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4.xml" ContentType="application/vnd.openxmlformats-officedocument.presentationml.tags+xml"/>
  <Override PartName="/ppt/notesSlides/notesSlide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2.xml" ContentType="application/vnd.openxmlformats-officedocument.presentationml.notesSlide+xml"/>
  <Override PartName="/ppt/tags/tag7.xml" ContentType="application/vnd.openxmlformats-officedocument.presentationml.tags+xml"/>
  <Override PartName="/ppt/notesSlides/notesSlide3.xml" ContentType="application/vnd.openxmlformats-officedocument.presentationml.notesSlide+xml"/>
  <Override PartName="/ppt/tags/tag8.xml" ContentType="application/vnd.openxmlformats-officedocument.presentationml.tags+xml"/>
  <Override PartName="/ppt/notesSlides/notesSlide4.xml" ContentType="application/vnd.openxmlformats-officedocument.presentationml.notesSlide+xml"/>
  <Override PartName="/ppt/tags/tag9.xml" ContentType="application/vnd.openxmlformats-officedocument.presentationml.tags+xml"/>
  <Override PartName="/ppt/notesSlides/notesSlide5.xml" ContentType="application/vnd.openxmlformats-officedocument.presentationml.notesSlide+xml"/>
  <Override PartName="/ppt/tags/tag10.xml" ContentType="application/vnd.openxmlformats-officedocument.presentationml.tags+xml"/>
  <Override PartName="/ppt/notesSlides/notesSlide6.xml" ContentType="application/vnd.openxmlformats-officedocument.presentationml.notesSlide+xml"/>
  <Override PartName="/ppt/tags/tag11.xml" ContentType="application/vnd.openxmlformats-officedocument.presentationml.tags+xml"/>
  <Override PartName="/ppt/notesSlides/notesSlide7.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notesSlides/notesSlide8.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notesSlides/notesSlide9.xml" ContentType="application/vnd.openxmlformats-officedocument.presentationml.notesSlide+xml"/>
  <Override PartName="/ppt/tags/tag16.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 id="2147483660" r:id="rId2"/>
  </p:sldMasterIdLst>
  <p:notesMasterIdLst>
    <p:notesMasterId r:id="rId27"/>
  </p:notesMasterIdLst>
  <p:sldIdLst>
    <p:sldId id="256" r:id="rId3"/>
    <p:sldId id="264" r:id="rId4"/>
    <p:sldId id="257" r:id="rId5"/>
    <p:sldId id="258" r:id="rId6"/>
    <p:sldId id="260" r:id="rId7"/>
    <p:sldId id="261" r:id="rId8"/>
    <p:sldId id="262" r:id="rId9"/>
    <p:sldId id="259" r:id="rId10"/>
    <p:sldId id="263" r:id="rId11"/>
    <p:sldId id="265" r:id="rId12"/>
    <p:sldId id="288" r:id="rId13"/>
    <p:sldId id="289" r:id="rId14"/>
    <p:sldId id="290" r:id="rId15"/>
    <p:sldId id="291" r:id="rId16"/>
    <p:sldId id="292" r:id="rId17"/>
    <p:sldId id="293" r:id="rId18"/>
    <p:sldId id="294" r:id="rId19"/>
    <p:sldId id="295" r:id="rId20"/>
    <p:sldId id="296" r:id="rId21"/>
    <p:sldId id="297" r:id="rId22"/>
    <p:sldId id="298" r:id="rId23"/>
    <p:sldId id="299" r:id="rId24"/>
    <p:sldId id="300" r:id="rId25"/>
    <p:sldId id="307" r:id="rId26"/>
  </p:sldIdLst>
  <p:sldSz cx="12192000" cy="6858000"/>
  <p:notesSz cx="6858000" cy="9144000"/>
  <p:custDataLst>
    <p:tags r:id="rId28"/>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75B0"/>
    <a:srgbClr val="008BD0"/>
    <a:srgbClr val="00A7FA"/>
    <a:srgbClr val="FB5252"/>
    <a:srgbClr val="FA1E1E"/>
    <a:srgbClr val="FC7878"/>
    <a:srgbClr val="7DD4FF"/>
    <a:srgbClr val="DDF4FF"/>
    <a:srgbClr val="C9EDFF"/>
    <a:srgbClr val="6DCE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94660"/>
  </p:normalViewPr>
  <p:slideViewPr>
    <p:cSldViewPr snapToGrid="0" showGuides="1">
      <p:cViewPr varScale="1">
        <p:scale>
          <a:sx n="63" d="100"/>
          <a:sy n="63" d="100"/>
        </p:scale>
        <p:origin x="804" y="48"/>
      </p:cViewPr>
      <p:guideLst>
        <p:guide orient="horz" pos="2183"/>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tags" Target="tags/tag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notesMaster" Target="notesMasters/notesMaster1.xml"/><Relationship Id="rId30"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E387571-67ED-4D5C-8A51-7B273F6C9558}" type="datetimeFigureOut">
              <a:rPr lang="en-US" smtClean="0"/>
              <a:t>8/16/2020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B299A76-1D45-489B-B381-45DC2D2554EF}" type="slidenum">
              <a:rPr lang="en-US" smtClean="0"/>
              <a:t>‹#›</a:t>
            </a:fld>
            <a:endParaRPr lang="en-US"/>
          </a:p>
        </p:txBody>
      </p:sp>
    </p:spTree>
    <p:extLst>
      <p:ext uri="{BB962C8B-B14F-4D97-AF65-F5344CB8AC3E}">
        <p14:creationId xmlns:p14="http://schemas.microsoft.com/office/powerpoint/2010/main" val="220410615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B299A76-1D45-489B-B381-45DC2D2554EF}" type="slidenum">
              <a:rPr lang="en-US" smtClean="0"/>
              <a:t>1</a:t>
            </a:fld>
            <a:endParaRPr lang="en-US"/>
          </a:p>
        </p:txBody>
      </p:sp>
    </p:spTree>
    <p:extLst>
      <p:ext uri="{BB962C8B-B14F-4D97-AF65-F5344CB8AC3E}">
        <p14:creationId xmlns:p14="http://schemas.microsoft.com/office/powerpoint/2010/main" val="21773054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B299A76-1D45-489B-B381-45DC2D2554EF}" type="slidenum">
              <a:rPr lang="en-US" smtClean="0"/>
              <a:t>10</a:t>
            </a:fld>
            <a:endParaRPr lang="en-US"/>
          </a:p>
        </p:txBody>
      </p:sp>
    </p:spTree>
    <p:extLst>
      <p:ext uri="{BB962C8B-B14F-4D97-AF65-F5344CB8AC3E}">
        <p14:creationId xmlns:p14="http://schemas.microsoft.com/office/powerpoint/2010/main" val="12937070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2"/>
        <p:cNvGrpSpPr/>
        <p:nvPr/>
      </p:nvGrpSpPr>
      <p:grpSpPr>
        <a:xfrm>
          <a:off x="0" y="0"/>
          <a:ext cx="0" cy="0"/>
          <a:chOff x="0" y="0"/>
          <a:chExt cx="0" cy="0"/>
        </a:xfrm>
      </p:grpSpPr>
      <p:sp>
        <p:nvSpPr>
          <p:cNvPr id="1563" name="Google Shape;1563;g8f9b979809_0_99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 name="Google Shape;1564;g8f9b979809_0_9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9"/>
        <p:cNvGrpSpPr/>
        <p:nvPr/>
      </p:nvGrpSpPr>
      <p:grpSpPr>
        <a:xfrm>
          <a:off x="0" y="0"/>
          <a:ext cx="0" cy="0"/>
          <a:chOff x="0" y="0"/>
          <a:chExt cx="0" cy="0"/>
        </a:xfrm>
      </p:grpSpPr>
      <p:sp>
        <p:nvSpPr>
          <p:cNvPr id="1900" name="Google Shape;1900;g8f9b979809_0_10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1" name="Google Shape;1901;g8f9b979809_0_10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6"/>
        <p:cNvGrpSpPr/>
        <p:nvPr/>
      </p:nvGrpSpPr>
      <p:grpSpPr>
        <a:xfrm>
          <a:off x="0" y="0"/>
          <a:ext cx="0" cy="0"/>
          <a:chOff x="0" y="0"/>
          <a:chExt cx="0" cy="0"/>
        </a:xfrm>
      </p:grpSpPr>
      <p:sp>
        <p:nvSpPr>
          <p:cNvPr id="4687" name="Google Shape;4687;g8f9b979809_0_13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8" name="Google Shape;4688;g8f9b979809_0_13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5"/>
        <p:cNvGrpSpPr/>
        <p:nvPr/>
      </p:nvGrpSpPr>
      <p:grpSpPr>
        <a:xfrm>
          <a:off x="0" y="0"/>
          <a:ext cx="0" cy="0"/>
          <a:chOff x="0" y="0"/>
          <a:chExt cx="0" cy="0"/>
        </a:xfrm>
      </p:grpSpPr>
      <p:sp>
        <p:nvSpPr>
          <p:cNvPr id="5106" name="Google Shape;5106;g8f9b979809_0_13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7" name="Google Shape;5107;g8f9b979809_0_13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5"/>
        <p:cNvGrpSpPr/>
        <p:nvPr/>
      </p:nvGrpSpPr>
      <p:grpSpPr>
        <a:xfrm>
          <a:off x="0" y="0"/>
          <a:ext cx="0" cy="0"/>
          <a:chOff x="0" y="0"/>
          <a:chExt cx="0" cy="0"/>
        </a:xfrm>
      </p:grpSpPr>
      <p:sp>
        <p:nvSpPr>
          <p:cNvPr id="5276" name="Google Shape;5276;g8f9b979809_0_136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7" name="Google Shape;5277;g8f9b979809_0_13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0"/>
        <p:cNvGrpSpPr/>
        <p:nvPr/>
      </p:nvGrpSpPr>
      <p:grpSpPr>
        <a:xfrm>
          <a:off x="0" y="0"/>
          <a:ext cx="0" cy="0"/>
          <a:chOff x="0" y="0"/>
          <a:chExt cx="0" cy="0"/>
        </a:xfrm>
      </p:grpSpPr>
      <p:sp>
        <p:nvSpPr>
          <p:cNvPr id="5681" name="Google Shape;5681;g8f9b979809_0_140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2" name="Google Shape;5682;g8f9b979809_0_14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0"/>
        <p:cNvGrpSpPr/>
        <p:nvPr/>
      </p:nvGrpSpPr>
      <p:grpSpPr>
        <a:xfrm>
          <a:off x="0" y="0"/>
          <a:ext cx="0" cy="0"/>
          <a:chOff x="0" y="0"/>
          <a:chExt cx="0" cy="0"/>
        </a:xfrm>
      </p:grpSpPr>
      <p:sp>
        <p:nvSpPr>
          <p:cNvPr id="6061" name="Google Shape;6061;g8f9b979809_0_14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2" name="Google Shape;6062;g8f9b979809_0_14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2"/>
        <p:cNvGrpSpPr/>
        <p:nvPr/>
      </p:nvGrpSpPr>
      <p:grpSpPr>
        <a:xfrm>
          <a:off x="0" y="0"/>
          <a:ext cx="0" cy="0"/>
          <a:chOff x="0" y="0"/>
          <a:chExt cx="0" cy="0"/>
        </a:xfrm>
      </p:grpSpPr>
      <p:sp>
        <p:nvSpPr>
          <p:cNvPr id="6363" name="Google Shape;6363;g8f9b979809_0_147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4" name="Google Shape;6364;g8f9b979809_0_14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4"/>
        <p:cNvGrpSpPr/>
        <p:nvPr/>
      </p:nvGrpSpPr>
      <p:grpSpPr>
        <a:xfrm>
          <a:off x="0" y="0"/>
          <a:ext cx="0" cy="0"/>
          <a:chOff x="0" y="0"/>
          <a:chExt cx="0" cy="0"/>
        </a:xfrm>
      </p:grpSpPr>
      <p:sp>
        <p:nvSpPr>
          <p:cNvPr id="6655" name="Google Shape;6655;g8f9b979809_0_150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6" name="Google Shape;6656;g8f9b979809_0_150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B299A76-1D45-489B-B381-45DC2D2554EF}" type="slidenum">
              <a:rPr lang="en-US" smtClean="0"/>
              <a:t>2</a:t>
            </a:fld>
            <a:endParaRPr lang="en-US"/>
          </a:p>
        </p:txBody>
      </p:sp>
    </p:spTree>
    <p:extLst>
      <p:ext uri="{BB962C8B-B14F-4D97-AF65-F5344CB8AC3E}">
        <p14:creationId xmlns:p14="http://schemas.microsoft.com/office/powerpoint/2010/main" val="69119023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3"/>
        <p:cNvGrpSpPr/>
        <p:nvPr/>
      </p:nvGrpSpPr>
      <p:grpSpPr>
        <a:xfrm>
          <a:off x="0" y="0"/>
          <a:ext cx="0" cy="0"/>
          <a:chOff x="0" y="0"/>
          <a:chExt cx="0" cy="0"/>
        </a:xfrm>
      </p:grpSpPr>
      <p:sp>
        <p:nvSpPr>
          <p:cNvPr id="7014" name="Google Shape;7014;g8f9b979809_0_153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5" name="Google Shape;7015;g8f9b979809_0_15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0"/>
        <p:cNvGrpSpPr/>
        <p:nvPr/>
      </p:nvGrpSpPr>
      <p:grpSpPr>
        <a:xfrm>
          <a:off x="0" y="0"/>
          <a:ext cx="0" cy="0"/>
          <a:chOff x="0" y="0"/>
          <a:chExt cx="0" cy="0"/>
        </a:xfrm>
      </p:grpSpPr>
      <p:sp>
        <p:nvSpPr>
          <p:cNvPr id="7431" name="Google Shape;7431;g8f9b979809_0_157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2" name="Google Shape;7432;g8f9b979809_0_157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9"/>
        <p:cNvGrpSpPr/>
        <p:nvPr/>
      </p:nvGrpSpPr>
      <p:grpSpPr>
        <a:xfrm>
          <a:off x="0" y="0"/>
          <a:ext cx="0" cy="0"/>
          <a:chOff x="0" y="0"/>
          <a:chExt cx="0" cy="0"/>
        </a:xfrm>
      </p:grpSpPr>
      <p:sp>
        <p:nvSpPr>
          <p:cNvPr id="7770" name="Google Shape;7770;g8f9b979809_0_161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1" name="Google Shape;7771;g8f9b979809_0_16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7"/>
        <p:cNvGrpSpPr/>
        <p:nvPr/>
      </p:nvGrpSpPr>
      <p:grpSpPr>
        <a:xfrm>
          <a:off x="0" y="0"/>
          <a:ext cx="0" cy="0"/>
          <a:chOff x="0" y="0"/>
          <a:chExt cx="0" cy="0"/>
        </a:xfrm>
      </p:grpSpPr>
      <p:sp>
        <p:nvSpPr>
          <p:cNvPr id="7958" name="Google Shape;7958;g8f9b979809_0_163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9" name="Google Shape;7959;g8f9b979809_0_16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B299A76-1D45-489B-B381-45DC2D2554EF}" type="slidenum">
              <a:rPr lang="en-US" smtClean="0"/>
              <a:t>3</a:t>
            </a:fld>
            <a:endParaRPr lang="en-US"/>
          </a:p>
        </p:txBody>
      </p:sp>
    </p:spTree>
    <p:extLst>
      <p:ext uri="{BB962C8B-B14F-4D97-AF65-F5344CB8AC3E}">
        <p14:creationId xmlns:p14="http://schemas.microsoft.com/office/powerpoint/2010/main" val="202389829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B299A76-1D45-489B-B381-45DC2D2554EF}" type="slidenum">
              <a:rPr lang="en-US" smtClean="0"/>
              <a:t>4</a:t>
            </a:fld>
            <a:endParaRPr lang="en-US"/>
          </a:p>
        </p:txBody>
      </p:sp>
    </p:spTree>
    <p:extLst>
      <p:ext uri="{BB962C8B-B14F-4D97-AF65-F5344CB8AC3E}">
        <p14:creationId xmlns:p14="http://schemas.microsoft.com/office/powerpoint/2010/main" val="34059093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B299A76-1D45-489B-B381-45DC2D2554EF}" type="slidenum">
              <a:rPr lang="en-US" smtClean="0"/>
              <a:t>5</a:t>
            </a:fld>
            <a:endParaRPr lang="en-US"/>
          </a:p>
        </p:txBody>
      </p:sp>
    </p:spTree>
    <p:extLst>
      <p:ext uri="{BB962C8B-B14F-4D97-AF65-F5344CB8AC3E}">
        <p14:creationId xmlns:p14="http://schemas.microsoft.com/office/powerpoint/2010/main" val="15666677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B299A76-1D45-489B-B381-45DC2D2554EF}" type="slidenum">
              <a:rPr lang="en-US" smtClean="0"/>
              <a:t>6</a:t>
            </a:fld>
            <a:endParaRPr lang="en-US"/>
          </a:p>
        </p:txBody>
      </p:sp>
    </p:spTree>
    <p:extLst>
      <p:ext uri="{BB962C8B-B14F-4D97-AF65-F5344CB8AC3E}">
        <p14:creationId xmlns:p14="http://schemas.microsoft.com/office/powerpoint/2010/main" val="154278543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B299A76-1D45-489B-B381-45DC2D2554EF}" type="slidenum">
              <a:rPr lang="en-US" smtClean="0"/>
              <a:t>7</a:t>
            </a:fld>
            <a:endParaRPr lang="en-US"/>
          </a:p>
        </p:txBody>
      </p:sp>
    </p:spTree>
    <p:extLst>
      <p:ext uri="{BB962C8B-B14F-4D97-AF65-F5344CB8AC3E}">
        <p14:creationId xmlns:p14="http://schemas.microsoft.com/office/powerpoint/2010/main" val="127762692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B299A76-1D45-489B-B381-45DC2D2554EF}" type="slidenum">
              <a:rPr lang="en-US" smtClean="0"/>
              <a:t>8</a:t>
            </a:fld>
            <a:endParaRPr lang="en-US"/>
          </a:p>
        </p:txBody>
      </p:sp>
    </p:spTree>
    <p:extLst>
      <p:ext uri="{BB962C8B-B14F-4D97-AF65-F5344CB8AC3E}">
        <p14:creationId xmlns:p14="http://schemas.microsoft.com/office/powerpoint/2010/main" val="41597719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B299A76-1D45-489B-B381-45DC2D2554EF}" type="slidenum">
              <a:rPr lang="en-US" smtClean="0"/>
              <a:t>9</a:t>
            </a:fld>
            <a:endParaRPr lang="en-US"/>
          </a:p>
        </p:txBody>
      </p:sp>
    </p:spTree>
    <p:extLst>
      <p:ext uri="{BB962C8B-B14F-4D97-AF65-F5344CB8AC3E}">
        <p14:creationId xmlns:p14="http://schemas.microsoft.com/office/powerpoint/2010/main" val="204376977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74C0E4-DB37-48E1-BD74-50C3B3E190AD}"/>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427254A7-42FC-4D9A-904F-27D5728E4B7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27EC255-369B-44B5-9968-339892B81467}"/>
              </a:ext>
            </a:extLst>
          </p:cNvPr>
          <p:cNvSpPr>
            <a:spLocks noGrp="1"/>
          </p:cNvSpPr>
          <p:nvPr>
            <p:ph type="dt" sz="half" idx="10"/>
          </p:nvPr>
        </p:nvSpPr>
        <p:spPr>
          <a:xfrm>
            <a:off x="838200" y="6356350"/>
            <a:ext cx="2743200" cy="365125"/>
          </a:xfrm>
          <a:prstGeom prst="rect">
            <a:avLst/>
          </a:prstGeom>
        </p:spPr>
        <p:txBody>
          <a:bodyPr/>
          <a:lstStyle/>
          <a:p>
            <a:fld id="{C8DD7615-E0C9-4E18-A2C4-4A1B070EDDE5}" type="datetime1">
              <a:rPr lang="en-US" smtClean="0"/>
              <a:t>8/16/2020</a:t>
            </a:fld>
            <a:endParaRPr lang="en-US"/>
          </a:p>
        </p:txBody>
      </p:sp>
      <p:sp>
        <p:nvSpPr>
          <p:cNvPr id="5" name="Footer Placeholder 4">
            <a:extLst>
              <a:ext uri="{FF2B5EF4-FFF2-40B4-BE49-F238E27FC236}">
                <a16:creationId xmlns:a16="http://schemas.microsoft.com/office/drawing/2014/main" id="{E1DDE873-A7FC-4F89-AFFE-FB8E820AF98D}"/>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8576ECD4-D11D-463C-89A4-6E1ADC216D8F}"/>
              </a:ext>
            </a:extLst>
          </p:cNvPr>
          <p:cNvSpPr>
            <a:spLocks noGrp="1"/>
          </p:cNvSpPr>
          <p:nvPr>
            <p:ph type="sldNum" sz="quarter" idx="12"/>
          </p:nvPr>
        </p:nvSpPr>
        <p:spPr/>
        <p:txBody>
          <a:bodyPr/>
          <a:lstStyle/>
          <a:p>
            <a:fld id="{89CD6E39-4852-418B-BA35-BEEEB494AB9E}" type="slidenum">
              <a:rPr lang="en-US" smtClean="0"/>
              <a:t>‹#›</a:t>
            </a:fld>
            <a:endParaRPr lang="en-US"/>
          </a:p>
        </p:txBody>
      </p:sp>
    </p:spTree>
    <p:extLst>
      <p:ext uri="{BB962C8B-B14F-4D97-AF65-F5344CB8AC3E}">
        <p14:creationId xmlns:p14="http://schemas.microsoft.com/office/powerpoint/2010/main" val="36397620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1043D-2CB0-484B-9144-3C413A0D6BA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9B4CEE5C-CB84-4693-84CE-64810F8742A0}"/>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F63B2BD-FB25-41FC-A1CA-6F7D852423D4}"/>
              </a:ext>
            </a:extLst>
          </p:cNvPr>
          <p:cNvSpPr>
            <a:spLocks noGrp="1"/>
          </p:cNvSpPr>
          <p:nvPr>
            <p:ph type="dt" sz="half" idx="10"/>
          </p:nvPr>
        </p:nvSpPr>
        <p:spPr>
          <a:xfrm>
            <a:off x="838200" y="6356350"/>
            <a:ext cx="2743200" cy="365125"/>
          </a:xfrm>
          <a:prstGeom prst="rect">
            <a:avLst/>
          </a:prstGeom>
        </p:spPr>
        <p:txBody>
          <a:bodyPr/>
          <a:lstStyle/>
          <a:p>
            <a:fld id="{433918F2-0711-453B-AB79-051458DCE5DE}" type="datetime1">
              <a:rPr lang="en-US" smtClean="0"/>
              <a:t>8/16/2020</a:t>
            </a:fld>
            <a:endParaRPr lang="en-US"/>
          </a:p>
        </p:txBody>
      </p:sp>
      <p:sp>
        <p:nvSpPr>
          <p:cNvPr id="5" name="Footer Placeholder 4">
            <a:extLst>
              <a:ext uri="{FF2B5EF4-FFF2-40B4-BE49-F238E27FC236}">
                <a16:creationId xmlns:a16="http://schemas.microsoft.com/office/drawing/2014/main" id="{011D79BA-C81A-4C7D-BDD5-2611601FB698}"/>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8C0F2CEE-EDDF-43C5-805A-F2AC9ACF960D}"/>
              </a:ext>
            </a:extLst>
          </p:cNvPr>
          <p:cNvSpPr>
            <a:spLocks noGrp="1"/>
          </p:cNvSpPr>
          <p:nvPr>
            <p:ph type="sldNum" sz="quarter" idx="12"/>
          </p:nvPr>
        </p:nvSpPr>
        <p:spPr/>
        <p:txBody>
          <a:bodyPr/>
          <a:lstStyle/>
          <a:p>
            <a:fld id="{89CD6E39-4852-418B-BA35-BEEEB494AB9E}" type="slidenum">
              <a:rPr lang="en-US" smtClean="0"/>
              <a:t>‹#›</a:t>
            </a:fld>
            <a:endParaRPr lang="en-US"/>
          </a:p>
        </p:txBody>
      </p:sp>
    </p:spTree>
    <p:extLst>
      <p:ext uri="{BB962C8B-B14F-4D97-AF65-F5344CB8AC3E}">
        <p14:creationId xmlns:p14="http://schemas.microsoft.com/office/powerpoint/2010/main" val="71097106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470E6F2-D711-4442-896F-7E6697EC2C2C}"/>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59449C0-A5ED-4B7D-9813-86D4268DD6D6}"/>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AB545D-9E6B-46D9-883F-E7EF36676FAA}"/>
              </a:ext>
            </a:extLst>
          </p:cNvPr>
          <p:cNvSpPr>
            <a:spLocks noGrp="1"/>
          </p:cNvSpPr>
          <p:nvPr>
            <p:ph type="dt" sz="half" idx="10"/>
          </p:nvPr>
        </p:nvSpPr>
        <p:spPr>
          <a:xfrm>
            <a:off x="838200" y="6356350"/>
            <a:ext cx="2743200" cy="365125"/>
          </a:xfrm>
          <a:prstGeom prst="rect">
            <a:avLst/>
          </a:prstGeom>
        </p:spPr>
        <p:txBody>
          <a:bodyPr/>
          <a:lstStyle/>
          <a:p>
            <a:fld id="{CB533A68-DE81-4FAB-A242-843199367FAF}" type="datetime1">
              <a:rPr lang="en-US" smtClean="0"/>
              <a:t>8/16/2020</a:t>
            </a:fld>
            <a:endParaRPr lang="en-US"/>
          </a:p>
        </p:txBody>
      </p:sp>
      <p:sp>
        <p:nvSpPr>
          <p:cNvPr id="5" name="Footer Placeholder 4">
            <a:extLst>
              <a:ext uri="{FF2B5EF4-FFF2-40B4-BE49-F238E27FC236}">
                <a16:creationId xmlns:a16="http://schemas.microsoft.com/office/drawing/2014/main" id="{F590ED54-A312-4EC4-96A9-1B673ED8D3BA}"/>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3255BB82-9475-4F88-BC07-0C071DC05FAC}"/>
              </a:ext>
            </a:extLst>
          </p:cNvPr>
          <p:cNvSpPr>
            <a:spLocks noGrp="1"/>
          </p:cNvSpPr>
          <p:nvPr>
            <p:ph type="sldNum" sz="quarter" idx="12"/>
          </p:nvPr>
        </p:nvSpPr>
        <p:spPr/>
        <p:txBody>
          <a:bodyPr/>
          <a:lstStyle/>
          <a:p>
            <a:fld id="{89CD6E39-4852-418B-BA35-BEEEB494AB9E}" type="slidenum">
              <a:rPr lang="en-US" smtClean="0"/>
              <a:t>‹#›</a:t>
            </a:fld>
            <a:endParaRPr lang="en-US"/>
          </a:p>
        </p:txBody>
      </p:sp>
    </p:spTree>
    <p:extLst>
      <p:ext uri="{BB962C8B-B14F-4D97-AF65-F5344CB8AC3E}">
        <p14:creationId xmlns:p14="http://schemas.microsoft.com/office/powerpoint/2010/main" val="15918568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464"/>
        <p:cNvGrpSpPr/>
        <p:nvPr/>
      </p:nvGrpSpPr>
      <p:grpSpPr>
        <a:xfrm>
          <a:off x="0" y="0"/>
          <a:ext cx="0" cy="0"/>
          <a:chOff x="0" y="0"/>
          <a:chExt cx="0" cy="0"/>
        </a:xfrm>
      </p:grpSpPr>
    </p:spTree>
    <p:extLst>
      <p:ext uri="{BB962C8B-B14F-4D97-AF65-F5344CB8AC3E}">
        <p14:creationId xmlns:p14="http://schemas.microsoft.com/office/powerpoint/2010/main" val="26431804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6BFE0D-CC14-46DA-AB14-5F1C3E6EFA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35578B3-429F-4CDA-8D81-8FAC5693B00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9C01118-C97A-4566-9A69-2ABC372335C9}"/>
              </a:ext>
            </a:extLst>
          </p:cNvPr>
          <p:cNvSpPr>
            <a:spLocks noGrp="1"/>
          </p:cNvSpPr>
          <p:nvPr>
            <p:ph type="dt" sz="half" idx="10"/>
          </p:nvPr>
        </p:nvSpPr>
        <p:spPr>
          <a:xfrm>
            <a:off x="838200" y="6356350"/>
            <a:ext cx="2743200" cy="365125"/>
          </a:xfrm>
          <a:prstGeom prst="rect">
            <a:avLst/>
          </a:prstGeom>
        </p:spPr>
        <p:txBody>
          <a:bodyPr/>
          <a:lstStyle/>
          <a:p>
            <a:fld id="{0DC001C5-7255-4FC7-B7FC-DF4A1E9D8673}" type="datetime1">
              <a:rPr lang="en-US" smtClean="0"/>
              <a:t>8/16/2020</a:t>
            </a:fld>
            <a:endParaRPr lang="en-US"/>
          </a:p>
        </p:txBody>
      </p:sp>
      <p:sp>
        <p:nvSpPr>
          <p:cNvPr id="5" name="Footer Placeholder 4">
            <a:extLst>
              <a:ext uri="{FF2B5EF4-FFF2-40B4-BE49-F238E27FC236}">
                <a16:creationId xmlns:a16="http://schemas.microsoft.com/office/drawing/2014/main" id="{2A1A8421-1462-4732-B2E9-495D517471EB}"/>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C30E61DD-F651-433B-B27A-F47D010999B0}"/>
              </a:ext>
            </a:extLst>
          </p:cNvPr>
          <p:cNvSpPr>
            <a:spLocks noGrp="1"/>
          </p:cNvSpPr>
          <p:nvPr>
            <p:ph type="sldNum" sz="quarter" idx="12"/>
          </p:nvPr>
        </p:nvSpPr>
        <p:spPr/>
        <p:txBody>
          <a:bodyPr/>
          <a:lstStyle/>
          <a:p>
            <a:fld id="{89CD6E39-4852-418B-BA35-BEEEB494AB9E}" type="slidenum">
              <a:rPr lang="en-US" smtClean="0"/>
              <a:t>‹#›</a:t>
            </a:fld>
            <a:endParaRPr lang="en-US"/>
          </a:p>
        </p:txBody>
      </p:sp>
    </p:spTree>
    <p:extLst>
      <p:ext uri="{BB962C8B-B14F-4D97-AF65-F5344CB8AC3E}">
        <p14:creationId xmlns:p14="http://schemas.microsoft.com/office/powerpoint/2010/main" val="35833930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BF77F1-9CAD-481E-AC2C-B240B1E3F211}"/>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AE931CD-0035-4382-BD54-039FA0048E9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E3AA8E0-1D50-42B7-B3D3-60E05F1F351C}"/>
              </a:ext>
            </a:extLst>
          </p:cNvPr>
          <p:cNvSpPr>
            <a:spLocks noGrp="1"/>
          </p:cNvSpPr>
          <p:nvPr>
            <p:ph type="dt" sz="half" idx="10"/>
          </p:nvPr>
        </p:nvSpPr>
        <p:spPr>
          <a:xfrm>
            <a:off x="838200" y="6356350"/>
            <a:ext cx="2743200" cy="365125"/>
          </a:xfrm>
          <a:prstGeom prst="rect">
            <a:avLst/>
          </a:prstGeom>
        </p:spPr>
        <p:txBody>
          <a:bodyPr/>
          <a:lstStyle/>
          <a:p>
            <a:fld id="{2A10CCFF-6790-43EC-BCC2-3258DD065AE9}" type="datetime1">
              <a:rPr lang="en-US" smtClean="0"/>
              <a:t>8/16/2020</a:t>
            </a:fld>
            <a:endParaRPr lang="en-US"/>
          </a:p>
        </p:txBody>
      </p:sp>
      <p:sp>
        <p:nvSpPr>
          <p:cNvPr id="5" name="Footer Placeholder 4">
            <a:extLst>
              <a:ext uri="{FF2B5EF4-FFF2-40B4-BE49-F238E27FC236}">
                <a16:creationId xmlns:a16="http://schemas.microsoft.com/office/drawing/2014/main" id="{94CCC33F-007D-4595-9719-75F99E47D226}"/>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B8157E4F-C042-4A56-9F5B-C28A9D6F0C2E}"/>
              </a:ext>
            </a:extLst>
          </p:cNvPr>
          <p:cNvSpPr>
            <a:spLocks noGrp="1"/>
          </p:cNvSpPr>
          <p:nvPr>
            <p:ph type="sldNum" sz="quarter" idx="12"/>
          </p:nvPr>
        </p:nvSpPr>
        <p:spPr/>
        <p:txBody>
          <a:bodyPr/>
          <a:lstStyle/>
          <a:p>
            <a:fld id="{89CD6E39-4852-418B-BA35-BEEEB494AB9E}" type="slidenum">
              <a:rPr lang="en-US" smtClean="0"/>
              <a:t>‹#›</a:t>
            </a:fld>
            <a:endParaRPr lang="en-US"/>
          </a:p>
        </p:txBody>
      </p:sp>
    </p:spTree>
    <p:extLst>
      <p:ext uri="{BB962C8B-B14F-4D97-AF65-F5344CB8AC3E}">
        <p14:creationId xmlns:p14="http://schemas.microsoft.com/office/powerpoint/2010/main" val="31244084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E952DC-76EB-417F-A96E-70E62607432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EFB9FE0-5C44-479D-8F9D-85CCD4757C5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8C2E7B8-2000-45F6-A359-16301006C3D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FA9F491-FC2F-4105-B70F-183D004BB511}"/>
              </a:ext>
            </a:extLst>
          </p:cNvPr>
          <p:cNvSpPr>
            <a:spLocks noGrp="1"/>
          </p:cNvSpPr>
          <p:nvPr>
            <p:ph type="dt" sz="half" idx="10"/>
          </p:nvPr>
        </p:nvSpPr>
        <p:spPr>
          <a:xfrm>
            <a:off x="838200" y="6356350"/>
            <a:ext cx="2743200" cy="365125"/>
          </a:xfrm>
          <a:prstGeom prst="rect">
            <a:avLst/>
          </a:prstGeom>
        </p:spPr>
        <p:txBody>
          <a:bodyPr/>
          <a:lstStyle/>
          <a:p>
            <a:fld id="{9AA45889-811D-4E32-9BD3-116F26347A01}" type="datetime1">
              <a:rPr lang="en-US" smtClean="0"/>
              <a:t>8/16/2020</a:t>
            </a:fld>
            <a:endParaRPr lang="en-US"/>
          </a:p>
        </p:txBody>
      </p:sp>
      <p:sp>
        <p:nvSpPr>
          <p:cNvPr id="6" name="Footer Placeholder 5">
            <a:extLst>
              <a:ext uri="{FF2B5EF4-FFF2-40B4-BE49-F238E27FC236}">
                <a16:creationId xmlns:a16="http://schemas.microsoft.com/office/drawing/2014/main" id="{EC7BFBA5-77CF-418C-88B7-4B32890DB14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CFCEC94D-1BFC-443F-B17F-B94791A80359}"/>
              </a:ext>
            </a:extLst>
          </p:cNvPr>
          <p:cNvSpPr>
            <a:spLocks noGrp="1"/>
          </p:cNvSpPr>
          <p:nvPr>
            <p:ph type="sldNum" sz="quarter" idx="12"/>
          </p:nvPr>
        </p:nvSpPr>
        <p:spPr/>
        <p:txBody>
          <a:bodyPr/>
          <a:lstStyle/>
          <a:p>
            <a:fld id="{89CD6E39-4852-418B-BA35-BEEEB494AB9E}" type="slidenum">
              <a:rPr lang="en-US" smtClean="0"/>
              <a:t>‹#›</a:t>
            </a:fld>
            <a:endParaRPr lang="en-US"/>
          </a:p>
        </p:txBody>
      </p:sp>
    </p:spTree>
    <p:extLst>
      <p:ext uri="{BB962C8B-B14F-4D97-AF65-F5344CB8AC3E}">
        <p14:creationId xmlns:p14="http://schemas.microsoft.com/office/powerpoint/2010/main" val="30238167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93FB6C-6AB4-4824-8849-97E62CB02DE8}"/>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BC7FF1B-345E-4F1E-A760-566DA7584FB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2534FD3-1137-49A5-B717-33EB49DD9B79}"/>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94BF0FC0-7942-4ACA-A62F-386584CB9B5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9ADEA9E5-1D42-43EF-8BC2-7683F28B790D}"/>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ED6765D-5896-4DED-8261-99573A4ECF58}"/>
              </a:ext>
            </a:extLst>
          </p:cNvPr>
          <p:cNvSpPr>
            <a:spLocks noGrp="1"/>
          </p:cNvSpPr>
          <p:nvPr>
            <p:ph type="dt" sz="half" idx="10"/>
          </p:nvPr>
        </p:nvSpPr>
        <p:spPr>
          <a:xfrm>
            <a:off x="838200" y="6356350"/>
            <a:ext cx="2743200" cy="365125"/>
          </a:xfrm>
          <a:prstGeom prst="rect">
            <a:avLst/>
          </a:prstGeom>
        </p:spPr>
        <p:txBody>
          <a:bodyPr/>
          <a:lstStyle/>
          <a:p>
            <a:fld id="{4DE1C93B-29E8-43DE-B83B-CAD349A2A5E7}" type="datetime1">
              <a:rPr lang="en-US" smtClean="0"/>
              <a:t>8/16/2020</a:t>
            </a:fld>
            <a:endParaRPr lang="en-US"/>
          </a:p>
        </p:txBody>
      </p:sp>
      <p:sp>
        <p:nvSpPr>
          <p:cNvPr id="8" name="Footer Placeholder 7">
            <a:extLst>
              <a:ext uri="{FF2B5EF4-FFF2-40B4-BE49-F238E27FC236}">
                <a16:creationId xmlns:a16="http://schemas.microsoft.com/office/drawing/2014/main" id="{563105B8-255A-41CE-8F3A-A9C2C4451707}"/>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6A28F1A2-F06B-4C28-8046-01A0EFE9E423}"/>
              </a:ext>
            </a:extLst>
          </p:cNvPr>
          <p:cNvSpPr>
            <a:spLocks noGrp="1"/>
          </p:cNvSpPr>
          <p:nvPr>
            <p:ph type="sldNum" sz="quarter" idx="12"/>
          </p:nvPr>
        </p:nvSpPr>
        <p:spPr/>
        <p:txBody>
          <a:bodyPr/>
          <a:lstStyle/>
          <a:p>
            <a:fld id="{89CD6E39-4852-418B-BA35-BEEEB494AB9E}" type="slidenum">
              <a:rPr lang="en-US" smtClean="0"/>
              <a:t>‹#›</a:t>
            </a:fld>
            <a:endParaRPr lang="en-US"/>
          </a:p>
        </p:txBody>
      </p:sp>
    </p:spTree>
    <p:extLst>
      <p:ext uri="{BB962C8B-B14F-4D97-AF65-F5344CB8AC3E}">
        <p14:creationId xmlns:p14="http://schemas.microsoft.com/office/powerpoint/2010/main" val="19732497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36497C-E908-4957-9ED6-ED66C48EB36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3D4CAF0-6E97-45F7-9366-5E7B449EDCFB}"/>
              </a:ext>
            </a:extLst>
          </p:cNvPr>
          <p:cNvSpPr>
            <a:spLocks noGrp="1"/>
          </p:cNvSpPr>
          <p:nvPr>
            <p:ph type="dt" sz="half" idx="10"/>
          </p:nvPr>
        </p:nvSpPr>
        <p:spPr>
          <a:xfrm>
            <a:off x="838200" y="6356350"/>
            <a:ext cx="2743200" cy="365125"/>
          </a:xfrm>
          <a:prstGeom prst="rect">
            <a:avLst/>
          </a:prstGeom>
        </p:spPr>
        <p:txBody>
          <a:bodyPr/>
          <a:lstStyle/>
          <a:p>
            <a:fld id="{4E4BB598-6D0E-4C06-917A-9B0293215A76}" type="datetime1">
              <a:rPr lang="en-US" smtClean="0"/>
              <a:t>8/16/2020</a:t>
            </a:fld>
            <a:endParaRPr lang="en-US"/>
          </a:p>
        </p:txBody>
      </p:sp>
      <p:sp>
        <p:nvSpPr>
          <p:cNvPr id="4" name="Footer Placeholder 3">
            <a:extLst>
              <a:ext uri="{FF2B5EF4-FFF2-40B4-BE49-F238E27FC236}">
                <a16:creationId xmlns:a16="http://schemas.microsoft.com/office/drawing/2014/main" id="{B164893D-2A3B-4568-A3C8-D85043C1D9A1}"/>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CE1F2E67-A61C-4DF7-B50D-39D66BA2FEE0}"/>
              </a:ext>
            </a:extLst>
          </p:cNvPr>
          <p:cNvSpPr>
            <a:spLocks noGrp="1"/>
          </p:cNvSpPr>
          <p:nvPr>
            <p:ph type="sldNum" sz="quarter" idx="12"/>
          </p:nvPr>
        </p:nvSpPr>
        <p:spPr/>
        <p:txBody>
          <a:bodyPr/>
          <a:lstStyle/>
          <a:p>
            <a:fld id="{89CD6E39-4852-418B-BA35-BEEEB494AB9E}" type="slidenum">
              <a:rPr lang="en-US" smtClean="0"/>
              <a:t>‹#›</a:t>
            </a:fld>
            <a:endParaRPr lang="en-US"/>
          </a:p>
        </p:txBody>
      </p:sp>
    </p:spTree>
    <p:extLst>
      <p:ext uri="{BB962C8B-B14F-4D97-AF65-F5344CB8AC3E}">
        <p14:creationId xmlns:p14="http://schemas.microsoft.com/office/powerpoint/2010/main" val="69152850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C4DC57D-C0C1-4FEC-89D3-5DE0A71DA991}"/>
              </a:ext>
            </a:extLst>
          </p:cNvPr>
          <p:cNvSpPr>
            <a:spLocks noGrp="1"/>
          </p:cNvSpPr>
          <p:nvPr>
            <p:ph type="dt" sz="half" idx="10"/>
          </p:nvPr>
        </p:nvSpPr>
        <p:spPr>
          <a:xfrm>
            <a:off x="838200" y="6356350"/>
            <a:ext cx="2743200" cy="365125"/>
          </a:xfrm>
          <a:prstGeom prst="rect">
            <a:avLst/>
          </a:prstGeom>
        </p:spPr>
        <p:txBody>
          <a:bodyPr/>
          <a:lstStyle/>
          <a:p>
            <a:fld id="{588911C9-554B-44C6-AD16-EB8CEF9CC95D}" type="datetime1">
              <a:rPr lang="en-US" smtClean="0"/>
              <a:t>8/16/2020</a:t>
            </a:fld>
            <a:endParaRPr lang="en-US"/>
          </a:p>
        </p:txBody>
      </p:sp>
      <p:sp>
        <p:nvSpPr>
          <p:cNvPr id="3" name="Footer Placeholder 2">
            <a:extLst>
              <a:ext uri="{FF2B5EF4-FFF2-40B4-BE49-F238E27FC236}">
                <a16:creationId xmlns:a16="http://schemas.microsoft.com/office/drawing/2014/main" id="{B0D46466-8738-4099-B890-5A5ECEB20C62}"/>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AEED2262-5764-47F7-A1F8-489CB95B2979}"/>
              </a:ext>
            </a:extLst>
          </p:cNvPr>
          <p:cNvSpPr>
            <a:spLocks noGrp="1"/>
          </p:cNvSpPr>
          <p:nvPr>
            <p:ph type="sldNum" sz="quarter" idx="12"/>
          </p:nvPr>
        </p:nvSpPr>
        <p:spPr/>
        <p:txBody>
          <a:bodyPr/>
          <a:lstStyle/>
          <a:p>
            <a:fld id="{89CD6E39-4852-418B-BA35-BEEEB494AB9E}" type="slidenum">
              <a:rPr lang="en-US" smtClean="0"/>
              <a:t>‹#›</a:t>
            </a:fld>
            <a:endParaRPr lang="en-US"/>
          </a:p>
        </p:txBody>
      </p:sp>
    </p:spTree>
    <p:extLst>
      <p:ext uri="{BB962C8B-B14F-4D97-AF65-F5344CB8AC3E}">
        <p14:creationId xmlns:p14="http://schemas.microsoft.com/office/powerpoint/2010/main" val="32559226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C6741E-77A2-435A-A1F2-77B94AF844F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DDD247E9-A94C-4022-8A42-72286D0CA98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78319704-D222-458C-A5A6-8F7A2DF68A0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3FC141C-0BC9-4498-AC06-DB37C2A6C686}"/>
              </a:ext>
            </a:extLst>
          </p:cNvPr>
          <p:cNvSpPr>
            <a:spLocks noGrp="1"/>
          </p:cNvSpPr>
          <p:nvPr>
            <p:ph type="dt" sz="half" idx="10"/>
          </p:nvPr>
        </p:nvSpPr>
        <p:spPr>
          <a:xfrm>
            <a:off x="838200" y="6356350"/>
            <a:ext cx="2743200" cy="365125"/>
          </a:xfrm>
          <a:prstGeom prst="rect">
            <a:avLst/>
          </a:prstGeom>
        </p:spPr>
        <p:txBody>
          <a:bodyPr/>
          <a:lstStyle/>
          <a:p>
            <a:fld id="{16010B52-04BB-4CA7-B7F1-C67FE0D1AA4E}" type="datetime1">
              <a:rPr lang="en-US" smtClean="0"/>
              <a:t>8/16/2020</a:t>
            </a:fld>
            <a:endParaRPr lang="en-US"/>
          </a:p>
        </p:txBody>
      </p:sp>
      <p:sp>
        <p:nvSpPr>
          <p:cNvPr id="6" name="Footer Placeholder 5">
            <a:extLst>
              <a:ext uri="{FF2B5EF4-FFF2-40B4-BE49-F238E27FC236}">
                <a16:creationId xmlns:a16="http://schemas.microsoft.com/office/drawing/2014/main" id="{9B078992-5FF2-4D7C-B2E5-25ED91FFDE35}"/>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65448CDF-CD83-4954-8227-9F00DC5911D1}"/>
              </a:ext>
            </a:extLst>
          </p:cNvPr>
          <p:cNvSpPr>
            <a:spLocks noGrp="1"/>
          </p:cNvSpPr>
          <p:nvPr>
            <p:ph type="sldNum" sz="quarter" idx="12"/>
          </p:nvPr>
        </p:nvSpPr>
        <p:spPr/>
        <p:txBody>
          <a:bodyPr/>
          <a:lstStyle/>
          <a:p>
            <a:fld id="{89CD6E39-4852-418B-BA35-BEEEB494AB9E}" type="slidenum">
              <a:rPr lang="en-US" smtClean="0"/>
              <a:t>‹#›</a:t>
            </a:fld>
            <a:endParaRPr lang="en-US"/>
          </a:p>
        </p:txBody>
      </p:sp>
    </p:spTree>
    <p:extLst>
      <p:ext uri="{BB962C8B-B14F-4D97-AF65-F5344CB8AC3E}">
        <p14:creationId xmlns:p14="http://schemas.microsoft.com/office/powerpoint/2010/main" val="36491954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E6D981-3E1E-41CE-A013-53089FCA1D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ECAF7A9-CE6C-4DC1-83A1-B28124AC323A}"/>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89D6002C-24C6-4C38-ADC9-7EE635B70C0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32337AA-ED1A-4F39-9891-8AFD78C94D88}"/>
              </a:ext>
            </a:extLst>
          </p:cNvPr>
          <p:cNvSpPr>
            <a:spLocks noGrp="1"/>
          </p:cNvSpPr>
          <p:nvPr>
            <p:ph type="dt" sz="half" idx="10"/>
          </p:nvPr>
        </p:nvSpPr>
        <p:spPr>
          <a:xfrm>
            <a:off x="838200" y="6356350"/>
            <a:ext cx="2743200" cy="365125"/>
          </a:xfrm>
          <a:prstGeom prst="rect">
            <a:avLst/>
          </a:prstGeom>
        </p:spPr>
        <p:txBody>
          <a:bodyPr/>
          <a:lstStyle/>
          <a:p>
            <a:fld id="{FF661286-B79F-463A-BDFF-4F5F5709F1CB}" type="datetime1">
              <a:rPr lang="en-US" smtClean="0"/>
              <a:t>8/16/2020</a:t>
            </a:fld>
            <a:endParaRPr lang="en-US"/>
          </a:p>
        </p:txBody>
      </p:sp>
      <p:sp>
        <p:nvSpPr>
          <p:cNvPr id="6" name="Footer Placeholder 5">
            <a:extLst>
              <a:ext uri="{FF2B5EF4-FFF2-40B4-BE49-F238E27FC236}">
                <a16:creationId xmlns:a16="http://schemas.microsoft.com/office/drawing/2014/main" id="{926C8917-5AD7-403A-B947-06F6018F25E9}"/>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070E1011-D250-497B-BCF1-CFC28546D729}"/>
              </a:ext>
            </a:extLst>
          </p:cNvPr>
          <p:cNvSpPr>
            <a:spLocks noGrp="1"/>
          </p:cNvSpPr>
          <p:nvPr>
            <p:ph type="sldNum" sz="quarter" idx="12"/>
          </p:nvPr>
        </p:nvSpPr>
        <p:spPr/>
        <p:txBody>
          <a:bodyPr/>
          <a:lstStyle/>
          <a:p>
            <a:fld id="{89CD6E39-4852-418B-BA35-BEEEB494AB9E}" type="slidenum">
              <a:rPr lang="en-US" smtClean="0"/>
              <a:t>‹#›</a:t>
            </a:fld>
            <a:endParaRPr lang="en-US"/>
          </a:p>
        </p:txBody>
      </p:sp>
    </p:spTree>
    <p:extLst>
      <p:ext uri="{BB962C8B-B14F-4D97-AF65-F5344CB8AC3E}">
        <p14:creationId xmlns:p14="http://schemas.microsoft.com/office/powerpoint/2010/main" val="115278238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vmlDrawing" Target="../drawings/vmlDrawing1.v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1.emf"/><Relationship Id="rId2" Type="http://schemas.openxmlformats.org/officeDocument/2006/relationships/slideLayout" Target="../slideLayouts/slideLayout2.xml"/><Relationship Id="rId16" Type="http://schemas.openxmlformats.org/officeDocument/2006/relationships/oleObject" Target="../embeddings/oleObject1.bin"/><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ags" Target="../tags/tag3.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ags" Target="../tags/tag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6A6F2B6D-7695-492C-8B3E-8B0A763BEEC5}"/>
              </a:ext>
            </a:extLst>
          </p:cNvPr>
          <p:cNvGraphicFramePr>
            <a:graphicFrameLocks noChangeAspect="1"/>
          </p:cNvGraphicFramePr>
          <p:nvPr userDrawn="1">
            <p:custDataLst>
              <p:tags r:id="rId14"/>
            </p:custDataLst>
            <p:extLst>
              <p:ext uri="{D42A27DB-BD31-4B8C-83A1-F6EECF244321}">
                <p14:modId xmlns:p14="http://schemas.microsoft.com/office/powerpoint/2010/main" val="32788328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40" name="think-cell Slide" r:id="rId16" imgW="383" imgH="384" progId="TCLayout.ActiveDocument.1">
                  <p:embed/>
                </p:oleObj>
              </mc:Choice>
              <mc:Fallback>
                <p:oleObj name="think-cell Slide" r:id="rId16" imgW="383" imgH="384" progId="TCLayout.ActiveDocument.1">
                  <p:embed/>
                  <p:pic>
                    <p:nvPicPr>
                      <p:cNvPr id="0" name=""/>
                      <p:cNvPicPr/>
                      <p:nvPr/>
                    </p:nvPicPr>
                    <p:blipFill>
                      <a:blip r:embed="rId17"/>
                      <a:stretch>
                        <a:fillRect/>
                      </a:stretch>
                    </p:blipFill>
                    <p:spPr>
                      <a:xfrm>
                        <a:off x="1588" y="1588"/>
                        <a:ext cx="1588" cy="1588"/>
                      </a:xfrm>
                      <a:prstGeom prst="rect">
                        <a:avLst/>
                      </a:prstGeom>
                    </p:spPr>
                  </p:pic>
                </p:oleObj>
              </mc:Fallback>
            </mc:AlternateContent>
          </a:graphicData>
        </a:graphic>
      </p:graphicFrame>
      <p:sp>
        <p:nvSpPr>
          <p:cNvPr id="7" name="Rectangle 6" hidden="1">
            <a:extLst>
              <a:ext uri="{FF2B5EF4-FFF2-40B4-BE49-F238E27FC236}">
                <a16:creationId xmlns:a16="http://schemas.microsoft.com/office/drawing/2014/main" id="{7FED7291-A198-47D8-8A2D-94D6F27E6D52}"/>
              </a:ext>
            </a:extLst>
          </p:cNvPr>
          <p:cNvSpPr/>
          <p:nvPr userDrawn="1">
            <p:custDataLst>
              <p:tags r:id="rId15"/>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4400" b="0" i="0" baseline="0" dirty="0">
              <a:latin typeface="Arial Black" panose="020B0A04020102020204" pitchFamily="34" charset="0"/>
              <a:ea typeface="+mj-ea"/>
              <a:cs typeface="+mj-cs"/>
              <a:sym typeface="Arial Black" panose="020B0A04020102020204" pitchFamily="34" charset="0"/>
            </a:endParaRPr>
          </a:p>
        </p:txBody>
      </p:sp>
      <p:sp>
        <p:nvSpPr>
          <p:cNvPr id="9" name="Rectangle: Rounded Corners 8">
            <a:extLst>
              <a:ext uri="{FF2B5EF4-FFF2-40B4-BE49-F238E27FC236}">
                <a16:creationId xmlns:a16="http://schemas.microsoft.com/office/drawing/2014/main" id="{BCB40A58-7472-4C04-ADBA-585309315BEA}"/>
              </a:ext>
            </a:extLst>
          </p:cNvPr>
          <p:cNvSpPr/>
          <p:nvPr userDrawn="1"/>
        </p:nvSpPr>
        <p:spPr>
          <a:xfrm>
            <a:off x="11353800" y="6454416"/>
            <a:ext cx="388256" cy="162642"/>
          </a:xfrm>
          <a:prstGeom prst="roundRect">
            <a:avLst>
              <a:gd name="adj" fmla="val 50000"/>
            </a:avLst>
          </a:prstGeom>
          <a:solidFill>
            <a:srgbClr val="0077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07F83416-4BE0-49D0-8A1E-AFA9ABEEF94A}"/>
              </a:ext>
            </a:extLst>
          </p:cNvPr>
          <p:cNvSpPr>
            <a:spLocks noGrp="1"/>
          </p:cNvSpPr>
          <p:nvPr>
            <p:ph type="title"/>
          </p:nvPr>
        </p:nvSpPr>
        <p:spPr>
          <a:xfrm>
            <a:off x="507999" y="365125"/>
            <a:ext cx="11234057" cy="955675"/>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2A967F01-1958-4B99-825B-2DDDEA3E876B}"/>
              </a:ext>
            </a:extLst>
          </p:cNvPr>
          <p:cNvSpPr>
            <a:spLocks noGrp="1"/>
          </p:cNvSpPr>
          <p:nvPr>
            <p:ph type="body" idx="1"/>
          </p:nvPr>
        </p:nvSpPr>
        <p:spPr>
          <a:xfrm>
            <a:off x="507999" y="1465943"/>
            <a:ext cx="11234057" cy="471102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C38DD61-540A-41B8-91A6-126351087DEE}"/>
              </a:ext>
            </a:extLst>
          </p:cNvPr>
          <p:cNvSpPr>
            <a:spLocks noGrp="1"/>
          </p:cNvSpPr>
          <p:nvPr>
            <p:ph type="sldNum" sz="quarter" idx="4"/>
          </p:nvPr>
        </p:nvSpPr>
        <p:spPr>
          <a:xfrm>
            <a:off x="11347532" y="6480742"/>
            <a:ext cx="394524" cy="116341"/>
          </a:xfrm>
          <a:prstGeom prst="roundRect">
            <a:avLst>
              <a:gd name="adj" fmla="val 50000"/>
            </a:avLst>
          </a:prstGeom>
        </p:spPr>
        <p:txBody>
          <a:bodyPr vert="horz" lIns="0" tIns="0" rIns="0" bIns="0" rtlCol="0" anchor="ctr"/>
          <a:lstStyle>
            <a:lvl1pPr algn="ctr">
              <a:defRPr sz="1000" b="1">
                <a:solidFill>
                  <a:schemeClr val="bg1"/>
                </a:solidFill>
              </a:defRPr>
            </a:lvl1pPr>
          </a:lstStyle>
          <a:p>
            <a:fld id="{89CD6E39-4852-418B-BA35-BEEEB494AB9E}" type="slidenum">
              <a:rPr lang="en-US" smtClean="0"/>
              <a:pPr/>
              <a:t>‹#›</a:t>
            </a:fld>
            <a:endParaRPr lang="en-US" dirty="0"/>
          </a:p>
        </p:txBody>
      </p:sp>
    </p:spTree>
    <p:extLst>
      <p:ext uri="{BB962C8B-B14F-4D97-AF65-F5344CB8AC3E}">
        <p14:creationId xmlns:p14="http://schemas.microsoft.com/office/powerpoint/2010/main" val="185618250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Arial Black" panose="020B0A04020102020204" pitchFamily="34" charset="0"/>
          <a:ea typeface="+mj-ea"/>
          <a:cs typeface="+mj-cs"/>
        </a:defRPr>
      </a:lvl1pPr>
    </p:titleStyle>
    <p:bodyStyle>
      <a:lvl1pPr marL="0" indent="0" algn="l" defTabSz="914400" rtl="0" eaLnBrk="1" latinLnBrk="0" hangingPunct="1">
        <a:lnSpc>
          <a:spcPct val="90000"/>
        </a:lnSpc>
        <a:spcBef>
          <a:spcPts val="1000"/>
        </a:spcBef>
        <a:buFontTx/>
        <a:buNone/>
        <a:defRPr sz="28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Tx/>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Tx/>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61"/>
        <p:cNvGrpSpPr/>
        <p:nvPr/>
      </p:nvGrpSpPr>
      <p:grpSpPr>
        <a:xfrm>
          <a:off x="0" y="0"/>
          <a:ext cx="0" cy="0"/>
          <a:chOff x="0" y="0"/>
          <a:chExt cx="0" cy="0"/>
        </a:xfrm>
      </p:grpSpPr>
      <p:sp>
        <p:nvSpPr>
          <p:cNvPr id="462" name="Google Shape;462;p31"/>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63" name="Google Shape;463;p31"/>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759363611"/>
      </p:ext>
    </p:extLst>
  </p:cSld>
  <p:clrMap bg1="lt1" tx1="dk1" bg2="dk2" tx2="lt2" accent1="accent1" accent2="accent2" accent3="accent3" accent4="accent4" accent5="accent5" accent6="accent6" hlink="hlink" folHlink="folHlink"/>
  <p:sldLayoutIdLst>
    <p:sldLayoutId id="214748366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xml"/><Relationship Id="rId1" Type="http://schemas.openxmlformats.org/officeDocument/2006/relationships/vmlDrawing" Target="../drawings/vmlDrawing2.vml"/><Relationship Id="rId6" Type="http://schemas.openxmlformats.org/officeDocument/2006/relationships/image" Target="../media/image1.emf"/><Relationship Id="rId5" Type="http://schemas.openxmlformats.org/officeDocument/2006/relationships/oleObject" Target="../embeddings/oleObject2.bin"/><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2.emf"/><Relationship Id="rId2" Type="http://schemas.openxmlformats.org/officeDocument/2006/relationships/tags" Target="../tags/tag16.xml"/><Relationship Id="rId1" Type="http://schemas.openxmlformats.org/officeDocument/2006/relationships/vmlDrawing" Target="../drawings/vmlDrawing11.vml"/><Relationship Id="rId6" Type="http://schemas.openxmlformats.org/officeDocument/2006/relationships/image" Target="../media/image1.emf"/><Relationship Id="rId5" Type="http://schemas.openxmlformats.org/officeDocument/2006/relationships/oleObject" Target="../embeddings/oleObject11.bin"/><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tags" Target="../tags/tag6.xml"/><Relationship Id="rId7" Type="http://schemas.openxmlformats.org/officeDocument/2006/relationships/image" Target="../media/image1.emf"/><Relationship Id="rId2" Type="http://schemas.openxmlformats.org/officeDocument/2006/relationships/tags" Target="../tags/tag5.xml"/><Relationship Id="rId1" Type="http://schemas.openxmlformats.org/officeDocument/2006/relationships/vmlDrawing" Target="../drawings/vmlDrawing3.vml"/><Relationship Id="rId6" Type="http://schemas.openxmlformats.org/officeDocument/2006/relationships/oleObject" Target="../embeddings/oleObject3.bin"/><Relationship Id="rId5" Type="http://schemas.openxmlformats.org/officeDocument/2006/relationships/notesSlide" Target="../notesSlides/notesSlide2.xml"/><Relationship Id="rId4"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4.xml"/><Relationship Id="rId1" Type="http://schemas.openxmlformats.org/officeDocument/2006/relationships/slideLayout" Target="../slideLayouts/slideLayout12.xml"/><Relationship Id="rId4" Type="http://schemas.openxmlformats.org/officeDocument/2006/relationships/hyperlink" Target="https://www.greatppt.com/" TargetMode="Externa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xml"/><Relationship Id="rId1" Type="http://schemas.openxmlformats.org/officeDocument/2006/relationships/vmlDrawing" Target="../drawings/vmlDrawing4.vml"/><Relationship Id="rId6" Type="http://schemas.openxmlformats.org/officeDocument/2006/relationships/image" Target="../media/image1.emf"/><Relationship Id="rId5" Type="http://schemas.openxmlformats.org/officeDocument/2006/relationships/oleObject" Target="../embeddings/oleObject4.bin"/><Relationship Id="rId4"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8.xml"/><Relationship Id="rId1" Type="http://schemas.openxmlformats.org/officeDocument/2006/relationships/vmlDrawing" Target="../drawings/vmlDrawing5.vml"/><Relationship Id="rId6" Type="http://schemas.openxmlformats.org/officeDocument/2006/relationships/image" Target="../media/image1.emf"/><Relationship Id="rId5" Type="http://schemas.openxmlformats.org/officeDocument/2006/relationships/oleObject" Target="../embeddings/oleObject5.bin"/><Relationship Id="rId4"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9.xml"/><Relationship Id="rId1" Type="http://schemas.openxmlformats.org/officeDocument/2006/relationships/vmlDrawing" Target="../drawings/vmlDrawing6.vml"/><Relationship Id="rId6" Type="http://schemas.openxmlformats.org/officeDocument/2006/relationships/image" Target="../media/image1.emf"/><Relationship Id="rId5" Type="http://schemas.openxmlformats.org/officeDocument/2006/relationships/oleObject" Target="../embeddings/oleObject6.bin"/><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vmlDrawing" Target="../drawings/vmlDrawing7.vml"/><Relationship Id="rId6" Type="http://schemas.openxmlformats.org/officeDocument/2006/relationships/image" Target="../media/image1.emf"/><Relationship Id="rId5" Type="http://schemas.openxmlformats.org/officeDocument/2006/relationships/oleObject" Target="../embeddings/oleObject7.bin"/><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1.xml"/><Relationship Id="rId1" Type="http://schemas.openxmlformats.org/officeDocument/2006/relationships/vmlDrawing" Target="../drawings/vmlDrawing8.vml"/><Relationship Id="rId6" Type="http://schemas.openxmlformats.org/officeDocument/2006/relationships/image" Target="../media/image1.emf"/><Relationship Id="rId5" Type="http://schemas.openxmlformats.org/officeDocument/2006/relationships/oleObject" Target="../embeddings/oleObject8.bin"/><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tags" Target="../tags/tag13.xml"/><Relationship Id="rId7" Type="http://schemas.openxmlformats.org/officeDocument/2006/relationships/image" Target="../media/image1.emf"/><Relationship Id="rId2" Type="http://schemas.openxmlformats.org/officeDocument/2006/relationships/tags" Target="../tags/tag12.xml"/><Relationship Id="rId1" Type="http://schemas.openxmlformats.org/officeDocument/2006/relationships/vmlDrawing" Target="../drawings/vmlDrawing9.vml"/><Relationship Id="rId6" Type="http://schemas.openxmlformats.org/officeDocument/2006/relationships/oleObject" Target="../embeddings/oleObject9.bin"/><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tags" Target="../tags/tag15.xml"/><Relationship Id="rId7" Type="http://schemas.openxmlformats.org/officeDocument/2006/relationships/image" Target="../media/image1.emf"/><Relationship Id="rId2" Type="http://schemas.openxmlformats.org/officeDocument/2006/relationships/tags" Target="../tags/tag14.xml"/><Relationship Id="rId1" Type="http://schemas.openxmlformats.org/officeDocument/2006/relationships/vmlDrawing" Target="../drawings/vmlDrawing10.vml"/><Relationship Id="rId6" Type="http://schemas.openxmlformats.org/officeDocument/2006/relationships/oleObject" Target="../embeddings/oleObject10.bin"/><Relationship Id="rId5" Type="http://schemas.openxmlformats.org/officeDocument/2006/relationships/notesSlide" Target="../notesSlides/notesSlide9.xml"/><Relationship Id="rId4"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563B3CB-E83B-45B3-855D-583180F7C328}"/>
              </a:ext>
            </a:extLst>
          </p:cNvPr>
          <p:cNvGraphicFramePr>
            <a:graphicFrameLocks noChangeAspect="1"/>
          </p:cNvGraphicFramePr>
          <p:nvPr>
            <p:custDataLst>
              <p:tags r:id="rId2"/>
            </p:custDataLst>
            <p:extLst>
              <p:ext uri="{D42A27DB-BD31-4B8C-83A1-F6EECF244321}">
                <p14:modId xmlns:p14="http://schemas.microsoft.com/office/powerpoint/2010/main" val="1843534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385" name="think-cell Slide" r:id="rId5" imgW="383" imgH="384" progId="TCLayout.ActiveDocument.1">
                  <p:embed/>
                </p:oleObj>
              </mc:Choice>
              <mc:Fallback>
                <p:oleObj name="think-cell Slide" r:id="rId5" imgW="383" imgH="384"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712" name="Graphic 1">
            <a:extLst>
              <a:ext uri="{FF2B5EF4-FFF2-40B4-BE49-F238E27FC236}">
                <a16:creationId xmlns:a16="http://schemas.microsoft.com/office/drawing/2014/main" id="{DA2C6802-34B1-49C2-8ACE-C3E7025AC6C3}"/>
              </a:ext>
            </a:extLst>
          </p:cNvPr>
          <p:cNvSpPr/>
          <p:nvPr/>
        </p:nvSpPr>
        <p:spPr>
          <a:xfrm>
            <a:off x="2401108" y="0"/>
            <a:ext cx="9263195" cy="6873020"/>
          </a:xfrm>
          <a:custGeom>
            <a:avLst/>
            <a:gdLst>
              <a:gd name="connsiteX0" fmla="*/ 4284345 w 4276725"/>
              <a:gd name="connsiteY0" fmla="*/ 0 h 3800475"/>
              <a:gd name="connsiteX1" fmla="*/ 4284345 w 4276725"/>
              <a:gd name="connsiteY1" fmla="*/ 3802380 h 3800475"/>
              <a:gd name="connsiteX2" fmla="*/ 0 w 4276725"/>
              <a:gd name="connsiteY2" fmla="*/ 3802380 h 3800475"/>
              <a:gd name="connsiteX3" fmla="*/ 681990 w 4276725"/>
              <a:gd name="connsiteY3" fmla="*/ 3081338 h 3800475"/>
              <a:gd name="connsiteX4" fmla="*/ 1017270 w 4276725"/>
              <a:gd name="connsiteY4" fmla="*/ 2989898 h 3800475"/>
              <a:gd name="connsiteX5" fmla="*/ 1293495 w 4276725"/>
              <a:gd name="connsiteY5" fmla="*/ 2791778 h 3800475"/>
              <a:gd name="connsiteX6" fmla="*/ 1277303 w 4276725"/>
              <a:gd name="connsiteY6" fmla="*/ 2306003 h 3800475"/>
              <a:gd name="connsiteX7" fmla="*/ 1073468 w 4276725"/>
              <a:gd name="connsiteY7" fmla="*/ 1844993 h 3800475"/>
              <a:gd name="connsiteX8" fmla="*/ 1226820 w 4276725"/>
              <a:gd name="connsiteY8" fmla="*/ 1402080 h 3800475"/>
              <a:gd name="connsiteX9" fmla="*/ 1595438 w 4276725"/>
              <a:gd name="connsiteY9" fmla="*/ 1284923 h 3800475"/>
              <a:gd name="connsiteX10" fmla="*/ 1679258 w 4276725"/>
              <a:gd name="connsiteY10" fmla="*/ 1001078 h 3800475"/>
              <a:gd name="connsiteX11" fmla="*/ 1604010 w 4276725"/>
              <a:gd name="connsiteY11" fmla="*/ 701040 h 3800475"/>
              <a:gd name="connsiteX12" fmla="*/ 1735455 w 4276725"/>
              <a:gd name="connsiteY12" fmla="*/ 134303 h 3800475"/>
              <a:gd name="connsiteX13" fmla="*/ 1868805 w 4276725"/>
              <a:gd name="connsiteY13" fmla="*/ 0 h 3800475"/>
              <a:gd name="connsiteX14" fmla="*/ 4284345 w 4276725"/>
              <a:gd name="connsiteY14" fmla="*/ 0 h 38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6725" h="3800475">
                <a:moveTo>
                  <a:pt x="4284345" y="0"/>
                </a:moveTo>
                <a:lnTo>
                  <a:pt x="4284345" y="3802380"/>
                </a:lnTo>
                <a:lnTo>
                  <a:pt x="0" y="3802380"/>
                </a:lnTo>
                <a:cubicBezTo>
                  <a:pt x="96203" y="3472815"/>
                  <a:pt x="354330" y="3188970"/>
                  <a:pt x="681990" y="3081338"/>
                </a:cubicBezTo>
                <a:cubicBezTo>
                  <a:pt x="792480" y="3045143"/>
                  <a:pt x="907733" y="3027998"/>
                  <a:pt x="1017270" y="2989898"/>
                </a:cubicBezTo>
                <a:cubicBezTo>
                  <a:pt x="1126808" y="2952750"/>
                  <a:pt x="1234440" y="2890838"/>
                  <a:pt x="1293495" y="2791778"/>
                </a:cubicBezTo>
                <a:cubicBezTo>
                  <a:pt x="1380173" y="2646998"/>
                  <a:pt x="1344930" y="2460308"/>
                  <a:pt x="1277303" y="2306003"/>
                </a:cubicBezTo>
                <a:cubicBezTo>
                  <a:pt x="1209675" y="2151698"/>
                  <a:pt x="1111568" y="2008823"/>
                  <a:pt x="1073468" y="1844993"/>
                </a:cubicBezTo>
                <a:cubicBezTo>
                  <a:pt x="1035368" y="1681163"/>
                  <a:pt x="1077278" y="1480185"/>
                  <a:pt x="1226820" y="1402080"/>
                </a:cubicBezTo>
                <a:cubicBezTo>
                  <a:pt x="1342073" y="1342073"/>
                  <a:pt x="1495425" y="1367790"/>
                  <a:pt x="1595438" y="1284923"/>
                </a:cubicBezTo>
                <a:cubicBezTo>
                  <a:pt x="1674495" y="1219200"/>
                  <a:pt x="1693545" y="1102995"/>
                  <a:pt x="1679258" y="1001078"/>
                </a:cubicBezTo>
                <a:cubicBezTo>
                  <a:pt x="1664970" y="899160"/>
                  <a:pt x="1624013" y="802958"/>
                  <a:pt x="1604010" y="701040"/>
                </a:cubicBezTo>
                <a:cubicBezTo>
                  <a:pt x="1565910" y="504825"/>
                  <a:pt x="1614488" y="293370"/>
                  <a:pt x="1735455" y="134303"/>
                </a:cubicBezTo>
                <a:cubicBezTo>
                  <a:pt x="1773555" y="83820"/>
                  <a:pt x="1819275" y="38100"/>
                  <a:pt x="1868805" y="0"/>
                </a:cubicBezTo>
                <a:lnTo>
                  <a:pt x="4284345" y="0"/>
                </a:lnTo>
                <a:close/>
              </a:path>
            </a:pathLst>
          </a:custGeom>
          <a:solidFill>
            <a:schemeClr val="bg1">
              <a:lumMod val="95000"/>
            </a:schemeClr>
          </a:solidFill>
          <a:ln w="9525" cap="flat">
            <a:noFill/>
            <a:prstDash val="solid"/>
            <a:miter/>
          </a:ln>
        </p:spPr>
        <p:txBody>
          <a:bodyPr rtlCol="0" anchor="ctr"/>
          <a:lstStyle/>
          <a:p>
            <a:endParaRPr lang="en-ID"/>
          </a:p>
        </p:txBody>
      </p:sp>
      <p:sp>
        <p:nvSpPr>
          <p:cNvPr id="711" name="Graphic 1">
            <a:extLst>
              <a:ext uri="{FF2B5EF4-FFF2-40B4-BE49-F238E27FC236}">
                <a16:creationId xmlns:a16="http://schemas.microsoft.com/office/drawing/2014/main" id="{797D97F6-388A-4C27-82A3-62B33A433E7D}"/>
              </a:ext>
            </a:extLst>
          </p:cNvPr>
          <p:cNvSpPr/>
          <p:nvPr/>
        </p:nvSpPr>
        <p:spPr>
          <a:xfrm>
            <a:off x="2618822" y="0"/>
            <a:ext cx="9558646" cy="6873020"/>
          </a:xfrm>
          <a:custGeom>
            <a:avLst/>
            <a:gdLst>
              <a:gd name="connsiteX0" fmla="*/ 4284345 w 4276725"/>
              <a:gd name="connsiteY0" fmla="*/ 0 h 3800475"/>
              <a:gd name="connsiteX1" fmla="*/ 4284345 w 4276725"/>
              <a:gd name="connsiteY1" fmla="*/ 3802380 h 3800475"/>
              <a:gd name="connsiteX2" fmla="*/ 0 w 4276725"/>
              <a:gd name="connsiteY2" fmla="*/ 3802380 h 3800475"/>
              <a:gd name="connsiteX3" fmla="*/ 681990 w 4276725"/>
              <a:gd name="connsiteY3" fmla="*/ 3081338 h 3800475"/>
              <a:gd name="connsiteX4" fmla="*/ 1017270 w 4276725"/>
              <a:gd name="connsiteY4" fmla="*/ 2989898 h 3800475"/>
              <a:gd name="connsiteX5" fmla="*/ 1293495 w 4276725"/>
              <a:gd name="connsiteY5" fmla="*/ 2791778 h 3800475"/>
              <a:gd name="connsiteX6" fmla="*/ 1277303 w 4276725"/>
              <a:gd name="connsiteY6" fmla="*/ 2306003 h 3800475"/>
              <a:gd name="connsiteX7" fmla="*/ 1073468 w 4276725"/>
              <a:gd name="connsiteY7" fmla="*/ 1844993 h 3800475"/>
              <a:gd name="connsiteX8" fmla="*/ 1226820 w 4276725"/>
              <a:gd name="connsiteY8" fmla="*/ 1402080 h 3800475"/>
              <a:gd name="connsiteX9" fmla="*/ 1595438 w 4276725"/>
              <a:gd name="connsiteY9" fmla="*/ 1284923 h 3800475"/>
              <a:gd name="connsiteX10" fmla="*/ 1679258 w 4276725"/>
              <a:gd name="connsiteY10" fmla="*/ 1001078 h 3800475"/>
              <a:gd name="connsiteX11" fmla="*/ 1604010 w 4276725"/>
              <a:gd name="connsiteY11" fmla="*/ 701040 h 3800475"/>
              <a:gd name="connsiteX12" fmla="*/ 1735455 w 4276725"/>
              <a:gd name="connsiteY12" fmla="*/ 134303 h 3800475"/>
              <a:gd name="connsiteX13" fmla="*/ 1868805 w 4276725"/>
              <a:gd name="connsiteY13" fmla="*/ 0 h 3800475"/>
              <a:gd name="connsiteX14" fmla="*/ 4284345 w 4276725"/>
              <a:gd name="connsiteY14" fmla="*/ 0 h 38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6725" h="3800475">
                <a:moveTo>
                  <a:pt x="4284345" y="0"/>
                </a:moveTo>
                <a:lnTo>
                  <a:pt x="4284345" y="3802380"/>
                </a:lnTo>
                <a:lnTo>
                  <a:pt x="0" y="3802380"/>
                </a:lnTo>
                <a:cubicBezTo>
                  <a:pt x="96203" y="3472815"/>
                  <a:pt x="354330" y="3188970"/>
                  <a:pt x="681990" y="3081338"/>
                </a:cubicBezTo>
                <a:cubicBezTo>
                  <a:pt x="792480" y="3045143"/>
                  <a:pt x="907733" y="3027998"/>
                  <a:pt x="1017270" y="2989898"/>
                </a:cubicBezTo>
                <a:cubicBezTo>
                  <a:pt x="1126808" y="2952750"/>
                  <a:pt x="1234440" y="2890838"/>
                  <a:pt x="1293495" y="2791778"/>
                </a:cubicBezTo>
                <a:cubicBezTo>
                  <a:pt x="1380173" y="2646998"/>
                  <a:pt x="1344930" y="2460308"/>
                  <a:pt x="1277303" y="2306003"/>
                </a:cubicBezTo>
                <a:cubicBezTo>
                  <a:pt x="1209675" y="2151698"/>
                  <a:pt x="1111568" y="2008823"/>
                  <a:pt x="1073468" y="1844993"/>
                </a:cubicBezTo>
                <a:cubicBezTo>
                  <a:pt x="1035368" y="1681163"/>
                  <a:pt x="1077278" y="1480185"/>
                  <a:pt x="1226820" y="1402080"/>
                </a:cubicBezTo>
                <a:cubicBezTo>
                  <a:pt x="1342073" y="1342073"/>
                  <a:pt x="1495425" y="1367790"/>
                  <a:pt x="1595438" y="1284923"/>
                </a:cubicBezTo>
                <a:cubicBezTo>
                  <a:pt x="1674495" y="1219200"/>
                  <a:pt x="1693545" y="1102995"/>
                  <a:pt x="1679258" y="1001078"/>
                </a:cubicBezTo>
                <a:cubicBezTo>
                  <a:pt x="1664970" y="899160"/>
                  <a:pt x="1624013" y="802958"/>
                  <a:pt x="1604010" y="701040"/>
                </a:cubicBezTo>
                <a:cubicBezTo>
                  <a:pt x="1565910" y="504825"/>
                  <a:pt x="1614488" y="293370"/>
                  <a:pt x="1735455" y="134303"/>
                </a:cubicBezTo>
                <a:cubicBezTo>
                  <a:pt x="1773555" y="83820"/>
                  <a:pt x="1819275" y="38100"/>
                  <a:pt x="1868805" y="0"/>
                </a:cubicBezTo>
                <a:lnTo>
                  <a:pt x="4284345" y="0"/>
                </a:lnTo>
                <a:close/>
              </a:path>
            </a:pathLst>
          </a:custGeom>
          <a:gradFill>
            <a:gsLst>
              <a:gs pos="100000">
                <a:srgbClr val="006496"/>
              </a:gs>
              <a:gs pos="0">
                <a:srgbClr val="0077B5"/>
              </a:gs>
            </a:gsLst>
            <a:lin ang="5400000" scaled="1"/>
          </a:gradFill>
          <a:ln w="9525" cap="flat">
            <a:noFill/>
            <a:prstDash val="solid"/>
            <a:miter/>
          </a:ln>
          <a:effectLst>
            <a:innerShdw blurRad="63500" dist="50800" dir="13500000">
              <a:prstClr val="black">
                <a:alpha val="20000"/>
              </a:prstClr>
            </a:innerShdw>
          </a:effectLst>
        </p:spPr>
        <p:txBody>
          <a:bodyPr rtlCol="0" anchor="ctr"/>
          <a:lstStyle/>
          <a:p>
            <a:endParaRPr lang="en-ID"/>
          </a:p>
        </p:txBody>
      </p:sp>
      <p:grpSp>
        <p:nvGrpSpPr>
          <p:cNvPr id="6" name="Group 4">
            <a:extLst>
              <a:ext uri="{FF2B5EF4-FFF2-40B4-BE49-F238E27FC236}">
                <a16:creationId xmlns:a16="http://schemas.microsoft.com/office/drawing/2014/main" id="{9FE578AF-5122-41F7-B516-0DB816ECEC4F}"/>
              </a:ext>
            </a:extLst>
          </p:cNvPr>
          <p:cNvGrpSpPr>
            <a:grpSpLocks noChangeAspect="1"/>
          </p:cNvGrpSpPr>
          <p:nvPr/>
        </p:nvGrpSpPr>
        <p:grpSpPr bwMode="auto">
          <a:xfrm>
            <a:off x="6552673" y="1340503"/>
            <a:ext cx="5111630" cy="4438249"/>
            <a:chOff x="3620" y="594"/>
            <a:chExt cx="3712" cy="3223"/>
          </a:xfrm>
        </p:grpSpPr>
        <p:grpSp>
          <p:nvGrpSpPr>
            <p:cNvPr id="8" name="Group 205">
              <a:extLst>
                <a:ext uri="{FF2B5EF4-FFF2-40B4-BE49-F238E27FC236}">
                  <a16:creationId xmlns:a16="http://schemas.microsoft.com/office/drawing/2014/main" id="{65ADD016-B59C-473B-AC79-AEE208413A97}"/>
                </a:ext>
              </a:extLst>
            </p:cNvPr>
            <p:cNvGrpSpPr>
              <a:grpSpLocks/>
            </p:cNvGrpSpPr>
            <p:nvPr/>
          </p:nvGrpSpPr>
          <p:grpSpPr bwMode="auto">
            <a:xfrm>
              <a:off x="3620" y="594"/>
              <a:ext cx="3712" cy="3223"/>
              <a:chOff x="3620" y="594"/>
              <a:chExt cx="3712" cy="3223"/>
            </a:xfrm>
          </p:grpSpPr>
          <p:sp>
            <p:nvSpPr>
              <p:cNvPr id="102" name="Rectangle 7">
                <a:extLst>
                  <a:ext uri="{FF2B5EF4-FFF2-40B4-BE49-F238E27FC236}">
                    <a16:creationId xmlns:a16="http://schemas.microsoft.com/office/drawing/2014/main" id="{D6650CB7-2B0E-4E78-9E4E-6989D3C3050E}"/>
                  </a:ext>
                </a:extLst>
              </p:cNvPr>
              <p:cNvSpPr>
                <a:spLocks noChangeArrowheads="1"/>
              </p:cNvSpPr>
              <p:nvPr/>
            </p:nvSpPr>
            <p:spPr bwMode="auto">
              <a:xfrm>
                <a:off x="3753" y="841"/>
                <a:ext cx="1240" cy="62"/>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8">
                <a:extLst>
                  <a:ext uri="{FF2B5EF4-FFF2-40B4-BE49-F238E27FC236}">
                    <a16:creationId xmlns:a16="http://schemas.microsoft.com/office/drawing/2014/main" id="{E65E454D-2380-4C49-8514-E83E583D05A4}"/>
                  </a:ext>
                </a:extLst>
              </p:cNvPr>
              <p:cNvSpPr>
                <a:spLocks noChangeArrowheads="1"/>
              </p:cNvSpPr>
              <p:nvPr/>
            </p:nvSpPr>
            <p:spPr bwMode="auto">
              <a:xfrm>
                <a:off x="3810" y="606"/>
                <a:ext cx="55" cy="235"/>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9">
                <a:extLst>
                  <a:ext uri="{FF2B5EF4-FFF2-40B4-BE49-F238E27FC236}">
                    <a16:creationId xmlns:a16="http://schemas.microsoft.com/office/drawing/2014/main" id="{A31A2394-8846-4E72-82E1-5B55A4EDAE34}"/>
                  </a:ext>
                </a:extLst>
              </p:cNvPr>
              <p:cNvSpPr>
                <a:spLocks noChangeArrowheads="1"/>
              </p:cNvSpPr>
              <p:nvPr/>
            </p:nvSpPr>
            <p:spPr bwMode="auto">
              <a:xfrm>
                <a:off x="4074" y="606"/>
                <a:ext cx="54" cy="235"/>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
                <a:extLst>
                  <a:ext uri="{FF2B5EF4-FFF2-40B4-BE49-F238E27FC236}">
                    <a16:creationId xmlns:a16="http://schemas.microsoft.com/office/drawing/2014/main" id="{D15D40CA-4C84-4436-83AB-549DD0CF9ADC}"/>
                  </a:ext>
                </a:extLst>
              </p:cNvPr>
              <p:cNvSpPr>
                <a:spLocks/>
              </p:cNvSpPr>
              <p:nvPr/>
            </p:nvSpPr>
            <p:spPr bwMode="auto">
              <a:xfrm>
                <a:off x="4373" y="599"/>
                <a:ext cx="95" cy="242"/>
              </a:xfrm>
              <a:custGeom>
                <a:avLst/>
                <a:gdLst>
                  <a:gd name="T0" fmla="*/ 95 w 95"/>
                  <a:gd name="T1" fmla="*/ 232 h 242"/>
                  <a:gd name="T2" fmla="*/ 40 w 95"/>
                  <a:gd name="T3" fmla="*/ 242 h 242"/>
                  <a:gd name="T4" fmla="*/ 0 w 95"/>
                  <a:gd name="T5" fmla="*/ 9 h 242"/>
                  <a:gd name="T6" fmla="*/ 54 w 95"/>
                  <a:gd name="T7" fmla="*/ 0 h 242"/>
                  <a:gd name="T8" fmla="*/ 95 w 95"/>
                  <a:gd name="T9" fmla="*/ 232 h 242"/>
                </a:gdLst>
                <a:ahLst/>
                <a:cxnLst>
                  <a:cxn ang="0">
                    <a:pos x="T0" y="T1"/>
                  </a:cxn>
                  <a:cxn ang="0">
                    <a:pos x="T2" y="T3"/>
                  </a:cxn>
                  <a:cxn ang="0">
                    <a:pos x="T4" y="T5"/>
                  </a:cxn>
                  <a:cxn ang="0">
                    <a:pos x="T6" y="T7"/>
                  </a:cxn>
                  <a:cxn ang="0">
                    <a:pos x="T8" y="T9"/>
                  </a:cxn>
                </a:cxnLst>
                <a:rect l="0" t="0" r="r" b="b"/>
                <a:pathLst>
                  <a:path w="95" h="242">
                    <a:moveTo>
                      <a:pt x="95" y="232"/>
                    </a:moveTo>
                    <a:lnTo>
                      <a:pt x="40" y="242"/>
                    </a:lnTo>
                    <a:lnTo>
                      <a:pt x="0" y="9"/>
                    </a:lnTo>
                    <a:lnTo>
                      <a:pt x="54" y="0"/>
                    </a:lnTo>
                    <a:lnTo>
                      <a:pt x="95" y="232"/>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
                <a:extLst>
                  <a:ext uri="{FF2B5EF4-FFF2-40B4-BE49-F238E27FC236}">
                    <a16:creationId xmlns:a16="http://schemas.microsoft.com/office/drawing/2014/main" id="{0AA003B4-08FB-4C2E-A6DF-3E04842525AB}"/>
                  </a:ext>
                </a:extLst>
              </p:cNvPr>
              <p:cNvSpPr>
                <a:spLocks noChangeArrowheads="1"/>
              </p:cNvSpPr>
              <p:nvPr/>
            </p:nvSpPr>
            <p:spPr bwMode="auto">
              <a:xfrm>
                <a:off x="3876" y="637"/>
                <a:ext cx="55" cy="204"/>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
                <a:extLst>
                  <a:ext uri="{FF2B5EF4-FFF2-40B4-BE49-F238E27FC236}">
                    <a16:creationId xmlns:a16="http://schemas.microsoft.com/office/drawing/2014/main" id="{10660A12-4383-48C2-8B64-6FC2E8207BB6}"/>
                  </a:ext>
                </a:extLst>
              </p:cNvPr>
              <p:cNvSpPr>
                <a:spLocks noChangeArrowheads="1"/>
              </p:cNvSpPr>
              <p:nvPr/>
            </p:nvSpPr>
            <p:spPr bwMode="auto">
              <a:xfrm>
                <a:off x="4002" y="637"/>
                <a:ext cx="55" cy="204"/>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3">
                <a:extLst>
                  <a:ext uri="{FF2B5EF4-FFF2-40B4-BE49-F238E27FC236}">
                    <a16:creationId xmlns:a16="http://schemas.microsoft.com/office/drawing/2014/main" id="{EA46F711-2CD8-4864-8F03-EF7D800D64EC}"/>
                  </a:ext>
                </a:extLst>
              </p:cNvPr>
              <p:cNvSpPr>
                <a:spLocks noChangeArrowheads="1"/>
              </p:cNvSpPr>
              <p:nvPr/>
            </p:nvSpPr>
            <p:spPr bwMode="auto">
              <a:xfrm>
                <a:off x="4318" y="637"/>
                <a:ext cx="55" cy="204"/>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4">
                <a:extLst>
                  <a:ext uri="{FF2B5EF4-FFF2-40B4-BE49-F238E27FC236}">
                    <a16:creationId xmlns:a16="http://schemas.microsoft.com/office/drawing/2014/main" id="{33E57BA7-2B63-4223-B696-8C237623C218}"/>
                  </a:ext>
                </a:extLst>
              </p:cNvPr>
              <p:cNvSpPr>
                <a:spLocks/>
              </p:cNvSpPr>
              <p:nvPr/>
            </p:nvSpPr>
            <p:spPr bwMode="auto">
              <a:xfrm>
                <a:off x="4147" y="630"/>
                <a:ext cx="98" cy="211"/>
              </a:xfrm>
              <a:custGeom>
                <a:avLst/>
                <a:gdLst>
                  <a:gd name="T0" fmla="*/ 98 w 98"/>
                  <a:gd name="T1" fmla="*/ 199 h 211"/>
                  <a:gd name="T2" fmla="*/ 43 w 98"/>
                  <a:gd name="T3" fmla="*/ 211 h 211"/>
                  <a:gd name="T4" fmla="*/ 0 w 98"/>
                  <a:gd name="T5" fmla="*/ 11 h 211"/>
                  <a:gd name="T6" fmla="*/ 52 w 98"/>
                  <a:gd name="T7" fmla="*/ 0 h 211"/>
                  <a:gd name="T8" fmla="*/ 98 w 98"/>
                  <a:gd name="T9" fmla="*/ 199 h 211"/>
                </a:gdLst>
                <a:ahLst/>
                <a:cxnLst>
                  <a:cxn ang="0">
                    <a:pos x="T0" y="T1"/>
                  </a:cxn>
                  <a:cxn ang="0">
                    <a:pos x="T2" y="T3"/>
                  </a:cxn>
                  <a:cxn ang="0">
                    <a:pos x="T4" y="T5"/>
                  </a:cxn>
                  <a:cxn ang="0">
                    <a:pos x="T6" y="T7"/>
                  </a:cxn>
                  <a:cxn ang="0">
                    <a:pos x="T8" y="T9"/>
                  </a:cxn>
                </a:cxnLst>
                <a:rect l="0" t="0" r="r" b="b"/>
                <a:pathLst>
                  <a:path w="98" h="211">
                    <a:moveTo>
                      <a:pt x="98" y="199"/>
                    </a:moveTo>
                    <a:lnTo>
                      <a:pt x="43" y="211"/>
                    </a:lnTo>
                    <a:lnTo>
                      <a:pt x="0" y="11"/>
                    </a:lnTo>
                    <a:lnTo>
                      <a:pt x="52" y="0"/>
                    </a:lnTo>
                    <a:lnTo>
                      <a:pt x="98" y="19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5">
                <a:extLst>
                  <a:ext uri="{FF2B5EF4-FFF2-40B4-BE49-F238E27FC236}">
                    <a16:creationId xmlns:a16="http://schemas.microsoft.com/office/drawing/2014/main" id="{603FE29F-9873-4051-B034-7FE7EEDBE231}"/>
                  </a:ext>
                </a:extLst>
              </p:cNvPr>
              <p:cNvSpPr>
                <a:spLocks noChangeArrowheads="1"/>
              </p:cNvSpPr>
              <p:nvPr/>
            </p:nvSpPr>
            <p:spPr bwMode="auto">
              <a:xfrm>
                <a:off x="3952" y="594"/>
                <a:ext cx="27" cy="247"/>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6">
                <a:extLst>
                  <a:ext uri="{FF2B5EF4-FFF2-40B4-BE49-F238E27FC236}">
                    <a16:creationId xmlns:a16="http://schemas.microsoft.com/office/drawing/2014/main" id="{840268E3-199A-46F6-9EDB-0D6401F93ADC}"/>
                  </a:ext>
                </a:extLst>
              </p:cNvPr>
              <p:cNvSpPr>
                <a:spLocks noChangeArrowheads="1"/>
              </p:cNvSpPr>
              <p:nvPr/>
            </p:nvSpPr>
            <p:spPr bwMode="auto">
              <a:xfrm>
                <a:off x="4275" y="594"/>
                <a:ext cx="29" cy="247"/>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17">
                <a:extLst>
                  <a:ext uri="{FF2B5EF4-FFF2-40B4-BE49-F238E27FC236}">
                    <a16:creationId xmlns:a16="http://schemas.microsoft.com/office/drawing/2014/main" id="{461ECE2B-2144-4E66-9F08-468E38371E72}"/>
                  </a:ext>
                </a:extLst>
              </p:cNvPr>
              <p:cNvSpPr>
                <a:spLocks noChangeArrowheads="1"/>
              </p:cNvSpPr>
              <p:nvPr/>
            </p:nvSpPr>
            <p:spPr bwMode="auto">
              <a:xfrm>
                <a:off x="4606" y="653"/>
                <a:ext cx="266" cy="186"/>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Rectangle 18">
                <a:extLst>
                  <a:ext uri="{FF2B5EF4-FFF2-40B4-BE49-F238E27FC236}">
                    <a16:creationId xmlns:a16="http://schemas.microsoft.com/office/drawing/2014/main" id="{5E21192C-21C8-4B20-8A09-A749BFE480DB}"/>
                  </a:ext>
                </a:extLst>
              </p:cNvPr>
              <p:cNvSpPr>
                <a:spLocks noChangeArrowheads="1"/>
              </p:cNvSpPr>
              <p:nvPr/>
            </p:nvSpPr>
            <p:spPr bwMode="auto">
              <a:xfrm>
                <a:off x="3753" y="1316"/>
                <a:ext cx="1240" cy="62"/>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19">
                <a:extLst>
                  <a:ext uri="{FF2B5EF4-FFF2-40B4-BE49-F238E27FC236}">
                    <a16:creationId xmlns:a16="http://schemas.microsoft.com/office/drawing/2014/main" id="{DE25A432-A6D8-451E-AFC3-EB2843460C24}"/>
                  </a:ext>
                </a:extLst>
              </p:cNvPr>
              <p:cNvSpPr>
                <a:spLocks noChangeArrowheads="1"/>
              </p:cNvSpPr>
              <p:nvPr/>
            </p:nvSpPr>
            <p:spPr bwMode="auto">
              <a:xfrm>
                <a:off x="4881" y="1081"/>
                <a:ext cx="55" cy="235"/>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20">
                <a:extLst>
                  <a:ext uri="{FF2B5EF4-FFF2-40B4-BE49-F238E27FC236}">
                    <a16:creationId xmlns:a16="http://schemas.microsoft.com/office/drawing/2014/main" id="{71D1CDC2-D93B-4530-B26B-005F2DA8EFE4}"/>
                  </a:ext>
                </a:extLst>
              </p:cNvPr>
              <p:cNvSpPr>
                <a:spLocks noChangeArrowheads="1"/>
              </p:cNvSpPr>
              <p:nvPr/>
            </p:nvSpPr>
            <p:spPr bwMode="auto">
              <a:xfrm>
                <a:off x="4615" y="1081"/>
                <a:ext cx="55" cy="235"/>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1">
                <a:extLst>
                  <a:ext uri="{FF2B5EF4-FFF2-40B4-BE49-F238E27FC236}">
                    <a16:creationId xmlns:a16="http://schemas.microsoft.com/office/drawing/2014/main" id="{B4B19F8B-419A-4C55-929A-B81D17A25776}"/>
                  </a:ext>
                </a:extLst>
              </p:cNvPr>
              <p:cNvSpPr>
                <a:spLocks/>
              </p:cNvSpPr>
              <p:nvPr/>
            </p:nvSpPr>
            <p:spPr bwMode="auto">
              <a:xfrm>
                <a:off x="4275" y="1074"/>
                <a:ext cx="95" cy="242"/>
              </a:xfrm>
              <a:custGeom>
                <a:avLst/>
                <a:gdLst>
                  <a:gd name="T0" fmla="*/ 0 w 95"/>
                  <a:gd name="T1" fmla="*/ 232 h 242"/>
                  <a:gd name="T2" fmla="*/ 55 w 95"/>
                  <a:gd name="T3" fmla="*/ 242 h 242"/>
                  <a:gd name="T4" fmla="*/ 95 w 95"/>
                  <a:gd name="T5" fmla="*/ 9 h 242"/>
                  <a:gd name="T6" fmla="*/ 41 w 95"/>
                  <a:gd name="T7" fmla="*/ 0 h 242"/>
                  <a:gd name="T8" fmla="*/ 0 w 95"/>
                  <a:gd name="T9" fmla="*/ 232 h 242"/>
                </a:gdLst>
                <a:ahLst/>
                <a:cxnLst>
                  <a:cxn ang="0">
                    <a:pos x="T0" y="T1"/>
                  </a:cxn>
                  <a:cxn ang="0">
                    <a:pos x="T2" y="T3"/>
                  </a:cxn>
                  <a:cxn ang="0">
                    <a:pos x="T4" y="T5"/>
                  </a:cxn>
                  <a:cxn ang="0">
                    <a:pos x="T6" y="T7"/>
                  </a:cxn>
                  <a:cxn ang="0">
                    <a:pos x="T8" y="T9"/>
                  </a:cxn>
                </a:cxnLst>
                <a:rect l="0" t="0" r="r" b="b"/>
                <a:pathLst>
                  <a:path w="95" h="242">
                    <a:moveTo>
                      <a:pt x="0" y="232"/>
                    </a:moveTo>
                    <a:lnTo>
                      <a:pt x="55" y="242"/>
                    </a:lnTo>
                    <a:lnTo>
                      <a:pt x="95" y="9"/>
                    </a:lnTo>
                    <a:lnTo>
                      <a:pt x="41" y="0"/>
                    </a:lnTo>
                    <a:lnTo>
                      <a:pt x="0" y="232"/>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Rectangle 22">
                <a:extLst>
                  <a:ext uri="{FF2B5EF4-FFF2-40B4-BE49-F238E27FC236}">
                    <a16:creationId xmlns:a16="http://schemas.microsoft.com/office/drawing/2014/main" id="{45621EA8-A0B9-4FE9-B40A-7B17F8ADB849}"/>
                  </a:ext>
                </a:extLst>
              </p:cNvPr>
              <p:cNvSpPr>
                <a:spLocks noChangeArrowheads="1"/>
              </p:cNvSpPr>
              <p:nvPr/>
            </p:nvSpPr>
            <p:spPr bwMode="auto">
              <a:xfrm>
                <a:off x="4812" y="1112"/>
                <a:ext cx="55" cy="204"/>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23">
                <a:extLst>
                  <a:ext uri="{FF2B5EF4-FFF2-40B4-BE49-F238E27FC236}">
                    <a16:creationId xmlns:a16="http://schemas.microsoft.com/office/drawing/2014/main" id="{7031F58C-0C91-486D-B9B5-7F36278666C2}"/>
                  </a:ext>
                </a:extLst>
              </p:cNvPr>
              <p:cNvSpPr>
                <a:spLocks noChangeArrowheads="1"/>
              </p:cNvSpPr>
              <p:nvPr/>
            </p:nvSpPr>
            <p:spPr bwMode="auto">
              <a:xfrm>
                <a:off x="4686" y="1112"/>
                <a:ext cx="55" cy="204"/>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24">
                <a:extLst>
                  <a:ext uri="{FF2B5EF4-FFF2-40B4-BE49-F238E27FC236}">
                    <a16:creationId xmlns:a16="http://schemas.microsoft.com/office/drawing/2014/main" id="{614A816F-F2B4-4EDB-A6B0-1D36071C2EEC}"/>
                  </a:ext>
                </a:extLst>
              </p:cNvPr>
              <p:cNvSpPr>
                <a:spLocks noChangeArrowheads="1"/>
              </p:cNvSpPr>
              <p:nvPr/>
            </p:nvSpPr>
            <p:spPr bwMode="auto">
              <a:xfrm>
                <a:off x="4370" y="1112"/>
                <a:ext cx="55" cy="204"/>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5">
                <a:extLst>
                  <a:ext uri="{FF2B5EF4-FFF2-40B4-BE49-F238E27FC236}">
                    <a16:creationId xmlns:a16="http://schemas.microsoft.com/office/drawing/2014/main" id="{5A9EA234-1A7F-4B74-9DAE-A55283BD0E9E}"/>
                  </a:ext>
                </a:extLst>
              </p:cNvPr>
              <p:cNvSpPr>
                <a:spLocks/>
              </p:cNvSpPr>
              <p:nvPr/>
            </p:nvSpPr>
            <p:spPr bwMode="auto">
              <a:xfrm>
                <a:off x="4501" y="1105"/>
                <a:ext cx="97" cy="211"/>
              </a:xfrm>
              <a:custGeom>
                <a:avLst/>
                <a:gdLst>
                  <a:gd name="T0" fmla="*/ 0 w 97"/>
                  <a:gd name="T1" fmla="*/ 199 h 211"/>
                  <a:gd name="T2" fmla="*/ 52 w 97"/>
                  <a:gd name="T3" fmla="*/ 211 h 211"/>
                  <a:gd name="T4" fmla="*/ 97 w 97"/>
                  <a:gd name="T5" fmla="*/ 11 h 211"/>
                  <a:gd name="T6" fmla="*/ 43 w 97"/>
                  <a:gd name="T7" fmla="*/ 0 h 211"/>
                  <a:gd name="T8" fmla="*/ 0 w 97"/>
                  <a:gd name="T9" fmla="*/ 199 h 211"/>
                </a:gdLst>
                <a:ahLst/>
                <a:cxnLst>
                  <a:cxn ang="0">
                    <a:pos x="T0" y="T1"/>
                  </a:cxn>
                  <a:cxn ang="0">
                    <a:pos x="T2" y="T3"/>
                  </a:cxn>
                  <a:cxn ang="0">
                    <a:pos x="T4" y="T5"/>
                  </a:cxn>
                  <a:cxn ang="0">
                    <a:pos x="T6" y="T7"/>
                  </a:cxn>
                  <a:cxn ang="0">
                    <a:pos x="T8" y="T9"/>
                  </a:cxn>
                </a:cxnLst>
                <a:rect l="0" t="0" r="r" b="b"/>
                <a:pathLst>
                  <a:path w="97" h="211">
                    <a:moveTo>
                      <a:pt x="0" y="199"/>
                    </a:moveTo>
                    <a:lnTo>
                      <a:pt x="52" y="211"/>
                    </a:lnTo>
                    <a:lnTo>
                      <a:pt x="97" y="11"/>
                    </a:lnTo>
                    <a:lnTo>
                      <a:pt x="43" y="0"/>
                    </a:lnTo>
                    <a:lnTo>
                      <a:pt x="0" y="19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Rectangle 26">
                <a:extLst>
                  <a:ext uri="{FF2B5EF4-FFF2-40B4-BE49-F238E27FC236}">
                    <a16:creationId xmlns:a16="http://schemas.microsoft.com/office/drawing/2014/main" id="{50950D14-DB45-446D-812C-581487DD6793}"/>
                  </a:ext>
                </a:extLst>
              </p:cNvPr>
              <p:cNvSpPr>
                <a:spLocks noChangeArrowheads="1"/>
              </p:cNvSpPr>
              <p:nvPr/>
            </p:nvSpPr>
            <p:spPr bwMode="auto">
              <a:xfrm>
                <a:off x="4765" y="1069"/>
                <a:ext cx="28" cy="247"/>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Rectangle 27">
                <a:extLst>
                  <a:ext uri="{FF2B5EF4-FFF2-40B4-BE49-F238E27FC236}">
                    <a16:creationId xmlns:a16="http://schemas.microsoft.com/office/drawing/2014/main" id="{F9F9AE5F-41F5-4721-8C9F-E92F1C9CC29A}"/>
                  </a:ext>
                </a:extLst>
              </p:cNvPr>
              <p:cNvSpPr>
                <a:spLocks noChangeArrowheads="1"/>
              </p:cNvSpPr>
              <p:nvPr/>
            </p:nvSpPr>
            <p:spPr bwMode="auto">
              <a:xfrm>
                <a:off x="4439" y="1069"/>
                <a:ext cx="29" cy="247"/>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Rectangle 28">
                <a:extLst>
                  <a:ext uri="{FF2B5EF4-FFF2-40B4-BE49-F238E27FC236}">
                    <a16:creationId xmlns:a16="http://schemas.microsoft.com/office/drawing/2014/main" id="{AE08D7AF-3992-448D-9A7B-2815C98C397B}"/>
                  </a:ext>
                </a:extLst>
              </p:cNvPr>
              <p:cNvSpPr>
                <a:spLocks noChangeArrowheads="1"/>
              </p:cNvSpPr>
              <p:nvPr/>
            </p:nvSpPr>
            <p:spPr bwMode="auto">
              <a:xfrm>
                <a:off x="3872" y="1128"/>
                <a:ext cx="266" cy="186"/>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29">
                <a:extLst>
                  <a:ext uri="{FF2B5EF4-FFF2-40B4-BE49-F238E27FC236}">
                    <a16:creationId xmlns:a16="http://schemas.microsoft.com/office/drawing/2014/main" id="{32EE45A6-27EC-46EE-AA29-FCEC07D02676}"/>
                  </a:ext>
                </a:extLst>
              </p:cNvPr>
              <p:cNvSpPr>
                <a:spLocks noChangeArrowheads="1"/>
              </p:cNvSpPr>
              <p:nvPr/>
            </p:nvSpPr>
            <p:spPr bwMode="auto">
              <a:xfrm>
                <a:off x="5898" y="618"/>
                <a:ext cx="1244" cy="1377"/>
              </a:xfrm>
              <a:prstGeom prst="rect">
                <a:avLst/>
              </a:prstGeom>
              <a:solidFill>
                <a:srgbClr val="E9E9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30">
                <a:extLst>
                  <a:ext uri="{FF2B5EF4-FFF2-40B4-BE49-F238E27FC236}">
                    <a16:creationId xmlns:a16="http://schemas.microsoft.com/office/drawing/2014/main" id="{A7C5A2BE-BA18-41F2-B946-58E3CCB9CE18}"/>
                  </a:ext>
                </a:extLst>
              </p:cNvPr>
              <p:cNvSpPr>
                <a:spLocks noChangeArrowheads="1"/>
              </p:cNvSpPr>
              <p:nvPr/>
            </p:nvSpPr>
            <p:spPr bwMode="auto">
              <a:xfrm>
                <a:off x="5898" y="618"/>
                <a:ext cx="1244" cy="13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31">
                <a:extLst>
                  <a:ext uri="{FF2B5EF4-FFF2-40B4-BE49-F238E27FC236}">
                    <a16:creationId xmlns:a16="http://schemas.microsoft.com/office/drawing/2014/main" id="{B414C1EF-5351-468D-AF9C-567286E8266F}"/>
                  </a:ext>
                </a:extLst>
              </p:cNvPr>
              <p:cNvSpPr>
                <a:spLocks noChangeArrowheads="1"/>
              </p:cNvSpPr>
              <p:nvPr/>
            </p:nvSpPr>
            <p:spPr bwMode="auto">
              <a:xfrm>
                <a:off x="5952" y="672"/>
                <a:ext cx="1138" cy="1271"/>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32">
                <a:extLst>
                  <a:ext uri="{FF2B5EF4-FFF2-40B4-BE49-F238E27FC236}">
                    <a16:creationId xmlns:a16="http://schemas.microsoft.com/office/drawing/2014/main" id="{1C4167A3-7FDF-4923-8405-28D55CB39FF9}"/>
                  </a:ext>
                </a:extLst>
              </p:cNvPr>
              <p:cNvSpPr>
                <a:spLocks noChangeArrowheads="1"/>
              </p:cNvSpPr>
              <p:nvPr/>
            </p:nvSpPr>
            <p:spPr bwMode="auto">
              <a:xfrm>
                <a:off x="5952" y="672"/>
                <a:ext cx="1138" cy="1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3">
                <a:extLst>
                  <a:ext uri="{FF2B5EF4-FFF2-40B4-BE49-F238E27FC236}">
                    <a16:creationId xmlns:a16="http://schemas.microsoft.com/office/drawing/2014/main" id="{1A994030-A226-4B48-A3CE-B5F4F474A085}"/>
                  </a:ext>
                </a:extLst>
              </p:cNvPr>
              <p:cNvSpPr>
                <a:spLocks/>
              </p:cNvSpPr>
              <p:nvPr/>
            </p:nvSpPr>
            <p:spPr bwMode="auto">
              <a:xfrm>
                <a:off x="5952" y="672"/>
                <a:ext cx="323" cy="1204"/>
              </a:xfrm>
              <a:custGeom>
                <a:avLst/>
                <a:gdLst>
                  <a:gd name="T0" fmla="*/ 323 w 323"/>
                  <a:gd name="T1" fmla="*/ 0 h 1204"/>
                  <a:gd name="T2" fmla="*/ 0 w 323"/>
                  <a:gd name="T3" fmla="*/ 1204 h 1204"/>
                  <a:gd name="T4" fmla="*/ 0 w 323"/>
                  <a:gd name="T5" fmla="*/ 554 h 1204"/>
                  <a:gd name="T6" fmla="*/ 147 w 323"/>
                  <a:gd name="T7" fmla="*/ 0 h 1204"/>
                  <a:gd name="T8" fmla="*/ 323 w 323"/>
                  <a:gd name="T9" fmla="*/ 0 h 1204"/>
                </a:gdLst>
                <a:ahLst/>
                <a:cxnLst>
                  <a:cxn ang="0">
                    <a:pos x="T0" y="T1"/>
                  </a:cxn>
                  <a:cxn ang="0">
                    <a:pos x="T2" y="T3"/>
                  </a:cxn>
                  <a:cxn ang="0">
                    <a:pos x="T4" y="T5"/>
                  </a:cxn>
                  <a:cxn ang="0">
                    <a:pos x="T6" y="T7"/>
                  </a:cxn>
                  <a:cxn ang="0">
                    <a:pos x="T8" y="T9"/>
                  </a:cxn>
                </a:cxnLst>
                <a:rect l="0" t="0" r="r" b="b"/>
                <a:pathLst>
                  <a:path w="323" h="1204">
                    <a:moveTo>
                      <a:pt x="323" y="0"/>
                    </a:moveTo>
                    <a:lnTo>
                      <a:pt x="0" y="1204"/>
                    </a:lnTo>
                    <a:lnTo>
                      <a:pt x="0" y="554"/>
                    </a:lnTo>
                    <a:lnTo>
                      <a:pt x="147" y="0"/>
                    </a:lnTo>
                    <a:lnTo>
                      <a:pt x="3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4">
                <a:extLst>
                  <a:ext uri="{FF2B5EF4-FFF2-40B4-BE49-F238E27FC236}">
                    <a16:creationId xmlns:a16="http://schemas.microsoft.com/office/drawing/2014/main" id="{F034B9A7-A80C-4D2D-AF99-0DAC4EE7CDBD}"/>
                  </a:ext>
                </a:extLst>
              </p:cNvPr>
              <p:cNvSpPr>
                <a:spLocks/>
              </p:cNvSpPr>
              <p:nvPr/>
            </p:nvSpPr>
            <p:spPr bwMode="auto">
              <a:xfrm>
                <a:off x="5952" y="672"/>
                <a:ext cx="323" cy="1204"/>
              </a:xfrm>
              <a:custGeom>
                <a:avLst/>
                <a:gdLst>
                  <a:gd name="T0" fmla="*/ 323 w 323"/>
                  <a:gd name="T1" fmla="*/ 0 h 1204"/>
                  <a:gd name="T2" fmla="*/ 0 w 323"/>
                  <a:gd name="T3" fmla="*/ 1204 h 1204"/>
                  <a:gd name="T4" fmla="*/ 0 w 323"/>
                  <a:gd name="T5" fmla="*/ 554 h 1204"/>
                  <a:gd name="T6" fmla="*/ 147 w 323"/>
                  <a:gd name="T7" fmla="*/ 0 h 1204"/>
                  <a:gd name="T8" fmla="*/ 323 w 323"/>
                  <a:gd name="T9" fmla="*/ 0 h 1204"/>
                </a:gdLst>
                <a:ahLst/>
                <a:cxnLst>
                  <a:cxn ang="0">
                    <a:pos x="T0" y="T1"/>
                  </a:cxn>
                  <a:cxn ang="0">
                    <a:pos x="T2" y="T3"/>
                  </a:cxn>
                  <a:cxn ang="0">
                    <a:pos x="T4" y="T5"/>
                  </a:cxn>
                  <a:cxn ang="0">
                    <a:pos x="T6" y="T7"/>
                  </a:cxn>
                  <a:cxn ang="0">
                    <a:pos x="T8" y="T9"/>
                  </a:cxn>
                </a:cxnLst>
                <a:rect l="0" t="0" r="r" b="b"/>
                <a:pathLst>
                  <a:path w="323" h="1204">
                    <a:moveTo>
                      <a:pt x="323" y="0"/>
                    </a:moveTo>
                    <a:lnTo>
                      <a:pt x="0" y="1204"/>
                    </a:lnTo>
                    <a:lnTo>
                      <a:pt x="0" y="554"/>
                    </a:lnTo>
                    <a:lnTo>
                      <a:pt x="147" y="0"/>
                    </a:lnTo>
                    <a:lnTo>
                      <a:pt x="3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5">
                <a:extLst>
                  <a:ext uri="{FF2B5EF4-FFF2-40B4-BE49-F238E27FC236}">
                    <a16:creationId xmlns:a16="http://schemas.microsoft.com/office/drawing/2014/main" id="{8C1AA863-EF95-4892-9191-9633D0638A9C}"/>
                  </a:ext>
                </a:extLst>
              </p:cNvPr>
              <p:cNvSpPr>
                <a:spLocks/>
              </p:cNvSpPr>
              <p:nvPr/>
            </p:nvSpPr>
            <p:spPr bwMode="auto">
              <a:xfrm>
                <a:off x="6016" y="672"/>
                <a:ext cx="402" cy="1271"/>
              </a:xfrm>
              <a:custGeom>
                <a:avLst/>
                <a:gdLst>
                  <a:gd name="T0" fmla="*/ 402 w 402"/>
                  <a:gd name="T1" fmla="*/ 0 h 1271"/>
                  <a:gd name="T2" fmla="*/ 64 w 402"/>
                  <a:gd name="T3" fmla="*/ 1271 h 1271"/>
                  <a:gd name="T4" fmla="*/ 0 w 402"/>
                  <a:gd name="T5" fmla="*/ 1271 h 1271"/>
                  <a:gd name="T6" fmla="*/ 338 w 402"/>
                  <a:gd name="T7" fmla="*/ 0 h 1271"/>
                  <a:gd name="T8" fmla="*/ 402 w 402"/>
                  <a:gd name="T9" fmla="*/ 0 h 1271"/>
                </a:gdLst>
                <a:ahLst/>
                <a:cxnLst>
                  <a:cxn ang="0">
                    <a:pos x="T0" y="T1"/>
                  </a:cxn>
                  <a:cxn ang="0">
                    <a:pos x="T2" y="T3"/>
                  </a:cxn>
                  <a:cxn ang="0">
                    <a:pos x="T4" y="T5"/>
                  </a:cxn>
                  <a:cxn ang="0">
                    <a:pos x="T6" y="T7"/>
                  </a:cxn>
                  <a:cxn ang="0">
                    <a:pos x="T8" y="T9"/>
                  </a:cxn>
                </a:cxnLst>
                <a:rect l="0" t="0" r="r" b="b"/>
                <a:pathLst>
                  <a:path w="402" h="1271">
                    <a:moveTo>
                      <a:pt x="402" y="0"/>
                    </a:moveTo>
                    <a:lnTo>
                      <a:pt x="64" y="1271"/>
                    </a:lnTo>
                    <a:lnTo>
                      <a:pt x="0" y="1271"/>
                    </a:lnTo>
                    <a:lnTo>
                      <a:pt x="338" y="0"/>
                    </a:lnTo>
                    <a:lnTo>
                      <a:pt x="40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6">
                <a:extLst>
                  <a:ext uri="{FF2B5EF4-FFF2-40B4-BE49-F238E27FC236}">
                    <a16:creationId xmlns:a16="http://schemas.microsoft.com/office/drawing/2014/main" id="{D2A32EEB-B53E-439A-946F-B646BA4883D2}"/>
                  </a:ext>
                </a:extLst>
              </p:cNvPr>
              <p:cNvSpPr>
                <a:spLocks/>
              </p:cNvSpPr>
              <p:nvPr/>
            </p:nvSpPr>
            <p:spPr bwMode="auto">
              <a:xfrm>
                <a:off x="6016" y="672"/>
                <a:ext cx="402" cy="1271"/>
              </a:xfrm>
              <a:custGeom>
                <a:avLst/>
                <a:gdLst>
                  <a:gd name="T0" fmla="*/ 402 w 402"/>
                  <a:gd name="T1" fmla="*/ 0 h 1271"/>
                  <a:gd name="T2" fmla="*/ 64 w 402"/>
                  <a:gd name="T3" fmla="*/ 1271 h 1271"/>
                  <a:gd name="T4" fmla="*/ 0 w 402"/>
                  <a:gd name="T5" fmla="*/ 1271 h 1271"/>
                  <a:gd name="T6" fmla="*/ 338 w 402"/>
                  <a:gd name="T7" fmla="*/ 0 h 1271"/>
                  <a:gd name="T8" fmla="*/ 402 w 402"/>
                  <a:gd name="T9" fmla="*/ 0 h 1271"/>
                </a:gdLst>
                <a:ahLst/>
                <a:cxnLst>
                  <a:cxn ang="0">
                    <a:pos x="T0" y="T1"/>
                  </a:cxn>
                  <a:cxn ang="0">
                    <a:pos x="T2" y="T3"/>
                  </a:cxn>
                  <a:cxn ang="0">
                    <a:pos x="T4" y="T5"/>
                  </a:cxn>
                  <a:cxn ang="0">
                    <a:pos x="T6" y="T7"/>
                  </a:cxn>
                  <a:cxn ang="0">
                    <a:pos x="T8" y="T9"/>
                  </a:cxn>
                </a:cxnLst>
                <a:rect l="0" t="0" r="r" b="b"/>
                <a:pathLst>
                  <a:path w="402" h="1271">
                    <a:moveTo>
                      <a:pt x="402" y="0"/>
                    </a:moveTo>
                    <a:lnTo>
                      <a:pt x="64" y="1271"/>
                    </a:lnTo>
                    <a:lnTo>
                      <a:pt x="0" y="1271"/>
                    </a:lnTo>
                    <a:lnTo>
                      <a:pt x="338" y="0"/>
                    </a:lnTo>
                    <a:lnTo>
                      <a:pt x="4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7">
                <a:extLst>
                  <a:ext uri="{FF2B5EF4-FFF2-40B4-BE49-F238E27FC236}">
                    <a16:creationId xmlns:a16="http://schemas.microsoft.com/office/drawing/2014/main" id="{C37F8F3D-5CFE-4825-A045-BF71674FC7CC}"/>
                  </a:ext>
                </a:extLst>
              </p:cNvPr>
              <p:cNvSpPr>
                <a:spLocks/>
              </p:cNvSpPr>
              <p:nvPr/>
            </p:nvSpPr>
            <p:spPr bwMode="auto">
              <a:xfrm>
                <a:off x="6845" y="1019"/>
                <a:ext cx="245" cy="924"/>
              </a:xfrm>
              <a:custGeom>
                <a:avLst/>
                <a:gdLst>
                  <a:gd name="T0" fmla="*/ 245 w 245"/>
                  <a:gd name="T1" fmla="*/ 0 h 924"/>
                  <a:gd name="T2" fmla="*/ 245 w 245"/>
                  <a:gd name="T3" fmla="*/ 653 h 924"/>
                  <a:gd name="T4" fmla="*/ 174 w 245"/>
                  <a:gd name="T5" fmla="*/ 924 h 924"/>
                  <a:gd name="T6" fmla="*/ 0 w 245"/>
                  <a:gd name="T7" fmla="*/ 924 h 924"/>
                  <a:gd name="T8" fmla="*/ 245 w 245"/>
                  <a:gd name="T9" fmla="*/ 0 h 924"/>
                </a:gdLst>
                <a:ahLst/>
                <a:cxnLst>
                  <a:cxn ang="0">
                    <a:pos x="T0" y="T1"/>
                  </a:cxn>
                  <a:cxn ang="0">
                    <a:pos x="T2" y="T3"/>
                  </a:cxn>
                  <a:cxn ang="0">
                    <a:pos x="T4" y="T5"/>
                  </a:cxn>
                  <a:cxn ang="0">
                    <a:pos x="T6" y="T7"/>
                  </a:cxn>
                  <a:cxn ang="0">
                    <a:pos x="T8" y="T9"/>
                  </a:cxn>
                </a:cxnLst>
                <a:rect l="0" t="0" r="r" b="b"/>
                <a:pathLst>
                  <a:path w="245" h="924">
                    <a:moveTo>
                      <a:pt x="245" y="0"/>
                    </a:moveTo>
                    <a:lnTo>
                      <a:pt x="245" y="653"/>
                    </a:lnTo>
                    <a:lnTo>
                      <a:pt x="174" y="924"/>
                    </a:lnTo>
                    <a:lnTo>
                      <a:pt x="0" y="924"/>
                    </a:lnTo>
                    <a:lnTo>
                      <a:pt x="24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38">
                <a:extLst>
                  <a:ext uri="{FF2B5EF4-FFF2-40B4-BE49-F238E27FC236}">
                    <a16:creationId xmlns:a16="http://schemas.microsoft.com/office/drawing/2014/main" id="{1A22C031-0F79-404A-94F1-7DD08ECEF88D}"/>
                  </a:ext>
                </a:extLst>
              </p:cNvPr>
              <p:cNvSpPr>
                <a:spLocks noChangeArrowheads="1"/>
              </p:cNvSpPr>
              <p:nvPr/>
            </p:nvSpPr>
            <p:spPr bwMode="auto">
              <a:xfrm>
                <a:off x="6498" y="618"/>
                <a:ext cx="43" cy="1377"/>
              </a:xfrm>
              <a:prstGeom prst="rect">
                <a:avLst/>
              </a:prstGeom>
              <a:solidFill>
                <a:srgbClr val="E9E9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39">
                <a:extLst>
                  <a:ext uri="{FF2B5EF4-FFF2-40B4-BE49-F238E27FC236}">
                    <a16:creationId xmlns:a16="http://schemas.microsoft.com/office/drawing/2014/main" id="{81F3A000-A67D-4616-8F37-A0EC7A2C4A2B}"/>
                  </a:ext>
                </a:extLst>
              </p:cNvPr>
              <p:cNvSpPr>
                <a:spLocks noChangeArrowheads="1"/>
              </p:cNvSpPr>
              <p:nvPr/>
            </p:nvSpPr>
            <p:spPr bwMode="auto">
              <a:xfrm>
                <a:off x="6498" y="618"/>
                <a:ext cx="43" cy="13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40">
                <a:extLst>
                  <a:ext uri="{FF2B5EF4-FFF2-40B4-BE49-F238E27FC236}">
                    <a16:creationId xmlns:a16="http://schemas.microsoft.com/office/drawing/2014/main" id="{FDAF1A55-DF29-486D-8A00-434B23E225A9}"/>
                  </a:ext>
                </a:extLst>
              </p:cNvPr>
              <p:cNvSpPr>
                <a:spLocks noChangeArrowheads="1"/>
              </p:cNvSpPr>
              <p:nvPr/>
            </p:nvSpPr>
            <p:spPr bwMode="auto">
              <a:xfrm>
                <a:off x="5919" y="898"/>
                <a:ext cx="1199" cy="45"/>
              </a:xfrm>
              <a:prstGeom prst="rect">
                <a:avLst/>
              </a:prstGeom>
              <a:solidFill>
                <a:srgbClr val="E9E9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41">
                <a:extLst>
                  <a:ext uri="{FF2B5EF4-FFF2-40B4-BE49-F238E27FC236}">
                    <a16:creationId xmlns:a16="http://schemas.microsoft.com/office/drawing/2014/main" id="{5D726F85-1980-4D4C-90D9-9F654E98AC0C}"/>
                  </a:ext>
                </a:extLst>
              </p:cNvPr>
              <p:cNvSpPr>
                <a:spLocks/>
              </p:cNvSpPr>
              <p:nvPr/>
            </p:nvSpPr>
            <p:spPr bwMode="auto">
              <a:xfrm>
                <a:off x="6869" y="2323"/>
                <a:ext cx="463" cy="767"/>
              </a:xfrm>
              <a:custGeom>
                <a:avLst/>
                <a:gdLst>
                  <a:gd name="T0" fmla="*/ 183 w 195"/>
                  <a:gd name="T1" fmla="*/ 168 h 323"/>
                  <a:gd name="T2" fmla="*/ 163 w 195"/>
                  <a:gd name="T3" fmla="*/ 166 h 323"/>
                  <a:gd name="T4" fmla="*/ 144 w 195"/>
                  <a:gd name="T5" fmla="*/ 128 h 323"/>
                  <a:gd name="T6" fmla="*/ 172 w 195"/>
                  <a:gd name="T7" fmla="*/ 105 h 323"/>
                  <a:gd name="T8" fmla="*/ 160 w 195"/>
                  <a:gd name="T9" fmla="*/ 91 h 323"/>
                  <a:gd name="T10" fmla="*/ 152 w 195"/>
                  <a:gd name="T11" fmla="*/ 92 h 323"/>
                  <a:gd name="T12" fmla="*/ 144 w 195"/>
                  <a:gd name="T13" fmla="*/ 143 h 323"/>
                  <a:gd name="T14" fmla="*/ 121 w 195"/>
                  <a:gd name="T15" fmla="*/ 223 h 323"/>
                  <a:gd name="T16" fmla="*/ 103 w 195"/>
                  <a:gd name="T17" fmla="*/ 250 h 323"/>
                  <a:gd name="T18" fmla="*/ 99 w 195"/>
                  <a:gd name="T19" fmla="*/ 158 h 323"/>
                  <a:gd name="T20" fmla="*/ 119 w 195"/>
                  <a:gd name="T21" fmla="*/ 80 h 323"/>
                  <a:gd name="T22" fmla="*/ 99 w 195"/>
                  <a:gd name="T23" fmla="*/ 39 h 323"/>
                  <a:gd name="T24" fmla="*/ 113 w 195"/>
                  <a:gd name="T25" fmla="*/ 14 h 323"/>
                  <a:gd name="T26" fmla="*/ 74 w 195"/>
                  <a:gd name="T27" fmla="*/ 20 h 323"/>
                  <a:gd name="T28" fmla="*/ 91 w 195"/>
                  <a:gd name="T29" fmla="*/ 44 h 323"/>
                  <a:gd name="T30" fmla="*/ 112 w 195"/>
                  <a:gd name="T31" fmla="*/ 76 h 323"/>
                  <a:gd name="T32" fmla="*/ 91 w 195"/>
                  <a:gd name="T33" fmla="*/ 111 h 323"/>
                  <a:gd name="T34" fmla="*/ 82 w 195"/>
                  <a:gd name="T35" fmla="*/ 90 h 323"/>
                  <a:gd name="T36" fmla="*/ 65 w 195"/>
                  <a:gd name="T37" fmla="*/ 125 h 323"/>
                  <a:gd name="T38" fmla="*/ 86 w 195"/>
                  <a:gd name="T39" fmla="*/ 126 h 323"/>
                  <a:gd name="T40" fmla="*/ 91 w 195"/>
                  <a:gd name="T41" fmla="*/ 165 h 323"/>
                  <a:gd name="T42" fmla="*/ 91 w 195"/>
                  <a:gd name="T43" fmla="*/ 222 h 323"/>
                  <a:gd name="T44" fmla="*/ 74 w 195"/>
                  <a:gd name="T45" fmla="*/ 197 h 323"/>
                  <a:gd name="T46" fmla="*/ 51 w 195"/>
                  <a:gd name="T47" fmla="*/ 118 h 323"/>
                  <a:gd name="T48" fmla="*/ 43 w 195"/>
                  <a:gd name="T49" fmla="*/ 67 h 323"/>
                  <a:gd name="T50" fmla="*/ 35 w 195"/>
                  <a:gd name="T51" fmla="*/ 66 h 323"/>
                  <a:gd name="T52" fmla="*/ 23 w 195"/>
                  <a:gd name="T53" fmla="*/ 80 h 323"/>
                  <a:gd name="T54" fmla="*/ 51 w 195"/>
                  <a:gd name="T55" fmla="*/ 103 h 323"/>
                  <a:gd name="T56" fmla="*/ 32 w 195"/>
                  <a:gd name="T57" fmla="*/ 141 h 323"/>
                  <a:gd name="T58" fmla="*/ 13 w 195"/>
                  <a:gd name="T59" fmla="*/ 143 h 323"/>
                  <a:gd name="T60" fmla="*/ 35 w 195"/>
                  <a:gd name="T61" fmla="*/ 166 h 323"/>
                  <a:gd name="T62" fmla="*/ 83 w 195"/>
                  <a:gd name="T63" fmla="*/ 275 h 323"/>
                  <a:gd name="T64" fmla="*/ 86 w 195"/>
                  <a:gd name="T65" fmla="*/ 281 h 323"/>
                  <a:gd name="T66" fmla="*/ 86 w 195"/>
                  <a:gd name="T67" fmla="*/ 289 h 323"/>
                  <a:gd name="T68" fmla="*/ 90 w 195"/>
                  <a:gd name="T69" fmla="*/ 287 h 323"/>
                  <a:gd name="T70" fmla="*/ 96 w 195"/>
                  <a:gd name="T71" fmla="*/ 295 h 323"/>
                  <a:gd name="T72" fmla="*/ 98 w 195"/>
                  <a:gd name="T73" fmla="*/ 323 h 323"/>
                  <a:gd name="T74" fmla="*/ 113 w 195"/>
                  <a:gd name="T75" fmla="*/ 301 h 323"/>
                  <a:gd name="T76" fmla="*/ 161 w 195"/>
                  <a:gd name="T77" fmla="*/ 192 h 323"/>
                  <a:gd name="T78" fmla="*/ 183 w 195"/>
                  <a:gd name="T79" fmla="*/ 16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 h="323">
                    <a:moveTo>
                      <a:pt x="183" y="168"/>
                    </a:moveTo>
                    <a:cubicBezTo>
                      <a:pt x="175" y="156"/>
                      <a:pt x="163" y="166"/>
                      <a:pt x="163" y="166"/>
                    </a:cubicBezTo>
                    <a:cubicBezTo>
                      <a:pt x="165" y="144"/>
                      <a:pt x="144" y="128"/>
                      <a:pt x="144" y="128"/>
                    </a:cubicBezTo>
                    <a:cubicBezTo>
                      <a:pt x="144" y="128"/>
                      <a:pt x="169" y="128"/>
                      <a:pt x="172" y="105"/>
                    </a:cubicBezTo>
                    <a:cubicBezTo>
                      <a:pt x="174" y="87"/>
                      <a:pt x="168" y="89"/>
                      <a:pt x="160" y="91"/>
                    </a:cubicBezTo>
                    <a:cubicBezTo>
                      <a:pt x="158" y="92"/>
                      <a:pt x="155" y="92"/>
                      <a:pt x="152" y="92"/>
                    </a:cubicBezTo>
                    <a:cubicBezTo>
                      <a:pt x="141" y="92"/>
                      <a:pt x="130" y="125"/>
                      <a:pt x="144" y="143"/>
                    </a:cubicBezTo>
                    <a:cubicBezTo>
                      <a:pt x="159" y="161"/>
                      <a:pt x="155" y="192"/>
                      <a:pt x="121" y="223"/>
                    </a:cubicBezTo>
                    <a:cubicBezTo>
                      <a:pt x="113" y="230"/>
                      <a:pt x="107" y="240"/>
                      <a:pt x="103" y="250"/>
                    </a:cubicBezTo>
                    <a:cubicBezTo>
                      <a:pt x="106" y="223"/>
                      <a:pt x="107" y="184"/>
                      <a:pt x="99" y="158"/>
                    </a:cubicBezTo>
                    <a:cubicBezTo>
                      <a:pt x="86" y="114"/>
                      <a:pt x="112" y="102"/>
                      <a:pt x="119" y="80"/>
                    </a:cubicBezTo>
                    <a:cubicBezTo>
                      <a:pt x="127" y="58"/>
                      <a:pt x="99" y="39"/>
                      <a:pt x="99" y="39"/>
                    </a:cubicBezTo>
                    <a:cubicBezTo>
                      <a:pt x="99" y="39"/>
                      <a:pt x="125" y="27"/>
                      <a:pt x="113" y="14"/>
                    </a:cubicBezTo>
                    <a:cubicBezTo>
                      <a:pt x="100" y="0"/>
                      <a:pt x="74" y="2"/>
                      <a:pt x="74" y="20"/>
                    </a:cubicBezTo>
                    <a:cubicBezTo>
                      <a:pt x="74" y="38"/>
                      <a:pt x="91" y="44"/>
                      <a:pt x="91" y="44"/>
                    </a:cubicBezTo>
                    <a:cubicBezTo>
                      <a:pt x="91" y="44"/>
                      <a:pt x="112" y="65"/>
                      <a:pt x="112" y="76"/>
                    </a:cubicBezTo>
                    <a:cubicBezTo>
                      <a:pt x="112" y="87"/>
                      <a:pt x="91" y="111"/>
                      <a:pt x="91" y="111"/>
                    </a:cubicBezTo>
                    <a:cubicBezTo>
                      <a:pt x="91" y="111"/>
                      <a:pt x="101" y="91"/>
                      <a:pt x="82" y="90"/>
                    </a:cubicBezTo>
                    <a:cubicBezTo>
                      <a:pt x="64" y="89"/>
                      <a:pt x="58" y="114"/>
                      <a:pt x="65" y="125"/>
                    </a:cubicBezTo>
                    <a:cubicBezTo>
                      <a:pt x="73" y="136"/>
                      <a:pt x="86" y="126"/>
                      <a:pt x="86" y="126"/>
                    </a:cubicBezTo>
                    <a:cubicBezTo>
                      <a:pt x="86" y="126"/>
                      <a:pt x="87" y="150"/>
                      <a:pt x="91" y="165"/>
                    </a:cubicBezTo>
                    <a:cubicBezTo>
                      <a:pt x="93" y="171"/>
                      <a:pt x="92" y="196"/>
                      <a:pt x="91" y="222"/>
                    </a:cubicBezTo>
                    <a:cubicBezTo>
                      <a:pt x="87" y="212"/>
                      <a:pt x="82" y="204"/>
                      <a:pt x="74" y="197"/>
                    </a:cubicBezTo>
                    <a:cubicBezTo>
                      <a:pt x="40" y="167"/>
                      <a:pt x="36" y="136"/>
                      <a:pt x="51" y="118"/>
                    </a:cubicBezTo>
                    <a:cubicBezTo>
                      <a:pt x="66" y="99"/>
                      <a:pt x="54" y="67"/>
                      <a:pt x="43" y="67"/>
                    </a:cubicBezTo>
                    <a:cubicBezTo>
                      <a:pt x="40" y="67"/>
                      <a:pt x="38" y="66"/>
                      <a:pt x="35" y="66"/>
                    </a:cubicBezTo>
                    <a:cubicBezTo>
                      <a:pt x="27" y="64"/>
                      <a:pt x="21" y="62"/>
                      <a:pt x="23" y="80"/>
                    </a:cubicBezTo>
                    <a:cubicBezTo>
                      <a:pt x="27" y="103"/>
                      <a:pt x="51" y="103"/>
                      <a:pt x="51" y="103"/>
                    </a:cubicBezTo>
                    <a:cubicBezTo>
                      <a:pt x="51" y="103"/>
                      <a:pt x="30" y="118"/>
                      <a:pt x="32" y="141"/>
                    </a:cubicBezTo>
                    <a:cubicBezTo>
                      <a:pt x="32" y="141"/>
                      <a:pt x="20" y="131"/>
                      <a:pt x="13" y="143"/>
                    </a:cubicBezTo>
                    <a:cubicBezTo>
                      <a:pt x="0" y="164"/>
                      <a:pt x="30" y="177"/>
                      <a:pt x="35" y="166"/>
                    </a:cubicBezTo>
                    <a:cubicBezTo>
                      <a:pt x="35" y="166"/>
                      <a:pt x="98" y="211"/>
                      <a:pt x="83" y="275"/>
                    </a:cubicBezTo>
                    <a:cubicBezTo>
                      <a:pt x="86" y="281"/>
                      <a:pt x="86" y="281"/>
                      <a:pt x="86" y="281"/>
                    </a:cubicBezTo>
                    <a:cubicBezTo>
                      <a:pt x="86" y="286"/>
                      <a:pt x="86" y="289"/>
                      <a:pt x="86" y="289"/>
                    </a:cubicBezTo>
                    <a:cubicBezTo>
                      <a:pt x="90" y="287"/>
                      <a:pt x="90" y="287"/>
                      <a:pt x="90" y="287"/>
                    </a:cubicBezTo>
                    <a:cubicBezTo>
                      <a:pt x="96" y="295"/>
                      <a:pt x="96" y="295"/>
                      <a:pt x="96" y="295"/>
                    </a:cubicBezTo>
                    <a:cubicBezTo>
                      <a:pt x="96" y="311"/>
                      <a:pt x="98" y="323"/>
                      <a:pt x="98" y="323"/>
                    </a:cubicBezTo>
                    <a:cubicBezTo>
                      <a:pt x="113" y="301"/>
                      <a:pt x="113" y="301"/>
                      <a:pt x="113" y="301"/>
                    </a:cubicBezTo>
                    <a:cubicBezTo>
                      <a:pt x="97" y="237"/>
                      <a:pt x="161" y="192"/>
                      <a:pt x="161" y="192"/>
                    </a:cubicBezTo>
                    <a:cubicBezTo>
                      <a:pt x="166" y="202"/>
                      <a:pt x="195" y="189"/>
                      <a:pt x="183" y="168"/>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42">
                <a:extLst>
                  <a:ext uri="{FF2B5EF4-FFF2-40B4-BE49-F238E27FC236}">
                    <a16:creationId xmlns:a16="http://schemas.microsoft.com/office/drawing/2014/main" id="{C0762266-819B-4211-AD30-97779F87013C}"/>
                  </a:ext>
                </a:extLst>
              </p:cNvPr>
              <p:cNvSpPr>
                <a:spLocks noEditPoints="1"/>
              </p:cNvSpPr>
              <p:nvPr/>
            </p:nvSpPr>
            <p:spPr bwMode="auto">
              <a:xfrm>
                <a:off x="6893" y="2335"/>
                <a:ext cx="418" cy="622"/>
              </a:xfrm>
              <a:custGeom>
                <a:avLst/>
                <a:gdLst>
                  <a:gd name="T0" fmla="*/ 22 w 176"/>
                  <a:gd name="T1" fmla="*/ 133 h 262"/>
                  <a:gd name="T2" fmla="*/ 22 w 176"/>
                  <a:gd name="T3" fmla="*/ 136 h 262"/>
                  <a:gd name="T4" fmla="*/ 12 w 176"/>
                  <a:gd name="T5" fmla="*/ 132 h 262"/>
                  <a:gd name="T6" fmla="*/ 0 w 176"/>
                  <a:gd name="T7" fmla="*/ 148 h 262"/>
                  <a:gd name="T8" fmla="*/ 25 w 176"/>
                  <a:gd name="T9" fmla="*/ 161 h 262"/>
                  <a:gd name="T10" fmla="*/ 29 w 176"/>
                  <a:gd name="T11" fmla="*/ 111 h 262"/>
                  <a:gd name="T12" fmla="*/ 13 w 176"/>
                  <a:gd name="T13" fmla="*/ 68 h 262"/>
                  <a:gd name="T14" fmla="*/ 28 w 176"/>
                  <a:gd name="T15" fmla="*/ 95 h 262"/>
                  <a:gd name="T16" fmla="*/ 25 w 176"/>
                  <a:gd name="T17" fmla="*/ 61 h 262"/>
                  <a:gd name="T18" fmla="*/ 82 w 176"/>
                  <a:gd name="T19" fmla="*/ 0 h 262"/>
                  <a:gd name="T20" fmla="*/ 81 w 176"/>
                  <a:gd name="T21" fmla="*/ 39 h 262"/>
                  <a:gd name="T22" fmla="*/ 102 w 176"/>
                  <a:gd name="T23" fmla="*/ 71 h 262"/>
                  <a:gd name="T24" fmla="*/ 81 w 176"/>
                  <a:gd name="T25" fmla="*/ 106 h 262"/>
                  <a:gd name="T26" fmla="*/ 81 w 176"/>
                  <a:gd name="T27" fmla="*/ 106 h 262"/>
                  <a:gd name="T28" fmla="*/ 72 w 176"/>
                  <a:gd name="T29" fmla="*/ 85 h 262"/>
                  <a:gd name="T30" fmla="*/ 59 w 176"/>
                  <a:gd name="T31" fmla="*/ 90 h 262"/>
                  <a:gd name="T32" fmla="*/ 65 w 176"/>
                  <a:gd name="T33" fmla="*/ 125 h 262"/>
                  <a:gd name="T34" fmla="*/ 81 w 176"/>
                  <a:gd name="T35" fmla="*/ 160 h 262"/>
                  <a:gd name="T36" fmla="*/ 81 w 176"/>
                  <a:gd name="T37" fmla="*/ 217 h 262"/>
                  <a:gd name="T38" fmla="*/ 66 w 176"/>
                  <a:gd name="T39" fmla="*/ 211 h 262"/>
                  <a:gd name="T40" fmla="*/ 74 w 176"/>
                  <a:gd name="T41" fmla="*/ 262 h 262"/>
                  <a:gd name="T42" fmla="*/ 151 w 176"/>
                  <a:gd name="T43" fmla="*/ 187 h 262"/>
                  <a:gd name="T44" fmla="*/ 176 w 176"/>
                  <a:gd name="T45" fmla="*/ 173 h 262"/>
                  <a:gd name="T46" fmla="*/ 164 w 176"/>
                  <a:gd name="T47" fmla="*/ 157 h 262"/>
                  <a:gd name="T48" fmla="*/ 153 w 176"/>
                  <a:gd name="T49" fmla="*/ 161 h 262"/>
                  <a:gd name="T50" fmla="*/ 154 w 176"/>
                  <a:gd name="T51" fmla="*/ 159 h 262"/>
                  <a:gd name="T52" fmla="*/ 134 w 176"/>
                  <a:gd name="T53" fmla="*/ 123 h 262"/>
                  <a:gd name="T54" fmla="*/ 162 w 176"/>
                  <a:gd name="T55" fmla="*/ 100 h 262"/>
                  <a:gd name="T56" fmla="*/ 157 w 176"/>
                  <a:gd name="T57" fmla="*/ 85 h 262"/>
                  <a:gd name="T58" fmla="*/ 143 w 176"/>
                  <a:gd name="T59" fmla="*/ 87 h 262"/>
                  <a:gd name="T60" fmla="*/ 142 w 176"/>
                  <a:gd name="T61" fmla="*/ 87 h 262"/>
                  <a:gd name="T62" fmla="*/ 134 w 176"/>
                  <a:gd name="T63" fmla="*/ 138 h 262"/>
                  <a:gd name="T64" fmla="*/ 111 w 176"/>
                  <a:gd name="T65" fmla="*/ 218 h 262"/>
                  <a:gd name="T66" fmla="*/ 93 w 176"/>
                  <a:gd name="T67" fmla="*/ 245 h 262"/>
                  <a:gd name="T68" fmla="*/ 95 w 176"/>
                  <a:gd name="T69" fmla="*/ 205 h 262"/>
                  <a:gd name="T70" fmla="*/ 85 w 176"/>
                  <a:gd name="T71" fmla="*/ 130 h 262"/>
                  <a:gd name="T72" fmla="*/ 111 w 176"/>
                  <a:gd name="T73" fmla="*/ 67 h 262"/>
                  <a:gd name="T74" fmla="*/ 89 w 176"/>
                  <a:gd name="T75" fmla="*/ 34 h 262"/>
                  <a:gd name="T76" fmla="*/ 106 w 176"/>
                  <a:gd name="T77" fmla="*/ 16 h 262"/>
                  <a:gd name="T78" fmla="*/ 82 w 176"/>
                  <a:gd name="T79"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6" h="262">
                    <a:moveTo>
                      <a:pt x="29" y="111"/>
                    </a:moveTo>
                    <a:cubicBezTo>
                      <a:pt x="25" y="117"/>
                      <a:pt x="22" y="124"/>
                      <a:pt x="22" y="133"/>
                    </a:cubicBezTo>
                    <a:cubicBezTo>
                      <a:pt x="22" y="134"/>
                      <a:pt x="22" y="135"/>
                      <a:pt x="22" y="136"/>
                    </a:cubicBezTo>
                    <a:cubicBezTo>
                      <a:pt x="22" y="136"/>
                      <a:pt x="22" y="136"/>
                      <a:pt x="22" y="136"/>
                    </a:cubicBezTo>
                    <a:cubicBezTo>
                      <a:pt x="22" y="136"/>
                      <a:pt x="22" y="136"/>
                      <a:pt x="22" y="136"/>
                    </a:cubicBezTo>
                    <a:cubicBezTo>
                      <a:pt x="22" y="136"/>
                      <a:pt x="17" y="132"/>
                      <a:pt x="12" y="132"/>
                    </a:cubicBezTo>
                    <a:cubicBezTo>
                      <a:pt x="9" y="132"/>
                      <a:pt x="5" y="133"/>
                      <a:pt x="3" y="138"/>
                    </a:cubicBezTo>
                    <a:cubicBezTo>
                      <a:pt x="1" y="141"/>
                      <a:pt x="0" y="145"/>
                      <a:pt x="0" y="148"/>
                    </a:cubicBezTo>
                    <a:cubicBezTo>
                      <a:pt x="0" y="158"/>
                      <a:pt x="10" y="165"/>
                      <a:pt x="18" y="165"/>
                    </a:cubicBezTo>
                    <a:cubicBezTo>
                      <a:pt x="21" y="165"/>
                      <a:pt x="24" y="164"/>
                      <a:pt x="25" y="161"/>
                    </a:cubicBezTo>
                    <a:cubicBezTo>
                      <a:pt x="25" y="161"/>
                      <a:pt x="28" y="164"/>
                      <a:pt x="33" y="168"/>
                    </a:cubicBezTo>
                    <a:cubicBezTo>
                      <a:pt x="29" y="111"/>
                      <a:pt x="29" y="111"/>
                      <a:pt x="29" y="111"/>
                    </a:cubicBezTo>
                    <a:moveTo>
                      <a:pt x="18" y="60"/>
                    </a:moveTo>
                    <a:cubicBezTo>
                      <a:pt x="15" y="60"/>
                      <a:pt x="13" y="61"/>
                      <a:pt x="13" y="68"/>
                    </a:cubicBezTo>
                    <a:cubicBezTo>
                      <a:pt x="13" y="70"/>
                      <a:pt x="13" y="72"/>
                      <a:pt x="13" y="75"/>
                    </a:cubicBezTo>
                    <a:cubicBezTo>
                      <a:pt x="15" y="86"/>
                      <a:pt x="22" y="92"/>
                      <a:pt x="28" y="95"/>
                    </a:cubicBezTo>
                    <a:cubicBezTo>
                      <a:pt x="26" y="61"/>
                      <a:pt x="26" y="61"/>
                      <a:pt x="26" y="61"/>
                    </a:cubicBezTo>
                    <a:cubicBezTo>
                      <a:pt x="25" y="61"/>
                      <a:pt x="25" y="61"/>
                      <a:pt x="25" y="61"/>
                    </a:cubicBezTo>
                    <a:cubicBezTo>
                      <a:pt x="23" y="60"/>
                      <a:pt x="20" y="60"/>
                      <a:pt x="18" y="60"/>
                    </a:cubicBezTo>
                    <a:moveTo>
                      <a:pt x="82" y="0"/>
                    </a:moveTo>
                    <a:cubicBezTo>
                      <a:pt x="72" y="0"/>
                      <a:pt x="64" y="5"/>
                      <a:pt x="64" y="15"/>
                    </a:cubicBezTo>
                    <a:cubicBezTo>
                      <a:pt x="64" y="33"/>
                      <a:pt x="81" y="39"/>
                      <a:pt x="81" y="39"/>
                    </a:cubicBezTo>
                    <a:cubicBezTo>
                      <a:pt x="81" y="39"/>
                      <a:pt x="102" y="60"/>
                      <a:pt x="102" y="71"/>
                    </a:cubicBezTo>
                    <a:cubicBezTo>
                      <a:pt x="102" y="71"/>
                      <a:pt x="102" y="71"/>
                      <a:pt x="102" y="71"/>
                    </a:cubicBezTo>
                    <a:cubicBezTo>
                      <a:pt x="102" y="71"/>
                      <a:pt x="102" y="71"/>
                      <a:pt x="102" y="71"/>
                    </a:cubicBezTo>
                    <a:cubicBezTo>
                      <a:pt x="102" y="82"/>
                      <a:pt x="81" y="106"/>
                      <a:pt x="81" y="106"/>
                    </a:cubicBezTo>
                    <a:cubicBezTo>
                      <a:pt x="81" y="106"/>
                      <a:pt x="81" y="106"/>
                      <a:pt x="81" y="106"/>
                    </a:cubicBezTo>
                    <a:cubicBezTo>
                      <a:pt x="81" y="106"/>
                      <a:pt x="81" y="106"/>
                      <a:pt x="81" y="106"/>
                    </a:cubicBezTo>
                    <a:cubicBezTo>
                      <a:pt x="81" y="106"/>
                      <a:pt x="84" y="101"/>
                      <a:pt x="84" y="96"/>
                    </a:cubicBezTo>
                    <a:cubicBezTo>
                      <a:pt x="84" y="91"/>
                      <a:pt x="81" y="85"/>
                      <a:pt x="72" y="85"/>
                    </a:cubicBezTo>
                    <a:cubicBezTo>
                      <a:pt x="72" y="85"/>
                      <a:pt x="72" y="85"/>
                      <a:pt x="71" y="85"/>
                    </a:cubicBezTo>
                    <a:cubicBezTo>
                      <a:pt x="66" y="85"/>
                      <a:pt x="62" y="87"/>
                      <a:pt x="59" y="90"/>
                    </a:cubicBezTo>
                    <a:cubicBezTo>
                      <a:pt x="61" y="124"/>
                      <a:pt x="61" y="124"/>
                      <a:pt x="61" y="124"/>
                    </a:cubicBezTo>
                    <a:cubicBezTo>
                      <a:pt x="62" y="125"/>
                      <a:pt x="63" y="125"/>
                      <a:pt x="65" y="125"/>
                    </a:cubicBezTo>
                    <a:cubicBezTo>
                      <a:pt x="71" y="125"/>
                      <a:pt x="76" y="121"/>
                      <a:pt x="76" y="121"/>
                    </a:cubicBezTo>
                    <a:cubicBezTo>
                      <a:pt x="76" y="121"/>
                      <a:pt x="77" y="145"/>
                      <a:pt x="81" y="160"/>
                    </a:cubicBezTo>
                    <a:cubicBezTo>
                      <a:pt x="82" y="162"/>
                      <a:pt x="82" y="168"/>
                      <a:pt x="82" y="175"/>
                    </a:cubicBezTo>
                    <a:cubicBezTo>
                      <a:pt x="82" y="186"/>
                      <a:pt x="82" y="201"/>
                      <a:pt x="81" y="217"/>
                    </a:cubicBezTo>
                    <a:cubicBezTo>
                      <a:pt x="77" y="207"/>
                      <a:pt x="72" y="199"/>
                      <a:pt x="65" y="192"/>
                    </a:cubicBezTo>
                    <a:cubicBezTo>
                      <a:pt x="66" y="211"/>
                      <a:pt x="66" y="211"/>
                      <a:pt x="66" y="211"/>
                    </a:cubicBezTo>
                    <a:cubicBezTo>
                      <a:pt x="71" y="222"/>
                      <a:pt x="75" y="236"/>
                      <a:pt x="75" y="250"/>
                    </a:cubicBezTo>
                    <a:cubicBezTo>
                      <a:pt x="75" y="254"/>
                      <a:pt x="75" y="258"/>
                      <a:pt x="74" y="262"/>
                    </a:cubicBezTo>
                    <a:cubicBezTo>
                      <a:pt x="101" y="262"/>
                      <a:pt x="101" y="262"/>
                      <a:pt x="101" y="262"/>
                    </a:cubicBezTo>
                    <a:cubicBezTo>
                      <a:pt x="109" y="216"/>
                      <a:pt x="151" y="187"/>
                      <a:pt x="151" y="187"/>
                    </a:cubicBezTo>
                    <a:cubicBezTo>
                      <a:pt x="152" y="189"/>
                      <a:pt x="154" y="190"/>
                      <a:pt x="158" y="190"/>
                    </a:cubicBezTo>
                    <a:cubicBezTo>
                      <a:pt x="165" y="190"/>
                      <a:pt x="176" y="184"/>
                      <a:pt x="176" y="173"/>
                    </a:cubicBezTo>
                    <a:cubicBezTo>
                      <a:pt x="176" y="170"/>
                      <a:pt x="175" y="167"/>
                      <a:pt x="173" y="163"/>
                    </a:cubicBezTo>
                    <a:cubicBezTo>
                      <a:pt x="170" y="159"/>
                      <a:pt x="167" y="157"/>
                      <a:pt x="164" y="157"/>
                    </a:cubicBezTo>
                    <a:cubicBezTo>
                      <a:pt x="158" y="157"/>
                      <a:pt x="153" y="161"/>
                      <a:pt x="153" y="161"/>
                    </a:cubicBezTo>
                    <a:cubicBezTo>
                      <a:pt x="153" y="161"/>
                      <a:pt x="153" y="161"/>
                      <a:pt x="153" y="161"/>
                    </a:cubicBezTo>
                    <a:cubicBezTo>
                      <a:pt x="153" y="161"/>
                      <a:pt x="153" y="161"/>
                      <a:pt x="153" y="161"/>
                    </a:cubicBezTo>
                    <a:cubicBezTo>
                      <a:pt x="154" y="161"/>
                      <a:pt x="154" y="160"/>
                      <a:pt x="154" y="159"/>
                    </a:cubicBezTo>
                    <a:cubicBezTo>
                      <a:pt x="154" y="137"/>
                      <a:pt x="134" y="123"/>
                      <a:pt x="134" y="123"/>
                    </a:cubicBezTo>
                    <a:cubicBezTo>
                      <a:pt x="134" y="123"/>
                      <a:pt x="134" y="123"/>
                      <a:pt x="134" y="123"/>
                    </a:cubicBezTo>
                    <a:cubicBezTo>
                      <a:pt x="134" y="123"/>
                      <a:pt x="134" y="123"/>
                      <a:pt x="134" y="123"/>
                    </a:cubicBezTo>
                    <a:cubicBezTo>
                      <a:pt x="134" y="123"/>
                      <a:pt x="159" y="123"/>
                      <a:pt x="162" y="100"/>
                    </a:cubicBezTo>
                    <a:cubicBezTo>
                      <a:pt x="162" y="97"/>
                      <a:pt x="163" y="95"/>
                      <a:pt x="163" y="93"/>
                    </a:cubicBezTo>
                    <a:cubicBezTo>
                      <a:pt x="163" y="87"/>
                      <a:pt x="160" y="85"/>
                      <a:pt x="157" y="85"/>
                    </a:cubicBezTo>
                    <a:cubicBezTo>
                      <a:pt x="155" y="85"/>
                      <a:pt x="153" y="86"/>
                      <a:pt x="150" y="86"/>
                    </a:cubicBezTo>
                    <a:cubicBezTo>
                      <a:pt x="148" y="87"/>
                      <a:pt x="145" y="87"/>
                      <a:pt x="143" y="87"/>
                    </a:cubicBezTo>
                    <a:cubicBezTo>
                      <a:pt x="142" y="87"/>
                      <a:pt x="142" y="87"/>
                      <a:pt x="142" y="87"/>
                    </a:cubicBezTo>
                    <a:cubicBezTo>
                      <a:pt x="142" y="87"/>
                      <a:pt x="142" y="87"/>
                      <a:pt x="142" y="87"/>
                    </a:cubicBezTo>
                    <a:cubicBezTo>
                      <a:pt x="135" y="87"/>
                      <a:pt x="127" y="102"/>
                      <a:pt x="127" y="117"/>
                    </a:cubicBezTo>
                    <a:cubicBezTo>
                      <a:pt x="127" y="124"/>
                      <a:pt x="129" y="132"/>
                      <a:pt x="134" y="138"/>
                    </a:cubicBezTo>
                    <a:cubicBezTo>
                      <a:pt x="139" y="145"/>
                      <a:pt x="142" y="153"/>
                      <a:pt x="142" y="162"/>
                    </a:cubicBezTo>
                    <a:cubicBezTo>
                      <a:pt x="142" y="178"/>
                      <a:pt x="133" y="198"/>
                      <a:pt x="111" y="218"/>
                    </a:cubicBezTo>
                    <a:cubicBezTo>
                      <a:pt x="103" y="225"/>
                      <a:pt x="97" y="235"/>
                      <a:pt x="93" y="245"/>
                    </a:cubicBezTo>
                    <a:cubicBezTo>
                      <a:pt x="93" y="245"/>
                      <a:pt x="93" y="245"/>
                      <a:pt x="93" y="245"/>
                    </a:cubicBezTo>
                    <a:cubicBezTo>
                      <a:pt x="93" y="245"/>
                      <a:pt x="93" y="245"/>
                      <a:pt x="93" y="245"/>
                    </a:cubicBezTo>
                    <a:cubicBezTo>
                      <a:pt x="95" y="233"/>
                      <a:pt x="95" y="219"/>
                      <a:pt x="95" y="205"/>
                    </a:cubicBezTo>
                    <a:cubicBezTo>
                      <a:pt x="95" y="186"/>
                      <a:pt x="94" y="167"/>
                      <a:pt x="89" y="153"/>
                    </a:cubicBezTo>
                    <a:cubicBezTo>
                      <a:pt x="87" y="144"/>
                      <a:pt x="85" y="136"/>
                      <a:pt x="85" y="130"/>
                    </a:cubicBezTo>
                    <a:cubicBezTo>
                      <a:pt x="85" y="104"/>
                      <a:pt x="103" y="92"/>
                      <a:pt x="109" y="75"/>
                    </a:cubicBezTo>
                    <a:cubicBezTo>
                      <a:pt x="110" y="72"/>
                      <a:pt x="111" y="70"/>
                      <a:pt x="111" y="67"/>
                    </a:cubicBezTo>
                    <a:cubicBezTo>
                      <a:pt x="111" y="49"/>
                      <a:pt x="89" y="34"/>
                      <a:pt x="89" y="34"/>
                    </a:cubicBezTo>
                    <a:cubicBezTo>
                      <a:pt x="89" y="34"/>
                      <a:pt x="89" y="34"/>
                      <a:pt x="89" y="34"/>
                    </a:cubicBezTo>
                    <a:cubicBezTo>
                      <a:pt x="89" y="34"/>
                      <a:pt x="89" y="34"/>
                      <a:pt x="89" y="34"/>
                    </a:cubicBezTo>
                    <a:cubicBezTo>
                      <a:pt x="89" y="34"/>
                      <a:pt x="106" y="27"/>
                      <a:pt x="106" y="16"/>
                    </a:cubicBezTo>
                    <a:cubicBezTo>
                      <a:pt x="106" y="14"/>
                      <a:pt x="105" y="11"/>
                      <a:pt x="103" y="9"/>
                    </a:cubicBezTo>
                    <a:cubicBezTo>
                      <a:pt x="97" y="3"/>
                      <a:pt x="89" y="0"/>
                      <a:pt x="82" y="0"/>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43">
                <a:extLst>
                  <a:ext uri="{FF2B5EF4-FFF2-40B4-BE49-F238E27FC236}">
                    <a16:creationId xmlns:a16="http://schemas.microsoft.com/office/drawing/2014/main" id="{B590880B-DA21-4E8E-845B-EB54DB1F6B40}"/>
                  </a:ext>
                </a:extLst>
              </p:cNvPr>
              <p:cNvSpPr>
                <a:spLocks/>
              </p:cNvSpPr>
              <p:nvPr/>
            </p:nvSpPr>
            <p:spPr bwMode="auto">
              <a:xfrm>
                <a:off x="6893" y="2997"/>
                <a:ext cx="418" cy="376"/>
              </a:xfrm>
              <a:custGeom>
                <a:avLst/>
                <a:gdLst>
                  <a:gd name="T0" fmla="*/ 380 w 418"/>
                  <a:gd name="T1" fmla="*/ 376 h 376"/>
                  <a:gd name="T2" fmla="*/ 35 w 418"/>
                  <a:gd name="T3" fmla="*/ 376 h 376"/>
                  <a:gd name="T4" fmla="*/ 0 w 418"/>
                  <a:gd name="T5" fmla="*/ 0 h 376"/>
                  <a:gd name="T6" fmla="*/ 418 w 418"/>
                  <a:gd name="T7" fmla="*/ 0 h 376"/>
                  <a:gd name="T8" fmla="*/ 380 w 418"/>
                  <a:gd name="T9" fmla="*/ 376 h 376"/>
                </a:gdLst>
                <a:ahLst/>
                <a:cxnLst>
                  <a:cxn ang="0">
                    <a:pos x="T0" y="T1"/>
                  </a:cxn>
                  <a:cxn ang="0">
                    <a:pos x="T2" y="T3"/>
                  </a:cxn>
                  <a:cxn ang="0">
                    <a:pos x="T4" y="T5"/>
                  </a:cxn>
                  <a:cxn ang="0">
                    <a:pos x="T6" y="T7"/>
                  </a:cxn>
                  <a:cxn ang="0">
                    <a:pos x="T8" y="T9"/>
                  </a:cxn>
                </a:cxnLst>
                <a:rect l="0" t="0" r="r" b="b"/>
                <a:pathLst>
                  <a:path w="418" h="376">
                    <a:moveTo>
                      <a:pt x="380" y="376"/>
                    </a:moveTo>
                    <a:lnTo>
                      <a:pt x="35" y="376"/>
                    </a:lnTo>
                    <a:lnTo>
                      <a:pt x="0" y="0"/>
                    </a:lnTo>
                    <a:lnTo>
                      <a:pt x="418" y="0"/>
                    </a:lnTo>
                    <a:lnTo>
                      <a:pt x="380" y="376"/>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44">
                <a:extLst>
                  <a:ext uri="{FF2B5EF4-FFF2-40B4-BE49-F238E27FC236}">
                    <a16:creationId xmlns:a16="http://schemas.microsoft.com/office/drawing/2014/main" id="{A40239FA-F402-4657-A40B-E4E31A7AD040}"/>
                  </a:ext>
                </a:extLst>
              </p:cNvPr>
              <p:cNvSpPr>
                <a:spLocks/>
              </p:cNvSpPr>
              <p:nvPr/>
            </p:nvSpPr>
            <p:spPr bwMode="auto">
              <a:xfrm>
                <a:off x="6893" y="2997"/>
                <a:ext cx="418" cy="376"/>
              </a:xfrm>
              <a:custGeom>
                <a:avLst/>
                <a:gdLst>
                  <a:gd name="T0" fmla="*/ 380 w 418"/>
                  <a:gd name="T1" fmla="*/ 376 h 376"/>
                  <a:gd name="T2" fmla="*/ 35 w 418"/>
                  <a:gd name="T3" fmla="*/ 376 h 376"/>
                  <a:gd name="T4" fmla="*/ 0 w 418"/>
                  <a:gd name="T5" fmla="*/ 0 h 376"/>
                  <a:gd name="T6" fmla="*/ 418 w 418"/>
                  <a:gd name="T7" fmla="*/ 0 h 376"/>
                  <a:gd name="T8" fmla="*/ 380 w 418"/>
                  <a:gd name="T9" fmla="*/ 376 h 376"/>
                </a:gdLst>
                <a:ahLst/>
                <a:cxnLst>
                  <a:cxn ang="0">
                    <a:pos x="T0" y="T1"/>
                  </a:cxn>
                  <a:cxn ang="0">
                    <a:pos x="T2" y="T3"/>
                  </a:cxn>
                  <a:cxn ang="0">
                    <a:pos x="T4" y="T5"/>
                  </a:cxn>
                  <a:cxn ang="0">
                    <a:pos x="T6" y="T7"/>
                  </a:cxn>
                  <a:cxn ang="0">
                    <a:pos x="T8" y="T9"/>
                  </a:cxn>
                </a:cxnLst>
                <a:rect l="0" t="0" r="r" b="b"/>
                <a:pathLst>
                  <a:path w="418" h="376">
                    <a:moveTo>
                      <a:pt x="380" y="376"/>
                    </a:moveTo>
                    <a:lnTo>
                      <a:pt x="35" y="376"/>
                    </a:lnTo>
                    <a:lnTo>
                      <a:pt x="0" y="0"/>
                    </a:lnTo>
                    <a:lnTo>
                      <a:pt x="418" y="0"/>
                    </a:lnTo>
                    <a:lnTo>
                      <a:pt x="380" y="376"/>
                    </a:lnTo>
                  </a:path>
                </a:pathLst>
              </a:custGeom>
              <a:solidFill>
                <a:srgbClr val="6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45">
                <a:extLst>
                  <a:ext uri="{FF2B5EF4-FFF2-40B4-BE49-F238E27FC236}">
                    <a16:creationId xmlns:a16="http://schemas.microsoft.com/office/drawing/2014/main" id="{999A8CE7-9106-47B8-97FC-78EC9EAA0DD0}"/>
                  </a:ext>
                </a:extLst>
              </p:cNvPr>
              <p:cNvSpPr>
                <a:spLocks noChangeArrowheads="1"/>
              </p:cNvSpPr>
              <p:nvPr/>
            </p:nvSpPr>
            <p:spPr bwMode="auto">
              <a:xfrm>
                <a:off x="6874" y="2957"/>
                <a:ext cx="453" cy="83"/>
              </a:xfrm>
              <a:prstGeom prst="rect">
                <a:avLst/>
              </a:prstGeom>
              <a:solidFill>
                <a:srgbClr val="F0F0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46">
                <a:extLst>
                  <a:ext uri="{FF2B5EF4-FFF2-40B4-BE49-F238E27FC236}">
                    <a16:creationId xmlns:a16="http://schemas.microsoft.com/office/drawing/2014/main" id="{DE258D7C-D85B-415A-A67A-C15E1385EAB8}"/>
                  </a:ext>
                </a:extLst>
              </p:cNvPr>
              <p:cNvSpPr>
                <a:spLocks noChangeArrowheads="1"/>
              </p:cNvSpPr>
              <p:nvPr/>
            </p:nvSpPr>
            <p:spPr bwMode="auto">
              <a:xfrm>
                <a:off x="6874" y="2957"/>
                <a:ext cx="453" cy="83"/>
              </a:xfrm>
              <a:prstGeom prst="rect">
                <a:avLst/>
              </a:prstGeom>
              <a:solidFill>
                <a:srgbClr val="A8ADA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Oval 47">
                <a:extLst>
                  <a:ext uri="{FF2B5EF4-FFF2-40B4-BE49-F238E27FC236}">
                    <a16:creationId xmlns:a16="http://schemas.microsoft.com/office/drawing/2014/main" id="{064087A8-BC8E-40E2-843F-35CAFB3A5C0D}"/>
                  </a:ext>
                </a:extLst>
              </p:cNvPr>
              <p:cNvSpPr>
                <a:spLocks noChangeArrowheads="1"/>
              </p:cNvSpPr>
              <p:nvPr/>
            </p:nvSpPr>
            <p:spPr bwMode="auto">
              <a:xfrm>
                <a:off x="3620" y="3603"/>
                <a:ext cx="3686" cy="214"/>
              </a:xfrm>
              <a:prstGeom prst="ellipse">
                <a:avLst/>
              </a:prstGeom>
              <a:solidFill>
                <a:schemeClr val="tx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48">
                <a:extLst>
                  <a:ext uri="{FF2B5EF4-FFF2-40B4-BE49-F238E27FC236}">
                    <a16:creationId xmlns:a16="http://schemas.microsoft.com/office/drawing/2014/main" id="{49DF6F9A-0158-44A4-950D-C3C16351962B}"/>
                  </a:ext>
                </a:extLst>
              </p:cNvPr>
              <p:cNvSpPr>
                <a:spLocks noChangeArrowheads="1"/>
              </p:cNvSpPr>
              <p:nvPr/>
            </p:nvSpPr>
            <p:spPr bwMode="auto">
              <a:xfrm>
                <a:off x="3720" y="1599"/>
                <a:ext cx="1672" cy="2099"/>
              </a:xfrm>
              <a:prstGeom prst="rect">
                <a:avLst/>
              </a:prstGeom>
              <a:solidFill>
                <a:srgbClr val="407B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Rectangle 49">
                <a:extLst>
                  <a:ext uri="{FF2B5EF4-FFF2-40B4-BE49-F238E27FC236}">
                    <a16:creationId xmlns:a16="http://schemas.microsoft.com/office/drawing/2014/main" id="{716596F1-59DA-4ACE-B775-E0A571A731B5}"/>
                  </a:ext>
                </a:extLst>
              </p:cNvPr>
              <p:cNvSpPr>
                <a:spLocks noChangeArrowheads="1"/>
              </p:cNvSpPr>
              <p:nvPr/>
            </p:nvSpPr>
            <p:spPr bwMode="auto">
              <a:xfrm>
                <a:off x="3720" y="1599"/>
                <a:ext cx="1672" cy="2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50">
                <a:extLst>
                  <a:ext uri="{FF2B5EF4-FFF2-40B4-BE49-F238E27FC236}">
                    <a16:creationId xmlns:a16="http://schemas.microsoft.com/office/drawing/2014/main" id="{77531ACA-559D-411B-BD9E-29C946F99F2B}"/>
                  </a:ext>
                </a:extLst>
              </p:cNvPr>
              <p:cNvSpPr>
                <a:spLocks/>
              </p:cNvSpPr>
              <p:nvPr/>
            </p:nvSpPr>
            <p:spPr bwMode="auto">
              <a:xfrm>
                <a:off x="5392" y="1599"/>
                <a:ext cx="0" cy="304"/>
              </a:xfrm>
              <a:custGeom>
                <a:avLst/>
                <a:gdLst>
                  <a:gd name="T0" fmla="*/ 0 h 128"/>
                  <a:gd name="T1" fmla="*/ 0 h 128"/>
                  <a:gd name="T2" fmla="*/ 128 h 128"/>
                  <a:gd name="T3" fmla="*/ 127 h 128"/>
                  <a:gd name="T4" fmla="*/ 0 h 128"/>
                </a:gdLst>
                <a:ahLst/>
                <a:cxnLst>
                  <a:cxn ang="0">
                    <a:pos x="0" y="T0"/>
                  </a:cxn>
                  <a:cxn ang="0">
                    <a:pos x="0" y="T1"/>
                  </a:cxn>
                  <a:cxn ang="0">
                    <a:pos x="0" y="T2"/>
                  </a:cxn>
                  <a:cxn ang="0">
                    <a:pos x="0" y="T3"/>
                  </a:cxn>
                  <a:cxn ang="0">
                    <a:pos x="0" y="T4"/>
                  </a:cxn>
                </a:cxnLst>
                <a:rect l="0" t="0" r="r" b="b"/>
                <a:pathLst>
                  <a:path h="128">
                    <a:moveTo>
                      <a:pt x="0" y="0"/>
                    </a:moveTo>
                    <a:cubicBezTo>
                      <a:pt x="0" y="0"/>
                      <a:pt x="0" y="0"/>
                      <a:pt x="0" y="0"/>
                    </a:cubicBezTo>
                    <a:cubicBezTo>
                      <a:pt x="0" y="128"/>
                      <a:pt x="0" y="128"/>
                      <a:pt x="0" y="128"/>
                    </a:cubicBezTo>
                    <a:cubicBezTo>
                      <a:pt x="0" y="128"/>
                      <a:pt x="0" y="128"/>
                      <a:pt x="0" y="127"/>
                    </a:cubicBezTo>
                    <a:cubicBezTo>
                      <a:pt x="0" y="0"/>
                      <a:pt x="0" y="0"/>
                      <a:pt x="0" y="0"/>
                    </a:cubicBezTo>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51">
                <a:extLst>
                  <a:ext uri="{FF2B5EF4-FFF2-40B4-BE49-F238E27FC236}">
                    <a16:creationId xmlns:a16="http://schemas.microsoft.com/office/drawing/2014/main" id="{F9EC3DAC-890A-4A73-BC3B-E4A96DD04A74}"/>
                  </a:ext>
                </a:extLst>
              </p:cNvPr>
              <p:cNvSpPr>
                <a:spLocks noEditPoints="1"/>
              </p:cNvSpPr>
              <p:nvPr/>
            </p:nvSpPr>
            <p:spPr bwMode="auto">
              <a:xfrm>
                <a:off x="3964" y="1599"/>
                <a:ext cx="1428" cy="2092"/>
              </a:xfrm>
              <a:custGeom>
                <a:avLst/>
                <a:gdLst>
                  <a:gd name="T0" fmla="*/ 576 w 601"/>
                  <a:gd name="T1" fmla="*/ 653 h 881"/>
                  <a:gd name="T2" fmla="*/ 576 w 601"/>
                  <a:gd name="T3" fmla="*/ 795 h 881"/>
                  <a:gd name="T4" fmla="*/ 582 w 601"/>
                  <a:gd name="T5" fmla="*/ 795 h 881"/>
                  <a:gd name="T6" fmla="*/ 584 w 601"/>
                  <a:gd name="T7" fmla="*/ 767 h 881"/>
                  <a:gd name="T8" fmla="*/ 584 w 601"/>
                  <a:gd name="T9" fmla="*/ 665 h 881"/>
                  <a:gd name="T10" fmla="*/ 576 w 601"/>
                  <a:gd name="T11" fmla="*/ 653 h 881"/>
                  <a:gd name="T12" fmla="*/ 509 w 601"/>
                  <a:gd name="T13" fmla="*/ 379 h 881"/>
                  <a:gd name="T14" fmla="*/ 500 w 601"/>
                  <a:gd name="T15" fmla="*/ 379 h 881"/>
                  <a:gd name="T16" fmla="*/ 503 w 601"/>
                  <a:gd name="T17" fmla="*/ 405 h 881"/>
                  <a:gd name="T18" fmla="*/ 506 w 601"/>
                  <a:gd name="T19" fmla="*/ 405 h 881"/>
                  <a:gd name="T20" fmla="*/ 509 w 601"/>
                  <a:gd name="T21" fmla="*/ 379 h 881"/>
                  <a:gd name="T22" fmla="*/ 22 w 601"/>
                  <a:gd name="T23" fmla="*/ 847 h 881"/>
                  <a:gd name="T24" fmla="*/ 22 w 601"/>
                  <a:gd name="T25" fmla="*/ 596 h 881"/>
                  <a:gd name="T26" fmla="*/ 291 w 601"/>
                  <a:gd name="T27" fmla="*/ 596 h 881"/>
                  <a:gd name="T28" fmla="*/ 291 w 601"/>
                  <a:gd name="T29" fmla="*/ 847 h 881"/>
                  <a:gd name="T30" fmla="*/ 22 w 601"/>
                  <a:gd name="T31" fmla="*/ 847 h 881"/>
                  <a:gd name="T32" fmla="*/ 601 w 601"/>
                  <a:gd name="T33" fmla="*/ 0 h 881"/>
                  <a:gd name="T34" fmla="*/ 601 w 601"/>
                  <a:gd name="T35" fmla="*/ 0 h 881"/>
                  <a:gd name="T36" fmla="*/ 0 w 601"/>
                  <a:gd name="T37" fmla="*/ 0 h 881"/>
                  <a:gd name="T38" fmla="*/ 0 w 601"/>
                  <a:gd name="T39" fmla="*/ 881 h 881"/>
                  <a:gd name="T40" fmla="*/ 577 w 601"/>
                  <a:gd name="T41" fmla="*/ 881 h 881"/>
                  <a:gd name="T42" fmla="*/ 579 w 601"/>
                  <a:gd name="T43" fmla="*/ 845 h 881"/>
                  <a:gd name="T44" fmla="*/ 576 w 601"/>
                  <a:gd name="T45" fmla="*/ 845 h 881"/>
                  <a:gd name="T46" fmla="*/ 576 w 601"/>
                  <a:gd name="T47" fmla="*/ 847 h 881"/>
                  <a:gd name="T48" fmla="*/ 312 w 601"/>
                  <a:gd name="T49" fmla="*/ 847 h 881"/>
                  <a:gd name="T50" fmla="*/ 312 w 601"/>
                  <a:gd name="T51" fmla="*/ 596 h 881"/>
                  <a:gd name="T52" fmla="*/ 576 w 601"/>
                  <a:gd name="T53" fmla="*/ 596 h 881"/>
                  <a:gd name="T54" fmla="*/ 576 w 601"/>
                  <a:gd name="T55" fmla="*/ 568 h 881"/>
                  <a:gd name="T56" fmla="*/ 22 w 601"/>
                  <a:gd name="T57" fmla="*/ 568 h 881"/>
                  <a:gd name="T58" fmla="*/ 22 w 601"/>
                  <a:gd name="T59" fmla="*/ 461 h 881"/>
                  <a:gd name="T60" fmla="*/ 20 w 601"/>
                  <a:gd name="T61" fmla="*/ 452 h 881"/>
                  <a:gd name="T62" fmla="*/ 22 w 601"/>
                  <a:gd name="T63" fmla="*/ 452 h 881"/>
                  <a:gd name="T64" fmla="*/ 22 w 601"/>
                  <a:gd name="T65" fmla="*/ 405 h 881"/>
                  <a:gd name="T66" fmla="*/ 444 w 601"/>
                  <a:gd name="T67" fmla="*/ 405 h 881"/>
                  <a:gd name="T68" fmla="*/ 441 w 601"/>
                  <a:gd name="T69" fmla="*/ 379 h 881"/>
                  <a:gd name="T70" fmla="*/ 22 w 601"/>
                  <a:gd name="T71" fmla="*/ 379 h 881"/>
                  <a:gd name="T72" fmla="*/ 22 w 601"/>
                  <a:gd name="T73" fmla="*/ 216 h 881"/>
                  <a:gd name="T74" fmla="*/ 367 w 601"/>
                  <a:gd name="T75" fmla="*/ 216 h 881"/>
                  <a:gd name="T76" fmla="*/ 367 w 601"/>
                  <a:gd name="T77" fmla="*/ 212 h 881"/>
                  <a:gd name="T78" fmla="*/ 367 w 601"/>
                  <a:gd name="T79" fmla="*/ 212 h 881"/>
                  <a:gd name="T80" fmla="*/ 371 w 601"/>
                  <a:gd name="T81" fmla="*/ 191 h 881"/>
                  <a:gd name="T82" fmla="*/ 22 w 601"/>
                  <a:gd name="T83" fmla="*/ 191 h 881"/>
                  <a:gd name="T84" fmla="*/ 22 w 601"/>
                  <a:gd name="T85" fmla="*/ 28 h 881"/>
                  <a:gd name="T86" fmla="*/ 580 w 601"/>
                  <a:gd name="T87" fmla="*/ 28 h 881"/>
                  <a:gd name="T88" fmla="*/ 580 w 601"/>
                  <a:gd name="T89" fmla="*/ 153 h 881"/>
                  <a:gd name="T90" fmla="*/ 601 w 601"/>
                  <a:gd name="T91" fmla="*/ 128 h 881"/>
                  <a:gd name="T92" fmla="*/ 601 w 601"/>
                  <a:gd name="T9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1" h="881">
                    <a:moveTo>
                      <a:pt x="576" y="653"/>
                    </a:moveTo>
                    <a:cubicBezTo>
                      <a:pt x="576" y="795"/>
                      <a:pt x="576" y="795"/>
                      <a:pt x="576" y="795"/>
                    </a:cubicBezTo>
                    <a:cubicBezTo>
                      <a:pt x="582" y="795"/>
                      <a:pt x="582" y="795"/>
                      <a:pt x="582" y="795"/>
                    </a:cubicBezTo>
                    <a:cubicBezTo>
                      <a:pt x="584" y="767"/>
                      <a:pt x="584" y="767"/>
                      <a:pt x="584" y="767"/>
                    </a:cubicBezTo>
                    <a:cubicBezTo>
                      <a:pt x="584" y="665"/>
                      <a:pt x="584" y="665"/>
                      <a:pt x="584" y="665"/>
                    </a:cubicBezTo>
                    <a:cubicBezTo>
                      <a:pt x="580" y="662"/>
                      <a:pt x="577" y="658"/>
                      <a:pt x="576" y="653"/>
                    </a:cubicBezTo>
                    <a:moveTo>
                      <a:pt x="509" y="379"/>
                    </a:moveTo>
                    <a:cubicBezTo>
                      <a:pt x="500" y="379"/>
                      <a:pt x="500" y="379"/>
                      <a:pt x="500" y="379"/>
                    </a:cubicBezTo>
                    <a:cubicBezTo>
                      <a:pt x="501" y="388"/>
                      <a:pt x="502" y="396"/>
                      <a:pt x="503" y="405"/>
                    </a:cubicBezTo>
                    <a:cubicBezTo>
                      <a:pt x="506" y="405"/>
                      <a:pt x="506" y="405"/>
                      <a:pt x="506" y="405"/>
                    </a:cubicBezTo>
                    <a:cubicBezTo>
                      <a:pt x="507" y="399"/>
                      <a:pt x="508" y="390"/>
                      <a:pt x="509" y="379"/>
                    </a:cubicBezTo>
                    <a:moveTo>
                      <a:pt x="22" y="847"/>
                    </a:moveTo>
                    <a:cubicBezTo>
                      <a:pt x="22" y="596"/>
                      <a:pt x="22" y="596"/>
                      <a:pt x="22" y="596"/>
                    </a:cubicBezTo>
                    <a:cubicBezTo>
                      <a:pt x="291" y="596"/>
                      <a:pt x="291" y="596"/>
                      <a:pt x="291" y="596"/>
                    </a:cubicBezTo>
                    <a:cubicBezTo>
                      <a:pt x="291" y="847"/>
                      <a:pt x="291" y="847"/>
                      <a:pt x="291" y="847"/>
                    </a:cubicBezTo>
                    <a:cubicBezTo>
                      <a:pt x="22" y="847"/>
                      <a:pt x="22" y="847"/>
                      <a:pt x="22" y="847"/>
                    </a:cubicBezTo>
                    <a:moveTo>
                      <a:pt x="601" y="0"/>
                    </a:moveTo>
                    <a:cubicBezTo>
                      <a:pt x="601" y="0"/>
                      <a:pt x="601" y="0"/>
                      <a:pt x="601" y="0"/>
                    </a:cubicBezTo>
                    <a:cubicBezTo>
                      <a:pt x="0" y="0"/>
                      <a:pt x="0" y="0"/>
                      <a:pt x="0" y="0"/>
                    </a:cubicBezTo>
                    <a:cubicBezTo>
                      <a:pt x="0" y="881"/>
                      <a:pt x="0" y="881"/>
                      <a:pt x="0" y="881"/>
                    </a:cubicBezTo>
                    <a:cubicBezTo>
                      <a:pt x="577" y="881"/>
                      <a:pt x="577" y="881"/>
                      <a:pt x="577" y="881"/>
                    </a:cubicBezTo>
                    <a:cubicBezTo>
                      <a:pt x="579" y="845"/>
                      <a:pt x="579" y="845"/>
                      <a:pt x="579" y="845"/>
                    </a:cubicBezTo>
                    <a:cubicBezTo>
                      <a:pt x="576" y="845"/>
                      <a:pt x="576" y="845"/>
                      <a:pt x="576" y="845"/>
                    </a:cubicBezTo>
                    <a:cubicBezTo>
                      <a:pt x="576" y="847"/>
                      <a:pt x="576" y="847"/>
                      <a:pt x="576" y="847"/>
                    </a:cubicBezTo>
                    <a:cubicBezTo>
                      <a:pt x="312" y="847"/>
                      <a:pt x="312" y="847"/>
                      <a:pt x="312" y="847"/>
                    </a:cubicBezTo>
                    <a:cubicBezTo>
                      <a:pt x="312" y="596"/>
                      <a:pt x="312" y="596"/>
                      <a:pt x="312" y="596"/>
                    </a:cubicBezTo>
                    <a:cubicBezTo>
                      <a:pt x="576" y="596"/>
                      <a:pt x="576" y="596"/>
                      <a:pt x="576" y="596"/>
                    </a:cubicBezTo>
                    <a:cubicBezTo>
                      <a:pt x="576" y="568"/>
                      <a:pt x="576" y="568"/>
                      <a:pt x="576" y="568"/>
                    </a:cubicBezTo>
                    <a:cubicBezTo>
                      <a:pt x="22" y="568"/>
                      <a:pt x="22" y="568"/>
                      <a:pt x="22" y="568"/>
                    </a:cubicBezTo>
                    <a:cubicBezTo>
                      <a:pt x="22" y="461"/>
                      <a:pt x="22" y="461"/>
                      <a:pt x="22" y="461"/>
                    </a:cubicBezTo>
                    <a:cubicBezTo>
                      <a:pt x="20" y="452"/>
                      <a:pt x="20" y="452"/>
                      <a:pt x="20" y="452"/>
                    </a:cubicBezTo>
                    <a:cubicBezTo>
                      <a:pt x="22" y="452"/>
                      <a:pt x="22" y="452"/>
                      <a:pt x="22" y="452"/>
                    </a:cubicBezTo>
                    <a:cubicBezTo>
                      <a:pt x="22" y="405"/>
                      <a:pt x="22" y="405"/>
                      <a:pt x="22" y="405"/>
                    </a:cubicBezTo>
                    <a:cubicBezTo>
                      <a:pt x="444" y="405"/>
                      <a:pt x="444" y="405"/>
                      <a:pt x="444" y="405"/>
                    </a:cubicBezTo>
                    <a:cubicBezTo>
                      <a:pt x="443" y="397"/>
                      <a:pt x="442" y="388"/>
                      <a:pt x="441" y="379"/>
                    </a:cubicBezTo>
                    <a:cubicBezTo>
                      <a:pt x="22" y="379"/>
                      <a:pt x="22" y="379"/>
                      <a:pt x="22" y="379"/>
                    </a:cubicBezTo>
                    <a:cubicBezTo>
                      <a:pt x="22" y="216"/>
                      <a:pt x="22" y="216"/>
                      <a:pt x="22" y="216"/>
                    </a:cubicBezTo>
                    <a:cubicBezTo>
                      <a:pt x="367" y="216"/>
                      <a:pt x="367" y="216"/>
                      <a:pt x="367" y="216"/>
                    </a:cubicBezTo>
                    <a:cubicBezTo>
                      <a:pt x="367" y="212"/>
                      <a:pt x="367" y="212"/>
                      <a:pt x="367" y="212"/>
                    </a:cubicBezTo>
                    <a:cubicBezTo>
                      <a:pt x="367" y="212"/>
                      <a:pt x="367" y="212"/>
                      <a:pt x="367" y="212"/>
                    </a:cubicBezTo>
                    <a:cubicBezTo>
                      <a:pt x="367" y="205"/>
                      <a:pt x="368" y="197"/>
                      <a:pt x="371" y="191"/>
                    </a:cubicBezTo>
                    <a:cubicBezTo>
                      <a:pt x="22" y="191"/>
                      <a:pt x="22" y="191"/>
                      <a:pt x="22" y="191"/>
                    </a:cubicBezTo>
                    <a:cubicBezTo>
                      <a:pt x="22" y="28"/>
                      <a:pt x="22" y="28"/>
                      <a:pt x="22" y="28"/>
                    </a:cubicBezTo>
                    <a:cubicBezTo>
                      <a:pt x="580" y="28"/>
                      <a:pt x="580" y="28"/>
                      <a:pt x="580" y="28"/>
                    </a:cubicBezTo>
                    <a:cubicBezTo>
                      <a:pt x="580" y="153"/>
                      <a:pt x="580" y="153"/>
                      <a:pt x="580" y="153"/>
                    </a:cubicBezTo>
                    <a:cubicBezTo>
                      <a:pt x="587" y="144"/>
                      <a:pt x="594" y="135"/>
                      <a:pt x="601" y="128"/>
                    </a:cubicBezTo>
                    <a:cubicBezTo>
                      <a:pt x="601" y="0"/>
                      <a:pt x="601" y="0"/>
                      <a:pt x="601" y="0"/>
                    </a:cubicBezTo>
                  </a:path>
                </a:pathLst>
              </a:custGeom>
              <a:solidFill>
                <a:srgbClr val="A8A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52">
                <a:extLst>
                  <a:ext uri="{FF2B5EF4-FFF2-40B4-BE49-F238E27FC236}">
                    <a16:creationId xmlns:a16="http://schemas.microsoft.com/office/drawing/2014/main" id="{4BE40679-0F83-430B-A906-7E00A82AF47B}"/>
                  </a:ext>
                </a:extLst>
              </p:cNvPr>
              <p:cNvSpPr>
                <a:spLocks noEditPoints="1"/>
              </p:cNvSpPr>
              <p:nvPr/>
            </p:nvSpPr>
            <p:spPr bwMode="auto">
              <a:xfrm>
                <a:off x="4017" y="1665"/>
                <a:ext cx="1325" cy="387"/>
              </a:xfrm>
              <a:custGeom>
                <a:avLst/>
                <a:gdLst>
                  <a:gd name="T0" fmla="*/ 39 w 558"/>
                  <a:gd name="T1" fmla="*/ 163 h 163"/>
                  <a:gd name="T2" fmla="*/ 39 w 558"/>
                  <a:gd name="T3" fmla="*/ 44 h 163"/>
                  <a:gd name="T4" fmla="*/ 71 w 558"/>
                  <a:gd name="T5" fmla="*/ 44 h 163"/>
                  <a:gd name="T6" fmla="*/ 71 w 558"/>
                  <a:gd name="T7" fmla="*/ 163 h 163"/>
                  <a:gd name="T8" fmla="*/ 39 w 558"/>
                  <a:gd name="T9" fmla="*/ 163 h 163"/>
                  <a:gd name="T10" fmla="*/ 112 w 558"/>
                  <a:gd name="T11" fmla="*/ 163 h 163"/>
                  <a:gd name="T12" fmla="*/ 112 w 558"/>
                  <a:gd name="T13" fmla="*/ 44 h 163"/>
                  <a:gd name="T14" fmla="*/ 144 w 558"/>
                  <a:gd name="T15" fmla="*/ 44 h 163"/>
                  <a:gd name="T16" fmla="*/ 144 w 558"/>
                  <a:gd name="T17" fmla="*/ 163 h 163"/>
                  <a:gd name="T18" fmla="*/ 112 w 558"/>
                  <a:gd name="T19" fmla="*/ 163 h 163"/>
                  <a:gd name="T20" fmla="*/ 296 w 558"/>
                  <a:gd name="T21" fmla="*/ 163 h 163"/>
                  <a:gd name="T22" fmla="*/ 296 w 558"/>
                  <a:gd name="T23" fmla="*/ 44 h 163"/>
                  <a:gd name="T24" fmla="*/ 328 w 558"/>
                  <a:gd name="T25" fmla="*/ 44 h 163"/>
                  <a:gd name="T26" fmla="*/ 328 w 558"/>
                  <a:gd name="T27" fmla="*/ 163 h 163"/>
                  <a:gd name="T28" fmla="*/ 296 w 558"/>
                  <a:gd name="T29" fmla="*/ 163 h 163"/>
                  <a:gd name="T30" fmla="*/ 221 w 558"/>
                  <a:gd name="T31" fmla="*/ 163 h 163"/>
                  <a:gd name="T32" fmla="*/ 196 w 558"/>
                  <a:gd name="T33" fmla="*/ 47 h 163"/>
                  <a:gd name="T34" fmla="*/ 226 w 558"/>
                  <a:gd name="T35" fmla="*/ 40 h 163"/>
                  <a:gd name="T36" fmla="*/ 252 w 558"/>
                  <a:gd name="T37" fmla="*/ 156 h 163"/>
                  <a:gd name="T38" fmla="*/ 221 w 558"/>
                  <a:gd name="T39" fmla="*/ 163 h 163"/>
                  <a:gd name="T40" fmla="*/ 0 w 558"/>
                  <a:gd name="T41" fmla="*/ 163 h 163"/>
                  <a:gd name="T42" fmla="*/ 0 w 558"/>
                  <a:gd name="T43" fmla="*/ 26 h 163"/>
                  <a:gd name="T44" fmla="*/ 31 w 558"/>
                  <a:gd name="T45" fmla="*/ 26 h 163"/>
                  <a:gd name="T46" fmla="*/ 31 w 558"/>
                  <a:gd name="T47" fmla="*/ 163 h 163"/>
                  <a:gd name="T48" fmla="*/ 0 w 558"/>
                  <a:gd name="T49" fmla="*/ 163 h 163"/>
                  <a:gd name="T50" fmla="*/ 153 w 558"/>
                  <a:gd name="T51" fmla="*/ 163 h 163"/>
                  <a:gd name="T52" fmla="*/ 153 w 558"/>
                  <a:gd name="T53" fmla="*/ 26 h 163"/>
                  <a:gd name="T54" fmla="*/ 185 w 558"/>
                  <a:gd name="T55" fmla="*/ 26 h 163"/>
                  <a:gd name="T56" fmla="*/ 185 w 558"/>
                  <a:gd name="T57" fmla="*/ 163 h 163"/>
                  <a:gd name="T58" fmla="*/ 153 w 558"/>
                  <a:gd name="T59" fmla="*/ 163 h 163"/>
                  <a:gd name="T60" fmla="*/ 82 w 558"/>
                  <a:gd name="T61" fmla="*/ 163 h 163"/>
                  <a:gd name="T62" fmla="*/ 82 w 558"/>
                  <a:gd name="T63" fmla="*/ 20 h 163"/>
                  <a:gd name="T64" fmla="*/ 98 w 558"/>
                  <a:gd name="T65" fmla="*/ 20 h 163"/>
                  <a:gd name="T66" fmla="*/ 98 w 558"/>
                  <a:gd name="T67" fmla="*/ 163 h 163"/>
                  <a:gd name="T68" fmla="*/ 82 w 558"/>
                  <a:gd name="T69" fmla="*/ 163 h 163"/>
                  <a:gd name="T70" fmla="*/ 271 w 558"/>
                  <a:gd name="T71" fmla="*/ 163 h 163"/>
                  <a:gd name="T72" fmla="*/ 271 w 558"/>
                  <a:gd name="T73" fmla="*/ 20 h 163"/>
                  <a:gd name="T74" fmla="*/ 287 w 558"/>
                  <a:gd name="T75" fmla="*/ 20 h 163"/>
                  <a:gd name="T76" fmla="*/ 287 w 558"/>
                  <a:gd name="T77" fmla="*/ 163 h 163"/>
                  <a:gd name="T78" fmla="*/ 271 w 558"/>
                  <a:gd name="T79" fmla="*/ 163 h 163"/>
                  <a:gd name="T80" fmla="*/ 558 w 558"/>
                  <a:gd name="T81" fmla="*/ 0 h 163"/>
                  <a:gd name="T82" fmla="*/ 0 w 558"/>
                  <a:gd name="T83" fmla="*/ 0 h 163"/>
                  <a:gd name="T84" fmla="*/ 0 w 558"/>
                  <a:gd name="T85" fmla="*/ 163 h 163"/>
                  <a:gd name="T86" fmla="*/ 349 w 558"/>
                  <a:gd name="T87" fmla="*/ 163 h 163"/>
                  <a:gd name="T88" fmla="*/ 350 w 558"/>
                  <a:gd name="T89" fmla="*/ 159 h 163"/>
                  <a:gd name="T90" fmla="*/ 328 w 558"/>
                  <a:gd name="T91" fmla="*/ 28 h 163"/>
                  <a:gd name="T92" fmla="*/ 359 w 558"/>
                  <a:gd name="T93" fmla="*/ 23 h 163"/>
                  <a:gd name="T94" fmla="*/ 378 w 558"/>
                  <a:gd name="T95" fmla="*/ 132 h 163"/>
                  <a:gd name="T96" fmla="*/ 403 w 558"/>
                  <a:gd name="T97" fmla="*/ 126 h 163"/>
                  <a:gd name="T98" fmla="*/ 513 w 558"/>
                  <a:gd name="T99" fmla="*/ 126 h 163"/>
                  <a:gd name="T100" fmla="*/ 549 w 558"/>
                  <a:gd name="T101" fmla="*/ 138 h 163"/>
                  <a:gd name="T102" fmla="*/ 558 w 558"/>
                  <a:gd name="T103" fmla="*/ 125 h 163"/>
                  <a:gd name="T104" fmla="*/ 558 w 558"/>
                  <a:gd name="T105"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8" h="163">
                    <a:moveTo>
                      <a:pt x="39" y="163"/>
                    </a:moveTo>
                    <a:cubicBezTo>
                      <a:pt x="39" y="44"/>
                      <a:pt x="39" y="44"/>
                      <a:pt x="39" y="44"/>
                    </a:cubicBezTo>
                    <a:cubicBezTo>
                      <a:pt x="71" y="44"/>
                      <a:pt x="71" y="44"/>
                      <a:pt x="71" y="44"/>
                    </a:cubicBezTo>
                    <a:cubicBezTo>
                      <a:pt x="71" y="163"/>
                      <a:pt x="71" y="163"/>
                      <a:pt x="71" y="163"/>
                    </a:cubicBezTo>
                    <a:cubicBezTo>
                      <a:pt x="39" y="163"/>
                      <a:pt x="39" y="163"/>
                      <a:pt x="39" y="163"/>
                    </a:cubicBezTo>
                    <a:moveTo>
                      <a:pt x="112" y="163"/>
                    </a:moveTo>
                    <a:cubicBezTo>
                      <a:pt x="112" y="44"/>
                      <a:pt x="112" y="44"/>
                      <a:pt x="112" y="44"/>
                    </a:cubicBezTo>
                    <a:cubicBezTo>
                      <a:pt x="144" y="44"/>
                      <a:pt x="144" y="44"/>
                      <a:pt x="144" y="44"/>
                    </a:cubicBezTo>
                    <a:cubicBezTo>
                      <a:pt x="144" y="163"/>
                      <a:pt x="144" y="163"/>
                      <a:pt x="144" y="163"/>
                    </a:cubicBezTo>
                    <a:cubicBezTo>
                      <a:pt x="112" y="163"/>
                      <a:pt x="112" y="163"/>
                      <a:pt x="112" y="163"/>
                    </a:cubicBezTo>
                    <a:moveTo>
                      <a:pt x="296" y="163"/>
                    </a:moveTo>
                    <a:cubicBezTo>
                      <a:pt x="296" y="44"/>
                      <a:pt x="296" y="44"/>
                      <a:pt x="296" y="44"/>
                    </a:cubicBezTo>
                    <a:cubicBezTo>
                      <a:pt x="328" y="44"/>
                      <a:pt x="328" y="44"/>
                      <a:pt x="328" y="44"/>
                    </a:cubicBezTo>
                    <a:cubicBezTo>
                      <a:pt x="328" y="163"/>
                      <a:pt x="328" y="163"/>
                      <a:pt x="328" y="163"/>
                    </a:cubicBezTo>
                    <a:cubicBezTo>
                      <a:pt x="296" y="163"/>
                      <a:pt x="296" y="163"/>
                      <a:pt x="296" y="163"/>
                    </a:cubicBezTo>
                    <a:moveTo>
                      <a:pt x="221" y="163"/>
                    </a:moveTo>
                    <a:cubicBezTo>
                      <a:pt x="196" y="47"/>
                      <a:pt x="196" y="47"/>
                      <a:pt x="196" y="47"/>
                    </a:cubicBezTo>
                    <a:cubicBezTo>
                      <a:pt x="226" y="40"/>
                      <a:pt x="226" y="40"/>
                      <a:pt x="226" y="40"/>
                    </a:cubicBezTo>
                    <a:cubicBezTo>
                      <a:pt x="252" y="156"/>
                      <a:pt x="252" y="156"/>
                      <a:pt x="252" y="156"/>
                    </a:cubicBezTo>
                    <a:cubicBezTo>
                      <a:pt x="221" y="163"/>
                      <a:pt x="221" y="163"/>
                      <a:pt x="221" y="163"/>
                    </a:cubicBezTo>
                    <a:moveTo>
                      <a:pt x="0" y="163"/>
                    </a:moveTo>
                    <a:cubicBezTo>
                      <a:pt x="0" y="26"/>
                      <a:pt x="0" y="26"/>
                      <a:pt x="0" y="26"/>
                    </a:cubicBezTo>
                    <a:cubicBezTo>
                      <a:pt x="31" y="26"/>
                      <a:pt x="31" y="26"/>
                      <a:pt x="31" y="26"/>
                    </a:cubicBezTo>
                    <a:cubicBezTo>
                      <a:pt x="31" y="163"/>
                      <a:pt x="31" y="163"/>
                      <a:pt x="31" y="163"/>
                    </a:cubicBezTo>
                    <a:cubicBezTo>
                      <a:pt x="0" y="163"/>
                      <a:pt x="0" y="163"/>
                      <a:pt x="0" y="163"/>
                    </a:cubicBezTo>
                    <a:moveTo>
                      <a:pt x="153" y="163"/>
                    </a:moveTo>
                    <a:cubicBezTo>
                      <a:pt x="153" y="26"/>
                      <a:pt x="153" y="26"/>
                      <a:pt x="153" y="26"/>
                    </a:cubicBezTo>
                    <a:cubicBezTo>
                      <a:pt x="185" y="26"/>
                      <a:pt x="185" y="26"/>
                      <a:pt x="185" y="26"/>
                    </a:cubicBezTo>
                    <a:cubicBezTo>
                      <a:pt x="185" y="163"/>
                      <a:pt x="185" y="163"/>
                      <a:pt x="185" y="163"/>
                    </a:cubicBezTo>
                    <a:cubicBezTo>
                      <a:pt x="153" y="163"/>
                      <a:pt x="153" y="163"/>
                      <a:pt x="153" y="163"/>
                    </a:cubicBezTo>
                    <a:moveTo>
                      <a:pt x="82" y="163"/>
                    </a:moveTo>
                    <a:cubicBezTo>
                      <a:pt x="82" y="20"/>
                      <a:pt x="82" y="20"/>
                      <a:pt x="82" y="20"/>
                    </a:cubicBezTo>
                    <a:cubicBezTo>
                      <a:pt x="98" y="20"/>
                      <a:pt x="98" y="20"/>
                      <a:pt x="98" y="20"/>
                    </a:cubicBezTo>
                    <a:cubicBezTo>
                      <a:pt x="98" y="163"/>
                      <a:pt x="98" y="163"/>
                      <a:pt x="98" y="163"/>
                    </a:cubicBezTo>
                    <a:cubicBezTo>
                      <a:pt x="82" y="163"/>
                      <a:pt x="82" y="163"/>
                      <a:pt x="82" y="163"/>
                    </a:cubicBezTo>
                    <a:moveTo>
                      <a:pt x="271" y="163"/>
                    </a:moveTo>
                    <a:cubicBezTo>
                      <a:pt x="271" y="20"/>
                      <a:pt x="271" y="20"/>
                      <a:pt x="271" y="20"/>
                    </a:cubicBezTo>
                    <a:cubicBezTo>
                      <a:pt x="287" y="20"/>
                      <a:pt x="287" y="20"/>
                      <a:pt x="287" y="20"/>
                    </a:cubicBezTo>
                    <a:cubicBezTo>
                      <a:pt x="287" y="163"/>
                      <a:pt x="287" y="163"/>
                      <a:pt x="287" y="163"/>
                    </a:cubicBezTo>
                    <a:cubicBezTo>
                      <a:pt x="271" y="163"/>
                      <a:pt x="271" y="163"/>
                      <a:pt x="271" y="163"/>
                    </a:cubicBezTo>
                    <a:moveTo>
                      <a:pt x="558" y="0"/>
                    </a:moveTo>
                    <a:cubicBezTo>
                      <a:pt x="0" y="0"/>
                      <a:pt x="0" y="0"/>
                      <a:pt x="0" y="0"/>
                    </a:cubicBezTo>
                    <a:cubicBezTo>
                      <a:pt x="0" y="163"/>
                      <a:pt x="0" y="163"/>
                      <a:pt x="0" y="163"/>
                    </a:cubicBezTo>
                    <a:cubicBezTo>
                      <a:pt x="349" y="163"/>
                      <a:pt x="349" y="163"/>
                      <a:pt x="349" y="163"/>
                    </a:cubicBezTo>
                    <a:cubicBezTo>
                      <a:pt x="349" y="162"/>
                      <a:pt x="350" y="160"/>
                      <a:pt x="350" y="159"/>
                    </a:cubicBezTo>
                    <a:cubicBezTo>
                      <a:pt x="328" y="28"/>
                      <a:pt x="328" y="28"/>
                      <a:pt x="328" y="28"/>
                    </a:cubicBezTo>
                    <a:cubicBezTo>
                      <a:pt x="359" y="23"/>
                      <a:pt x="359" y="23"/>
                      <a:pt x="359" y="23"/>
                    </a:cubicBezTo>
                    <a:cubicBezTo>
                      <a:pt x="378" y="132"/>
                      <a:pt x="378" y="132"/>
                      <a:pt x="378" y="132"/>
                    </a:cubicBezTo>
                    <a:cubicBezTo>
                      <a:pt x="385" y="128"/>
                      <a:pt x="394" y="126"/>
                      <a:pt x="403" y="126"/>
                    </a:cubicBezTo>
                    <a:cubicBezTo>
                      <a:pt x="513" y="126"/>
                      <a:pt x="513" y="126"/>
                      <a:pt x="513" y="126"/>
                    </a:cubicBezTo>
                    <a:cubicBezTo>
                      <a:pt x="526" y="126"/>
                      <a:pt x="539" y="131"/>
                      <a:pt x="549" y="138"/>
                    </a:cubicBezTo>
                    <a:cubicBezTo>
                      <a:pt x="552" y="134"/>
                      <a:pt x="555" y="129"/>
                      <a:pt x="558" y="125"/>
                    </a:cubicBezTo>
                    <a:cubicBezTo>
                      <a:pt x="558" y="0"/>
                      <a:pt x="558" y="0"/>
                      <a:pt x="558" y="0"/>
                    </a:cubicBezTo>
                  </a:path>
                </a:pathLst>
              </a:custGeom>
              <a:solidFill>
                <a:srgbClr val="6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53">
                <a:extLst>
                  <a:ext uri="{FF2B5EF4-FFF2-40B4-BE49-F238E27FC236}">
                    <a16:creationId xmlns:a16="http://schemas.microsoft.com/office/drawing/2014/main" id="{0664EC2A-29A6-4D0E-B47C-4F54A5883F2A}"/>
                  </a:ext>
                </a:extLst>
              </p:cNvPr>
              <p:cNvSpPr>
                <a:spLocks noChangeArrowheads="1"/>
              </p:cNvSpPr>
              <p:nvPr/>
            </p:nvSpPr>
            <p:spPr bwMode="auto">
              <a:xfrm>
                <a:off x="4017" y="1727"/>
                <a:ext cx="73" cy="325"/>
              </a:xfrm>
              <a:prstGeom prst="rect">
                <a:avLst/>
              </a:prstGeom>
              <a:solidFill>
                <a:srgbClr val="FEDAD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54">
                <a:extLst>
                  <a:ext uri="{FF2B5EF4-FFF2-40B4-BE49-F238E27FC236}">
                    <a16:creationId xmlns:a16="http://schemas.microsoft.com/office/drawing/2014/main" id="{A19C6611-94EA-4FC4-9B6F-10E1B1A202DA}"/>
                  </a:ext>
                </a:extLst>
              </p:cNvPr>
              <p:cNvSpPr>
                <a:spLocks noChangeArrowheads="1"/>
              </p:cNvSpPr>
              <p:nvPr/>
            </p:nvSpPr>
            <p:spPr bwMode="auto">
              <a:xfrm>
                <a:off x="4017" y="1727"/>
                <a:ext cx="73" cy="325"/>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55">
                <a:extLst>
                  <a:ext uri="{FF2B5EF4-FFF2-40B4-BE49-F238E27FC236}">
                    <a16:creationId xmlns:a16="http://schemas.microsoft.com/office/drawing/2014/main" id="{FAE8358C-44B0-490E-8F1D-D29BC7430B52}"/>
                  </a:ext>
                </a:extLst>
              </p:cNvPr>
              <p:cNvSpPr>
                <a:spLocks noChangeArrowheads="1"/>
              </p:cNvSpPr>
              <p:nvPr/>
            </p:nvSpPr>
            <p:spPr bwMode="auto">
              <a:xfrm>
                <a:off x="4380" y="1727"/>
                <a:ext cx="76" cy="325"/>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56">
                <a:extLst>
                  <a:ext uri="{FF2B5EF4-FFF2-40B4-BE49-F238E27FC236}">
                    <a16:creationId xmlns:a16="http://schemas.microsoft.com/office/drawing/2014/main" id="{A6F5BB75-D263-4D66-B3C3-BE7C9AD38B7D}"/>
                  </a:ext>
                </a:extLst>
              </p:cNvPr>
              <p:cNvSpPr>
                <a:spLocks noChangeArrowheads="1"/>
              </p:cNvSpPr>
              <p:nvPr/>
            </p:nvSpPr>
            <p:spPr bwMode="auto">
              <a:xfrm>
                <a:off x="4380" y="1727"/>
                <a:ext cx="76" cy="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57">
                <a:extLst>
                  <a:ext uri="{FF2B5EF4-FFF2-40B4-BE49-F238E27FC236}">
                    <a16:creationId xmlns:a16="http://schemas.microsoft.com/office/drawing/2014/main" id="{AB94DBEC-4440-4F6E-B01C-6782FF83732A}"/>
                  </a:ext>
                </a:extLst>
              </p:cNvPr>
              <p:cNvSpPr>
                <a:spLocks/>
              </p:cNvSpPr>
              <p:nvPr/>
            </p:nvSpPr>
            <p:spPr bwMode="auto">
              <a:xfrm>
                <a:off x="4796" y="1720"/>
                <a:ext cx="118" cy="323"/>
              </a:xfrm>
              <a:custGeom>
                <a:avLst/>
                <a:gdLst>
                  <a:gd name="T0" fmla="*/ 31 w 50"/>
                  <a:gd name="T1" fmla="*/ 0 h 136"/>
                  <a:gd name="T2" fmla="*/ 0 w 50"/>
                  <a:gd name="T3" fmla="*/ 5 h 136"/>
                  <a:gd name="T4" fmla="*/ 22 w 50"/>
                  <a:gd name="T5" fmla="*/ 136 h 136"/>
                  <a:gd name="T6" fmla="*/ 50 w 50"/>
                  <a:gd name="T7" fmla="*/ 109 h 136"/>
                  <a:gd name="T8" fmla="*/ 31 w 50"/>
                  <a:gd name="T9" fmla="*/ 0 h 136"/>
                </a:gdLst>
                <a:ahLst/>
                <a:cxnLst>
                  <a:cxn ang="0">
                    <a:pos x="T0" y="T1"/>
                  </a:cxn>
                  <a:cxn ang="0">
                    <a:pos x="T2" y="T3"/>
                  </a:cxn>
                  <a:cxn ang="0">
                    <a:pos x="T4" y="T5"/>
                  </a:cxn>
                  <a:cxn ang="0">
                    <a:pos x="T6" y="T7"/>
                  </a:cxn>
                  <a:cxn ang="0">
                    <a:pos x="T8" y="T9"/>
                  </a:cxn>
                </a:cxnLst>
                <a:rect l="0" t="0" r="r" b="b"/>
                <a:pathLst>
                  <a:path w="50" h="136">
                    <a:moveTo>
                      <a:pt x="31" y="0"/>
                    </a:moveTo>
                    <a:cubicBezTo>
                      <a:pt x="0" y="5"/>
                      <a:pt x="0" y="5"/>
                      <a:pt x="0" y="5"/>
                    </a:cubicBezTo>
                    <a:cubicBezTo>
                      <a:pt x="22" y="136"/>
                      <a:pt x="22" y="136"/>
                      <a:pt x="22" y="136"/>
                    </a:cubicBezTo>
                    <a:cubicBezTo>
                      <a:pt x="28" y="124"/>
                      <a:pt x="38" y="115"/>
                      <a:pt x="50" y="109"/>
                    </a:cubicBezTo>
                    <a:cubicBezTo>
                      <a:pt x="31" y="0"/>
                      <a:pt x="31" y="0"/>
                      <a:pt x="31"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Rectangle 58">
                <a:extLst>
                  <a:ext uri="{FF2B5EF4-FFF2-40B4-BE49-F238E27FC236}">
                    <a16:creationId xmlns:a16="http://schemas.microsoft.com/office/drawing/2014/main" id="{5F7DD67B-E956-4447-A571-92FD7B3B063B}"/>
                  </a:ext>
                </a:extLst>
              </p:cNvPr>
              <p:cNvSpPr>
                <a:spLocks noChangeArrowheads="1"/>
              </p:cNvSpPr>
              <p:nvPr/>
            </p:nvSpPr>
            <p:spPr bwMode="auto">
              <a:xfrm>
                <a:off x="4109" y="1770"/>
                <a:ext cx="76" cy="282"/>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Rectangle 59">
                <a:extLst>
                  <a:ext uri="{FF2B5EF4-FFF2-40B4-BE49-F238E27FC236}">
                    <a16:creationId xmlns:a16="http://schemas.microsoft.com/office/drawing/2014/main" id="{248ED762-94BB-4CC1-8ACF-2FDB31DD16CF}"/>
                  </a:ext>
                </a:extLst>
              </p:cNvPr>
              <p:cNvSpPr>
                <a:spLocks noChangeArrowheads="1"/>
              </p:cNvSpPr>
              <p:nvPr/>
            </p:nvSpPr>
            <p:spPr bwMode="auto">
              <a:xfrm>
                <a:off x="4109" y="1770"/>
                <a:ext cx="76"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Rectangle 60">
                <a:extLst>
                  <a:ext uri="{FF2B5EF4-FFF2-40B4-BE49-F238E27FC236}">
                    <a16:creationId xmlns:a16="http://schemas.microsoft.com/office/drawing/2014/main" id="{F71615A2-1CA6-44C7-9B6A-B861C0E6E8C3}"/>
                  </a:ext>
                </a:extLst>
              </p:cNvPr>
              <p:cNvSpPr>
                <a:spLocks noChangeArrowheads="1"/>
              </p:cNvSpPr>
              <p:nvPr/>
            </p:nvSpPr>
            <p:spPr bwMode="auto">
              <a:xfrm>
                <a:off x="4283" y="1770"/>
                <a:ext cx="76" cy="282"/>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Rectangle 61">
                <a:extLst>
                  <a:ext uri="{FF2B5EF4-FFF2-40B4-BE49-F238E27FC236}">
                    <a16:creationId xmlns:a16="http://schemas.microsoft.com/office/drawing/2014/main" id="{9284F2A8-F2D5-449C-8C53-E711C5532643}"/>
                  </a:ext>
                </a:extLst>
              </p:cNvPr>
              <p:cNvSpPr>
                <a:spLocks noChangeArrowheads="1"/>
              </p:cNvSpPr>
              <p:nvPr/>
            </p:nvSpPr>
            <p:spPr bwMode="auto">
              <a:xfrm>
                <a:off x="4283" y="1770"/>
                <a:ext cx="76"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62">
                <a:extLst>
                  <a:ext uri="{FF2B5EF4-FFF2-40B4-BE49-F238E27FC236}">
                    <a16:creationId xmlns:a16="http://schemas.microsoft.com/office/drawing/2014/main" id="{7EDB9C9E-33EE-4F31-A339-A045E0D894E3}"/>
                  </a:ext>
                </a:extLst>
              </p:cNvPr>
              <p:cNvSpPr>
                <a:spLocks noChangeArrowheads="1"/>
              </p:cNvSpPr>
              <p:nvPr/>
            </p:nvSpPr>
            <p:spPr bwMode="auto">
              <a:xfrm>
                <a:off x="4720" y="1770"/>
                <a:ext cx="76" cy="282"/>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63">
                <a:extLst>
                  <a:ext uri="{FF2B5EF4-FFF2-40B4-BE49-F238E27FC236}">
                    <a16:creationId xmlns:a16="http://schemas.microsoft.com/office/drawing/2014/main" id="{8D4FAE3B-9239-40D3-94D5-85BB8048DD9C}"/>
                  </a:ext>
                </a:extLst>
              </p:cNvPr>
              <p:cNvSpPr>
                <a:spLocks noChangeArrowheads="1"/>
              </p:cNvSpPr>
              <p:nvPr/>
            </p:nvSpPr>
            <p:spPr bwMode="auto">
              <a:xfrm>
                <a:off x="4720" y="1770"/>
                <a:ext cx="76"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64">
                <a:extLst>
                  <a:ext uri="{FF2B5EF4-FFF2-40B4-BE49-F238E27FC236}">
                    <a16:creationId xmlns:a16="http://schemas.microsoft.com/office/drawing/2014/main" id="{ABA58D62-0B28-4F76-9897-A70E1821D79E}"/>
                  </a:ext>
                </a:extLst>
              </p:cNvPr>
              <p:cNvSpPr>
                <a:spLocks/>
              </p:cNvSpPr>
              <p:nvPr/>
            </p:nvSpPr>
            <p:spPr bwMode="auto">
              <a:xfrm>
                <a:off x="4482" y="1760"/>
                <a:ext cx="133" cy="292"/>
              </a:xfrm>
              <a:custGeom>
                <a:avLst/>
                <a:gdLst>
                  <a:gd name="T0" fmla="*/ 71 w 133"/>
                  <a:gd name="T1" fmla="*/ 0 h 292"/>
                  <a:gd name="T2" fmla="*/ 0 w 133"/>
                  <a:gd name="T3" fmla="*/ 17 h 292"/>
                  <a:gd name="T4" fmla="*/ 59 w 133"/>
                  <a:gd name="T5" fmla="*/ 292 h 292"/>
                  <a:gd name="T6" fmla="*/ 133 w 133"/>
                  <a:gd name="T7" fmla="*/ 276 h 292"/>
                  <a:gd name="T8" fmla="*/ 71 w 133"/>
                  <a:gd name="T9" fmla="*/ 0 h 292"/>
                </a:gdLst>
                <a:ahLst/>
                <a:cxnLst>
                  <a:cxn ang="0">
                    <a:pos x="T0" y="T1"/>
                  </a:cxn>
                  <a:cxn ang="0">
                    <a:pos x="T2" y="T3"/>
                  </a:cxn>
                  <a:cxn ang="0">
                    <a:pos x="T4" y="T5"/>
                  </a:cxn>
                  <a:cxn ang="0">
                    <a:pos x="T6" y="T7"/>
                  </a:cxn>
                  <a:cxn ang="0">
                    <a:pos x="T8" y="T9"/>
                  </a:cxn>
                </a:cxnLst>
                <a:rect l="0" t="0" r="r" b="b"/>
                <a:pathLst>
                  <a:path w="133" h="292">
                    <a:moveTo>
                      <a:pt x="71" y="0"/>
                    </a:moveTo>
                    <a:lnTo>
                      <a:pt x="0" y="17"/>
                    </a:lnTo>
                    <a:lnTo>
                      <a:pt x="59" y="292"/>
                    </a:lnTo>
                    <a:lnTo>
                      <a:pt x="133" y="276"/>
                    </a:lnTo>
                    <a:lnTo>
                      <a:pt x="71"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65">
                <a:extLst>
                  <a:ext uri="{FF2B5EF4-FFF2-40B4-BE49-F238E27FC236}">
                    <a16:creationId xmlns:a16="http://schemas.microsoft.com/office/drawing/2014/main" id="{7F2DF17C-0EAE-4929-B627-099200574798}"/>
                  </a:ext>
                </a:extLst>
              </p:cNvPr>
              <p:cNvSpPr>
                <a:spLocks/>
              </p:cNvSpPr>
              <p:nvPr/>
            </p:nvSpPr>
            <p:spPr bwMode="auto">
              <a:xfrm>
                <a:off x="4482" y="1760"/>
                <a:ext cx="133" cy="292"/>
              </a:xfrm>
              <a:custGeom>
                <a:avLst/>
                <a:gdLst>
                  <a:gd name="T0" fmla="*/ 71 w 133"/>
                  <a:gd name="T1" fmla="*/ 0 h 292"/>
                  <a:gd name="T2" fmla="*/ 0 w 133"/>
                  <a:gd name="T3" fmla="*/ 17 h 292"/>
                  <a:gd name="T4" fmla="*/ 59 w 133"/>
                  <a:gd name="T5" fmla="*/ 292 h 292"/>
                  <a:gd name="T6" fmla="*/ 133 w 133"/>
                  <a:gd name="T7" fmla="*/ 276 h 292"/>
                  <a:gd name="T8" fmla="*/ 71 w 133"/>
                  <a:gd name="T9" fmla="*/ 0 h 292"/>
                </a:gdLst>
                <a:ahLst/>
                <a:cxnLst>
                  <a:cxn ang="0">
                    <a:pos x="T0" y="T1"/>
                  </a:cxn>
                  <a:cxn ang="0">
                    <a:pos x="T2" y="T3"/>
                  </a:cxn>
                  <a:cxn ang="0">
                    <a:pos x="T4" y="T5"/>
                  </a:cxn>
                  <a:cxn ang="0">
                    <a:pos x="T6" y="T7"/>
                  </a:cxn>
                  <a:cxn ang="0">
                    <a:pos x="T8" y="T9"/>
                  </a:cxn>
                </a:cxnLst>
                <a:rect l="0" t="0" r="r" b="b"/>
                <a:pathLst>
                  <a:path w="133" h="292">
                    <a:moveTo>
                      <a:pt x="71" y="0"/>
                    </a:moveTo>
                    <a:lnTo>
                      <a:pt x="0" y="17"/>
                    </a:lnTo>
                    <a:lnTo>
                      <a:pt x="59" y="292"/>
                    </a:lnTo>
                    <a:lnTo>
                      <a:pt x="133" y="276"/>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Rectangle 66">
                <a:extLst>
                  <a:ext uri="{FF2B5EF4-FFF2-40B4-BE49-F238E27FC236}">
                    <a16:creationId xmlns:a16="http://schemas.microsoft.com/office/drawing/2014/main" id="{2BB44962-1D54-4E48-AE77-7978DD9E8F6B}"/>
                  </a:ext>
                </a:extLst>
              </p:cNvPr>
              <p:cNvSpPr>
                <a:spLocks noChangeArrowheads="1"/>
              </p:cNvSpPr>
              <p:nvPr/>
            </p:nvSpPr>
            <p:spPr bwMode="auto">
              <a:xfrm>
                <a:off x="4211" y="1713"/>
                <a:ext cx="38" cy="339"/>
              </a:xfrm>
              <a:prstGeom prst="rect">
                <a:avLst/>
              </a:prstGeom>
              <a:solidFill>
                <a:srgbClr val="C0C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67">
                <a:extLst>
                  <a:ext uri="{FF2B5EF4-FFF2-40B4-BE49-F238E27FC236}">
                    <a16:creationId xmlns:a16="http://schemas.microsoft.com/office/drawing/2014/main" id="{197E695B-A22D-4079-8604-B7DA912A47B5}"/>
                  </a:ext>
                </a:extLst>
              </p:cNvPr>
              <p:cNvSpPr>
                <a:spLocks noChangeArrowheads="1"/>
              </p:cNvSpPr>
              <p:nvPr/>
            </p:nvSpPr>
            <p:spPr bwMode="auto">
              <a:xfrm>
                <a:off x="4211" y="1713"/>
                <a:ext cx="38" cy="339"/>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Rectangle 68">
                <a:extLst>
                  <a:ext uri="{FF2B5EF4-FFF2-40B4-BE49-F238E27FC236}">
                    <a16:creationId xmlns:a16="http://schemas.microsoft.com/office/drawing/2014/main" id="{61F687FC-9FD7-4E44-952E-42E511FEBB1D}"/>
                  </a:ext>
                </a:extLst>
              </p:cNvPr>
              <p:cNvSpPr>
                <a:spLocks noChangeArrowheads="1"/>
              </p:cNvSpPr>
              <p:nvPr/>
            </p:nvSpPr>
            <p:spPr bwMode="auto">
              <a:xfrm>
                <a:off x="4660" y="1713"/>
                <a:ext cx="38" cy="339"/>
              </a:xfrm>
              <a:prstGeom prst="rect">
                <a:avLst/>
              </a:prstGeom>
              <a:solidFill>
                <a:srgbClr val="FEDAD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Rectangle 69">
                <a:extLst>
                  <a:ext uri="{FF2B5EF4-FFF2-40B4-BE49-F238E27FC236}">
                    <a16:creationId xmlns:a16="http://schemas.microsoft.com/office/drawing/2014/main" id="{6FDA1B25-BAB3-4257-910E-F7B1439F514C}"/>
                  </a:ext>
                </a:extLst>
              </p:cNvPr>
              <p:cNvSpPr>
                <a:spLocks noChangeArrowheads="1"/>
              </p:cNvSpPr>
              <p:nvPr/>
            </p:nvSpPr>
            <p:spPr bwMode="auto">
              <a:xfrm>
                <a:off x="4660" y="1713"/>
                <a:ext cx="38" cy="339"/>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70">
                <a:extLst>
                  <a:ext uri="{FF2B5EF4-FFF2-40B4-BE49-F238E27FC236}">
                    <a16:creationId xmlns:a16="http://schemas.microsoft.com/office/drawing/2014/main" id="{95C2244E-D91E-4EA0-9987-86118B0BC282}"/>
                  </a:ext>
                </a:extLst>
              </p:cNvPr>
              <p:cNvSpPr>
                <a:spLocks noEditPoints="1"/>
              </p:cNvSpPr>
              <p:nvPr/>
            </p:nvSpPr>
            <p:spPr bwMode="auto">
              <a:xfrm>
                <a:off x="4017" y="2112"/>
                <a:ext cx="1156" cy="387"/>
              </a:xfrm>
              <a:custGeom>
                <a:avLst/>
                <a:gdLst>
                  <a:gd name="T0" fmla="*/ 487 w 487"/>
                  <a:gd name="T1" fmla="*/ 98 h 163"/>
                  <a:gd name="T2" fmla="*/ 475 w 487"/>
                  <a:gd name="T3" fmla="*/ 98 h 163"/>
                  <a:gd name="T4" fmla="*/ 475 w 487"/>
                  <a:gd name="T5" fmla="*/ 120 h 163"/>
                  <a:gd name="T6" fmla="*/ 478 w 487"/>
                  <a:gd name="T7" fmla="*/ 163 h 163"/>
                  <a:gd name="T8" fmla="*/ 487 w 487"/>
                  <a:gd name="T9" fmla="*/ 163 h 163"/>
                  <a:gd name="T10" fmla="*/ 487 w 487"/>
                  <a:gd name="T11" fmla="*/ 163 h 163"/>
                  <a:gd name="T12" fmla="*/ 487 w 487"/>
                  <a:gd name="T13" fmla="*/ 163 h 163"/>
                  <a:gd name="T14" fmla="*/ 487 w 487"/>
                  <a:gd name="T15" fmla="*/ 98 h 163"/>
                  <a:gd name="T16" fmla="*/ 39 w 487"/>
                  <a:gd name="T17" fmla="*/ 163 h 163"/>
                  <a:gd name="T18" fmla="*/ 39 w 487"/>
                  <a:gd name="T19" fmla="*/ 45 h 163"/>
                  <a:gd name="T20" fmla="*/ 71 w 487"/>
                  <a:gd name="T21" fmla="*/ 45 h 163"/>
                  <a:gd name="T22" fmla="*/ 71 w 487"/>
                  <a:gd name="T23" fmla="*/ 163 h 163"/>
                  <a:gd name="T24" fmla="*/ 39 w 487"/>
                  <a:gd name="T25" fmla="*/ 163 h 163"/>
                  <a:gd name="T26" fmla="*/ 112 w 487"/>
                  <a:gd name="T27" fmla="*/ 163 h 163"/>
                  <a:gd name="T28" fmla="*/ 112 w 487"/>
                  <a:gd name="T29" fmla="*/ 45 h 163"/>
                  <a:gd name="T30" fmla="*/ 144 w 487"/>
                  <a:gd name="T31" fmla="*/ 45 h 163"/>
                  <a:gd name="T32" fmla="*/ 144 w 487"/>
                  <a:gd name="T33" fmla="*/ 163 h 163"/>
                  <a:gd name="T34" fmla="*/ 112 w 487"/>
                  <a:gd name="T35" fmla="*/ 163 h 163"/>
                  <a:gd name="T36" fmla="*/ 230 w 487"/>
                  <a:gd name="T37" fmla="*/ 163 h 163"/>
                  <a:gd name="T38" fmla="*/ 230 w 487"/>
                  <a:gd name="T39" fmla="*/ 45 h 163"/>
                  <a:gd name="T40" fmla="*/ 262 w 487"/>
                  <a:gd name="T41" fmla="*/ 45 h 163"/>
                  <a:gd name="T42" fmla="*/ 262 w 487"/>
                  <a:gd name="T43" fmla="*/ 163 h 163"/>
                  <a:gd name="T44" fmla="*/ 230 w 487"/>
                  <a:gd name="T45" fmla="*/ 163 h 163"/>
                  <a:gd name="T46" fmla="*/ 0 w 487"/>
                  <a:gd name="T47" fmla="*/ 163 h 163"/>
                  <a:gd name="T48" fmla="*/ 0 w 487"/>
                  <a:gd name="T49" fmla="*/ 27 h 163"/>
                  <a:gd name="T50" fmla="*/ 31 w 487"/>
                  <a:gd name="T51" fmla="*/ 27 h 163"/>
                  <a:gd name="T52" fmla="*/ 31 w 487"/>
                  <a:gd name="T53" fmla="*/ 163 h 163"/>
                  <a:gd name="T54" fmla="*/ 0 w 487"/>
                  <a:gd name="T55" fmla="*/ 163 h 163"/>
                  <a:gd name="T56" fmla="*/ 207 w 487"/>
                  <a:gd name="T57" fmla="*/ 163 h 163"/>
                  <a:gd name="T58" fmla="*/ 176 w 487"/>
                  <a:gd name="T59" fmla="*/ 158 h 163"/>
                  <a:gd name="T60" fmla="*/ 199 w 487"/>
                  <a:gd name="T61" fmla="*/ 23 h 163"/>
                  <a:gd name="T62" fmla="*/ 230 w 487"/>
                  <a:gd name="T63" fmla="*/ 29 h 163"/>
                  <a:gd name="T64" fmla="*/ 207 w 487"/>
                  <a:gd name="T65" fmla="*/ 163 h 163"/>
                  <a:gd name="T66" fmla="*/ 82 w 487"/>
                  <a:gd name="T67" fmla="*/ 163 h 163"/>
                  <a:gd name="T68" fmla="*/ 82 w 487"/>
                  <a:gd name="T69" fmla="*/ 20 h 163"/>
                  <a:gd name="T70" fmla="*/ 98 w 487"/>
                  <a:gd name="T71" fmla="*/ 20 h 163"/>
                  <a:gd name="T72" fmla="*/ 98 w 487"/>
                  <a:gd name="T73" fmla="*/ 163 h 163"/>
                  <a:gd name="T74" fmla="*/ 82 w 487"/>
                  <a:gd name="T75" fmla="*/ 163 h 163"/>
                  <a:gd name="T76" fmla="*/ 271 w 487"/>
                  <a:gd name="T77" fmla="*/ 163 h 163"/>
                  <a:gd name="T78" fmla="*/ 271 w 487"/>
                  <a:gd name="T79" fmla="*/ 20 h 163"/>
                  <a:gd name="T80" fmla="*/ 287 w 487"/>
                  <a:gd name="T81" fmla="*/ 20 h 163"/>
                  <a:gd name="T82" fmla="*/ 287 w 487"/>
                  <a:gd name="T83" fmla="*/ 163 h 163"/>
                  <a:gd name="T84" fmla="*/ 271 w 487"/>
                  <a:gd name="T85" fmla="*/ 163 h 163"/>
                  <a:gd name="T86" fmla="*/ 345 w 487"/>
                  <a:gd name="T87" fmla="*/ 0 h 163"/>
                  <a:gd name="T88" fmla="*/ 0 w 487"/>
                  <a:gd name="T89" fmla="*/ 0 h 163"/>
                  <a:gd name="T90" fmla="*/ 0 w 487"/>
                  <a:gd name="T91" fmla="*/ 163 h 163"/>
                  <a:gd name="T92" fmla="*/ 419 w 487"/>
                  <a:gd name="T93" fmla="*/ 163 h 163"/>
                  <a:gd name="T94" fmla="*/ 419 w 487"/>
                  <a:gd name="T95" fmla="*/ 163 h 163"/>
                  <a:gd name="T96" fmla="*/ 414 w 487"/>
                  <a:gd name="T97" fmla="*/ 163 h 163"/>
                  <a:gd name="T98" fmla="*/ 414 w 487"/>
                  <a:gd name="T99" fmla="*/ 98 h 163"/>
                  <a:gd name="T100" fmla="*/ 405 w 487"/>
                  <a:gd name="T101" fmla="*/ 98 h 163"/>
                  <a:gd name="T102" fmla="*/ 405 w 487"/>
                  <a:gd name="T103" fmla="*/ 163 h 163"/>
                  <a:gd name="T104" fmla="*/ 373 w 487"/>
                  <a:gd name="T105" fmla="*/ 163 h 163"/>
                  <a:gd name="T106" fmla="*/ 373 w 487"/>
                  <a:gd name="T107" fmla="*/ 89 h 163"/>
                  <a:gd name="T108" fmla="*/ 356 w 487"/>
                  <a:gd name="T109" fmla="*/ 74 h 163"/>
                  <a:gd name="T110" fmla="*/ 337 w 487"/>
                  <a:gd name="T111" fmla="*/ 163 h 163"/>
                  <a:gd name="T112" fmla="*/ 306 w 487"/>
                  <a:gd name="T113" fmla="*/ 156 h 163"/>
                  <a:gd name="T114" fmla="*/ 331 w 487"/>
                  <a:gd name="T115" fmla="*/ 41 h 163"/>
                  <a:gd name="T116" fmla="*/ 345 w 487"/>
                  <a:gd name="T117" fmla="*/ 44 h 163"/>
                  <a:gd name="T118" fmla="*/ 345 w 487"/>
                  <a:gd name="T119" fmla="*/ 39 h 163"/>
                  <a:gd name="T120" fmla="*/ 345 w 487"/>
                  <a:gd name="T1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7" h="163">
                    <a:moveTo>
                      <a:pt x="487" y="98"/>
                    </a:moveTo>
                    <a:cubicBezTo>
                      <a:pt x="475" y="98"/>
                      <a:pt x="475" y="98"/>
                      <a:pt x="475" y="98"/>
                    </a:cubicBezTo>
                    <a:cubicBezTo>
                      <a:pt x="475" y="120"/>
                      <a:pt x="475" y="120"/>
                      <a:pt x="475" y="120"/>
                    </a:cubicBezTo>
                    <a:cubicBezTo>
                      <a:pt x="476" y="134"/>
                      <a:pt x="477" y="148"/>
                      <a:pt x="478" y="163"/>
                    </a:cubicBezTo>
                    <a:cubicBezTo>
                      <a:pt x="487" y="163"/>
                      <a:pt x="487" y="163"/>
                      <a:pt x="487" y="163"/>
                    </a:cubicBezTo>
                    <a:cubicBezTo>
                      <a:pt x="487" y="163"/>
                      <a:pt x="487" y="163"/>
                      <a:pt x="487" y="163"/>
                    </a:cubicBezTo>
                    <a:cubicBezTo>
                      <a:pt x="487" y="163"/>
                      <a:pt x="487" y="163"/>
                      <a:pt x="487" y="163"/>
                    </a:cubicBezTo>
                    <a:cubicBezTo>
                      <a:pt x="487" y="98"/>
                      <a:pt x="487" y="98"/>
                      <a:pt x="487" y="98"/>
                    </a:cubicBezTo>
                    <a:moveTo>
                      <a:pt x="39" y="163"/>
                    </a:moveTo>
                    <a:cubicBezTo>
                      <a:pt x="39" y="45"/>
                      <a:pt x="39" y="45"/>
                      <a:pt x="39" y="45"/>
                    </a:cubicBezTo>
                    <a:cubicBezTo>
                      <a:pt x="71" y="45"/>
                      <a:pt x="71" y="45"/>
                      <a:pt x="71" y="45"/>
                    </a:cubicBezTo>
                    <a:cubicBezTo>
                      <a:pt x="71" y="163"/>
                      <a:pt x="71" y="163"/>
                      <a:pt x="71" y="163"/>
                    </a:cubicBezTo>
                    <a:cubicBezTo>
                      <a:pt x="39" y="163"/>
                      <a:pt x="39" y="163"/>
                      <a:pt x="39" y="163"/>
                    </a:cubicBezTo>
                    <a:moveTo>
                      <a:pt x="112" y="163"/>
                    </a:moveTo>
                    <a:cubicBezTo>
                      <a:pt x="112" y="45"/>
                      <a:pt x="112" y="45"/>
                      <a:pt x="112" y="45"/>
                    </a:cubicBezTo>
                    <a:cubicBezTo>
                      <a:pt x="144" y="45"/>
                      <a:pt x="144" y="45"/>
                      <a:pt x="144" y="45"/>
                    </a:cubicBezTo>
                    <a:cubicBezTo>
                      <a:pt x="144" y="163"/>
                      <a:pt x="144" y="163"/>
                      <a:pt x="144" y="163"/>
                    </a:cubicBezTo>
                    <a:cubicBezTo>
                      <a:pt x="112" y="163"/>
                      <a:pt x="112" y="163"/>
                      <a:pt x="112" y="163"/>
                    </a:cubicBezTo>
                    <a:moveTo>
                      <a:pt x="230" y="163"/>
                    </a:moveTo>
                    <a:cubicBezTo>
                      <a:pt x="230" y="45"/>
                      <a:pt x="230" y="45"/>
                      <a:pt x="230" y="45"/>
                    </a:cubicBezTo>
                    <a:cubicBezTo>
                      <a:pt x="262" y="45"/>
                      <a:pt x="262" y="45"/>
                      <a:pt x="262" y="45"/>
                    </a:cubicBezTo>
                    <a:cubicBezTo>
                      <a:pt x="262" y="163"/>
                      <a:pt x="262" y="163"/>
                      <a:pt x="262" y="163"/>
                    </a:cubicBezTo>
                    <a:cubicBezTo>
                      <a:pt x="230" y="163"/>
                      <a:pt x="230" y="163"/>
                      <a:pt x="230" y="163"/>
                    </a:cubicBezTo>
                    <a:moveTo>
                      <a:pt x="0" y="163"/>
                    </a:moveTo>
                    <a:cubicBezTo>
                      <a:pt x="0" y="27"/>
                      <a:pt x="0" y="27"/>
                      <a:pt x="0" y="27"/>
                    </a:cubicBezTo>
                    <a:cubicBezTo>
                      <a:pt x="31" y="27"/>
                      <a:pt x="31" y="27"/>
                      <a:pt x="31" y="27"/>
                    </a:cubicBezTo>
                    <a:cubicBezTo>
                      <a:pt x="31" y="163"/>
                      <a:pt x="31" y="163"/>
                      <a:pt x="31" y="163"/>
                    </a:cubicBezTo>
                    <a:cubicBezTo>
                      <a:pt x="0" y="163"/>
                      <a:pt x="0" y="163"/>
                      <a:pt x="0" y="163"/>
                    </a:cubicBezTo>
                    <a:moveTo>
                      <a:pt x="207" y="163"/>
                    </a:moveTo>
                    <a:cubicBezTo>
                      <a:pt x="176" y="158"/>
                      <a:pt x="176" y="158"/>
                      <a:pt x="176" y="158"/>
                    </a:cubicBezTo>
                    <a:cubicBezTo>
                      <a:pt x="199" y="23"/>
                      <a:pt x="199" y="23"/>
                      <a:pt x="199" y="23"/>
                    </a:cubicBezTo>
                    <a:cubicBezTo>
                      <a:pt x="230" y="29"/>
                      <a:pt x="230" y="29"/>
                      <a:pt x="230" y="29"/>
                    </a:cubicBezTo>
                    <a:cubicBezTo>
                      <a:pt x="207" y="163"/>
                      <a:pt x="207" y="163"/>
                      <a:pt x="207" y="163"/>
                    </a:cubicBezTo>
                    <a:moveTo>
                      <a:pt x="82" y="163"/>
                    </a:moveTo>
                    <a:cubicBezTo>
                      <a:pt x="82" y="20"/>
                      <a:pt x="82" y="20"/>
                      <a:pt x="82" y="20"/>
                    </a:cubicBezTo>
                    <a:cubicBezTo>
                      <a:pt x="98" y="20"/>
                      <a:pt x="98" y="20"/>
                      <a:pt x="98" y="20"/>
                    </a:cubicBezTo>
                    <a:cubicBezTo>
                      <a:pt x="98" y="163"/>
                      <a:pt x="98" y="163"/>
                      <a:pt x="98" y="163"/>
                    </a:cubicBezTo>
                    <a:cubicBezTo>
                      <a:pt x="82" y="163"/>
                      <a:pt x="82" y="163"/>
                      <a:pt x="82" y="163"/>
                    </a:cubicBezTo>
                    <a:moveTo>
                      <a:pt x="271" y="163"/>
                    </a:moveTo>
                    <a:cubicBezTo>
                      <a:pt x="271" y="20"/>
                      <a:pt x="271" y="20"/>
                      <a:pt x="271" y="20"/>
                    </a:cubicBezTo>
                    <a:cubicBezTo>
                      <a:pt x="287" y="20"/>
                      <a:pt x="287" y="20"/>
                      <a:pt x="287" y="20"/>
                    </a:cubicBezTo>
                    <a:cubicBezTo>
                      <a:pt x="287" y="163"/>
                      <a:pt x="287" y="163"/>
                      <a:pt x="287" y="163"/>
                    </a:cubicBezTo>
                    <a:cubicBezTo>
                      <a:pt x="271" y="163"/>
                      <a:pt x="271" y="163"/>
                      <a:pt x="271" y="163"/>
                    </a:cubicBezTo>
                    <a:moveTo>
                      <a:pt x="345" y="0"/>
                    </a:moveTo>
                    <a:cubicBezTo>
                      <a:pt x="0" y="0"/>
                      <a:pt x="0" y="0"/>
                      <a:pt x="0" y="0"/>
                    </a:cubicBezTo>
                    <a:cubicBezTo>
                      <a:pt x="0" y="163"/>
                      <a:pt x="0" y="163"/>
                      <a:pt x="0" y="163"/>
                    </a:cubicBezTo>
                    <a:cubicBezTo>
                      <a:pt x="419" y="163"/>
                      <a:pt x="419" y="163"/>
                      <a:pt x="419" y="163"/>
                    </a:cubicBezTo>
                    <a:cubicBezTo>
                      <a:pt x="419" y="163"/>
                      <a:pt x="419" y="163"/>
                      <a:pt x="419" y="163"/>
                    </a:cubicBezTo>
                    <a:cubicBezTo>
                      <a:pt x="414" y="163"/>
                      <a:pt x="414" y="163"/>
                      <a:pt x="414" y="163"/>
                    </a:cubicBezTo>
                    <a:cubicBezTo>
                      <a:pt x="414" y="98"/>
                      <a:pt x="414" y="98"/>
                      <a:pt x="414" y="98"/>
                    </a:cubicBezTo>
                    <a:cubicBezTo>
                      <a:pt x="405" y="98"/>
                      <a:pt x="405" y="98"/>
                      <a:pt x="405" y="98"/>
                    </a:cubicBezTo>
                    <a:cubicBezTo>
                      <a:pt x="405" y="163"/>
                      <a:pt x="405" y="163"/>
                      <a:pt x="405" y="163"/>
                    </a:cubicBezTo>
                    <a:cubicBezTo>
                      <a:pt x="373" y="163"/>
                      <a:pt x="373" y="163"/>
                      <a:pt x="373" y="163"/>
                    </a:cubicBezTo>
                    <a:cubicBezTo>
                      <a:pt x="373" y="89"/>
                      <a:pt x="373" y="89"/>
                      <a:pt x="373" y="89"/>
                    </a:cubicBezTo>
                    <a:cubicBezTo>
                      <a:pt x="367" y="85"/>
                      <a:pt x="361" y="80"/>
                      <a:pt x="356" y="74"/>
                    </a:cubicBezTo>
                    <a:cubicBezTo>
                      <a:pt x="337" y="163"/>
                      <a:pt x="337" y="163"/>
                      <a:pt x="337" y="163"/>
                    </a:cubicBezTo>
                    <a:cubicBezTo>
                      <a:pt x="306" y="156"/>
                      <a:pt x="306" y="156"/>
                      <a:pt x="306" y="156"/>
                    </a:cubicBezTo>
                    <a:cubicBezTo>
                      <a:pt x="331" y="41"/>
                      <a:pt x="331" y="41"/>
                      <a:pt x="331" y="41"/>
                    </a:cubicBezTo>
                    <a:cubicBezTo>
                      <a:pt x="345" y="44"/>
                      <a:pt x="345" y="44"/>
                      <a:pt x="345" y="44"/>
                    </a:cubicBezTo>
                    <a:cubicBezTo>
                      <a:pt x="345" y="42"/>
                      <a:pt x="345" y="41"/>
                      <a:pt x="345" y="39"/>
                    </a:cubicBezTo>
                    <a:cubicBezTo>
                      <a:pt x="345" y="0"/>
                      <a:pt x="345" y="0"/>
                      <a:pt x="345" y="0"/>
                    </a:cubicBezTo>
                  </a:path>
                </a:pathLst>
              </a:custGeom>
              <a:solidFill>
                <a:srgbClr val="6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71">
                <a:extLst>
                  <a:ext uri="{FF2B5EF4-FFF2-40B4-BE49-F238E27FC236}">
                    <a16:creationId xmlns:a16="http://schemas.microsoft.com/office/drawing/2014/main" id="{2D38A543-CB85-47FD-ABE5-83499EE3B3B6}"/>
                  </a:ext>
                </a:extLst>
              </p:cNvPr>
              <p:cNvSpPr>
                <a:spLocks/>
              </p:cNvSpPr>
              <p:nvPr/>
            </p:nvSpPr>
            <p:spPr bwMode="auto">
              <a:xfrm>
                <a:off x="4902" y="2323"/>
                <a:ext cx="76" cy="176"/>
              </a:xfrm>
              <a:custGeom>
                <a:avLst/>
                <a:gdLst>
                  <a:gd name="T0" fmla="*/ 0 w 32"/>
                  <a:gd name="T1" fmla="*/ 0 h 74"/>
                  <a:gd name="T2" fmla="*/ 0 w 32"/>
                  <a:gd name="T3" fmla="*/ 74 h 74"/>
                  <a:gd name="T4" fmla="*/ 32 w 32"/>
                  <a:gd name="T5" fmla="*/ 74 h 74"/>
                  <a:gd name="T6" fmla="*/ 32 w 32"/>
                  <a:gd name="T7" fmla="*/ 9 h 74"/>
                  <a:gd name="T8" fmla="*/ 30 w 32"/>
                  <a:gd name="T9" fmla="*/ 9 h 74"/>
                  <a:gd name="T10" fmla="*/ 0 w 32"/>
                  <a:gd name="T11" fmla="*/ 0 h 74"/>
                </a:gdLst>
                <a:ahLst/>
                <a:cxnLst>
                  <a:cxn ang="0">
                    <a:pos x="T0" y="T1"/>
                  </a:cxn>
                  <a:cxn ang="0">
                    <a:pos x="T2" y="T3"/>
                  </a:cxn>
                  <a:cxn ang="0">
                    <a:pos x="T4" y="T5"/>
                  </a:cxn>
                  <a:cxn ang="0">
                    <a:pos x="T6" y="T7"/>
                  </a:cxn>
                  <a:cxn ang="0">
                    <a:pos x="T8" y="T9"/>
                  </a:cxn>
                  <a:cxn ang="0">
                    <a:pos x="T10" y="T11"/>
                  </a:cxn>
                </a:cxnLst>
                <a:rect l="0" t="0" r="r" b="b"/>
                <a:pathLst>
                  <a:path w="32" h="74">
                    <a:moveTo>
                      <a:pt x="0" y="0"/>
                    </a:moveTo>
                    <a:cubicBezTo>
                      <a:pt x="0" y="74"/>
                      <a:pt x="0" y="74"/>
                      <a:pt x="0" y="74"/>
                    </a:cubicBezTo>
                    <a:cubicBezTo>
                      <a:pt x="32" y="74"/>
                      <a:pt x="32" y="74"/>
                      <a:pt x="32" y="74"/>
                    </a:cubicBezTo>
                    <a:cubicBezTo>
                      <a:pt x="32" y="9"/>
                      <a:pt x="32" y="9"/>
                      <a:pt x="32" y="9"/>
                    </a:cubicBezTo>
                    <a:cubicBezTo>
                      <a:pt x="30" y="9"/>
                      <a:pt x="30" y="9"/>
                      <a:pt x="30" y="9"/>
                    </a:cubicBezTo>
                    <a:cubicBezTo>
                      <a:pt x="19" y="9"/>
                      <a:pt x="9" y="6"/>
                      <a:pt x="0"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72">
                <a:extLst>
                  <a:ext uri="{FF2B5EF4-FFF2-40B4-BE49-F238E27FC236}">
                    <a16:creationId xmlns:a16="http://schemas.microsoft.com/office/drawing/2014/main" id="{95C0B9E0-6790-4F5A-A961-8A6BCE8E4109}"/>
                  </a:ext>
                </a:extLst>
              </p:cNvPr>
              <p:cNvSpPr>
                <a:spLocks/>
              </p:cNvSpPr>
              <p:nvPr/>
            </p:nvSpPr>
            <p:spPr bwMode="auto">
              <a:xfrm>
                <a:off x="4435" y="2166"/>
                <a:ext cx="128" cy="333"/>
              </a:xfrm>
              <a:custGeom>
                <a:avLst/>
                <a:gdLst>
                  <a:gd name="T0" fmla="*/ 54 w 128"/>
                  <a:gd name="T1" fmla="*/ 0 h 333"/>
                  <a:gd name="T2" fmla="*/ 0 w 128"/>
                  <a:gd name="T3" fmla="*/ 321 h 333"/>
                  <a:gd name="T4" fmla="*/ 73 w 128"/>
                  <a:gd name="T5" fmla="*/ 333 h 333"/>
                  <a:gd name="T6" fmla="*/ 128 w 128"/>
                  <a:gd name="T7" fmla="*/ 14 h 333"/>
                  <a:gd name="T8" fmla="*/ 54 w 128"/>
                  <a:gd name="T9" fmla="*/ 0 h 333"/>
                </a:gdLst>
                <a:ahLst/>
                <a:cxnLst>
                  <a:cxn ang="0">
                    <a:pos x="T0" y="T1"/>
                  </a:cxn>
                  <a:cxn ang="0">
                    <a:pos x="T2" y="T3"/>
                  </a:cxn>
                  <a:cxn ang="0">
                    <a:pos x="T4" y="T5"/>
                  </a:cxn>
                  <a:cxn ang="0">
                    <a:pos x="T6" y="T7"/>
                  </a:cxn>
                  <a:cxn ang="0">
                    <a:pos x="T8" y="T9"/>
                  </a:cxn>
                </a:cxnLst>
                <a:rect l="0" t="0" r="r" b="b"/>
                <a:pathLst>
                  <a:path w="128" h="333">
                    <a:moveTo>
                      <a:pt x="54" y="0"/>
                    </a:moveTo>
                    <a:lnTo>
                      <a:pt x="0" y="321"/>
                    </a:lnTo>
                    <a:lnTo>
                      <a:pt x="73" y="333"/>
                    </a:lnTo>
                    <a:lnTo>
                      <a:pt x="128" y="14"/>
                    </a:lnTo>
                    <a:lnTo>
                      <a:pt x="5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73">
                <a:extLst>
                  <a:ext uri="{FF2B5EF4-FFF2-40B4-BE49-F238E27FC236}">
                    <a16:creationId xmlns:a16="http://schemas.microsoft.com/office/drawing/2014/main" id="{E2A752C2-891B-45DA-9584-C213A7389600}"/>
                  </a:ext>
                </a:extLst>
              </p:cNvPr>
              <p:cNvSpPr>
                <a:spLocks/>
              </p:cNvSpPr>
              <p:nvPr/>
            </p:nvSpPr>
            <p:spPr bwMode="auto">
              <a:xfrm>
                <a:off x="4435" y="2166"/>
                <a:ext cx="128" cy="333"/>
              </a:xfrm>
              <a:custGeom>
                <a:avLst/>
                <a:gdLst>
                  <a:gd name="T0" fmla="*/ 54 w 128"/>
                  <a:gd name="T1" fmla="*/ 0 h 333"/>
                  <a:gd name="T2" fmla="*/ 0 w 128"/>
                  <a:gd name="T3" fmla="*/ 321 h 333"/>
                  <a:gd name="T4" fmla="*/ 73 w 128"/>
                  <a:gd name="T5" fmla="*/ 333 h 333"/>
                  <a:gd name="T6" fmla="*/ 128 w 128"/>
                  <a:gd name="T7" fmla="*/ 14 h 333"/>
                  <a:gd name="T8" fmla="*/ 54 w 128"/>
                  <a:gd name="T9" fmla="*/ 0 h 333"/>
                </a:gdLst>
                <a:ahLst/>
                <a:cxnLst>
                  <a:cxn ang="0">
                    <a:pos x="T0" y="T1"/>
                  </a:cxn>
                  <a:cxn ang="0">
                    <a:pos x="T2" y="T3"/>
                  </a:cxn>
                  <a:cxn ang="0">
                    <a:pos x="T4" y="T5"/>
                  </a:cxn>
                  <a:cxn ang="0">
                    <a:pos x="T6" y="T7"/>
                  </a:cxn>
                  <a:cxn ang="0">
                    <a:pos x="T8" y="T9"/>
                  </a:cxn>
                </a:cxnLst>
                <a:rect l="0" t="0" r="r" b="b"/>
                <a:pathLst>
                  <a:path w="128" h="333">
                    <a:moveTo>
                      <a:pt x="54" y="0"/>
                    </a:moveTo>
                    <a:lnTo>
                      <a:pt x="0" y="321"/>
                    </a:lnTo>
                    <a:lnTo>
                      <a:pt x="73" y="333"/>
                    </a:lnTo>
                    <a:lnTo>
                      <a:pt x="128" y="14"/>
                    </a:lnTo>
                    <a:lnTo>
                      <a:pt x="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74">
                <a:extLst>
                  <a:ext uri="{FF2B5EF4-FFF2-40B4-BE49-F238E27FC236}">
                    <a16:creationId xmlns:a16="http://schemas.microsoft.com/office/drawing/2014/main" id="{003EF228-F0FF-4D05-828A-8D1EEF1F2DE9}"/>
                  </a:ext>
                </a:extLst>
              </p:cNvPr>
              <p:cNvSpPr>
                <a:spLocks/>
              </p:cNvSpPr>
              <p:nvPr/>
            </p:nvSpPr>
            <p:spPr bwMode="auto">
              <a:xfrm>
                <a:off x="5173" y="2344"/>
                <a:ext cx="26" cy="155"/>
              </a:xfrm>
              <a:custGeom>
                <a:avLst/>
                <a:gdLst>
                  <a:gd name="T0" fmla="*/ 11 w 11"/>
                  <a:gd name="T1" fmla="*/ 0 h 65"/>
                  <a:gd name="T2" fmla="*/ 0 w 11"/>
                  <a:gd name="T3" fmla="*/ 0 h 65"/>
                  <a:gd name="T4" fmla="*/ 0 w 11"/>
                  <a:gd name="T5" fmla="*/ 65 h 65"/>
                  <a:gd name="T6" fmla="*/ 0 w 11"/>
                  <a:gd name="T7" fmla="*/ 65 h 65"/>
                  <a:gd name="T8" fmla="*/ 11 w 11"/>
                  <a:gd name="T9" fmla="*/ 0 h 65"/>
                </a:gdLst>
                <a:ahLst/>
                <a:cxnLst>
                  <a:cxn ang="0">
                    <a:pos x="T0" y="T1"/>
                  </a:cxn>
                  <a:cxn ang="0">
                    <a:pos x="T2" y="T3"/>
                  </a:cxn>
                  <a:cxn ang="0">
                    <a:pos x="T4" y="T5"/>
                  </a:cxn>
                  <a:cxn ang="0">
                    <a:pos x="T6" y="T7"/>
                  </a:cxn>
                  <a:cxn ang="0">
                    <a:pos x="T8" y="T9"/>
                  </a:cxn>
                </a:cxnLst>
                <a:rect l="0" t="0" r="r" b="b"/>
                <a:pathLst>
                  <a:path w="11" h="65">
                    <a:moveTo>
                      <a:pt x="11" y="0"/>
                    </a:moveTo>
                    <a:cubicBezTo>
                      <a:pt x="0" y="0"/>
                      <a:pt x="0" y="0"/>
                      <a:pt x="0" y="0"/>
                    </a:cubicBezTo>
                    <a:cubicBezTo>
                      <a:pt x="0" y="65"/>
                      <a:pt x="0" y="65"/>
                      <a:pt x="0" y="65"/>
                    </a:cubicBezTo>
                    <a:cubicBezTo>
                      <a:pt x="0" y="65"/>
                      <a:pt x="0" y="65"/>
                      <a:pt x="0" y="65"/>
                    </a:cubicBezTo>
                    <a:cubicBezTo>
                      <a:pt x="2" y="47"/>
                      <a:pt x="6" y="24"/>
                      <a:pt x="11" y="0"/>
                    </a:cubicBezTo>
                  </a:path>
                </a:pathLst>
              </a:custGeom>
              <a:solidFill>
                <a:srgbClr val="FEDA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75">
                <a:extLst>
                  <a:ext uri="{FF2B5EF4-FFF2-40B4-BE49-F238E27FC236}">
                    <a16:creationId xmlns:a16="http://schemas.microsoft.com/office/drawing/2014/main" id="{27D4EE82-6D73-4934-A460-B7D02710A5DE}"/>
                  </a:ext>
                </a:extLst>
              </p:cNvPr>
              <p:cNvSpPr>
                <a:spLocks/>
              </p:cNvSpPr>
              <p:nvPr/>
            </p:nvSpPr>
            <p:spPr bwMode="auto">
              <a:xfrm>
                <a:off x="5000" y="2344"/>
                <a:ext cx="12" cy="155"/>
              </a:xfrm>
              <a:custGeom>
                <a:avLst/>
                <a:gdLst>
                  <a:gd name="T0" fmla="*/ 3 w 5"/>
                  <a:gd name="T1" fmla="*/ 0 h 65"/>
                  <a:gd name="T2" fmla="*/ 0 w 5"/>
                  <a:gd name="T3" fmla="*/ 0 h 65"/>
                  <a:gd name="T4" fmla="*/ 0 w 5"/>
                  <a:gd name="T5" fmla="*/ 65 h 65"/>
                  <a:gd name="T6" fmla="*/ 5 w 5"/>
                  <a:gd name="T7" fmla="*/ 65 h 65"/>
                  <a:gd name="T8" fmla="*/ 3 w 5"/>
                  <a:gd name="T9" fmla="*/ 17 h 65"/>
                  <a:gd name="T10" fmla="*/ 3 w 5"/>
                  <a:gd name="T11" fmla="*/ 0 h 65"/>
                </a:gdLst>
                <a:ahLst/>
                <a:cxnLst>
                  <a:cxn ang="0">
                    <a:pos x="T0" y="T1"/>
                  </a:cxn>
                  <a:cxn ang="0">
                    <a:pos x="T2" y="T3"/>
                  </a:cxn>
                  <a:cxn ang="0">
                    <a:pos x="T4" y="T5"/>
                  </a:cxn>
                  <a:cxn ang="0">
                    <a:pos x="T6" y="T7"/>
                  </a:cxn>
                  <a:cxn ang="0">
                    <a:pos x="T8" y="T9"/>
                  </a:cxn>
                  <a:cxn ang="0">
                    <a:pos x="T10" y="T11"/>
                  </a:cxn>
                </a:cxnLst>
                <a:rect l="0" t="0" r="r" b="b"/>
                <a:pathLst>
                  <a:path w="5" h="65">
                    <a:moveTo>
                      <a:pt x="3" y="0"/>
                    </a:moveTo>
                    <a:cubicBezTo>
                      <a:pt x="0" y="0"/>
                      <a:pt x="0" y="0"/>
                      <a:pt x="0" y="0"/>
                    </a:cubicBezTo>
                    <a:cubicBezTo>
                      <a:pt x="0" y="65"/>
                      <a:pt x="0" y="65"/>
                      <a:pt x="0" y="65"/>
                    </a:cubicBezTo>
                    <a:cubicBezTo>
                      <a:pt x="5" y="65"/>
                      <a:pt x="5" y="65"/>
                      <a:pt x="5" y="65"/>
                    </a:cubicBezTo>
                    <a:cubicBezTo>
                      <a:pt x="4" y="50"/>
                      <a:pt x="3" y="35"/>
                      <a:pt x="3" y="17"/>
                    </a:cubicBezTo>
                    <a:cubicBezTo>
                      <a:pt x="3" y="12"/>
                      <a:pt x="3" y="6"/>
                      <a:pt x="3"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76">
                <a:extLst>
                  <a:ext uri="{FF2B5EF4-FFF2-40B4-BE49-F238E27FC236}">
                    <a16:creationId xmlns:a16="http://schemas.microsoft.com/office/drawing/2014/main" id="{2ED4D563-AE0E-4CB7-A66D-5A50D770AFFF}"/>
                  </a:ext>
                </a:extLst>
              </p:cNvPr>
              <p:cNvSpPr>
                <a:spLocks noChangeArrowheads="1"/>
              </p:cNvSpPr>
              <p:nvPr/>
            </p:nvSpPr>
            <p:spPr bwMode="auto">
              <a:xfrm>
                <a:off x="4563" y="2218"/>
                <a:ext cx="76" cy="281"/>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Rectangle 77">
                <a:extLst>
                  <a:ext uri="{FF2B5EF4-FFF2-40B4-BE49-F238E27FC236}">
                    <a16:creationId xmlns:a16="http://schemas.microsoft.com/office/drawing/2014/main" id="{36DAD459-459F-4A68-89ED-DBE6B79EA770}"/>
                  </a:ext>
                </a:extLst>
              </p:cNvPr>
              <p:cNvSpPr>
                <a:spLocks noChangeArrowheads="1"/>
              </p:cNvSpPr>
              <p:nvPr/>
            </p:nvSpPr>
            <p:spPr bwMode="auto">
              <a:xfrm>
                <a:off x="4563" y="2218"/>
                <a:ext cx="76"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78">
                <a:extLst>
                  <a:ext uri="{FF2B5EF4-FFF2-40B4-BE49-F238E27FC236}">
                    <a16:creationId xmlns:a16="http://schemas.microsoft.com/office/drawing/2014/main" id="{14861E64-0239-4107-818B-5E26C30502C9}"/>
                  </a:ext>
                </a:extLst>
              </p:cNvPr>
              <p:cNvSpPr>
                <a:spLocks/>
              </p:cNvSpPr>
              <p:nvPr/>
            </p:nvSpPr>
            <p:spPr bwMode="auto">
              <a:xfrm>
                <a:off x="4743" y="2209"/>
                <a:ext cx="119" cy="290"/>
              </a:xfrm>
              <a:custGeom>
                <a:avLst/>
                <a:gdLst>
                  <a:gd name="T0" fmla="*/ 25 w 50"/>
                  <a:gd name="T1" fmla="*/ 0 h 122"/>
                  <a:gd name="T2" fmla="*/ 0 w 50"/>
                  <a:gd name="T3" fmla="*/ 115 h 122"/>
                  <a:gd name="T4" fmla="*/ 31 w 50"/>
                  <a:gd name="T5" fmla="*/ 122 h 122"/>
                  <a:gd name="T6" fmla="*/ 50 w 50"/>
                  <a:gd name="T7" fmla="*/ 33 h 122"/>
                  <a:gd name="T8" fmla="*/ 39 w 50"/>
                  <a:gd name="T9" fmla="*/ 3 h 122"/>
                  <a:gd name="T10" fmla="*/ 25 w 50"/>
                  <a:gd name="T11" fmla="*/ 0 h 122"/>
                </a:gdLst>
                <a:ahLst/>
                <a:cxnLst>
                  <a:cxn ang="0">
                    <a:pos x="T0" y="T1"/>
                  </a:cxn>
                  <a:cxn ang="0">
                    <a:pos x="T2" y="T3"/>
                  </a:cxn>
                  <a:cxn ang="0">
                    <a:pos x="T4" y="T5"/>
                  </a:cxn>
                  <a:cxn ang="0">
                    <a:pos x="T6" y="T7"/>
                  </a:cxn>
                  <a:cxn ang="0">
                    <a:pos x="T8" y="T9"/>
                  </a:cxn>
                  <a:cxn ang="0">
                    <a:pos x="T10" y="T11"/>
                  </a:cxn>
                </a:cxnLst>
                <a:rect l="0" t="0" r="r" b="b"/>
                <a:pathLst>
                  <a:path w="50" h="122">
                    <a:moveTo>
                      <a:pt x="25" y="0"/>
                    </a:moveTo>
                    <a:cubicBezTo>
                      <a:pt x="0" y="115"/>
                      <a:pt x="0" y="115"/>
                      <a:pt x="0" y="115"/>
                    </a:cubicBezTo>
                    <a:cubicBezTo>
                      <a:pt x="31" y="122"/>
                      <a:pt x="31" y="122"/>
                      <a:pt x="31" y="122"/>
                    </a:cubicBezTo>
                    <a:cubicBezTo>
                      <a:pt x="50" y="33"/>
                      <a:pt x="50" y="33"/>
                      <a:pt x="50" y="33"/>
                    </a:cubicBezTo>
                    <a:cubicBezTo>
                      <a:pt x="44" y="25"/>
                      <a:pt x="40" y="14"/>
                      <a:pt x="39" y="3"/>
                    </a:cubicBezTo>
                    <a:cubicBezTo>
                      <a:pt x="25" y="0"/>
                      <a:pt x="25" y="0"/>
                      <a:pt x="25"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79">
                <a:extLst>
                  <a:ext uri="{FF2B5EF4-FFF2-40B4-BE49-F238E27FC236}">
                    <a16:creationId xmlns:a16="http://schemas.microsoft.com/office/drawing/2014/main" id="{C22FA397-1456-4EB6-954B-ED019ABA4D11}"/>
                  </a:ext>
                </a:extLst>
              </p:cNvPr>
              <p:cNvSpPr>
                <a:spLocks/>
              </p:cNvSpPr>
              <p:nvPr/>
            </p:nvSpPr>
            <p:spPr bwMode="auto">
              <a:xfrm>
                <a:off x="5145" y="2344"/>
                <a:ext cx="0" cy="53"/>
              </a:xfrm>
              <a:custGeom>
                <a:avLst/>
                <a:gdLst>
                  <a:gd name="T0" fmla="*/ 0 h 22"/>
                  <a:gd name="T1" fmla="*/ 0 h 22"/>
                  <a:gd name="T2" fmla="*/ 22 h 22"/>
                  <a:gd name="T3" fmla="*/ 0 h 22"/>
                </a:gdLst>
                <a:ahLst/>
                <a:cxnLst>
                  <a:cxn ang="0">
                    <a:pos x="0" y="T0"/>
                  </a:cxn>
                  <a:cxn ang="0">
                    <a:pos x="0" y="T1"/>
                  </a:cxn>
                  <a:cxn ang="0">
                    <a:pos x="0" y="T2"/>
                  </a:cxn>
                  <a:cxn ang="0">
                    <a:pos x="0" y="T3"/>
                  </a:cxn>
                </a:cxnLst>
                <a:rect l="0" t="0" r="r" b="b"/>
                <a:pathLst>
                  <a:path h="22">
                    <a:moveTo>
                      <a:pt x="0" y="0"/>
                    </a:moveTo>
                    <a:cubicBezTo>
                      <a:pt x="0" y="0"/>
                      <a:pt x="0" y="0"/>
                      <a:pt x="0" y="0"/>
                    </a:cubicBezTo>
                    <a:cubicBezTo>
                      <a:pt x="0" y="7"/>
                      <a:pt x="0" y="14"/>
                      <a:pt x="0" y="22"/>
                    </a:cubicBezTo>
                    <a:cubicBezTo>
                      <a:pt x="0" y="0"/>
                      <a:pt x="0" y="0"/>
                      <a:pt x="0" y="0"/>
                    </a:cubicBezTo>
                  </a:path>
                </a:pathLst>
              </a:custGeom>
              <a:solidFill>
                <a:srgbClr val="C0C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80">
                <a:extLst>
                  <a:ext uri="{FF2B5EF4-FFF2-40B4-BE49-F238E27FC236}">
                    <a16:creationId xmlns:a16="http://schemas.microsoft.com/office/drawing/2014/main" id="{8A84826D-59CC-4044-AC69-B86CB70831F3}"/>
                  </a:ext>
                </a:extLst>
              </p:cNvPr>
              <p:cNvSpPr>
                <a:spLocks noChangeArrowheads="1"/>
              </p:cNvSpPr>
              <p:nvPr/>
            </p:nvSpPr>
            <p:spPr bwMode="auto">
              <a:xfrm>
                <a:off x="4660" y="2159"/>
                <a:ext cx="38" cy="340"/>
              </a:xfrm>
              <a:prstGeom prst="rect">
                <a:avLst/>
              </a:prstGeom>
              <a:solidFill>
                <a:srgbClr val="C0C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Rectangle 81">
                <a:extLst>
                  <a:ext uri="{FF2B5EF4-FFF2-40B4-BE49-F238E27FC236}">
                    <a16:creationId xmlns:a16="http://schemas.microsoft.com/office/drawing/2014/main" id="{67803073-0554-4745-B874-79B97593780B}"/>
                  </a:ext>
                </a:extLst>
              </p:cNvPr>
              <p:cNvSpPr>
                <a:spLocks noChangeArrowheads="1"/>
              </p:cNvSpPr>
              <p:nvPr/>
            </p:nvSpPr>
            <p:spPr bwMode="auto">
              <a:xfrm>
                <a:off x="4660" y="2159"/>
                <a:ext cx="38" cy="340"/>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Rectangle 82">
                <a:extLst>
                  <a:ext uri="{FF2B5EF4-FFF2-40B4-BE49-F238E27FC236}">
                    <a16:creationId xmlns:a16="http://schemas.microsoft.com/office/drawing/2014/main" id="{498B5F1C-170D-469A-895E-75DA147FDB72}"/>
                  </a:ext>
                </a:extLst>
              </p:cNvPr>
              <p:cNvSpPr>
                <a:spLocks noChangeArrowheads="1"/>
              </p:cNvSpPr>
              <p:nvPr/>
            </p:nvSpPr>
            <p:spPr bwMode="auto">
              <a:xfrm>
                <a:off x="4017" y="2176"/>
                <a:ext cx="73" cy="323"/>
              </a:xfrm>
              <a:prstGeom prst="rect">
                <a:avLst/>
              </a:prstGeom>
              <a:solidFill>
                <a:srgbClr val="C0C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Rectangle 83">
                <a:extLst>
                  <a:ext uri="{FF2B5EF4-FFF2-40B4-BE49-F238E27FC236}">
                    <a16:creationId xmlns:a16="http://schemas.microsoft.com/office/drawing/2014/main" id="{EE160E1D-461F-40AD-B503-FC512C93A081}"/>
                  </a:ext>
                </a:extLst>
              </p:cNvPr>
              <p:cNvSpPr>
                <a:spLocks noChangeArrowheads="1"/>
              </p:cNvSpPr>
              <p:nvPr/>
            </p:nvSpPr>
            <p:spPr bwMode="auto">
              <a:xfrm>
                <a:off x="4017" y="2176"/>
                <a:ext cx="73" cy="32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Rectangle 84">
                <a:extLst>
                  <a:ext uri="{FF2B5EF4-FFF2-40B4-BE49-F238E27FC236}">
                    <a16:creationId xmlns:a16="http://schemas.microsoft.com/office/drawing/2014/main" id="{CF3526FD-A6BF-46EE-9DA4-6C7C6112AF99}"/>
                  </a:ext>
                </a:extLst>
              </p:cNvPr>
              <p:cNvSpPr>
                <a:spLocks noChangeArrowheads="1"/>
              </p:cNvSpPr>
              <p:nvPr/>
            </p:nvSpPr>
            <p:spPr bwMode="auto">
              <a:xfrm>
                <a:off x="4109" y="2218"/>
                <a:ext cx="76" cy="281"/>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85">
                <a:extLst>
                  <a:ext uri="{FF2B5EF4-FFF2-40B4-BE49-F238E27FC236}">
                    <a16:creationId xmlns:a16="http://schemas.microsoft.com/office/drawing/2014/main" id="{B3190D56-F8AB-432B-89FF-4052C686B5B8}"/>
                  </a:ext>
                </a:extLst>
              </p:cNvPr>
              <p:cNvSpPr>
                <a:spLocks noChangeArrowheads="1"/>
              </p:cNvSpPr>
              <p:nvPr/>
            </p:nvSpPr>
            <p:spPr bwMode="auto">
              <a:xfrm>
                <a:off x="4109" y="2218"/>
                <a:ext cx="76"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86">
                <a:extLst>
                  <a:ext uri="{FF2B5EF4-FFF2-40B4-BE49-F238E27FC236}">
                    <a16:creationId xmlns:a16="http://schemas.microsoft.com/office/drawing/2014/main" id="{04A5DEB4-45DC-41D5-ACBD-502806F93CA8}"/>
                  </a:ext>
                </a:extLst>
              </p:cNvPr>
              <p:cNvSpPr>
                <a:spLocks noChangeArrowheads="1"/>
              </p:cNvSpPr>
              <p:nvPr/>
            </p:nvSpPr>
            <p:spPr bwMode="auto">
              <a:xfrm>
                <a:off x="4283" y="2218"/>
                <a:ext cx="76" cy="281"/>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Rectangle 87">
                <a:extLst>
                  <a:ext uri="{FF2B5EF4-FFF2-40B4-BE49-F238E27FC236}">
                    <a16:creationId xmlns:a16="http://schemas.microsoft.com/office/drawing/2014/main" id="{C21B1F50-7C14-4A40-ADFF-8E2FA240B1D2}"/>
                  </a:ext>
                </a:extLst>
              </p:cNvPr>
              <p:cNvSpPr>
                <a:spLocks noChangeArrowheads="1"/>
              </p:cNvSpPr>
              <p:nvPr/>
            </p:nvSpPr>
            <p:spPr bwMode="auto">
              <a:xfrm>
                <a:off x="4283" y="2218"/>
                <a:ext cx="76"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88">
                <a:extLst>
                  <a:ext uri="{FF2B5EF4-FFF2-40B4-BE49-F238E27FC236}">
                    <a16:creationId xmlns:a16="http://schemas.microsoft.com/office/drawing/2014/main" id="{017F95B7-02D8-412B-A2E7-B5D8603BFAD4}"/>
                  </a:ext>
                </a:extLst>
              </p:cNvPr>
              <p:cNvSpPr>
                <a:spLocks noChangeArrowheads="1"/>
              </p:cNvSpPr>
              <p:nvPr/>
            </p:nvSpPr>
            <p:spPr bwMode="auto">
              <a:xfrm>
                <a:off x="4211" y="2159"/>
                <a:ext cx="38" cy="340"/>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89">
                <a:extLst>
                  <a:ext uri="{FF2B5EF4-FFF2-40B4-BE49-F238E27FC236}">
                    <a16:creationId xmlns:a16="http://schemas.microsoft.com/office/drawing/2014/main" id="{D7EAEAFC-E8C4-42E2-AA41-0FE0D19AD27E}"/>
                  </a:ext>
                </a:extLst>
              </p:cNvPr>
              <p:cNvSpPr>
                <a:spLocks noChangeArrowheads="1"/>
              </p:cNvSpPr>
              <p:nvPr/>
            </p:nvSpPr>
            <p:spPr bwMode="auto">
              <a:xfrm>
                <a:off x="4211" y="2159"/>
                <a:ext cx="38" cy="3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90">
                <a:extLst>
                  <a:ext uri="{FF2B5EF4-FFF2-40B4-BE49-F238E27FC236}">
                    <a16:creationId xmlns:a16="http://schemas.microsoft.com/office/drawing/2014/main" id="{C09CAE0D-7498-47AA-866A-2E4E8AF65B1E}"/>
                  </a:ext>
                </a:extLst>
              </p:cNvPr>
              <p:cNvSpPr>
                <a:spLocks noEditPoints="1"/>
              </p:cNvSpPr>
              <p:nvPr/>
            </p:nvSpPr>
            <p:spPr bwMode="auto">
              <a:xfrm>
                <a:off x="4017" y="2560"/>
                <a:ext cx="1315" cy="388"/>
              </a:xfrm>
              <a:custGeom>
                <a:avLst/>
                <a:gdLst>
                  <a:gd name="T0" fmla="*/ 503 w 554"/>
                  <a:gd name="T1" fmla="*/ 88 h 163"/>
                  <a:gd name="T2" fmla="*/ 505 w 554"/>
                  <a:gd name="T3" fmla="*/ 87 h 163"/>
                  <a:gd name="T4" fmla="*/ 98 w 554"/>
                  <a:gd name="T5" fmla="*/ 163 h 163"/>
                  <a:gd name="T6" fmla="*/ 130 w 554"/>
                  <a:gd name="T7" fmla="*/ 44 h 163"/>
                  <a:gd name="T8" fmla="*/ 98 w 554"/>
                  <a:gd name="T9" fmla="*/ 163 h 163"/>
                  <a:gd name="T10" fmla="*/ 206 w 554"/>
                  <a:gd name="T11" fmla="*/ 44 h 163"/>
                  <a:gd name="T12" fmla="*/ 238 w 554"/>
                  <a:gd name="T13" fmla="*/ 163 h 163"/>
                  <a:gd name="T14" fmla="*/ 279 w 554"/>
                  <a:gd name="T15" fmla="*/ 163 h 163"/>
                  <a:gd name="T16" fmla="*/ 311 w 554"/>
                  <a:gd name="T17" fmla="*/ 44 h 163"/>
                  <a:gd name="T18" fmla="*/ 279 w 554"/>
                  <a:gd name="T19" fmla="*/ 163 h 163"/>
                  <a:gd name="T20" fmla="*/ 363 w 554"/>
                  <a:gd name="T21" fmla="*/ 47 h 163"/>
                  <a:gd name="T22" fmla="*/ 419 w 554"/>
                  <a:gd name="T23" fmla="*/ 156 h 163"/>
                  <a:gd name="T24" fmla="*/ 320 w 554"/>
                  <a:gd name="T25" fmla="*/ 163 h 163"/>
                  <a:gd name="T26" fmla="*/ 352 w 554"/>
                  <a:gd name="T27" fmla="*/ 26 h 163"/>
                  <a:gd name="T28" fmla="*/ 320 w 554"/>
                  <a:gd name="T29" fmla="*/ 163 h 163"/>
                  <a:gd name="T30" fmla="*/ 130 w 554"/>
                  <a:gd name="T31" fmla="*/ 28 h 163"/>
                  <a:gd name="T32" fmla="*/ 184 w 554"/>
                  <a:gd name="T33" fmla="*/ 157 h 163"/>
                  <a:gd name="T34" fmla="*/ 73 w 554"/>
                  <a:gd name="T35" fmla="*/ 163 h 163"/>
                  <a:gd name="T36" fmla="*/ 89 w 554"/>
                  <a:gd name="T37" fmla="*/ 19 h 163"/>
                  <a:gd name="T38" fmla="*/ 73 w 554"/>
                  <a:gd name="T39" fmla="*/ 163 h 163"/>
                  <a:gd name="T40" fmla="*/ 249 w 554"/>
                  <a:gd name="T41" fmla="*/ 19 h 163"/>
                  <a:gd name="T42" fmla="*/ 265 w 554"/>
                  <a:gd name="T43" fmla="*/ 163 h 163"/>
                  <a:gd name="T44" fmla="*/ 422 w 554"/>
                  <a:gd name="T45" fmla="*/ 0 h 163"/>
                  <a:gd name="T46" fmla="*/ 0 w 554"/>
                  <a:gd name="T47" fmla="*/ 47 h 163"/>
                  <a:gd name="T48" fmla="*/ 54 w 554"/>
                  <a:gd name="T49" fmla="*/ 156 h 163"/>
                  <a:gd name="T50" fmla="*/ 0 w 554"/>
                  <a:gd name="T51" fmla="*/ 56 h 163"/>
                  <a:gd name="T52" fmla="*/ 554 w 554"/>
                  <a:gd name="T53" fmla="*/ 163 h 163"/>
                  <a:gd name="T54" fmla="*/ 545 w 554"/>
                  <a:gd name="T55" fmla="*/ 134 h 163"/>
                  <a:gd name="T56" fmla="*/ 518 w 554"/>
                  <a:gd name="T57" fmla="*/ 163 h 163"/>
                  <a:gd name="T58" fmla="*/ 495 w 554"/>
                  <a:gd name="T59" fmla="*/ 134 h 163"/>
                  <a:gd name="T60" fmla="*/ 463 w 554"/>
                  <a:gd name="T61" fmla="*/ 163 h 163"/>
                  <a:gd name="T62" fmla="*/ 454 w 554"/>
                  <a:gd name="T63" fmla="*/ 134 h 163"/>
                  <a:gd name="T64" fmla="*/ 438 w 554"/>
                  <a:gd name="T65" fmla="*/ 163 h 163"/>
                  <a:gd name="T66" fmla="*/ 435 w 554"/>
                  <a:gd name="T67" fmla="*/ 134 h 163"/>
                  <a:gd name="T68" fmla="*/ 422 w 554"/>
                  <a:gd name="T69" fmla="*/ 126 h 163"/>
                  <a:gd name="T70" fmla="*/ 422 w 554"/>
                  <a:gd name="T71" fmla="*/ 119 h 163"/>
                  <a:gd name="T72" fmla="*/ 435 w 554"/>
                  <a:gd name="T73" fmla="*/ 111 h 163"/>
                  <a:gd name="T74" fmla="*/ 435 w 554"/>
                  <a:gd name="T75" fmla="*/ 108 h 163"/>
                  <a:gd name="T76" fmla="*/ 438 w 554"/>
                  <a:gd name="T77" fmla="*/ 74 h 163"/>
                  <a:gd name="T78" fmla="*/ 484 w 554"/>
                  <a:gd name="T79" fmla="*/ 0 h 163"/>
                  <a:gd name="T80" fmla="*/ 488 w 554"/>
                  <a:gd name="T81" fmla="*/ 43 h 163"/>
                  <a:gd name="T82" fmla="*/ 483 w 554"/>
                  <a:gd name="T8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163">
                    <a:moveTo>
                      <a:pt x="501" y="84"/>
                    </a:moveTo>
                    <a:cubicBezTo>
                      <a:pt x="501" y="85"/>
                      <a:pt x="502" y="86"/>
                      <a:pt x="503" y="88"/>
                    </a:cubicBezTo>
                    <a:cubicBezTo>
                      <a:pt x="505" y="88"/>
                      <a:pt x="505" y="88"/>
                      <a:pt x="505" y="88"/>
                    </a:cubicBezTo>
                    <a:cubicBezTo>
                      <a:pt x="505" y="87"/>
                      <a:pt x="505" y="87"/>
                      <a:pt x="505" y="87"/>
                    </a:cubicBezTo>
                    <a:cubicBezTo>
                      <a:pt x="503" y="86"/>
                      <a:pt x="502" y="85"/>
                      <a:pt x="501" y="84"/>
                    </a:cubicBezTo>
                    <a:moveTo>
                      <a:pt x="98" y="163"/>
                    </a:moveTo>
                    <a:cubicBezTo>
                      <a:pt x="98" y="44"/>
                      <a:pt x="98" y="44"/>
                      <a:pt x="98" y="44"/>
                    </a:cubicBezTo>
                    <a:cubicBezTo>
                      <a:pt x="130" y="44"/>
                      <a:pt x="130" y="44"/>
                      <a:pt x="130" y="44"/>
                    </a:cubicBezTo>
                    <a:cubicBezTo>
                      <a:pt x="130" y="163"/>
                      <a:pt x="130" y="163"/>
                      <a:pt x="130" y="163"/>
                    </a:cubicBezTo>
                    <a:cubicBezTo>
                      <a:pt x="98" y="163"/>
                      <a:pt x="98" y="163"/>
                      <a:pt x="98" y="163"/>
                    </a:cubicBezTo>
                    <a:moveTo>
                      <a:pt x="206" y="163"/>
                    </a:moveTo>
                    <a:cubicBezTo>
                      <a:pt x="206" y="44"/>
                      <a:pt x="206" y="44"/>
                      <a:pt x="206" y="44"/>
                    </a:cubicBezTo>
                    <a:cubicBezTo>
                      <a:pt x="238" y="44"/>
                      <a:pt x="238" y="44"/>
                      <a:pt x="238" y="44"/>
                    </a:cubicBezTo>
                    <a:cubicBezTo>
                      <a:pt x="238" y="163"/>
                      <a:pt x="238" y="163"/>
                      <a:pt x="238" y="163"/>
                    </a:cubicBezTo>
                    <a:cubicBezTo>
                      <a:pt x="206" y="163"/>
                      <a:pt x="206" y="163"/>
                      <a:pt x="206" y="163"/>
                    </a:cubicBezTo>
                    <a:moveTo>
                      <a:pt x="279" y="163"/>
                    </a:moveTo>
                    <a:cubicBezTo>
                      <a:pt x="279" y="44"/>
                      <a:pt x="279" y="44"/>
                      <a:pt x="279" y="44"/>
                    </a:cubicBezTo>
                    <a:cubicBezTo>
                      <a:pt x="311" y="44"/>
                      <a:pt x="311" y="44"/>
                      <a:pt x="311" y="44"/>
                    </a:cubicBezTo>
                    <a:cubicBezTo>
                      <a:pt x="311" y="163"/>
                      <a:pt x="311" y="163"/>
                      <a:pt x="311" y="163"/>
                    </a:cubicBezTo>
                    <a:cubicBezTo>
                      <a:pt x="279" y="163"/>
                      <a:pt x="279" y="163"/>
                      <a:pt x="279" y="163"/>
                    </a:cubicBezTo>
                    <a:moveTo>
                      <a:pt x="388" y="163"/>
                    </a:moveTo>
                    <a:cubicBezTo>
                      <a:pt x="363" y="47"/>
                      <a:pt x="363" y="47"/>
                      <a:pt x="363" y="47"/>
                    </a:cubicBezTo>
                    <a:cubicBezTo>
                      <a:pt x="394" y="40"/>
                      <a:pt x="394" y="40"/>
                      <a:pt x="394" y="40"/>
                    </a:cubicBezTo>
                    <a:cubicBezTo>
                      <a:pt x="419" y="156"/>
                      <a:pt x="419" y="156"/>
                      <a:pt x="419" y="156"/>
                    </a:cubicBezTo>
                    <a:cubicBezTo>
                      <a:pt x="388" y="163"/>
                      <a:pt x="388" y="163"/>
                      <a:pt x="388" y="163"/>
                    </a:cubicBezTo>
                    <a:moveTo>
                      <a:pt x="320" y="163"/>
                    </a:moveTo>
                    <a:cubicBezTo>
                      <a:pt x="320" y="26"/>
                      <a:pt x="320" y="26"/>
                      <a:pt x="320" y="26"/>
                    </a:cubicBezTo>
                    <a:cubicBezTo>
                      <a:pt x="352" y="26"/>
                      <a:pt x="352" y="26"/>
                      <a:pt x="352" y="26"/>
                    </a:cubicBezTo>
                    <a:cubicBezTo>
                      <a:pt x="352" y="163"/>
                      <a:pt x="352" y="163"/>
                      <a:pt x="352" y="163"/>
                    </a:cubicBezTo>
                    <a:cubicBezTo>
                      <a:pt x="320" y="163"/>
                      <a:pt x="320" y="163"/>
                      <a:pt x="320" y="163"/>
                    </a:cubicBezTo>
                    <a:moveTo>
                      <a:pt x="153" y="163"/>
                    </a:moveTo>
                    <a:cubicBezTo>
                      <a:pt x="130" y="28"/>
                      <a:pt x="130" y="28"/>
                      <a:pt x="130" y="28"/>
                    </a:cubicBezTo>
                    <a:cubicBezTo>
                      <a:pt x="161" y="23"/>
                      <a:pt x="161" y="23"/>
                      <a:pt x="161" y="23"/>
                    </a:cubicBezTo>
                    <a:cubicBezTo>
                      <a:pt x="184" y="157"/>
                      <a:pt x="184" y="157"/>
                      <a:pt x="184" y="157"/>
                    </a:cubicBezTo>
                    <a:cubicBezTo>
                      <a:pt x="153" y="163"/>
                      <a:pt x="153" y="163"/>
                      <a:pt x="153" y="163"/>
                    </a:cubicBezTo>
                    <a:moveTo>
                      <a:pt x="73" y="163"/>
                    </a:moveTo>
                    <a:cubicBezTo>
                      <a:pt x="73" y="19"/>
                      <a:pt x="73" y="19"/>
                      <a:pt x="73" y="19"/>
                    </a:cubicBezTo>
                    <a:cubicBezTo>
                      <a:pt x="89" y="19"/>
                      <a:pt x="89" y="19"/>
                      <a:pt x="89" y="19"/>
                    </a:cubicBezTo>
                    <a:cubicBezTo>
                      <a:pt x="89" y="163"/>
                      <a:pt x="89" y="163"/>
                      <a:pt x="89" y="163"/>
                    </a:cubicBezTo>
                    <a:cubicBezTo>
                      <a:pt x="73" y="163"/>
                      <a:pt x="73" y="163"/>
                      <a:pt x="73" y="163"/>
                    </a:cubicBezTo>
                    <a:moveTo>
                      <a:pt x="249" y="163"/>
                    </a:moveTo>
                    <a:cubicBezTo>
                      <a:pt x="249" y="19"/>
                      <a:pt x="249" y="19"/>
                      <a:pt x="249" y="19"/>
                    </a:cubicBezTo>
                    <a:cubicBezTo>
                      <a:pt x="265" y="19"/>
                      <a:pt x="265" y="19"/>
                      <a:pt x="265" y="19"/>
                    </a:cubicBezTo>
                    <a:cubicBezTo>
                      <a:pt x="265" y="163"/>
                      <a:pt x="265" y="163"/>
                      <a:pt x="265" y="163"/>
                    </a:cubicBezTo>
                    <a:cubicBezTo>
                      <a:pt x="249" y="163"/>
                      <a:pt x="249" y="163"/>
                      <a:pt x="249" y="163"/>
                    </a:cubicBezTo>
                    <a:moveTo>
                      <a:pt x="422" y="0"/>
                    </a:moveTo>
                    <a:cubicBezTo>
                      <a:pt x="0" y="0"/>
                      <a:pt x="0" y="0"/>
                      <a:pt x="0" y="0"/>
                    </a:cubicBezTo>
                    <a:cubicBezTo>
                      <a:pt x="0" y="47"/>
                      <a:pt x="0" y="47"/>
                      <a:pt x="0" y="47"/>
                    </a:cubicBezTo>
                    <a:cubicBezTo>
                      <a:pt x="29" y="40"/>
                      <a:pt x="29" y="40"/>
                      <a:pt x="29" y="40"/>
                    </a:cubicBezTo>
                    <a:cubicBezTo>
                      <a:pt x="54" y="156"/>
                      <a:pt x="54" y="156"/>
                      <a:pt x="54" y="156"/>
                    </a:cubicBezTo>
                    <a:cubicBezTo>
                      <a:pt x="23" y="163"/>
                      <a:pt x="23" y="163"/>
                      <a:pt x="23" y="163"/>
                    </a:cubicBezTo>
                    <a:cubicBezTo>
                      <a:pt x="0" y="56"/>
                      <a:pt x="0" y="56"/>
                      <a:pt x="0" y="56"/>
                    </a:cubicBezTo>
                    <a:cubicBezTo>
                      <a:pt x="0" y="163"/>
                      <a:pt x="0" y="163"/>
                      <a:pt x="0" y="163"/>
                    </a:cubicBezTo>
                    <a:cubicBezTo>
                      <a:pt x="554" y="163"/>
                      <a:pt x="554" y="163"/>
                      <a:pt x="554" y="163"/>
                    </a:cubicBezTo>
                    <a:cubicBezTo>
                      <a:pt x="554" y="134"/>
                      <a:pt x="554" y="134"/>
                      <a:pt x="554" y="134"/>
                    </a:cubicBezTo>
                    <a:cubicBezTo>
                      <a:pt x="545" y="134"/>
                      <a:pt x="545" y="134"/>
                      <a:pt x="545" y="134"/>
                    </a:cubicBezTo>
                    <a:cubicBezTo>
                      <a:pt x="549" y="157"/>
                      <a:pt x="549" y="157"/>
                      <a:pt x="549" y="157"/>
                    </a:cubicBezTo>
                    <a:cubicBezTo>
                      <a:pt x="518" y="163"/>
                      <a:pt x="518" y="163"/>
                      <a:pt x="518" y="163"/>
                    </a:cubicBezTo>
                    <a:cubicBezTo>
                      <a:pt x="513" y="134"/>
                      <a:pt x="513" y="134"/>
                      <a:pt x="513" y="134"/>
                    </a:cubicBezTo>
                    <a:cubicBezTo>
                      <a:pt x="495" y="134"/>
                      <a:pt x="495" y="134"/>
                      <a:pt x="495" y="134"/>
                    </a:cubicBezTo>
                    <a:cubicBezTo>
                      <a:pt x="495" y="163"/>
                      <a:pt x="495" y="163"/>
                      <a:pt x="495" y="163"/>
                    </a:cubicBezTo>
                    <a:cubicBezTo>
                      <a:pt x="463" y="163"/>
                      <a:pt x="463" y="163"/>
                      <a:pt x="463" y="163"/>
                    </a:cubicBezTo>
                    <a:cubicBezTo>
                      <a:pt x="463" y="134"/>
                      <a:pt x="463" y="134"/>
                      <a:pt x="463" y="134"/>
                    </a:cubicBezTo>
                    <a:cubicBezTo>
                      <a:pt x="454" y="134"/>
                      <a:pt x="454" y="134"/>
                      <a:pt x="454" y="134"/>
                    </a:cubicBezTo>
                    <a:cubicBezTo>
                      <a:pt x="454" y="163"/>
                      <a:pt x="454" y="163"/>
                      <a:pt x="454" y="163"/>
                    </a:cubicBezTo>
                    <a:cubicBezTo>
                      <a:pt x="438" y="163"/>
                      <a:pt x="438" y="163"/>
                      <a:pt x="438" y="163"/>
                    </a:cubicBezTo>
                    <a:cubicBezTo>
                      <a:pt x="438" y="134"/>
                      <a:pt x="438" y="134"/>
                      <a:pt x="438" y="134"/>
                    </a:cubicBezTo>
                    <a:cubicBezTo>
                      <a:pt x="435" y="134"/>
                      <a:pt x="435" y="134"/>
                      <a:pt x="435" y="134"/>
                    </a:cubicBezTo>
                    <a:cubicBezTo>
                      <a:pt x="430" y="134"/>
                      <a:pt x="430" y="134"/>
                      <a:pt x="430" y="134"/>
                    </a:cubicBezTo>
                    <a:cubicBezTo>
                      <a:pt x="425" y="134"/>
                      <a:pt x="422" y="131"/>
                      <a:pt x="422" y="126"/>
                    </a:cubicBezTo>
                    <a:cubicBezTo>
                      <a:pt x="422" y="119"/>
                      <a:pt x="422" y="119"/>
                      <a:pt x="422" y="119"/>
                    </a:cubicBezTo>
                    <a:cubicBezTo>
                      <a:pt x="422" y="119"/>
                      <a:pt x="422" y="119"/>
                      <a:pt x="422" y="119"/>
                    </a:cubicBezTo>
                    <a:cubicBezTo>
                      <a:pt x="422" y="115"/>
                      <a:pt x="425" y="111"/>
                      <a:pt x="430" y="111"/>
                    </a:cubicBezTo>
                    <a:cubicBezTo>
                      <a:pt x="435" y="111"/>
                      <a:pt x="435" y="111"/>
                      <a:pt x="435" y="111"/>
                    </a:cubicBezTo>
                    <a:cubicBezTo>
                      <a:pt x="435" y="108"/>
                      <a:pt x="435" y="108"/>
                      <a:pt x="435" y="108"/>
                    </a:cubicBezTo>
                    <a:cubicBezTo>
                      <a:pt x="435" y="108"/>
                      <a:pt x="435" y="108"/>
                      <a:pt x="435" y="108"/>
                    </a:cubicBezTo>
                    <a:cubicBezTo>
                      <a:pt x="435" y="104"/>
                      <a:pt x="436" y="100"/>
                      <a:pt x="438" y="96"/>
                    </a:cubicBezTo>
                    <a:cubicBezTo>
                      <a:pt x="438" y="74"/>
                      <a:pt x="438" y="74"/>
                      <a:pt x="438" y="74"/>
                    </a:cubicBezTo>
                    <a:cubicBezTo>
                      <a:pt x="432" y="56"/>
                      <a:pt x="426" y="31"/>
                      <a:pt x="422" y="0"/>
                    </a:cubicBezTo>
                    <a:moveTo>
                      <a:pt x="484" y="0"/>
                    </a:moveTo>
                    <a:cubicBezTo>
                      <a:pt x="481" y="0"/>
                      <a:pt x="481" y="0"/>
                      <a:pt x="481" y="0"/>
                    </a:cubicBezTo>
                    <a:cubicBezTo>
                      <a:pt x="483" y="15"/>
                      <a:pt x="485" y="29"/>
                      <a:pt x="488" y="43"/>
                    </a:cubicBezTo>
                    <a:cubicBezTo>
                      <a:pt x="488" y="33"/>
                      <a:pt x="488" y="22"/>
                      <a:pt x="489" y="11"/>
                    </a:cubicBezTo>
                    <a:cubicBezTo>
                      <a:pt x="485" y="10"/>
                      <a:pt x="483" y="9"/>
                      <a:pt x="483" y="9"/>
                    </a:cubicBezTo>
                    <a:cubicBezTo>
                      <a:pt x="483" y="9"/>
                      <a:pt x="484" y="6"/>
                      <a:pt x="484" y="0"/>
                    </a:cubicBezTo>
                  </a:path>
                </a:pathLst>
              </a:custGeom>
              <a:solidFill>
                <a:srgbClr val="6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Rectangle 91">
                <a:extLst>
                  <a:ext uri="{FF2B5EF4-FFF2-40B4-BE49-F238E27FC236}">
                    <a16:creationId xmlns:a16="http://schemas.microsoft.com/office/drawing/2014/main" id="{9A3750DC-7DCD-44BA-A5F2-38EF5FFD804A}"/>
                  </a:ext>
                </a:extLst>
              </p:cNvPr>
              <p:cNvSpPr>
                <a:spLocks noChangeArrowheads="1"/>
              </p:cNvSpPr>
              <p:nvPr/>
            </p:nvSpPr>
            <p:spPr bwMode="auto">
              <a:xfrm>
                <a:off x="4777" y="2622"/>
                <a:ext cx="76" cy="326"/>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92">
                <a:extLst>
                  <a:ext uri="{FF2B5EF4-FFF2-40B4-BE49-F238E27FC236}">
                    <a16:creationId xmlns:a16="http://schemas.microsoft.com/office/drawing/2014/main" id="{B3FEC0CE-F6DE-40AE-86BB-E284037CE584}"/>
                  </a:ext>
                </a:extLst>
              </p:cNvPr>
              <p:cNvSpPr>
                <a:spLocks noChangeArrowheads="1"/>
              </p:cNvSpPr>
              <p:nvPr/>
            </p:nvSpPr>
            <p:spPr bwMode="auto">
              <a:xfrm>
                <a:off x="4777" y="2622"/>
                <a:ext cx="76"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93">
                <a:extLst>
                  <a:ext uri="{FF2B5EF4-FFF2-40B4-BE49-F238E27FC236}">
                    <a16:creationId xmlns:a16="http://schemas.microsoft.com/office/drawing/2014/main" id="{3133E953-252C-423E-8FB0-18A203E0ECF4}"/>
                  </a:ext>
                </a:extLst>
              </p:cNvPr>
              <p:cNvSpPr>
                <a:spLocks noEditPoints="1"/>
              </p:cNvSpPr>
              <p:nvPr/>
            </p:nvSpPr>
            <p:spPr bwMode="auto">
              <a:xfrm>
                <a:off x="5216" y="2767"/>
                <a:ext cx="104" cy="181"/>
              </a:xfrm>
              <a:custGeom>
                <a:avLst/>
                <a:gdLst>
                  <a:gd name="T0" fmla="*/ 40 w 44"/>
                  <a:gd name="T1" fmla="*/ 47 h 76"/>
                  <a:gd name="T2" fmla="*/ 8 w 44"/>
                  <a:gd name="T3" fmla="*/ 47 h 76"/>
                  <a:gd name="T4" fmla="*/ 13 w 44"/>
                  <a:gd name="T5" fmla="*/ 76 h 76"/>
                  <a:gd name="T6" fmla="*/ 44 w 44"/>
                  <a:gd name="T7" fmla="*/ 70 h 76"/>
                  <a:gd name="T8" fmla="*/ 40 w 44"/>
                  <a:gd name="T9" fmla="*/ 47 h 76"/>
                  <a:gd name="T10" fmla="*/ 0 w 44"/>
                  <a:gd name="T11" fmla="*/ 0 h 76"/>
                  <a:gd name="T12" fmla="*/ 0 w 44"/>
                  <a:gd name="T13" fmla="*/ 1 h 76"/>
                  <a:gd name="T14" fmla="*/ 1 w 44"/>
                  <a:gd name="T15" fmla="*/ 1 h 76"/>
                  <a:gd name="T16" fmla="*/ 0 w 4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76">
                    <a:moveTo>
                      <a:pt x="40" y="47"/>
                    </a:moveTo>
                    <a:cubicBezTo>
                      <a:pt x="8" y="47"/>
                      <a:pt x="8" y="47"/>
                      <a:pt x="8" y="47"/>
                    </a:cubicBezTo>
                    <a:cubicBezTo>
                      <a:pt x="13" y="76"/>
                      <a:pt x="13" y="76"/>
                      <a:pt x="13" y="76"/>
                    </a:cubicBezTo>
                    <a:cubicBezTo>
                      <a:pt x="44" y="70"/>
                      <a:pt x="44" y="70"/>
                      <a:pt x="44" y="70"/>
                    </a:cubicBezTo>
                    <a:cubicBezTo>
                      <a:pt x="40" y="47"/>
                      <a:pt x="40" y="47"/>
                      <a:pt x="40" y="47"/>
                    </a:cubicBezTo>
                    <a:moveTo>
                      <a:pt x="0" y="0"/>
                    </a:moveTo>
                    <a:cubicBezTo>
                      <a:pt x="0" y="1"/>
                      <a:pt x="0" y="1"/>
                      <a:pt x="0" y="1"/>
                    </a:cubicBezTo>
                    <a:cubicBezTo>
                      <a:pt x="1" y="1"/>
                      <a:pt x="1" y="1"/>
                      <a:pt x="1" y="1"/>
                    </a:cubicBezTo>
                    <a:cubicBezTo>
                      <a:pt x="1" y="1"/>
                      <a:pt x="0" y="0"/>
                      <a:pt x="0"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Rectangle 94">
                <a:extLst>
                  <a:ext uri="{FF2B5EF4-FFF2-40B4-BE49-F238E27FC236}">
                    <a16:creationId xmlns:a16="http://schemas.microsoft.com/office/drawing/2014/main" id="{B63DFD6F-AF05-4325-B847-AC7B0AABE6AD}"/>
                  </a:ext>
                </a:extLst>
              </p:cNvPr>
              <p:cNvSpPr>
                <a:spLocks noChangeArrowheads="1"/>
              </p:cNvSpPr>
              <p:nvPr/>
            </p:nvSpPr>
            <p:spPr bwMode="auto">
              <a:xfrm>
                <a:off x="4506" y="2665"/>
                <a:ext cx="76" cy="28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Rectangle 95">
                <a:extLst>
                  <a:ext uri="{FF2B5EF4-FFF2-40B4-BE49-F238E27FC236}">
                    <a16:creationId xmlns:a16="http://schemas.microsoft.com/office/drawing/2014/main" id="{CB7AC5AC-41E6-4ABA-8107-DBEAFAE1FFBD}"/>
                  </a:ext>
                </a:extLst>
              </p:cNvPr>
              <p:cNvSpPr>
                <a:spLocks noChangeArrowheads="1"/>
              </p:cNvSpPr>
              <p:nvPr/>
            </p:nvSpPr>
            <p:spPr bwMode="auto">
              <a:xfrm>
                <a:off x="4506" y="2665"/>
                <a:ext cx="76"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Rectangle 96">
                <a:extLst>
                  <a:ext uri="{FF2B5EF4-FFF2-40B4-BE49-F238E27FC236}">
                    <a16:creationId xmlns:a16="http://schemas.microsoft.com/office/drawing/2014/main" id="{ACA5B9A0-CCD3-4517-AE7D-474F9ABCEFAA}"/>
                  </a:ext>
                </a:extLst>
              </p:cNvPr>
              <p:cNvSpPr>
                <a:spLocks noChangeArrowheads="1"/>
              </p:cNvSpPr>
              <p:nvPr/>
            </p:nvSpPr>
            <p:spPr bwMode="auto">
              <a:xfrm>
                <a:off x="4679" y="2665"/>
                <a:ext cx="76" cy="28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Rectangle 97">
                <a:extLst>
                  <a:ext uri="{FF2B5EF4-FFF2-40B4-BE49-F238E27FC236}">
                    <a16:creationId xmlns:a16="http://schemas.microsoft.com/office/drawing/2014/main" id="{6CA2C79F-CE10-4520-8BB3-93528DC7E0A7}"/>
                  </a:ext>
                </a:extLst>
              </p:cNvPr>
              <p:cNvSpPr>
                <a:spLocks noChangeArrowheads="1"/>
              </p:cNvSpPr>
              <p:nvPr/>
            </p:nvSpPr>
            <p:spPr bwMode="auto">
              <a:xfrm>
                <a:off x="4679" y="2665"/>
                <a:ext cx="76"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Rectangle 98">
                <a:extLst>
                  <a:ext uri="{FF2B5EF4-FFF2-40B4-BE49-F238E27FC236}">
                    <a16:creationId xmlns:a16="http://schemas.microsoft.com/office/drawing/2014/main" id="{3F24E605-E2E7-4C19-B0AC-2CC4029D7011}"/>
                  </a:ext>
                </a:extLst>
              </p:cNvPr>
              <p:cNvSpPr>
                <a:spLocks noChangeArrowheads="1"/>
              </p:cNvSpPr>
              <p:nvPr/>
            </p:nvSpPr>
            <p:spPr bwMode="auto">
              <a:xfrm>
                <a:off x="5116" y="2879"/>
                <a:ext cx="76" cy="69"/>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Rectangle 99">
                <a:extLst>
                  <a:ext uri="{FF2B5EF4-FFF2-40B4-BE49-F238E27FC236}">
                    <a16:creationId xmlns:a16="http://schemas.microsoft.com/office/drawing/2014/main" id="{8AB31BB2-E7FE-4704-8D46-D7AAEFDF1702}"/>
                  </a:ext>
                </a:extLst>
              </p:cNvPr>
              <p:cNvSpPr>
                <a:spLocks noChangeArrowheads="1"/>
              </p:cNvSpPr>
              <p:nvPr/>
            </p:nvSpPr>
            <p:spPr bwMode="auto">
              <a:xfrm>
                <a:off x="5116" y="2879"/>
                <a:ext cx="76"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00">
                <a:extLst>
                  <a:ext uri="{FF2B5EF4-FFF2-40B4-BE49-F238E27FC236}">
                    <a16:creationId xmlns:a16="http://schemas.microsoft.com/office/drawing/2014/main" id="{C6DFCF38-9D7D-4BD5-9A8E-E5A2B12C44C3}"/>
                  </a:ext>
                </a:extLst>
              </p:cNvPr>
              <p:cNvSpPr>
                <a:spLocks/>
              </p:cNvSpPr>
              <p:nvPr/>
            </p:nvSpPr>
            <p:spPr bwMode="auto">
              <a:xfrm>
                <a:off x="4879" y="2655"/>
                <a:ext cx="133" cy="293"/>
              </a:xfrm>
              <a:custGeom>
                <a:avLst/>
                <a:gdLst>
                  <a:gd name="T0" fmla="*/ 73 w 133"/>
                  <a:gd name="T1" fmla="*/ 0 h 293"/>
                  <a:gd name="T2" fmla="*/ 0 w 133"/>
                  <a:gd name="T3" fmla="*/ 17 h 293"/>
                  <a:gd name="T4" fmla="*/ 59 w 133"/>
                  <a:gd name="T5" fmla="*/ 293 h 293"/>
                  <a:gd name="T6" fmla="*/ 133 w 133"/>
                  <a:gd name="T7" fmla="*/ 276 h 293"/>
                  <a:gd name="T8" fmla="*/ 73 w 133"/>
                  <a:gd name="T9" fmla="*/ 0 h 293"/>
                </a:gdLst>
                <a:ahLst/>
                <a:cxnLst>
                  <a:cxn ang="0">
                    <a:pos x="T0" y="T1"/>
                  </a:cxn>
                  <a:cxn ang="0">
                    <a:pos x="T2" y="T3"/>
                  </a:cxn>
                  <a:cxn ang="0">
                    <a:pos x="T4" y="T5"/>
                  </a:cxn>
                  <a:cxn ang="0">
                    <a:pos x="T6" y="T7"/>
                  </a:cxn>
                  <a:cxn ang="0">
                    <a:pos x="T8" y="T9"/>
                  </a:cxn>
                </a:cxnLst>
                <a:rect l="0" t="0" r="r" b="b"/>
                <a:pathLst>
                  <a:path w="133" h="293">
                    <a:moveTo>
                      <a:pt x="73" y="0"/>
                    </a:moveTo>
                    <a:lnTo>
                      <a:pt x="0" y="17"/>
                    </a:lnTo>
                    <a:lnTo>
                      <a:pt x="59" y="293"/>
                    </a:lnTo>
                    <a:lnTo>
                      <a:pt x="133" y="276"/>
                    </a:lnTo>
                    <a:lnTo>
                      <a:pt x="73"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01">
                <a:extLst>
                  <a:ext uri="{FF2B5EF4-FFF2-40B4-BE49-F238E27FC236}">
                    <a16:creationId xmlns:a16="http://schemas.microsoft.com/office/drawing/2014/main" id="{70CCD0F7-10F6-47F7-82CE-6D4041B77D33}"/>
                  </a:ext>
                </a:extLst>
              </p:cNvPr>
              <p:cNvSpPr>
                <a:spLocks/>
              </p:cNvSpPr>
              <p:nvPr/>
            </p:nvSpPr>
            <p:spPr bwMode="auto">
              <a:xfrm>
                <a:off x="4879" y="2655"/>
                <a:ext cx="133" cy="293"/>
              </a:xfrm>
              <a:custGeom>
                <a:avLst/>
                <a:gdLst>
                  <a:gd name="T0" fmla="*/ 73 w 133"/>
                  <a:gd name="T1" fmla="*/ 0 h 293"/>
                  <a:gd name="T2" fmla="*/ 0 w 133"/>
                  <a:gd name="T3" fmla="*/ 17 h 293"/>
                  <a:gd name="T4" fmla="*/ 59 w 133"/>
                  <a:gd name="T5" fmla="*/ 293 h 293"/>
                  <a:gd name="T6" fmla="*/ 133 w 133"/>
                  <a:gd name="T7" fmla="*/ 276 h 293"/>
                  <a:gd name="T8" fmla="*/ 73 w 133"/>
                  <a:gd name="T9" fmla="*/ 0 h 293"/>
                </a:gdLst>
                <a:ahLst/>
                <a:cxnLst>
                  <a:cxn ang="0">
                    <a:pos x="T0" y="T1"/>
                  </a:cxn>
                  <a:cxn ang="0">
                    <a:pos x="T2" y="T3"/>
                  </a:cxn>
                  <a:cxn ang="0">
                    <a:pos x="T4" y="T5"/>
                  </a:cxn>
                  <a:cxn ang="0">
                    <a:pos x="T6" y="T7"/>
                  </a:cxn>
                  <a:cxn ang="0">
                    <a:pos x="T8" y="T9"/>
                  </a:cxn>
                </a:cxnLst>
                <a:rect l="0" t="0" r="r" b="b"/>
                <a:pathLst>
                  <a:path w="133" h="293">
                    <a:moveTo>
                      <a:pt x="73" y="0"/>
                    </a:moveTo>
                    <a:lnTo>
                      <a:pt x="0" y="17"/>
                    </a:lnTo>
                    <a:lnTo>
                      <a:pt x="59" y="293"/>
                    </a:lnTo>
                    <a:lnTo>
                      <a:pt x="133" y="276"/>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Rectangle 102">
                <a:extLst>
                  <a:ext uri="{FF2B5EF4-FFF2-40B4-BE49-F238E27FC236}">
                    <a16:creationId xmlns:a16="http://schemas.microsoft.com/office/drawing/2014/main" id="{EC66A2E5-19C9-4704-84D4-C989384E2EAA}"/>
                  </a:ext>
                </a:extLst>
              </p:cNvPr>
              <p:cNvSpPr>
                <a:spLocks noChangeArrowheads="1"/>
              </p:cNvSpPr>
              <p:nvPr/>
            </p:nvSpPr>
            <p:spPr bwMode="auto">
              <a:xfrm>
                <a:off x="4608" y="2606"/>
                <a:ext cx="38" cy="342"/>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Rectangle 103">
                <a:extLst>
                  <a:ext uri="{FF2B5EF4-FFF2-40B4-BE49-F238E27FC236}">
                    <a16:creationId xmlns:a16="http://schemas.microsoft.com/office/drawing/2014/main" id="{CCA35670-F97E-4E0C-AC6D-58011981C51B}"/>
                  </a:ext>
                </a:extLst>
              </p:cNvPr>
              <p:cNvSpPr>
                <a:spLocks noChangeArrowheads="1"/>
              </p:cNvSpPr>
              <p:nvPr/>
            </p:nvSpPr>
            <p:spPr bwMode="auto">
              <a:xfrm>
                <a:off x="4608" y="2606"/>
                <a:ext cx="38"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04">
                <a:extLst>
                  <a:ext uri="{FF2B5EF4-FFF2-40B4-BE49-F238E27FC236}">
                    <a16:creationId xmlns:a16="http://schemas.microsoft.com/office/drawing/2014/main" id="{F78DCDEB-872D-4245-B119-343B6E88D6EC}"/>
                  </a:ext>
                </a:extLst>
              </p:cNvPr>
              <p:cNvSpPr>
                <a:spLocks noEditPoints="1"/>
              </p:cNvSpPr>
              <p:nvPr/>
            </p:nvSpPr>
            <p:spPr bwMode="auto">
              <a:xfrm>
                <a:off x="5057" y="2736"/>
                <a:ext cx="38" cy="212"/>
              </a:xfrm>
              <a:custGeom>
                <a:avLst/>
                <a:gdLst>
                  <a:gd name="T0" fmla="*/ 16 w 16"/>
                  <a:gd name="T1" fmla="*/ 60 h 89"/>
                  <a:gd name="T2" fmla="*/ 0 w 16"/>
                  <a:gd name="T3" fmla="*/ 60 h 89"/>
                  <a:gd name="T4" fmla="*/ 0 w 16"/>
                  <a:gd name="T5" fmla="*/ 89 h 89"/>
                  <a:gd name="T6" fmla="*/ 16 w 16"/>
                  <a:gd name="T7" fmla="*/ 89 h 89"/>
                  <a:gd name="T8" fmla="*/ 16 w 16"/>
                  <a:gd name="T9" fmla="*/ 60 h 89"/>
                  <a:gd name="T10" fmla="*/ 0 w 16"/>
                  <a:gd name="T11" fmla="*/ 0 h 89"/>
                  <a:gd name="T12" fmla="*/ 0 w 16"/>
                  <a:gd name="T13" fmla="*/ 22 h 89"/>
                  <a:gd name="T14" fmla="*/ 6 w 16"/>
                  <a:gd name="T15" fmla="*/ 17 h 89"/>
                  <a:gd name="T16" fmla="*/ 0 w 16"/>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9">
                    <a:moveTo>
                      <a:pt x="16" y="60"/>
                    </a:moveTo>
                    <a:cubicBezTo>
                      <a:pt x="0" y="60"/>
                      <a:pt x="0" y="60"/>
                      <a:pt x="0" y="60"/>
                    </a:cubicBezTo>
                    <a:cubicBezTo>
                      <a:pt x="0" y="89"/>
                      <a:pt x="0" y="89"/>
                      <a:pt x="0" y="89"/>
                    </a:cubicBezTo>
                    <a:cubicBezTo>
                      <a:pt x="16" y="89"/>
                      <a:pt x="16" y="89"/>
                      <a:pt x="16" y="89"/>
                    </a:cubicBezTo>
                    <a:cubicBezTo>
                      <a:pt x="16" y="60"/>
                      <a:pt x="16" y="60"/>
                      <a:pt x="16" y="60"/>
                    </a:cubicBezTo>
                    <a:moveTo>
                      <a:pt x="0" y="0"/>
                    </a:moveTo>
                    <a:cubicBezTo>
                      <a:pt x="0" y="22"/>
                      <a:pt x="0" y="22"/>
                      <a:pt x="0" y="22"/>
                    </a:cubicBezTo>
                    <a:cubicBezTo>
                      <a:pt x="2" y="20"/>
                      <a:pt x="4" y="18"/>
                      <a:pt x="6" y="17"/>
                    </a:cubicBezTo>
                    <a:cubicBezTo>
                      <a:pt x="4" y="12"/>
                      <a:pt x="2" y="6"/>
                      <a:pt x="0"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05">
                <a:extLst>
                  <a:ext uri="{FF2B5EF4-FFF2-40B4-BE49-F238E27FC236}">
                    <a16:creationId xmlns:a16="http://schemas.microsoft.com/office/drawing/2014/main" id="{9EED3EB2-8CD6-4643-8E77-F7117654CF89}"/>
                  </a:ext>
                </a:extLst>
              </p:cNvPr>
              <p:cNvSpPr>
                <a:spLocks/>
              </p:cNvSpPr>
              <p:nvPr/>
            </p:nvSpPr>
            <p:spPr bwMode="auto">
              <a:xfrm>
                <a:off x="4325" y="2615"/>
                <a:ext cx="129" cy="333"/>
              </a:xfrm>
              <a:custGeom>
                <a:avLst/>
                <a:gdLst>
                  <a:gd name="T0" fmla="*/ 74 w 129"/>
                  <a:gd name="T1" fmla="*/ 0 h 333"/>
                  <a:gd name="T2" fmla="*/ 0 w 129"/>
                  <a:gd name="T3" fmla="*/ 12 h 333"/>
                  <a:gd name="T4" fmla="*/ 55 w 129"/>
                  <a:gd name="T5" fmla="*/ 333 h 333"/>
                  <a:gd name="T6" fmla="*/ 129 w 129"/>
                  <a:gd name="T7" fmla="*/ 318 h 333"/>
                  <a:gd name="T8" fmla="*/ 74 w 129"/>
                  <a:gd name="T9" fmla="*/ 0 h 333"/>
                </a:gdLst>
                <a:ahLst/>
                <a:cxnLst>
                  <a:cxn ang="0">
                    <a:pos x="T0" y="T1"/>
                  </a:cxn>
                  <a:cxn ang="0">
                    <a:pos x="T2" y="T3"/>
                  </a:cxn>
                  <a:cxn ang="0">
                    <a:pos x="T4" y="T5"/>
                  </a:cxn>
                  <a:cxn ang="0">
                    <a:pos x="T6" y="T7"/>
                  </a:cxn>
                  <a:cxn ang="0">
                    <a:pos x="T8" y="T9"/>
                  </a:cxn>
                </a:cxnLst>
                <a:rect l="0" t="0" r="r" b="b"/>
                <a:pathLst>
                  <a:path w="129" h="333">
                    <a:moveTo>
                      <a:pt x="74" y="0"/>
                    </a:moveTo>
                    <a:lnTo>
                      <a:pt x="0" y="12"/>
                    </a:lnTo>
                    <a:lnTo>
                      <a:pt x="55" y="333"/>
                    </a:lnTo>
                    <a:lnTo>
                      <a:pt x="129" y="318"/>
                    </a:lnTo>
                    <a:lnTo>
                      <a:pt x="7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06">
                <a:extLst>
                  <a:ext uri="{FF2B5EF4-FFF2-40B4-BE49-F238E27FC236}">
                    <a16:creationId xmlns:a16="http://schemas.microsoft.com/office/drawing/2014/main" id="{377A423F-684F-4324-A8CE-3AEA97115817}"/>
                  </a:ext>
                </a:extLst>
              </p:cNvPr>
              <p:cNvSpPr>
                <a:spLocks/>
              </p:cNvSpPr>
              <p:nvPr/>
            </p:nvSpPr>
            <p:spPr bwMode="auto">
              <a:xfrm>
                <a:off x="4325" y="2615"/>
                <a:ext cx="129" cy="333"/>
              </a:xfrm>
              <a:custGeom>
                <a:avLst/>
                <a:gdLst>
                  <a:gd name="T0" fmla="*/ 74 w 129"/>
                  <a:gd name="T1" fmla="*/ 0 h 333"/>
                  <a:gd name="T2" fmla="*/ 0 w 129"/>
                  <a:gd name="T3" fmla="*/ 12 h 333"/>
                  <a:gd name="T4" fmla="*/ 55 w 129"/>
                  <a:gd name="T5" fmla="*/ 333 h 333"/>
                  <a:gd name="T6" fmla="*/ 129 w 129"/>
                  <a:gd name="T7" fmla="*/ 318 h 333"/>
                  <a:gd name="T8" fmla="*/ 74 w 129"/>
                  <a:gd name="T9" fmla="*/ 0 h 333"/>
                </a:gdLst>
                <a:ahLst/>
                <a:cxnLst>
                  <a:cxn ang="0">
                    <a:pos x="T0" y="T1"/>
                  </a:cxn>
                  <a:cxn ang="0">
                    <a:pos x="T2" y="T3"/>
                  </a:cxn>
                  <a:cxn ang="0">
                    <a:pos x="T4" y="T5"/>
                  </a:cxn>
                  <a:cxn ang="0">
                    <a:pos x="T6" y="T7"/>
                  </a:cxn>
                  <a:cxn ang="0">
                    <a:pos x="T8" y="T9"/>
                  </a:cxn>
                </a:cxnLst>
                <a:rect l="0" t="0" r="r" b="b"/>
                <a:pathLst>
                  <a:path w="129" h="333">
                    <a:moveTo>
                      <a:pt x="74" y="0"/>
                    </a:moveTo>
                    <a:lnTo>
                      <a:pt x="0" y="12"/>
                    </a:lnTo>
                    <a:lnTo>
                      <a:pt x="55" y="333"/>
                    </a:lnTo>
                    <a:lnTo>
                      <a:pt x="129" y="318"/>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Rectangle 107">
                <a:extLst>
                  <a:ext uri="{FF2B5EF4-FFF2-40B4-BE49-F238E27FC236}">
                    <a16:creationId xmlns:a16="http://schemas.microsoft.com/office/drawing/2014/main" id="{2C7664E2-25FE-417B-9EE3-C20A0CBCA570}"/>
                  </a:ext>
                </a:extLst>
              </p:cNvPr>
              <p:cNvSpPr>
                <a:spLocks noChangeArrowheads="1"/>
              </p:cNvSpPr>
              <p:nvPr/>
            </p:nvSpPr>
            <p:spPr bwMode="auto">
              <a:xfrm>
                <a:off x="4249" y="2665"/>
                <a:ext cx="76" cy="28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108">
                <a:extLst>
                  <a:ext uri="{FF2B5EF4-FFF2-40B4-BE49-F238E27FC236}">
                    <a16:creationId xmlns:a16="http://schemas.microsoft.com/office/drawing/2014/main" id="{4B0293CD-56C6-4EF4-9BC2-E562F9E741DF}"/>
                  </a:ext>
                </a:extLst>
              </p:cNvPr>
              <p:cNvSpPr>
                <a:spLocks noChangeArrowheads="1"/>
              </p:cNvSpPr>
              <p:nvPr/>
            </p:nvSpPr>
            <p:spPr bwMode="auto">
              <a:xfrm>
                <a:off x="4249" y="2665"/>
                <a:ext cx="76"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09">
                <a:extLst>
                  <a:ext uri="{FF2B5EF4-FFF2-40B4-BE49-F238E27FC236}">
                    <a16:creationId xmlns:a16="http://schemas.microsoft.com/office/drawing/2014/main" id="{366F145C-9EC1-4501-B8BD-8266A722057B}"/>
                  </a:ext>
                </a:extLst>
              </p:cNvPr>
              <p:cNvSpPr>
                <a:spLocks/>
              </p:cNvSpPr>
              <p:nvPr/>
            </p:nvSpPr>
            <p:spPr bwMode="auto">
              <a:xfrm>
                <a:off x="4012" y="2672"/>
                <a:ext cx="5" cy="21"/>
              </a:xfrm>
              <a:custGeom>
                <a:avLst/>
                <a:gdLst>
                  <a:gd name="T0" fmla="*/ 5 w 5"/>
                  <a:gd name="T1" fmla="*/ 0 h 21"/>
                  <a:gd name="T2" fmla="*/ 0 w 5"/>
                  <a:gd name="T3" fmla="*/ 0 h 21"/>
                  <a:gd name="T4" fmla="*/ 5 w 5"/>
                  <a:gd name="T5" fmla="*/ 21 h 21"/>
                  <a:gd name="T6" fmla="*/ 5 w 5"/>
                  <a:gd name="T7" fmla="*/ 0 h 21"/>
                </a:gdLst>
                <a:ahLst/>
                <a:cxnLst>
                  <a:cxn ang="0">
                    <a:pos x="T0" y="T1"/>
                  </a:cxn>
                  <a:cxn ang="0">
                    <a:pos x="T2" y="T3"/>
                  </a:cxn>
                  <a:cxn ang="0">
                    <a:pos x="T4" y="T5"/>
                  </a:cxn>
                  <a:cxn ang="0">
                    <a:pos x="T6" y="T7"/>
                  </a:cxn>
                </a:cxnLst>
                <a:rect l="0" t="0" r="r" b="b"/>
                <a:pathLst>
                  <a:path w="5" h="21">
                    <a:moveTo>
                      <a:pt x="5" y="0"/>
                    </a:moveTo>
                    <a:lnTo>
                      <a:pt x="0" y="0"/>
                    </a:lnTo>
                    <a:lnTo>
                      <a:pt x="5" y="21"/>
                    </a:lnTo>
                    <a:lnTo>
                      <a:pt x="5" y="0"/>
                    </a:lnTo>
                    <a:close/>
                  </a:path>
                </a:pathLst>
              </a:custGeom>
              <a:solidFill>
                <a:srgbClr val="D0D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10">
                <a:extLst>
                  <a:ext uri="{FF2B5EF4-FFF2-40B4-BE49-F238E27FC236}">
                    <a16:creationId xmlns:a16="http://schemas.microsoft.com/office/drawing/2014/main" id="{22164789-87BB-402A-B624-AFE361BD6EA7}"/>
                  </a:ext>
                </a:extLst>
              </p:cNvPr>
              <p:cNvSpPr>
                <a:spLocks/>
              </p:cNvSpPr>
              <p:nvPr/>
            </p:nvSpPr>
            <p:spPr bwMode="auto">
              <a:xfrm>
                <a:off x="4012" y="2672"/>
                <a:ext cx="5" cy="21"/>
              </a:xfrm>
              <a:custGeom>
                <a:avLst/>
                <a:gdLst>
                  <a:gd name="T0" fmla="*/ 5 w 5"/>
                  <a:gd name="T1" fmla="*/ 0 h 21"/>
                  <a:gd name="T2" fmla="*/ 0 w 5"/>
                  <a:gd name="T3" fmla="*/ 0 h 21"/>
                  <a:gd name="T4" fmla="*/ 5 w 5"/>
                  <a:gd name="T5" fmla="*/ 21 h 21"/>
                  <a:gd name="T6" fmla="*/ 5 w 5"/>
                  <a:gd name="T7" fmla="*/ 0 h 21"/>
                </a:gdLst>
                <a:ahLst/>
                <a:cxnLst>
                  <a:cxn ang="0">
                    <a:pos x="T0" y="T1"/>
                  </a:cxn>
                  <a:cxn ang="0">
                    <a:pos x="T2" y="T3"/>
                  </a:cxn>
                  <a:cxn ang="0">
                    <a:pos x="T4" y="T5"/>
                  </a:cxn>
                  <a:cxn ang="0">
                    <a:pos x="T6" y="T7"/>
                  </a:cxn>
                </a:cxnLst>
                <a:rect l="0" t="0" r="r" b="b"/>
                <a:pathLst>
                  <a:path w="5" h="21">
                    <a:moveTo>
                      <a:pt x="5" y="0"/>
                    </a:moveTo>
                    <a:lnTo>
                      <a:pt x="0" y="0"/>
                    </a:lnTo>
                    <a:lnTo>
                      <a:pt x="5" y="21"/>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11">
                <a:extLst>
                  <a:ext uri="{FF2B5EF4-FFF2-40B4-BE49-F238E27FC236}">
                    <a16:creationId xmlns:a16="http://schemas.microsoft.com/office/drawing/2014/main" id="{9B4C9FC1-8552-4AB6-85CF-1DC6A7319F53}"/>
                  </a:ext>
                </a:extLst>
              </p:cNvPr>
              <p:cNvSpPr>
                <a:spLocks/>
              </p:cNvSpPr>
              <p:nvPr/>
            </p:nvSpPr>
            <p:spPr bwMode="auto">
              <a:xfrm>
                <a:off x="4017" y="2655"/>
                <a:ext cx="128" cy="293"/>
              </a:xfrm>
              <a:custGeom>
                <a:avLst/>
                <a:gdLst>
                  <a:gd name="T0" fmla="*/ 68 w 128"/>
                  <a:gd name="T1" fmla="*/ 0 h 293"/>
                  <a:gd name="T2" fmla="*/ 0 w 128"/>
                  <a:gd name="T3" fmla="*/ 17 h 293"/>
                  <a:gd name="T4" fmla="*/ 0 w 128"/>
                  <a:gd name="T5" fmla="*/ 38 h 293"/>
                  <a:gd name="T6" fmla="*/ 54 w 128"/>
                  <a:gd name="T7" fmla="*/ 293 h 293"/>
                  <a:gd name="T8" fmla="*/ 128 w 128"/>
                  <a:gd name="T9" fmla="*/ 276 h 293"/>
                  <a:gd name="T10" fmla="*/ 68 w 128"/>
                  <a:gd name="T11" fmla="*/ 0 h 293"/>
                </a:gdLst>
                <a:ahLst/>
                <a:cxnLst>
                  <a:cxn ang="0">
                    <a:pos x="T0" y="T1"/>
                  </a:cxn>
                  <a:cxn ang="0">
                    <a:pos x="T2" y="T3"/>
                  </a:cxn>
                  <a:cxn ang="0">
                    <a:pos x="T4" y="T5"/>
                  </a:cxn>
                  <a:cxn ang="0">
                    <a:pos x="T6" y="T7"/>
                  </a:cxn>
                  <a:cxn ang="0">
                    <a:pos x="T8" y="T9"/>
                  </a:cxn>
                  <a:cxn ang="0">
                    <a:pos x="T10" y="T11"/>
                  </a:cxn>
                </a:cxnLst>
                <a:rect l="0" t="0" r="r" b="b"/>
                <a:pathLst>
                  <a:path w="128" h="293">
                    <a:moveTo>
                      <a:pt x="68" y="0"/>
                    </a:moveTo>
                    <a:lnTo>
                      <a:pt x="0" y="17"/>
                    </a:lnTo>
                    <a:lnTo>
                      <a:pt x="0" y="38"/>
                    </a:lnTo>
                    <a:lnTo>
                      <a:pt x="54" y="293"/>
                    </a:lnTo>
                    <a:lnTo>
                      <a:pt x="128" y="276"/>
                    </a:lnTo>
                    <a:lnTo>
                      <a:pt x="68" y="0"/>
                    </a:lnTo>
                    <a:close/>
                  </a:path>
                </a:pathLst>
              </a:custGeom>
              <a:solidFill>
                <a:srgbClr val="C0C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12">
                <a:extLst>
                  <a:ext uri="{FF2B5EF4-FFF2-40B4-BE49-F238E27FC236}">
                    <a16:creationId xmlns:a16="http://schemas.microsoft.com/office/drawing/2014/main" id="{8C0F6E42-BDA9-4A9B-8E71-65D8CD95A836}"/>
                  </a:ext>
                </a:extLst>
              </p:cNvPr>
              <p:cNvSpPr>
                <a:spLocks/>
              </p:cNvSpPr>
              <p:nvPr/>
            </p:nvSpPr>
            <p:spPr bwMode="auto">
              <a:xfrm>
                <a:off x="4017" y="2655"/>
                <a:ext cx="128" cy="293"/>
              </a:xfrm>
              <a:custGeom>
                <a:avLst/>
                <a:gdLst>
                  <a:gd name="T0" fmla="*/ 68 w 128"/>
                  <a:gd name="T1" fmla="*/ 0 h 293"/>
                  <a:gd name="T2" fmla="*/ 0 w 128"/>
                  <a:gd name="T3" fmla="*/ 17 h 293"/>
                  <a:gd name="T4" fmla="*/ 0 w 128"/>
                  <a:gd name="T5" fmla="*/ 38 h 293"/>
                  <a:gd name="T6" fmla="*/ 54 w 128"/>
                  <a:gd name="T7" fmla="*/ 293 h 293"/>
                  <a:gd name="T8" fmla="*/ 128 w 128"/>
                  <a:gd name="T9" fmla="*/ 276 h 293"/>
                  <a:gd name="T10" fmla="*/ 68 w 128"/>
                  <a:gd name="T11" fmla="*/ 0 h 293"/>
                </a:gdLst>
                <a:ahLst/>
                <a:cxnLst>
                  <a:cxn ang="0">
                    <a:pos x="T0" y="T1"/>
                  </a:cxn>
                  <a:cxn ang="0">
                    <a:pos x="T2" y="T3"/>
                  </a:cxn>
                  <a:cxn ang="0">
                    <a:pos x="T4" y="T5"/>
                  </a:cxn>
                  <a:cxn ang="0">
                    <a:pos x="T6" y="T7"/>
                  </a:cxn>
                  <a:cxn ang="0">
                    <a:pos x="T8" y="T9"/>
                  </a:cxn>
                  <a:cxn ang="0">
                    <a:pos x="T10" y="T11"/>
                  </a:cxn>
                </a:cxnLst>
                <a:rect l="0" t="0" r="r" b="b"/>
                <a:pathLst>
                  <a:path w="128" h="293">
                    <a:moveTo>
                      <a:pt x="68" y="0"/>
                    </a:moveTo>
                    <a:lnTo>
                      <a:pt x="0" y="17"/>
                    </a:lnTo>
                    <a:lnTo>
                      <a:pt x="0" y="38"/>
                    </a:lnTo>
                    <a:lnTo>
                      <a:pt x="54" y="293"/>
                    </a:lnTo>
                    <a:lnTo>
                      <a:pt x="128" y="276"/>
                    </a:lnTo>
                    <a:lnTo>
                      <a:pt x="68" y="0"/>
                    </a:ln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113">
                <a:extLst>
                  <a:ext uri="{FF2B5EF4-FFF2-40B4-BE49-F238E27FC236}">
                    <a16:creationId xmlns:a16="http://schemas.microsoft.com/office/drawing/2014/main" id="{358CEF2A-73C7-4E0D-B66B-9E07FD308451}"/>
                  </a:ext>
                </a:extLst>
              </p:cNvPr>
              <p:cNvSpPr>
                <a:spLocks noChangeArrowheads="1"/>
              </p:cNvSpPr>
              <p:nvPr/>
            </p:nvSpPr>
            <p:spPr bwMode="auto">
              <a:xfrm>
                <a:off x="4190" y="2606"/>
                <a:ext cx="38" cy="342"/>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114">
                <a:extLst>
                  <a:ext uri="{FF2B5EF4-FFF2-40B4-BE49-F238E27FC236}">
                    <a16:creationId xmlns:a16="http://schemas.microsoft.com/office/drawing/2014/main" id="{1DDCF470-9B79-4F6B-A704-EF7F2B11B402}"/>
                  </a:ext>
                </a:extLst>
              </p:cNvPr>
              <p:cNvSpPr>
                <a:spLocks noChangeArrowheads="1"/>
              </p:cNvSpPr>
              <p:nvPr/>
            </p:nvSpPr>
            <p:spPr bwMode="auto">
              <a:xfrm>
                <a:off x="4190" y="2606"/>
                <a:ext cx="38"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115">
                <a:extLst>
                  <a:ext uri="{FF2B5EF4-FFF2-40B4-BE49-F238E27FC236}">
                    <a16:creationId xmlns:a16="http://schemas.microsoft.com/office/drawing/2014/main" id="{30ED4393-3BD6-4BA5-8A83-010E638E4A7B}"/>
                  </a:ext>
                </a:extLst>
              </p:cNvPr>
              <p:cNvSpPr>
                <a:spLocks noChangeArrowheads="1"/>
              </p:cNvSpPr>
              <p:nvPr/>
            </p:nvSpPr>
            <p:spPr bwMode="auto">
              <a:xfrm>
                <a:off x="3720" y="3691"/>
                <a:ext cx="244" cy="7"/>
              </a:xfrm>
              <a:prstGeom prst="rect">
                <a:avLst/>
              </a:prstGeom>
              <a:solidFill>
                <a:srgbClr val="3362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116">
                <a:extLst>
                  <a:ext uri="{FF2B5EF4-FFF2-40B4-BE49-F238E27FC236}">
                    <a16:creationId xmlns:a16="http://schemas.microsoft.com/office/drawing/2014/main" id="{372D8FBD-28C4-4C72-933E-0CEC032BF013}"/>
                  </a:ext>
                </a:extLst>
              </p:cNvPr>
              <p:cNvSpPr>
                <a:spLocks noChangeArrowheads="1"/>
              </p:cNvSpPr>
              <p:nvPr/>
            </p:nvSpPr>
            <p:spPr bwMode="auto">
              <a:xfrm>
                <a:off x="3720" y="3691"/>
                <a:ext cx="244"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117">
                <a:extLst>
                  <a:ext uri="{FF2B5EF4-FFF2-40B4-BE49-F238E27FC236}">
                    <a16:creationId xmlns:a16="http://schemas.microsoft.com/office/drawing/2014/main" id="{6BFD4DDB-69AA-4006-837B-FABBF67A1788}"/>
                  </a:ext>
                </a:extLst>
              </p:cNvPr>
              <p:cNvSpPr>
                <a:spLocks noChangeArrowheads="1"/>
              </p:cNvSpPr>
              <p:nvPr/>
            </p:nvSpPr>
            <p:spPr bwMode="auto">
              <a:xfrm>
                <a:off x="3720" y="1599"/>
                <a:ext cx="244" cy="2092"/>
              </a:xfrm>
              <a:prstGeom prst="rect">
                <a:avLst/>
              </a:prstGeom>
              <a:solidFill>
                <a:srgbClr val="68707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Rectangle 118">
                <a:extLst>
                  <a:ext uri="{FF2B5EF4-FFF2-40B4-BE49-F238E27FC236}">
                    <a16:creationId xmlns:a16="http://schemas.microsoft.com/office/drawing/2014/main" id="{AF17BE78-E158-4F83-919B-19FF37B7257B}"/>
                  </a:ext>
                </a:extLst>
              </p:cNvPr>
              <p:cNvSpPr>
                <a:spLocks noChangeArrowheads="1"/>
              </p:cNvSpPr>
              <p:nvPr/>
            </p:nvSpPr>
            <p:spPr bwMode="auto">
              <a:xfrm>
                <a:off x="3720" y="1599"/>
                <a:ext cx="244" cy="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19">
                <a:extLst>
                  <a:ext uri="{FF2B5EF4-FFF2-40B4-BE49-F238E27FC236}">
                    <a16:creationId xmlns:a16="http://schemas.microsoft.com/office/drawing/2014/main" id="{67C26E5E-F739-4DA6-ACDD-D8D64656816A}"/>
                  </a:ext>
                </a:extLst>
              </p:cNvPr>
              <p:cNvSpPr>
                <a:spLocks noEditPoints="1"/>
              </p:cNvSpPr>
              <p:nvPr/>
            </p:nvSpPr>
            <p:spPr bwMode="auto">
              <a:xfrm>
                <a:off x="4705" y="3014"/>
                <a:ext cx="627" cy="596"/>
              </a:xfrm>
              <a:custGeom>
                <a:avLst/>
                <a:gdLst>
                  <a:gd name="T0" fmla="*/ 26 w 264"/>
                  <a:gd name="T1" fmla="*/ 126 h 251"/>
                  <a:gd name="T2" fmla="*/ 13 w 264"/>
                  <a:gd name="T3" fmla="*/ 113 h 251"/>
                  <a:gd name="T4" fmla="*/ 26 w 264"/>
                  <a:gd name="T5" fmla="*/ 100 h 251"/>
                  <a:gd name="T6" fmla="*/ 38 w 264"/>
                  <a:gd name="T7" fmla="*/ 113 h 251"/>
                  <a:gd name="T8" fmla="*/ 26 w 264"/>
                  <a:gd name="T9" fmla="*/ 126 h 251"/>
                  <a:gd name="T10" fmla="*/ 264 w 264"/>
                  <a:gd name="T11" fmla="*/ 0 h 251"/>
                  <a:gd name="T12" fmla="*/ 0 w 264"/>
                  <a:gd name="T13" fmla="*/ 0 h 251"/>
                  <a:gd name="T14" fmla="*/ 0 w 264"/>
                  <a:gd name="T15" fmla="*/ 251 h 251"/>
                  <a:gd name="T16" fmla="*/ 264 w 264"/>
                  <a:gd name="T17" fmla="*/ 251 h 251"/>
                  <a:gd name="T18" fmla="*/ 264 w 264"/>
                  <a:gd name="T19" fmla="*/ 249 h 251"/>
                  <a:gd name="T20" fmla="*/ 136 w 264"/>
                  <a:gd name="T21" fmla="*/ 249 h 251"/>
                  <a:gd name="T22" fmla="*/ 136 w 264"/>
                  <a:gd name="T23" fmla="*/ 232 h 251"/>
                  <a:gd name="T24" fmla="*/ 136 w 264"/>
                  <a:gd name="T25" fmla="*/ 232 h 251"/>
                  <a:gd name="T26" fmla="*/ 156 w 264"/>
                  <a:gd name="T27" fmla="*/ 210 h 251"/>
                  <a:gd name="T28" fmla="*/ 264 w 264"/>
                  <a:gd name="T29" fmla="*/ 199 h 251"/>
                  <a:gd name="T30" fmla="*/ 264 w 264"/>
                  <a:gd name="T31" fmla="*/ 57 h 251"/>
                  <a:gd name="T32" fmla="*/ 264 w 264"/>
                  <a:gd name="T33" fmla="*/ 55 h 251"/>
                  <a:gd name="T34" fmla="*/ 264 w 264"/>
                  <a:gd name="T35"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4" h="251">
                    <a:moveTo>
                      <a:pt x="26" y="126"/>
                    </a:moveTo>
                    <a:cubicBezTo>
                      <a:pt x="19" y="126"/>
                      <a:pt x="13" y="120"/>
                      <a:pt x="13" y="113"/>
                    </a:cubicBezTo>
                    <a:cubicBezTo>
                      <a:pt x="13" y="106"/>
                      <a:pt x="19" y="100"/>
                      <a:pt x="26" y="100"/>
                    </a:cubicBezTo>
                    <a:cubicBezTo>
                      <a:pt x="33" y="100"/>
                      <a:pt x="38" y="106"/>
                      <a:pt x="38" y="113"/>
                    </a:cubicBezTo>
                    <a:cubicBezTo>
                      <a:pt x="38" y="120"/>
                      <a:pt x="33" y="126"/>
                      <a:pt x="26" y="126"/>
                    </a:cubicBezTo>
                    <a:moveTo>
                      <a:pt x="264" y="0"/>
                    </a:moveTo>
                    <a:cubicBezTo>
                      <a:pt x="0" y="0"/>
                      <a:pt x="0" y="0"/>
                      <a:pt x="0" y="0"/>
                    </a:cubicBezTo>
                    <a:cubicBezTo>
                      <a:pt x="0" y="251"/>
                      <a:pt x="0" y="251"/>
                      <a:pt x="0" y="251"/>
                    </a:cubicBezTo>
                    <a:cubicBezTo>
                      <a:pt x="264" y="251"/>
                      <a:pt x="264" y="251"/>
                      <a:pt x="264" y="251"/>
                    </a:cubicBezTo>
                    <a:cubicBezTo>
                      <a:pt x="264" y="249"/>
                      <a:pt x="264" y="249"/>
                      <a:pt x="264" y="249"/>
                    </a:cubicBezTo>
                    <a:cubicBezTo>
                      <a:pt x="136" y="249"/>
                      <a:pt x="136" y="249"/>
                      <a:pt x="136" y="249"/>
                    </a:cubicBezTo>
                    <a:cubicBezTo>
                      <a:pt x="136" y="232"/>
                      <a:pt x="136" y="232"/>
                      <a:pt x="136" y="232"/>
                    </a:cubicBezTo>
                    <a:cubicBezTo>
                      <a:pt x="136" y="232"/>
                      <a:pt x="136" y="232"/>
                      <a:pt x="136" y="232"/>
                    </a:cubicBezTo>
                    <a:cubicBezTo>
                      <a:pt x="136" y="220"/>
                      <a:pt x="145" y="211"/>
                      <a:pt x="156" y="210"/>
                    </a:cubicBezTo>
                    <a:cubicBezTo>
                      <a:pt x="264" y="199"/>
                      <a:pt x="264" y="199"/>
                      <a:pt x="264" y="199"/>
                    </a:cubicBezTo>
                    <a:cubicBezTo>
                      <a:pt x="264" y="57"/>
                      <a:pt x="264" y="57"/>
                      <a:pt x="264" y="57"/>
                    </a:cubicBezTo>
                    <a:cubicBezTo>
                      <a:pt x="264" y="57"/>
                      <a:pt x="264" y="56"/>
                      <a:pt x="264" y="55"/>
                    </a:cubicBezTo>
                    <a:cubicBezTo>
                      <a:pt x="264" y="0"/>
                      <a:pt x="264" y="0"/>
                      <a:pt x="264" y="0"/>
                    </a:cubicBezTo>
                  </a:path>
                </a:pathLst>
              </a:custGeom>
              <a:solidFill>
                <a:srgbClr val="6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20">
                <a:extLst>
                  <a:ext uri="{FF2B5EF4-FFF2-40B4-BE49-F238E27FC236}">
                    <a16:creationId xmlns:a16="http://schemas.microsoft.com/office/drawing/2014/main" id="{8FC17AFA-E467-430E-A7A2-5FC0C6A14B2D}"/>
                  </a:ext>
                </a:extLst>
              </p:cNvPr>
              <p:cNvSpPr>
                <a:spLocks noEditPoints="1"/>
              </p:cNvSpPr>
              <p:nvPr/>
            </p:nvSpPr>
            <p:spPr bwMode="auto">
              <a:xfrm>
                <a:off x="4017" y="3014"/>
                <a:ext cx="638" cy="596"/>
              </a:xfrm>
              <a:custGeom>
                <a:avLst/>
                <a:gdLst>
                  <a:gd name="T0" fmla="*/ 240 w 269"/>
                  <a:gd name="T1" fmla="*/ 126 h 251"/>
                  <a:gd name="T2" fmla="*/ 227 w 269"/>
                  <a:gd name="T3" fmla="*/ 113 h 251"/>
                  <a:gd name="T4" fmla="*/ 240 w 269"/>
                  <a:gd name="T5" fmla="*/ 100 h 251"/>
                  <a:gd name="T6" fmla="*/ 252 w 269"/>
                  <a:gd name="T7" fmla="*/ 113 h 251"/>
                  <a:gd name="T8" fmla="*/ 240 w 269"/>
                  <a:gd name="T9" fmla="*/ 126 h 251"/>
                  <a:gd name="T10" fmla="*/ 269 w 269"/>
                  <a:gd name="T11" fmla="*/ 0 h 251"/>
                  <a:gd name="T12" fmla="*/ 0 w 269"/>
                  <a:gd name="T13" fmla="*/ 0 h 251"/>
                  <a:gd name="T14" fmla="*/ 0 w 269"/>
                  <a:gd name="T15" fmla="*/ 251 h 251"/>
                  <a:gd name="T16" fmla="*/ 269 w 269"/>
                  <a:gd name="T17" fmla="*/ 251 h 251"/>
                  <a:gd name="T18" fmla="*/ 269 w 269"/>
                  <a:gd name="T19"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251">
                    <a:moveTo>
                      <a:pt x="240" y="126"/>
                    </a:moveTo>
                    <a:cubicBezTo>
                      <a:pt x="233" y="126"/>
                      <a:pt x="227" y="120"/>
                      <a:pt x="227" y="113"/>
                    </a:cubicBezTo>
                    <a:cubicBezTo>
                      <a:pt x="227" y="106"/>
                      <a:pt x="233" y="100"/>
                      <a:pt x="240" y="100"/>
                    </a:cubicBezTo>
                    <a:cubicBezTo>
                      <a:pt x="247" y="100"/>
                      <a:pt x="252" y="106"/>
                      <a:pt x="252" y="113"/>
                    </a:cubicBezTo>
                    <a:cubicBezTo>
                      <a:pt x="252" y="120"/>
                      <a:pt x="247" y="126"/>
                      <a:pt x="240" y="126"/>
                    </a:cubicBezTo>
                    <a:moveTo>
                      <a:pt x="269" y="0"/>
                    </a:moveTo>
                    <a:cubicBezTo>
                      <a:pt x="0" y="0"/>
                      <a:pt x="0" y="0"/>
                      <a:pt x="0" y="0"/>
                    </a:cubicBezTo>
                    <a:cubicBezTo>
                      <a:pt x="0" y="251"/>
                      <a:pt x="0" y="251"/>
                      <a:pt x="0" y="251"/>
                    </a:cubicBezTo>
                    <a:cubicBezTo>
                      <a:pt x="269" y="251"/>
                      <a:pt x="269" y="251"/>
                      <a:pt x="269" y="251"/>
                    </a:cubicBezTo>
                    <a:cubicBezTo>
                      <a:pt x="269" y="0"/>
                      <a:pt x="269" y="0"/>
                      <a:pt x="269" y="0"/>
                    </a:cubicBezTo>
                  </a:path>
                </a:pathLst>
              </a:custGeom>
              <a:solidFill>
                <a:srgbClr val="6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Oval 121">
                <a:extLst>
                  <a:ext uri="{FF2B5EF4-FFF2-40B4-BE49-F238E27FC236}">
                    <a16:creationId xmlns:a16="http://schemas.microsoft.com/office/drawing/2014/main" id="{27112E8F-3FD6-43B1-B322-629448FC284C}"/>
                  </a:ext>
                </a:extLst>
              </p:cNvPr>
              <p:cNvSpPr>
                <a:spLocks noChangeArrowheads="1"/>
              </p:cNvSpPr>
              <p:nvPr/>
            </p:nvSpPr>
            <p:spPr bwMode="auto">
              <a:xfrm>
                <a:off x="4556" y="3251"/>
                <a:ext cx="59" cy="62"/>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Oval 122">
                <a:extLst>
                  <a:ext uri="{FF2B5EF4-FFF2-40B4-BE49-F238E27FC236}">
                    <a16:creationId xmlns:a16="http://schemas.microsoft.com/office/drawing/2014/main" id="{59413D1F-419C-44E9-B26F-C1A1AF16425A}"/>
                  </a:ext>
                </a:extLst>
              </p:cNvPr>
              <p:cNvSpPr>
                <a:spLocks noChangeArrowheads="1"/>
              </p:cNvSpPr>
              <p:nvPr/>
            </p:nvSpPr>
            <p:spPr bwMode="auto">
              <a:xfrm>
                <a:off x="4736" y="3251"/>
                <a:ext cx="60" cy="62"/>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23">
                <a:extLst>
                  <a:ext uri="{FF2B5EF4-FFF2-40B4-BE49-F238E27FC236}">
                    <a16:creationId xmlns:a16="http://schemas.microsoft.com/office/drawing/2014/main" id="{3C410ACA-AEEB-45C7-ADB6-32C2C833B016}"/>
                  </a:ext>
                </a:extLst>
              </p:cNvPr>
              <p:cNvSpPr>
                <a:spLocks/>
              </p:cNvSpPr>
              <p:nvPr/>
            </p:nvSpPr>
            <p:spPr bwMode="auto">
              <a:xfrm>
                <a:off x="6216" y="1800"/>
                <a:ext cx="406" cy="404"/>
              </a:xfrm>
              <a:custGeom>
                <a:avLst/>
                <a:gdLst>
                  <a:gd name="T0" fmla="*/ 282 w 406"/>
                  <a:gd name="T1" fmla="*/ 0 h 404"/>
                  <a:gd name="T2" fmla="*/ 161 w 406"/>
                  <a:gd name="T3" fmla="*/ 0 h 404"/>
                  <a:gd name="T4" fmla="*/ 192 w 406"/>
                  <a:gd name="T5" fmla="*/ 352 h 404"/>
                  <a:gd name="T6" fmla="*/ 0 w 406"/>
                  <a:gd name="T7" fmla="*/ 380 h 404"/>
                  <a:gd name="T8" fmla="*/ 0 w 406"/>
                  <a:gd name="T9" fmla="*/ 404 h 404"/>
                  <a:gd name="T10" fmla="*/ 406 w 406"/>
                  <a:gd name="T11" fmla="*/ 404 h 404"/>
                  <a:gd name="T12" fmla="*/ 406 w 406"/>
                  <a:gd name="T13" fmla="*/ 380 h 404"/>
                  <a:gd name="T14" fmla="*/ 323 w 406"/>
                  <a:gd name="T15" fmla="*/ 352 h 404"/>
                  <a:gd name="T16" fmla="*/ 282 w 406"/>
                  <a:gd name="T17"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6" h="404">
                    <a:moveTo>
                      <a:pt x="282" y="0"/>
                    </a:moveTo>
                    <a:lnTo>
                      <a:pt x="161" y="0"/>
                    </a:lnTo>
                    <a:lnTo>
                      <a:pt x="192" y="352"/>
                    </a:lnTo>
                    <a:lnTo>
                      <a:pt x="0" y="380"/>
                    </a:lnTo>
                    <a:lnTo>
                      <a:pt x="0" y="404"/>
                    </a:lnTo>
                    <a:lnTo>
                      <a:pt x="406" y="404"/>
                    </a:lnTo>
                    <a:lnTo>
                      <a:pt x="406" y="380"/>
                    </a:lnTo>
                    <a:lnTo>
                      <a:pt x="323" y="352"/>
                    </a:lnTo>
                    <a:lnTo>
                      <a:pt x="282" y="0"/>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24">
                <a:extLst>
                  <a:ext uri="{FF2B5EF4-FFF2-40B4-BE49-F238E27FC236}">
                    <a16:creationId xmlns:a16="http://schemas.microsoft.com/office/drawing/2014/main" id="{2E4B1F1D-B1CF-4B57-BFC4-DEC190240384}"/>
                  </a:ext>
                </a:extLst>
              </p:cNvPr>
              <p:cNvSpPr>
                <a:spLocks/>
              </p:cNvSpPr>
              <p:nvPr/>
            </p:nvSpPr>
            <p:spPr bwMode="auto">
              <a:xfrm>
                <a:off x="6216" y="1800"/>
                <a:ext cx="406" cy="404"/>
              </a:xfrm>
              <a:custGeom>
                <a:avLst/>
                <a:gdLst>
                  <a:gd name="T0" fmla="*/ 282 w 406"/>
                  <a:gd name="T1" fmla="*/ 0 h 404"/>
                  <a:gd name="T2" fmla="*/ 161 w 406"/>
                  <a:gd name="T3" fmla="*/ 0 h 404"/>
                  <a:gd name="T4" fmla="*/ 192 w 406"/>
                  <a:gd name="T5" fmla="*/ 352 h 404"/>
                  <a:gd name="T6" fmla="*/ 0 w 406"/>
                  <a:gd name="T7" fmla="*/ 380 h 404"/>
                  <a:gd name="T8" fmla="*/ 0 w 406"/>
                  <a:gd name="T9" fmla="*/ 404 h 404"/>
                  <a:gd name="T10" fmla="*/ 406 w 406"/>
                  <a:gd name="T11" fmla="*/ 404 h 404"/>
                  <a:gd name="T12" fmla="*/ 406 w 406"/>
                  <a:gd name="T13" fmla="*/ 380 h 404"/>
                  <a:gd name="T14" fmla="*/ 323 w 406"/>
                  <a:gd name="T15" fmla="*/ 352 h 404"/>
                  <a:gd name="T16" fmla="*/ 282 w 406"/>
                  <a:gd name="T17"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6" h="404">
                    <a:moveTo>
                      <a:pt x="282" y="0"/>
                    </a:moveTo>
                    <a:lnTo>
                      <a:pt x="161" y="0"/>
                    </a:lnTo>
                    <a:lnTo>
                      <a:pt x="192" y="352"/>
                    </a:lnTo>
                    <a:lnTo>
                      <a:pt x="0" y="380"/>
                    </a:lnTo>
                    <a:lnTo>
                      <a:pt x="0" y="404"/>
                    </a:lnTo>
                    <a:lnTo>
                      <a:pt x="406" y="404"/>
                    </a:lnTo>
                    <a:lnTo>
                      <a:pt x="406" y="380"/>
                    </a:lnTo>
                    <a:lnTo>
                      <a:pt x="323" y="352"/>
                    </a:lnTo>
                    <a:lnTo>
                      <a:pt x="2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25">
                <a:extLst>
                  <a:ext uri="{FF2B5EF4-FFF2-40B4-BE49-F238E27FC236}">
                    <a16:creationId xmlns:a16="http://schemas.microsoft.com/office/drawing/2014/main" id="{AB337413-67EC-4282-86F0-3BCA2D770150}"/>
                  </a:ext>
                </a:extLst>
              </p:cNvPr>
              <p:cNvSpPr>
                <a:spLocks/>
              </p:cNvSpPr>
              <p:nvPr/>
            </p:nvSpPr>
            <p:spPr bwMode="auto">
              <a:xfrm>
                <a:off x="6023" y="1508"/>
                <a:ext cx="870" cy="558"/>
              </a:xfrm>
              <a:custGeom>
                <a:avLst/>
                <a:gdLst>
                  <a:gd name="T0" fmla="*/ 1 w 366"/>
                  <a:gd name="T1" fmla="*/ 217 h 235"/>
                  <a:gd name="T2" fmla="*/ 17 w 366"/>
                  <a:gd name="T3" fmla="*/ 235 h 235"/>
                  <a:gd name="T4" fmla="*/ 328 w 366"/>
                  <a:gd name="T5" fmla="*/ 235 h 235"/>
                  <a:gd name="T6" fmla="*/ 347 w 366"/>
                  <a:gd name="T7" fmla="*/ 217 h 235"/>
                  <a:gd name="T8" fmla="*/ 366 w 366"/>
                  <a:gd name="T9" fmla="*/ 18 h 235"/>
                  <a:gd name="T10" fmla="*/ 365 w 366"/>
                  <a:gd name="T11" fmla="*/ 12 h 235"/>
                  <a:gd name="T12" fmla="*/ 350 w 366"/>
                  <a:gd name="T13" fmla="*/ 0 h 235"/>
                  <a:gd name="T14" fmla="*/ 39 w 366"/>
                  <a:gd name="T15" fmla="*/ 0 h 235"/>
                  <a:gd name="T16" fmla="*/ 19 w 366"/>
                  <a:gd name="T17" fmla="*/ 18 h 235"/>
                  <a:gd name="T18" fmla="*/ 1 w 366"/>
                  <a:gd name="T19" fmla="*/ 21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6" h="235">
                    <a:moveTo>
                      <a:pt x="1" y="217"/>
                    </a:moveTo>
                    <a:cubicBezTo>
                      <a:pt x="0" y="227"/>
                      <a:pt x="7" y="235"/>
                      <a:pt x="17" y="235"/>
                    </a:cubicBezTo>
                    <a:cubicBezTo>
                      <a:pt x="328" y="235"/>
                      <a:pt x="328" y="235"/>
                      <a:pt x="328" y="235"/>
                    </a:cubicBezTo>
                    <a:cubicBezTo>
                      <a:pt x="338" y="235"/>
                      <a:pt x="346" y="227"/>
                      <a:pt x="347" y="217"/>
                    </a:cubicBezTo>
                    <a:cubicBezTo>
                      <a:pt x="366" y="18"/>
                      <a:pt x="366" y="18"/>
                      <a:pt x="366" y="18"/>
                    </a:cubicBezTo>
                    <a:cubicBezTo>
                      <a:pt x="366" y="16"/>
                      <a:pt x="366" y="14"/>
                      <a:pt x="365" y="12"/>
                    </a:cubicBezTo>
                    <a:cubicBezTo>
                      <a:pt x="364" y="5"/>
                      <a:pt x="358" y="0"/>
                      <a:pt x="350" y="0"/>
                    </a:cubicBezTo>
                    <a:cubicBezTo>
                      <a:pt x="39" y="0"/>
                      <a:pt x="39" y="0"/>
                      <a:pt x="39" y="0"/>
                    </a:cubicBezTo>
                    <a:cubicBezTo>
                      <a:pt x="29" y="0"/>
                      <a:pt x="20" y="8"/>
                      <a:pt x="19" y="18"/>
                    </a:cubicBezTo>
                    <a:cubicBezTo>
                      <a:pt x="1" y="217"/>
                      <a:pt x="1" y="217"/>
                      <a:pt x="1" y="217"/>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26">
                <a:extLst>
                  <a:ext uri="{FF2B5EF4-FFF2-40B4-BE49-F238E27FC236}">
                    <a16:creationId xmlns:a16="http://schemas.microsoft.com/office/drawing/2014/main" id="{6AD5782F-441F-405B-B362-46C860B9AF76}"/>
                  </a:ext>
                </a:extLst>
              </p:cNvPr>
              <p:cNvSpPr>
                <a:spLocks/>
              </p:cNvSpPr>
              <p:nvPr/>
            </p:nvSpPr>
            <p:spPr bwMode="auto">
              <a:xfrm>
                <a:off x="6047" y="1532"/>
                <a:ext cx="822" cy="511"/>
              </a:xfrm>
              <a:custGeom>
                <a:avLst/>
                <a:gdLst>
                  <a:gd name="T0" fmla="*/ 318 w 346"/>
                  <a:gd name="T1" fmla="*/ 215 h 215"/>
                  <a:gd name="T2" fmla="*/ 327 w 346"/>
                  <a:gd name="T3" fmla="*/ 206 h 215"/>
                  <a:gd name="T4" fmla="*/ 346 w 346"/>
                  <a:gd name="T5" fmla="*/ 7 h 215"/>
                  <a:gd name="T6" fmla="*/ 346 w 346"/>
                  <a:gd name="T7" fmla="*/ 4 h 215"/>
                  <a:gd name="T8" fmla="*/ 340 w 346"/>
                  <a:gd name="T9" fmla="*/ 0 h 215"/>
                  <a:gd name="T10" fmla="*/ 29 w 346"/>
                  <a:gd name="T11" fmla="*/ 0 h 215"/>
                  <a:gd name="T12" fmla="*/ 19 w 346"/>
                  <a:gd name="T13" fmla="*/ 9 h 215"/>
                  <a:gd name="T14" fmla="*/ 1 w 346"/>
                  <a:gd name="T15" fmla="*/ 208 h 215"/>
                  <a:gd name="T16" fmla="*/ 2 w 346"/>
                  <a:gd name="T17" fmla="*/ 213 h 215"/>
                  <a:gd name="T18" fmla="*/ 7 w 346"/>
                  <a:gd name="T19" fmla="*/ 215 h 215"/>
                  <a:gd name="T20" fmla="*/ 318 w 346"/>
                  <a:gd name="T21"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215">
                    <a:moveTo>
                      <a:pt x="318" y="215"/>
                    </a:moveTo>
                    <a:cubicBezTo>
                      <a:pt x="323" y="215"/>
                      <a:pt x="327" y="211"/>
                      <a:pt x="327" y="206"/>
                    </a:cubicBezTo>
                    <a:cubicBezTo>
                      <a:pt x="346" y="7"/>
                      <a:pt x="346" y="7"/>
                      <a:pt x="346" y="7"/>
                    </a:cubicBezTo>
                    <a:cubicBezTo>
                      <a:pt x="346" y="6"/>
                      <a:pt x="346" y="5"/>
                      <a:pt x="346" y="4"/>
                    </a:cubicBezTo>
                    <a:cubicBezTo>
                      <a:pt x="345" y="1"/>
                      <a:pt x="343" y="0"/>
                      <a:pt x="340" y="0"/>
                    </a:cubicBezTo>
                    <a:cubicBezTo>
                      <a:pt x="29" y="0"/>
                      <a:pt x="29" y="0"/>
                      <a:pt x="29" y="0"/>
                    </a:cubicBezTo>
                    <a:cubicBezTo>
                      <a:pt x="24" y="0"/>
                      <a:pt x="20" y="4"/>
                      <a:pt x="19" y="9"/>
                    </a:cubicBezTo>
                    <a:cubicBezTo>
                      <a:pt x="1" y="208"/>
                      <a:pt x="1" y="208"/>
                      <a:pt x="1" y="208"/>
                    </a:cubicBezTo>
                    <a:cubicBezTo>
                      <a:pt x="0" y="210"/>
                      <a:pt x="1" y="211"/>
                      <a:pt x="2" y="213"/>
                    </a:cubicBezTo>
                    <a:cubicBezTo>
                      <a:pt x="3" y="214"/>
                      <a:pt x="4" y="215"/>
                      <a:pt x="7" y="215"/>
                    </a:cubicBezTo>
                    <a:cubicBezTo>
                      <a:pt x="318" y="215"/>
                      <a:pt x="318" y="215"/>
                      <a:pt x="318" y="215"/>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27">
                <a:extLst>
                  <a:ext uri="{FF2B5EF4-FFF2-40B4-BE49-F238E27FC236}">
                    <a16:creationId xmlns:a16="http://schemas.microsoft.com/office/drawing/2014/main" id="{1A393F7F-0BB9-4FFE-9AD2-7786F5D58687}"/>
                  </a:ext>
                </a:extLst>
              </p:cNvPr>
              <p:cNvSpPr>
                <a:spLocks noEditPoints="1"/>
              </p:cNvSpPr>
              <p:nvPr/>
            </p:nvSpPr>
            <p:spPr bwMode="auto">
              <a:xfrm>
                <a:off x="6050" y="1532"/>
                <a:ext cx="819" cy="511"/>
              </a:xfrm>
              <a:custGeom>
                <a:avLst/>
                <a:gdLst>
                  <a:gd name="T0" fmla="*/ 100 w 345"/>
                  <a:gd name="T1" fmla="*/ 153 h 215"/>
                  <a:gd name="T2" fmla="*/ 122 w 345"/>
                  <a:gd name="T3" fmla="*/ 25 h 215"/>
                  <a:gd name="T4" fmla="*/ 165 w 345"/>
                  <a:gd name="T5" fmla="*/ 8 h 215"/>
                  <a:gd name="T6" fmla="*/ 206 w 345"/>
                  <a:gd name="T7" fmla="*/ 21 h 215"/>
                  <a:gd name="T8" fmla="*/ 229 w 345"/>
                  <a:gd name="T9" fmla="*/ 164 h 215"/>
                  <a:gd name="T10" fmla="*/ 242 w 345"/>
                  <a:gd name="T11" fmla="*/ 168 h 215"/>
                  <a:gd name="T12" fmla="*/ 242 w 345"/>
                  <a:gd name="T13" fmla="*/ 168 h 215"/>
                  <a:gd name="T14" fmla="*/ 242 w 345"/>
                  <a:gd name="T15" fmla="*/ 168 h 215"/>
                  <a:gd name="T16" fmla="*/ 242 w 345"/>
                  <a:gd name="T17" fmla="*/ 168 h 215"/>
                  <a:gd name="T18" fmla="*/ 242 w 345"/>
                  <a:gd name="T19" fmla="*/ 168 h 215"/>
                  <a:gd name="T20" fmla="*/ 242 w 345"/>
                  <a:gd name="T21" fmla="*/ 168 h 215"/>
                  <a:gd name="T22" fmla="*/ 242 w 345"/>
                  <a:gd name="T23" fmla="*/ 168 h 215"/>
                  <a:gd name="T24" fmla="*/ 235 w 345"/>
                  <a:gd name="T25" fmla="*/ 190 h 215"/>
                  <a:gd name="T26" fmla="*/ 227 w 345"/>
                  <a:gd name="T27" fmla="*/ 214 h 215"/>
                  <a:gd name="T28" fmla="*/ 227 w 345"/>
                  <a:gd name="T29" fmla="*/ 215 h 215"/>
                  <a:gd name="T30" fmla="*/ 86 w 345"/>
                  <a:gd name="T31" fmla="*/ 215 h 215"/>
                  <a:gd name="T32" fmla="*/ 86 w 345"/>
                  <a:gd name="T33" fmla="*/ 215 h 215"/>
                  <a:gd name="T34" fmla="*/ 86 w 345"/>
                  <a:gd name="T35" fmla="*/ 215 h 215"/>
                  <a:gd name="T36" fmla="*/ 48 w 345"/>
                  <a:gd name="T37" fmla="*/ 215 h 215"/>
                  <a:gd name="T38" fmla="*/ 88 w 345"/>
                  <a:gd name="T39" fmla="*/ 154 h 215"/>
                  <a:gd name="T40" fmla="*/ 89 w 345"/>
                  <a:gd name="T41" fmla="*/ 171 h 215"/>
                  <a:gd name="T42" fmla="*/ 94 w 345"/>
                  <a:gd name="T43" fmla="*/ 154 h 215"/>
                  <a:gd name="T44" fmla="*/ 100 w 345"/>
                  <a:gd name="T45" fmla="*/ 153 h 215"/>
                  <a:gd name="T46" fmla="*/ 339 w 345"/>
                  <a:gd name="T47" fmla="*/ 0 h 215"/>
                  <a:gd name="T48" fmla="*/ 28 w 345"/>
                  <a:gd name="T49" fmla="*/ 0 h 215"/>
                  <a:gd name="T50" fmla="*/ 18 w 345"/>
                  <a:gd name="T51" fmla="*/ 9 h 215"/>
                  <a:gd name="T52" fmla="*/ 0 w 345"/>
                  <a:gd name="T53" fmla="*/ 208 h 215"/>
                  <a:gd name="T54" fmla="*/ 0 w 345"/>
                  <a:gd name="T55" fmla="*/ 208 h 215"/>
                  <a:gd name="T56" fmla="*/ 1 w 345"/>
                  <a:gd name="T57" fmla="*/ 213 h 215"/>
                  <a:gd name="T58" fmla="*/ 6 w 345"/>
                  <a:gd name="T59" fmla="*/ 215 h 215"/>
                  <a:gd name="T60" fmla="*/ 281 w 345"/>
                  <a:gd name="T61" fmla="*/ 215 h 215"/>
                  <a:gd name="T62" fmla="*/ 281 w 345"/>
                  <a:gd name="T63" fmla="*/ 200 h 215"/>
                  <a:gd name="T64" fmla="*/ 277 w 345"/>
                  <a:gd name="T65" fmla="*/ 200 h 215"/>
                  <a:gd name="T66" fmla="*/ 277 w 345"/>
                  <a:gd name="T67" fmla="*/ 196 h 215"/>
                  <a:gd name="T68" fmla="*/ 327 w 345"/>
                  <a:gd name="T69" fmla="*/ 196 h 215"/>
                  <a:gd name="T70" fmla="*/ 345 w 345"/>
                  <a:gd name="T71" fmla="*/ 7 h 215"/>
                  <a:gd name="T72" fmla="*/ 345 w 345"/>
                  <a:gd name="T73" fmla="*/ 6 h 215"/>
                  <a:gd name="T74" fmla="*/ 345 w 345"/>
                  <a:gd name="T75" fmla="*/ 4 h 215"/>
                  <a:gd name="T76" fmla="*/ 339 w 345"/>
                  <a:gd name="T7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5" h="215">
                    <a:moveTo>
                      <a:pt x="100" y="153"/>
                    </a:moveTo>
                    <a:cubicBezTo>
                      <a:pt x="99" y="126"/>
                      <a:pt x="99" y="46"/>
                      <a:pt x="122" y="25"/>
                    </a:cubicBezTo>
                    <a:cubicBezTo>
                      <a:pt x="135" y="13"/>
                      <a:pt x="150" y="8"/>
                      <a:pt x="165" y="8"/>
                    </a:cubicBezTo>
                    <a:cubicBezTo>
                      <a:pt x="181" y="8"/>
                      <a:pt x="196" y="14"/>
                      <a:pt x="206" y="21"/>
                    </a:cubicBezTo>
                    <a:cubicBezTo>
                      <a:pt x="224" y="34"/>
                      <a:pt x="245" y="67"/>
                      <a:pt x="229" y="164"/>
                    </a:cubicBezTo>
                    <a:cubicBezTo>
                      <a:pt x="233" y="166"/>
                      <a:pt x="238" y="167"/>
                      <a:pt x="242" y="168"/>
                    </a:cubicBezTo>
                    <a:cubicBezTo>
                      <a:pt x="242" y="168"/>
                      <a:pt x="242" y="168"/>
                      <a:pt x="242" y="168"/>
                    </a:cubicBezTo>
                    <a:cubicBezTo>
                      <a:pt x="242" y="168"/>
                      <a:pt x="242" y="168"/>
                      <a:pt x="242" y="168"/>
                    </a:cubicBezTo>
                    <a:cubicBezTo>
                      <a:pt x="242" y="168"/>
                      <a:pt x="242" y="168"/>
                      <a:pt x="242" y="168"/>
                    </a:cubicBezTo>
                    <a:cubicBezTo>
                      <a:pt x="242" y="168"/>
                      <a:pt x="242" y="168"/>
                      <a:pt x="242" y="168"/>
                    </a:cubicBezTo>
                    <a:cubicBezTo>
                      <a:pt x="242" y="168"/>
                      <a:pt x="242" y="168"/>
                      <a:pt x="242" y="168"/>
                    </a:cubicBezTo>
                    <a:cubicBezTo>
                      <a:pt x="242" y="168"/>
                      <a:pt x="242" y="168"/>
                      <a:pt x="242" y="168"/>
                    </a:cubicBezTo>
                    <a:cubicBezTo>
                      <a:pt x="239" y="176"/>
                      <a:pt x="237" y="183"/>
                      <a:pt x="235" y="190"/>
                    </a:cubicBezTo>
                    <a:cubicBezTo>
                      <a:pt x="232" y="198"/>
                      <a:pt x="229" y="207"/>
                      <a:pt x="227" y="214"/>
                    </a:cubicBezTo>
                    <a:cubicBezTo>
                      <a:pt x="227" y="215"/>
                      <a:pt x="227" y="215"/>
                      <a:pt x="227" y="215"/>
                    </a:cubicBezTo>
                    <a:cubicBezTo>
                      <a:pt x="86" y="215"/>
                      <a:pt x="86" y="215"/>
                      <a:pt x="86" y="215"/>
                    </a:cubicBezTo>
                    <a:cubicBezTo>
                      <a:pt x="86" y="215"/>
                      <a:pt x="86" y="215"/>
                      <a:pt x="86" y="215"/>
                    </a:cubicBezTo>
                    <a:cubicBezTo>
                      <a:pt x="86" y="215"/>
                      <a:pt x="86" y="215"/>
                      <a:pt x="86" y="215"/>
                    </a:cubicBezTo>
                    <a:cubicBezTo>
                      <a:pt x="48" y="215"/>
                      <a:pt x="48" y="215"/>
                      <a:pt x="48" y="215"/>
                    </a:cubicBezTo>
                    <a:cubicBezTo>
                      <a:pt x="63" y="186"/>
                      <a:pt x="81" y="155"/>
                      <a:pt x="88" y="154"/>
                    </a:cubicBezTo>
                    <a:cubicBezTo>
                      <a:pt x="89" y="171"/>
                      <a:pt x="89" y="171"/>
                      <a:pt x="89" y="171"/>
                    </a:cubicBezTo>
                    <a:cubicBezTo>
                      <a:pt x="91" y="154"/>
                      <a:pt x="94" y="154"/>
                      <a:pt x="94" y="154"/>
                    </a:cubicBezTo>
                    <a:cubicBezTo>
                      <a:pt x="94" y="154"/>
                      <a:pt x="96" y="153"/>
                      <a:pt x="100" y="153"/>
                    </a:cubicBezTo>
                    <a:moveTo>
                      <a:pt x="339" y="0"/>
                    </a:moveTo>
                    <a:cubicBezTo>
                      <a:pt x="28" y="0"/>
                      <a:pt x="28" y="0"/>
                      <a:pt x="28" y="0"/>
                    </a:cubicBezTo>
                    <a:cubicBezTo>
                      <a:pt x="23" y="0"/>
                      <a:pt x="19" y="4"/>
                      <a:pt x="18" y="9"/>
                    </a:cubicBezTo>
                    <a:cubicBezTo>
                      <a:pt x="0" y="208"/>
                      <a:pt x="0" y="208"/>
                      <a:pt x="0" y="208"/>
                    </a:cubicBezTo>
                    <a:cubicBezTo>
                      <a:pt x="0" y="208"/>
                      <a:pt x="0" y="208"/>
                      <a:pt x="0" y="208"/>
                    </a:cubicBezTo>
                    <a:cubicBezTo>
                      <a:pt x="0" y="210"/>
                      <a:pt x="0" y="212"/>
                      <a:pt x="1" y="213"/>
                    </a:cubicBezTo>
                    <a:cubicBezTo>
                      <a:pt x="2" y="214"/>
                      <a:pt x="3" y="215"/>
                      <a:pt x="6" y="215"/>
                    </a:cubicBezTo>
                    <a:cubicBezTo>
                      <a:pt x="281" y="215"/>
                      <a:pt x="281" y="215"/>
                      <a:pt x="281" y="215"/>
                    </a:cubicBezTo>
                    <a:cubicBezTo>
                      <a:pt x="281" y="200"/>
                      <a:pt x="281" y="200"/>
                      <a:pt x="281" y="200"/>
                    </a:cubicBezTo>
                    <a:cubicBezTo>
                      <a:pt x="277" y="200"/>
                      <a:pt x="277" y="200"/>
                      <a:pt x="277" y="200"/>
                    </a:cubicBezTo>
                    <a:cubicBezTo>
                      <a:pt x="277" y="196"/>
                      <a:pt x="277" y="196"/>
                      <a:pt x="277" y="196"/>
                    </a:cubicBezTo>
                    <a:cubicBezTo>
                      <a:pt x="327" y="196"/>
                      <a:pt x="327" y="196"/>
                      <a:pt x="327" y="196"/>
                    </a:cubicBezTo>
                    <a:cubicBezTo>
                      <a:pt x="345" y="7"/>
                      <a:pt x="345" y="7"/>
                      <a:pt x="345" y="7"/>
                    </a:cubicBezTo>
                    <a:cubicBezTo>
                      <a:pt x="345" y="6"/>
                      <a:pt x="345" y="6"/>
                      <a:pt x="345" y="6"/>
                    </a:cubicBezTo>
                    <a:cubicBezTo>
                      <a:pt x="345" y="5"/>
                      <a:pt x="345" y="5"/>
                      <a:pt x="345" y="4"/>
                    </a:cubicBezTo>
                    <a:cubicBezTo>
                      <a:pt x="344" y="1"/>
                      <a:pt x="342" y="0"/>
                      <a:pt x="339" y="0"/>
                    </a:cubicBezTo>
                  </a:path>
                </a:pathLst>
              </a:custGeom>
              <a:solidFill>
                <a:srgbClr val="FE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28">
                <a:extLst>
                  <a:ext uri="{FF2B5EF4-FFF2-40B4-BE49-F238E27FC236}">
                    <a16:creationId xmlns:a16="http://schemas.microsoft.com/office/drawing/2014/main" id="{1097C8F0-35B1-4792-A7B8-76BF9B57E643}"/>
                  </a:ext>
                </a:extLst>
              </p:cNvPr>
              <p:cNvSpPr>
                <a:spLocks/>
              </p:cNvSpPr>
              <p:nvPr/>
            </p:nvSpPr>
            <p:spPr bwMode="auto">
              <a:xfrm>
                <a:off x="6273" y="1532"/>
                <a:ext cx="363" cy="416"/>
              </a:xfrm>
              <a:custGeom>
                <a:avLst/>
                <a:gdLst>
                  <a:gd name="T0" fmla="*/ 7 w 153"/>
                  <a:gd name="T1" fmla="*/ 162 h 175"/>
                  <a:gd name="T2" fmla="*/ 28 w 153"/>
                  <a:gd name="T3" fmla="*/ 25 h 175"/>
                  <a:gd name="T4" fmla="*/ 112 w 153"/>
                  <a:gd name="T5" fmla="*/ 21 h 175"/>
                  <a:gd name="T6" fmla="*/ 133 w 153"/>
                  <a:gd name="T7" fmla="*/ 175 h 175"/>
                  <a:gd name="T8" fmla="*/ 7 w 153"/>
                  <a:gd name="T9" fmla="*/ 162 h 175"/>
                </a:gdLst>
                <a:ahLst/>
                <a:cxnLst>
                  <a:cxn ang="0">
                    <a:pos x="T0" y="T1"/>
                  </a:cxn>
                  <a:cxn ang="0">
                    <a:pos x="T2" y="T3"/>
                  </a:cxn>
                  <a:cxn ang="0">
                    <a:pos x="T4" y="T5"/>
                  </a:cxn>
                  <a:cxn ang="0">
                    <a:pos x="T6" y="T7"/>
                  </a:cxn>
                  <a:cxn ang="0">
                    <a:pos x="T8" y="T9"/>
                  </a:cxn>
                </a:cxnLst>
                <a:rect l="0" t="0" r="r" b="b"/>
                <a:pathLst>
                  <a:path w="153" h="175">
                    <a:moveTo>
                      <a:pt x="7" y="162"/>
                    </a:moveTo>
                    <a:cubicBezTo>
                      <a:pt x="7" y="162"/>
                      <a:pt x="0" y="51"/>
                      <a:pt x="28" y="25"/>
                    </a:cubicBezTo>
                    <a:cubicBezTo>
                      <a:pt x="55" y="0"/>
                      <a:pt x="92" y="7"/>
                      <a:pt x="112" y="21"/>
                    </a:cubicBezTo>
                    <a:cubicBezTo>
                      <a:pt x="131" y="34"/>
                      <a:pt x="153" y="70"/>
                      <a:pt x="133" y="175"/>
                    </a:cubicBezTo>
                    <a:cubicBezTo>
                      <a:pt x="7" y="162"/>
                      <a:pt x="7" y="162"/>
                      <a:pt x="7" y="162"/>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29">
                <a:extLst>
                  <a:ext uri="{FF2B5EF4-FFF2-40B4-BE49-F238E27FC236}">
                    <a16:creationId xmlns:a16="http://schemas.microsoft.com/office/drawing/2014/main" id="{FC8C5DFB-95C7-4C74-95F8-955191F08940}"/>
                  </a:ext>
                </a:extLst>
              </p:cNvPr>
              <p:cNvSpPr>
                <a:spLocks/>
              </p:cNvSpPr>
              <p:nvPr/>
            </p:nvSpPr>
            <p:spPr bwMode="auto">
              <a:xfrm>
                <a:off x="6254" y="1891"/>
                <a:ext cx="370" cy="152"/>
              </a:xfrm>
              <a:custGeom>
                <a:avLst/>
                <a:gdLst>
                  <a:gd name="T0" fmla="*/ 141 w 156"/>
                  <a:gd name="T1" fmla="*/ 64 h 64"/>
                  <a:gd name="T2" fmla="*/ 141 w 156"/>
                  <a:gd name="T3" fmla="*/ 63 h 64"/>
                  <a:gd name="T4" fmla="*/ 149 w 156"/>
                  <a:gd name="T5" fmla="*/ 39 h 64"/>
                  <a:gd name="T6" fmla="*/ 156 w 156"/>
                  <a:gd name="T7" fmla="*/ 17 h 64"/>
                  <a:gd name="T8" fmla="*/ 108 w 156"/>
                  <a:gd name="T9" fmla="*/ 6 h 64"/>
                  <a:gd name="T10" fmla="*/ 56 w 156"/>
                  <a:gd name="T11" fmla="*/ 0 h 64"/>
                  <a:gd name="T12" fmla="*/ 8 w 156"/>
                  <a:gd name="T13" fmla="*/ 3 h 64"/>
                  <a:gd name="T14" fmla="*/ 2 w 156"/>
                  <a:gd name="T15" fmla="*/ 27 h 64"/>
                  <a:gd name="T16" fmla="*/ 0 w 156"/>
                  <a:gd name="T17" fmla="*/ 64 h 64"/>
                  <a:gd name="T18" fmla="*/ 141 w 156"/>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64">
                    <a:moveTo>
                      <a:pt x="141" y="64"/>
                    </a:moveTo>
                    <a:cubicBezTo>
                      <a:pt x="141" y="63"/>
                      <a:pt x="141" y="63"/>
                      <a:pt x="141" y="63"/>
                    </a:cubicBezTo>
                    <a:cubicBezTo>
                      <a:pt x="143" y="56"/>
                      <a:pt x="146" y="47"/>
                      <a:pt x="149" y="39"/>
                    </a:cubicBezTo>
                    <a:cubicBezTo>
                      <a:pt x="151" y="32"/>
                      <a:pt x="153" y="25"/>
                      <a:pt x="156" y="17"/>
                    </a:cubicBezTo>
                    <a:cubicBezTo>
                      <a:pt x="140" y="12"/>
                      <a:pt x="124" y="8"/>
                      <a:pt x="108" y="6"/>
                    </a:cubicBezTo>
                    <a:cubicBezTo>
                      <a:pt x="91" y="3"/>
                      <a:pt x="74" y="1"/>
                      <a:pt x="56" y="0"/>
                    </a:cubicBezTo>
                    <a:cubicBezTo>
                      <a:pt x="34" y="0"/>
                      <a:pt x="8" y="3"/>
                      <a:pt x="8" y="3"/>
                    </a:cubicBezTo>
                    <a:cubicBezTo>
                      <a:pt x="8" y="3"/>
                      <a:pt x="4" y="4"/>
                      <a:pt x="2" y="27"/>
                    </a:cubicBezTo>
                    <a:cubicBezTo>
                      <a:pt x="1" y="36"/>
                      <a:pt x="1" y="48"/>
                      <a:pt x="0" y="64"/>
                    </a:cubicBezTo>
                    <a:cubicBezTo>
                      <a:pt x="141" y="64"/>
                      <a:pt x="141" y="64"/>
                      <a:pt x="141" y="64"/>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30">
                <a:extLst>
                  <a:ext uri="{FF2B5EF4-FFF2-40B4-BE49-F238E27FC236}">
                    <a16:creationId xmlns:a16="http://schemas.microsoft.com/office/drawing/2014/main" id="{50182EEC-3528-41F8-92E7-792875ED0559}"/>
                  </a:ext>
                </a:extLst>
              </p:cNvPr>
              <p:cNvSpPr>
                <a:spLocks/>
              </p:cNvSpPr>
              <p:nvPr/>
            </p:nvSpPr>
            <p:spPr bwMode="auto">
              <a:xfrm>
                <a:off x="6254" y="1891"/>
                <a:ext cx="370" cy="152"/>
              </a:xfrm>
              <a:custGeom>
                <a:avLst/>
                <a:gdLst>
                  <a:gd name="T0" fmla="*/ 141 w 156"/>
                  <a:gd name="T1" fmla="*/ 64 h 64"/>
                  <a:gd name="T2" fmla="*/ 141 w 156"/>
                  <a:gd name="T3" fmla="*/ 63 h 64"/>
                  <a:gd name="T4" fmla="*/ 149 w 156"/>
                  <a:gd name="T5" fmla="*/ 39 h 64"/>
                  <a:gd name="T6" fmla="*/ 156 w 156"/>
                  <a:gd name="T7" fmla="*/ 17 h 64"/>
                  <a:gd name="T8" fmla="*/ 108 w 156"/>
                  <a:gd name="T9" fmla="*/ 6 h 64"/>
                  <a:gd name="T10" fmla="*/ 56 w 156"/>
                  <a:gd name="T11" fmla="*/ 0 h 64"/>
                  <a:gd name="T12" fmla="*/ 8 w 156"/>
                  <a:gd name="T13" fmla="*/ 3 h 64"/>
                  <a:gd name="T14" fmla="*/ 2 w 156"/>
                  <a:gd name="T15" fmla="*/ 27 h 64"/>
                  <a:gd name="T16" fmla="*/ 0 w 156"/>
                  <a:gd name="T17" fmla="*/ 64 h 64"/>
                  <a:gd name="T18" fmla="*/ 141 w 156"/>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64">
                    <a:moveTo>
                      <a:pt x="141" y="64"/>
                    </a:moveTo>
                    <a:cubicBezTo>
                      <a:pt x="141" y="63"/>
                      <a:pt x="141" y="63"/>
                      <a:pt x="141" y="63"/>
                    </a:cubicBezTo>
                    <a:cubicBezTo>
                      <a:pt x="143" y="56"/>
                      <a:pt x="146" y="47"/>
                      <a:pt x="149" y="39"/>
                    </a:cubicBezTo>
                    <a:cubicBezTo>
                      <a:pt x="151" y="32"/>
                      <a:pt x="153" y="25"/>
                      <a:pt x="156" y="17"/>
                    </a:cubicBezTo>
                    <a:cubicBezTo>
                      <a:pt x="140" y="12"/>
                      <a:pt x="124" y="8"/>
                      <a:pt x="108" y="6"/>
                    </a:cubicBezTo>
                    <a:cubicBezTo>
                      <a:pt x="91" y="3"/>
                      <a:pt x="74" y="1"/>
                      <a:pt x="56" y="0"/>
                    </a:cubicBezTo>
                    <a:cubicBezTo>
                      <a:pt x="34" y="0"/>
                      <a:pt x="8" y="3"/>
                      <a:pt x="8" y="3"/>
                    </a:cubicBezTo>
                    <a:cubicBezTo>
                      <a:pt x="8" y="3"/>
                      <a:pt x="4" y="4"/>
                      <a:pt x="2" y="27"/>
                    </a:cubicBezTo>
                    <a:cubicBezTo>
                      <a:pt x="1" y="35"/>
                      <a:pt x="1" y="47"/>
                      <a:pt x="0" y="64"/>
                    </a:cubicBezTo>
                    <a:cubicBezTo>
                      <a:pt x="141" y="64"/>
                      <a:pt x="141" y="64"/>
                      <a:pt x="141" y="64"/>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31">
                <a:extLst>
                  <a:ext uri="{FF2B5EF4-FFF2-40B4-BE49-F238E27FC236}">
                    <a16:creationId xmlns:a16="http://schemas.microsoft.com/office/drawing/2014/main" id="{34E28346-6ABF-4A50-93B8-D1D04F41A6FE}"/>
                  </a:ext>
                </a:extLst>
              </p:cNvPr>
              <p:cNvSpPr>
                <a:spLocks/>
              </p:cNvSpPr>
              <p:nvPr/>
            </p:nvSpPr>
            <p:spPr bwMode="auto">
              <a:xfrm>
                <a:off x="6254" y="1891"/>
                <a:ext cx="370" cy="152"/>
              </a:xfrm>
              <a:custGeom>
                <a:avLst/>
                <a:gdLst>
                  <a:gd name="T0" fmla="*/ 54 w 156"/>
                  <a:gd name="T1" fmla="*/ 0 h 64"/>
                  <a:gd name="T2" fmla="*/ 8 w 156"/>
                  <a:gd name="T3" fmla="*/ 3 h 64"/>
                  <a:gd name="T4" fmla="*/ 3 w 156"/>
                  <a:gd name="T5" fmla="*/ 20 h 64"/>
                  <a:gd name="T6" fmla="*/ 4 w 156"/>
                  <a:gd name="T7" fmla="*/ 31 h 64"/>
                  <a:gd name="T8" fmla="*/ 4 w 156"/>
                  <a:gd name="T9" fmla="*/ 31 h 64"/>
                  <a:gd name="T10" fmla="*/ 6 w 156"/>
                  <a:gd name="T11" fmla="*/ 64 h 64"/>
                  <a:gd name="T12" fmla="*/ 0 w 156"/>
                  <a:gd name="T13" fmla="*/ 64 h 64"/>
                  <a:gd name="T14" fmla="*/ 0 w 156"/>
                  <a:gd name="T15" fmla="*/ 64 h 64"/>
                  <a:gd name="T16" fmla="*/ 141 w 156"/>
                  <a:gd name="T17" fmla="*/ 64 h 64"/>
                  <a:gd name="T18" fmla="*/ 141 w 156"/>
                  <a:gd name="T19" fmla="*/ 63 h 64"/>
                  <a:gd name="T20" fmla="*/ 149 w 156"/>
                  <a:gd name="T21" fmla="*/ 39 h 64"/>
                  <a:gd name="T22" fmla="*/ 156 w 156"/>
                  <a:gd name="T23" fmla="*/ 17 h 64"/>
                  <a:gd name="T24" fmla="*/ 108 w 156"/>
                  <a:gd name="T25" fmla="*/ 6 h 64"/>
                  <a:gd name="T26" fmla="*/ 98 w 156"/>
                  <a:gd name="T27" fmla="*/ 4 h 64"/>
                  <a:gd name="T28" fmla="*/ 103 w 156"/>
                  <a:gd name="T29" fmla="*/ 10 h 64"/>
                  <a:gd name="T30" fmla="*/ 66 w 156"/>
                  <a:gd name="T31" fmla="*/ 26 h 64"/>
                  <a:gd name="T32" fmla="*/ 58 w 156"/>
                  <a:gd name="T33" fmla="*/ 5 h 64"/>
                  <a:gd name="T34" fmla="*/ 64 w 156"/>
                  <a:gd name="T35" fmla="*/ 1 h 64"/>
                  <a:gd name="T36" fmla="*/ 56 w 156"/>
                  <a:gd name="T37" fmla="*/ 0 h 64"/>
                  <a:gd name="T38" fmla="*/ 54 w 156"/>
                  <a:gd name="T3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64">
                    <a:moveTo>
                      <a:pt x="54" y="0"/>
                    </a:moveTo>
                    <a:cubicBezTo>
                      <a:pt x="32" y="0"/>
                      <a:pt x="8" y="3"/>
                      <a:pt x="8" y="3"/>
                    </a:cubicBezTo>
                    <a:cubicBezTo>
                      <a:pt x="8" y="3"/>
                      <a:pt x="5" y="3"/>
                      <a:pt x="3" y="20"/>
                    </a:cubicBezTo>
                    <a:cubicBezTo>
                      <a:pt x="4" y="31"/>
                      <a:pt x="4" y="31"/>
                      <a:pt x="4" y="31"/>
                    </a:cubicBezTo>
                    <a:cubicBezTo>
                      <a:pt x="4" y="31"/>
                      <a:pt x="4" y="31"/>
                      <a:pt x="4" y="31"/>
                    </a:cubicBezTo>
                    <a:cubicBezTo>
                      <a:pt x="6" y="64"/>
                      <a:pt x="6" y="64"/>
                      <a:pt x="6" y="64"/>
                    </a:cubicBezTo>
                    <a:cubicBezTo>
                      <a:pt x="0" y="64"/>
                      <a:pt x="0" y="64"/>
                      <a:pt x="0" y="64"/>
                    </a:cubicBezTo>
                    <a:cubicBezTo>
                      <a:pt x="0" y="64"/>
                      <a:pt x="0" y="64"/>
                      <a:pt x="0" y="64"/>
                    </a:cubicBezTo>
                    <a:cubicBezTo>
                      <a:pt x="141" y="64"/>
                      <a:pt x="141" y="64"/>
                      <a:pt x="141" y="64"/>
                    </a:cubicBezTo>
                    <a:cubicBezTo>
                      <a:pt x="141" y="63"/>
                      <a:pt x="141" y="63"/>
                      <a:pt x="141" y="63"/>
                    </a:cubicBezTo>
                    <a:cubicBezTo>
                      <a:pt x="143" y="56"/>
                      <a:pt x="146" y="47"/>
                      <a:pt x="149" y="39"/>
                    </a:cubicBezTo>
                    <a:cubicBezTo>
                      <a:pt x="151" y="32"/>
                      <a:pt x="153" y="25"/>
                      <a:pt x="156" y="17"/>
                    </a:cubicBezTo>
                    <a:cubicBezTo>
                      <a:pt x="140" y="12"/>
                      <a:pt x="124" y="8"/>
                      <a:pt x="108" y="6"/>
                    </a:cubicBezTo>
                    <a:cubicBezTo>
                      <a:pt x="105" y="5"/>
                      <a:pt x="101" y="5"/>
                      <a:pt x="98" y="4"/>
                    </a:cubicBezTo>
                    <a:cubicBezTo>
                      <a:pt x="99" y="6"/>
                      <a:pt x="101" y="8"/>
                      <a:pt x="103" y="10"/>
                    </a:cubicBezTo>
                    <a:cubicBezTo>
                      <a:pt x="103" y="10"/>
                      <a:pt x="94" y="22"/>
                      <a:pt x="66" y="26"/>
                    </a:cubicBezTo>
                    <a:cubicBezTo>
                      <a:pt x="66" y="26"/>
                      <a:pt x="52" y="17"/>
                      <a:pt x="58" y="5"/>
                    </a:cubicBezTo>
                    <a:cubicBezTo>
                      <a:pt x="58" y="5"/>
                      <a:pt x="61" y="5"/>
                      <a:pt x="64" y="1"/>
                    </a:cubicBezTo>
                    <a:cubicBezTo>
                      <a:pt x="61" y="1"/>
                      <a:pt x="59" y="0"/>
                      <a:pt x="56" y="0"/>
                    </a:cubicBezTo>
                    <a:cubicBezTo>
                      <a:pt x="56" y="0"/>
                      <a:pt x="55" y="0"/>
                      <a:pt x="54" y="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32">
                <a:extLst>
                  <a:ext uri="{FF2B5EF4-FFF2-40B4-BE49-F238E27FC236}">
                    <a16:creationId xmlns:a16="http://schemas.microsoft.com/office/drawing/2014/main" id="{B49FFFEF-867D-45A9-AD11-F04399145761}"/>
                  </a:ext>
                </a:extLst>
              </p:cNvPr>
              <p:cNvSpPr>
                <a:spLocks/>
              </p:cNvSpPr>
              <p:nvPr/>
            </p:nvSpPr>
            <p:spPr bwMode="auto">
              <a:xfrm>
                <a:off x="6164" y="1898"/>
                <a:ext cx="104" cy="145"/>
              </a:xfrm>
              <a:custGeom>
                <a:avLst/>
                <a:gdLst>
                  <a:gd name="T0" fmla="*/ 44 w 44"/>
                  <a:gd name="T1" fmla="*/ 61 h 61"/>
                  <a:gd name="T2" fmla="*/ 42 w 44"/>
                  <a:gd name="T3" fmla="*/ 28 h 61"/>
                  <a:gd name="T4" fmla="*/ 40 w 44"/>
                  <a:gd name="T5" fmla="*/ 0 h 61"/>
                  <a:gd name="T6" fmla="*/ 0 w 44"/>
                  <a:gd name="T7" fmla="*/ 61 h 61"/>
                  <a:gd name="T8" fmla="*/ 44 w 44"/>
                  <a:gd name="T9" fmla="*/ 61 h 61"/>
                </a:gdLst>
                <a:ahLst/>
                <a:cxnLst>
                  <a:cxn ang="0">
                    <a:pos x="T0" y="T1"/>
                  </a:cxn>
                  <a:cxn ang="0">
                    <a:pos x="T2" y="T3"/>
                  </a:cxn>
                  <a:cxn ang="0">
                    <a:pos x="T4" y="T5"/>
                  </a:cxn>
                  <a:cxn ang="0">
                    <a:pos x="T6" y="T7"/>
                  </a:cxn>
                  <a:cxn ang="0">
                    <a:pos x="T8" y="T9"/>
                  </a:cxn>
                </a:cxnLst>
                <a:rect l="0" t="0" r="r" b="b"/>
                <a:pathLst>
                  <a:path w="44" h="61">
                    <a:moveTo>
                      <a:pt x="44" y="61"/>
                    </a:moveTo>
                    <a:cubicBezTo>
                      <a:pt x="42" y="28"/>
                      <a:pt x="42" y="28"/>
                      <a:pt x="42" y="28"/>
                    </a:cubicBezTo>
                    <a:cubicBezTo>
                      <a:pt x="40" y="0"/>
                      <a:pt x="40" y="0"/>
                      <a:pt x="40" y="0"/>
                    </a:cubicBezTo>
                    <a:cubicBezTo>
                      <a:pt x="33" y="1"/>
                      <a:pt x="15" y="32"/>
                      <a:pt x="0" y="61"/>
                    </a:cubicBezTo>
                    <a:cubicBezTo>
                      <a:pt x="44" y="61"/>
                      <a:pt x="44" y="61"/>
                      <a:pt x="44" y="6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33">
                <a:extLst>
                  <a:ext uri="{FF2B5EF4-FFF2-40B4-BE49-F238E27FC236}">
                    <a16:creationId xmlns:a16="http://schemas.microsoft.com/office/drawing/2014/main" id="{4F1E3864-DD00-4757-A88E-060FB3A7F231}"/>
                  </a:ext>
                </a:extLst>
              </p:cNvPr>
              <p:cNvSpPr>
                <a:spLocks/>
              </p:cNvSpPr>
              <p:nvPr/>
            </p:nvSpPr>
            <p:spPr bwMode="auto">
              <a:xfrm>
                <a:off x="6213" y="1964"/>
                <a:ext cx="55" cy="79"/>
              </a:xfrm>
              <a:custGeom>
                <a:avLst/>
                <a:gdLst>
                  <a:gd name="T0" fmla="*/ 21 w 23"/>
                  <a:gd name="T1" fmla="*/ 0 h 33"/>
                  <a:gd name="T2" fmla="*/ 0 w 23"/>
                  <a:gd name="T3" fmla="*/ 33 h 33"/>
                  <a:gd name="T4" fmla="*/ 23 w 23"/>
                  <a:gd name="T5" fmla="*/ 33 h 33"/>
                  <a:gd name="T6" fmla="*/ 21 w 23"/>
                  <a:gd name="T7" fmla="*/ 0 h 33"/>
                </a:gdLst>
                <a:ahLst/>
                <a:cxnLst>
                  <a:cxn ang="0">
                    <a:pos x="T0" y="T1"/>
                  </a:cxn>
                  <a:cxn ang="0">
                    <a:pos x="T2" y="T3"/>
                  </a:cxn>
                  <a:cxn ang="0">
                    <a:pos x="T4" y="T5"/>
                  </a:cxn>
                  <a:cxn ang="0">
                    <a:pos x="T6" y="T7"/>
                  </a:cxn>
                </a:cxnLst>
                <a:rect l="0" t="0" r="r" b="b"/>
                <a:pathLst>
                  <a:path w="23" h="33">
                    <a:moveTo>
                      <a:pt x="21" y="0"/>
                    </a:moveTo>
                    <a:cubicBezTo>
                      <a:pt x="17" y="4"/>
                      <a:pt x="7" y="16"/>
                      <a:pt x="0" y="33"/>
                    </a:cubicBezTo>
                    <a:cubicBezTo>
                      <a:pt x="23" y="33"/>
                      <a:pt x="23" y="33"/>
                      <a:pt x="23" y="33"/>
                    </a:cubicBezTo>
                    <a:cubicBezTo>
                      <a:pt x="21" y="0"/>
                      <a:pt x="21" y="0"/>
                      <a:pt x="21"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34">
                <a:extLst>
                  <a:ext uri="{FF2B5EF4-FFF2-40B4-BE49-F238E27FC236}">
                    <a16:creationId xmlns:a16="http://schemas.microsoft.com/office/drawing/2014/main" id="{1B2AC6BA-65EC-4139-B092-1FD1688DC6D2}"/>
                  </a:ext>
                </a:extLst>
              </p:cNvPr>
              <p:cNvSpPr>
                <a:spLocks/>
              </p:cNvSpPr>
              <p:nvPr/>
            </p:nvSpPr>
            <p:spPr bwMode="auto">
              <a:xfrm>
                <a:off x="6586" y="1931"/>
                <a:ext cx="86" cy="112"/>
              </a:xfrm>
              <a:custGeom>
                <a:avLst/>
                <a:gdLst>
                  <a:gd name="T0" fmla="*/ 36 w 36"/>
                  <a:gd name="T1" fmla="*/ 47 h 47"/>
                  <a:gd name="T2" fmla="*/ 16 w 36"/>
                  <a:gd name="T3" fmla="*/ 0 h 47"/>
                  <a:gd name="T4" fmla="*/ 0 w 36"/>
                  <a:gd name="T5" fmla="*/ 47 h 47"/>
                  <a:gd name="T6" fmla="*/ 36 w 36"/>
                  <a:gd name="T7" fmla="*/ 47 h 47"/>
                </a:gdLst>
                <a:ahLst/>
                <a:cxnLst>
                  <a:cxn ang="0">
                    <a:pos x="T0" y="T1"/>
                  </a:cxn>
                  <a:cxn ang="0">
                    <a:pos x="T2" y="T3"/>
                  </a:cxn>
                  <a:cxn ang="0">
                    <a:pos x="T4" y="T5"/>
                  </a:cxn>
                  <a:cxn ang="0">
                    <a:pos x="T6" y="T7"/>
                  </a:cxn>
                </a:cxnLst>
                <a:rect l="0" t="0" r="r" b="b"/>
                <a:pathLst>
                  <a:path w="36" h="47">
                    <a:moveTo>
                      <a:pt x="36" y="47"/>
                    </a:moveTo>
                    <a:cubicBezTo>
                      <a:pt x="24" y="11"/>
                      <a:pt x="16" y="0"/>
                      <a:pt x="16" y="0"/>
                    </a:cubicBezTo>
                    <a:cubicBezTo>
                      <a:pt x="0" y="47"/>
                      <a:pt x="0" y="47"/>
                      <a:pt x="0" y="47"/>
                    </a:cubicBezTo>
                    <a:lnTo>
                      <a:pt x="36"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35">
                <a:extLst>
                  <a:ext uri="{FF2B5EF4-FFF2-40B4-BE49-F238E27FC236}">
                    <a16:creationId xmlns:a16="http://schemas.microsoft.com/office/drawing/2014/main" id="{FEEA1340-8085-4F34-99AF-366D4DD9C140}"/>
                  </a:ext>
                </a:extLst>
              </p:cNvPr>
              <p:cNvSpPr>
                <a:spLocks/>
              </p:cNvSpPr>
              <p:nvPr/>
            </p:nvSpPr>
            <p:spPr bwMode="auto">
              <a:xfrm>
                <a:off x="6377" y="1805"/>
                <a:ext cx="121" cy="147"/>
              </a:xfrm>
              <a:custGeom>
                <a:avLst/>
                <a:gdLst>
                  <a:gd name="T0" fmla="*/ 14 w 51"/>
                  <a:gd name="T1" fmla="*/ 62 h 62"/>
                  <a:gd name="T2" fmla="*/ 51 w 51"/>
                  <a:gd name="T3" fmla="*/ 46 h 62"/>
                  <a:gd name="T4" fmla="*/ 48 w 51"/>
                  <a:gd name="T5" fmla="*/ 0 h 62"/>
                  <a:gd name="T6" fmla="*/ 14 w 51"/>
                  <a:gd name="T7" fmla="*/ 6 h 62"/>
                  <a:gd name="T8" fmla="*/ 15 w 51"/>
                  <a:gd name="T9" fmla="*/ 20 h 62"/>
                  <a:gd name="T10" fmla="*/ 6 w 51"/>
                  <a:gd name="T11" fmla="*/ 41 h 62"/>
                  <a:gd name="T12" fmla="*/ 14 w 51"/>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51" h="62">
                    <a:moveTo>
                      <a:pt x="14" y="62"/>
                    </a:moveTo>
                    <a:cubicBezTo>
                      <a:pt x="42" y="58"/>
                      <a:pt x="51" y="46"/>
                      <a:pt x="51" y="46"/>
                    </a:cubicBezTo>
                    <a:cubicBezTo>
                      <a:pt x="33" y="29"/>
                      <a:pt x="48" y="0"/>
                      <a:pt x="48" y="0"/>
                    </a:cubicBezTo>
                    <a:cubicBezTo>
                      <a:pt x="14" y="6"/>
                      <a:pt x="14" y="6"/>
                      <a:pt x="14" y="6"/>
                    </a:cubicBezTo>
                    <a:cubicBezTo>
                      <a:pt x="14" y="12"/>
                      <a:pt x="15" y="16"/>
                      <a:pt x="15" y="20"/>
                    </a:cubicBezTo>
                    <a:cubicBezTo>
                      <a:pt x="15" y="41"/>
                      <a:pt x="6" y="41"/>
                      <a:pt x="6" y="41"/>
                    </a:cubicBezTo>
                    <a:cubicBezTo>
                      <a:pt x="0" y="53"/>
                      <a:pt x="14" y="62"/>
                      <a:pt x="14" y="62"/>
                    </a:cubicBezTo>
                  </a:path>
                </a:pathLst>
              </a:custGeom>
              <a:solidFill>
                <a:srgbClr val="EEC1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36">
                <a:extLst>
                  <a:ext uri="{FF2B5EF4-FFF2-40B4-BE49-F238E27FC236}">
                    <a16:creationId xmlns:a16="http://schemas.microsoft.com/office/drawing/2014/main" id="{57B619A7-5DD3-436A-8830-2AD80B3C07C4}"/>
                  </a:ext>
                </a:extLst>
              </p:cNvPr>
              <p:cNvSpPr>
                <a:spLocks/>
              </p:cNvSpPr>
              <p:nvPr/>
            </p:nvSpPr>
            <p:spPr bwMode="auto">
              <a:xfrm>
                <a:off x="6413" y="1831"/>
                <a:ext cx="57" cy="22"/>
              </a:xfrm>
              <a:custGeom>
                <a:avLst/>
                <a:gdLst>
                  <a:gd name="T0" fmla="*/ 24 w 24"/>
                  <a:gd name="T1" fmla="*/ 0 h 9"/>
                  <a:gd name="T2" fmla="*/ 13 w 24"/>
                  <a:gd name="T3" fmla="*/ 3 h 9"/>
                  <a:gd name="T4" fmla="*/ 3 w 24"/>
                  <a:gd name="T5" fmla="*/ 4 h 9"/>
                  <a:gd name="T6" fmla="*/ 0 w 24"/>
                  <a:gd name="T7" fmla="*/ 4 h 9"/>
                  <a:gd name="T8" fmla="*/ 0 w 24"/>
                  <a:gd name="T9" fmla="*/ 9 h 9"/>
                  <a:gd name="T10" fmla="*/ 24 w 24"/>
                  <a:gd name="T11" fmla="*/ 0 h 9"/>
                </a:gdLst>
                <a:ahLst/>
                <a:cxnLst>
                  <a:cxn ang="0">
                    <a:pos x="T0" y="T1"/>
                  </a:cxn>
                  <a:cxn ang="0">
                    <a:pos x="T2" y="T3"/>
                  </a:cxn>
                  <a:cxn ang="0">
                    <a:pos x="T4" y="T5"/>
                  </a:cxn>
                  <a:cxn ang="0">
                    <a:pos x="T6" y="T7"/>
                  </a:cxn>
                  <a:cxn ang="0">
                    <a:pos x="T8" y="T9"/>
                  </a:cxn>
                  <a:cxn ang="0">
                    <a:pos x="T10" y="T11"/>
                  </a:cxn>
                </a:cxnLst>
                <a:rect l="0" t="0" r="r" b="b"/>
                <a:pathLst>
                  <a:path w="24" h="9">
                    <a:moveTo>
                      <a:pt x="24" y="0"/>
                    </a:moveTo>
                    <a:cubicBezTo>
                      <a:pt x="20" y="2"/>
                      <a:pt x="17" y="3"/>
                      <a:pt x="13" y="3"/>
                    </a:cubicBezTo>
                    <a:cubicBezTo>
                      <a:pt x="10" y="4"/>
                      <a:pt x="6" y="4"/>
                      <a:pt x="3" y="4"/>
                    </a:cubicBezTo>
                    <a:cubicBezTo>
                      <a:pt x="2" y="4"/>
                      <a:pt x="1" y="4"/>
                      <a:pt x="0" y="4"/>
                    </a:cubicBezTo>
                    <a:cubicBezTo>
                      <a:pt x="0" y="6"/>
                      <a:pt x="0" y="8"/>
                      <a:pt x="0" y="9"/>
                    </a:cubicBezTo>
                    <a:cubicBezTo>
                      <a:pt x="11" y="9"/>
                      <a:pt x="18" y="5"/>
                      <a:pt x="24" y="0"/>
                    </a:cubicBezTo>
                  </a:path>
                </a:pathLst>
              </a:custGeom>
              <a:solidFill>
                <a:srgbClr val="BE9A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37">
                <a:extLst>
                  <a:ext uri="{FF2B5EF4-FFF2-40B4-BE49-F238E27FC236}">
                    <a16:creationId xmlns:a16="http://schemas.microsoft.com/office/drawing/2014/main" id="{28081B9A-7809-40CF-90FA-0C73060E4BC3}"/>
                  </a:ext>
                </a:extLst>
              </p:cNvPr>
              <p:cNvSpPr>
                <a:spLocks/>
              </p:cNvSpPr>
              <p:nvPr/>
            </p:nvSpPr>
            <p:spPr bwMode="auto">
              <a:xfrm>
                <a:off x="6339" y="1589"/>
                <a:ext cx="233" cy="264"/>
              </a:xfrm>
              <a:custGeom>
                <a:avLst/>
                <a:gdLst>
                  <a:gd name="T0" fmla="*/ 48 w 98"/>
                  <a:gd name="T1" fmla="*/ 1 h 111"/>
                  <a:gd name="T2" fmla="*/ 4 w 98"/>
                  <a:gd name="T3" fmla="*/ 46 h 111"/>
                  <a:gd name="T4" fmla="*/ 44 w 98"/>
                  <a:gd name="T5" fmla="*/ 105 h 111"/>
                  <a:gd name="T6" fmla="*/ 48 w 98"/>
                  <a:gd name="T7" fmla="*/ 1 h 111"/>
                </a:gdLst>
                <a:ahLst/>
                <a:cxnLst>
                  <a:cxn ang="0">
                    <a:pos x="T0" y="T1"/>
                  </a:cxn>
                  <a:cxn ang="0">
                    <a:pos x="T2" y="T3"/>
                  </a:cxn>
                  <a:cxn ang="0">
                    <a:pos x="T4" y="T5"/>
                  </a:cxn>
                  <a:cxn ang="0">
                    <a:pos x="T6" y="T7"/>
                  </a:cxn>
                </a:cxnLst>
                <a:rect l="0" t="0" r="r" b="b"/>
                <a:pathLst>
                  <a:path w="98" h="111">
                    <a:moveTo>
                      <a:pt x="48" y="1"/>
                    </a:moveTo>
                    <a:cubicBezTo>
                      <a:pt x="19" y="0"/>
                      <a:pt x="8" y="15"/>
                      <a:pt x="4" y="46"/>
                    </a:cubicBezTo>
                    <a:cubicBezTo>
                      <a:pt x="0" y="84"/>
                      <a:pt x="7" y="111"/>
                      <a:pt x="44" y="105"/>
                    </a:cubicBezTo>
                    <a:cubicBezTo>
                      <a:pt x="95" y="97"/>
                      <a:pt x="98" y="4"/>
                      <a:pt x="48" y="1"/>
                    </a:cubicBezTo>
                  </a:path>
                </a:pathLst>
              </a:custGeom>
              <a:solidFill>
                <a:srgbClr val="EEC1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38">
                <a:extLst>
                  <a:ext uri="{FF2B5EF4-FFF2-40B4-BE49-F238E27FC236}">
                    <a16:creationId xmlns:a16="http://schemas.microsoft.com/office/drawing/2014/main" id="{2E9407D4-6C2F-47D3-9E26-3CF057A230CA}"/>
                  </a:ext>
                </a:extLst>
              </p:cNvPr>
              <p:cNvSpPr>
                <a:spLocks/>
              </p:cNvSpPr>
              <p:nvPr/>
            </p:nvSpPr>
            <p:spPr bwMode="auto">
              <a:xfrm>
                <a:off x="6373" y="1696"/>
                <a:ext cx="23" cy="38"/>
              </a:xfrm>
              <a:custGeom>
                <a:avLst/>
                <a:gdLst>
                  <a:gd name="T0" fmla="*/ 10 w 10"/>
                  <a:gd name="T1" fmla="*/ 0 h 16"/>
                  <a:gd name="T2" fmla="*/ 0 w 10"/>
                  <a:gd name="T3" fmla="*/ 12 h 16"/>
                  <a:gd name="T4" fmla="*/ 8 w 10"/>
                  <a:gd name="T5" fmla="*/ 16 h 16"/>
                  <a:gd name="T6" fmla="*/ 10 w 10"/>
                  <a:gd name="T7" fmla="*/ 0 h 16"/>
                </a:gdLst>
                <a:ahLst/>
                <a:cxnLst>
                  <a:cxn ang="0">
                    <a:pos x="T0" y="T1"/>
                  </a:cxn>
                  <a:cxn ang="0">
                    <a:pos x="T2" y="T3"/>
                  </a:cxn>
                  <a:cxn ang="0">
                    <a:pos x="T4" y="T5"/>
                  </a:cxn>
                  <a:cxn ang="0">
                    <a:pos x="T6" y="T7"/>
                  </a:cxn>
                </a:cxnLst>
                <a:rect l="0" t="0" r="r" b="b"/>
                <a:pathLst>
                  <a:path w="10" h="16">
                    <a:moveTo>
                      <a:pt x="10" y="0"/>
                    </a:moveTo>
                    <a:cubicBezTo>
                      <a:pt x="10" y="0"/>
                      <a:pt x="5" y="7"/>
                      <a:pt x="0" y="12"/>
                    </a:cubicBezTo>
                    <a:cubicBezTo>
                      <a:pt x="0" y="12"/>
                      <a:pt x="3" y="16"/>
                      <a:pt x="8" y="16"/>
                    </a:cubicBezTo>
                    <a:lnTo>
                      <a:pt x="10" y="0"/>
                    </a:lnTo>
                    <a:close/>
                  </a:path>
                </a:pathLst>
              </a:custGeom>
              <a:solidFill>
                <a:srgbClr val="D482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39">
                <a:extLst>
                  <a:ext uri="{FF2B5EF4-FFF2-40B4-BE49-F238E27FC236}">
                    <a16:creationId xmlns:a16="http://schemas.microsoft.com/office/drawing/2014/main" id="{5093D5EF-69A0-46A1-B448-C148AB3F5A03}"/>
                  </a:ext>
                </a:extLst>
              </p:cNvPr>
              <p:cNvSpPr>
                <a:spLocks/>
              </p:cNvSpPr>
              <p:nvPr/>
            </p:nvSpPr>
            <p:spPr bwMode="auto">
              <a:xfrm>
                <a:off x="6439" y="1641"/>
                <a:ext cx="38" cy="19"/>
              </a:xfrm>
              <a:custGeom>
                <a:avLst/>
                <a:gdLst>
                  <a:gd name="T0" fmla="*/ 2 w 16"/>
                  <a:gd name="T1" fmla="*/ 2 h 8"/>
                  <a:gd name="T2" fmla="*/ 2 w 16"/>
                  <a:gd name="T3" fmla="*/ 2 h 8"/>
                  <a:gd name="T4" fmla="*/ 2 w 16"/>
                  <a:gd name="T5" fmla="*/ 2 h 8"/>
                  <a:gd name="T6" fmla="*/ 7 w 16"/>
                  <a:gd name="T7" fmla="*/ 3 h 8"/>
                  <a:gd name="T8" fmla="*/ 13 w 16"/>
                  <a:gd name="T9" fmla="*/ 7 h 8"/>
                  <a:gd name="T10" fmla="*/ 15 w 16"/>
                  <a:gd name="T11" fmla="*/ 7 h 8"/>
                  <a:gd name="T12" fmla="*/ 15 w 16"/>
                  <a:gd name="T13" fmla="*/ 5 h 8"/>
                  <a:gd name="T14" fmla="*/ 8 w 16"/>
                  <a:gd name="T15" fmla="*/ 0 h 8"/>
                  <a:gd name="T16" fmla="*/ 2 w 16"/>
                  <a:gd name="T17" fmla="*/ 0 h 8"/>
                  <a:gd name="T18" fmla="*/ 1 w 16"/>
                  <a:gd name="T19" fmla="*/ 0 h 8"/>
                  <a:gd name="T20" fmla="*/ 0 w 16"/>
                  <a:gd name="T21" fmla="*/ 1 h 8"/>
                  <a:gd name="T22" fmla="*/ 2 w 16"/>
                  <a:gd name="T2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8">
                    <a:moveTo>
                      <a:pt x="2" y="2"/>
                    </a:moveTo>
                    <a:cubicBezTo>
                      <a:pt x="2" y="2"/>
                      <a:pt x="2" y="2"/>
                      <a:pt x="2" y="2"/>
                    </a:cubicBezTo>
                    <a:cubicBezTo>
                      <a:pt x="2" y="2"/>
                      <a:pt x="2" y="2"/>
                      <a:pt x="2" y="2"/>
                    </a:cubicBezTo>
                    <a:cubicBezTo>
                      <a:pt x="3" y="2"/>
                      <a:pt x="5" y="3"/>
                      <a:pt x="7" y="3"/>
                    </a:cubicBezTo>
                    <a:cubicBezTo>
                      <a:pt x="9" y="4"/>
                      <a:pt x="11" y="5"/>
                      <a:pt x="13" y="7"/>
                    </a:cubicBezTo>
                    <a:cubicBezTo>
                      <a:pt x="13" y="8"/>
                      <a:pt x="14" y="8"/>
                      <a:pt x="15" y="7"/>
                    </a:cubicBezTo>
                    <a:cubicBezTo>
                      <a:pt x="16" y="7"/>
                      <a:pt x="16" y="6"/>
                      <a:pt x="15" y="5"/>
                    </a:cubicBezTo>
                    <a:cubicBezTo>
                      <a:pt x="13" y="3"/>
                      <a:pt x="11" y="1"/>
                      <a:pt x="8" y="0"/>
                    </a:cubicBezTo>
                    <a:cubicBezTo>
                      <a:pt x="6" y="0"/>
                      <a:pt x="3" y="0"/>
                      <a:pt x="2" y="0"/>
                    </a:cubicBezTo>
                    <a:cubicBezTo>
                      <a:pt x="2" y="0"/>
                      <a:pt x="1" y="0"/>
                      <a:pt x="1" y="0"/>
                    </a:cubicBezTo>
                    <a:cubicBezTo>
                      <a:pt x="1" y="0"/>
                      <a:pt x="0" y="0"/>
                      <a:pt x="0" y="1"/>
                    </a:cubicBezTo>
                    <a:cubicBezTo>
                      <a:pt x="0" y="2"/>
                      <a:pt x="1" y="2"/>
                      <a:pt x="2" y="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40">
                <a:extLst>
                  <a:ext uri="{FF2B5EF4-FFF2-40B4-BE49-F238E27FC236}">
                    <a16:creationId xmlns:a16="http://schemas.microsoft.com/office/drawing/2014/main" id="{F8569BA4-C951-4135-B457-8B281C97EEDA}"/>
                  </a:ext>
                </a:extLst>
              </p:cNvPr>
              <p:cNvSpPr>
                <a:spLocks/>
              </p:cNvSpPr>
              <p:nvPr/>
            </p:nvSpPr>
            <p:spPr bwMode="auto">
              <a:xfrm>
                <a:off x="6358" y="1632"/>
                <a:ext cx="38" cy="14"/>
              </a:xfrm>
              <a:custGeom>
                <a:avLst/>
                <a:gdLst>
                  <a:gd name="T0" fmla="*/ 14 w 16"/>
                  <a:gd name="T1" fmla="*/ 1 h 6"/>
                  <a:gd name="T2" fmla="*/ 10 w 16"/>
                  <a:gd name="T3" fmla="*/ 0 h 6"/>
                  <a:gd name="T4" fmla="*/ 1 w 16"/>
                  <a:gd name="T5" fmla="*/ 3 h 6"/>
                  <a:gd name="T6" fmla="*/ 1 w 16"/>
                  <a:gd name="T7" fmla="*/ 5 h 6"/>
                  <a:gd name="T8" fmla="*/ 3 w 16"/>
                  <a:gd name="T9" fmla="*/ 6 h 6"/>
                  <a:gd name="T10" fmla="*/ 10 w 16"/>
                  <a:gd name="T11" fmla="*/ 3 h 6"/>
                  <a:gd name="T12" fmla="*/ 13 w 16"/>
                  <a:gd name="T13" fmla="*/ 4 h 6"/>
                  <a:gd name="T14" fmla="*/ 13 w 16"/>
                  <a:gd name="T15" fmla="*/ 4 h 6"/>
                  <a:gd name="T16" fmla="*/ 13 w 16"/>
                  <a:gd name="T17" fmla="*/ 4 h 6"/>
                  <a:gd name="T18" fmla="*/ 13 w 16"/>
                  <a:gd name="T19" fmla="*/ 4 h 6"/>
                  <a:gd name="T20" fmla="*/ 14 w 16"/>
                  <a:gd name="T21" fmla="*/ 3 h 6"/>
                  <a:gd name="T22" fmla="*/ 13 w 16"/>
                  <a:gd name="T23" fmla="*/ 4 h 6"/>
                  <a:gd name="T24" fmla="*/ 13 w 16"/>
                  <a:gd name="T25" fmla="*/ 4 h 6"/>
                  <a:gd name="T26" fmla="*/ 14 w 16"/>
                  <a:gd name="T27" fmla="*/ 3 h 6"/>
                  <a:gd name="T28" fmla="*/ 13 w 16"/>
                  <a:gd name="T29" fmla="*/ 4 h 6"/>
                  <a:gd name="T30" fmla="*/ 15 w 16"/>
                  <a:gd name="T31" fmla="*/ 3 h 6"/>
                  <a:gd name="T32" fmla="*/ 14 w 16"/>
                  <a:gd name="T3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6">
                    <a:moveTo>
                      <a:pt x="14" y="1"/>
                    </a:moveTo>
                    <a:cubicBezTo>
                      <a:pt x="14" y="1"/>
                      <a:pt x="13" y="0"/>
                      <a:pt x="10" y="0"/>
                    </a:cubicBezTo>
                    <a:cubicBezTo>
                      <a:pt x="8" y="0"/>
                      <a:pt x="5" y="1"/>
                      <a:pt x="1" y="3"/>
                    </a:cubicBezTo>
                    <a:cubicBezTo>
                      <a:pt x="0" y="3"/>
                      <a:pt x="0" y="4"/>
                      <a:pt x="1" y="5"/>
                    </a:cubicBezTo>
                    <a:cubicBezTo>
                      <a:pt x="1" y="6"/>
                      <a:pt x="2" y="6"/>
                      <a:pt x="3" y="6"/>
                    </a:cubicBezTo>
                    <a:cubicBezTo>
                      <a:pt x="6" y="4"/>
                      <a:pt x="8" y="3"/>
                      <a:pt x="10" y="3"/>
                    </a:cubicBezTo>
                    <a:cubicBezTo>
                      <a:pt x="11" y="3"/>
                      <a:pt x="12" y="4"/>
                      <a:pt x="13" y="4"/>
                    </a:cubicBezTo>
                    <a:cubicBezTo>
                      <a:pt x="13" y="4"/>
                      <a:pt x="13" y="4"/>
                      <a:pt x="13" y="4"/>
                    </a:cubicBezTo>
                    <a:cubicBezTo>
                      <a:pt x="13" y="4"/>
                      <a:pt x="13" y="4"/>
                      <a:pt x="13" y="4"/>
                    </a:cubicBezTo>
                    <a:cubicBezTo>
                      <a:pt x="13" y="4"/>
                      <a:pt x="13" y="4"/>
                      <a:pt x="13" y="4"/>
                    </a:cubicBezTo>
                    <a:cubicBezTo>
                      <a:pt x="14" y="3"/>
                      <a:pt x="14" y="3"/>
                      <a:pt x="14" y="3"/>
                    </a:cubicBezTo>
                    <a:cubicBezTo>
                      <a:pt x="13" y="4"/>
                      <a:pt x="13" y="4"/>
                      <a:pt x="13" y="4"/>
                    </a:cubicBezTo>
                    <a:cubicBezTo>
                      <a:pt x="13" y="4"/>
                      <a:pt x="13" y="4"/>
                      <a:pt x="13" y="4"/>
                    </a:cubicBezTo>
                    <a:cubicBezTo>
                      <a:pt x="14" y="3"/>
                      <a:pt x="14" y="3"/>
                      <a:pt x="14" y="3"/>
                    </a:cubicBezTo>
                    <a:cubicBezTo>
                      <a:pt x="13" y="4"/>
                      <a:pt x="13" y="4"/>
                      <a:pt x="13" y="4"/>
                    </a:cubicBezTo>
                    <a:cubicBezTo>
                      <a:pt x="14" y="4"/>
                      <a:pt x="15" y="4"/>
                      <a:pt x="15" y="3"/>
                    </a:cubicBezTo>
                    <a:cubicBezTo>
                      <a:pt x="16" y="2"/>
                      <a:pt x="15" y="2"/>
                      <a:pt x="14"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41">
                <a:extLst>
                  <a:ext uri="{FF2B5EF4-FFF2-40B4-BE49-F238E27FC236}">
                    <a16:creationId xmlns:a16="http://schemas.microsoft.com/office/drawing/2014/main" id="{976D0C1C-2612-41AA-A26A-223773AA5155}"/>
                  </a:ext>
                </a:extLst>
              </p:cNvPr>
              <p:cNvSpPr>
                <a:spLocks/>
              </p:cNvSpPr>
              <p:nvPr/>
            </p:nvSpPr>
            <p:spPr bwMode="auto">
              <a:xfrm>
                <a:off x="6401" y="1751"/>
                <a:ext cx="48" cy="35"/>
              </a:xfrm>
              <a:custGeom>
                <a:avLst/>
                <a:gdLst>
                  <a:gd name="T0" fmla="*/ 0 w 20"/>
                  <a:gd name="T1" fmla="*/ 5 h 15"/>
                  <a:gd name="T2" fmla="*/ 3 w 20"/>
                  <a:gd name="T3" fmla="*/ 15 h 15"/>
                  <a:gd name="T4" fmla="*/ 5 w 20"/>
                  <a:gd name="T5" fmla="*/ 15 h 15"/>
                  <a:gd name="T6" fmla="*/ 19 w 20"/>
                  <a:gd name="T7" fmla="*/ 8 h 15"/>
                  <a:gd name="T8" fmla="*/ 20 w 20"/>
                  <a:gd name="T9" fmla="*/ 3 h 15"/>
                  <a:gd name="T10" fmla="*/ 20 w 20"/>
                  <a:gd name="T11" fmla="*/ 0 h 15"/>
                  <a:gd name="T12" fmla="*/ 3 w 20"/>
                  <a:gd name="T13" fmla="*/ 4 h 15"/>
                  <a:gd name="T14" fmla="*/ 0 w 20"/>
                  <a:gd name="T15" fmla="*/ 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5">
                    <a:moveTo>
                      <a:pt x="0" y="5"/>
                    </a:moveTo>
                    <a:cubicBezTo>
                      <a:pt x="1" y="8"/>
                      <a:pt x="3" y="15"/>
                      <a:pt x="3" y="15"/>
                    </a:cubicBezTo>
                    <a:cubicBezTo>
                      <a:pt x="3" y="15"/>
                      <a:pt x="4" y="15"/>
                      <a:pt x="5" y="15"/>
                    </a:cubicBezTo>
                    <a:cubicBezTo>
                      <a:pt x="13" y="15"/>
                      <a:pt x="17" y="12"/>
                      <a:pt x="19" y="8"/>
                    </a:cubicBezTo>
                    <a:cubicBezTo>
                      <a:pt x="20" y="6"/>
                      <a:pt x="20" y="5"/>
                      <a:pt x="20" y="3"/>
                    </a:cubicBezTo>
                    <a:cubicBezTo>
                      <a:pt x="20" y="1"/>
                      <a:pt x="20" y="0"/>
                      <a:pt x="20" y="0"/>
                    </a:cubicBezTo>
                    <a:cubicBezTo>
                      <a:pt x="15" y="3"/>
                      <a:pt x="7" y="4"/>
                      <a:pt x="3" y="4"/>
                    </a:cubicBezTo>
                    <a:cubicBezTo>
                      <a:pt x="1" y="5"/>
                      <a:pt x="0" y="5"/>
                      <a:pt x="0" y="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42">
                <a:extLst>
                  <a:ext uri="{FF2B5EF4-FFF2-40B4-BE49-F238E27FC236}">
                    <a16:creationId xmlns:a16="http://schemas.microsoft.com/office/drawing/2014/main" id="{73EC616B-0685-4983-8F07-8EBC1C1D0E5E}"/>
                  </a:ext>
                </a:extLst>
              </p:cNvPr>
              <p:cNvSpPr>
                <a:spLocks/>
              </p:cNvSpPr>
              <p:nvPr/>
            </p:nvSpPr>
            <p:spPr bwMode="auto">
              <a:xfrm>
                <a:off x="6408" y="1751"/>
                <a:ext cx="41" cy="16"/>
              </a:xfrm>
              <a:custGeom>
                <a:avLst/>
                <a:gdLst>
                  <a:gd name="T0" fmla="*/ 0 w 17"/>
                  <a:gd name="T1" fmla="*/ 4 h 7"/>
                  <a:gd name="T2" fmla="*/ 1 w 17"/>
                  <a:gd name="T3" fmla="*/ 7 h 7"/>
                  <a:gd name="T4" fmla="*/ 17 w 17"/>
                  <a:gd name="T5" fmla="*/ 3 h 7"/>
                  <a:gd name="T6" fmla="*/ 17 w 17"/>
                  <a:gd name="T7" fmla="*/ 0 h 7"/>
                  <a:gd name="T8" fmla="*/ 0 w 17"/>
                  <a:gd name="T9" fmla="*/ 4 h 7"/>
                </a:gdLst>
                <a:ahLst/>
                <a:cxnLst>
                  <a:cxn ang="0">
                    <a:pos x="T0" y="T1"/>
                  </a:cxn>
                  <a:cxn ang="0">
                    <a:pos x="T2" y="T3"/>
                  </a:cxn>
                  <a:cxn ang="0">
                    <a:pos x="T4" y="T5"/>
                  </a:cxn>
                  <a:cxn ang="0">
                    <a:pos x="T6" y="T7"/>
                  </a:cxn>
                  <a:cxn ang="0">
                    <a:pos x="T8" y="T9"/>
                  </a:cxn>
                </a:cxnLst>
                <a:rect l="0" t="0" r="r" b="b"/>
                <a:pathLst>
                  <a:path w="17" h="7">
                    <a:moveTo>
                      <a:pt x="0" y="4"/>
                    </a:moveTo>
                    <a:cubicBezTo>
                      <a:pt x="1" y="7"/>
                      <a:pt x="1" y="7"/>
                      <a:pt x="1" y="7"/>
                    </a:cubicBezTo>
                    <a:cubicBezTo>
                      <a:pt x="9" y="7"/>
                      <a:pt x="15" y="6"/>
                      <a:pt x="17" y="3"/>
                    </a:cubicBezTo>
                    <a:cubicBezTo>
                      <a:pt x="17" y="1"/>
                      <a:pt x="17" y="0"/>
                      <a:pt x="17" y="0"/>
                    </a:cubicBezTo>
                    <a:cubicBezTo>
                      <a:pt x="12" y="3"/>
                      <a:pt x="4" y="4"/>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43">
                <a:extLst>
                  <a:ext uri="{FF2B5EF4-FFF2-40B4-BE49-F238E27FC236}">
                    <a16:creationId xmlns:a16="http://schemas.microsoft.com/office/drawing/2014/main" id="{5BDBEE61-3B92-477B-AD77-2D1ED5DF9302}"/>
                  </a:ext>
                </a:extLst>
              </p:cNvPr>
              <p:cNvSpPr>
                <a:spLocks/>
              </p:cNvSpPr>
              <p:nvPr/>
            </p:nvSpPr>
            <p:spPr bwMode="auto">
              <a:xfrm>
                <a:off x="6413" y="1770"/>
                <a:ext cx="33" cy="16"/>
              </a:xfrm>
              <a:custGeom>
                <a:avLst/>
                <a:gdLst>
                  <a:gd name="T0" fmla="*/ 0 w 14"/>
                  <a:gd name="T1" fmla="*/ 7 h 7"/>
                  <a:gd name="T2" fmla="*/ 14 w 14"/>
                  <a:gd name="T3" fmla="*/ 0 h 7"/>
                  <a:gd name="T4" fmla="*/ 4 w 14"/>
                  <a:gd name="T5" fmla="*/ 3 h 7"/>
                  <a:gd name="T6" fmla="*/ 0 w 14"/>
                  <a:gd name="T7" fmla="*/ 7 h 7"/>
                </a:gdLst>
                <a:ahLst/>
                <a:cxnLst>
                  <a:cxn ang="0">
                    <a:pos x="T0" y="T1"/>
                  </a:cxn>
                  <a:cxn ang="0">
                    <a:pos x="T2" y="T3"/>
                  </a:cxn>
                  <a:cxn ang="0">
                    <a:pos x="T4" y="T5"/>
                  </a:cxn>
                  <a:cxn ang="0">
                    <a:pos x="T6" y="T7"/>
                  </a:cxn>
                </a:cxnLst>
                <a:rect l="0" t="0" r="r" b="b"/>
                <a:pathLst>
                  <a:path w="14" h="7">
                    <a:moveTo>
                      <a:pt x="0" y="7"/>
                    </a:moveTo>
                    <a:cubicBezTo>
                      <a:pt x="8" y="7"/>
                      <a:pt x="12" y="4"/>
                      <a:pt x="14" y="0"/>
                    </a:cubicBezTo>
                    <a:cubicBezTo>
                      <a:pt x="11" y="0"/>
                      <a:pt x="7" y="1"/>
                      <a:pt x="4" y="3"/>
                    </a:cubicBezTo>
                    <a:cubicBezTo>
                      <a:pt x="2" y="4"/>
                      <a:pt x="0" y="5"/>
                      <a:pt x="0" y="7"/>
                    </a:cubicBezTo>
                    <a:close/>
                  </a:path>
                </a:pathLst>
              </a:custGeom>
              <a:solidFill>
                <a:srgbClr val="DE57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44">
                <a:extLst>
                  <a:ext uri="{FF2B5EF4-FFF2-40B4-BE49-F238E27FC236}">
                    <a16:creationId xmlns:a16="http://schemas.microsoft.com/office/drawing/2014/main" id="{DD9E84C9-77E7-4EA6-96B9-019FA424C128}"/>
                  </a:ext>
                </a:extLst>
              </p:cNvPr>
              <p:cNvSpPr>
                <a:spLocks/>
              </p:cNvSpPr>
              <p:nvPr/>
            </p:nvSpPr>
            <p:spPr bwMode="auto">
              <a:xfrm>
                <a:off x="6344" y="1546"/>
                <a:ext cx="242" cy="250"/>
              </a:xfrm>
              <a:custGeom>
                <a:avLst/>
                <a:gdLst>
                  <a:gd name="T0" fmla="*/ 76 w 102"/>
                  <a:gd name="T1" fmla="*/ 71 h 105"/>
                  <a:gd name="T2" fmla="*/ 67 w 102"/>
                  <a:gd name="T3" fmla="*/ 27 h 105"/>
                  <a:gd name="T4" fmla="*/ 3 w 102"/>
                  <a:gd name="T5" fmla="*/ 60 h 105"/>
                  <a:gd name="T6" fmla="*/ 51 w 102"/>
                  <a:gd name="T7" fmla="*/ 8 h 105"/>
                  <a:gd name="T8" fmla="*/ 71 w 102"/>
                  <a:gd name="T9" fmla="*/ 105 h 105"/>
                  <a:gd name="T10" fmla="*/ 76 w 102"/>
                  <a:gd name="T11" fmla="*/ 71 h 105"/>
                </a:gdLst>
                <a:ahLst/>
                <a:cxnLst>
                  <a:cxn ang="0">
                    <a:pos x="T0" y="T1"/>
                  </a:cxn>
                  <a:cxn ang="0">
                    <a:pos x="T2" y="T3"/>
                  </a:cxn>
                  <a:cxn ang="0">
                    <a:pos x="T4" y="T5"/>
                  </a:cxn>
                  <a:cxn ang="0">
                    <a:pos x="T6" y="T7"/>
                  </a:cxn>
                  <a:cxn ang="0">
                    <a:pos x="T8" y="T9"/>
                  </a:cxn>
                  <a:cxn ang="0">
                    <a:pos x="T10" y="T11"/>
                  </a:cxn>
                </a:cxnLst>
                <a:rect l="0" t="0" r="r" b="b"/>
                <a:pathLst>
                  <a:path w="102" h="105">
                    <a:moveTo>
                      <a:pt x="76" y="71"/>
                    </a:moveTo>
                    <a:cubicBezTo>
                      <a:pt x="76" y="71"/>
                      <a:pt x="64" y="46"/>
                      <a:pt x="67" y="27"/>
                    </a:cubicBezTo>
                    <a:cubicBezTo>
                      <a:pt x="67" y="27"/>
                      <a:pt x="9" y="0"/>
                      <a:pt x="3" y="60"/>
                    </a:cubicBezTo>
                    <a:cubicBezTo>
                      <a:pt x="3" y="60"/>
                      <a:pt x="0" y="6"/>
                      <a:pt x="51" y="8"/>
                    </a:cubicBezTo>
                    <a:cubicBezTo>
                      <a:pt x="102" y="9"/>
                      <a:pt x="98" y="84"/>
                      <a:pt x="71" y="105"/>
                    </a:cubicBezTo>
                    <a:cubicBezTo>
                      <a:pt x="71" y="105"/>
                      <a:pt x="84" y="87"/>
                      <a:pt x="76" y="71"/>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45">
                <a:extLst>
                  <a:ext uri="{FF2B5EF4-FFF2-40B4-BE49-F238E27FC236}">
                    <a16:creationId xmlns:a16="http://schemas.microsoft.com/office/drawing/2014/main" id="{C29133E7-5728-4BB0-AC32-AC04051AF5FD}"/>
                  </a:ext>
                </a:extLst>
              </p:cNvPr>
              <p:cNvSpPr>
                <a:spLocks/>
              </p:cNvSpPr>
              <p:nvPr/>
            </p:nvSpPr>
            <p:spPr bwMode="auto">
              <a:xfrm>
                <a:off x="6510" y="1701"/>
                <a:ext cx="67" cy="59"/>
              </a:xfrm>
              <a:custGeom>
                <a:avLst/>
                <a:gdLst>
                  <a:gd name="T0" fmla="*/ 1 w 28"/>
                  <a:gd name="T1" fmla="*/ 12 h 25"/>
                  <a:gd name="T2" fmla="*/ 16 w 28"/>
                  <a:gd name="T3" fmla="*/ 1 h 25"/>
                  <a:gd name="T4" fmla="*/ 5 w 28"/>
                  <a:gd name="T5" fmla="*/ 25 h 25"/>
                  <a:gd name="T6" fmla="*/ 1 w 28"/>
                  <a:gd name="T7" fmla="*/ 12 h 25"/>
                </a:gdLst>
                <a:ahLst/>
                <a:cxnLst>
                  <a:cxn ang="0">
                    <a:pos x="T0" y="T1"/>
                  </a:cxn>
                  <a:cxn ang="0">
                    <a:pos x="T2" y="T3"/>
                  </a:cxn>
                  <a:cxn ang="0">
                    <a:pos x="T4" y="T5"/>
                  </a:cxn>
                  <a:cxn ang="0">
                    <a:pos x="T6" y="T7"/>
                  </a:cxn>
                </a:cxnLst>
                <a:rect l="0" t="0" r="r" b="b"/>
                <a:pathLst>
                  <a:path w="28" h="25">
                    <a:moveTo>
                      <a:pt x="1" y="12"/>
                    </a:moveTo>
                    <a:cubicBezTo>
                      <a:pt x="1" y="7"/>
                      <a:pt x="7" y="0"/>
                      <a:pt x="16" y="1"/>
                    </a:cubicBezTo>
                    <a:cubicBezTo>
                      <a:pt x="25" y="3"/>
                      <a:pt x="28" y="22"/>
                      <a:pt x="5" y="25"/>
                    </a:cubicBezTo>
                    <a:cubicBezTo>
                      <a:pt x="2" y="25"/>
                      <a:pt x="0" y="22"/>
                      <a:pt x="1" y="12"/>
                    </a:cubicBezTo>
                  </a:path>
                </a:pathLst>
              </a:custGeom>
              <a:solidFill>
                <a:srgbClr val="EEC1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146">
                <a:extLst>
                  <a:ext uri="{FF2B5EF4-FFF2-40B4-BE49-F238E27FC236}">
                    <a16:creationId xmlns:a16="http://schemas.microsoft.com/office/drawing/2014/main" id="{D5D11937-7BF2-4451-9209-CC9F5FB85F9E}"/>
                  </a:ext>
                </a:extLst>
              </p:cNvPr>
              <p:cNvSpPr>
                <a:spLocks/>
              </p:cNvSpPr>
              <p:nvPr/>
            </p:nvSpPr>
            <p:spPr bwMode="auto">
              <a:xfrm>
                <a:off x="6425" y="1677"/>
                <a:ext cx="31" cy="17"/>
              </a:xfrm>
              <a:custGeom>
                <a:avLst/>
                <a:gdLst>
                  <a:gd name="T0" fmla="*/ 0 w 13"/>
                  <a:gd name="T1" fmla="*/ 7 h 7"/>
                  <a:gd name="T2" fmla="*/ 13 w 13"/>
                  <a:gd name="T3" fmla="*/ 6 h 7"/>
                  <a:gd name="T4" fmla="*/ 0 w 13"/>
                  <a:gd name="T5" fmla="*/ 7 h 7"/>
                </a:gdLst>
                <a:ahLst/>
                <a:cxnLst>
                  <a:cxn ang="0">
                    <a:pos x="T0" y="T1"/>
                  </a:cxn>
                  <a:cxn ang="0">
                    <a:pos x="T2" y="T3"/>
                  </a:cxn>
                  <a:cxn ang="0">
                    <a:pos x="T4" y="T5"/>
                  </a:cxn>
                </a:cxnLst>
                <a:rect l="0" t="0" r="r" b="b"/>
                <a:pathLst>
                  <a:path w="13" h="7">
                    <a:moveTo>
                      <a:pt x="0" y="7"/>
                    </a:moveTo>
                    <a:cubicBezTo>
                      <a:pt x="0" y="7"/>
                      <a:pt x="7" y="0"/>
                      <a:pt x="13" y="6"/>
                    </a:cubicBezTo>
                    <a:cubicBezTo>
                      <a:pt x="13" y="6"/>
                      <a:pt x="4" y="7"/>
                      <a:pt x="0" y="7"/>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47">
                <a:extLst>
                  <a:ext uri="{FF2B5EF4-FFF2-40B4-BE49-F238E27FC236}">
                    <a16:creationId xmlns:a16="http://schemas.microsoft.com/office/drawing/2014/main" id="{B7C551A4-92A9-447F-AC9C-4DEDA78D4D44}"/>
                  </a:ext>
                </a:extLst>
              </p:cNvPr>
              <p:cNvSpPr>
                <a:spLocks/>
              </p:cNvSpPr>
              <p:nvPr/>
            </p:nvSpPr>
            <p:spPr bwMode="auto">
              <a:xfrm>
                <a:off x="6361" y="1675"/>
                <a:ext cx="31" cy="16"/>
              </a:xfrm>
              <a:custGeom>
                <a:avLst/>
                <a:gdLst>
                  <a:gd name="T0" fmla="*/ 13 w 13"/>
                  <a:gd name="T1" fmla="*/ 7 h 7"/>
                  <a:gd name="T2" fmla="*/ 0 w 13"/>
                  <a:gd name="T3" fmla="*/ 5 h 7"/>
                  <a:gd name="T4" fmla="*/ 13 w 13"/>
                  <a:gd name="T5" fmla="*/ 7 h 7"/>
                </a:gdLst>
                <a:ahLst/>
                <a:cxnLst>
                  <a:cxn ang="0">
                    <a:pos x="T0" y="T1"/>
                  </a:cxn>
                  <a:cxn ang="0">
                    <a:pos x="T2" y="T3"/>
                  </a:cxn>
                  <a:cxn ang="0">
                    <a:pos x="T4" y="T5"/>
                  </a:cxn>
                </a:cxnLst>
                <a:rect l="0" t="0" r="r" b="b"/>
                <a:pathLst>
                  <a:path w="13" h="7">
                    <a:moveTo>
                      <a:pt x="13" y="7"/>
                    </a:moveTo>
                    <a:cubicBezTo>
                      <a:pt x="13" y="7"/>
                      <a:pt x="6" y="0"/>
                      <a:pt x="0" y="5"/>
                    </a:cubicBezTo>
                    <a:cubicBezTo>
                      <a:pt x="0" y="5"/>
                      <a:pt x="9" y="7"/>
                      <a:pt x="13" y="7"/>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148">
                <a:extLst>
                  <a:ext uri="{FF2B5EF4-FFF2-40B4-BE49-F238E27FC236}">
                    <a16:creationId xmlns:a16="http://schemas.microsoft.com/office/drawing/2014/main" id="{C992B447-919D-42EE-BDBA-7877FD5FC11F}"/>
                  </a:ext>
                </a:extLst>
              </p:cNvPr>
              <p:cNvSpPr>
                <a:spLocks/>
              </p:cNvSpPr>
              <p:nvPr/>
            </p:nvSpPr>
            <p:spPr bwMode="auto">
              <a:xfrm>
                <a:off x="6308" y="1867"/>
                <a:ext cx="252" cy="119"/>
              </a:xfrm>
              <a:custGeom>
                <a:avLst/>
                <a:gdLst>
                  <a:gd name="T0" fmla="*/ 106 w 106"/>
                  <a:gd name="T1" fmla="*/ 23 h 50"/>
                  <a:gd name="T2" fmla="*/ 42 w 106"/>
                  <a:gd name="T3" fmla="*/ 50 h 50"/>
                  <a:gd name="T4" fmla="*/ 0 w 106"/>
                  <a:gd name="T5" fmla="*/ 14 h 50"/>
                  <a:gd name="T6" fmla="*/ 106 w 106"/>
                  <a:gd name="T7" fmla="*/ 23 h 50"/>
                </a:gdLst>
                <a:ahLst/>
                <a:cxnLst>
                  <a:cxn ang="0">
                    <a:pos x="T0" y="T1"/>
                  </a:cxn>
                  <a:cxn ang="0">
                    <a:pos x="T2" y="T3"/>
                  </a:cxn>
                  <a:cxn ang="0">
                    <a:pos x="T4" y="T5"/>
                  </a:cxn>
                  <a:cxn ang="0">
                    <a:pos x="T6" y="T7"/>
                  </a:cxn>
                </a:cxnLst>
                <a:rect l="0" t="0" r="r" b="b"/>
                <a:pathLst>
                  <a:path w="106" h="50">
                    <a:moveTo>
                      <a:pt x="106" y="23"/>
                    </a:moveTo>
                    <a:cubicBezTo>
                      <a:pt x="106" y="23"/>
                      <a:pt x="73" y="50"/>
                      <a:pt x="42" y="50"/>
                    </a:cubicBezTo>
                    <a:cubicBezTo>
                      <a:pt x="11" y="49"/>
                      <a:pt x="0" y="14"/>
                      <a:pt x="0" y="14"/>
                    </a:cubicBezTo>
                    <a:cubicBezTo>
                      <a:pt x="0" y="14"/>
                      <a:pt x="48" y="0"/>
                      <a:pt x="106" y="23"/>
                    </a:cubicBezTo>
                    <a:close/>
                  </a:path>
                </a:pathLst>
              </a:custGeom>
              <a:solidFill>
                <a:srgbClr val="EEC1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149">
                <a:extLst>
                  <a:ext uri="{FF2B5EF4-FFF2-40B4-BE49-F238E27FC236}">
                    <a16:creationId xmlns:a16="http://schemas.microsoft.com/office/drawing/2014/main" id="{E1BE2288-E2CA-4CC3-AFAA-1036CB5FCA7F}"/>
                  </a:ext>
                </a:extLst>
              </p:cNvPr>
              <p:cNvSpPr>
                <a:spLocks/>
              </p:cNvSpPr>
              <p:nvPr/>
            </p:nvSpPr>
            <p:spPr bwMode="auto">
              <a:xfrm>
                <a:off x="6508" y="1910"/>
                <a:ext cx="116" cy="133"/>
              </a:xfrm>
              <a:custGeom>
                <a:avLst/>
                <a:gdLst>
                  <a:gd name="T0" fmla="*/ 39 w 49"/>
                  <a:gd name="T1" fmla="*/ 56 h 56"/>
                  <a:gd name="T2" fmla="*/ 49 w 49"/>
                  <a:gd name="T3" fmla="*/ 9 h 56"/>
                  <a:gd name="T4" fmla="*/ 19 w 49"/>
                  <a:gd name="T5" fmla="*/ 0 h 56"/>
                  <a:gd name="T6" fmla="*/ 0 w 49"/>
                  <a:gd name="T7" fmla="*/ 56 h 56"/>
                  <a:gd name="T8" fmla="*/ 39 w 49"/>
                  <a:gd name="T9" fmla="*/ 56 h 56"/>
                </a:gdLst>
                <a:ahLst/>
                <a:cxnLst>
                  <a:cxn ang="0">
                    <a:pos x="T0" y="T1"/>
                  </a:cxn>
                  <a:cxn ang="0">
                    <a:pos x="T2" y="T3"/>
                  </a:cxn>
                  <a:cxn ang="0">
                    <a:pos x="T4" y="T5"/>
                  </a:cxn>
                  <a:cxn ang="0">
                    <a:pos x="T6" y="T7"/>
                  </a:cxn>
                  <a:cxn ang="0">
                    <a:pos x="T8" y="T9"/>
                  </a:cxn>
                </a:cxnLst>
                <a:rect l="0" t="0" r="r" b="b"/>
                <a:pathLst>
                  <a:path w="49" h="56">
                    <a:moveTo>
                      <a:pt x="39" y="56"/>
                    </a:moveTo>
                    <a:cubicBezTo>
                      <a:pt x="42" y="40"/>
                      <a:pt x="45" y="24"/>
                      <a:pt x="49" y="9"/>
                    </a:cubicBezTo>
                    <a:cubicBezTo>
                      <a:pt x="19" y="0"/>
                      <a:pt x="19" y="0"/>
                      <a:pt x="19" y="0"/>
                    </a:cubicBezTo>
                    <a:cubicBezTo>
                      <a:pt x="19" y="0"/>
                      <a:pt x="7" y="23"/>
                      <a:pt x="0" y="56"/>
                    </a:cubicBezTo>
                    <a:lnTo>
                      <a:pt x="39"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50">
                <a:extLst>
                  <a:ext uri="{FF2B5EF4-FFF2-40B4-BE49-F238E27FC236}">
                    <a16:creationId xmlns:a16="http://schemas.microsoft.com/office/drawing/2014/main" id="{B97C3BED-6CC3-489F-94B0-195D7D27605D}"/>
                  </a:ext>
                </a:extLst>
              </p:cNvPr>
              <p:cNvSpPr>
                <a:spLocks/>
              </p:cNvSpPr>
              <p:nvPr/>
            </p:nvSpPr>
            <p:spPr bwMode="auto">
              <a:xfrm>
                <a:off x="6232" y="1891"/>
                <a:ext cx="84" cy="152"/>
              </a:xfrm>
              <a:custGeom>
                <a:avLst/>
                <a:gdLst>
                  <a:gd name="T0" fmla="*/ 31 w 35"/>
                  <a:gd name="T1" fmla="*/ 64 h 64"/>
                  <a:gd name="T2" fmla="*/ 35 w 35"/>
                  <a:gd name="T3" fmla="*/ 0 h 64"/>
                  <a:gd name="T4" fmla="*/ 11 w 35"/>
                  <a:gd name="T5" fmla="*/ 3 h 64"/>
                  <a:gd name="T6" fmla="*/ 0 w 35"/>
                  <a:gd name="T7" fmla="*/ 64 h 64"/>
                  <a:gd name="T8" fmla="*/ 31 w 35"/>
                  <a:gd name="T9" fmla="*/ 64 h 64"/>
                </a:gdLst>
                <a:ahLst/>
                <a:cxnLst>
                  <a:cxn ang="0">
                    <a:pos x="T0" y="T1"/>
                  </a:cxn>
                  <a:cxn ang="0">
                    <a:pos x="T2" y="T3"/>
                  </a:cxn>
                  <a:cxn ang="0">
                    <a:pos x="T4" y="T5"/>
                  </a:cxn>
                  <a:cxn ang="0">
                    <a:pos x="T6" y="T7"/>
                  </a:cxn>
                  <a:cxn ang="0">
                    <a:pos x="T8" y="T9"/>
                  </a:cxn>
                </a:cxnLst>
                <a:rect l="0" t="0" r="r" b="b"/>
                <a:pathLst>
                  <a:path w="35" h="64">
                    <a:moveTo>
                      <a:pt x="31" y="64"/>
                    </a:moveTo>
                    <a:cubicBezTo>
                      <a:pt x="35" y="34"/>
                      <a:pt x="35" y="0"/>
                      <a:pt x="35" y="0"/>
                    </a:cubicBezTo>
                    <a:cubicBezTo>
                      <a:pt x="11" y="3"/>
                      <a:pt x="11" y="3"/>
                      <a:pt x="11" y="3"/>
                    </a:cubicBezTo>
                    <a:cubicBezTo>
                      <a:pt x="5" y="19"/>
                      <a:pt x="2" y="41"/>
                      <a:pt x="0" y="64"/>
                    </a:cubicBezTo>
                    <a:lnTo>
                      <a:pt x="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151">
                <a:extLst>
                  <a:ext uri="{FF2B5EF4-FFF2-40B4-BE49-F238E27FC236}">
                    <a16:creationId xmlns:a16="http://schemas.microsoft.com/office/drawing/2014/main" id="{98C78580-F081-4A82-90D5-CB75006A076D}"/>
                  </a:ext>
                </a:extLst>
              </p:cNvPr>
              <p:cNvSpPr>
                <a:spLocks/>
              </p:cNvSpPr>
              <p:nvPr/>
            </p:nvSpPr>
            <p:spPr bwMode="auto">
              <a:xfrm>
                <a:off x="6342" y="1570"/>
                <a:ext cx="171" cy="83"/>
              </a:xfrm>
              <a:custGeom>
                <a:avLst/>
                <a:gdLst>
                  <a:gd name="T0" fmla="*/ 35 w 72"/>
                  <a:gd name="T1" fmla="*/ 2 h 35"/>
                  <a:gd name="T2" fmla="*/ 0 w 72"/>
                  <a:gd name="T3" fmla="*/ 32 h 35"/>
                  <a:gd name="T4" fmla="*/ 28 w 72"/>
                  <a:gd name="T5" fmla="*/ 26 h 35"/>
                  <a:gd name="T6" fmla="*/ 35 w 72"/>
                  <a:gd name="T7" fmla="*/ 15 h 35"/>
                  <a:gd name="T8" fmla="*/ 31 w 72"/>
                  <a:gd name="T9" fmla="*/ 27 h 35"/>
                  <a:gd name="T10" fmla="*/ 47 w 72"/>
                  <a:gd name="T11" fmla="*/ 30 h 35"/>
                  <a:gd name="T12" fmla="*/ 53 w 72"/>
                  <a:gd name="T13" fmla="*/ 21 h 35"/>
                  <a:gd name="T14" fmla="*/ 51 w 72"/>
                  <a:gd name="T15" fmla="*/ 31 h 35"/>
                  <a:gd name="T16" fmla="*/ 63 w 72"/>
                  <a:gd name="T17" fmla="*/ 35 h 35"/>
                  <a:gd name="T18" fmla="*/ 72 w 72"/>
                  <a:gd name="T19" fmla="*/ 14 h 35"/>
                  <a:gd name="T20" fmla="*/ 35 w 72"/>
                  <a:gd name="T21"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35">
                    <a:moveTo>
                      <a:pt x="35" y="2"/>
                    </a:moveTo>
                    <a:cubicBezTo>
                      <a:pt x="6" y="5"/>
                      <a:pt x="0" y="32"/>
                      <a:pt x="0" y="32"/>
                    </a:cubicBezTo>
                    <a:cubicBezTo>
                      <a:pt x="8" y="27"/>
                      <a:pt x="18" y="26"/>
                      <a:pt x="28" y="26"/>
                    </a:cubicBezTo>
                    <a:cubicBezTo>
                      <a:pt x="31" y="21"/>
                      <a:pt x="35" y="15"/>
                      <a:pt x="35" y="15"/>
                    </a:cubicBezTo>
                    <a:cubicBezTo>
                      <a:pt x="33" y="18"/>
                      <a:pt x="32" y="23"/>
                      <a:pt x="31" y="27"/>
                    </a:cubicBezTo>
                    <a:cubicBezTo>
                      <a:pt x="37" y="27"/>
                      <a:pt x="43" y="28"/>
                      <a:pt x="47" y="30"/>
                    </a:cubicBezTo>
                    <a:cubicBezTo>
                      <a:pt x="50" y="25"/>
                      <a:pt x="53" y="21"/>
                      <a:pt x="53" y="21"/>
                    </a:cubicBezTo>
                    <a:cubicBezTo>
                      <a:pt x="52" y="24"/>
                      <a:pt x="51" y="28"/>
                      <a:pt x="51" y="31"/>
                    </a:cubicBezTo>
                    <a:cubicBezTo>
                      <a:pt x="58" y="33"/>
                      <a:pt x="63" y="35"/>
                      <a:pt x="63" y="35"/>
                    </a:cubicBezTo>
                    <a:cubicBezTo>
                      <a:pt x="64" y="25"/>
                      <a:pt x="72" y="14"/>
                      <a:pt x="72" y="14"/>
                    </a:cubicBezTo>
                    <a:cubicBezTo>
                      <a:pt x="72" y="14"/>
                      <a:pt x="64" y="0"/>
                      <a:pt x="35" y="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52">
                <a:extLst>
                  <a:ext uri="{FF2B5EF4-FFF2-40B4-BE49-F238E27FC236}">
                    <a16:creationId xmlns:a16="http://schemas.microsoft.com/office/drawing/2014/main" id="{D2D1306B-C29C-4461-BC66-9CBF3D1EB5B3}"/>
                  </a:ext>
                </a:extLst>
              </p:cNvPr>
              <p:cNvSpPr>
                <a:spLocks/>
              </p:cNvSpPr>
              <p:nvPr/>
            </p:nvSpPr>
            <p:spPr bwMode="auto">
              <a:xfrm>
                <a:off x="6522" y="1708"/>
                <a:ext cx="26" cy="45"/>
              </a:xfrm>
              <a:custGeom>
                <a:avLst/>
                <a:gdLst>
                  <a:gd name="T0" fmla="*/ 1 w 11"/>
                  <a:gd name="T1" fmla="*/ 17 h 19"/>
                  <a:gd name="T2" fmla="*/ 1 w 11"/>
                  <a:gd name="T3" fmla="*/ 17 h 19"/>
                  <a:gd name="T4" fmla="*/ 0 w 11"/>
                  <a:gd name="T5" fmla="*/ 12 h 19"/>
                  <a:gd name="T6" fmla="*/ 10 w 11"/>
                  <a:gd name="T7" fmla="*/ 5 h 19"/>
                  <a:gd name="T8" fmla="*/ 11 w 11"/>
                  <a:gd name="T9" fmla="*/ 10 h 19"/>
                  <a:gd name="T10" fmla="*/ 9 w 11"/>
                  <a:gd name="T11" fmla="*/ 16 h 19"/>
                  <a:gd name="T12" fmla="*/ 5 w 11"/>
                  <a:gd name="T13" fmla="*/ 19 h 19"/>
                  <a:gd name="T14" fmla="*/ 1 w 11"/>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9">
                    <a:moveTo>
                      <a:pt x="1" y="17"/>
                    </a:moveTo>
                    <a:cubicBezTo>
                      <a:pt x="1" y="17"/>
                      <a:pt x="1" y="17"/>
                      <a:pt x="1" y="17"/>
                    </a:cubicBezTo>
                    <a:cubicBezTo>
                      <a:pt x="0" y="16"/>
                      <a:pt x="0" y="14"/>
                      <a:pt x="0" y="12"/>
                    </a:cubicBezTo>
                    <a:cubicBezTo>
                      <a:pt x="1" y="9"/>
                      <a:pt x="6" y="0"/>
                      <a:pt x="10" y="5"/>
                    </a:cubicBezTo>
                    <a:cubicBezTo>
                      <a:pt x="11" y="6"/>
                      <a:pt x="11" y="8"/>
                      <a:pt x="11" y="10"/>
                    </a:cubicBezTo>
                    <a:cubicBezTo>
                      <a:pt x="11" y="12"/>
                      <a:pt x="11" y="14"/>
                      <a:pt x="9" y="16"/>
                    </a:cubicBezTo>
                    <a:cubicBezTo>
                      <a:pt x="9" y="18"/>
                      <a:pt x="7" y="19"/>
                      <a:pt x="5" y="19"/>
                    </a:cubicBezTo>
                    <a:cubicBezTo>
                      <a:pt x="4" y="19"/>
                      <a:pt x="2" y="19"/>
                      <a:pt x="1" y="17"/>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53">
                <a:extLst>
                  <a:ext uri="{FF2B5EF4-FFF2-40B4-BE49-F238E27FC236}">
                    <a16:creationId xmlns:a16="http://schemas.microsoft.com/office/drawing/2014/main" id="{6F46A79C-C109-4731-BCD1-F2BC5B9D2264}"/>
                  </a:ext>
                </a:extLst>
              </p:cNvPr>
              <p:cNvSpPr>
                <a:spLocks/>
              </p:cNvSpPr>
              <p:nvPr/>
            </p:nvSpPr>
            <p:spPr bwMode="auto">
              <a:xfrm>
                <a:off x="6522" y="1717"/>
                <a:ext cx="26" cy="36"/>
              </a:xfrm>
              <a:custGeom>
                <a:avLst/>
                <a:gdLst>
                  <a:gd name="T0" fmla="*/ 7 w 11"/>
                  <a:gd name="T1" fmla="*/ 0 h 15"/>
                  <a:gd name="T2" fmla="*/ 0 w 11"/>
                  <a:gd name="T3" fmla="*/ 8 h 15"/>
                  <a:gd name="T4" fmla="*/ 0 w 11"/>
                  <a:gd name="T5" fmla="*/ 9 h 15"/>
                  <a:gd name="T6" fmla="*/ 1 w 11"/>
                  <a:gd name="T7" fmla="*/ 13 h 15"/>
                  <a:gd name="T8" fmla="*/ 1 w 11"/>
                  <a:gd name="T9" fmla="*/ 13 h 15"/>
                  <a:gd name="T10" fmla="*/ 5 w 11"/>
                  <a:gd name="T11" fmla="*/ 15 h 15"/>
                  <a:gd name="T12" fmla="*/ 5 w 11"/>
                  <a:gd name="T13" fmla="*/ 15 h 15"/>
                  <a:gd name="T14" fmla="*/ 9 w 11"/>
                  <a:gd name="T15" fmla="*/ 12 h 15"/>
                  <a:gd name="T16" fmla="*/ 11 w 11"/>
                  <a:gd name="T17" fmla="*/ 6 h 15"/>
                  <a:gd name="T18" fmla="*/ 11 w 11"/>
                  <a:gd name="T19" fmla="*/ 5 h 15"/>
                  <a:gd name="T20" fmla="*/ 10 w 11"/>
                  <a:gd name="T21" fmla="*/ 1 h 15"/>
                  <a:gd name="T22" fmla="*/ 7 w 11"/>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7" y="0"/>
                    </a:moveTo>
                    <a:cubicBezTo>
                      <a:pt x="4" y="0"/>
                      <a:pt x="1" y="6"/>
                      <a:pt x="0" y="8"/>
                    </a:cubicBezTo>
                    <a:cubicBezTo>
                      <a:pt x="0" y="9"/>
                      <a:pt x="0" y="9"/>
                      <a:pt x="0" y="9"/>
                    </a:cubicBezTo>
                    <a:cubicBezTo>
                      <a:pt x="0" y="11"/>
                      <a:pt x="1" y="12"/>
                      <a:pt x="1" y="13"/>
                    </a:cubicBezTo>
                    <a:cubicBezTo>
                      <a:pt x="1" y="13"/>
                      <a:pt x="1" y="13"/>
                      <a:pt x="1" y="13"/>
                    </a:cubicBezTo>
                    <a:cubicBezTo>
                      <a:pt x="2" y="15"/>
                      <a:pt x="4" y="15"/>
                      <a:pt x="5" y="15"/>
                    </a:cubicBezTo>
                    <a:cubicBezTo>
                      <a:pt x="5" y="15"/>
                      <a:pt x="5" y="15"/>
                      <a:pt x="5" y="15"/>
                    </a:cubicBezTo>
                    <a:cubicBezTo>
                      <a:pt x="7" y="15"/>
                      <a:pt x="9" y="14"/>
                      <a:pt x="9" y="12"/>
                    </a:cubicBezTo>
                    <a:cubicBezTo>
                      <a:pt x="11" y="10"/>
                      <a:pt x="11" y="8"/>
                      <a:pt x="11" y="6"/>
                    </a:cubicBezTo>
                    <a:cubicBezTo>
                      <a:pt x="11" y="6"/>
                      <a:pt x="11" y="5"/>
                      <a:pt x="11" y="5"/>
                    </a:cubicBezTo>
                    <a:cubicBezTo>
                      <a:pt x="11" y="4"/>
                      <a:pt x="11" y="2"/>
                      <a:pt x="10" y="1"/>
                    </a:cubicBezTo>
                    <a:cubicBezTo>
                      <a:pt x="9" y="0"/>
                      <a:pt x="8" y="0"/>
                      <a:pt x="7" y="0"/>
                    </a:cubicBezTo>
                  </a:path>
                </a:pathLst>
              </a:custGeom>
              <a:solidFill>
                <a:srgbClr val="8F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54">
                <a:extLst>
                  <a:ext uri="{FF2B5EF4-FFF2-40B4-BE49-F238E27FC236}">
                    <a16:creationId xmlns:a16="http://schemas.microsoft.com/office/drawing/2014/main" id="{0F5EC420-3044-4372-81F2-E3D062162189}"/>
                  </a:ext>
                </a:extLst>
              </p:cNvPr>
              <p:cNvSpPr>
                <a:spLocks/>
              </p:cNvSpPr>
              <p:nvPr/>
            </p:nvSpPr>
            <p:spPr bwMode="auto">
              <a:xfrm>
                <a:off x="6501" y="1717"/>
                <a:ext cx="45" cy="64"/>
              </a:xfrm>
              <a:custGeom>
                <a:avLst/>
                <a:gdLst>
                  <a:gd name="T0" fmla="*/ 11 w 19"/>
                  <a:gd name="T1" fmla="*/ 8 h 27"/>
                  <a:gd name="T2" fmla="*/ 17 w 19"/>
                  <a:gd name="T3" fmla="*/ 2 h 27"/>
                  <a:gd name="T4" fmla="*/ 16 w 19"/>
                  <a:gd name="T5" fmla="*/ 11 h 27"/>
                  <a:gd name="T6" fmla="*/ 13 w 19"/>
                  <a:gd name="T7" fmla="*/ 15 h 27"/>
                  <a:gd name="T8" fmla="*/ 0 w 19"/>
                  <a:gd name="T9" fmla="*/ 26 h 27"/>
                  <a:gd name="T10" fmla="*/ 0 w 19"/>
                  <a:gd name="T11" fmla="*/ 22 h 27"/>
                  <a:gd name="T12" fmla="*/ 11 w 19"/>
                  <a:gd name="T13" fmla="*/ 8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11" y="8"/>
                    </a:moveTo>
                    <a:cubicBezTo>
                      <a:pt x="11" y="8"/>
                      <a:pt x="14" y="0"/>
                      <a:pt x="17" y="2"/>
                    </a:cubicBezTo>
                    <a:cubicBezTo>
                      <a:pt x="19" y="3"/>
                      <a:pt x="18" y="10"/>
                      <a:pt x="16" y="11"/>
                    </a:cubicBezTo>
                    <a:cubicBezTo>
                      <a:pt x="14" y="12"/>
                      <a:pt x="13" y="15"/>
                      <a:pt x="13" y="15"/>
                    </a:cubicBezTo>
                    <a:cubicBezTo>
                      <a:pt x="13" y="15"/>
                      <a:pt x="3" y="27"/>
                      <a:pt x="0" y="26"/>
                    </a:cubicBezTo>
                    <a:cubicBezTo>
                      <a:pt x="0" y="22"/>
                      <a:pt x="0" y="22"/>
                      <a:pt x="0" y="22"/>
                    </a:cubicBezTo>
                    <a:cubicBezTo>
                      <a:pt x="0" y="22"/>
                      <a:pt x="8" y="16"/>
                      <a:pt x="11" y="8"/>
                    </a:cubicBez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55">
                <a:extLst>
                  <a:ext uri="{FF2B5EF4-FFF2-40B4-BE49-F238E27FC236}">
                    <a16:creationId xmlns:a16="http://schemas.microsoft.com/office/drawing/2014/main" id="{D6EB90AF-338E-43C0-849A-1450043DC14D}"/>
                  </a:ext>
                </a:extLst>
              </p:cNvPr>
              <p:cNvSpPr>
                <a:spLocks/>
              </p:cNvSpPr>
              <p:nvPr/>
            </p:nvSpPr>
            <p:spPr bwMode="auto">
              <a:xfrm>
                <a:off x="6377" y="2273"/>
                <a:ext cx="164" cy="1456"/>
              </a:xfrm>
              <a:custGeom>
                <a:avLst/>
                <a:gdLst>
                  <a:gd name="T0" fmla="*/ 0 w 164"/>
                  <a:gd name="T1" fmla="*/ 1456 h 1456"/>
                  <a:gd name="T2" fmla="*/ 57 w 164"/>
                  <a:gd name="T3" fmla="*/ 1456 h 1456"/>
                  <a:gd name="T4" fmla="*/ 164 w 164"/>
                  <a:gd name="T5" fmla="*/ 0 h 1456"/>
                  <a:gd name="T6" fmla="*/ 86 w 164"/>
                  <a:gd name="T7" fmla="*/ 0 h 1456"/>
                  <a:gd name="T8" fmla="*/ 0 w 164"/>
                  <a:gd name="T9" fmla="*/ 1456 h 1456"/>
                </a:gdLst>
                <a:ahLst/>
                <a:cxnLst>
                  <a:cxn ang="0">
                    <a:pos x="T0" y="T1"/>
                  </a:cxn>
                  <a:cxn ang="0">
                    <a:pos x="T2" y="T3"/>
                  </a:cxn>
                  <a:cxn ang="0">
                    <a:pos x="T4" y="T5"/>
                  </a:cxn>
                  <a:cxn ang="0">
                    <a:pos x="T6" y="T7"/>
                  </a:cxn>
                  <a:cxn ang="0">
                    <a:pos x="T8" y="T9"/>
                  </a:cxn>
                </a:cxnLst>
                <a:rect l="0" t="0" r="r" b="b"/>
                <a:pathLst>
                  <a:path w="164" h="1456">
                    <a:moveTo>
                      <a:pt x="0" y="1456"/>
                    </a:moveTo>
                    <a:lnTo>
                      <a:pt x="57" y="1456"/>
                    </a:lnTo>
                    <a:lnTo>
                      <a:pt x="164" y="0"/>
                    </a:lnTo>
                    <a:lnTo>
                      <a:pt x="86" y="0"/>
                    </a:lnTo>
                    <a:lnTo>
                      <a:pt x="0" y="1456"/>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56">
                <a:extLst>
                  <a:ext uri="{FF2B5EF4-FFF2-40B4-BE49-F238E27FC236}">
                    <a16:creationId xmlns:a16="http://schemas.microsoft.com/office/drawing/2014/main" id="{4470E5E4-3428-4FA2-BFA5-994B751D0D16}"/>
                  </a:ext>
                </a:extLst>
              </p:cNvPr>
              <p:cNvSpPr>
                <a:spLocks/>
              </p:cNvSpPr>
              <p:nvPr/>
            </p:nvSpPr>
            <p:spPr bwMode="auto">
              <a:xfrm>
                <a:off x="6377" y="2273"/>
                <a:ext cx="164" cy="1456"/>
              </a:xfrm>
              <a:custGeom>
                <a:avLst/>
                <a:gdLst>
                  <a:gd name="T0" fmla="*/ 0 w 164"/>
                  <a:gd name="T1" fmla="*/ 1456 h 1456"/>
                  <a:gd name="T2" fmla="*/ 57 w 164"/>
                  <a:gd name="T3" fmla="*/ 1456 h 1456"/>
                  <a:gd name="T4" fmla="*/ 164 w 164"/>
                  <a:gd name="T5" fmla="*/ 0 h 1456"/>
                  <a:gd name="T6" fmla="*/ 86 w 164"/>
                  <a:gd name="T7" fmla="*/ 0 h 1456"/>
                  <a:gd name="T8" fmla="*/ 0 w 164"/>
                  <a:gd name="T9" fmla="*/ 1456 h 1456"/>
                </a:gdLst>
                <a:ahLst/>
                <a:cxnLst>
                  <a:cxn ang="0">
                    <a:pos x="T0" y="T1"/>
                  </a:cxn>
                  <a:cxn ang="0">
                    <a:pos x="T2" y="T3"/>
                  </a:cxn>
                  <a:cxn ang="0">
                    <a:pos x="T4" y="T5"/>
                  </a:cxn>
                  <a:cxn ang="0">
                    <a:pos x="T6" y="T7"/>
                  </a:cxn>
                  <a:cxn ang="0">
                    <a:pos x="T8" y="T9"/>
                  </a:cxn>
                </a:cxnLst>
                <a:rect l="0" t="0" r="r" b="b"/>
                <a:pathLst>
                  <a:path w="164" h="1456">
                    <a:moveTo>
                      <a:pt x="0" y="1456"/>
                    </a:moveTo>
                    <a:lnTo>
                      <a:pt x="57" y="1456"/>
                    </a:lnTo>
                    <a:lnTo>
                      <a:pt x="164" y="0"/>
                    </a:lnTo>
                    <a:lnTo>
                      <a:pt x="86" y="0"/>
                    </a:lnTo>
                    <a:lnTo>
                      <a:pt x="0" y="14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57">
                <a:extLst>
                  <a:ext uri="{FF2B5EF4-FFF2-40B4-BE49-F238E27FC236}">
                    <a16:creationId xmlns:a16="http://schemas.microsoft.com/office/drawing/2014/main" id="{D64ADA0A-07B9-47C7-9DB8-E3A48A295E91}"/>
                  </a:ext>
                </a:extLst>
              </p:cNvPr>
              <p:cNvSpPr>
                <a:spLocks noEditPoints="1"/>
              </p:cNvSpPr>
              <p:nvPr/>
            </p:nvSpPr>
            <p:spPr bwMode="auto">
              <a:xfrm>
                <a:off x="6444" y="2309"/>
                <a:ext cx="92" cy="1311"/>
              </a:xfrm>
              <a:custGeom>
                <a:avLst/>
                <a:gdLst>
                  <a:gd name="T0" fmla="*/ 47 w 92"/>
                  <a:gd name="T1" fmla="*/ 655 h 1311"/>
                  <a:gd name="T2" fmla="*/ 47 w 92"/>
                  <a:gd name="T3" fmla="*/ 655 h 1311"/>
                  <a:gd name="T4" fmla="*/ 0 w 92"/>
                  <a:gd name="T5" fmla="*/ 1311 h 1311"/>
                  <a:gd name="T6" fmla="*/ 0 w 92"/>
                  <a:gd name="T7" fmla="*/ 1311 h 1311"/>
                  <a:gd name="T8" fmla="*/ 47 w 92"/>
                  <a:gd name="T9" fmla="*/ 655 h 1311"/>
                  <a:gd name="T10" fmla="*/ 92 w 92"/>
                  <a:gd name="T11" fmla="*/ 0 h 1311"/>
                  <a:gd name="T12" fmla="*/ 92 w 92"/>
                  <a:gd name="T13" fmla="*/ 0 h 1311"/>
                  <a:gd name="T14" fmla="*/ 92 w 92"/>
                  <a:gd name="T15" fmla="*/ 4 h 1311"/>
                  <a:gd name="T16" fmla="*/ 47 w 92"/>
                  <a:gd name="T17" fmla="*/ 653 h 1311"/>
                  <a:gd name="T18" fmla="*/ 47 w 92"/>
                  <a:gd name="T19" fmla="*/ 653 h 1311"/>
                  <a:gd name="T20" fmla="*/ 90 w 92"/>
                  <a:gd name="T21" fmla="*/ 35 h 1311"/>
                  <a:gd name="T22" fmla="*/ 92 w 92"/>
                  <a:gd name="T23" fmla="*/ 0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1311">
                    <a:moveTo>
                      <a:pt x="47" y="655"/>
                    </a:moveTo>
                    <a:lnTo>
                      <a:pt x="47" y="655"/>
                    </a:lnTo>
                    <a:lnTo>
                      <a:pt x="0" y="1311"/>
                    </a:lnTo>
                    <a:lnTo>
                      <a:pt x="0" y="1311"/>
                    </a:lnTo>
                    <a:lnTo>
                      <a:pt x="47" y="655"/>
                    </a:lnTo>
                    <a:close/>
                    <a:moveTo>
                      <a:pt x="92" y="0"/>
                    </a:moveTo>
                    <a:lnTo>
                      <a:pt x="92" y="0"/>
                    </a:lnTo>
                    <a:lnTo>
                      <a:pt x="92" y="4"/>
                    </a:lnTo>
                    <a:lnTo>
                      <a:pt x="47" y="653"/>
                    </a:lnTo>
                    <a:lnTo>
                      <a:pt x="47" y="653"/>
                    </a:lnTo>
                    <a:lnTo>
                      <a:pt x="90" y="35"/>
                    </a:lnTo>
                    <a:lnTo>
                      <a:pt x="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58">
                <a:extLst>
                  <a:ext uri="{FF2B5EF4-FFF2-40B4-BE49-F238E27FC236}">
                    <a16:creationId xmlns:a16="http://schemas.microsoft.com/office/drawing/2014/main" id="{34139FB3-BEBC-4D57-A88D-34D278ADCDA5}"/>
                  </a:ext>
                </a:extLst>
              </p:cNvPr>
              <p:cNvSpPr>
                <a:spLocks noEditPoints="1"/>
              </p:cNvSpPr>
              <p:nvPr/>
            </p:nvSpPr>
            <p:spPr bwMode="auto">
              <a:xfrm>
                <a:off x="6444" y="2309"/>
                <a:ext cx="92" cy="1311"/>
              </a:xfrm>
              <a:custGeom>
                <a:avLst/>
                <a:gdLst>
                  <a:gd name="T0" fmla="*/ 47 w 92"/>
                  <a:gd name="T1" fmla="*/ 655 h 1311"/>
                  <a:gd name="T2" fmla="*/ 47 w 92"/>
                  <a:gd name="T3" fmla="*/ 655 h 1311"/>
                  <a:gd name="T4" fmla="*/ 0 w 92"/>
                  <a:gd name="T5" fmla="*/ 1311 h 1311"/>
                  <a:gd name="T6" fmla="*/ 0 w 92"/>
                  <a:gd name="T7" fmla="*/ 1311 h 1311"/>
                  <a:gd name="T8" fmla="*/ 47 w 92"/>
                  <a:gd name="T9" fmla="*/ 655 h 1311"/>
                  <a:gd name="T10" fmla="*/ 92 w 92"/>
                  <a:gd name="T11" fmla="*/ 0 h 1311"/>
                  <a:gd name="T12" fmla="*/ 92 w 92"/>
                  <a:gd name="T13" fmla="*/ 0 h 1311"/>
                  <a:gd name="T14" fmla="*/ 92 w 92"/>
                  <a:gd name="T15" fmla="*/ 4 h 1311"/>
                  <a:gd name="T16" fmla="*/ 47 w 92"/>
                  <a:gd name="T17" fmla="*/ 653 h 1311"/>
                  <a:gd name="T18" fmla="*/ 47 w 92"/>
                  <a:gd name="T19" fmla="*/ 653 h 1311"/>
                  <a:gd name="T20" fmla="*/ 90 w 92"/>
                  <a:gd name="T21" fmla="*/ 35 h 1311"/>
                  <a:gd name="T22" fmla="*/ 92 w 92"/>
                  <a:gd name="T23" fmla="*/ 0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1311">
                    <a:moveTo>
                      <a:pt x="47" y="655"/>
                    </a:moveTo>
                    <a:lnTo>
                      <a:pt x="47" y="655"/>
                    </a:lnTo>
                    <a:lnTo>
                      <a:pt x="0" y="1311"/>
                    </a:lnTo>
                    <a:lnTo>
                      <a:pt x="0" y="1311"/>
                    </a:lnTo>
                    <a:lnTo>
                      <a:pt x="47" y="655"/>
                    </a:lnTo>
                    <a:moveTo>
                      <a:pt x="92" y="0"/>
                    </a:moveTo>
                    <a:lnTo>
                      <a:pt x="92" y="0"/>
                    </a:lnTo>
                    <a:lnTo>
                      <a:pt x="92" y="4"/>
                    </a:lnTo>
                    <a:lnTo>
                      <a:pt x="47" y="653"/>
                    </a:lnTo>
                    <a:lnTo>
                      <a:pt x="47" y="653"/>
                    </a:lnTo>
                    <a:lnTo>
                      <a:pt x="90" y="35"/>
                    </a:lnTo>
                    <a:lnTo>
                      <a:pt x="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Rectangle 159">
                <a:extLst>
                  <a:ext uri="{FF2B5EF4-FFF2-40B4-BE49-F238E27FC236}">
                    <a16:creationId xmlns:a16="http://schemas.microsoft.com/office/drawing/2014/main" id="{924A20A2-1F45-4B49-A7B7-B70821A37B40}"/>
                  </a:ext>
                </a:extLst>
              </p:cNvPr>
              <p:cNvSpPr>
                <a:spLocks noChangeArrowheads="1"/>
              </p:cNvSpPr>
              <p:nvPr/>
            </p:nvSpPr>
            <p:spPr bwMode="auto">
              <a:xfrm>
                <a:off x="6491" y="2962"/>
                <a:ext cx="1" cy="2"/>
              </a:xfrm>
              <a:prstGeom prst="rect">
                <a:avLst/>
              </a:prstGeom>
              <a:solidFill>
                <a:srgbClr val="F3F3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Rectangle 160">
                <a:extLst>
                  <a:ext uri="{FF2B5EF4-FFF2-40B4-BE49-F238E27FC236}">
                    <a16:creationId xmlns:a16="http://schemas.microsoft.com/office/drawing/2014/main" id="{45E91EB9-3F6D-4457-AE3E-73BB58AEF8D2}"/>
                  </a:ext>
                </a:extLst>
              </p:cNvPr>
              <p:cNvSpPr>
                <a:spLocks noChangeArrowheads="1"/>
              </p:cNvSpPr>
              <p:nvPr/>
            </p:nvSpPr>
            <p:spPr bwMode="auto">
              <a:xfrm>
                <a:off x="6491" y="29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61">
                <a:extLst>
                  <a:ext uri="{FF2B5EF4-FFF2-40B4-BE49-F238E27FC236}">
                    <a16:creationId xmlns:a16="http://schemas.microsoft.com/office/drawing/2014/main" id="{B5B68EB1-4178-4EE7-A9B7-2D43436C39EF}"/>
                  </a:ext>
                </a:extLst>
              </p:cNvPr>
              <p:cNvSpPr>
                <a:spLocks/>
              </p:cNvSpPr>
              <p:nvPr/>
            </p:nvSpPr>
            <p:spPr bwMode="auto">
              <a:xfrm>
                <a:off x="6434" y="3620"/>
                <a:ext cx="10" cy="109"/>
              </a:xfrm>
              <a:custGeom>
                <a:avLst/>
                <a:gdLst>
                  <a:gd name="T0" fmla="*/ 10 w 10"/>
                  <a:gd name="T1" fmla="*/ 0 h 109"/>
                  <a:gd name="T2" fmla="*/ 0 w 10"/>
                  <a:gd name="T3" fmla="*/ 109 h 109"/>
                  <a:gd name="T4" fmla="*/ 10 w 10"/>
                  <a:gd name="T5" fmla="*/ 0 h 109"/>
                  <a:gd name="T6" fmla="*/ 10 w 10"/>
                  <a:gd name="T7" fmla="*/ 0 h 109"/>
                </a:gdLst>
                <a:ahLst/>
                <a:cxnLst>
                  <a:cxn ang="0">
                    <a:pos x="T0" y="T1"/>
                  </a:cxn>
                  <a:cxn ang="0">
                    <a:pos x="T2" y="T3"/>
                  </a:cxn>
                  <a:cxn ang="0">
                    <a:pos x="T4" y="T5"/>
                  </a:cxn>
                  <a:cxn ang="0">
                    <a:pos x="T6" y="T7"/>
                  </a:cxn>
                </a:cxnLst>
                <a:rect l="0" t="0" r="r" b="b"/>
                <a:pathLst>
                  <a:path w="10" h="109">
                    <a:moveTo>
                      <a:pt x="10" y="0"/>
                    </a:moveTo>
                    <a:lnTo>
                      <a:pt x="0" y="109"/>
                    </a:lnTo>
                    <a:lnTo>
                      <a:pt x="10" y="0"/>
                    </a:lnTo>
                    <a:lnTo>
                      <a:pt x="1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62">
                <a:extLst>
                  <a:ext uri="{FF2B5EF4-FFF2-40B4-BE49-F238E27FC236}">
                    <a16:creationId xmlns:a16="http://schemas.microsoft.com/office/drawing/2014/main" id="{0142C01E-40B2-4E34-9B86-715A2CDE7154}"/>
                  </a:ext>
                </a:extLst>
              </p:cNvPr>
              <p:cNvSpPr>
                <a:spLocks/>
              </p:cNvSpPr>
              <p:nvPr/>
            </p:nvSpPr>
            <p:spPr bwMode="auto">
              <a:xfrm>
                <a:off x="6434" y="3620"/>
                <a:ext cx="10" cy="109"/>
              </a:xfrm>
              <a:custGeom>
                <a:avLst/>
                <a:gdLst>
                  <a:gd name="T0" fmla="*/ 10 w 10"/>
                  <a:gd name="T1" fmla="*/ 0 h 109"/>
                  <a:gd name="T2" fmla="*/ 0 w 10"/>
                  <a:gd name="T3" fmla="*/ 109 h 109"/>
                  <a:gd name="T4" fmla="*/ 10 w 10"/>
                  <a:gd name="T5" fmla="*/ 0 h 109"/>
                  <a:gd name="T6" fmla="*/ 10 w 10"/>
                  <a:gd name="T7" fmla="*/ 0 h 109"/>
                </a:gdLst>
                <a:ahLst/>
                <a:cxnLst>
                  <a:cxn ang="0">
                    <a:pos x="T0" y="T1"/>
                  </a:cxn>
                  <a:cxn ang="0">
                    <a:pos x="T2" y="T3"/>
                  </a:cxn>
                  <a:cxn ang="0">
                    <a:pos x="T4" y="T5"/>
                  </a:cxn>
                  <a:cxn ang="0">
                    <a:pos x="T6" y="T7"/>
                  </a:cxn>
                </a:cxnLst>
                <a:rect l="0" t="0" r="r" b="b"/>
                <a:pathLst>
                  <a:path w="10" h="109">
                    <a:moveTo>
                      <a:pt x="10" y="0"/>
                    </a:moveTo>
                    <a:lnTo>
                      <a:pt x="0" y="109"/>
                    </a:lnTo>
                    <a:lnTo>
                      <a:pt x="1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63">
                <a:extLst>
                  <a:ext uri="{FF2B5EF4-FFF2-40B4-BE49-F238E27FC236}">
                    <a16:creationId xmlns:a16="http://schemas.microsoft.com/office/drawing/2014/main" id="{2853055F-0D83-44A4-ABA7-3DE9B8E2C06E}"/>
                  </a:ext>
                </a:extLst>
              </p:cNvPr>
              <p:cNvSpPr>
                <a:spLocks/>
              </p:cNvSpPr>
              <p:nvPr/>
            </p:nvSpPr>
            <p:spPr bwMode="auto">
              <a:xfrm>
                <a:off x="6384" y="3254"/>
                <a:ext cx="22" cy="363"/>
              </a:xfrm>
              <a:custGeom>
                <a:avLst/>
                <a:gdLst>
                  <a:gd name="T0" fmla="*/ 9 w 9"/>
                  <a:gd name="T1" fmla="*/ 0 h 153"/>
                  <a:gd name="T2" fmla="*/ 0 w 9"/>
                  <a:gd name="T3" fmla="*/ 153 h 153"/>
                  <a:gd name="T4" fmla="*/ 0 w 9"/>
                  <a:gd name="T5" fmla="*/ 153 h 153"/>
                  <a:gd name="T6" fmla="*/ 9 w 9"/>
                  <a:gd name="T7" fmla="*/ 0 h 153"/>
                </a:gdLst>
                <a:ahLst/>
                <a:cxnLst>
                  <a:cxn ang="0">
                    <a:pos x="T0" y="T1"/>
                  </a:cxn>
                  <a:cxn ang="0">
                    <a:pos x="T2" y="T3"/>
                  </a:cxn>
                  <a:cxn ang="0">
                    <a:pos x="T4" y="T5"/>
                  </a:cxn>
                  <a:cxn ang="0">
                    <a:pos x="T6" y="T7"/>
                  </a:cxn>
                </a:cxnLst>
                <a:rect l="0" t="0" r="r" b="b"/>
                <a:pathLst>
                  <a:path w="9" h="153">
                    <a:moveTo>
                      <a:pt x="9" y="0"/>
                    </a:moveTo>
                    <a:cubicBezTo>
                      <a:pt x="0" y="153"/>
                      <a:pt x="0" y="153"/>
                      <a:pt x="0" y="153"/>
                    </a:cubicBezTo>
                    <a:cubicBezTo>
                      <a:pt x="0" y="153"/>
                      <a:pt x="0" y="153"/>
                      <a:pt x="0" y="153"/>
                    </a:cubicBezTo>
                    <a:cubicBezTo>
                      <a:pt x="9"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64">
                <a:extLst>
                  <a:ext uri="{FF2B5EF4-FFF2-40B4-BE49-F238E27FC236}">
                    <a16:creationId xmlns:a16="http://schemas.microsoft.com/office/drawing/2014/main" id="{CB14B7DE-4DC2-4935-98D6-D65F52FBC09C}"/>
                  </a:ext>
                </a:extLst>
              </p:cNvPr>
              <p:cNvSpPr>
                <a:spLocks/>
              </p:cNvSpPr>
              <p:nvPr/>
            </p:nvSpPr>
            <p:spPr bwMode="auto">
              <a:xfrm>
                <a:off x="6377" y="3617"/>
                <a:ext cx="7" cy="112"/>
              </a:xfrm>
              <a:custGeom>
                <a:avLst/>
                <a:gdLst>
                  <a:gd name="T0" fmla="*/ 3 w 3"/>
                  <a:gd name="T1" fmla="*/ 0 h 47"/>
                  <a:gd name="T2" fmla="*/ 0 w 3"/>
                  <a:gd name="T3" fmla="*/ 47 h 47"/>
                  <a:gd name="T4" fmla="*/ 0 w 3"/>
                  <a:gd name="T5" fmla="*/ 47 h 47"/>
                  <a:gd name="T6" fmla="*/ 3 w 3"/>
                  <a:gd name="T7" fmla="*/ 0 h 47"/>
                  <a:gd name="T8" fmla="*/ 3 w 3"/>
                  <a:gd name="T9" fmla="*/ 0 h 47"/>
                </a:gdLst>
                <a:ahLst/>
                <a:cxnLst>
                  <a:cxn ang="0">
                    <a:pos x="T0" y="T1"/>
                  </a:cxn>
                  <a:cxn ang="0">
                    <a:pos x="T2" y="T3"/>
                  </a:cxn>
                  <a:cxn ang="0">
                    <a:pos x="T4" y="T5"/>
                  </a:cxn>
                  <a:cxn ang="0">
                    <a:pos x="T6" y="T7"/>
                  </a:cxn>
                  <a:cxn ang="0">
                    <a:pos x="T8" y="T9"/>
                  </a:cxn>
                </a:cxnLst>
                <a:rect l="0" t="0" r="r" b="b"/>
                <a:pathLst>
                  <a:path w="3" h="47">
                    <a:moveTo>
                      <a:pt x="3" y="0"/>
                    </a:moveTo>
                    <a:cubicBezTo>
                      <a:pt x="0" y="47"/>
                      <a:pt x="0" y="47"/>
                      <a:pt x="0" y="47"/>
                    </a:cubicBezTo>
                    <a:cubicBezTo>
                      <a:pt x="0" y="47"/>
                      <a:pt x="0" y="47"/>
                      <a:pt x="0" y="47"/>
                    </a:cubicBezTo>
                    <a:cubicBezTo>
                      <a:pt x="3" y="0"/>
                      <a:pt x="3" y="0"/>
                      <a:pt x="3" y="0"/>
                    </a:cubicBezTo>
                    <a:cubicBezTo>
                      <a:pt x="3" y="0"/>
                      <a:pt x="3" y="0"/>
                      <a:pt x="3" y="0"/>
                    </a:cubicBezTo>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65">
                <a:extLst>
                  <a:ext uri="{FF2B5EF4-FFF2-40B4-BE49-F238E27FC236}">
                    <a16:creationId xmlns:a16="http://schemas.microsoft.com/office/drawing/2014/main" id="{B9169438-5303-44A5-BE60-81D306B86D4D}"/>
                  </a:ext>
                </a:extLst>
              </p:cNvPr>
              <p:cNvSpPr>
                <a:spLocks/>
              </p:cNvSpPr>
              <p:nvPr/>
            </p:nvSpPr>
            <p:spPr bwMode="auto">
              <a:xfrm>
                <a:off x="6377" y="2313"/>
                <a:ext cx="159" cy="1416"/>
              </a:xfrm>
              <a:custGeom>
                <a:avLst/>
                <a:gdLst>
                  <a:gd name="T0" fmla="*/ 159 w 159"/>
                  <a:gd name="T1" fmla="*/ 0 h 1416"/>
                  <a:gd name="T2" fmla="*/ 157 w 159"/>
                  <a:gd name="T3" fmla="*/ 29 h 1416"/>
                  <a:gd name="T4" fmla="*/ 81 w 159"/>
                  <a:gd name="T5" fmla="*/ 29 h 1416"/>
                  <a:gd name="T6" fmla="*/ 81 w 159"/>
                  <a:gd name="T7" fmla="*/ 31 h 1416"/>
                  <a:gd name="T8" fmla="*/ 29 w 159"/>
                  <a:gd name="T9" fmla="*/ 941 h 1416"/>
                  <a:gd name="T10" fmla="*/ 7 w 159"/>
                  <a:gd name="T11" fmla="*/ 1304 h 1416"/>
                  <a:gd name="T12" fmla="*/ 0 w 159"/>
                  <a:gd name="T13" fmla="*/ 1416 h 1416"/>
                  <a:gd name="T14" fmla="*/ 57 w 159"/>
                  <a:gd name="T15" fmla="*/ 1416 h 1416"/>
                  <a:gd name="T16" fmla="*/ 67 w 159"/>
                  <a:gd name="T17" fmla="*/ 1307 h 1416"/>
                  <a:gd name="T18" fmla="*/ 114 w 159"/>
                  <a:gd name="T19" fmla="*/ 651 h 1416"/>
                  <a:gd name="T20" fmla="*/ 114 w 159"/>
                  <a:gd name="T21" fmla="*/ 649 h 1416"/>
                  <a:gd name="T22" fmla="*/ 159 w 159"/>
                  <a:gd name="T23" fmla="*/ 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9" h="1416">
                    <a:moveTo>
                      <a:pt x="159" y="0"/>
                    </a:moveTo>
                    <a:lnTo>
                      <a:pt x="157" y="29"/>
                    </a:lnTo>
                    <a:lnTo>
                      <a:pt x="81" y="29"/>
                    </a:lnTo>
                    <a:lnTo>
                      <a:pt x="81" y="31"/>
                    </a:lnTo>
                    <a:lnTo>
                      <a:pt x="29" y="941"/>
                    </a:lnTo>
                    <a:lnTo>
                      <a:pt x="7" y="1304"/>
                    </a:lnTo>
                    <a:lnTo>
                      <a:pt x="0" y="1416"/>
                    </a:lnTo>
                    <a:lnTo>
                      <a:pt x="57" y="1416"/>
                    </a:lnTo>
                    <a:lnTo>
                      <a:pt x="67" y="1307"/>
                    </a:lnTo>
                    <a:lnTo>
                      <a:pt x="114" y="651"/>
                    </a:lnTo>
                    <a:lnTo>
                      <a:pt x="114" y="649"/>
                    </a:lnTo>
                    <a:lnTo>
                      <a:pt x="159" y="0"/>
                    </a:lnTo>
                    <a:close/>
                  </a:path>
                </a:pathLst>
              </a:custGeom>
              <a:solidFill>
                <a:srgbClr val="7D84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66">
                <a:extLst>
                  <a:ext uri="{FF2B5EF4-FFF2-40B4-BE49-F238E27FC236}">
                    <a16:creationId xmlns:a16="http://schemas.microsoft.com/office/drawing/2014/main" id="{B39E95D7-5089-4D3D-B886-B4229C491E7E}"/>
                  </a:ext>
                </a:extLst>
              </p:cNvPr>
              <p:cNvSpPr>
                <a:spLocks/>
              </p:cNvSpPr>
              <p:nvPr/>
            </p:nvSpPr>
            <p:spPr bwMode="auto">
              <a:xfrm>
                <a:off x="6377" y="2313"/>
                <a:ext cx="159" cy="1416"/>
              </a:xfrm>
              <a:custGeom>
                <a:avLst/>
                <a:gdLst>
                  <a:gd name="T0" fmla="*/ 159 w 159"/>
                  <a:gd name="T1" fmla="*/ 0 h 1416"/>
                  <a:gd name="T2" fmla="*/ 157 w 159"/>
                  <a:gd name="T3" fmla="*/ 29 h 1416"/>
                  <a:gd name="T4" fmla="*/ 81 w 159"/>
                  <a:gd name="T5" fmla="*/ 29 h 1416"/>
                  <a:gd name="T6" fmla="*/ 81 w 159"/>
                  <a:gd name="T7" fmla="*/ 31 h 1416"/>
                  <a:gd name="T8" fmla="*/ 29 w 159"/>
                  <a:gd name="T9" fmla="*/ 941 h 1416"/>
                  <a:gd name="T10" fmla="*/ 7 w 159"/>
                  <a:gd name="T11" fmla="*/ 1304 h 1416"/>
                  <a:gd name="T12" fmla="*/ 0 w 159"/>
                  <a:gd name="T13" fmla="*/ 1416 h 1416"/>
                  <a:gd name="T14" fmla="*/ 57 w 159"/>
                  <a:gd name="T15" fmla="*/ 1416 h 1416"/>
                  <a:gd name="T16" fmla="*/ 67 w 159"/>
                  <a:gd name="T17" fmla="*/ 1307 h 1416"/>
                  <a:gd name="T18" fmla="*/ 114 w 159"/>
                  <a:gd name="T19" fmla="*/ 651 h 1416"/>
                  <a:gd name="T20" fmla="*/ 114 w 159"/>
                  <a:gd name="T21" fmla="*/ 649 h 1416"/>
                  <a:gd name="T22" fmla="*/ 159 w 159"/>
                  <a:gd name="T23" fmla="*/ 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9" h="1416">
                    <a:moveTo>
                      <a:pt x="159" y="0"/>
                    </a:moveTo>
                    <a:lnTo>
                      <a:pt x="157" y="29"/>
                    </a:lnTo>
                    <a:lnTo>
                      <a:pt x="81" y="29"/>
                    </a:lnTo>
                    <a:lnTo>
                      <a:pt x="81" y="31"/>
                    </a:lnTo>
                    <a:lnTo>
                      <a:pt x="29" y="941"/>
                    </a:lnTo>
                    <a:lnTo>
                      <a:pt x="7" y="1304"/>
                    </a:lnTo>
                    <a:lnTo>
                      <a:pt x="0" y="1416"/>
                    </a:lnTo>
                    <a:lnTo>
                      <a:pt x="57" y="1416"/>
                    </a:lnTo>
                    <a:lnTo>
                      <a:pt x="67" y="1307"/>
                    </a:lnTo>
                    <a:lnTo>
                      <a:pt x="114" y="651"/>
                    </a:lnTo>
                    <a:lnTo>
                      <a:pt x="114" y="649"/>
                    </a:lnTo>
                    <a:lnTo>
                      <a:pt x="1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67">
                <a:extLst>
                  <a:ext uri="{FF2B5EF4-FFF2-40B4-BE49-F238E27FC236}">
                    <a16:creationId xmlns:a16="http://schemas.microsoft.com/office/drawing/2014/main" id="{B10FB298-C29E-4088-86C0-BCC85D87CC21}"/>
                  </a:ext>
                </a:extLst>
              </p:cNvPr>
              <p:cNvSpPr>
                <a:spLocks/>
              </p:cNvSpPr>
              <p:nvPr/>
            </p:nvSpPr>
            <p:spPr bwMode="auto">
              <a:xfrm>
                <a:off x="6458" y="2311"/>
                <a:ext cx="2" cy="31"/>
              </a:xfrm>
              <a:custGeom>
                <a:avLst/>
                <a:gdLst>
                  <a:gd name="T0" fmla="*/ 2 w 2"/>
                  <a:gd name="T1" fmla="*/ 0 h 31"/>
                  <a:gd name="T2" fmla="*/ 0 w 2"/>
                  <a:gd name="T3" fmla="*/ 31 h 31"/>
                  <a:gd name="T4" fmla="*/ 0 w 2"/>
                  <a:gd name="T5" fmla="*/ 31 h 31"/>
                  <a:gd name="T6" fmla="*/ 2 w 2"/>
                  <a:gd name="T7" fmla="*/ 0 h 31"/>
                </a:gdLst>
                <a:ahLst/>
                <a:cxnLst>
                  <a:cxn ang="0">
                    <a:pos x="T0" y="T1"/>
                  </a:cxn>
                  <a:cxn ang="0">
                    <a:pos x="T2" y="T3"/>
                  </a:cxn>
                  <a:cxn ang="0">
                    <a:pos x="T4" y="T5"/>
                  </a:cxn>
                  <a:cxn ang="0">
                    <a:pos x="T6" y="T7"/>
                  </a:cxn>
                </a:cxnLst>
                <a:rect l="0" t="0" r="r" b="b"/>
                <a:pathLst>
                  <a:path w="2" h="31">
                    <a:moveTo>
                      <a:pt x="2" y="0"/>
                    </a:moveTo>
                    <a:lnTo>
                      <a:pt x="0" y="31"/>
                    </a:lnTo>
                    <a:lnTo>
                      <a:pt x="0" y="31"/>
                    </a:lnTo>
                    <a:lnTo>
                      <a:pt x="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68">
                <a:extLst>
                  <a:ext uri="{FF2B5EF4-FFF2-40B4-BE49-F238E27FC236}">
                    <a16:creationId xmlns:a16="http://schemas.microsoft.com/office/drawing/2014/main" id="{13F3E306-0BE8-4D1D-8FD4-DE922FFFC4FA}"/>
                  </a:ext>
                </a:extLst>
              </p:cNvPr>
              <p:cNvSpPr>
                <a:spLocks/>
              </p:cNvSpPr>
              <p:nvPr/>
            </p:nvSpPr>
            <p:spPr bwMode="auto">
              <a:xfrm>
                <a:off x="6458" y="2311"/>
                <a:ext cx="2" cy="31"/>
              </a:xfrm>
              <a:custGeom>
                <a:avLst/>
                <a:gdLst>
                  <a:gd name="T0" fmla="*/ 2 w 2"/>
                  <a:gd name="T1" fmla="*/ 0 h 31"/>
                  <a:gd name="T2" fmla="*/ 0 w 2"/>
                  <a:gd name="T3" fmla="*/ 31 h 31"/>
                  <a:gd name="T4" fmla="*/ 0 w 2"/>
                  <a:gd name="T5" fmla="*/ 31 h 31"/>
                  <a:gd name="T6" fmla="*/ 2 w 2"/>
                  <a:gd name="T7" fmla="*/ 0 h 31"/>
                </a:gdLst>
                <a:ahLst/>
                <a:cxnLst>
                  <a:cxn ang="0">
                    <a:pos x="T0" y="T1"/>
                  </a:cxn>
                  <a:cxn ang="0">
                    <a:pos x="T2" y="T3"/>
                  </a:cxn>
                  <a:cxn ang="0">
                    <a:pos x="T4" y="T5"/>
                  </a:cxn>
                  <a:cxn ang="0">
                    <a:pos x="T6" y="T7"/>
                  </a:cxn>
                </a:cxnLst>
                <a:rect l="0" t="0" r="r" b="b"/>
                <a:pathLst>
                  <a:path w="2" h="31">
                    <a:moveTo>
                      <a:pt x="2" y="0"/>
                    </a:moveTo>
                    <a:lnTo>
                      <a:pt x="0" y="31"/>
                    </a:lnTo>
                    <a:lnTo>
                      <a:pt x="0" y="3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69">
                <a:extLst>
                  <a:ext uri="{FF2B5EF4-FFF2-40B4-BE49-F238E27FC236}">
                    <a16:creationId xmlns:a16="http://schemas.microsoft.com/office/drawing/2014/main" id="{13C4CDC7-4C5D-4087-955F-E2974C19D8A0}"/>
                  </a:ext>
                </a:extLst>
              </p:cNvPr>
              <p:cNvSpPr>
                <a:spLocks/>
              </p:cNvSpPr>
              <p:nvPr/>
            </p:nvSpPr>
            <p:spPr bwMode="auto">
              <a:xfrm>
                <a:off x="6458" y="2309"/>
                <a:ext cx="2" cy="33"/>
              </a:xfrm>
              <a:custGeom>
                <a:avLst/>
                <a:gdLst>
                  <a:gd name="T0" fmla="*/ 2 w 2"/>
                  <a:gd name="T1" fmla="*/ 0 h 33"/>
                  <a:gd name="T2" fmla="*/ 2 w 2"/>
                  <a:gd name="T3" fmla="*/ 0 h 33"/>
                  <a:gd name="T4" fmla="*/ 2 w 2"/>
                  <a:gd name="T5" fmla="*/ 2 h 33"/>
                  <a:gd name="T6" fmla="*/ 0 w 2"/>
                  <a:gd name="T7" fmla="*/ 33 h 33"/>
                  <a:gd name="T8" fmla="*/ 0 w 2"/>
                  <a:gd name="T9" fmla="*/ 33 h 33"/>
                  <a:gd name="T10" fmla="*/ 2 w 2"/>
                  <a:gd name="T11" fmla="*/ 0 h 33"/>
                </a:gdLst>
                <a:ahLst/>
                <a:cxnLst>
                  <a:cxn ang="0">
                    <a:pos x="T0" y="T1"/>
                  </a:cxn>
                  <a:cxn ang="0">
                    <a:pos x="T2" y="T3"/>
                  </a:cxn>
                  <a:cxn ang="0">
                    <a:pos x="T4" y="T5"/>
                  </a:cxn>
                  <a:cxn ang="0">
                    <a:pos x="T6" y="T7"/>
                  </a:cxn>
                  <a:cxn ang="0">
                    <a:pos x="T8" y="T9"/>
                  </a:cxn>
                  <a:cxn ang="0">
                    <a:pos x="T10" y="T11"/>
                  </a:cxn>
                </a:cxnLst>
                <a:rect l="0" t="0" r="r" b="b"/>
                <a:pathLst>
                  <a:path w="2" h="33">
                    <a:moveTo>
                      <a:pt x="2" y="0"/>
                    </a:moveTo>
                    <a:lnTo>
                      <a:pt x="2" y="0"/>
                    </a:lnTo>
                    <a:lnTo>
                      <a:pt x="2" y="2"/>
                    </a:lnTo>
                    <a:lnTo>
                      <a:pt x="0" y="33"/>
                    </a:lnTo>
                    <a:lnTo>
                      <a:pt x="0" y="33"/>
                    </a:lnTo>
                    <a:lnTo>
                      <a:pt x="2" y="0"/>
                    </a:lnTo>
                    <a:close/>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70">
                <a:extLst>
                  <a:ext uri="{FF2B5EF4-FFF2-40B4-BE49-F238E27FC236}">
                    <a16:creationId xmlns:a16="http://schemas.microsoft.com/office/drawing/2014/main" id="{7C45901B-DA5C-46F4-9FB2-2706605A0366}"/>
                  </a:ext>
                </a:extLst>
              </p:cNvPr>
              <p:cNvSpPr>
                <a:spLocks/>
              </p:cNvSpPr>
              <p:nvPr/>
            </p:nvSpPr>
            <p:spPr bwMode="auto">
              <a:xfrm>
                <a:off x="6458" y="2309"/>
                <a:ext cx="2" cy="33"/>
              </a:xfrm>
              <a:custGeom>
                <a:avLst/>
                <a:gdLst>
                  <a:gd name="T0" fmla="*/ 2 w 2"/>
                  <a:gd name="T1" fmla="*/ 0 h 33"/>
                  <a:gd name="T2" fmla="*/ 2 w 2"/>
                  <a:gd name="T3" fmla="*/ 0 h 33"/>
                  <a:gd name="T4" fmla="*/ 2 w 2"/>
                  <a:gd name="T5" fmla="*/ 2 h 33"/>
                  <a:gd name="T6" fmla="*/ 0 w 2"/>
                  <a:gd name="T7" fmla="*/ 33 h 33"/>
                  <a:gd name="T8" fmla="*/ 0 w 2"/>
                  <a:gd name="T9" fmla="*/ 33 h 33"/>
                  <a:gd name="T10" fmla="*/ 2 w 2"/>
                  <a:gd name="T11" fmla="*/ 0 h 33"/>
                </a:gdLst>
                <a:ahLst/>
                <a:cxnLst>
                  <a:cxn ang="0">
                    <a:pos x="T0" y="T1"/>
                  </a:cxn>
                  <a:cxn ang="0">
                    <a:pos x="T2" y="T3"/>
                  </a:cxn>
                  <a:cxn ang="0">
                    <a:pos x="T4" y="T5"/>
                  </a:cxn>
                  <a:cxn ang="0">
                    <a:pos x="T6" y="T7"/>
                  </a:cxn>
                  <a:cxn ang="0">
                    <a:pos x="T8" y="T9"/>
                  </a:cxn>
                  <a:cxn ang="0">
                    <a:pos x="T10" y="T11"/>
                  </a:cxn>
                </a:cxnLst>
                <a:rect l="0" t="0" r="r" b="b"/>
                <a:pathLst>
                  <a:path w="2" h="33">
                    <a:moveTo>
                      <a:pt x="2" y="0"/>
                    </a:moveTo>
                    <a:lnTo>
                      <a:pt x="2" y="0"/>
                    </a:lnTo>
                    <a:lnTo>
                      <a:pt x="2" y="2"/>
                    </a:lnTo>
                    <a:lnTo>
                      <a:pt x="0" y="33"/>
                    </a:lnTo>
                    <a:lnTo>
                      <a:pt x="0" y="3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71">
                <a:extLst>
                  <a:ext uri="{FF2B5EF4-FFF2-40B4-BE49-F238E27FC236}">
                    <a16:creationId xmlns:a16="http://schemas.microsoft.com/office/drawing/2014/main" id="{0D5CEAC7-0DFD-4C35-B7D2-F24CD1EC8EBA}"/>
                  </a:ext>
                </a:extLst>
              </p:cNvPr>
              <p:cNvSpPr>
                <a:spLocks/>
              </p:cNvSpPr>
              <p:nvPr/>
            </p:nvSpPr>
            <p:spPr bwMode="auto">
              <a:xfrm>
                <a:off x="6536" y="2309"/>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72">
                <a:extLst>
                  <a:ext uri="{FF2B5EF4-FFF2-40B4-BE49-F238E27FC236}">
                    <a16:creationId xmlns:a16="http://schemas.microsoft.com/office/drawing/2014/main" id="{6EB8F19D-6AA2-4AFF-91A1-740D3427D0C3}"/>
                  </a:ext>
                </a:extLst>
              </p:cNvPr>
              <p:cNvSpPr>
                <a:spLocks/>
              </p:cNvSpPr>
              <p:nvPr/>
            </p:nvSpPr>
            <p:spPr bwMode="auto">
              <a:xfrm>
                <a:off x="6536" y="2309"/>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73">
                <a:extLst>
                  <a:ext uri="{FF2B5EF4-FFF2-40B4-BE49-F238E27FC236}">
                    <a16:creationId xmlns:a16="http://schemas.microsoft.com/office/drawing/2014/main" id="{73BE5125-3118-4868-9D31-A6F736A1D509}"/>
                  </a:ext>
                </a:extLst>
              </p:cNvPr>
              <p:cNvSpPr>
                <a:spLocks/>
              </p:cNvSpPr>
              <p:nvPr/>
            </p:nvSpPr>
            <p:spPr bwMode="auto">
              <a:xfrm>
                <a:off x="6458" y="2309"/>
                <a:ext cx="78" cy="33"/>
              </a:xfrm>
              <a:custGeom>
                <a:avLst/>
                <a:gdLst>
                  <a:gd name="T0" fmla="*/ 78 w 78"/>
                  <a:gd name="T1" fmla="*/ 0 h 33"/>
                  <a:gd name="T2" fmla="*/ 2 w 78"/>
                  <a:gd name="T3" fmla="*/ 0 h 33"/>
                  <a:gd name="T4" fmla="*/ 0 w 78"/>
                  <a:gd name="T5" fmla="*/ 33 h 33"/>
                  <a:gd name="T6" fmla="*/ 76 w 78"/>
                  <a:gd name="T7" fmla="*/ 33 h 33"/>
                  <a:gd name="T8" fmla="*/ 78 w 78"/>
                  <a:gd name="T9" fmla="*/ 4 h 33"/>
                  <a:gd name="T10" fmla="*/ 78 w 78"/>
                  <a:gd name="T11" fmla="*/ 0 h 33"/>
                </a:gdLst>
                <a:ahLst/>
                <a:cxnLst>
                  <a:cxn ang="0">
                    <a:pos x="T0" y="T1"/>
                  </a:cxn>
                  <a:cxn ang="0">
                    <a:pos x="T2" y="T3"/>
                  </a:cxn>
                  <a:cxn ang="0">
                    <a:pos x="T4" y="T5"/>
                  </a:cxn>
                  <a:cxn ang="0">
                    <a:pos x="T6" y="T7"/>
                  </a:cxn>
                  <a:cxn ang="0">
                    <a:pos x="T8" y="T9"/>
                  </a:cxn>
                  <a:cxn ang="0">
                    <a:pos x="T10" y="T11"/>
                  </a:cxn>
                </a:cxnLst>
                <a:rect l="0" t="0" r="r" b="b"/>
                <a:pathLst>
                  <a:path w="78" h="33">
                    <a:moveTo>
                      <a:pt x="78" y="0"/>
                    </a:moveTo>
                    <a:lnTo>
                      <a:pt x="2" y="0"/>
                    </a:lnTo>
                    <a:lnTo>
                      <a:pt x="0" y="33"/>
                    </a:lnTo>
                    <a:lnTo>
                      <a:pt x="76" y="33"/>
                    </a:lnTo>
                    <a:lnTo>
                      <a:pt x="78" y="4"/>
                    </a:lnTo>
                    <a:lnTo>
                      <a:pt x="78" y="0"/>
                    </a:lnTo>
                    <a:close/>
                  </a:path>
                </a:pathLst>
              </a:custGeom>
              <a:solidFill>
                <a:srgbClr val="646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74">
                <a:extLst>
                  <a:ext uri="{FF2B5EF4-FFF2-40B4-BE49-F238E27FC236}">
                    <a16:creationId xmlns:a16="http://schemas.microsoft.com/office/drawing/2014/main" id="{D0346633-6DF3-4C99-9D66-3C74B7EEC7FF}"/>
                  </a:ext>
                </a:extLst>
              </p:cNvPr>
              <p:cNvSpPr>
                <a:spLocks/>
              </p:cNvSpPr>
              <p:nvPr/>
            </p:nvSpPr>
            <p:spPr bwMode="auto">
              <a:xfrm>
                <a:off x="6458" y="2309"/>
                <a:ext cx="78" cy="33"/>
              </a:xfrm>
              <a:custGeom>
                <a:avLst/>
                <a:gdLst>
                  <a:gd name="T0" fmla="*/ 78 w 78"/>
                  <a:gd name="T1" fmla="*/ 0 h 33"/>
                  <a:gd name="T2" fmla="*/ 2 w 78"/>
                  <a:gd name="T3" fmla="*/ 0 h 33"/>
                  <a:gd name="T4" fmla="*/ 0 w 78"/>
                  <a:gd name="T5" fmla="*/ 33 h 33"/>
                  <a:gd name="T6" fmla="*/ 76 w 78"/>
                  <a:gd name="T7" fmla="*/ 33 h 33"/>
                  <a:gd name="T8" fmla="*/ 78 w 78"/>
                  <a:gd name="T9" fmla="*/ 4 h 33"/>
                  <a:gd name="T10" fmla="*/ 78 w 78"/>
                  <a:gd name="T11" fmla="*/ 0 h 33"/>
                </a:gdLst>
                <a:ahLst/>
                <a:cxnLst>
                  <a:cxn ang="0">
                    <a:pos x="T0" y="T1"/>
                  </a:cxn>
                  <a:cxn ang="0">
                    <a:pos x="T2" y="T3"/>
                  </a:cxn>
                  <a:cxn ang="0">
                    <a:pos x="T4" y="T5"/>
                  </a:cxn>
                  <a:cxn ang="0">
                    <a:pos x="T6" y="T7"/>
                  </a:cxn>
                  <a:cxn ang="0">
                    <a:pos x="T8" y="T9"/>
                  </a:cxn>
                  <a:cxn ang="0">
                    <a:pos x="T10" y="T11"/>
                  </a:cxn>
                </a:cxnLst>
                <a:rect l="0" t="0" r="r" b="b"/>
                <a:pathLst>
                  <a:path w="78" h="33">
                    <a:moveTo>
                      <a:pt x="78" y="0"/>
                    </a:moveTo>
                    <a:lnTo>
                      <a:pt x="2" y="0"/>
                    </a:lnTo>
                    <a:lnTo>
                      <a:pt x="0" y="33"/>
                    </a:lnTo>
                    <a:lnTo>
                      <a:pt x="76" y="33"/>
                    </a:lnTo>
                    <a:lnTo>
                      <a:pt x="78" y="4"/>
                    </a:lnTo>
                    <a:lnTo>
                      <a:pt x="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75">
                <a:extLst>
                  <a:ext uri="{FF2B5EF4-FFF2-40B4-BE49-F238E27FC236}">
                    <a16:creationId xmlns:a16="http://schemas.microsoft.com/office/drawing/2014/main" id="{7FFD1844-D568-44E6-B855-DEF347380833}"/>
                  </a:ext>
                </a:extLst>
              </p:cNvPr>
              <p:cNvSpPr>
                <a:spLocks/>
              </p:cNvSpPr>
              <p:nvPr/>
            </p:nvSpPr>
            <p:spPr bwMode="auto">
              <a:xfrm>
                <a:off x="5940" y="2273"/>
                <a:ext cx="79" cy="1456"/>
              </a:xfrm>
              <a:custGeom>
                <a:avLst/>
                <a:gdLst>
                  <a:gd name="T0" fmla="*/ 10 w 79"/>
                  <a:gd name="T1" fmla="*/ 1456 h 1456"/>
                  <a:gd name="T2" fmla="*/ 69 w 79"/>
                  <a:gd name="T3" fmla="*/ 1456 h 1456"/>
                  <a:gd name="T4" fmla="*/ 79 w 79"/>
                  <a:gd name="T5" fmla="*/ 0 h 1456"/>
                  <a:gd name="T6" fmla="*/ 0 w 79"/>
                  <a:gd name="T7" fmla="*/ 0 h 1456"/>
                  <a:gd name="T8" fmla="*/ 10 w 79"/>
                  <a:gd name="T9" fmla="*/ 1456 h 1456"/>
                </a:gdLst>
                <a:ahLst/>
                <a:cxnLst>
                  <a:cxn ang="0">
                    <a:pos x="T0" y="T1"/>
                  </a:cxn>
                  <a:cxn ang="0">
                    <a:pos x="T2" y="T3"/>
                  </a:cxn>
                  <a:cxn ang="0">
                    <a:pos x="T4" y="T5"/>
                  </a:cxn>
                  <a:cxn ang="0">
                    <a:pos x="T6" y="T7"/>
                  </a:cxn>
                  <a:cxn ang="0">
                    <a:pos x="T8" y="T9"/>
                  </a:cxn>
                </a:cxnLst>
                <a:rect l="0" t="0" r="r" b="b"/>
                <a:pathLst>
                  <a:path w="79" h="1456">
                    <a:moveTo>
                      <a:pt x="10" y="1456"/>
                    </a:moveTo>
                    <a:lnTo>
                      <a:pt x="69" y="1456"/>
                    </a:lnTo>
                    <a:lnTo>
                      <a:pt x="79" y="0"/>
                    </a:lnTo>
                    <a:lnTo>
                      <a:pt x="0" y="0"/>
                    </a:lnTo>
                    <a:lnTo>
                      <a:pt x="10" y="1456"/>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76">
                <a:extLst>
                  <a:ext uri="{FF2B5EF4-FFF2-40B4-BE49-F238E27FC236}">
                    <a16:creationId xmlns:a16="http://schemas.microsoft.com/office/drawing/2014/main" id="{B16DD632-2982-4E58-B83E-181B7174C9CF}"/>
                  </a:ext>
                </a:extLst>
              </p:cNvPr>
              <p:cNvSpPr>
                <a:spLocks/>
              </p:cNvSpPr>
              <p:nvPr/>
            </p:nvSpPr>
            <p:spPr bwMode="auto">
              <a:xfrm>
                <a:off x="5940" y="2273"/>
                <a:ext cx="79" cy="1456"/>
              </a:xfrm>
              <a:custGeom>
                <a:avLst/>
                <a:gdLst>
                  <a:gd name="T0" fmla="*/ 10 w 79"/>
                  <a:gd name="T1" fmla="*/ 1456 h 1456"/>
                  <a:gd name="T2" fmla="*/ 69 w 79"/>
                  <a:gd name="T3" fmla="*/ 1456 h 1456"/>
                  <a:gd name="T4" fmla="*/ 79 w 79"/>
                  <a:gd name="T5" fmla="*/ 0 h 1456"/>
                  <a:gd name="T6" fmla="*/ 0 w 79"/>
                  <a:gd name="T7" fmla="*/ 0 h 1456"/>
                  <a:gd name="T8" fmla="*/ 10 w 79"/>
                  <a:gd name="T9" fmla="*/ 1456 h 1456"/>
                </a:gdLst>
                <a:ahLst/>
                <a:cxnLst>
                  <a:cxn ang="0">
                    <a:pos x="T0" y="T1"/>
                  </a:cxn>
                  <a:cxn ang="0">
                    <a:pos x="T2" y="T3"/>
                  </a:cxn>
                  <a:cxn ang="0">
                    <a:pos x="T4" y="T5"/>
                  </a:cxn>
                  <a:cxn ang="0">
                    <a:pos x="T6" y="T7"/>
                  </a:cxn>
                  <a:cxn ang="0">
                    <a:pos x="T8" y="T9"/>
                  </a:cxn>
                </a:cxnLst>
                <a:rect l="0" t="0" r="r" b="b"/>
                <a:pathLst>
                  <a:path w="79" h="1456">
                    <a:moveTo>
                      <a:pt x="10" y="1456"/>
                    </a:moveTo>
                    <a:lnTo>
                      <a:pt x="69" y="1456"/>
                    </a:lnTo>
                    <a:lnTo>
                      <a:pt x="79" y="0"/>
                    </a:lnTo>
                    <a:lnTo>
                      <a:pt x="0" y="0"/>
                    </a:lnTo>
                    <a:lnTo>
                      <a:pt x="10" y="14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77">
                <a:extLst>
                  <a:ext uri="{FF2B5EF4-FFF2-40B4-BE49-F238E27FC236}">
                    <a16:creationId xmlns:a16="http://schemas.microsoft.com/office/drawing/2014/main" id="{9A366360-A616-491D-8433-6FB5CBDBCC58}"/>
                  </a:ext>
                </a:extLst>
              </p:cNvPr>
              <p:cNvSpPr>
                <a:spLocks noEditPoints="1"/>
              </p:cNvSpPr>
              <p:nvPr/>
            </p:nvSpPr>
            <p:spPr bwMode="auto">
              <a:xfrm>
                <a:off x="5943" y="2513"/>
                <a:ext cx="73" cy="503"/>
              </a:xfrm>
              <a:custGeom>
                <a:avLst/>
                <a:gdLst>
                  <a:gd name="T0" fmla="*/ 1 w 31"/>
                  <a:gd name="T1" fmla="*/ 190 h 212"/>
                  <a:gd name="T2" fmla="*/ 1 w 31"/>
                  <a:gd name="T3" fmla="*/ 190 h 212"/>
                  <a:gd name="T4" fmla="*/ 1 w 31"/>
                  <a:gd name="T5" fmla="*/ 212 h 212"/>
                  <a:gd name="T6" fmla="*/ 1 w 31"/>
                  <a:gd name="T7" fmla="*/ 211 h 212"/>
                  <a:gd name="T8" fmla="*/ 1 w 31"/>
                  <a:gd name="T9" fmla="*/ 190 h 212"/>
                  <a:gd name="T10" fmla="*/ 1 w 31"/>
                  <a:gd name="T11" fmla="*/ 158 h 212"/>
                  <a:gd name="T12" fmla="*/ 1 w 31"/>
                  <a:gd name="T13" fmla="*/ 189 h 212"/>
                  <a:gd name="T14" fmla="*/ 1 w 31"/>
                  <a:gd name="T15" fmla="*/ 189 h 212"/>
                  <a:gd name="T16" fmla="*/ 1 w 31"/>
                  <a:gd name="T17" fmla="*/ 158 h 212"/>
                  <a:gd name="T18" fmla="*/ 1 w 31"/>
                  <a:gd name="T19" fmla="*/ 158 h 212"/>
                  <a:gd name="T20" fmla="*/ 0 w 31"/>
                  <a:gd name="T21" fmla="*/ 0 h 212"/>
                  <a:gd name="T22" fmla="*/ 0 w 31"/>
                  <a:gd name="T23" fmla="*/ 0 h 212"/>
                  <a:gd name="T24" fmla="*/ 0 w 31"/>
                  <a:gd name="T25" fmla="*/ 61 h 212"/>
                  <a:gd name="T26" fmla="*/ 0 w 31"/>
                  <a:gd name="T27" fmla="*/ 61 h 212"/>
                  <a:gd name="T28" fmla="*/ 0 w 31"/>
                  <a:gd name="T29" fmla="*/ 0 h 212"/>
                  <a:gd name="T30" fmla="*/ 31 w 31"/>
                  <a:gd name="T31" fmla="*/ 0 h 212"/>
                  <a:gd name="T32" fmla="*/ 31 w 31"/>
                  <a:gd name="T33" fmla="*/ 0 h 212"/>
                  <a:gd name="T34" fmla="*/ 31 w 31"/>
                  <a:gd name="T35" fmla="*/ 72 h 212"/>
                  <a:gd name="T36" fmla="*/ 31 w 31"/>
                  <a:gd name="T37" fmla="*/ 72 h 212"/>
                  <a:gd name="T38" fmla="*/ 31 w 31"/>
                  <a:gd name="T3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12">
                    <a:moveTo>
                      <a:pt x="1" y="190"/>
                    </a:moveTo>
                    <a:cubicBezTo>
                      <a:pt x="1" y="190"/>
                      <a:pt x="1" y="190"/>
                      <a:pt x="1" y="190"/>
                    </a:cubicBezTo>
                    <a:cubicBezTo>
                      <a:pt x="1" y="212"/>
                      <a:pt x="1" y="212"/>
                      <a:pt x="1" y="212"/>
                    </a:cubicBezTo>
                    <a:cubicBezTo>
                      <a:pt x="1" y="212"/>
                      <a:pt x="1" y="211"/>
                      <a:pt x="1" y="211"/>
                    </a:cubicBezTo>
                    <a:cubicBezTo>
                      <a:pt x="1" y="190"/>
                      <a:pt x="1" y="190"/>
                      <a:pt x="1" y="190"/>
                    </a:cubicBezTo>
                    <a:moveTo>
                      <a:pt x="1" y="158"/>
                    </a:moveTo>
                    <a:cubicBezTo>
                      <a:pt x="1" y="189"/>
                      <a:pt x="1" y="189"/>
                      <a:pt x="1" y="189"/>
                    </a:cubicBezTo>
                    <a:cubicBezTo>
                      <a:pt x="1" y="189"/>
                      <a:pt x="1" y="189"/>
                      <a:pt x="1" y="189"/>
                    </a:cubicBezTo>
                    <a:cubicBezTo>
                      <a:pt x="1" y="158"/>
                      <a:pt x="1" y="158"/>
                      <a:pt x="1" y="158"/>
                    </a:cubicBezTo>
                    <a:cubicBezTo>
                      <a:pt x="1" y="158"/>
                      <a:pt x="1" y="158"/>
                      <a:pt x="1" y="158"/>
                    </a:cubicBezTo>
                    <a:moveTo>
                      <a:pt x="0" y="0"/>
                    </a:moveTo>
                    <a:cubicBezTo>
                      <a:pt x="0" y="0"/>
                      <a:pt x="0" y="0"/>
                      <a:pt x="0" y="0"/>
                    </a:cubicBezTo>
                    <a:cubicBezTo>
                      <a:pt x="0" y="61"/>
                      <a:pt x="0" y="61"/>
                      <a:pt x="0" y="61"/>
                    </a:cubicBezTo>
                    <a:cubicBezTo>
                      <a:pt x="0" y="61"/>
                      <a:pt x="0" y="61"/>
                      <a:pt x="0" y="61"/>
                    </a:cubicBezTo>
                    <a:cubicBezTo>
                      <a:pt x="0" y="0"/>
                      <a:pt x="0" y="0"/>
                      <a:pt x="0" y="0"/>
                    </a:cubicBezTo>
                    <a:moveTo>
                      <a:pt x="31" y="0"/>
                    </a:moveTo>
                    <a:cubicBezTo>
                      <a:pt x="31" y="0"/>
                      <a:pt x="31" y="0"/>
                      <a:pt x="31" y="0"/>
                    </a:cubicBezTo>
                    <a:cubicBezTo>
                      <a:pt x="31" y="72"/>
                      <a:pt x="31" y="72"/>
                      <a:pt x="31" y="72"/>
                    </a:cubicBezTo>
                    <a:cubicBezTo>
                      <a:pt x="31" y="72"/>
                      <a:pt x="31" y="72"/>
                      <a:pt x="31" y="72"/>
                    </a:cubicBezTo>
                    <a:cubicBezTo>
                      <a:pt x="31" y="0"/>
                      <a:pt x="31" y="0"/>
                      <a:pt x="3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Rectangle 178">
                <a:extLst>
                  <a:ext uri="{FF2B5EF4-FFF2-40B4-BE49-F238E27FC236}">
                    <a16:creationId xmlns:a16="http://schemas.microsoft.com/office/drawing/2014/main" id="{CB18A3B3-F479-4D2F-B0A9-3EF2385FE757}"/>
                  </a:ext>
                </a:extLst>
              </p:cNvPr>
              <p:cNvSpPr>
                <a:spLocks noChangeArrowheads="1"/>
              </p:cNvSpPr>
              <p:nvPr/>
            </p:nvSpPr>
            <p:spPr bwMode="auto">
              <a:xfrm>
                <a:off x="5945" y="2962"/>
                <a:ext cx="1" cy="2"/>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179">
                <a:extLst>
                  <a:ext uri="{FF2B5EF4-FFF2-40B4-BE49-F238E27FC236}">
                    <a16:creationId xmlns:a16="http://schemas.microsoft.com/office/drawing/2014/main" id="{03564071-F775-4467-8E2D-32D0F08BE037}"/>
                  </a:ext>
                </a:extLst>
              </p:cNvPr>
              <p:cNvSpPr>
                <a:spLocks noChangeArrowheads="1"/>
              </p:cNvSpPr>
              <p:nvPr/>
            </p:nvSpPr>
            <p:spPr bwMode="auto">
              <a:xfrm>
                <a:off x="5945" y="29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180">
                <a:extLst>
                  <a:ext uri="{FF2B5EF4-FFF2-40B4-BE49-F238E27FC236}">
                    <a16:creationId xmlns:a16="http://schemas.microsoft.com/office/drawing/2014/main" id="{1F01806E-5690-45F2-9153-4D94CA370E08}"/>
                  </a:ext>
                </a:extLst>
              </p:cNvPr>
              <p:cNvSpPr>
                <a:spLocks/>
              </p:cNvSpPr>
              <p:nvPr/>
            </p:nvSpPr>
            <p:spPr bwMode="auto">
              <a:xfrm>
                <a:off x="5950" y="3551"/>
                <a:ext cx="0" cy="54"/>
              </a:xfrm>
              <a:custGeom>
                <a:avLst/>
                <a:gdLst>
                  <a:gd name="T0" fmla="*/ 0 h 23"/>
                  <a:gd name="T1" fmla="*/ 23 h 23"/>
                  <a:gd name="T2" fmla="*/ 23 h 23"/>
                  <a:gd name="T3" fmla="*/ 0 h 23"/>
                  <a:gd name="T4" fmla="*/ 0 h 23"/>
                </a:gdLst>
                <a:ahLst/>
                <a:cxnLst>
                  <a:cxn ang="0">
                    <a:pos x="0" y="T0"/>
                  </a:cxn>
                  <a:cxn ang="0">
                    <a:pos x="0" y="T1"/>
                  </a:cxn>
                  <a:cxn ang="0">
                    <a:pos x="0" y="T2"/>
                  </a:cxn>
                  <a:cxn ang="0">
                    <a:pos x="0" y="T3"/>
                  </a:cxn>
                  <a:cxn ang="0">
                    <a:pos x="0" y="T4"/>
                  </a:cxn>
                </a:cxnLst>
                <a:rect l="0" t="0" r="r" b="b"/>
                <a:pathLst>
                  <a:path h="23">
                    <a:moveTo>
                      <a:pt x="0" y="0"/>
                    </a:moveTo>
                    <a:cubicBezTo>
                      <a:pt x="0" y="23"/>
                      <a:pt x="0" y="23"/>
                      <a:pt x="0" y="23"/>
                    </a:cubicBezTo>
                    <a:cubicBezTo>
                      <a:pt x="0" y="23"/>
                      <a:pt x="0" y="23"/>
                      <a:pt x="0" y="23"/>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181">
                <a:extLst>
                  <a:ext uri="{FF2B5EF4-FFF2-40B4-BE49-F238E27FC236}">
                    <a16:creationId xmlns:a16="http://schemas.microsoft.com/office/drawing/2014/main" id="{C4593B8E-DC4F-4D08-8B9B-7DF501442158}"/>
                  </a:ext>
                </a:extLst>
              </p:cNvPr>
              <p:cNvSpPr>
                <a:spLocks/>
              </p:cNvSpPr>
              <p:nvPr/>
            </p:nvSpPr>
            <p:spPr bwMode="auto">
              <a:xfrm>
                <a:off x="5950" y="3605"/>
                <a:ext cx="0" cy="124"/>
              </a:xfrm>
              <a:custGeom>
                <a:avLst/>
                <a:gdLst>
                  <a:gd name="T0" fmla="*/ 0 h 52"/>
                  <a:gd name="T1" fmla="*/ 52 h 52"/>
                  <a:gd name="T2" fmla="*/ 52 h 52"/>
                  <a:gd name="T3" fmla="*/ 0 h 52"/>
                  <a:gd name="T4" fmla="*/ 0 h 52"/>
                </a:gdLst>
                <a:ahLst/>
                <a:cxnLst>
                  <a:cxn ang="0">
                    <a:pos x="0" y="T0"/>
                  </a:cxn>
                  <a:cxn ang="0">
                    <a:pos x="0" y="T1"/>
                  </a:cxn>
                  <a:cxn ang="0">
                    <a:pos x="0" y="T2"/>
                  </a:cxn>
                  <a:cxn ang="0">
                    <a:pos x="0" y="T3"/>
                  </a:cxn>
                  <a:cxn ang="0">
                    <a:pos x="0" y="T4"/>
                  </a:cxn>
                </a:cxnLst>
                <a:rect l="0" t="0" r="r" b="b"/>
                <a:pathLst>
                  <a:path h="52">
                    <a:moveTo>
                      <a:pt x="0" y="0"/>
                    </a:moveTo>
                    <a:cubicBezTo>
                      <a:pt x="0" y="52"/>
                      <a:pt x="0" y="52"/>
                      <a:pt x="0" y="52"/>
                    </a:cubicBezTo>
                    <a:cubicBezTo>
                      <a:pt x="0" y="52"/>
                      <a:pt x="0" y="52"/>
                      <a:pt x="0" y="52"/>
                    </a:cubicBezTo>
                    <a:cubicBezTo>
                      <a:pt x="0" y="0"/>
                      <a:pt x="0" y="0"/>
                      <a:pt x="0" y="0"/>
                    </a:cubicBezTo>
                    <a:cubicBezTo>
                      <a:pt x="0" y="0"/>
                      <a:pt x="0" y="0"/>
                      <a:pt x="0" y="0"/>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82">
                <a:extLst>
                  <a:ext uri="{FF2B5EF4-FFF2-40B4-BE49-F238E27FC236}">
                    <a16:creationId xmlns:a16="http://schemas.microsoft.com/office/drawing/2014/main" id="{840B5613-AA1C-411D-84B7-25401B266839}"/>
                  </a:ext>
                </a:extLst>
              </p:cNvPr>
              <p:cNvSpPr>
                <a:spLocks noEditPoints="1"/>
              </p:cNvSpPr>
              <p:nvPr/>
            </p:nvSpPr>
            <p:spPr bwMode="auto">
              <a:xfrm>
                <a:off x="5943" y="2513"/>
                <a:ext cx="73" cy="1216"/>
              </a:xfrm>
              <a:custGeom>
                <a:avLst/>
                <a:gdLst>
                  <a:gd name="T0" fmla="*/ 28 w 31"/>
                  <a:gd name="T1" fmla="*/ 390 h 512"/>
                  <a:gd name="T2" fmla="*/ 20 w 31"/>
                  <a:gd name="T3" fmla="*/ 411 h 512"/>
                  <a:gd name="T4" fmla="*/ 25 w 31"/>
                  <a:gd name="T5" fmla="*/ 412 h 512"/>
                  <a:gd name="T6" fmla="*/ 13 w 31"/>
                  <a:gd name="T7" fmla="*/ 440 h 512"/>
                  <a:gd name="T8" fmla="*/ 3 w 31"/>
                  <a:gd name="T9" fmla="*/ 437 h 512"/>
                  <a:gd name="T10" fmla="*/ 3 w 31"/>
                  <a:gd name="T11" fmla="*/ 460 h 512"/>
                  <a:gd name="T12" fmla="*/ 3 w 31"/>
                  <a:gd name="T13" fmla="*/ 512 h 512"/>
                  <a:gd name="T14" fmla="*/ 28 w 31"/>
                  <a:gd name="T15" fmla="*/ 512 h 512"/>
                  <a:gd name="T16" fmla="*/ 28 w 31"/>
                  <a:gd name="T17" fmla="*/ 390 h 512"/>
                  <a:gd name="T18" fmla="*/ 1 w 31"/>
                  <a:gd name="T19" fmla="*/ 158 h 512"/>
                  <a:gd name="T20" fmla="*/ 1 w 31"/>
                  <a:gd name="T21" fmla="*/ 189 h 512"/>
                  <a:gd name="T22" fmla="*/ 1 w 31"/>
                  <a:gd name="T23" fmla="*/ 190 h 512"/>
                  <a:gd name="T24" fmla="*/ 1 w 31"/>
                  <a:gd name="T25" fmla="*/ 211 h 512"/>
                  <a:gd name="T26" fmla="*/ 20 w 31"/>
                  <a:gd name="T27" fmla="*/ 163 h 512"/>
                  <a:gd name="T28" fmla="*/ 10 w 31"/>
                  <a:gd name="T29" fmla="*/ 160 h 512"/>
                  <a:gd name="T30" fmla="*/ 1 w 31"/>
                  <a:gd name="T31" fmla="*/ 158 h 512"/>
                  <a:gd name="T32" fmla="*/ 31 w 31"/>
                  <a:gd name="T33" fmla="*/ 0 h 512"/>
                  <a:gd name="T34" fmla="*/ 0 w 31"/>
                  <a:gd name="T35" fmla="*/ 0 h 512"/>
                  <a:gd name="T36" fmla="*/ 0 w 31"/>
                  <a:gd name="T37" fmla="*/ 61 h 512"/>
                  <a:gd name="T38" fmla="*/ 31 w 31"/>
                  <a:gd name="T39" fmla="*/ 72 h 512"/>
                  <a:gd name="T40" fmla="*/ 31 w 31"/>
                  <a:gd name="T41"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12">
                    <a:moveTo>
                      <a:pt x="28" y="390"/>
                    </a:moveTo>
                    <a:cubicBezTo>
                      <a:pt x="25" y="398"/>
                      <a:pt x="22" y="405"/>
                      <a:pt x="20" y="411"/>
                    </a:cubicBezTo>
                    <a:cubicBezTo>
                      <a:pt x="25" y="412"/>
                      <a:pt x="25" y="412"/>
                      <a:pt x="25" y="412"/>
                    </a:cubicBezTo>
                    <a:cubicBezTo>
                      <a:pt x="13" y="440"/>
                      <a:pt x="13" y="440"/>
                      <a:pt x="13" y="440"/>
                    </a:cubicBezTo>
                    <a:cubicBezTo>
                      <a:pt x="3" y="437"/>
                      <a:pt x="3" y="437"/>
                      <a:pt x="3" y="437"/>
                    </a:cubicBezTo>
                    <a:cubicBezTo>
                      <a:pt x="3" y="460"/>
                      <a:pt x="3" y="460"/>
                      <a:pt x="3" y="460"/>
                    </a:cubicBezTo>
                    <a:cubicBezTo>
                      <a:pt x="3" y="512"/>
                      <a:pt x="3" y="512"/>
                      <a:pt x="3" y="512"/>
                    </a:cubicBezTo>
                    <a:cubicBezTo>
                      <a:pt x="28" y="512"/>
                      <a:pt x="28" y="512"/>
                      <a:pt x="28" y="512"/>
                    </a:cubicBezTo>
                    <a:cubicBezTo>
                      <a:pt x="28" y="390"/>
                      <a:pt x="28" y="390"/>
                      <a:pt x="28" y="390"/>
                    </a:cubicBezTo>
                    <a:moveTo>
                      <a:pt x="1" y="158"/>
                    </a:moveTo>
                    <a:cubicBezTo>
                      <a:pt x="1" y="189"/>
                      <a:pt x="1" y="189"/>
                      <a:pt x="1" y="189"/>
                    </a:cubicBezTo>
                    <a:cubicBezTo>
                      <a:pt x="1" y="190"/>
                      <a:pt x="1" y="190"/>
                      <a:pt x="1" y="190"/>
                    </a:cubicBezTo>
                    <a:cubicBezTo>
                      <a:pt x="1" y="211"/>
                      <a:pt x="1" y="211"/>
                      <a:pt x="1" y="211"/>
                    </a:cubicBezTo>
                    <a:cubicBezTo>
                      <a:pt x="7" y="192"/>
                      <a:pt x="14" y="176"/>
                      <a:pt x="20" y="163"/>
                    </a:cubicBezTo>
                    <a:cubicBezTo>
                      <a:pt x="18" y="163"/>
                      <a:pt x="14" y="162"/>
                      <a:pt x="10" y="160"/>
                    </a:cubicBezTo>
                    <a:cubicBezTo>
                      <a:pt x="7" y="159"/>
                      <a:pt x="4" y="159"/>
                      <a:pt x="1" y="158"/>
                    </a:cubicBezTo>
                    <a:moveTo>
                      <a:pt x="31" y="0"/>
                    </a:moveTo>
                    <a:cubicBezTo>
                      <a:pt x="0" y="0"/>
                      <a:pt x="0" y="0"/>
                      <a:pt x="0" y="0"/>
                    </a:cubicBezTo>
                    <a:cubicBezTo>
                      <a:pt x="0" y="61"/>
                      <a:pt x="0" y="61"/>
                      <a:pt x="0" y="61"/>
                    </a:cubicBezTo>
                    <a:cubicBezTo>
                      <a:pt x="11" y="64"/>
                      <a:pt x="21" y="68"/>
                      <a:pt x="31" y="72"/>
                    </a:cubicBezTo>
                    <a:cubicBezTo>
                      <a:pt x="31" y="0"/>
                      <a:pt x="31" y="0"/>
                      <a:pt x="31" y="0"/>
                    </a:cubicBezTo>
                  </a:path>
                </a:pathLst>
              </a:custGeom>
              <a:solidFill>
                <a:srgbClr val="93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83">
                <a:extLst>
                  <a:ext uri="{FF2B5EF4-FFF2-40B4-BE49-F238E27FC236}">
                    <a16:creationId xmlns:a16="http://schemas.microsoft.com/office/drawing/2014/main" id="{1EBC10F2-96FF-4081-8EFC-11BBE0CFA349}"/>
                  </a:ext>
                </a:extLst>
              </p:cNvPr>
              <p:cNvSpPr>
                <a:spLocks noEditPoints="1"/>
              </p:cNvSpPr>
              <p:nvPr/>
            </p:nvSpPr>
            <p:spPr bwMode="auto">
              <a:xfrm>
                <a:off x="5940" y="2309"/>
                <a:ext cx="79" cy="204"/>
              </a:xfrm>
              <a:custGeom>
                <a:avLst/>
                <a:gdLst>
                  <a:gd name="T0" fmla="*/ 0 w 79"/>
                  <a:gd name="T1" fmla="*/ 0 h 204"/>
                  <a:gd name="T2" fmla="*/ 0 w 79"/>
                  <a:gd name="T3" fmla="*/ 0 h 204"/>
                  <a:gd name="T4" fmla="*/ 3 w 79"/>
                  <a:gd name="T5" fmla="*/ 204 h 204"/>
                  <a:gd name="T6" fmla="*/ 3 w 79"/>
                  <a:gd name="T7" fmla="*/ 204 h 204"/>
                  <a:gd name="T8" fmla="*/ 3 w 79"/>
                  <a:gd name="T9" fmla="*/ 202 h 204"/>
                  <a:gd name="T10" fmla="*/ 0 w 79"/>
                  <a:gd name="T11" fmla="*/ 0 h 204"/>
                  <a:gd name="T12" fmla="*/ 79 w 79"/>
                  <a:gd name="T13" fmla="*/ 0 h 204"/>
                  <a:gd name="T14" fmla="*/ 79 w 79"/>
                  <a:gd name="T15" fmla="*/ 0 h 204"/>
                  <a:gd name="T16" fmla="*/ 76 w 79"/>
                  <a:gd name="T17" fmla="*/ 202 h 204"/>
                  <a:gd name="T18" fmla="*/ 76 w 79"/>
                  <a:gd name="T19" fmla="*/ 204 h 204"/>
                  <a:gd name="T20" fmla="*/ 76 w 79"/>
                  <a:gd name="T21" fmla="*/ 204 h 204"/>
                  <a:gd name="T22" fmla="*/ 79 w 79"/>
                  <a:gd name="T2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04">
                    <a:moveTo>
                      <a:pt x="0" y="0"/>
                    </a:moveTo>
                    <a:lnTo>
                      <a:pt x="0" y="0"/>
                    </a:lnTo>
                    <a:lnTo>
                      <a:pt x="3" y="204"/>
                    </a:lnTo>
                    <a:lnTo>
                      <a:pt x="3" y="204"/>
                    </a:lnTo>
                    <a:lnTo>
                      <a:pt x="3" y="202"/>
                    </a:lnTo>
                    <a:lnTo>
                      <a:pt x="0" y="0"/>
                    </a:lnTo>
                    <a:close/>
                    <a:moveTo>
                      <a:pt x="79" y="0"/>
                    </a:moveTo>
                    <a:lnTo>
                      <a:pt x="79" y="0"/>
                    </a:lnTo>
                    <a:lnTo>
                      <a:pt x="76" y="202"/>
                    </a:lnTo>
                    <a:lnTo>
                      <a:pt x="76" y="204"/>
                    </a:lnTo>
                    <a:lnTo>
                      <a:pt x="76" y="204"/>
                    </a:lnTo>
                    <a:lnTo>
                      <a:pt x="79"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84">
                <a:extLst>
                  <a:ext uri="{FF2B5EF4-FFF2-40B4-BE49-F238E27FC236}">
                    <a16:creationId xmlns:a16="http://schemas.microsoft.com/office/drawing/2014/main" id="{ABC24B2F-78F2-435F-BB37-2694CBCAA435}"/>
                  </a:ext>
                </a:extLst>
              </p:cNvPr>
              <p:cNvSpPr>
                <a:spLocks noEditPoints="1"/>
              </p:cNvSpPr>
              <p:nvPr/>
            </p:nvSpPr>
            <p:spPr bwMode="auto">
              <a:xfrm>
                <a:off x="5940" y="2309"/>
                <a:ext cx="79" cy="204"/>
              </a:xfrm>
              <a:custGeom>
                <a:avLst/>
                <a:gdLst>
                  <a:gd name="T0" fmla="*/ 0 w 79"/>
                  <a:gd name="T1" fmla="*/ 0 h 204"/>
                  <a:gd name="T2" fmla="*/ 0 w 79"/>
                  <a:gd name="T3" fmla="*/ 0 h 204"/>
                  <a:gd name="T4" fmla="*/ 3 w 79"/>
                  <a:gd name="T5" fmla="*/ 204 h 204"/>
                  <a:gd name="T6" fmla="*/ 3 w 79"/>
                  <a:gd name="T7" fmla="*/ 204 h 204"/>
                  <a:gd name="T8" fmla="*/ 3 w 79"/>
                  <a:gd name="T9" fmla="*/ 202 h 204"/>
                  <a:gd name="T10" fmla="*/ 0 w 79"/>
                  <a:gd name="T11" fmla="*/ 0 h 204"/>
                  <a:gd name="T12" fmla="*/ 79 w 79"/>
                  <a:gd name="T13" fmla="*/ 0 h 204"/>
                  <a:gd name="T14" fmla="*/ 79 w 79"/>
                  <a:gd name="T15" fmla="*/ 0 h 204"/>
                  <a:gd name="T16" fmla="*/ 76 w 79"/>
                  <a:gd name="T17" fmla="*/ 202 h 204"/>
                  <a:gd name="T18" fmla="*/ 76 w 79"/>
                  <a:gd name="T19" fmla="*/ 204 h 204"/>
                  <a:gd name="T20" fmla="*/ 76 w 79"/>
                  <a:gd name="T21" fmla="*/ 204 h 204"/>
                  <a:gd name="T22" fmla="*/ 79 w 79"/>
                  <a:gd name="T2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04">
                    <a:moveTo>
                      <a:pt x="0" y="0"/>
                    </a:moveTo>
                    <a:lnTo>
                      <a:pt x="0" y="0"/>
                    </a:lnTo>
                    <a:lnTo>
                      <a:pt x="3" y="204"/>
                    </a:lnTo>
                    <a:lnTo>
                      <a:pt x="3" y="204"/>
                    </a:lnTo>
                    <a:lnTo>
                      <a:pt x="3" y="202"/>
                    </a:lnTo>
                    <a:lnTo>
                      <a:pt x="0" y="0"/>
                    </a:lnTo>
                    <a:moveTo>
                      <a:pt x="79" y="0"/>
                    </a:moveTo>
                    <a:lnTo>
                      <a:pt x="79" y="0"/>
                    </a:lnTo>
                    <a:lnTo>
                      <a:pt x="76" y="202"/>
                    </a:lnTo>
                    <a:lnTo>
                      <a:pt x="76" y="204"/>
                    </a:lnTo>
                    <a:lnTo>
                      <a:pt x="76" y="204"/>
                    </a:lnTo>
                    <a:lnTo>
                      <a:pt x="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85">
                <a:extLst>
                  <a:ext uri="{FF2B5EF4-FFF2-40B4-BE49-F238E27FC236}">
                    <a16:creationId xmlns:a16="http://schemas.microsoft.com/office/drawing/2014/main" id="{AB60AFBF-1462-4870-8399-D0E21DBE244F}"/>
                  </a:ext>
                </a:extLst>
              </p:cNvPr>
              <p:cNvSpPr>
                <a:spLocks noEditPoints="1"/>
              </p:cNvSpPr>
              <p:nvPr/>
            </p:nvSpPr>
            <p:spPr bwMode="auto">
              <a:xfrm>
                <a:off x="5940" y="2309"/>
                <a:ext cx="79" cy="204"/>
              </a:xfrm>
              <a:custGeom>
                <a:avLst/>
                <a:gdLst>
                  <a:gd name="T0" fmla="*/ 0 w 79"/>
                  <a:gd name="T1" fmla="*/ 0 h 204"/>
                  <a:gd name="T2" fmla="*/ 0 w 79"/>
                  <a:gd name="T3" fmla="*/ 0 h 204"/>
                  <a:gd name="T4" fmla="*/ 3 w 79"/>
                  <a:gd name="T5" fmla="*/ 202 h 204"/>
                  <a:gd name="T6" fmla="*/ 3 w 79"/>
                  <a:gd name="T7" fmla="*/ 204 h 204"/>
                  <a:gd name="T8" fmla="*/ 3 w 79"/>
                  <a:gd name="T9" fmla="*/ 204 h 204"/>
                  <a:gd name="T10" fmla="*/ 0 w 79"/>
                  <a:gd name="T11" fmla="*/ 0 h 204"/>
                  <a:gd name="T12" fmla="*/ 79 w 79"/>
                  <a:gd name="T13" fmla="*/ 0 h 204"/>
                  <a:gd name="T14" fmla="*/ 79 w 79"/>
                  <a:gd name="T15" fmla="*/ 0 h 204"/>
                  <a:gd name="T16" fmla="*/ 76 w 79"/>
                  <a:gd name="T17" fmla="*/ 204 h 204"/>
                  <a:gd name="T18" fmla="*/ 76 w 79"/>
                  <a:gd name="T19" fmla="*/ 204 h 204"/>
                  <a:gd name="T20" fmla="*/ 76 w 79"/>
                  <a:gd name="T21" fmla="*/ 202 h 204"/>
                  <a:gd name="T22" fmla="*/ 79 w 79"/>
                  <a:gd name="T2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04">
                    <a:moveTo>
                      <a:pt x="0" y="0"/>
                    </a:moveTo>
                    <a:lnTo>
                      <a:pt x="0" y="0"/>
                    </a:lnTo>
                    <a:lnTo>
                      <a:pt x="3" y="202"/>
                    </a:lnTo>
                    <a:lnTo>
                      <a:pt x="3" y="204"/>
                    </a:lnTo>
                    <a:lnTo>
                      <a:pt x="3" y="204"/>
                    </a:lnTo>
                    <a:lnTo>
                      <a:pt x="0" y="0"/>
                    </a:lnTo>
                    <a:close/>
                    <a:moveTo>
                      <a:pt x="79" y="0"/>
                    </a:moveTo>
                    <a:lnTo>
                      <a:pt x="79" y="0"/>
                    </a:lnTo>
                    <a:lnTo>
                      <a:pt x="76" y="204"/>
                    </a:lnTo>
                    <a:lnTo>
                      <a:pt x="76" y="204"/>
                    </a:lnTo>
                    <a:lnTo>
                      <a:pt x="76" y="202"/>
                    </a:lnTo>
                    <a:lnTo>
                      <a:pt x="79"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86">
                <a:extLst>
                  <a:ext uri="{FF2B5EF4-FFF2-40B4-BE49-F238E27FC236}">
                    <a16:creationId xmlns:a16="http://schemas.microsoft.com/office/drawing/2014/main" id="{7F2C9F00-F64F-4348-9B8E-E91A93F50939}"/>
                  </a:ext>
                </a:extLst>
              </p:cNvPr>
              <p:cNvSpPr>
                <a:spLocks noEditPoints="1"/>
              </p:cNvSpPr>
              <p:nvPr/>
            </p:nvSpPr>
            <p:spPr bwMode="auto">
              <a:xfrm>
                <a:off x="5940" y="2309"/>
                <a:ext cx="79" cy="204"/>
              </a:xfrm>
              <a:custGeom>
                <a:avLst/>
                <a:gdLst>
                  <a:gd name="T0" fmla="*/ 0 w 79"/>
                  <a:gd name="T1" fmla="*/ 0 h 204"/>
                  <a:gd name="T2" fmla="*/ 0 w 79"/>
                  <a:gd name="T3" fmla="*/ 0 h 204"/>
                  <a:gd name="T4" fmla="*/ 3 w 79"/>
                  <a:gd name="T5" fmla="*/ 202 h 204"/>
                  <a:gd name="T6" fmla="*/ 3 w 79"/>
                  <a:gd name="T7" fmla="*/ 204 h 204"/>
                  <a:gd name="T8" fmla="*/ 3 w 79"/>
                  <a:gd name="T9" fmla="*/ 204 h 204"/>
                  <a:gd name="T10" fmla="*/ 0 w 79"/>
                  <a:gd name="T11" fmla="*/ 0 h 204"/>
                  <a:gd name="T12" fmla="*/ 79 w 79"/>
                  <a:gd name="T13" fmla="*/ 0 h 204"/>
                  <a:gd name="T14" fmla="*/ 79 w 79"/>
                  <a:gd name="T15" fmla="*/ 0 h 204"/>
                  <a:gd name="T16" fmla="*/ 76 w 79"/>
                  <a:gd name="T17" fmla="*/ 204 h 204"/>
                  <a:gd name="T18" fmla="*/ 76 w 79"/>
                  <a:gd name="T19" fmla="*/ 204 h 204"/>
                  <a:gd name="T20" fmla="*/ 76 w 79"/>
                  <a:gd name="T21" fmla="*/ 202 h 204"/>
                  <a:gd name="T22" fmla="*/ 79 w 79"/>
                  <a:gd name="T2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04">
                    <a:moveTo>
                      <a:pt x="0" y="0"/>
                    </a:moveTo>
                    <a:lnTo>
                      <a:pt x="0" y="0"/>
                    </a:lnTo>
                    <a:lnTo>
                      <a:pt x="3" y="202"/>
                    </a:lnTo>
                    <a:lnTo>
                      <a:pt x="3" y="204"/>
                    </a:lnTo>
                    <a:lnTo>
                      <a:pt x="3" y="204"/>
                    </a:lnTo>
                    <a:lnTo>
                      <a:pt x="0" y="0"/>
                    </a:lnTo>
                    <a:moveTo>
                      <a:pt x="79" y="0"/>
                    </a:moveTo>
                    <a:lnTo>
                      <a:pt x="79" y="0"/>
                    </a:lnTo>
                    <a:lnTo>
                      <a:pt x="76" y="204"/>
                    </a:lnTo>
                    <a:lnTo>
                      <a:pt x="76" y="204"/>
                    </a:lnTo>
                    <a:lnTo>
                      <a:pt x="76" y="202"/>
                    </a:lnTo>
                    <a:lnTo>
                      <a:pt x="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87">
                <a:extLst>
                  <a:ext uri="{FF2B5EF4-FFF2-40B4-BE49-F238E27FC236}">
                    <a16:creationId xmlns:a16="http://schemas.microsoft.com/office/drawing/2014/main" id="{C6FE7742-570F-4426-97A9-337E37A4B7D1}"/>
                  </a:ext>
                </a:extLst>
              </p:cNvPr>
              <p:cNvSpPr>
                <a:spLocks/>
              </p:cNvSpPr>
              <p:nvPr/>
            </p:nvSpPr>
            <p:spPr bwMode="auto">
              <a:xfrm>
                <a:off x="5940" y="2309"/>
                <a:ext cx="79" cy="204"/>
              </a:xfrm>
              <a:custGeom>
                <a:avLst/>
                <a:gdLst>
                  <a:gd name="T0" fmla="*/ 79 w 79"/>
                  <a:gd name="T1" fmla="*/ 0 h 204"/>
                  <a:gd name="T2" fmla="*/ 0 w 79"/>
                  <a:gd name="T3" fmla="*/ 0 h 204"/>
                  <a:gd name="T4" fmla="*/ 3 w 79"/>
                  <a:gd name="T5" fmla="*/ 204 h 204"/>
                  <a:gd name="T6" fmla="*/ 76 w 79"/>
                  <a:gd name="T7" fmla="*/ 204 h 204"/>
                  <a:gd name="T8" fmla="*/ 79 w 79"/>
                  <a:gd name="T9" fmla="*/ 0 h 204"/>
                </a:gdLst>
                <a:ahLst/>
                <a:cxnLst>
                  <a:cxn ang="0">
                    <a:pos x="T0" y="T1"/>
                  </a:cxn>
                  <a:cxn ang="0">
                    <a:pos x="T2" y="T3"/>
                  </a:cxn>
                  <a:cxn ang="0">
                    <a:pos x="T4" y="T5"/>
                  </a:cxn>
                  <a:cxn ang="0">
                    <a:pos x="T6" y="T7"/>
                  </a:cxn>
                  <a:cxn ang="0">
                    <a:pos x="T8" y="T9"/>
                  </a:cxn>
                </a:cxnLst>
                <a:rect l="0" t="0" r="r" b="b"/>
                <a:pathLst>
                  <a:path w="79" h="204">
                    <a:moveTo>
                      <a:pt x="79" y="0"/>
                    </a:moveTo>
                    <a:lnTo>
                      <a:pt x="0" y="0"/>
                    </a:lnTo>
                    <a:lnTo>
                      <a:pt x="3" y="204"/>
                    </a:lnTo>
                    <a:lnTo>
                      <a:pt x="76" y="204"/>
                    </a:lnTo>
                    <a:lnTo>
                      <a:pt x="79" y="0"/>
                    </a:lnTo>
                    <a:close/>
                  </a:path>
                </a:pathLst>
              </a:custGeom>
              <a:solidFill>
                <a:srgbClr val="767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88">
                <a:extLst>
                  <a:ext uri="{FF2B5EF4-FFF2-40B4-BE49-F238E27FC236}">
                    <a16:creationId xmlns:a16="http://schemas.microsoft.com/office/drawing/2014/main" id="{D74076A1-273B-4E4F-A1E8-E8501DF23064}"/>
                  </a:ext>
                </a:extLst>
              </p:cNvPr>
              <p:cNvSpPr>
                <a:spLocks/>
              </p:cNvSpPr>
              <p:nvPr/>
            </p:nvSpPr>
            <p:spPr bwMode="auto">
              <a:xfrm>
                <a:off x="5940" y="2309"/>
                <a:ext cx="79" cy="204"/>
              </a:xfrm>
              <a:custGeom>
                <a:avLst/>
                <a:gdLst>
                  <a:gd name="T0" fmla="*/ 79 w 79"/>
                  <a:gd name="T1" fmla="*/ 0 h 204"/>
                  <a:gd name="T2" fmla="*/ 0 w 79"/>
                  <a:gd name="T3" fmla="*/ 0 h 204"/>
                  <a:gd name="T4" fmla="*/ 3 w 79"/>
                  <a:gd name="T5" fmla="*/ 204 h 204"/>
                  <a:gd name="T6" fmla="*/ 76 w 79"/>
                  <a:gd name="T7" fmla="*/ 204 h 204"/>
                  <a:gd name="T8" fmla="*/ 79 w 79"/>
                  <a:gd name="T9" fmla="*/ 0 h 204"/>
                </a:gdLst>
                <a:ahLst/>
                <a:cxnLst>
                  <a:cxn ang="0">
                    <a:pos x="T0" y="T1"/>
                  </a:cxn>
                  <a:cxn ang="0">
                    <a:pos x="T2" y="T3"/>
                  </a:cxn>
                  <a:cxn ang="0">
                    <a:pos x="T4" y="T5"/>
                  </a:cxn>
                  <a:cxn ang="0">
                    <a:pos x="T6" y="T7"/>
                  </a:cxn>
                  <a:cxn ang="0">
                    <a:pos x="T8" y="T9"/>
                  </a:cxn>
                </a:cxnLst>
                <a:rect l="0" t="0" r="r" b="b"/>
                <a:pathLst>
                  <a:path w="79" h="204">
                    <a:moveTo>
                      <a:pt x="79" y="0"/>
                    </a:moveTo>
                    <a:lnTo>
                      <a:pt x="0" y="0"/>
                    </a:lnTo>
                    <a:lnTo>
                      <a:pt x="3" y="204"/>
                    </a:lnTo>
                    <a:lnTo>
                      <a:pt x="76" y="204"/>
                    </a:lnTo>
                    <a:lnTo>
                      <a:pt x="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89">
                <a:extLst>
                  <a:ext uri="{FF2B5EF4-FFF2-40B4-BE49-F238E27FC236}">
                    <a16:creationId xmlns:a16="http://schemas.microsoft.com/office/drawing/2014/main" id="{691DAC5E-5AD4-43CC-8D4E-949B6BA4097E}"/>
                  </a:ext>
                </a:extLst>
              </p:cNvPr>
              <p:cNvSpPr>
                <a:spLocks/>
              </p:cNvSpPr>
              <p:nvPr/>
            </p:nvSpPr>
            <p:spPr bwMode="auto">
              <a:xfrm>
                <a:off x="5332" y="2273"/>
                <a:ext cx="164" cy="1456"/>
              </a:xfrm>
              <a:custGeom>
                <a:avLst/>
                <a:gdLst>
                  <a:gd name="T0" fmla="*/ 0 w 164"/>
                  <a:gd name="T1" fmla="*/ 1456 h 1456"/>
                  <a:gd name="T2" fmla="*/ 57 w 164"/>
                  <a:gd name="T3" fmla="*/ 1456 h 1456"/>
                  <a:gd name="T4" fmla="*/ 164 w 164"/>
                  <a:gd name="T5" fmla="*/ 0 h 1456"/>
                  <a:gd name="T6" fmla="*/ 86 w 164"/>
                  <a:gd name="T7" fmla="*/ 0 h 1456"/>
                  <a:gd name="T8" fmla="*/ 0 w 164"/>
                  <a:gd name="T9" fmla="*/ 1456 h 1456"/>
                </a:gdLst>
                <a:ahLst/>
                <a:cxnLst>
                  <a:cxn ang="0">
                    <a:pos x="T0" y="T1"/>
                  </a:cxn>
                  <a:cxn ang="0">
                    <a:pos x="T2" y="T3"/>
                  </a:cxn>
                  <a:cxn ang="0">
                    <a:pos x="T4" y="T5"/>
                  </a:cxn>
                  <a:cxn ang="0">
                    <a:pos x="T6" y="T7"/>
                  </a:cxn>
                  <a:cxn ang="0">
                    <a:pos x="T8" y="T9"/>
                  </a:cxn>
                </a:cxnLst>
                <a:rect l="0" t="0" r="r" b="b"/>
                <a:pathLst>
                  <a:path w="164" h="1456">
                    <a:moveTo>
                      <a:pt x="0" y="1456"/>
                    </a:moveTo>
                    <a:lnTo>
                      <a:pt x="57" y="1456"/>
                    </a:lnTo>
                    <a:lnTo>
                      <a:pt x="164" y="0"/>
                    </a:lnTo>
                    <a:lnTo>
                      <a:pt x="86" y="0"/>
                    </a:lnTo>
                    <a:lnTo>
                      <a:pt x="0" y="1456"/>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90">
                <a:extLst>
                  <a:ext uri="{FF2B5EF4-FFF2-40B4-BE49-F238E27FC236}">
                    <a16:creationId xmlns:a16="http://schemas.microsoft.com/office/drawing/2014/main" id="{11B36650-3481-46DB-8157-AB9CFA494C15}"/>
                  </a:ext>
                </a:extLst>
              </p:cNvPr>
              <p:cNvSpPr>
                <a:spLocks/>
              </p:cNvSpPr>
              <p:nvPr/>
            </p:nvSpPr>
            <p:spPr bwMode="auto">
              <a:xfrm>
                <a:off x="5332" y="2273"/>
                <a:ext cx="164" cy="1456"/>
              </a:xfrm>
              <a:custGeom>
                <a:avLst/>
                <a:gdLst>
                  <a:gd name="T0" fmla="*/ 0 w 164"/>
                  <a:gd name="T1" fmla="*/ 1456 h 1456"/>
                  <a:gd name="T2" fmla="*/ 57 w 164"/>
                  <a:gd name="T3" fmla="*/ 1456 h 1456"/>
                  <a:gd name="T4" fmla="*/ 164 w 164"/>
                  <a:gd name="T5" fmla="*/ 0 h 1456"/>
                  <a:gd name="T6" fmla="*/ 86 w 164"/>
                  <a:gd name="T7" fmla="*/ 0 h 1456"/>
                  <a:gd name="T8" fmla="*/ 0 w 164"/>
                  <a:gd name="T9" fmla="*/ 1456 h 1456"/>
                </a:gdLst>
                <a:ahLst/>
                <a:cxnLst>
                  <a:cxn ang="0">
                    <a:pos x="T0" y="T1"/>
                  </a:cxn>
                  <a:cxn ang="0">
                    <a:pos x="T2" y="T3"/>
                  </a:cxn>
                  <a:cxn ang="0">
                    <a:pos x="T4" y="T5"/>
                  </a:cxn>
                  <a:cxn ang="0">
                    <a:pos x="T6" y="T7"/>
                  </a:cxn>
                  <a:cxn ang="0">
                    <a:pos x="T8" y="T9"/>
                  </a:cxn>
                </a:cxnLst>
                <a:rect l="0" t="0" r="r" b="b"/>
                <a:pathLst>
                  <a:path w="164" h="1456">
                    <a:moveTo>
                      <a:pt x="0" y="1456"/>
                    </a:moveTo>
                    <a:lnTo>
                      <a:pt x="57" y="1456"/>
                    </a:lnTo>
                    <a:lnTo>
                      <a:pt x="164" y="0"/>
                    </a:lnTo>
                    <a:lnTo>
                      <a:pt x="86" y="0"/>
                    </a:lnTo>
                    <a:lnTo>
                      <a:pt x="0" y="14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91">
                <a:extLst>
                  <a:ext uri="{FF2B5EF4-FFF2-40B4-BE49-F238E27FC236}">
                    <a16:creationId xmlns:a16="http://schemas.microsoft.com/office/drawing/2014/main" id="{52F90E22-AB82-40BB-985D-72240C19B18A}"/>
                  </a:ext>
                </a:extLst>
              </p:cNvPr>
              <p:cNvSpPr>
                <a:spLocks noEditPoints="1"/>
              </p:cNvSpPr>
              <p:nvPr/>
            </p:nvSpPr>
            <p:spPr bwMode="auto">
              <a:xfrm>
                <a:off x="5332" y="3605"/>
                <a:ext cx="67" cy="124"/>
              </a:xfrm>
              <a:custGeom>
                <a:avLst/>
                <a:gdLst>
                  <a:gd name="T0" fmla="*/ 3 w 67"/>
                  <a:gd name="T1" fmla="*/ 93 h 124"/>
                  <a:gd name="T2" fmla="*/ 3 w 67"/>
                  <a:gd name="T3" fmla="*/ 93 h 124"/>
                  <a:gd name="T4" fmla="*/ 0 w 67"/>
                  <a:gd name="T5" fmla="*/ 124 h 124"/>
                  <a:gd name="T6" fmla="*/ 0 w 67"/>
                  <a:gd name="T7" fmla="*/ 124 h 124"/>
                  <a:gd name="T8" fmla="*/ 3 w 67"/>
                  <a:gd name="T9" fmla="*/ 93 h 124"/>
                  <a:gd name="T10" fmla="*/ 67 w 67"/>
                  <a:gd name="T11" fmla="*/ 0 h 124"/>
                  <a:gd name="T12" fmla="*/ 67 w 67"/>
                  <a:gd name="T13" fmla="*/ 0 h 124"/>
                  <a:gd name="T14" fmla="*/ 57 w 67"/>
                  <a:gd name="T15" fmla="*/ 124 h 124"/>
                  <a:gd name="T16" fmla="*/ 57 w 67"/>
                  <a:gd name="T17" fmla="*/ 124 h 124"/>
                  <a:gd name="T18" fmla="*/ 67 w 67"/>
                  <a:gd name="T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24">
                    <a:moveTo>
                      <a:pt x="3" y="93"/>
                    </a:moveTo>
                    <a:lnTo>
                      <a:pt x="3" y="93"/>
                    </a:lnTo>
                    <a:lnTo>
                      <a:pt x="0" y="124"/>
                    </a:lnTo>
                    <a:lnTo>
                      <a:pt x="0" y="124"/>
                    </a:lnTo>
                    <a:lnTo>
                      <a:pt x="3" y="93"/>
                    </a:lnTo>
                    <a:close/>
                    <a:moveTo>
                      <a:pt x="67" y="0"/>
                    </a:moveTo>
                    <a:lnTo>
                      <a:pt x="67" y="0"/>
                    </a:lnTo>
                    <a:lnTo>
                      <a:pt x="57" y="124"/>
                    </a:lnTo>
                    <a:lnTo>
                      <a:pt x="57" y="124"/>
                    </a:lnTo>
                    <a:lnTo>
                      <a:pt x="67"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92">
                <a:extLst>
                  <a:ext uri="{FF2B5EF4-FFF2-40B4-BE49-F238E27FC236}">
                    <a16:creationId xmlns:a16="http://schemas.microsoft.com/office/drawing/2014/main" id="{CD6CB623-C818-4911-96A6-65437684A8DF}"/>
                  </a:ext>
                </a:extLst>
              </p:cNvPr>
              <p:cNvSpPr>
                <a:spLocks noEditPoints="1"/>
              </p:cNvSpPr>
              <p:nvPr/>
            </p:nvSpPr>
            <p:spPr bwMode="auto">
              <a:xfrm>
                <a:off x="5332" y="3605"/>
                <a:ext cx="67" cy="124"/>
              </a:xfrm>
              <a:custGeom>
                <a:avLst/>
                <a:gdLst>
                  <a:gd name="T0" fmla="*/ 3 w 67"/>
                  <a:gd name="T1" fmla="*/ 93 h 124"/>
                  <a:gd name="T2" fmla="*/ 3 w 67"/>
                  <a:gd name="T3" fmla="*/ 93 h 124"/>
                  <a:gd name="T4" fmla="*/ 0 w 67"/>
                  <a:gd name="T5" fmla="*/ 124 h 124"/>
                  <a:gd name="T6" fmla="*/ 0 w 67"/>
                  <a:gd name="T7" fmla="*/ 124 h 124"/>
                  <a:gd name="T8" fmla="*/ 3 w 67"/>
                  <a:gd name="T9" fmla="*/ 93 h 124"/>
                  <a:gd name="T10" fmla="*/ 67 w 67"/>
                  <a:gd name="T11" fmla="*/ 0 h 124"/>
                  <a:gd name="T12" fmla="*/ 67 w 67"/>
                  <a:gd name="T13" fmla="*/ 0 h 124"/>
                  <a:gd name="T14" fmla="*/ 57 w 67"/>
                  <a:gd name="T15" fmla="*/ 124 h 124"/>
                  <a:gd name="T16" fmla="*/ 57 w 67"/>
                  <a:gd name="T17" fmla="*/ 124 h 124"/>
                  <a:gd name="T18" fmla="*/ 67 w 67"/>
                  <a:gd name="T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24">
                    <a:moveTo>
                      <a:pt x="3" y="93"/>
                    </a:moveTo>
                    <a:lnTo>
                      <a:pt x="3" y="93"/>
                    </a:lnTo>
                    <a:lnTo>
                      <a:pt x="0" y="124"/>
                    </a:lnTo>
                    <a:lnTo>
                      <a:pt x="0" y="124"/>
                    </a:lnTo>
                    <a:lnTo>
                      <a:pt x="3" y="93"/>
                    </a:lnTo>
                    <a:moveTo>
                      <a:pt x="67" y="0"/>
                    </a:moveTo>
                    <a:lnTo>
                      <a:pt x="67" y="0"/>
                    </a:lnTo>
                    <a:lnTo>
                      <a:pt x="57" y="124"/>
                    </a:lnTo>
                    <a:lnTo>
                      <a:pt x="57" y="124"/>
                    </a:lnTo>
                    <a:lnTo>
                      <a:pt x="6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193">
                <a:extLst>
                  <a:ext uri="{FF2B5EF4-FFF2-40B4-BE49-F238E27FC236}">
                    <a16:creationId xmlns:a16="http://schemas.microsoft.com/office/drawing/2014/main" id="{DF24701E-035C-4D02-837E-539361E7E250}"/>
                  </a:ext>
                </a:extLst>
              </p:cNvPr>
              <p:cNvSpPr>
                <a:spLocks noChangeArrowheads="1"/>
              </p:cNvSpPr>
              <p:nvPr/>
            </p:nvSpPr>
            <p:spPr bwMode="auto">
              <a:xfrm>
                <a:off x="5335" y="3691"/>
                <a:ext cx="1" cy="7"/>
              </a:xfrm>
              <a:prstGeom prst="rect">
                <a:avLst/>
              </a:prstGeom>
              <a:solidFill>
                <a:srgbClr val="A0BD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194">
                <a:extLst>
                  <a:ext uri="{FF2B5EF4-FFF2-40B4-BE49-F238E27FC236}">
                    <a16:creationId xmlns:a16="http://schemas.microsoft.com/office/drawing/2014/main" id="{528674AE-8621-4978-8FCF-F9DC7D379BDB}"/>
                  </a:ext>
                </a:extLst>
              </p:cNvPr>
              <p:cNvSpPr>
                <a:spLocks noChangeArrowheads="1"/>
              </p:cNvSpPr>
              <p:nvPr/>
            </p:nvSpPr>
            <p:spPr bwMode="auto">
              <a:xfrm>
                <a:off x="5335" y="3691"/>
                <a:ext cx="1"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95">
                <a:extLst>
                  <a:ext uri="{FF2B5EF4-FFF2-40B4-BE49-F238E27FC236}">
                    <a16:creationId xmlns:a16="http://schemas.microsoft.com/office/drawing/2014/main" id="{B011B373-F779-4396-AFDB-35415CF90268}"/>
                  </a:ext>
                </a:extLst>
              </p:cNvPr>
              <p:cNvSpPr>
                <a:spLocks noEditPoints="1"/>
              </p:cNvSpPr>
              <p:nvPr/>
            </p:nvSpPr>
            <p:spPr bwMode="auto">
              <a:xfrm>
                <a:off x="5335" y="3420"/>
                <a:ext cx="16" cy="271"/>
              </a:xfrm>
              <a:custGeom>
                <a:avLst/>
                <a:gdLst>
                  <a:gd name="T0" fmla="*/ 4 w 16"/>
                  <a:gd name="T1" fmla="*/ 185 h 271"/>
                  <a:gd name="T2" fmla="*/ 4 w 16"/>
                  <a:gd name="T3" fmla="*/ 185 h 271"/>
                  <a:gd name="T4" fmla="*/ 0 w 16"/>
                  <a:gd name="T5" fmla="*/ 271 h 271"/>
                  <a:gd name="T6" fmla="*/ 0 w 16"/>
                  <a:gd name="T7" fmla="*/ 271 h 271"/>
                  <a:gd name="T8" fmla="*/ 4 w 16"/>
                  <a:gd name="T9" fmla="*/ 185 h 271"/>
                  <a:gd name="T10" fmla="*/ 16 w 16"/>
                  <a:gd name="T11" fmla="*/ 0 h 271"/>
                  <a:gd name="T12" fmla="*/ 12 w 16"/>
                  <a:gd name="T13" fmla="*/ 67 h 271"/>
                  <a:gd name="T14" fmla="*/ 12 w 16"/>
                  <a:gd name="T15" fmla="*/ 67 h 271"/>
                  <a:gd name="T16" fmla="*/ 16 w 16"/>
                  <a:gd name="T17" fmla="*/ 0 h 271"/>
                  <a:gd name="T18" fmla="*/ 16 w 16"/>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1">
                    <a:moveTo>
                      <a:pt x="4" y="185"/>
                    </a:moveTo>
                    <a:lnTo>
                      <a:pt x="4" y="185"/>
                    </a:lnTo>
                    <a:lnTo>
                      <a:pt x="0" y="271"/>
                    </a:lnTo>
                    <a:lnTo>
                      <a:pt x="0" y="271"/>
                    </a:lnTo>
                    <a:lnTo>
                      <a:pt x="4" y="185"/>
                    </a:lnTo>
                    <a:close/>
                    <a:moveTo>
                      <a:pt x="16" y="0"/>
                    </a:moveTo>
                    <a:lnTo>
                      <a:pt x="12" y="67"/>
                    </a:lnTo>
                    <a:lnTo>
                      <a:pt x="12" y="67"/>
                    </a:lnTo>
                    <a:lnTo>
                      <a:pt x="16" y="0"/>
                    </a:lnTo>
                    <a:lnTo>
                      <a:pt x="16" y="0"/>
                    </a:lnTo>
                    <a:close/>
                  </a:path>
                </a:pathLst>
              </a:custGeom>
              <a:solidFill>
                <a:srgbClr val="D0D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96">
                <a:extLst>
                  <a:ext uri="{FF2B5EF4-FFF2-40B4-BE49-F238E27FC236}">
                    <a16:creationId xmlns:a16="http://schemas.microsoft.com/office/drawing/2014/main" id="{4E3F7404-4FEB-4FEF-AFBE-A26FB2AE6139}"/>
                  </a:ext>
                </a:extLst>
              </p:cNvPr>
              <p:cNvSpPr>
                <a:spLocks noEditPoints="1"/>
              </p:cNvSpPr>
              <p:nvPr/>
            </p:nvSpPr>
            <p:spPr bwMode="auto">
              <a:xfrm>
                <a:off x="5335" y="3420"/>
                <a:ext cx="16" cy="271"/>
              </a:xfrm>
              <a:custGeom>
                <a:avLst/>
                <a:gdLst>
                  <a:gd name="T0" fmla="*/ 4 w 16"/>
                  <a:gd name="T1" fmla="*/ 185 h 271"/>
                  <a:gd name="T2" fmla="*/ 4 w 16"/>
                  <a:gd name="T3" fmla="*/ 185 h 271"/>
                  <a:gd name="T4" fmla="*/ 0 w 16"/>
                  <a:gd name="T5" fmla="*/ 271 h 271"/>
                  <a:gd name="T6" fmla="*/ 0 w 16"/>
                  <a:gd name="T7" fmla="*/ 271 h 271"/>
                  <a:gd name="T8" fmla="*/ 4 w 16"/>
                  <a:gd name="T9" fmla="*/ 185 h 271"/>
                  <a:gd name="T10" fmla="*/ 16 w 16"/>
                  <a:gd name="T11" fmla="*/ 0 h 271"/>
                  <a:gd name="T12" fmla="*/ 12 w 16"/>
                  <a:gd name="T13" fmla="*/ 67 h 271"/>
                  <a:gd name="T14" fmla="*/ 12 w 16"/>
                  <a:gd name="T15" fmla="*/ 67 h 271"/>
                  <a:gd name="T16" fmla="*/ 16 w 16"/>
                  <a:gd name="T17" fmla="*/ 0 h 271"/>
                  <a:gd name="T18" fmla="*/ 16 w 16"/>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1">
                    <a:moveTo>
                      <a:pt x="4" y="185"/>
                    </a:moveTo>
                    <a:lnTo>
                      <a:pt x="4" y="185"/>
                    </a:lnTo>
                    <a:lnTo>
                      <a:pt x="0" y="271"/>
                    </a:lnTo>
                    <a:lnTo>
                      <a:pt x="0" y="271"/>
                    </a:lnTo>
                    <a:lnTo>
                      <a:pt x="4" y="185"/>
                    </a:lnTo>
                    <a:moveTo>
                      <a:pt x="16" y="0"/>
                    </a:moveTo>
                    <a:lnTo>
                      <a:pt x="12" y="67"/>
                    </a:lnTo>
                    <a:lnTo>
                      <a:pt x="12" y="67"/>
                    </a:lnTo>
                    <a:lnTo>
                      <a:pt x="1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97">
                <a:extLst>
                  <a:ext uri="{FF2B5EF4-FFF2-40B4-BE49-F238E27FC236}">
                    <a16:creationId xmlns:a16="http://schemas.microsoft.com/office/drawing/2014/main" id="{476B9B7E-E646-4713-BA7C-DC6222191C24}"/>
                  </a:ext>
                </a:extLst>
              </p:cNvPr>
              <p:cNvSpPr>
                <a:spLocks noEditPoints="1"/>
              </p:cNvSpPr>
              <p:nvPr/>
            </p:nvSpPr>
            <p:spPr bwMode="auto">
              <a:xfrm>
                <a:off x="5332" y="3420"/>
                <a:ext cx="67" cy="309"/>
              </a:xfrm>
              <a:custGeom>
                <a:avLst/>
                <a:gdLst>
                  <a:gd name="T0" fmla="*/ 67 w 67"/>
                  <a:gd name="T1" fmla="*/ 185 h 309"/>
                  <a:gd name="T2" fmla="*/ 62 w 67"/>
                  <a:gd name="T3" fmla="*/ 185 h 309"/>
                  <a:gd name="T4" fmla="*/ 7 w 67"/>
                  <a:gd name="T5" fmla="*/ 185 h 309"/>
                  <a:gd name="T6" fmla="*/ 3 w 67"/>
                  <a:gd name="T7" fmla="*/ 271 h 309"/>
                  <a:gd name="T8" fmla="*/ 3 w 67"/>
                  <a:gd name="T9" fmla="*/ 278 h 309"/>
                  <a:gd name="T10" fmla="*/ 0 w 67"/>
                  <a:gd name="T11" fmla="*/ 309 h 309"/>
                  <a:gd name="T12" fmla="*/ 57 w 67"/>
                  <a:gd name="T13" fmla="*/ 309 h 309"/>
                  <a:gd name="T14" fmla="*/ 67 w 67"/>
                  <a:gd name="T15" fmla="*/ 185 h 309"/>
                  <a:gd name="T16" fmla="*/ 19 w 67"/>
                  <a:gd name="T17" fmla="*/ 0 h 309"/>
                  <a:gd name="T18" fmla="*/ 15 w 67"/>
                  <a:gd name="T19" fmla="*/ 67 h 309"/>
                  <a:gd name="T20" fmla="*/ 19 w 67"/>
                  <a:gd name="T21" fmla="*/ 64 h 309"/>
                  <a:gd name="T22" fmla="*/ 19 w 67"/>
                  <a:gd name="T2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309">
                    <a:moveTo>
                      <a:pt x="67" y="185"/>
                    </a:moveTo>
                    <a:lnTo>
                      <a:pt x="62" y="185"/>
                    </a:lnTo>
                    <a:lnTo>
                      <a:pt x="7" y="185"/>
                    </a:lnTo>
                    <a:lnTo>
                      <a:pt x="3" y="271"/>
                    </a:lnTo>
                    <a:lnTo>
                      <a:pt x="3" y="278"/>
                    </a:lnTo>
                    <a:lnTo>
                      <a:pt x="0" y="309"/>
                    </a:lnTo>
                    <a:lnTo>
                      <a:pt x="57" y="309"/>
                    </a:lnTo>
                    <a:lnTo>
                      <a:pt x="67" y="185"/>
                    </a:lnTo>
                    <a:close/>
                    <a:moveTo>
                      <a:pt x="19" y="0"/>
                    </a:moveTo>
                    <a:lnTo>
                      <a:pt x="15" y="67"/>
                    </a:lnTo>
                    <a:lnTo>
                      <a:pt x="19" y="64"/>
                    </a:lnTo>
                    <a:lnTo>
                      <a:pt x="19" y="0"/>
                    </a:lnTo>
                    <a:close/>
                  </a:path>
                </a:pathLst>
              </a:custGeom>
              <a:solidFill>
                <a:srgbClr val="93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98">
                <a:extLst>
                  <a:ext uri="{FF2B5EF4-FFF2-40B4-BE49-F238E27FC236}">
                    <a16:creationId xmlns:a16="http://schemas.microsoft.com/office/drawing/2014/main" id="{0B68CB8C-815D-486D-97C2-614566FA8BB2}"/>
                  </a:ext>
                </a:extLst>
              </p:cNvPr>
              <p:cNvSpPr>
                <a:spLocks noEditPoints="1"/>
              </p:cNvSpPr>
              <p:nvPr/>
            </p:nvSpPr>
            <p:spPr bwMode="auto">
              <a:xfrm>
                <a:off x="5332" y="3420"/>
                <a:ext cx="67" cy="309"/>
              </a:xfrm>
              <a:custGeom>
                <a:avLst/>
                <a:gdLst>
                  <a:gd name="T0" fmla="*/ 67 w 67"/>
                  <a:gd name="T1" fmla="*/ 185 h 309"/>
                  <a:gd name="T2" fmla="*/ 62 w 67"/>
                  <a:gd name="T3" fmla="*/ 185 h 309"/>
                  <a:gd name="T4" fmla="*/ 7 w 67"/>
                  <a:gd name="T5" fmla="*/ 185 h 309"/>
                  <a:gd name="T6" fmla="*/ 3 w 67"/>
                  <a:gd name="T7" fmla="*/ 271 h 309"/>
                  <a:gd name="T8" fmla="*/ 3 w 67"/>
                  <a:gd name="T9" fmla="*/ 278 h 309"/>
                  <a:gd name="T10" fmla="*/ 0 w 67"/>
                  <a:gd name="T11" fmla="*/ 309 h 309"/>
                  <a:gd name="T12" fmla="*/ 57 w 67"/>
                  <a:gd name="T13" fmla="*/ 309 h 309"/>
                  <a:gd name="T14" fmla="*/ 67 w 67"/>
                  <a:gd name="T15" fmla="*/ 185 h 309"/>
                  <a:gd name="T16" fmla="*/ 19 w 67"/>
                  <a:gd name="T17" fmla="*/ 0 h 309"/>
                  <a:gd name="T18" fmla="*/ 15 w 67"/>
                  <a:gd name="T19" fmla="*/ 67 h 309"/>
                  <a:gd name="T20" fmla="*/ 19 w 67"/>
                  <a:gd name="T21" fmla="*/ 64 h 309"/>
                  <a:gd name="T22" fmla="*/ 19 w 67"/>
                  <a:gd name="T2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309">
                    <a:moveTo>
                      <a:pt x="67" y="185"/>
                    </a:moveTo>
                    <a:lnTo>
                      <a:pt x="62" y="185"/>
                    </a:lnTo>
                    <a:lnTo>
                      <a:pt x="7" y="185"/>
                    </a:lnTo>
                    <a:lnTo>
                      <a:pt x="3" y="271"/>
                    </a:lnTo>
                    <a:lnTo>
                      <a:pt x="3" y="278"/>
                    </a:lnTo>
                    <a:lnTo>
                      <a:pt x="0" y="309"/>
                    </a:lnTo>
                    <a:lnTo>
                      <a:pt x="57" y="309"/>
                    </a:lnTo>
                    <a:lnTo>
                      <a:pt x="67" y="185"/>
                    </a:lnTo>
                    <a:moveTo>
                      <a:pt x="19" y="0"/>
                    </a:moveTo>
                    <a:lnTo>
                      <a:pt x="15" y="67"/>
                    </a:lnTo>
                    <a:lnTo>
                      <a:pt x="19" y="64"/>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99">
                <a:extLst>
                  <a:ext uri="{FF2B5EF4-FFF2-40B4-BE49-F238E27FC236}">
                    <a16:creationId xmlns:a16="http://schemas.microsoft.com/office/drawing/2014/main" id="{D5D8B6CC-E37C-4124-A830-37FAFDF544F1}"/>
                  </a:ext>
                </a:extLst>
              </p:cNvPr>
              <p:cNvSpPr>
                <a:spLocks/>
              </p:cNvSpPr>
              <p:nvPr/>
            </p:nvSpPr>
            <p:spPr bwMode="auto">
              <a:xfrm>
                <a:off x="6938" y="2273"/>
                <a:ext cx="164" cy="1456"/>
              </a:xfrm>
              <a:custGeom>
                <a:avLst/>
                <a:gdLst>
                  <a:gd name="T0" fmla="*/ 104 w 164"/>
                  <a:gd name="T1" fmla="*/ 1456 h 1456"/>
                  <a:gd name="T2" fmla="*/ 164 w 164"/>
                  <a:gd name="T3" fmla="*/ 1456 h 1456"/>
                  <a:gd name="T4" fmla="*/ 78 w 164"/>
                  <a:gd name="T5" fmla="*/ 0 h 1456"/>
                  <a:gd name="T6" fmla="*/ 0 w 164"/>
                  <a:gd name="T7" fmla="*/ 0 h 1456"/>
                  <a:gd name="T8" fmla="*/ 104 w 164"/>
                  <a:gd name="T9" fmla="*/ 1456 h 1456"/>
                </a:gdLst>
                <a:ahLst/>
                <a:cxnLst>
                  <a:cxn ang="0">
                    <a:pos x="T0" y="T1"/>
                  </a:cxn>
                  <a:cxn ang="0">
                    <a:pos x="T2" y="T3"/>
                  </a:cxn>
                  <a:cxn ang="0">
                    <a:pos x="T4" y="T5"/>
                  </a:cxn>
                  <a:cxn ang="0">
                    <a:pos x="T6" y="T7"/>
                  </a:cxn>
                  <a:cxn ang="0">
                    <a:pos x="T8" y="T9"/>
                  </a:cxn>
                </a:cxnLst>
                <a:rect l="0" t="0" r="r" b="b"/>
                <a:pathLst>
                  <a:path w="164" h="1456">
                    <a:moveTo>
                      <a:pt x="104" y="1456"/>
                    </a:moveTo>
                    <a:lnTo>
                      <a:pt x="164" y="1456"/>
                    </a:lnTo>
                    <a:lnTo>
                      <a:pt x="78" y="0"/>
                    </a:lnTo>
                    <a:lnTo>
                      <a:pt x="0" y="0"/>
                    </a:lnTo>
                    <a:lnTo>
                      <a:pt x="104" y="1456"/>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00">
                <a:extLst>
                  <a:ext uri="{FF2B5EF4-FFF2-40B4-BE49-F238E27FC236}">
                    <a16:creationId xmlns:a16="http://schemas.microsoft.com/office/drawing/2014/main" id="{5F55054B-D935-4C75-985D-26B903A2C07F}"/>
                  </a:ext>
                </a:extLst>
              </p:cNvPr>
              <p:cNvSpPr>
                <a:spLocks/>
              </p:cNvSpPr>
              <p:nvPr/>
            </p:nvSpPr>
            <p:spPr bwMode="auto">
              <a:xfrm>
                <a:off x="6938" y="2273"/>
                <a:ext cx="164" cy="1456"/>
              </a:xfrm>
              <a:custGeom>
                <a:avLst/>
                <a:gdLst>
                  <a:gd name="T0" fmla="*/ 104 w 164"/>
                  <a:gd name="T1" fmla="*/ 1456 h 1456"/>
                  <a:gd name="T2" fmla="*/ 164 w 164"/>
                  <a:gd name="T3" fmla="*/ 1456 h 1456"/>
                  <a:gd name="T4" fmla="*/ 78 w 164"/>
                  <a:gd name="T5" fmla="*/ 0 h 1456"/>
                  <a:gd name="T6" fmla="*/ 0 w 164"/>
                  <a:gd name="T7" fmla="*/ 0 h 1456"/>
                  <a:gd name="T8" fmla="*/ 104 w 164"/>
                  <a:gd name="T9" fmla="*/ 1456 h 1456"/>
                </a:gdLst>
                <a:ahLst/>
                <a:cxnLst>
                  <a:cxn ang="0">
                    <a:pos x="T0" y="T1"/>
                  </a:cxn>
                  <a:cxn ang="0">
                    <a:pos x="T2" y="T3"/>
                  </a:cxn>
                  <a:cxn ang="0">
                    <a:pos x="T4" y="T5"/>
                  </a:cxn>
                  <a:cxn ang="0">
                    <a:pos x="T6" y="T7"/>
                  </a:cxn>
                  <a:cxn ang="0">
                    <a:pos x="T8" y="T9"/>
                  </a:cxn>
                </a:cxnLst>
                <a:rect l="0" t="0" r="r" b="b"/>
                <a:pathLst>
                  <a:path w="164" h="1456">
                    <a:moveTo>
                      <a:pt x="104" y="1456"/>
                    </a:moveTo>
                    <a:lnTo>
                      <a:pt x="164" y="1456"/>
                    </a:lnTo>
                    <a:lnTo>
                      <a:pt x="78" y="0"/>
                    </a:lnTo>
                    <a:lnTo>
                      <a:pt x="0" y="0"/>
                    </a:lnTo>
                    <a:lnTo>
                      <a:pt x="104" y="14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01">
                <a:extLst>
                  <a:ext uri="{FF2B5EF4-FFF2-40B4-BE49-F238E27FC236}">
                    <a16:creationId xmlns:a16="http://schemas.microsoft.com/office/drawing/2014/main" id="{C4C7D99F-D917-4A83-8480-5F14DABCD742}"/>
                  </a:ext>
                </a:extLst>
              </p:cNvPr>
              <p:cNvSpPr>
                <a:spLocks noEditPoints="1"/>
              </p:cNvSpPr>
              <p:nvPr/>
            </p:nvSpPr>
            <p:spPr bwMode="auto">
              <a:xfrm>
                <a:off x="6940" y="2309"/>
                <a:ext cx="48" cy="648"/>
              </a:xfrm>
              <a:custGeom>
                <a:avLst/>
                <a:gdLst>
                  <a:gd name="T0" fmla="*/ 13 w 20"/>
                  <a:gd name="T1" fmla="*/ 179 h 273"/>
                  <a:gd name="T2" fmla="*/ 20 w 20"/>
                  <a:gd name="T3" fmla="*/ 273 h 273"/>
                  <a:gd name="T4" fmla="*/ 20 w 20"/>
                  <a:gd name="T5" fmla="*/ 273 h 273"/>
                  <a:gd name="T6" fmla="*/ 13 w 20"/>
                  <a:gd name="T7" fmla="*/ 179 h 273"/>
                  <a:gd name="T8" fmla="*/ 13 w 20"/>
                  <a:gd name="T9" fmla="*/ 179 h 273"/>
                  <a:gd name="T10" fmla="*/ 8 w 20"/>
                  <a:gd name="T11" fmla="*/ 106 h 273"/>
                  <a:gd name="T12" fmla="*/ 9 w 20"/>
                  <a:gd name="T13" fmla="*/ 122 h 273"/>
                  <a:gd name="T14" fmla="*/ 9 w 20"/>
                  <a:gd name="T15" fmla="*/ 122 h 273"/>
                  <a:gd name="T16" fmla="*/ 8 w 20"/>
                  <a:gd name="T17" fmla="*/ 106 h 273"/>
                  <a:gd name="T18" fmla="*/ 8 w 20"/>
                  <a:gd name="T19" fmla="*/ 106 h 273"/>
                  <a:gd name="T20" fmla="*/ 0 w 20"/>
                  <a:gd name="T21" fmla="*/ 0 h 273"/>
                  <a:gd name="T22" fmla="*/ 0 w 20"/>
                  <a:gd name="T23" fmla="*/ 0 h 273"/>
                  <a:gd name="T24" fmla="*/ 1 w 20"/>
                  <a:gd name="T25" fmla="*/ 15 h 273"/>
                  <a:gd name="T26" fmla="*/ 6 w 20"/>
                  <a:gd name="T27" fmla="*/ 72 h 273"/>
                  <a:gd name="T28" fmla="*/ 6 w 20"/>
                  <a:gd name="T29" fmla="*/ 72 h 273"/>
                  <a:gd name="T30" fmla="*/ 0 w 20"/>
                  <a:gd name="T31"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3">
                    <a:moveTo>
                      <a:pt x="13" y="179"/>
                    </a:moveTo>
                    <a:cubicBezTo>
                      <a:pt x="20" y="273"/>
                      <a:pt x="20" y="273"/>
                      <a:pt x="20" y="273"/>
                    </a:cubicBezTo>
                    <a:cubicBezTo>
                      <a:pt x="20" y="273"/>
                      <a:pt x="20" y="273"/>
                      <a:pt x="20" y="273"/>
                    </a:cubicBezTo>
                    <a:cubicBezTo>
                      <a:pt x="13" y="179"/>
                      <a:pt x="13" y="179"/>
                      <a:pt x="13" y="179"/>
                    </a:cubicBezTo>
                    <a:cubicBezTo>
                      <a:pt x="13" y="179"/>
                      <a:pt x="13" y="179"/>
                      <a:pt x="13" y="179"/>
                    </a:cubicBezTo>
                    <a:moveTo>
                      <a:pt x="8" y="106"/>
                    </a:moveTo>
                    <a:cubicBezTo>
                      <a:pt x="9" y="122"/>
                      <a:pt x="9" y="122"/>
                      <a:pt x="9" y="122"/>
                    </a:cubicBezTo>
                    <a:cubicBezTo>
                      <a:pt x="9" y="122"/>
                      <a:pt x="9" y="122"/>
                      <a:pt x="9" y="122"/>
                    </a:cubicBezTo>
                    <a:cubicBezTo>
                      <a:pt x="8" y="106"/>
                      <a:pt x="8" y="106"/>
                      <a:pt x="8" y="106"/>
                    </a:cubicBezTo>
                    <a:cubicBezTo>
                      <a:pt x="8" y="106"/>
                      <a:pt x="8" y="106"/>
                      <a:pt x="8" y="106"/>
                    </a:cubicBezTo>
                    <a:moveTo>
                      <a:pt x="0" y="0"/>
                    </a:moveTo>
                    <a:cubicBezTo>
                      <a:pt x="0" y="0"/>
                      <a:pt x="0" y="0"/>
                      <a:pt x="0" y="0"/>
                    </a:cubicBezTo>
                    <a:cubicBezTo>
                      <a:pt x="1" y="15"/>
                      <a:pt x="1" y="15"/>
                      <a:pt x="1" y="15"/>
                    </a:cubicBezTo>
                    <a:cubicBezTo>
                      <a:pt x="6" y="72"/>
                      <a:pt x="6" y="72"/>
                      <a:pt x="6" y="72"/>
                    </a:cubicBezTo>
                    <a:cubicBezTo>
                      <a:pt x="6" y="72"/>
                      <a:pt x="6" y="72"/>
                      <a:pt x="6" y="72"/>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02">
                <a:extLst>
                  <a:ext uri="{FF2B5EF4-FFF2-40B4-BE49-F238E27FC236}">
                    <a16:creationId xmlns:a16="http://schemas.microsoft.com/office/drawing/2014/main" id="{C6F57899-6247-4815-B5E5-137763288276}"/>
                  </a:ext>
                </a:extLst>
              </p:cNvPr>
              <p:cNvSpPr>
                <a:spLocks noEditPoints="1"/>
              </p:cNvSpPr>
              <p:nvPr/>
            </p:nvSpPr>
            <p:spPr bwMode="auto">
              <a:xfrm>
                <a:off x="6954" y="2480"/>
                <a:ext cx="17" cy="254"/>
              </a:xfrm>
              <a:custGeom>
                <a:avLst/>
                <a:gdLst>
                  <a:gd name="T0" fmla="*/ 3 w 7"/>
                  <a:gd name="T1" fmla="*/ 50 h 107"/>
                  <a:gd name="T2" fmla="*/ 3 w 7"/>
                  <a:gd name="T3" fmla="*/ 50 h 107"/>
                  <a:gd name="T4" fmla="*/ 7 w 7"/>
                  <a:gd name="T5" fmla="*/ 107 h 107"/>
                  <a:gd name="T6" fmla="*/ 7 w 7"/>
                  <a:gd name="T7" fmla="*/ 107 h 107"/>
                  <a:gd name="T8" fmla="*/ 3 w 7"/>
                  <a:gd name="T9" fmla="*/ 50 h 107"/>
                  <a:gd name="T10" fmla="*/ 0 w 7"/>
                  <a:gd name="T11" fmla="*/ 0 h 107"/>
                  <a:gd name="T12" fmla="*/ 2 w 7"/>
                  <a:gd name="T13" fmla="*/ 34 h 107"/>
                  <a:gd name="T14" fmla="*/ 2 w 7"/>
                  <a:gd name="T15" fmla="*/ 34 h 107"/>
                  <a:gd name="T16" fmla="*/ 0 w 7"/>
                  <a:gd name="T17" fmla="*/ 0 h 107"/>
                  <a:gd name="T18" fmla="*/ 0 w 7"/>
                  <a:gd name="T1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7">
                    <a:moveTo>
                      <a:pt x="3" y="50"/>
                    </a:moveTo>
                    <a:cubicBezTo>
                      <a:pt x="3" y="50"/>
                      <a:pt x="3" y="50"/>
                      <a:pt x="3" y="50"/>
                    </a:cubicBezTo>
                    <a:cubicBezTo>
                      <a:pt x="7" y="107"/>
                      <a:pt x="7" y="107"/>
                      <a:pt x="7" y="107"/>
                    </a:cubicBezTo>
                    <a:cubicBezTo>
                      <a:pt x="7" y="107"/>
                      <a:pt x="7" y="107"/>
                      <a:pt x="7" y="107"/>
                    </a:cubicBezTo>
                    <a:cubicBezTo>
                      <a:pt x="3" y="50"/>
                      <a:pt x="3" y="50"/>
                      <a:pt x="3" y="50"/>
                    </a:cubicBezTo>
                    <a:moveTo>
                      <a:pt x="0" y="0"/>
                    </a:moveTo>
                    <a:cubicBezTo>
                      <a:pt x="2" y="34"/>
                      <a:pt x="2" y="34"/>
                      <a:pt x="2" y="34"/>
                    </a:cubicBezTo>
                    <a:cubicBezTo>
                      <a:pt x="2" y="34"/>
                      <a:pt x="2" y="34"/>
                      <a:pt x="2" y="34"/>
                    </a:cubicBezTo>
                    <a:cubicBezTo>
                      <a:pt x="0" y="0"/>
                      <a:pt x="0" y="0"/>
                      <a:pt x="0" y="0"/>
                    </a:cubicBezTo>
                    <a:cubicBezTo>
                      <a:pt x="0" y="0"/>
                      <a:pt x="0" y="0"/>
                      <a:pt x="0" y="0"/>
                    </a:cubicBezTo>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03">
                <a:extLst>
                  <a:ext uri="{FF2B5EF4-FFF2-40B4-BE49-F238E27FC236}">
                    <a16:creationId xmlns:a16="http://schemas.microsoft.com/office/drawing/2014/main" id="{C2296976-FABC-4F72-A903-B8EB8EF63C3E}"/>
                  </a:ext>
                </a:extLst>
              </p:cNvPr>
              <p:cNvSpPr>
                <a:spLocks/>
              </p:cNvSpPr>
              <p:nvPr/>
            </p:nvSpPr>
            <p:spPr bwMode="auto">
              <a:xfrm>
                <a:off x="6992" y="3040"/>
                <a:ext cx="3" cy="24"/>
              </a:xfrm>
              <a:custGeom>
                <a:avLst/>
                <a:gdLst>
                  <a:gd name="T0" fmla="*/ 0 w 3"/>
                  <a:gd name="T1" fmla="*/ 0 h 24"/>
                  <a:gd name="T2" fmla="*/ 0 w 3"/>
                  <a:gd name="T3" fmla="*/ 0 h 24"/>
                  <a:gd name="T4" fmla="*/ 3 w 3"/>
                  <a:gd name="T5" fmla="*/ 24 h 24"/>
                  <a:gd name="T6" fmla="*/ 0 w 3"/>
                  <a:gd name="T7" fmla="*/ 0 h 24"/>
                </a:gdLst>
                <a:ahLst/>
                <a:cxnLst>
                  <a:cxn ang="0">
                    <a:pos x="T0" y="T1"/>
                  </a:cxn>
                  <a:cxn ang="0">
                    <a:pos x="T2" y="T3"/>
                  </a:cxn>
                  <a:cxn ang="0">
                    <a:pos x="T4" y="T5"/>
                  </a:cxn>
                  <a:cxn ang="0">
                    <a:pos x="T6" y="T7"/>
                  </a:cxn>
                </a:cxnLst>
                <a:rect l="0" t="0" r="r" b="b"/>
                <a:pathLst>
                  <a:path w="3" h="24">
                    <a:moveTo>
                      <a:pt x="0" y="0"/>
                    </a:moveTo>
                    <a:lnTo>
                      <a:pt x="0" y="0"/>
                    </a:lnTo>
                    <a:lnTo>
                      <a:pt x="3" y="24"/>
                    </a:lnTo>
                    <a:lnTo>
                      <a:pt x="0" y="0"/>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04">
                <a:extLst>
                  <a:ext uri="{FF2B5EF4-FFF2-40B4-BE49-F238E27FC236}">
                    <a16:creationId xmlns:a16="http://schemas.microsoft.com/office/drawing/2014/main" id="{AD275FD6-9E00-4ACC-B3A6-290DBD15694A}"/>
                  </a:ext>
                </a:extLst>
              </p:cNvPr>
              <p:cNvSpPr>
                <a:spLocks/>
              </p:cNvSpPr>
              <p:nvPr/>
            </p:nvSpPr>
            <p:spPr bwMode="auto">
              <a:xfrm>
                <a:off x="6992" y="3040"/>
                <a:ext cx="3" cy="24"/>
              </a:xfrm>
              <a:custGeom>
                <a:avLst/>
                <a:gdLst>
                  <a:gd name="T0" fmla="*/ 0 w 3"/>
                  <a:gd name="T1" fmla="*/ 0 h 24"/>
                  <a:gd name="T2" fmla="*/ 0 w 3"/>
                  <a:gd name="T3" fmla="*/ 0 h 24"/>
                  <a:gd name="T4" fmla="*/ 3 w 3"/>
                  <a:gd name="T5" fmla="*/ 24 h 24"/>
                  <a:gd name="T6" fmla="*/ 0 w 3"/>
                  <a:gd name="T7" fmla="*/ 0 h 24"/>
                </a:gdLst>
                <a:ahLst/>
                <a:cxnLst>
                  <a:cxn ang="0">
                    <a:pos x="T0" y="T1"/>
                  </a:cxn>
                  <a:cxn ang="0">
                    <a:pos x="T2" y="T3"/>
                  </a:cxn>
                  <a:cxn ang="0">
                    <a:pos x="T4" y="T5"/>
                  </a:cxn>
                  <a:cxn ang="0">
                    <a:pos x="T6" y="T7"/>
                  </a:cxn>
                </a:cxnLst>
                <a:rect l="0" t="0" r="r" b="b"/>
                <a:pathLst>
                  <a:path w="3" h="24">
                    <a:moveTo>
                      <a:pt x="0" y="0"/>
                    </a:moveTo>
                    <a:lnTo>
                      <a:pt x="0" y="0"/>
                    </a:lnTo>
                    <a:lnTo>
                      <a:pt x="3" y="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Freeform 206">
              <a:extLst>
                <a:ext uri="{FF2B5EF4-FFF2-40B4-BE49-F238E27FC236}">
                  <a16:creationId xmlns:a16="http://schemas.microsoft.com/office/drawing/2014/main" id="{0EC89DDF-9829-4FF6-8A6F-9FC8EB1E9C01}"/>
                </a:ext>
              </a:extLst>
            </p:cNvPr>
            <p:cNvSpPr>
              <a:spLocks/>
            </p:cNvSpPr>
            <p:nvPr/>
          </p:nvSpPr>
          <p:spPr bwMode="auto">
            <a:xfrm>
              <a:off x="6988" y="2957"/>
              <a:ext cx="4" cy="83"/>
            </a:xfrm>
            <a:custGeom>
              <a:avLst/>
              <a:gdLst>
                <a:gd name="T0" fmla="*/ 0 w 4"/>
                <a:gd name="T1" fmla="*/ 0 h 83"/>
                <a:gd name="T2" fmla="*/ 0 w 4"/>
                <a:gd name="T3" fmla="*/ 0 h 83"/>
                <a:gd name="T4" fmla="*/ 4 w 4"/>
                <a:gd name="T5" fmla="*/ 83 h 83"/>
                <a:gd name="T6" fmla="*/ 4 w 4"/>
                <a:gd name="T7" fmla="*/ 83 h 83"/>
                <a:gd name="T8" fmla="*/ 0 w 4"/>
                <a:gd name="T9" fmla="*/ 0 h 83"/>
              </a:gdLst>
              <a:ahLst/>
              <a:cxnLst>
                <a:cxn ang="0">
                  <a:pos x="T0" y="T1"/>
                </a:cxn>
                <a:cxn ang="0">
                  <a:pos x="T2" y="T3"/>
                </a:cxn>
                <a:cxn ang="0">
                  <a:pos x="T4" y="T5"/>
                </a:cxn>
                <a:cxn ang="0">
                  <a:pos x="T6" y="T7"/>
                </a:cxn>
                <a:cxn ang="0">
                  <a:pos x="T8" y="T9"/>
                </a:cxn>
              </a:cxnLst>
              <a:rect l="0" t="0" r="r" b="b"/>
              <a:pathLst>
                <a:path w="4" h="83">
                  <a:moveTo>
                    <a:pt x="0" y="0"/>
                  </a:moveTo>
                  <a:lnTo>
                    <a:pt x="0" y="0"/>
                  </a:lnTo>
                  <a:lnTo>
                    <a:pt x="4" y="83"/>
                  </a:lnTo>
                  <a:lnTo>
                    <a:pt x="4" y="83"/>
                  </a:lnTo>
                  <a:lnTo>
                    <a:pt x="0" y="0"/>
                  </a:lnTo>
                  <a:close/>
                </a:path>
              </a:pathLst>
            </a:cu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207">
              <a:extLst>
                <a:ext uri="{FF2B5EF4-FFF2-40B4-BE49-F238E27FC236}">
                  <a16:creationId xmlns:a16="http://schemas.microsoft.com/office/drawing/2014/main" id="{C2D0B274-2A16-409E-A390-65F35F8D5A08}"/>
                </a:ext>
              </a:extLst>
            </p:cNvPr>
            <p:cNvSpPr>
              <a:spLocks/>
            </p:cNvSpPr>
            <p:nvPr/>
          </p:nvSpPr>
          <p:spPr bwMode="auto">
            <a:xfrm>
              <a:off x="6988" y="2957"/>
              <a:ext cx="4" cy="83"/>
            </a:xfrm>
            <a:custGeom>
              <a:avLst/>
              <a:gdLst>
                <a:gd name="T0" fmla="*/ 0 w 4"/>
                <a:gd name="T1" fmla="*/ 0 h 83"/>
                <a:gd name="T2" fmla="*/ 0 w 4"/>
                <a:gd name="T3" fmla="*/ 0 h 83"/>
                <a:gd name="T4" fmla="*/ 4 w 4"/>
                <a:gd name="T5" fmla="*/ 83 h 83"/>
                <a:gd name="T6" fmla="*/ 4 w 4"/>
                <a:gd name="T7" fmla="*/ 83 h 83"/>
                <a:gd name="T8" fmla="*/ 0 w 4"/>
                <a:gd name="T9" fmla="*/ 0 h 83"/>
              </a:gdLst>
              <a:ahLst/>
              <a:cxnLst>
                <a:cxn ang="0">
                  <a:pos x="T0" y="T1"/>
                </a:cxn>
                <a:cxn ang="0">
                  <a:pos x="T2" y="T3"/>
                </a:cxn>
                <a:cxn ang="0">
                  <a:pos x="T4" y="T5"/>
                </a:cxn>
                <a:cxn ang="0">
                  <a:pos x="T6" y="T7"/>
                </a:cxn>
                <a:cxn ang="0">
                  <a:pos x="T8" y="T9"/>
                </a:cxn>
              </a:cxnLst>
              <a:rect l="0" t="0" r="r" b="b"/>
              <a:pathLst>
                <a:path w="4" h="83">
                  <a:moveTo>
                    <a:pt x="0" y="0"/>
                  </a:moveTo>
                  <a:lnTo>
                    <a:pt x="0" y="0"/>
                  </a:lnTo>
                  <a:lnTo>
                    <a:pt x="4" y="83"/>
                  </a:lnTo>
                  <a:lnTo>
                    <a:pt x="4" y="8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208">
              <a:extLst>
                <a:ext uri="{FF2B5EF4-FFF2-40B4-BE49-F238E27FC236}">
                  <a16:creationId xmlns:a16="http://schemas.microsoft.com/office/drawing/2014/main" id="{A5CDA1F2-8BA9-4945-A894-91DAEBA77D7F}"/>
                </a:ext>
              </a:extLst>
            </p:cNvPr>
            <p:cNvSpPr>
              <a:spLocks/>
            </p:cNvSpPr>
            <p:nvPr/>
          </p:nvSpPr>
          <p:spPr bwMode="auto">
            <a:xfrm>
              <a:off x="6940" y="2309"/>
              <a:ext cx="162" cy="1420"/>
            </a:xfrm>
            <a:custGeom>
              <a:avLst/>
              <a:gdLst>
                <a:gd name="T0" fmla="*/ 0 w 162"/>
                <a:gd name="T1" fmla="*/ 0 h 1420"/>
                <a:gd name="T2" fmla="*/ 0 w 162"/>
                <a:gd name="T3" fmla="*/ 0 h 1420"/>
                <a:gd name="T4" fmla="*/ 14 w 162"/>
                <a:gd name="T5" fmla="*/ 171 h 1420"/>
                <a:gd name="T6" fmla="*/ 19 w 162"/>
                <a:gd name="T7" fmla="*/ 251 h 1420"/>
                <a:gd name="T8" fmla="*/ 22 w 162"/>
                <a:gd name="T9" fmla="*/ 289 h 1420"/>
                <a:gd name="T10" fmla="*/ 31 w 162"/>
                <a:gd name="T11" fmla="*/ 425 h 1420"/>
                <a:gd name="T12" fmla="*/ 48 w 162"/>
                <a:gd name="T13" fmla="*/ 648 h 1420"/>
                <a:gd name="T14" fmla="*/ 52 w 162"/>
                <a:gd name="T15" fmla="*/ 731 h 1420"/>
                <a:gd name="T16" fmla="*/ 55 w 162"/>
                <a:gd name="T17" fmla="*/ 755 h 1420"/>
                <a:gd name="T18" fmla="*/ 102 w 162"/>
                <a:gd name="T19" fmla="*/ 1420 h 1420"/>
                <a:gd name="T20" fmla="*/ 162 w 162"/>
                <a:gd name="T21" fmla="*/ 1420 h 1420"/>
                <a:gd name="T22" fmla="*/ 81 w 162"/>
                <a:gd name="T23" fmla="*/ 35 h 1420"/>
                <a:gd name="T24" fmla="*/ 79 w 162"/>
                <a:gd name="T25" fmla="*/ 33 h 1420"/>
                <a:gd name="T26" fmla="*/ 3 w 162"/>
                <a:gd name="T27" fmla="*/ 33 h 1420"/>
                <a:gd name="T28" fmla="*/ 0 w 162"/>
                <a:gd name="T29" fmla="*/ 0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1420">
                  <a:moveTo>
                    <a:pt x="0" y="0"/>
                  </a:moveTo>
                  <a:lnTo>
                    <a:pt x="0" y="0"/>
                  </a:lnTo>
                  <a:lnTo>
                    <a:pt x="14" y="171"/>
                  </a:lnTo>
                  <a:lnTo>
                    <a:pt x="19" y="251"/>
                  </a:lnTo>
                  <a:lnTo>
                    <a:pt x="22" y="289"/>
                  </a:lnTo>
                  <a:lnTo>
                    <a:pt x="31" y="425"/>
                  </a:lnTo>
                  <a:lnTo>
                    <a:pt x="48" y="648"/>
                  </a:lnTo>
                  <a:lnTo>
                    <a:pt x="52" y="731"/>
                  </a:lnTo>
                  <a:lnTo>
                    <a:pt x="55" y="755"/>
                  </a:lnTo>
                  <a:lnTo>
                    <a:pt x="102" y="1420"/>
                  </a:lnTo>
                  <a:lnTo>
                    <a:pt x="162" y="1420"/>
                  </a:lnTo>
                  <a:lnTo>
                    <a:pt x="81" y="35"/>
                  </a:lnTo>
                  <a:lnTo>
                    <a:pt x="79" y="33"/>
                  </a:lnTo>
                  <a:lnTo>
                    <a:pt x="3" y="33"/>
                  </a:lnTo>
                  <a:lnTo>
                    <a:pt x="0" y="0"/>
                  </a:lnTo>
                  <a:close/>
                </a:path>
              </a:pathLst>
            </a:custGeom>
            <a:solidFill>
              <a:srgbClr val="93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209">
              <a:extLst>
                <a:ext uri="{FF2B5EF4-FFF2-40B4-BE49-F238E27FC236}">
                  <a16:creationId xmlns:a16="http://schemas.microsoft.com/office/drawing/2014/main" id="{E32A266E-A8D3-42D7-88AE-AF26902EA2B1}"/>
                </a:ext>
              </a:extLst>
            </p:cNvPr>
            <p:cNvSpPr>
              <a:spLocks/>
            </p:cNvSpPr>
            <p:nvPr/>
          </p:nvSpPr>
          <p:spPr bwMode="auto">
            <a:xfrm>
              <a:off x="6940" y="2309"/>
              <a:ext cx="162" cy="1420"/>
            </a:xfrm>
            <a:custGeom>
              <a:avLst/>
              <a:gdLst>
                <a:gd name="T0" fmla="*/ 0 w 162"/>
                <a:gd name="T1" fmla="*/ 0 h 1420"/>
                <a:gd name="T2" fmla="*/ 0 w 162"/>
                <a:gd name="T3" fmla="*/ 0 h 1420"/>
                <a:gd name="T4" fmla="*/ 14 w 162"/>
                <a:gd name="T5" fmla="*/ 171 h 1420"/>
                <a:gd name="T6" fmla="*/ 19 w 162"/>
                <a:gd name="T7" fmla="*/ 251 h 1420"/>
                <a:gd name="T8" fmla="*/ 22 w 162"/>
                <a:gd name="T9" fmla="*/ 289 h 1420"/>
                <a:gd name="T10" fmla="*/ 31 w 162"/>
                <a:gd name="T11" fmla="*/ 425 h 1420"/>
                <a:gd name="T12" fmla="*/ 48 w 162"/>
                <a:gd name="T13" fmla="*/ 648 h 1420"/>
                <a:gd name="T14" fmla="*/ 52 w 162"/>
                <a:gd name="T15" fmla="*/ 731 h 1420"/>
                <a:gd name="T16" fmla="*/ 55 w 162"/>
                <a:gd name="T17" fmla="*/ 755 h 1420"/>
                <a:gd name="T18" fmla="*/ 102 w 162"/>
                <a:gd name="T19" fmla="*/ 1420 h 1420"/>
                <a:gd name="T20" fmla="*/ 162 w 162"/>
                <a:gd name="T21" fmla="*/ 1420 h 1420"/>
                <a:gd name="T22" fmla="*/ 81 w 162"/>
                <a:gd name="T23" fmla="*/ 35 h 1420"/>
                <a:gd name="T24" fmla="*/ 79 w 162"/>
                <a:gd name="T25" fmla="*/ 33 h 1420"/>
                <a:gd name="T26" fmla="*/ 3 w 162"/>
                <a:gd name="T27" fmla="*/ 33 h 1420"/>
                <a:gd name="T28" fmla="*/ 0 w 162"/>
                <a:gd name="T29" fmla="*/ 0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1420">
                  <a:moveTo>
                    <a:pt x="0" y="0"/>
                  </a:moveTo>
                  <a:lnTo>
                    <a:pt x="0" y="0"/>
                  </a:lnTo>
                  <a:lnTo>
                    <a:pt x="14" y="171"/>
                  </a:lnTo>
                  <a:lnTo>
                    <a:pt x="19" y="251"/>
                  </a:lnTo>
                  <a:lnTo>
                    <a:pt x="22" y="289"/>
                  </a:lnTo>
                  <a:lnTo>
                    <a:pt x="31" y="425"/>
                  </a:lnTo>
                  <a:lnTo>
                    <a:pt x="48" y="648"/>
                  </a:lnTo>
                  <a:lnTo>
                    <a:pt x="52" y="731"/>
                  </a:lnTo>
                  <a:lnTo>
                    <a:pt x="55" y="755"/>
                  </a:lnTo>
                  <a:lnTo>
                    <a:pt x="102" y="1420"/>
                  </a:lnTo>
                  <a:lnTo>
                    <a:pt x="162" y="1420"/>
                  </a:lnTo>
                  <a:lnTo>
                    <a:pt x="81" y="35"/>
                  </a:lnTo>
                  <a:lnTo>
                    <a:pt x="79" y="33"/>
                  </a:lnTo>
                  <a:lnTo>
                    <a:pt x="3" y="3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210">
              <a:extLst>
                <a:ext uri="{FF2B5EF4-FFF2-40B4-BE49-F238E27FC236}">
                  <a16:creationId xmlns:a16="http://schemas.microsoft.com/office/drawing/2014/main" id="{BBF774A1-0AC3-4931-B15B-7B31966EE50F}"/>
                </a:ext>
              </a:extLst>
            </p:cNvPr>
            <p:cNvSpPr>
              <a:spLocks/>
            </p:cNvSpPr>
            <p:nvPr/>
          </p:nvSpPr>
          <p:spPr bwMode="auto">
            <a:xfrm>
              <a:off x="7019" y="2309"/>
              <a:ext cx="2" cy="33"/>
            </a:xfrm>
            <a:custGeom>
              <a:avLst/>
              <a:gdLst>
                <a:gd name="T0" fmla="*/ 0 w 2"/>
                <a:gd name="T1" fmla="*/ 0 h 33"/>
                <a:gd name="T2" fmla="*/ 0 w 2"/>
                <a:gd name="T3" fmla="*/ 0 h 33"/>
                <a:gd name="T4" fmla="*/ 0 w 2"/>
                <a:gd name="T5" fmla="*/ 33 h 33"/>
                <a:gd name="T6" fmla="*/ 2 w 2"/>
                <a:gd name="T7" fmla="*/ 33 h 33"/>
                <a:gd name="T8" fmla="*/ 0 w 2"/>
                <a:gd name="T9" fmla="*/ 0 h 33"/>
              </a:gdLst>
              <a:ahLst/>
              <a:cxnLst>
                <a:cxn ang="0">
                  <a:pos x="T0" y="T1"/>
                </a:cxn>
                <a:cxn ang="0">
                  <a:pos x="T2" y="T3"/>
                </a:cxn>
                <a:cxn ang="0">
                  <a:pos x="T4" y="T5"/>
                </a:cxn>
                <a:cxn ang="0">
                  <a:pos x="T6" y="T7"/>
                </a:cxn>
                <a:cxn ang="0">
                  <a:pos x="T8" y="T9"/>
                </a:cxn>
              </a:cxnLst>
              <a:rect l="0" t="0" r="r" b="b"/>
              <a:pathLst>
                <a:path w="2" h="33">
                  <a:moveTo>
                    <a:pt x="0" y="0"/>
                  </a:moveTo>
                  <a:lnTo>
                    <a:pt x="0" y="0"/>
                  </a:lnTo>
                  <a:lnTo>
                    <a:pt x="0" y="33"/>
                  </a:lnTo>
                  <a:lnTo>
                    <a:pt x="2" y="33"/>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11">
              <a:extLst>
                <a:ext uri="{FF2B5EF4-FFF2-40B4-BE49-F238E27FC236}">
                  <a16:creationId xmlns:a16="http://schemas.microsoft.com/office/drawing/2014/main" id="{4BDED646-145D-4DAF-8FD9-7A3E26208F11}"/>
                </a:ext>
              </a:extLst>
            </p:cNvPr>
            <p:cNvSpPr>
              <a:spLocks/>
            </p:cNvSpPr>
            <p:nvPr/>
          </p:nvSpPr>
          <p:spPr bwMode="auto">
            <a:xfrm>
              <a:off x="7019" y="2309"/>
              <a:ext cx="2" cy="33"/>
            </a:xfrm>
            <a:custGeom>
              <a:avLst/>
              <a:gdLst>
                <a:gd name="T0" fmla="*/ 0 w 2"/>
                <a:gd name="T1" fmla="*/ 0 h 33"/>
                <a:gd name="T2" fmla="*/ 0 w 2"/>
                <a:gd name="T3" fmla="*/ 0 h 33"/>
                <a:gd name="T4" fmla="*/ 0 w 2"/>
                <a:gd name="T5" fmla="*/ 33 h 33"/>
                <a:gd name="T6" fmla="*/ 2 w 2"/>
                <a:gd name="T7" fmla="*/ 33 h 33"/>
                <a:gd name="T8" fmla="*/ 0 w 2"/>
                <a:gd name="T9" fmla="*/ 0 h 33"/>
              </a:gdLst>
              <a:ahLst/>
              <a:cxnLst>
                <a:cxn ang="0">
                  <a:pos x="T0" y="T1"/>
                </a:cxn>
                <a:cxn ang="0">
                  <a:pos x="T2" y="T3"/>
                </a:cxn>
                <a:cxn ang="0">
                  <a:pos x="T4" y="T5"/>
                </a:cxn>
                <a:cxn ang="0">
                  <a:pos x="T6" y="T7"/>
                </a:cxn>
                <a:cxn ang="0">
                  <a:pos x="T8" y="T9"/>
                </a:cxn>
              </a:cxnLst>
              <a:rect l="0" t="0" r="r" b="b"/>
              <a:pathLst>
                <a:path w="2" h="33">
                  <a:moveTo>
                    <a:pt x="0" y="0"/>
                  </a:moveTo>
                  <a:lnTo>
                    <a:pt x="0" y="0"/>
                  </a:lnTo>
                  <a:lnTo>
                    <a:pt x="0" y="33"/>
                  </a:lnTo>
                  <a:lnTo>
                    <a:pt x="2" y="3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Rectangle 212">
              <a:extLst>
                <a:ext uri="{FF2B5EF4-FFF2-40B4-BE49-F238E27FC236}">
                  <a16:creationId xmlns:a16="http://schemas.microsoft.com/office/drawing/2014/main" id="{1DF726FE-5622-4204-8C96-5A831FA2EFBC}"/>
                </a:ext>
              </a:extLst>
            </p:cNvPr>
            <p:cNvSpPr>
              <a:spLocks noChangeArrowheads="1"/>
            </p:cNvSpPr>
            <p:nvPr/>
          </p:nvSpPr>
          <p:spPr bwMode="auto">
            <a:xfrm>
              <a:off x="7019" y="2309"/>
              <a:ext cx="1" cy="33"/>
            </a:xfrm>
            <a:prstGeom prst="rect">
              <a:avLst/>
            </a:prstGeom>
            <a:solidFill>
              <a:srgbClr val="1E28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Rectangle 213">
              <a:extLst>
                <a:ext uri="{FF2B5EF4-FFF2-40B4-BE49-F238E27FC236}">
                  <a16:creationId xmlns:a16="http://schemas.microsoft.com/office/drawing/2014/main" id="{272D2EEE-BBD1-41B7-A0AB-8FCABBCDFFE0}"/>
                </a:ext>
              </a:extLst>
            </p:cNvPr>
            <p:cNvSpPr>
              <a:spLocks noChangeArrowheads="1"/>
            </p:cNvSpPr>
            <p:nvPr/>
          </p:nvSpPr>
          <p:spPr bwMode="auto">
            <a:xfrm>
              <a:off x="7019" y="2309"/>
              <a:ext cx="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14">
              <a:extLst>
                <a:ext uri="{FF2B5EF4-FFF2-40B4-BE49-F238E27FC236}">
                  <a16:creationId xmlns:a16="http://schemas.microsoft.com/office/drawing/2014/main" id="{3F31C951-FAAE-4F03-B9AD-F1627EC6A436}"/>
                </a:ext>
              </a:extLst>
            </p:cNvPr>
            <p:cNvSpPr>
              <a:spLocks/>
            </p:cNvSpPr>
            <p:nvPr/>
          </p:nvSpPr>
          <p:spPr bwMode="auto">
            <a:xfrm>
              <a:off x="6940" y="2309"/>
              <a:ext cx="79" cy="33"/>
            </a:xfrm>
            <a:custGeom>
              <a:avLst/>
              <a:gdLst>
                <a:gd name="T0" fmla="*/ 79 w 79"/>
                <a:gd name="T1" fmla="*/ 0 h 33"/>
                <a:gd name="T2" fmla="*/ 0 w 79"/>
                <a:gd name="T3" fmla="*/ 0 h 33"/>
                <a:gd name="T4" fmla="*/ 3 w 79"/>
                <a:gd name="T5" fmla="*/ 33 h 33"/>
                <a:gd name="T6" fmla="*/ 79 w 79"/>
                <a:gd name="T7" fmla="*/ 33 h 33"/>
                <a:gd name="T8" fmla="*/ 79 w 79"/>
                <a:gd name="T9" fmla="*/ 0 h 33"/>
              </a:gdLst>
              <a:ahLst/>
              <a:cxnLst>
                <a:cxn ang="0">
                  <a:pos x="T0" y="T1"/>
                </a:cxn>
                <a:cxn ang="0">
                  <a:pos x="T2" y="T3"/>
                </a:cxn>
                <a:cxn ang="0">
                  <a:pos x="T4" y="T5"/>
                </a:cxn>
                <a:cxn ang="0">
                  <a:pos x="T6" y="T7"/>
                </a:cxn>
                <a:cxn ang="0">
                  <a:pos x="T8" y="T9"/>
                </a:cxn>
              </a:cxnLst>
              <a:rect l="0" t="0" r="r" b="b"/>
              <a:pathLst>
                <a:path w="79" h="33">
                  <a:moveTo>
                    <a:pt x="79" y="0"/>
                  </a:moveTo>
                  <a:lnTo>
                    <a:pt x="0" y="0"/>
                  </a:lnTo>
                  <a:lnTo>
                    <a:pt x="3" y="33"/>
                  </a:lnTo>
                  <a:lnTo>
                    <a:pt x="79" y="33"/>
                  </a:lnTo>
                  <a:lnTo>
                    <a:pt x="79" y="0"/>
                  </a:lnTo>
                  <a:close/>
                </a:path>
              </a:pathLst>
            </a:custGeom>
            <a:solidFill>
              <a:srgbClr val="767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5">
              <a:extLst>
                <a:ext uri="{FF2B5EF4-FFF2-40B4-BE49-F238E27FC236}">
                  <a16:creationId xmlns:a16="http://schemas.microsoft.com/office/drawing/2014/main" id="{BF0B8252-165B-49B1-8099-E1C6C5F74947}"/>
                </a:ext>
              </a:extLst>
            </p:cNvPr>
            <p:cNvSpPr>
              <a:spLocks/>
            </p:cNvSpPr>
            <p:nvPr/>
          </p:nvSpPr>
          <p:spPr bwMode="auto">
            <a:xfrm>
              <a:off x="6940" y="2309"/>
              <a:ext cx="79" cy="33"/>
            </a:xfrm>
            <a:custGeom>
              <a:avLst/>
              <a:gdLst>
                <a:gd name="T0" fmla="*/ 79 w 79"/>
                <a:gd name="T1" fmla="*/ 0 h 33"/>
                <a:gd name="T2" fmla="*/ 0 w 79"/>
                <a:gd name="T3" fmla="*/ 0 h 33"/>
                <a:gd name="T4" fmla="*/ 3 w 79"/>
                <a:gd name="T5" fmla="*/ 33 h 33"/>
                <a:gd name="T6" fmla="*/ 79 w 79"/>
                <a:gd name="T7" fmla="*/ 33 h 33"/>
                <a:gd name="T8" fmla="*/ 79 w 79"/>
                <a:gd name="T9" fmla="*/ 0 h 33"/>
              </a:gdLst>
              <a:ahLst/>
              <a:cxnLst>
                <a:cxn ang="0">
                  <a:pos x="T0" y="T1"/>
                </a:cxn>
                <a:cxn ang="0">
                  <a:pos x="T2" y="T3"/>
                </a:cxn>
                <a:cxn ang="0">
                  <a:pos x="T4" y="T5"/>
                </a:cxn>
                <a:cxn ang="0">
                  <a:pos x="T6" y="T7"/>
                </a:cxn>
                <a:cxn ang="0">
                  <a:pos x="T8" y="T9"/>
                </a:cxn>
              </a:cxnLst>
              <a:rect l="0" t="0" r="r" b="b"/>
              <a:pathLst>
                <a:path w="79" h="33">
                  <a:moveTo>
                    <a:pt x="79" y="0"/>
                  </a:moveTo>
                  <a:lnTo>
                    <a:pt x="0" y="0"/>
                  </a:lnTo>
                  <a:lnTo>
                    <a:pt x="3" y="33"/>
                  </a:lnTo>
                  <a:lnTo>
                    <a:pt x="79" y="33"/>
                  </a:lnTo>
                  <a:lnTo>
                    <a:pt x="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6">
              <a:extLst>
                <a:ext uri="{FF2B5EF4-FFF2-40B4-BE49-F238E27FC236}">
                  <a16:creationId xmlns:a16="http://schemas.microsoft.com/office/drawing/2014/main" id="{4E1665DE-5986-4508-96CF-C5BF1D873762}"/>
                </a:ext>
              </a:extLst>
            </p:cNvPr>
            <p:cNvSpPr>
              <a:spLocks/>
            </p:cNvSpPr>
            <p:nvPr/>
          </p:nvSpPr>
          <p:spPr bwMode="auto">
            <a:xfrm>
              <a:off x="5356" y="2235"/>
              <a:ext cx="1722" cy="74"/>
            </a:xfrm>
            <a:custGeom>
              <a:avLst/>
              <a:gdLst>
                <a:gd name="T0" fmla="*/ 9 w 725"/>
                <a:gd name="T1" fmla="*/ 31 h 31"/>
                <a:gd name="T2" fmla="*/ 716 w 725"/>
                <a:gd name="T3" fmla="*/ 31 h 31"/>
                <a:gd name="T4" fmla="*/ 725 w 725"/>
                <a:gd name="T5" fmla="*/ 22 h 31"/>
                <a:gd name="T6" fmla="*/ 725 w 725"/>
                <a:gd name="T7" fmla="*/ 0 h 31"/>
                <a:gd name="T8" fmla="*/ 0 w 725"/>
                <a:gd name="T9" fmla="*/ 0 h 31"/>
                <a:gd name="T10" fmla="*/ 0 w 725"/>
                <a:gd name="T11" fmla="*/ 22 h 31"/>
                <a:gd name="T12" fmla="*/ 9 w 725"/>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725" h="31">
                  <a:moveTo>
                    <a:pt x="9" y="31"/>
                  </a:moveTo>
                  <a:cubicBezTo>
                    <a:pt x="716" y="31"/>
                    <a:pt x="716" y="31"/>
                    <a:pt x="716" y="31"/>
                  </a:cubicBezTo>
                  <a:cubicBezTo>
                    <a:pt x="721" y="31"/>
                    <a:pt x="725" y="27"/>
                    <a:pt x="725" y="22"/>
                  </a:cubicBezTo>
                  <a:cubicBezTo>
                    <a:pt x="725" y="0"/>
                    <a:pt x="725" y="0"/>
                    <a:pt x="725" y="0"/>
                  </a:cubicBezTo>
                  <a:cubicBezTo>
                    <a:pt x="0" y="0"/>
                    <a:pt x="0" y="0"/>
                    <a:pt x="0" y="0"/>
                  </a:cubicBezTo>
                  <a:cubicBezTo>
                    <a:pt x="0" y="22"/>
                    <a:pt x="0" y="22"/>
                    <a:pt x="0" y="22"/>
                  </a:cubicBezTo>
                  <a:cubicBezTo>
                    <a:pt x="0" y="27"/>
                    <a:pt x="4" y="31"/>
                    <a:pt x="9" y="31"/>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7">
              <a:extLst>
                <a:ext uri="{FF2B5EF4-FFF2-40B4-BE49-F238E27FC236}">
                  <a16:creationId xmlns:a16="http://schemas.microsoft.com/office/drawing/2014/main" id="{55565554-9645-476E-B800-B13AC7BE50A2}"/>
                </a:ext>
              </a:extLst>
            </p:cNvPr>
            <p:cNvSpPr>
              <a:spLocks/>
            </p:cNvSpPr>
            <p:nvPr/>
          </p:nvSpPr>
          <p:spPr bwMode="auto">
            <a:xfrm>
              <a:off x="5767" y="2273"/>
              <a:ext cx="1311" cy="36"/>
            </a:xfrm>
            <a:custGeom>
              <a:avLst/>
              <a:gdLst>
                <a:gd name="T0" fmla="*/ 552 w 552"/>
                <a:gd name="T1" fmla="*/ 0 h 15"/>
                <a:gd name="T2" fmla="*/ 5 w 552"/>
                <a:gd name="T3" fmla="*/ 0 h 15"/>
                <a:gd name="T4" fmla="*/ 0 w 552"/>
                <a:gd name="T5" fmla="*/ 15 h 15"/>
                <a:gd name="T6" fmla="*/ 543 w 552"/>
                <a:gd name="T7" fmla="*/ 15 h 15"/>
                <a:gd name="T8" fmla="*/ 552 w 552"/>
                <a:gd name="T9" fmla="*/ 6 h 15"/>
                <a:gd name="T10" fmla="*/ 552 w 552"/>
                <a:gd name="T11" fmla="*/ 0 h 15"/>
              </a:gdLst>
              <a:ahLst/>
              <a:cxnLst>
                <a:cxn ang="0">
                  <a:pos x="T0" y="T1"/>
                </a:cxn>
                <a:cxn ang="0">
                  <a:pos x="T2" y="T3"/>
                </a:cxn>
                <a:cxn ang="0">
                  <a:pos x="T4" y="T5"/>
                </a:cxn>
                <a:cxn ang="0">
                  <a:pos x="T6" y="T7"/>
                </a:cxn>
                <a:cxn ang="0">
                  <a:pos x="T8" y="T9"/>
                </a:cxn>
                <a:cxn ang="0">
                  <a:pos x="T10" y="T11"/>
                </a:cxn>
              </a:cxnLst>
              <a:rect l="0" t="0" r="r" b="b"/>
              <a:pathLst>
                <a:path w="552" h="15">
                  <a:moveTo>
                    <a:pt x="552" y="0"/>
                  </a:moveTo>
                  <a:cubicBezTo>
                    <a:pt x="5" y="0"/>
                    <a:pt x="5" y="0"/>
                    <a:pt x="5" y="0"/>
                  </a:cubicBezTo>
                  <a:cubicBezTo>
                    <a:pt x="3" y="5"/>
                    <a:pt x="1" y="10"/>
                    <a:pt x="0" y="15"/>
                  </a:cubicBezTo>
                  <a:cubicBezTo>
                    <a:pt x="543" y="15"/>
                    <a:pt x="543" y="15"/>
                    <a:pt x="543" y="15"/>
                  </a:cubicBezTo>
                  <a:cubicBezTo>
                    <a:pt x="548" y="15"/>
                    <a:pt x="552" y="11"/>
                    <a:pt x="552" y="6"/>
                  </a:cubicBezTo>
                  <a:cubicBezTo>
                    <a:pt x="552" y="0"/>
                    <a:pt x="552" y="0"/>
                    <a:pt x="552" y="0"/>
                  </a:cubicBezTo>
                </a:path>
              </a:pathLst>
            </a:custGeom>
            <a:solidFill>
              <a:srgbClr val="FE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8">
              <a:extLst>
                <a:ext uri="{FF2B5EF4-FFF2-40B4-BE49-F238E27FC236}">
                  <a16:creationId xmlns:a16="http://schemas.microsoft.com/office/drawing/2014/main" id="{F5A1F797-758D-4819-AE7F-82BB8B5E874D}"/>
                </a:ext>
              </a:extLst>
            </p:cNvPr>
            <p:cNvSpPr>
              <a:spLocks/>
            </p:cNvSpPr>
            <p:nvPr/>
          </p:nvSpPr>
          <p:spPr bwMode="auto">
            <a:xfrm>
              <a:off x="5779" y="2245"/>
              <a:ext cx="1299" cy="28"/>
            </a:xfrm>
            <a:custGeom>
              <a:avLst/>
              <a:gdLst>
                <a:gd name="T0" fmla="*/ 547 w 547"/>
                <a:gd name="T1" fmla="*/ 0 h 12"/>
                <a:gd name="T2" fmla="*/ 4 w 547"/>
                <a:gd name="T3" fmla="*/ 0 h 12"/>
                <a:gd name="T4" fmla="*/ 0 w 547"/>
                <a:gd name="T5" fmla="*/ 12 h 12"/>
                <a:gd name="T6" fmla="*/ 547 w 547"/>
                <a:gd name="T7" fmla="*/ 12 h 12"/>
                <a:gd name="T8" fmla="*/ 547 w 547"/>
                <a:gd name="T9" fmla="*/ 0 h 12"/>
              </a:gdLst>
              <a:ahLst/>
              <a:cxnLst>
                <a:cxn ang="0">
                  <a:pos x="T0" y="T1"/>
                </a:cxn>
                <a:cxn ang="0">
                  <a:pos x="T2" y="T3"/>
                </a:cxn>
                <a:cxn ang="0">
                  <a:pos x="T4" y="T5"/>
                </a:cxn>
                <a:cxn ang="0">
                  <a:pos x="T6" y="T7"/>
                </a:cxn>
                <a:cxn ang="0">
                  <a:pos x="T8" y="T9"/>
                </a:cxn>
              </a:cxnLst>
              <a:rect l="0" t="0" r="r" b="b"/>
              <a:pathLst>
                <a:path w="547" h="12">
                  <a:moveTo>
                    <a:pt x="547" y="0"/>
                  </a:moveTo>
                  <a:cubicBezTo>
                    <a:pt x="4" y="0"/>
                    <a:pt x="4" y="0"/>
                    <a:pt x="4" y="0"/>
                  </a:cubicBezTo>
                  <a:cubicBezTo>
                    <a:pt x="3" y="4"/>
                    <a:pt x="1" y="8"/>
                    <a:pt x="0" y="12"/>
                  </a:cubicBezTo>
                  <a:cubicBezTo>
                    <a:pt x="547" y="12"/>
                    <a:pt x="547" y="12"/>
                    <a:pt x="547" y="12"/>
                  </a:cubicBezTo>
                  <a:cubicBezTo>
                    <a:pt x="547" y="0"/>
                    <a:pt x="547" y="0"/>
                    <a:pt x="547" y="0"/>
                  </a:cubicBezTo>
                </a:path>
              </a:pathLst>
            </a:custGeom>
            <a:solidFill>
              <a:srgbClr val="FE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9">
              <a:extLst>
                <a:ext uri="{FF2B5EF4-FFF2-40B4-BE49-F238E27FC236}">
                  <a16:creationId xmlns:a16="http://schemas.microsoft.com/office/drawing/2014/main" id="{50CF7711-BA3F-411D-9A95-19746EEC32B0}"/>
                </a:ext>
              </a:extLst>
            </p:cNvPr>
            <p:cNvSpPr>
              <a:spLocks/>
            </p:cNvSpPr>
            <p:nvPr/>
          </p:nvSpPr>
          <p:spPr bwMode="auto">
            <a:xfrm>
              <a:off x="5299" y="2204"/>
              <a:ext cx="1834" cy="41"/>
            </a:xfrm>
            <a:custGeom>
              <a:avLst/>
              <a:gdLst>
                <a:gd name="T0" fmla="*/ 9 w 772"/>
                <a:gd name="T1" fmla="*/ 17 h 17"/>
                <a:gd name="T2" fmla="*/ 764 w 772"/>
                <a:gd name="T3" fmla="*/ 17 h 17"/>
                <a:gd name="T4" fmla="*/ 772 w 772"/>
                <a:gd name="T5" fmla="*/ 9 h 17"/>
                <a:gd name="T6" fmla="*/ 764 w 772"/>
                <a:gd name="T7" fmla="*/ 0 h 17"/>
                <a:gd name="T8" fmla="*/ 9 w 772"/>
                <a:gd name="T9" fmla="*/ 0 h 17"/>
                <a:gd name="T10" fmla="*/ 0 w 772"/>
                <a:gd name="T11" fmla="*/ 9 h 17"/>
                <a:gd name="T12" fmla="*/ 9 w 772"/>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72" h="17">
                  <a:moveTo>
                    <a:pt x="9" y="17"/>
                  </a:moveTo>
                  <a:cubicBezTo>
                    <a:pt x="764" y="17"/>
                    <a:pt x="764" y="17"/>
                    <a:pt x="764" y="17"/>
                  </a:cubicBezTo>
                  <a:cubicBezTo>
                    <a:pt x="769" y="17"/>
                    <a:pt x="772" y="13"/>
                    <a:pt x="772" y="9"/>
                  </a:cubicBezTo>
                  <a:cubicBezTo>
                    <a:pt x="772" y="4"/>
                    <a:pt x="769" y="0"/>
                    <a:pt x="764" y="0"/>
                  </a:cubicBezTo>
                  <a:cubicBezTo>
                    <a:pt x="9" y="0"/>
                    <a:pt x="9" y="0"/>
                    <a:pt x="9" y="0"/>
                  </a:cubicBezTo>
                  <a:cubicBezTo>
                    <a:pt x="4" y="0"/>
                    <a:pt x="0" y="4"/>
                    <a:pt x="0" y="9"/>
                  </a:cubicBezTo>
                  <a:cubicBezTo>
                    <a:pt x="0" y="13"/>
                    <a:pt x="4" y="17"/>
                    <a:pt x="9" y="17"/>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0">
              <a:extLst>
                <a:ext uri="{FF2B5EF4-FFF2-40B4-BE49-F238E27FC236}">
                  <a16:creationId xmlns:a16="http://schemas.microsoft.com/office/drawing/2014/main" id="{BF29F73D-2013-4A45-8E82-3257271FE27A}"/>
                </a:ext>
              </a:extLst>
            </p:cNvPr>
            <p:cNvSpPr>
              <a:spLocks/>
            </p:cNvSpPr>
            <p:nvPr/>
          </p:nvSpPr>
          <p:spPr bwMode="auto">
            <a:xfrm>
              <a:off x="5788" y="2204"/>
              <a:ext cx="1345" cy="41"/>
            </a:xfrm>
            <a:custGeom>
              <a:avLst/>
              <a:gdLst>
                <a:gd name="T0" fmla="*/ 558 w 566"/>
                <a:gd name="T1" fmla="*/ 0 h 17"/>
                <a:gd name="T2" fmla="*/ 351 w 566"/>
                <a:gd name="T3" fmla="*/ 0 h 17"/>
                <a:gd name="T4" fmla="*/ 180 w 566"/>
                <a:gd name="T5" fmla="*/ 0 h 17"/>
                <a:gd name="T6" fmla="*/ 6 w 566"/>
                <a:gd name="T7" fmla="*/ 0 h 17"/>
                <a:gd name="T8" fmla="*/ 0 w 566"/>
                <a:gd name="T9" fmla="*/ 17 h 17"/>
                <a:gd name="T10" fmla="*/ 558 w 566"/>
                <a:gd name="T11" fmla="*/ 17 h 17"/>
                <a:gd name="T12" fmla="*/ 566 w 566"/>
                <a:gd name="T13" fmla="*/ 9 h 17"/>
                <a:gd name="T14" fmla="*/ 558 w 56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6" h="17">
                  <a:moveTo>
                    <a:pt x="558" y="0"/>
                  </a:moveTo>
                  <a:cubicBezTo>
                    <a:pt x="351" y="0"/>
                    <a:pt x="351" y="0"/>
                    <a:pt x="351" y="0"/>
                  </a:cubicBezTo>
                  <a:cubicBezTo>
                    <a:pt x="180" y="0"/>
                    <a:pt x="180" y="0"/>
                    <a:pt x="180" y="0"/>
                  </a:cubicBezTo>
                  <a:cubicBezTo>
                    <a:pt x="6" y="0"/>
                    <a:pt x="6" y="0"/>
                    <a:pt x="6" y="0"/>
                  </a:cubicBezTo>
                  <a:cubicBezTo>
                    <a:pt x="4" y="6"/>
                    <a:pt x="2" y="12"/>
                    <a:pt x="0" y="17"/>
                  </a:cubicBezTo>
                  <a:cubicBezTo>
                    <a:pt x="558" y="17"/>
                    <a:pt x="558" y="17"/>
                    <a:pt x="558" y="17"/>
                  </a:cubicBezTo>
                  <a:cubicBezTo>
                    <a:pt x="563" y="17"/>
                    <a:pt x="566" y="13"/>
                    <a:pt x="566" y="9"/>
                  </a:cubicBezTo>
                  <a:cubicBezTo>
                    <a:pt x="566" y="4"/>
                    <a:pt x="563" y="0"/>
                    <a:pt x="558" y="0"/>
                  </a:cubicBezTo>
                </a:path>
              </a:pathLst>
            </a:custGeom>
            <a:solidFill>
              <a:srgbClr val="FE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1">
              <a:extLst>
                <a:ext uri="{FF2B5EF4-FFF2-40B4-BE49-F238E27FC236}">
                  <a16:creationId xmlns:a16="http://schemas.microsoft.com/office/drawing/2014/main" id="{FEFBB5FA-345C-47BD-800A-F96039E3D2E1}"/>
                </a:ext>
              </a:extLst>
            </p:cNvPr>
            <p:cNvSpPr>
              <a:spLocks/>
            </p:cNvSpPr>
            <p:nvPr/>
          </p:nvSpPr>
          <p:spPr bwMode="auto">
            <a:xfrm>
              <a:off x="5800" y="2169"/>
              <a:ext cx="577" cy="35"/>
            </a:xfrm>
            <a:custGeom>
              <a:avLst/>
              <a:gdLst>
                <a:gd name="T0" fmla="*/ 577 w 577"/>
                <a:gd name="T1" fmla="*/ 35 h 35"/>
                <a:gd name="T2" fmla="*/ 568 w 577"/>
                <a:gd name="T3" fmla="*/ 0 h 35"/>
                <a:gd name="T4" fmla="*/ 183 w 577"/>
                <a:gd name="T5" fmla="*/ 0 h 35"/>
                <a:gd name="T6" fmla="*/ 5 w 577"/>
                <a:gd name="T7" fmla="*/ 19 h 35"/>
                <a:gd name="T8" fmla="*/ 0 w 577"/>
                <a:gd name="T9" fmla="*/ 35 h 35"/>
                <a:gd name="T10" fmla="*/ 577 w 577"/>
                <a:gd name="T11" fmla="*/ 35 h 35"/>
              </a:gdLst>
              <a:ahLst/>
              <a:cxnLst>
                <a:cxn ang="0">
                  <a:pos x="T0" y="T1"/>
                </a:cxn>
                <a:cxn ang="0">
                  <a:pos x="T2" y="T3"/>
                </a:cxn>
                <a:cxn ang="0">
                  <a:pos x="T4" y="T5"/>
                </a:cxn>
                <a:cxn ang="0">
                  <a:pos x="T6" y="T7"/>
                </a:cxn>
                <a:cxn ang="0">
                  <a:pos x="T8" y="T9"/>
                </a:cxn>
                <a:cxn ang="0">
                  <a:pos x="T10" y="T11"/>
                </a:cxn>
              </a:cxnLst>
              <a:rect l="0" t="0" r="r" b="b"/>
              <a:pathLst>
                <a:path w="577" h="35">
                  <a:moveTo>
                    <a:pt x="577" y="35"/>
                  </a:moveTo>
                  <a:lnTo>
                    <a:pt x="568" y="0"/>
                  </a:lnTo>
                  <a:lnTo>
                    <a:pt x="183" y="0"/>
                  </a:lnTo>
                  <a:lnTo>
                    <a:pt x="5" y="19"/>
                  </a:lnTo>
                  <a:lnTo>
                    <a:pt x="0" y="35"/>
                  </a:lnTo>
                  <a:lnTo>
                    <a:pt x="577" y="35"/>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2">
              <a:extLst>
                <a:ext uri="{FF2B5EF4-FFF2-40B4-BE49-F238E27FC236}">
                  <a16:creationId xmlns:a16="http://schemas.microsoft.com/office/drawing/2014/main" id="{D9E84E20-3BB4-4B20-A4A1-0F2EB6E712C8}"/>
                </a:ext>
              </a:extLst>
            </p:cNvPr>
            <p:cNvSpPr>
              <a:spLocks/>
            </p:cNvSpPr>
            <p:nvPr/>
          </p:nvSpPr>
          <p:spPr bwMode="auto">
            <a:xfrm>
              <a:off x="5800" y="2169"/>
              <a:ext cx="577" cy="35"/>
            </a:xfrm>
            <a:custGeom>
              <a:avLst/>
              <a:gdLst>
                <a:gd name="T0" fmla="*/ 577 w 577"/>
                <a:gd name="T1" fmla="*/ 35 h 35"/>
                <a:gd name="T2" fmla="*/ 568 w 577"/>
                <a:gd name="T3" fmla="*/ 0 h 35"/>
                <a:gd name="T4" fmla="*/ 183 w 577"/>
                <a:gd name="T5" fmla="*/ 0 h 35"/>
                <a:gd name="T6" fmla="*/ 5 w 577"/>
                <a:gd name="T7" fmla="*/ 19 h 35"/>
                <a:gd name="T8" fmla="*/ 0 w 577"/>
                <a:gd name="T9" fmla="*/ 35 h 35"/>
                <a:gd name="T10" fmla="*/ 577 w 577"/>
                <a:gd name="T11" fmla="*/ 35 h 35"/>
              </a:gdLst>
              <a:ahLst/>
              <a:cxnLst>
                <a:cxn ang="0">
                  <a:pos x="T0" y="T1"/>
                </a:cxn>
                <a:cxn ang="0">
                  <a:pos x="T2" y="T3"/>
                </a:cxn>
                <a:cxn ang="0">
                  <a:pos x="T4" y="T5"/>
                </a:cxn>
                <a:cxn ang="0">
                  <a:pos x="T6" y="T7"/>
                </a:cxn>
                <a:cxn ang="0">
                  <a:pos x="T8" y="T9"/>
                </a:cxn>
                <a:cxn ang="0">
                  <a:pos x="T10" y="T11"/>
                </a:cxn>
              </a:cxnLst>
              <a:rect l="0" t="0" r="r" b="b"/>
              <a:pathLst>
                <a:path w="577" h="35">
                  <a:moveTo>
                    <a:pt x="577" y="35"/>
                  </a:moveTo>
                  <a:lnTo>
                    <a:pt x="568" y="0"/>
                  </a:lnTo>
                  <a:lnTo>
                    <a:pt x="183" y="0"/>
                  </a:lnTo>
                  <a:lnTo>
                    <a:pt x="5" y="19"/>
                  </a:lnTo>
                  <a:lnTo>
                    <a:pt x="0" y="35"/>
                  </a:lnTo>
                  <a:lnTo>
                    <a:pt x="577"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3">
              <a:extLst>
                <a:ext uri="{FF2B5EF4-FFF2-40B4-BE49-F238E27FC236}">
                  <a16:creationId xmlns:a16="http://schemas.microsoft.com/office/drawing/2014/main" id="{DB9C64A9-50FF-4470-AA1E-B8A994C81B53}"/>
                </a:ext>
              </a:extLst>
            </p:cNvPr>
            <p:cNvSpPr>
              <a:spLocks/>
            </p:cNvSpPr>
            <p:nvPr/>
          </p:nvSpPr>
          <p:spPr bwMode="auto">
            <a:xfrm>
              <a:off x="5983" y="2169"/>
              <a:ext cx="394" cy="35"/>
            </a:xfrm>
            <a:custGeom>
              <a:avLst/>
              <a:gdLst>
                <a:gd name="T0" fmla="*/ 385 w 394"/>
                <a:gd name="T1" fmla="*/ 0 h 35"/>
                <a:gd name="T2" fmla="*/ 0 w 394"/>
                <a:gd name="T3" fmla="*/ 0 h 35"/>
                <a:gd name="T4" fmla="*/ 0 w 394"/>
                <a:gd name="T5" fmla="*/ 35 h 35"/>
                <a:gd name="T6" fmla="*/ 394 w 394"/>
                <a:gd name="T7" fmla="*/ 35 h 35"/>
                <a:gd name="T8" fmla="*/ 385 w 394"/>
                <a:gd name="T9" fmla="*/ 0 h 35"/>
              </a:gdLst>
              <a:ahLst/>
              <a:cxnLst>
                <a:cxn ang="0">
                  <a:pos x="T0" y="T1"/>
                </a:cxn>
                <a:cxn ang="0">
                  <a:pos x="T2" y="T3"/>
                </a:cxn>
                <a:cxn ang="0">
                  <a:pos x="T4" y="T5"/>
                </a:cxn>
                <a:cxn ang="0">
                  <a:pos x="T6" y="T7"/>
                </a:cxn>
                <a:cxn ang="0">
                  <a:pos x="T8" y="T9"/>
                </a:cxn>
              </a:cxnLst>
              <a:rect l="0" t="0" r="r" b="b"/>
              <a:pathLst>
                <a:path w="394" h="35">
                  <a:moveTo>
                    <a:pt x="385" y="0"/>
                  </a:moveTo>
                  <a:lnTo>
                    <a:pt x="0" y="0"/>
                  </a:lnTo>
                  <a:lnTo>
                    <a:pt x="0" y="35"/>
                  </a:lnTo>
                  <a:lnTo>
                    <a:pt x="394" y="35"/>
                  </a:lnTo>
                  <a:lnTo>
                    <a:pt x="385" y="0"/>
                  </a:lnTo>
                  <a:close/>
                </a:path>
              </a:pathLst>
            </a:custGeom>
            <a:solidFill>
              <a:srgbClr val="171E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24">
              <a:extLst>
                <a:ext uri="{FF2B5EF4-FFF2-40B4-BE49-F238E27FC236}">
                  <a16:creationId xmlns:a16="http://schemas.microsoft.com/office/drawing/2014/main" id="{0BEC904E-AE67-4051-A72D-59186C4ACA89}"/>
                </a:ext>
              </a:extLst>
            </p:cNvPr>
            <p:cNvSpPr>
              <a:spLocks/>
            </p:cNvSpPr>
            <p:nvPr/>
          </p:nvSpPr>
          <p:spPr bwMode="auto">
            <a:xfrm>
              <a:off x="5983" y="2169"/>
              <a:ext cx="394" cy="35"/>
            </a:xfrm>
            <a:custGeom>
              <a:avLst/>
              <a:gdLst>
                <a:gd name="T0" fmla="*/ 385 w 394"/>
                <a:gd name="T1" fmla="*/ 0 h 35"/>
                <a:gd name="T2" fmla="*/ 0 w 394"/>
                <a:gd name="T3" fmla="*/ 0 h 35"/>
                <a:gd name="T4" fmla="*/ 0 w 394"/>
                <a:gd name="T5" fmla="*/ 35 h 35"/>
                <a:gd name="T6" fmla="*/ 394 w 394"/>
                <a:gd name="T7" fmla="*/ 35 h 35"/>
                <a:gd name="T8" fmla="*/ 385 w 394"/>
                <a:gd name="T9" fmla="*/ 0 h 35"/>
              </a:gdLst>
              <a:ahLst/>
              <a:cxnLst>
                <a:cxn ang="0">
                  <a:pos x="T0" y="T1"/>
                </a:cxn>
                <a:cxn ang="0">
                  <a:pos x="T2" y="T3"/>
                </a:cxn>
                <a:cxn ang="0">
                  <a:pos x="T4" y="T5"/>
                </a:cxn>
                <a:cxn ang="0">
                  <a:pos x="T6" y="T7"/>
                </a:cxn>
                <a:cxn ang="0">
                  <a:pos x="T8" y="T9"/>
                </a:cxn>
              </a:cxnLst>
              <a:rect l="0" t="0" r="r" b="b"/>
              <a:pathLst>
                <a:path w="394" h="35">
                  <a:moveTo>
                    <a:pt x="385" y="0"/>
                  </a:moveTo>
                  <a:lnTo>
                    <a:pt x="0" y="0"/>
                  </a:lnTo>
                  <a:lnTo>
                    <a:pt x="0" y="35"/>
                  </a:lnTo>
                  <a:lnTo>
                    <a:pt x="394" y="35"/>
                  </a:lnTo>
                  <a:lnTo>
                    <a:pt x="3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25">
              <a:extLst>
                <a:ext uri="{FF2B5EF4-FFF2-40B4-BE49-F238E27FC236}">
                  <a16:creationId xmlns:a16="http://schemas.microsoft.com/office/drawing/2014/main" id="{266068D9-3CF3-498B-8995-97B3D4DA69A9}"/>
                </a:ext>
              </a:extLst>
            </p:cNvPr>
            <p:cNvSpPr>
              <a:spLocks/>
            </p:cNvSpPr>
            <p:nvPr/>
          </p:nvSpPr>
          <p:spPr bwMode="auto">
            <a:xfrm>
              <a:off x="6672" y="2100"/>
              <a:ext cx="418" cy="104"/>
            </a:xfrm>
            <a:custGeom>
              <a:avLst/>
              <a:gdLst>
                <a:gd name="T0" fmla="*/ 176 w 176"/>
                <a:gd name="T1" fmla="*/ 22 h 44"/>
                <a:gd name="T2" fmla="*/ 172 w 176"/>
                <a:gd name="T3" fmla="*/ 44 h 44"/>
                <a:gd name="T4" fmla="*/ 0 w 176"/>
                <a:gd name="T5" fmla="*/ 44 h 44"/>
                <a:gd name="T6" fmla="*/ 0 w 176"/>
                <a:gd name="T7" fmla="*/ 40 h 44"/>
                <a:gd name="T8" fmla="*/ 3 w 176"/>
                <a:gd name="T9" fmla="*/ 40 h 44"/>
                <a:gd name="T10" fmla="*/ 3 w 176"/>
                <a:gd name="T11" fmla="*/ 5 h 44"/>
                <a:gd name="T12" fmla="*/ 0 w 176"/>
                <a:gd name="T13" fmla="*/ 5 h 44"/>
                <a:gd name="T14" fmla="*/ 0 w 176"/>
                <a:gd name="T15" fmla="*/ 0 h 44"/>
                <a:gd name="T16" fmla="*/ 172 w 176"/>
                <a:gd name="T17" fmla="*/ 0 h 44"/>
                <a:gd name="T18" fmla="*/ 176 w 17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44">
                  <a:moveTo>
                    <a:pt x="176" y="22"/>
                  </a:moveTo>
                  <a:cubicBezTo>
                    <a:pt x="176" y="37"/>
                    <a:pt x="172" y="44"/>
                    <a:pt x="172" y="44"/>
                  </a:cubicBezTo>
                  <a:cubicBezTo>
                    <a:pt x="0" y="44"/>
                    <a:pt x="0" y="44"/>
                    <a:pt x="0" y="44"/>
                  </a:cubicBezTo>
                  <a:cubicBezTo>
                    <a:pt x="0" y="40"/>
                    <a:pt x="0" y="40"/>
                    <a:pt x="0" y="40"/>
                  </a:cubicBezTo>
                  <a:cubicBezTo>
                    <a:pt x="3" y="40"/>
                    <a:pt x="3" y="40"/>
                    <a:pt x="3" y="40"/>
                  </a:cubicBezTo>
                  <a:cubicBezTo>
                    <a:pt x="3" y="5"/>
                    <a:pt x="3" y="5"/>
                    <a:pt x="3" y="5"/>
                  </a:cubicBezTo>
                  <a:cubicBezTo>
                    <a:pt x="0" y="5"/>
                    <a:pt x="0" y="5"/>
                    <a:pt x="0" y="5"/>
                  </a:cubicBezTo>
                  <a:cubicBezTo>
                    <a:pt x="0" y="0"/>
                    <a:pt x="0" y="0"/>
                    <a:pt x="0" y="0"/>
                  </a:cubicBezTo>
                  <a:cubicBezTo>
                    <a:pt x="172" y="0"/>
                    <a:pt x="172" y="0"/>
                    <a:pt x="172" y="0"/>
                  </a:cubicBezTo>
                  <a:cubicBezTo>
                    <a:pt x="172" y="0"/>
                    <a:pt x="176" y="8"/>
                    <a:pt x="176" y="22"/>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26">
              <a:extLst>
                <a:ext uri="{FF2B5EF4-FFF2-40B4-BE49-F238E27FC236}">
                  <a16:creationId xmlns:a16="http://schemas.microsoft.com/office/drawing/2014/main" id="{F0C28F71-2DFA-458A-ACC4-964A94BCF90E}"/>
                </a:ext>
              </a:extLst>
            </p:cNvPr>
            <p:cNvSpPr>
              <a:spLocks/>
            </p:cNvSpPr>
            <p:nvPr/>
          </p:nvSpPr>
          <p:spPr bwMode="auto">
            <a:xfrm>
              <a:off x="6672" y="2100"/>
              <a:ext cx="418" cy="104"/>
            </a:xfrm>
            <a:custGeom>
              <a:avLst/>
              <a:gdLst>
                <a:gd name="T0" fmla="*/ 172 w 176"/>
                <a:gd name="T1" fmla="*/ 0 h 44"/>
                <a:gd name="T2" fmla="*/ 144 w 176"/>
                <a:gd name="T3" fmla="*/ 0 h 44"/>
                <a:gd name="T4" fmla="*/ 148 w 176"/>
                <a:gd name="T5" fmla="*/ 22 h 44"/>
                <a:gd name="T6" fmla="*/ 144 w 176"/>
                <a:gd name="T7" fmla="*/ 44 h 44"/>
                <a:gd name="T8" fmla="*/ 112 w 176"/>
                <a:gd name="T9" fmla="*/ 44 h 44"/>
                <a:gd name="T10" fmla="*/ 116 w 176"/>
                <a:gd name="T11" fmla="*/ 22 h 44"/>
                <a:gd name="T12" fmla="*/ 112 w 176"/>
                <a:gd name="T13" fmla="*/ 0 h 44"/>
                <a:gd name="T14" fmla="*/ 80 w 176"/>
                <a:gd name="T15" fmla="*/ 0 h 44"/>
                <a:gd name="T16" fmla="*/ 84 w 176"/>
                <a:gd name="T17" fmla="*/ 22 h 44"/>
                <a:gd name="T18" fmla="*/ 80 w 176"/>
                <a:gd name="T19" fmla="*/ 44 h 44"/>
                <a:gd name="T20" fmla="*/ 0 w 176"/>
                <a:gd name="T21" fmla="*/ 44 h 44"/>
                <a:gd name="T22" fmla="*/ 0 w 176"/>
                <a:gd name="T23" fmla="*/ 40 h 44"/>
                <a:gd name="T24" fmla="*/ 0 w 176"/>
                <a:gd name="T25" fmla="*/ 44 h 44"/>
                <a:gd name="T26" fmla="*/ 172 w 176"/>
                <a:gd name="T27" fmla="*/ 44 h 44"/>
                <a:gd name="T28" fmla="*/ 176 w 176"/>
                <a:gd name="T29" fmla="*/ 22 h 44"/>
                <a:gd name="T30" fmla="*/ 172 w 176"/>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44">
                  <a:moveTo>
                    <a:pt x="172" y="0"/>
                  </a:moveTo>
                  <a:cubicBezTo>
                    <a:pt x="144" y="0"/>
                    <a:pt x="144" y="0"/>
                    <a:pt x="144" y="0"/>
                  </a:cubicBezTo>
                  <a:cubicBezTo>
                    <a:pt x="144" y="0"/>
                    <a:pt x="148" y="8"/>
                    <a:pt x="148" y="22"/>
                  </a:cubicBezTo>
                  <a:cubicBezTo>
                    <a:pt x="148" y="37"/>
                    <a:pt x="144" y="44"/>
                    <a:pt x="144" y="44"/>
                  </a:cubicBezTo>
                  <a:cubicBezTo>
                    <a:pt x="112" y="44"/>
                    <a:pt x="112" y="44"/>
                    <a:pt x="112" y="44"/>
                  </a:cubicBezTo>
                  <a:cubicBezTo>
                    <a:pt x="112" y="44"/>
                    <a:pt x="116" y="37"/>
                    <a:pt x="116" y="22"/>
                  </a:cubicBezTo>
                  <a:cubicBezTo>
                    <a:pt x="116" y="8"/>
                    <a:pt x="112" y="0"/>
                    <a:pt x="112" y="0"/>
                  </a:cubicBezTo>
                  <a:cubicBezTo>
                    <a:pt x="80" y="0"/>
                    <a:pt x="80" y="0"/>
                    <a:pt x="80" y="0"/>
                  </a:cubicBezTo>
                  <a:cubicBezTo>
                    <a:pt x="80" y="0"/>
                    <a:pt x="84" y="8"/>
                    <a:pt x="84" y="22"/>
                  </a:cubicBezTo>
                  <a:cubicBezTo>
                    <a:pt x="84" y="37"/>
                    <a:pt x="80" y="44"/>
                    <a:pt x="80" y="44"/>
                  </a:cubicBezTo>
                  <a:cubicBezTo>
                    <a:pt x="0" y="44"/>
                    <a:pt x="0" y="44"/>
                    <a:pt x="0" y="44"/>
                  </a:cubicBezTo>
                  <a:cubicBezTo>
                    <a:pt x="0" y="40"/>
                    <a:pt x="0" y="40"/>
                    <a:pt x="0" y="40"/>
                  </a:cubicBezTo>
                  <a:cubicBezTo>
                    <a:pt x="0" y="44"/>
                    <a:pt x="0" y="44"/>
                    <a:pt x="0" y="44"/>
                  </a:cubicBezTo>
                  <a:cubicBezTo>
                    <a:pt x="172" y="44"/>
                    <a:pt x="172" y="44"/>
                    <a:pt x="172" y="44"/>
                  </a:cubicBezTo>
                  <a:cubicBezTo>
                    <a:pt x="172" y="44"/>
                    <a:pt x="176" y="37"/>
                    <a:pt x="176" y="22"/>
                  </a:cubicBezTo>
                  <a:cubicBezTo>
                    <a:pt x="176" y="8"/>
                    <a:pt x="172" y="0"/>
                    <a:pt x="172" y="0"/>
                  </a:cubicBezTo>
                </a:path>
              </a:pathLst>
            </a:custGeom>
            <a:solidFill>
              <a:srgbClr val="515B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27">
              <a:extLst>
                <a:ext uri="{FF2B5EF4-FFF2-40B4-BE49-F238E27FC236}">
                  <a16:creationId xmlns:a16="http://schemas.microsoft.com/office/drawing/2014/main" id="{8E3CF850-9EE2-433B-B2C1-8D949926B350}"/>
                </a:ext>
              </a:extLst>
            </p:cNvPr>
            <p:cNvSpPr>
              <a:spLocks noEditPoints="1"/>
            </p:cNvSpPr>
            <p:nvPr/>
          </p:nvSpPr>
          <p:spPr bwMode="auto">
            <a:xfrm>
              <a:off x="6672" y="2100"/>
              <a:ext cx="199" cy="104"/>
            </a:xfrm>
            <a:custGeom>
              <a:avLst/>
              <a:gdLst>
                <a:gd name="T0" fmla="*/ 3 w 84"/>
                <a:gd name="T1" fmla="*/ 40 h 44"/>
                <a:gd name="T2" fmla="*/ 3 w 84"/>
                <a:gd name="T3" fmla="*/ 5 h 44"/>
                <a:gd name="T4" fmla="*/ 72 w 84"/>
                <a:gd name="T5" fmla="*/ 5 h 44"/>
                <a:gd name="T6" fmla="*/ 75 w 84"/>
                <a:gd name="T7" fmla="*/ 22 h 44"/>
                <a:gd name="T8" fmla="*/ 72 w 84"/>
                <a:gd name="T9" fmla="*/ 40 h 44"/>
                <a:gd name="T10" fmla="*/ 3 w 84"/>
                <a:gd name="T11" fmla="*/ 40 h 44"/>
                <a:gd name="T12" fmla="*/ 80 w 84"/>
                <a:gd name="T13" fmla="*/ 0 h 44"/>
                <a:gd name="T14" fmla="*/ 0 w 84"/>
                <a:gd name="T15" fmla="*/ 0 h 44"/>
                <a:gd name="T16" fmla="*/ 0 w 84"/>
                <a:gd name="T17" fmla="*/ 5 h 44"/>
                <a:gd name="T18" fmla="*/ 3 w 84"/>
                <a:gd name="T19" fmla="*/ 5 h 44"/>
                <a:gd name="T20" fmla="*/ 3 w 84"/>
                <a:gd name="T21" fmla="*/ 40 h 44"/>
                <a:gd name="T22" fmla="*/ 0 w 84"/>
                <a:gd name="T23" fmla="*/ 40 h 44"/>
                <a:gd name="T24" fmla="*/ 0 w 84"/>
                <a:gd name="T25" fmla="*/ 44 h 44"/>
                <a:gd name="T26" fmla="*/ 80 w 84"/>
                <a:gd name="T27" fmla="*/ 44 h 44"/>
                <a:gd name="T28" fmla="*/ 84 w 84"/>
                <a:gd name="T29" fmla="*/ 22 h 44"/>
                <a:gd name="T30" fmla="*/ 80 w 84"/>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44">
                  <a:moveTo>
                    <a:pt x="3" y="40"/>
                  </a:moveTo>
                  <a:cubicBezTo>
                    <a:pt x="3" y="5"/>
                    <a:pt x="3" y="5"/>
                    <a:pt x="3" y="5"/>
                  </a:cubicBezTo>
                  <a:cubicBezTo>
                    <a:pt x="72" y="5"/>
                    <a:pt x="72" y="5"/>
                    <a:pt x="72" y="5"/>
                  </a:cubicBezTo>
                  <a:cubicBezTo>
                    <a:pt x="72" y="5"/>
                    <a:pt x="75" y="11"/>
                    <a:pt x="75" y="22"/>
                  </a:cubicBezTo>
                  <a:cubicBezTo>
                    <a:pt x="75" y="34"/>
                    <a:pt x="72" y="40"/>
                    <a:pt x="72" y="40"/>
                  </a:cubicBezTo>
                  <a:cubicBezTo>
                    <a:pt x="3" y="40"/>
                    <a:pt x="3" y="40"/>
                    <a:pt x="3" y="40"/>
                  </a:cubicBezTo>
                  <a:moveTo>
                    <a:pt x="80" y="0"/>
                  </a:moveTo>
                  <a:cubicBezTo>
                    <a:pt x="0" y="0"/>
                    <a:pt x="0" y="0"/>
                    <a:pt x="0" y="0"/>
                  </a:cubicBezTo>
                  <a:cubicBezTo>
                    <a:pt x="0" y="5"/>
                    <a:pt x="0" y="5"/>
                    <a:pt x="0" y="5"/>
                  </a:cubicBezTo>
                  <a:cubicBezTo>
                    <a:pt x="3" y="5"/>
                    <a:pt x="3" y="5"/>
                    <a:pt x="3" y="5"/>
                  </a:cubicBezTo>
                  <a:cubicBezTo>
                    <a:pt x="3" y="40"/>
                    <a:pt x="3" y="40"/>
                    <a:pt x="3" y="40"/>
                  </a:cubicBezTo>
                  <a:cubicBezTo>
                    <a:pt x="0" y="40"/>
                    <a:pt x="0" y="40"/>
                    <a:pt x="0" y="40"/>
                  </a:cubicBezTo>
                  <a:cubicBezTo>
                    <a:pt x="0" y="44"/>
                    <a:pt x="0" y="44"/>
                    <a:pt x="0" y="44"/>
                  </a:cubicBezTo>
                  <a:cubicBezTo>
                    <a:pt x="80" y="44"/>
                    <a:pt x="80" y="44"/>
                    <a:pt x="80" y="44"/>
                  </a:cubicBezTo>
                  <a:cubicBezTo>
                    <a:pt x="80" y="44"/>
                    <a:pt x="84" y="37"/>
                    <a:pt x="84" y="22"/>
                  </a:cubicBezTo>
                  <a:cubicBezTo>
                    <a:pt x="84" y="8"/>
                    <a:pt x="80" y="0"/>
                    <a:pt x="80" y="0"/>
                  </a:cubicBezTo>
                </a:path>
              </a:pathLst>
            </a:custGeom>
            <a:solidFill>
              <a:srgbClr val="414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8">
              <a:extLst>
                <a:ext uri="{FF2B5EF4-FFF2-40B4-BE49-F238E27FC236}">
                  <a16:creationId xmlns:a16="http://schemas.microsoft.com/office/drawing/2014/main" id="{16882B5C-4091-474E-93D1-3EBA6D6B94A8}"/>
                </a:ext>
              </a:extLst>
            </p:cNvPr>
            <p:cNvSpPr>
              <a:spLocks/>
            </p:cNvSpPr>
            <p:nvPr/>
          </p:nvSpPr>
          <p:spPr bwMode="auto">
            <a:xfrm>
              <a:off x="6679" y="2112"/>
              <a:ext cx="171" cy="83"/>
            </a:xfrm>
            <a:custGeom>
              <a:avLst/>
              <a:gdLst>
                <a:gd name="T0" fmla="*/ 69 w 72"/>
                <a:gd name="T1" fmla="*/ 0 h 35"/>
                <a:gd name="T2" fmla="*/ 0 w 72"/>
                <a:gd name="T3" fmla="*/ 0 h 35"/>
                <a:gd name="T4" fmla="*/ 0 w 72"/>
                <a:gd name="T5" fmla="*/ 35 h 35"/>
                <a:gd name="T6" fmla="*/ 69 w 72"/>
                <a:gd name="T7" fmla="*/ 35 h 35"/>
                <a:gd name="T8" fmla="*/ 72 w 72"/>
                <a:gd name="T9" fmla="*/ 17 h 35"/>
                <a:gd name="T10" fmla="*/ 69 w 72"/>
                <a:gd name="T11" fmla="*/ 0 h 35"/>
              </a:gdLst>
              <a:ahLst/>
              <a:cxnLst>
                <a:cxn ang="0">
                  <a:pos x="T0" y="T1"/>
                </a:cxn>
                <a:cxn ang="0">
                  <a:pos x="T2" y="T3"/>
                </a:cxn>
                <a:cxn ang="0">
                  <a:pos x="T4" y="T5"/>
                </a:cxn>
                <a:cxn ang="0">
                  <a:pos x="T6" y="T7"/>
                </a:cxn>
                <a:cxn ang="0">
                  <a:pos x="T8" y="T9"/>
                </a:cxn>
                <a:cxn ang="0">
                  <a:pos x="T10" y="T11"/>
                </a:cxn>
              </a:cxnLst>
              <a:rect l="0" t="0" r="r" b="b"/>
              <a:pathLst>
                <a:path w="72" h="35">
                  <a:moveTo>
                    <a:pt x="69" y="0"/>
                  </a:moveTo>
                  <a:cubicBezTo>
                    <a:pt x="0" y="0"/>
                    <a:pt x="0" y="0"/>
                    <a:pt x="0" y="0"/>
                  </a:cubicBezTo>
                  <a:cubicBezTo>
                    <a:pt x="0" y="35"/>
                    <a:pt x="0" y="35"/>
                    <a:pt x="0" y="35"/>
                  </a:cubicBezTo>
                  <a:cubicBezTo>
                    <a:pt x="69" y="35"/>
                    <a:pt x="69" y="35"/>
                    <a:pt x="69" y="35"/>
                  </a:cubicBezTo>
                  <a:cubicBezTo>
                    <a:pt x="69" y="35"/>
                    <a:pt x="72" y="29"/>
                    <a:pt x="72" y="17"/>
                  </a:cubicBezTo>
                  <a:cubicBezTo>
                    <a:pt x="72" y="6"/>
                    <a:pt x="69" y="0"/>
                    <a:pt x="69" y="0"/>
                  </a:cubicBezTo>
                </a:path>
              </a:pathLst>
            </a:custGeom>
            <a:solidFill>
              <a:srgbClr val="D9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29">
              <a:extLst>
                <a:ext uri="{FF2B5EF4-FFF2-40B4-BE49-F238E27FC236}">
                  <a16:creationId xmlns:a16="http://schemas.microsoft.com/office/drawing/2014/main" id="{DC3D16AC-923E-4604-8D01-E19BBAC9C92C}"/>
                </a:ext>
              </a:extLst>
            </p:cNvPr>
            <p:cNvSpPr>
              <a:spLocks/>
            </p:cNvSpPr>
            <p:nvPr/>
          </p:nvSpPr>
          <p:spPr bwMode="auto">
            <a:xfrm>
              <a:off x="6938" y="2100"/>
              <a:ext cx="85" cy="104"/>
            </a:xfrm>
            <a:custGeom>
              <a:avLst/>
              <a:gdLst>
                <a:gd name="T0" fmla="*/ 32 w 36"/>
                <a:gd name="T1" fmla="*/ 0 h 44"/>
                <a:gd name="T2" fmla="*/ 0 w 36"/>
                <a:gd name="T3" fmla="*/ 0 h 44"/>
                <a:gd name="T4" fmla="*/ 4 w 36"/>
                <a:gd name="T5" fmla="*/ 22 h 44"/>
                <a:gd name="T6" fmla="*/ 0 w 36"/>
                <a:gd name="T7" fmla="*/ 44 h 44"/>
                <a:gd name="T8" fmla="*/ 32 w 36"/>
                <a:gd name="T9" fmla="*/ 44 h 44"/>
                <a:gd name="T10" fmla="*/ 36 w 36"/>
                <a:gd name="T11" fmla="*/ 22 h 44"/>
                <a:gd name="T12" fmla="*/ 32 w 36"/>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36" h="44">
                  <a:moveTo>
                    <a:pt x="32" y="0"/>
                  </a:moveTo>
                  <a:cubicBezTo>
                    <a:pt x="0" y="0"/>
                    <a:pt x="0" y="0"/>
                    <a:pt x="0" y="0"/>
                  </a:cubicBezTo>
                  <a:cubicBezTo>
                    <a:pt x="0" y="0"/>
                    <a:pt x="4" y="8"/>
                    <a:pt x="4" y="22"/>
                  </a:cubicBezTo>
                  <a:cubicBezTo>
                    <a:pt x="4" y="37"/>
                    <a:pt x="0" y="44"/>
                    <a:pt x="0" y="44"/>
                  </a:cubicBezTo>
                  <a:cubicBezTo>
                    <a:pt x="32" y="44"/>
                    <a:pt x="32" y="44"/>
                    <a:pt x="32" y="44"/>
                  </a:cubicBezTo>
                  <a:cubicBezTo>
                    <a:pt x="32" y="44"/>
                    <a:pt x="36" y="37"/>
                    <a:pt x="36" y="22"/>
                  </a:cubicBezTo>
                  <a:cubicBezTo>
                    <a:pt x="36" y="8"/>
                    <a:pt x="32" y="0"/>
                    <a:pt x="32" y="0"/>
                  </a:cubicBezTo>
                </a:path>
              </a:pathLst>
            </a:custGeom>
            <a:solidFill>
              <a:srgbClr val="B9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30">
              <a:extLst>
                <a:ext uri="{FF2B5EF4-FFF2-40B4-BE49-F238E27FC236}">
                  <a16:creationId xmlns:a16="http://schemas.microsoft.com/office/drawing/2014/main" id="{9B25B110-A142-46AB-9D73-5C640A7F0580}"/>
                </a:ext>
              </a:extLst>
            </p:cNvPr>
            <p:cNvSpPr>
              <a:spLocks/>
            </p:cNvSpPr>
            <p:nvPr/>
          </p:nvSpPr>
          <p:spPr bwMode="auto">
            <a:xfrm>
              <a:off x="6707" y="1998"/>
              <a:ext cx="418" cy="102"/>
            </a:xfrm>
            <a:custGeom>
              <a:avLst/>
              <a:gdLst>
                <a:gd name="T0" fmla="*/ 176 w 176"/>
                <a:gd name="T1" fmla="*/ 22 h 43"/>
                <a:gd name="T2" fmla="*/ 172 w 176"/>
                <a:gd name="T3" fmla="*/ 43 h 43"/>
                <a:gd name="T4" fmla="*/ 0 w 176"/>
                <a:gd name="T5" fmla="*/ 43 h 43"/>
                <a:gd name="T6" fmla="*/ 0 w 176"/>
                <a:gd name="T7" fmla="*/ 39 h 43"/>
                <a:gd name="T8" fmla="*/ 4 w 176"/>
                <a:gd name="T9" fmla="*/ 39 h 43"/>
                <a:gd name="T10" fmla="*/ 4 w 176"/>
                <a:gd name="T11" fmla="*/ 4 h 43"/>
                <a:gd name="T12" fmla="*/ 0 w 176"/>
                <a:gd name="T13" fmla="*/ 4 h 43"/>
                <a:gd name="T14" fmla="*/ 0 w 176"/>
                <a:gd name="T15" fmla="*/ 0 h 43"/>
                <a:gd name="T16" fmla="*/ 172 w 176"/>
                <a:gd name="T17" fmla="*/ 0 h 43"/>
                <a:gd name="T18" fmla="*/ 176 w 176"/>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43">
                  <a:moveTo>
                    <a:pt x="176" y="22"/>
                  </a:moveTo>
                  <a:cubicBezTo>
                    <a:pt x="176" y="36"/>
                    <a:pt x="172" y="43"/>
                    <a:pt x="172" y="43"/>
                  </a:cubicBezTo>
                  <a:cubicBezTo>
                    <a:pt x="0" y="43"/>
                    <a:pt x="0" y="43"/>
                    <a:pt x="0" y="43"/>
                  </a:cubicBezTo>
                  <a:cubicBezTo>
                    <a:pt x="0" y="39"/>
                    <a:pt x="0" y="39"/>
                    <a:pt x="0" y="39"/>
                  </a:cubicBezTo>
                  <a:cubicBezTo>
                    <a:pt x="4" y="39"/>
                    <a:pt x="4" y="39"/>
                    <a:pt x="4" y="39"/>
                  </a:cubicBezTo>
                  <a:cubicBezTo>
                    <a:pt x="4" y="4"/>
                    <a:pt x="4" y="4"/>
                    <a:pt x="4" y="4"/>
                  </a:cubicBezTo>
                  <a:cubicBezTo>
                    <a:pt x="0" y="4"/>
                    <a:pt x="0" y="4"/>
                    <a:pt x="0" y="4"/>
                  </a:cubicBezTo>
                  <a:cubicBezTo>
                    <a:pt x="0" y="0"/>
                    <a:pt x="0" y="0"/>
                    <a:pt x="0" y="0"/>
                  </a:cubicBezTo>
                  <a:cubicBezTo>
                    <a:pt x="172" y="0"/>
                    <a:pt x="172" y="0"/>
                    <a:pt x="172" y="0"/>
                  </a:cubicBezTo>
                  <a:cubicBezTo>
                    <a:pt x="172" y="0"/>
                    <a:pt x="176" y="8"/>
                    <a:pt x="176" y="22"/>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31">
              <a:extLst>
                <a:ext uri="{FF2B5EF4-FFF2-40B4-BE49-F238E27FC236}">
                  <a16:creationId xmlns:a16="http://schemas.microsoft.com/office/drawing/2014/main" id="{C2500CC7-3925-4BA3-831D-6A2E510540BE}"/>
                </a:ext>
              </a:extLst>
            </p:cNvPr>
            <p:cNvSpPr>
              <a:spLocks noEditPoints="1"/>
            </p:cNvSpPr>
            <p:nvPr/>
          </p:nvSpPr>
          <p:spPr bwMode="auto">
            <a:xfrm>
              <a:off x="6707" y="1998"/>
              <a:ext cx="200" cy="102"/>
            </a:xfrm>
            <a:custGeom>
              <a:avLst/>
              <a:gdLst>
                <a:gd name="T0" fmla="*/ 4 w 84"/>
                <a:gd name="T1" fmla="*/ 39 h 43"/>
                <a:gd name="T2" fmla="*/ 4 w 84"/>
                <a:gd name="T3" fmla="*/ 4 h 43"/>
                <a:gd name="T4" fmla="*/ 72 w 84"/>
                <a:gd name="T5" fmla="*/ 4 h 43"/>
                <a:gd name="T6" fmla="*/ 76 w 84"/>
                <a:gd name="T7" fmla="*/ 22 h 43"/>
                <a:gd name="T8" fmla="*/ 72 w 84"/>
                <a:gd name="T9" fmla="*/ 39 h 43"/>
                <a:gd name="T10" fmla="*/ 4 w 84"/>
                <a:gd name="T11" fmla="*/ 39 h 43"/>
                <a:gd name="T12" fmla="*/ 80 w 84"/>
                <a:gd name="T13" fmla="*/ 0 h 43"/>
                <a:gd name="T14" fmla="*/ 50 w 84"/>
                <a:gd name="T15" fmla="*/ 0 h 43"/>
                <a:gd name="T16" fmla="*/ 0 w 84"/>
                <a:gd name="T17" fmla="*/ 0 h 43"/>
                <a:gd name="T18" fmla="*/ 0 w 84"/>
                <a:gd name="T19" fmla="*/ 4 h 43"/>
                <a:gd name="T20" fmla="*/ 4 w 84"/>
                <a:gd name="T21" fmla="*/ 4 h 43"/>
                <a:gd name="T22" fmla="*/ 4 w 84"/>
                <a:gd name="T23" fmla="*/ 39 h 43"/>
                <a:gd name="T24" fmla="*/ 0 w 84"/>
                <a:gd name="T25" fmla="*/ 39 h 43"/>
                <a:gd name="T26" fmla="*/ 0 w 84"/>
                <a:gd name="T27" fmla="*/ 43 h 43"/>
                <a:gd name="T28" fmla="*/ 80 w 84"/>
                <a:gd name="T29" fmla="*/ 43 h 43"/>
                <a:gd name="T30" fmla="*/ 84 w 84"/>
                <a:gd name="T31" fmla="*/ 22 h 43"/>
                <a:gd name="T32" fmla="*/ 80 w 84"/>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43">
                  <a:moveTo>
                    <a:pt x="4" y="39"/>
                  </a:moveTo>
                  <a:cubicBezTo>
                    <a:pt x="4" y="4"/>
                    <a:pt x="4" y="4"/>
                    <a:pt x="4" y="4"/>
                  </a:cubicBezTo>
                  <a:cubicBezTo>
                    <a:pt x="72" y="4"/>
                    <a:pt x="72" y="4"/>
                    <a:pt x="72" y="4"/>
                  </a:cubicBezTo>
                  <a:cubicBezTo>
                    <a:pt x="72" y="4"/>
                    <a:pt x="76" y="10"/>
                    <a:pt x="76" y="22"/>
                  </a:cubicBezTo>
                  <a:cubicBezTo>
                    <a:pt x="76" y="33"/>
                    <a:pt x="72" y="39"/>
                    <a:pt x="72" y="39"/>
                  </a:cubicBezTo>
                  <a:cubicBezTo>
                    <a:pt x="4" y="39"/>
                    <a:pt x="4" y="39"/>
                    <a:pt x="4" y="39"/>
                  </a:cubicBezTo>
                  <a:moveTo>
                    <a:pt x="80" y="0"/>
                  </a:moveTo>
                  <a:cubicBezTo>
                    <a:pt x="50" y="0"/>
                    <a:pt x="50" y="0"/>
                    <a:pt x="50" y="0"/>
                  </a:cubicBezTo>
                  <a:cubicBezTo>
                    <a:pt x="0" y="0"/>
                    <a:pt x="0" y="0"/>
                    <a:pt x="0" y="0"/>
                  </a:cubicBezTo>
                  <a:cubicBezTo>
                    <a:pt x="0" y="4"/>
                    <a:pt x="0" y="4"/>
                    <a:pt x="0" y="4"/>
                  </a:cubicBezTo>
                  <a:cubicBezTo>
                    <a:pt x="4" y="4"/>
                    <a:pt x="4" y="4"/>
                    <a:pt x="4" y="4"/>
                  </a:cubicBezTo>
                  <a:cubicBezTo>
                    <a:pt x="4" y="39"/>
                    <a:pt x="4" y="39"/>
                    <a:pt x="4" y="39"/>
                  </a:cubicBezTo>
                  <a:cubicBezTo>
                    <a:pt x="0" y="39"/>
                    <a:pt x="0" y="39"/>
                    <a:pt x="0" y="39"/>
                  </a:cubicBezTo>
                  <a:cubicBezTo>
                    <a:pt x="0" y="43"/>
                    <a:pt x="0" y="43"/>
                    <a:pt x="0" y="43"/>
                  </a:cubicBezTo>
                  <a:cubicBezTo>
                    <a:pt x="80" y="43"/>
                    <a:pt x="80" y="43"/>
                    <a:pt x="80" y="43"/>
                  </a:cubicBezTo>
                  <a:cubicBezTo>
                    <a:pt x="80" y="43"/>
                    <a:pt x="84" y="36"/>
                    <a:pt x="84" y="22"/>
                  </a:cubicBezTo>
                  <a:cubicBezTo>
                    <a:pt x="84" y="8"/>
                    <a:pt x="80" y="0"/>
                    <a:pt x="80" y="0"/>
                  </a:cubicBezTo>
                </a:path>
              </a:pathLst>
            </a:custGeom>
            <a:solidFill>
              <a:srgbClr val="8F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32">
              <a:extLst>
                <a:ext uri="{FF2B5EF4-FFF2-40B4-BE49-F238E27FC236}">
                  <a16:creationId xmlns:a16="http://schemas.microsoft.com/office/drawing/2014/main" id="{7F8D1995-550C-4762-8E33-1F4FC1F16076}"/>
                </a:ext>
              </a:extLst>
            </p:cNvPr>
            <p:cNvSpPr>
              <a:spLocks/>
            </p:cNvSpPr>
            <p:nvPr/>
          </p:nvSpPr>
          <p:spPr bwMode="auto">
            <a:xfrm>
              <a:off x="6717" y="2007"/>
              <a:ext cx="171" cy="83"/>
            </a:xfrm>
            <a:custGeom>
              <a:avLst/>
              <a:gdLst>
                <a:gd name="T0" fmla="*/ 68 w 72"/>
                <a:gd name="T1" fmla="*/ 0 h 35"/>
                <a:gd name="T2" fmla="*/ 0 w 72"/>
                <a:gd name="T3" fmla="*/ 0 h 35"/>
                <a:gd name="T4" fmla="*/ 0 w 72"/>
                <a:gd name="T5" fmla="*/ 35 h 35"/>
                <a:gd name="T6" fmla="*/ 68 w 72"/>
                <a:gd name="T7" fmla="*/ 35 h 35"/>
                <a:gd name="T8" fmla="*/ 72 w 72"/>
                <a:gd name="T9" fmla="*/ 18 h 35"/>
                <a:gd name="T10" fmla="*/ 68 w 72"/>
                <a:gd name="T11" fmla="*/ 0 h 35"/>
              </a:gdLst>
              <a:ahLst/>
              <a:cxnLst>
                <a:cxn ang="0">
                  <a:pos x="T0" y="T1"/>
                </a:cxn>
                <a:cxn ang="0">
                  <a:pos x="T2" y="T3"/>
                </a:cxn>
                <a:cxn ang="0">
                  <a:pos x="T4" y="T5"/>
                </a:cxn>
                <a:cxn ang="0">
                  <a:pos x="T6" y="T7"/>
                </a:cxn>
                <a:cxn ang="0">
                  <a:pos x="T8" y="T9"/>
                </a:cxn>
                <a:cxn ang="0">
                  <a:pos x="T10" y="T11"/>
                </a:cxn>
              </a:cxnLst>
              <a:rect l="0" t="0" r="r" b="b"/>
              <a:pathLst>
                <a:path w="72" h="35">
                  <a:moveTo>
                    <a:pt x="68" y="0"/>
                  </a:moveTo>
                  <a:cubicBezTo>
                    <a:pt x="0" y="0"/>
                    <a:pt x="0" y="0"/>
                    <a:pt x="0" y="0"/>
                  </a:cubicBezTo>
                  <a:cubicBezTo>
                    <a:pt x="0" y="35"/>
                    <a:pt x="0" y="35"/>
                    <a:pt x="0" y="35"/>
                  </a:cubicBezTo>
                  <a:cubicBezTo>
                    <a:pt x="68" y="35"/>
                    <a:pt x="68" y="35"/>
                    <a:pt x="68" y="35"/>
                  </a:cubicBezTo>
                  <a:cubicBezTo>
                    <a:pt x="68" y="35"/>
                    <a:pt x="72" y="29"/>
                    <a:pt x="72" y="18"/>
                  </a:cubicBezTo>
                  <a:cubicBezTo>
                    <a:pt x="72" y="6"/>
                    <a:pt x="68" y="0"/>
                    <a:pt x="68" y="0"/>
                  </a:cubicBezTo>
                </a:path>
              </a:pathLst>
            </a:custGeom>
            <a:solidFill>
              <a:srgbClr val="D6E0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33">
              <a:extLst>
                <a:ext uri="{FF2B5EF4-FFF2-40B4-BE49-F238E27FC236}">
                  <a16:creationId xmlns:a16="http://schemas.microsoft.com/office/drawing/2014/main" id="{02304F0F-BE5F-4C6D-A25B-3FE0608E9966}"/>
                </a:ext>
              </a:extLst>
            </p:cNvPr>
            <p:cNvSpPr>
              <a:spLocks/>
            </p:cNvSpPr>
            <p:nvPr/>
          </p:nvSpPr>
          <p:spPr bwMode="auto">
            <a:xfrm>
              <a:off x="6973" y="1998"/>
              <a:ext cx="86" cy="102"/>
            </a:xfrm>
            <a:custGeom>
              <a:avLst/>
              <a:gdLst>
                <a:gd name="T0" fmla="*/ 32 w 36"/>
                <a:gd name="T1" fmla="*/ 0 h 43"/>
                <a:gd name="T2" fmla="*/ 0 w 36"/>
                <a:gd name="T3" fmla="*/ 0 h 43"/>
                <a:gd name="T4" fmla="*/ 4 w 36"/>
                <a:gd name="T5" fmla="*/ 22 h 43"/>
                <a:gd name="T6" fmla="*/ 0 w 36"/>
                <a:gd name="T7" fmla="*/ 43 h 43"/>
                <a:gd name="T8" fmla="*/ 32 w 36"/>
                <a:gd name="T9" fmla="*/ 43 h 43"/>
                <a:gd name="T10" fmla="*/ 36 w 36"/>
                <a:gd name="T11" fmla="*/ 22 h 43"/>
                <a:gd name="T12" fmla="*/ 32 w 3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32" y="0"/>
                  </a:moveTo>
                  <a:cubicBezTo>
                    <a:pt x="0" y="0"/>
                    <a:pt x="0" y="0"/>
                    <a:pt x="0" y="0"/>
                  </a:cubicBezTo>
                  <a:cubicBezTo>
                    <a:pt x="0" y="0"/>
                    <a:pt x="4" y="8"/>
                    <a:pt x="4" y="22"/>
                  </a:cubicBezTo>
                  <a:cubicBezTo>
                    <a:pt x="4" y="36"/>
                    <a:pt x="0" y="43"/>
                    <a:pt x="0" y="43"/>
                  </a:cubicBezTo>
                  <a:cubicBezTo>
                    <a:pt x="32" y="43"/>
                    <a:pt x="32" y="43"/>
                    <a:pt x="32" y="43"/>
                  </a:cubicBezTo>
                  <a:cubicBezTo>
                    <a:pt x="32" y="43"/>
                    <a:pt x="36" y="36"/>
                    <a:pt x="36" y="22"/>
                  </a:cubicBezTo>
                  <a:cubicBezTo>
                    <a:pt x="36" y="8"/>
                    <a:pt x="32" y="0"/>
                    <a:pt x="32" y="0"/>
                  </a:cubicBezTo>
                </a:path>
              </a:pathLst>
            </a:custGeom>
            <a:solidFill>
              <a:srgbClr val="8F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34">
              <a:extLst>
                <a:ext uri="{FF2B5EF4-FFF2-40B4-BE49-F238E27FC236}">
                  <a16:creationId xmlns:a16="http://schemas.microsoft.com/office/drawing/2014/main" id="{9885711C-84ED-46E3-8DA9-DE600394016C}"/>
                </a:ext>
              </a:extLst>
            </p:cNvPr>
            <p:cNvSpPr>
              <a:spLocks/>
            </p:cNvSpPr>
            <p:nvPr/>
          </p:nvSpPr>
          <p:spPr bwMode="auto">
            <a:xfrm>
              <a:off x="6069" y="972"/>
              <a:ext cx="344" cy="344"/>
            </a:xfrm>
            <a:custGeom>
              <a:avLst/>
              <a:gdLst>
                <a:gd name="T0" fmla="*/ 133 w 145"/>
                <a:gd name="T1" fmla="*/ 145 h 145"/>
                <a:gd name="T2" fmla="*/ 12 w 145"/>
                <a:gd name="T3" fmla="*/ 145 h 145"/>
                <a:gd name="T4" fmla="*/ 0 w 145"/>
                <a:gd name="T5" fmla="*/ 133 h 145"/>
                <a:gd name="T6" fmla="*/ 0 w 145"/>
                <a:gd name="T7" fmla="*/ 13 h 145"/>
                <a:gd name="T8" fmla="*/ 12 w 145"/>
                <a:gd name="T9" fmla="*/ 0 h 145"/>
                <a:gd name="T10" fmla="*/ 133 w 145"/>
                <a:gd name="T11" fmla="*/ 0 h 145"/>
                <a:gd name="T12" fmla="*/ 145 w 145"/>
                <a:gd name="T13" fmla="*/ 13 h 145"/>
                <a:gd name="T14" fmla="*/ 145 w 145"/>
                <a:gd name="T15" fmla="*/ 133 h 145"/>
                <a:gd name="T16" fmla="*/ 133 w 145"/>
                <a:gd name="T1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45">
                  <a:moveTo>
                    <a:pt x="133" y="145"/>
                  </a:moveTo>
                  <a:cubicBezTo>
                    <a:pt x="12" y="145"/>
                    <a:pt x="12" y="145"/>
                    <a:pt x="12" y="145"/>
                  </a:cubicBezTo>
                  <a:cubicBezTo>
                    <a:pt x="6" y="145"/>
                    <a:pt x="0" y="139"/>
                    <a:pt x="0" y="133"/>
                  </a:cubicBezTo>
                  <a:cubicBezTo>
                    <a:pt x="0" y="13"/>
                    <a:pt x="0" y="13"/>
                    <a:pt x="0" y="13"/>
                  </a:cubicBezTo>
                  <a:cubicBezTo>
                    <a:pt x="0" y="6"/>
                    <a:pt x="6" y="0"/>
                    <a:pt x="12" y="0"/>
                  </a:cubicBezTo>
                  <a:cubicBezTo>
                    <a:pt x="133" y="0"/>
                    <a:pt x="133" y="0"/>
                    <a:pt x="133" y="0"/>
                  </a:cubicBezTo>
                  <a:cubicBezTo>
                    <a:pt x="139" y="0"/>
                    <a:pt x="145" y="6"/>
                    <a:pt x="145" y="13"/>
                  </a:cubicBezTo>
                  <a:cubicBezTo>
                    <a:pt x="145" y="133"/>
                    <a:pt x="145" y="133"/>
                    <a:pt x="145" y="133"/>
                  </a:cubicBezTo>
                  <a:cubicBezTo>
                    <a:pt x="145" y="139"/>
                    <a:pt x="139" y="145"/>
                    <a:pt x="133" y="145"/>
                  </a:cubicBez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5">
              <a:extLst>
                <a:ext uri="{FF2B5EF4-FFF2-40B4-BE49-F238E27FC236}">
                  <a16:creationId xmlns:a16="http://schemas.microsoft.com/office/drawing/2014/main" id="{75F14E51-613D-4EA7-94D9-132A76778DB2}"/>
                </a:ext>
              </a:extLst>
            </p:cNvPr>
            <p:cNvSpPr>
              <a:spLocks/>
            </p:cNvSpPr>
            <p:nvPr/>
          </p:nvSpPr>
          <p:spPr bwMode="auto">
            <a:xfrm>
              <a:off x="6202" y="1285"/>
              <a:ext cx="144" cy="140"/>
            </a:xfrm>
            <a:custGeom>
              <a:avLst/>
              <a:gdLst>
                <a:gd name="T0" fmla="*/ 0 w 61"/>
                <a:gd name="T1" fmla="*/ 0 h 59"/>
                <a:gd name="T2" fmla="*/ 61 w 61"/>
                <a:gd name="T3" fmla="*/ 59 h 59"/>
                <a:gd name="T4" fmla="*/ 30 w 61"/>
                <a:gd name="T5" fmla="*/ 0 h 59"/>
                <a:gd name="T6" fmla="*/ 0 w 61"/>
                <a:gd name="T7" fmla="*/ 0 h 59"/>
              </a:gdLst>
              <a:ahLst/>
              <a:cxnLst>
                <a:cxn ang="0">
                  <a:pos x="T0" y="T1"/>
                </a:cxn>
                <a:cxn ang="0">
                  <a:pos x="T2" y="T3"/>
                </a:cxn>
                <a:cxn ang="0">
                  <a:pos x="T4" y="T5"/>
                </a:cxn>
                <a:cxn ang="0">
                  <a:pos x="T6" y="T7"/>
                </a:cxn>
              </a:cxnLst>
              <a:rect l="0" t="0" r="r" b="b"/>
              <a:pathLst>
                <a:path w="61" h="59">
                  <a:moveTo>
                    <a:pt x="0" y="0"/>
                  </a:moveTo>
                  <a:cubicBezTo>
                    <a:pt x="0" y="0"/>
                    <a:pt x="7" y="41"/>
                    <a:pt x="61" y="59"/>
                  </a:cubicBezTo>
                  <a:cubicBezTo>
                    <a:pt x="61" y="59"/>
                    <a:pt x="30" y="30"/>
                    <a:pt x="30" y="0"/>
                  </a:cubicBezTo>
                  <a:lnTo>
                    <a:pt x="0" y="0"/>
                  </a:ln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236">
              <a:extLst>
                <a:ext uri="{FF2B5EF4-FFF2-40B4-BE49-F238E27FC236}">
                  <a16:creationId xmlns:a16="http://schemas.microsoft.com/office/drawing/2014/main" id="{65CA4352-0C42-4E64-859C-0F20C219F799}"/>
                </a:ext>
              </a:extLst>
            </p:cNvPr>
            <p:cNvSpPr>
              <a:spLocks noChangeArrowheads="1"/>
            </p:cNvSpPr>
            <p:nvPr/>
          </p:nvSpPr>
          <p:spPr bwMode="auto">
            <a:xfrm>
              <a:off x="6164" y="1071"/>
              <a:ext cx="154" cy="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37">
              <a:extLst>
                <a:ext uri="{FF2B5EF4-FFF2-40B4-BE49-F238E27FC236}">
                  <a16:creationId xmlns:a16="http://schemas.microsoft.com/office/drawing/2014/main" id="{F3966559-DF81-421D-9702-CA53A27B1568}"/>
                </a:ext>
              </a:extLst>
            </p:cNvPr>
            <p:cNvSpPr>
              <a:spLocks/>
            </p:cNvSpPr>
            <p:nvPr/>
          </p:nvSpPr>
          <p:spPr bwMode="auto">
            <a:xfrm>
              <a:off x="6164" y="1071"/>
              <a:ext cx="154" cy="19"/>
            </a:xfrm>
            <a:custGeom>
              <a:avLst/>
              <a:gdLst>
                <a:gd name="T0" fmla="*/ 0 w 154"/>
                <a:gd name="T1" fmla="*/ 19 h 19"/>
                <a:gd name="T2" fmla="*/ 154 w 154"/>
                <a:gd name="T3" fmla="*/ 19 h 19"/>
                <a:gd name="T4" fmla="*/ 154 w 154"/>
                <a:gd name="T5" fmla="*/ 0 h 19"/>
                <a:gd name="T6" fmla="*/ 0 w 154"/>
                <a:gd name="T7" fmla="*/ 0 h 19"/>
              </a:gdLst>
              <a:ahLst/>
              <a:cxnLst>
                <a:cxn ang="0">
                  <a:pos x="T0" y="T1"/>
                </a:cxn>
                <a:cxn ang="0">
                  <a:pos x="T2" y="T3"/>
                </a:cxn>
                <a:cxn ang="0">
                  <a:pos x="T4" y="T5"/>
                </a:cxn>
                <a:cxn ang="0">
                  <a:pos x="T6" y="T7"/>
                </a:cxn>
              </a:cxnLst>
              <a:rect l="0" t="0" r="r" b="b"/>
              <a:pathLst>
                <a:path w="154" h="19">
                  <a:moveTo>
                    <a:pt x="0" y="19"/>
                  </a:moveTo>
                  <a:lnTo>
                    <a:pt x="154" y="19"/>
                  </a:lnTo>
                  <a:lnTo>
                    <a:pt x="15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8">
              <a:extLst>
                <a:ext uri="{FF2B5EF4-FFF2-40B4-BE49-F238E27FC236}">
                  <a16:creationId xmlns:a16="http://schemas.microsoft.com/office/drawing/2014/main" id="{39E5B872-BA74-4308-AEC8-8D611A53CC3C}"/>
                </a:ext>
              </a:extLst>
            </p:cNvPr>
            <p:cNvSpPr>
              <a:spLocks/>
            </p:cNvSpPr>
            <p:nvPr/>
          </p:nvSpPr>
          <p:spPr bwMode="auto">
            <a:xfrm>
              <a:off x="6204" y="1040"/>
              <a:ext cx="59" cy="179"/>
            </a:xfrm>
            <a:custGeom>
              <a:avLst/>
              <a:gdLst>
                <a:gd name="T0" fmla="*/ 0 w 25"/>
                <a:gd name="T1" fmla="*/ 0 h 75"/>
                <a:gd name="T2" fmla="*/ 0 w 25"/>
                <a:gd name="T3" fmla="*/ 12 h 75"/>
                <a:gd name="T4" fmla="*/ 18 w 25"/>
                <a:gd name="T5" fmla="*/ 75 h 75"/>
                <a:gd name="T6" fmla="*/ 25 w 25"/>
                <a:gd name="T7" fmla="*/ 70 h 75"/>
                <a:gd name="T8" fmla="*/ 8 w 25"/>
                <a:gd name="T9" fmla="*/ 12 h 75"/>
                <a:gd name="T10" fmla="*/ 8 w 25"/>
                <a:gd name="T11" fmla="*/ 4 h 75"/>
                <a:gd name="T12" fmla="*/ 8 w 25"/>
                <a:gd name="T13" fmla="*/ 2 h 75"/>
                <a:gd name="T14" fmla="*/ 8 w 25"/>
                <a:gd name="T15" fmla="*/ 1 h 75"/>
                <a:gd name="T16" fmla="*/ 8 w 25"/>
                <a:gd name="T17" fmla="*/ 1 h 75"/>
                <a:gd name="T18" fmla="*/ 0 w 25"/>
                <a:gd name="T1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5">
                  <a:moveTo>
                    <a:pt x="0" y="0"/>
                  </a:moveTo>
                  <a:cubicBezTo>
                    <a:pt x="0" y="0"/>
                    <a:pt x="0" y="5"/>
                    <a:pt x="0" y="12"/>
                  </a:cubicBezTo>
                  <a:cubicBezTo>
                    <a:pt x="0" y="26"/>
                    <a:pt x="2" y="51"/>
                    <a:pt x="18" y="75"/>
                  </a:cubicBezTo>
                  <a:cubicBezTo>
                    <a:pt x="25" y="70"/>
                    <a:pt x="25" y="70"/>
                    <a:pt x="25" y="70"/>
                  </a:cubicBezTo>
                  <a:cubicBezTo>
                    <a:pt x="10" y="48"/>
                    <a:pt x="8" y="25"/>
                    <a:pt x="8" y="12"/>
                  </a:cubicBezTo>
                  <a:cubicBezTo>
                    <a:pt x="8" y="8"/>
                    <a:pt x="8" y="6"/>
                    <a:pt x="8" y="4"/>
                  </a:cubicBezTo>
                  <a:cubicBezTo>
                    <a:pt x="8" y="3"/>
                    <a:pt x="8" y="2"/>
                    <a:pt x="8" y="2"/>
                  </a:cubicBezTo>
                  <a:cubicBezTo>
                    <a:pt x="8" y="1"/>
                    <a:pt x="8" y="1"/>
                    <a:pt x="8" y="1"/>
                  </a:cubicBezTo>
                  <a:cubicBezTo>
                    <a:pt x="8" y="1"/>
                    <a:pt x="8" y="1"/>
                    <a:pt x="8"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39">
              <a:extLst>
                <a:ext uri="{FF2B5EF4-FFF2-40B4-BE49-F238E27FC236}">
                  <a16:creationId xmlns:a16="http://schemas.microsoft.com/office/drawing/2014/main" id="{3A9ADCE5-8762-46D6-8C08-0A20EB30462C}"/>
                </a:ext>
              </a:extLst>
            </p:cNvPr>
            <p:cNvSpPr>
              <a:spLocks/>
            </p:cNvSpPr>
            <p:nvPr/>
          </p:nvSpPr>
          <p:spPr bwMode="auto">
            <a:xfrm>
              <a:off x="6168" y="1107"/>
              <a:ext cx="152" cy="104"/>
            </a:xfrm>
            <a:custGeom>
              <a:avLst/>
              <a:gdLst>
                <a:gd name="T0" fmla="*/ 46 w 64"/>
                <a:gd name="T1" fmla="*/ 44 h 44"/>
                <a:gd name="T2" fmla="*/ 55 w 64"/>
                <a:gd name="T3" fmla="*/ 41 h 44"/>
                <a:gd name="T4" fmla="*/ 61 w 64"/>
                <a:gd name="T5" fmla="*/ 35 h 44"/>
                <a:gd name="T6" fmla="*/ 63 w 64"/>
                <a:gd name="T7" fmla="*/ 26 h 44"/>
                <a:gd name="T8" fmla="*/ 63 w 64"/>
                <a:gd name="T9" fmla="*/ 20 h 44"/>
                <a:gd name="T10" fmla="*/ 62 w 64"/>
                <a:gd name="T11" fmla="*/ 19 h 44"/>
                <a:gd name="T12" fmla="*/ 63 w 64"/>
                <a:gd name="T13" fmla="*/ 20 h 44"/>
                <a:gd name="T14" fmla="*/ 58 w 64"/>
                <a:gd name="T15" fmla="*/ 13 h 44"/>
                <a:gd name="T16" fmla="*/ 47 w 64"/>
                <a:gd name="T17" fmla="*/ 7 h 44"/>
                <a:gd name="T18" fmla="*/ 33 w 64"/>
                <a:gd name="T19" fmla="*/ 4 h 44"/>
                <a:gd name="T20" fmla="*/ 15 w 64"/>
                <a:gd name="T21" fmla="*/ 8 h 44"/>
                <a:gd name="T22" fmla="*/ 2 w 64"/>
                <a:gd name="T23" fmla="*/ 23 h 44"/>
                <a:gd name="T24" fmla="*/ 0 w 64"/>
                <a:gd name="T25" fmla="*/ 32 h 44"/>
                <a:gd name="T26" fmla="*/ 1 w 64"/>
                <a:gd name="T27" fmla="*/ 36 h 44"/>
                <a:gd name="T28" fmla="*/ 6 w 64"/>
                <a:gd name="T29" fmla="*/ 41 h 44"/>
                <a:gd name="T30" fmla="*/ 12 w 64"/>
                <a:gd name="T31" fmla="*/ 42 h 44"/>
                <a:gd name="T32" fmla="*/ 30 w 64"/>
                <a:gd name="T33" fmla="*/ 37 h 44"/>
                <a:gd name="T34" fmla="*/ 50 w 64"/>
                <a:gd name="T35" fmla="*/ 15 h 44"/>
                <a:gd name="T36" fmla="*/ 54 w 64"/>
                <a:gd name="T37" fmla="*/ 1 h 44"/>
                <a:gd name="T38" fmla="*/ 46 w 64"/>
                <a:gd name="T39" fmla="*/ 0 h 44"/>
                <a:gd name="T40" fmla="*/ 46 w 64"/>
                <a:gd name="T41" fmla="*/ 0 h 44"/>
                <a:gd name="T42" fmla="*/ 42 w 64"/>
                <a:gd name="T43" fmla="*/ 12 h 44"/>
                <a:gd name="T44" fmla="*/ 26 w 64"/>
                <a:gd name="T45" fmla="*/ 30 h 44"/>
                <a:gd name="T46" fmla="*/ 12 w 64"/>
                <a:gd name="T47" fmla="*/ 34 h 44"/>
                <a:gd name="T48" fmla="*/ 9 w 64"/>
                <a:gd name="T49" fmla="*/ 34 h 44"/>
                <a:gd name="T50" fmla="*/ 9 w 64"/>
                <a:gd name="T51" fmla="*/ 33 h 44"/>
                <a:gd name="T52" fmla="*/ 8 w 64"/>
                <a:gd name="T53" fmla="*/ 32 h 44"/>
                <a:gd name="T54" fmla="*/ 10 w 64"/>
                <a:gd name="T55" fmla="*/ 26 h 44"/>
                <a:gd name="T56" fmla="*/ 19 w 64"/>
                <a:gd name="T57" fmla="*/ 15 h 44"/>
                <a:gd name="T58" fmla="*/ 33 w 64"/>
                <a:gd name="T59" fmla="*/ 12 h 44"/>
                <a:gd name="T60" fmla="*/ 48 w 64"/>
                <a:gd name="T61" fmla="*/ 16 h 44"/>
                <a:gd name="T62" fmla="*/ 53 w 64"/>
                <a:gd name="T63" fmla="*/ 19 h 44"/>
                <a:gd name="T64" fmla="*/ 55 w 64"/>
                <a:gd name="T65" fmla="*/ 22 h 44"/>
                <a:gd name="T66" fmla="*/ 55 w 64"/>
                <a:gd name="T67" fmla="*/ 22 h 44"/>
                <a:gd name="T68" fmla="*/ 55 w 64"/>
                <a:gd name="T69" fmla="*/ 26 h 44"/>
                <a:gd name="T70" fmla="*/ 54 w 64"/>
                <a:gd name="T71" fmla="*/ 31 h 44"/>
                <a:gd name="T72" fmla="*/ 49 w 64"/>
                <a:gd name="T73" fmla="*/ 35 h 44"/>
                <a:gd name="T74" fmla="*/ 46 w 64"/>
                <a:gd name="T75" fmla="*/ 36 h 44"/>
                <a:gd name="T76" fmla="*/ 45 w 64"/>
                <a:gd name="T77" fmla="*/ 36 h 44"/>
                <a:gd name="T78" fmla="*/ 45 w 64"/>
                <a:gd name="T79" fmla="*/ 36 h 44"/>
                <a:gd name="T80" fmla="*/ 45 w 64"/>
                <a:gd name="T81" fmla="*/ 36 h 44"/>
                <a:gd name="T82" fmla="*/ 46 w 64"/>
                <a:gd name="T8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44">
                  <a:moveTo>
                    <a:pt x="46" y="44"/>
                  </a:moveTo>
                  <a:cubicBezTo>
                    <a:pt x="47" y="44"/>
                    <a:pt x="50" y="43"/>
                    <a:pt x="55" y="41"/>
                  </a:cubicBezTo>
                  <a:cubicBezTo>
                    <a:pt x="57" y="40"/>
                    <a:pt x="59" y="38"/>
                    <a:pt x="61" y="35"/>
                  </a:cubicBezTo>
                  <a:cubicBezTo>
                    <a:pt x="62" y="33"/>
                    <a:pt x="64" y="30"/>
                    <a:pt x="63" y="26"/>
                  </a:cubicBezTo>
                  <a:cubicBezTo>
                    <a:pt x="63" y="24"/>
                    <a:pt x="63" y="22"/>
                    <a:pt x="63" y="20"/>
                  </a:cubicBezTo>
                  <a:cubicBezTo>
                    <a:pt x="62" y="19"/>
                    <a:pt x="62" y="19"/>
                    <a:pt x="62" y="19"/>
                  </a:cubicBezTo>
                  <a:cubicBezTo>
                    <a:pt x="63" y="20"/>
                    <a:pt x="63" y="20"/>
                    <a:pt x="63" y="20"/>
                  </a:cubicBezTo>
                  <a:cubicBezTo>
                    <a:pt x="62" y="18"/>
                    <a:pt x="60" y="15"/>
                    <a:pt x="58" y="13"/>
                  </a:cubicBezTo>
                  <a:cubicBezTo>
                    <a:pt x="55" y="10"/>
                    <a:pt x="52" y="8"/>
                    <a:pt x="47" y="7"/>
                  </a:cubicBezTo>
                  <a:cubicBezTo>
                    <a:pt x="43" y="5"/>
                    <a:pt x="38" y="4"/>
                    <a:pt x="33" y="4"/>
                  </a:cubicBezTo>
                  <a:cubicBezTo>
                    <a:pt x="27" y="4"/>
                    <a:pt x="21" y="5"/>
                    <a:pt x="15" y="8"/>
                  </a:cubicBezTo>
                  <a:cubicBezTo>
                    <a:pt x="10" y="11"/>
                    <a:pt x="5" y="16"/>
                    <a:pt x="2" y="23"/>
                  </a:cubicBezTo>
                  <a:cubicBezTo>
                    <a:pt x="1" y="26"/>
                    <a:pt x="0" y="29"/>
                    <a:pt x="0" y="32"/>
                  </a:cubicBezTo>
                  <a:cubicBezTo>
                    <a:pt x="0" y="33"/>
                    <a:pt x="1" y="35"/>
                    <a:pt x="1" y="36"/>
                  </a:cubicBezTo>
                  <a:cubicBezTo>
                    <a:pt x="2" y="39"/>
                    <a:pt x="4" y="40"/>
                    <a:pt x="6" y="41"/>
                  </a:cubicBezTo>
                  <a:cubicBezTo>
                    <a:pt x="8" y="42"/>
                    <a:pt x="10" y="42"/>
                    <a:pt x="12" y="42"/>
                  </a:cubicBezTo>
                  <a:cubicBezTo>
                    <a:pt x="18" y="42"/>
                    <a:pt x="24" y="40"/>
                    <a:pt x="30" y="37"/>
                  </a:cubicBezTo>
                  <a:cubicBezTo>
                    <a:pt x="40" y="32"/>
                    <a:pt x="46" y="22"/>
                    <a:pt x="50" y="15"/>
                  </a:cubicBezTo>
                  <a:cubicBezTo>
                    <a:pt x="53" y="7"/>
                    <a:pt x="54" y="1"/>
                    <a:pt x="54" y="1"/>
                  </a:cubicBezTo>
                  <a:cubicBezTo>
                    <a:pt x="46" y="0"/>
                    <a:pt x="46" y="0"/>
                    <a:pt x="46" y="0"/>
                  </a:cubicBezTo>
                  <a:cubicBezTo>
                    <a:pt x="46" y="0"/>
                    <a:pt x="46" y="0"/>
                    <a:pt x="46" y="0"/>
                  </a:cubicBezTo>
                  <a:cubicBezTo>
                    <a:pt x="46" y="0"/>
                    <a:pt x="45" y="6"/>
                    <a:pt x="42" y="12"/>
                  </a:cubicBezTo>
                  <a:cubicBezTo>
                    <a:pt x="39" y="19"/>
                    <a:pt x="34" y="26"/>
                    <a:pt x="26" y="30"/>
                  </a:cubicBezTo>
                  <a:cubicBezTo>
                    <a:pt x="22" y="33"/>
                    <a:pt x="16" y="35"/>
                    <a:pt x="12" y="34"/>
                  </a:cubicBezTo>
                  <a:cubicBezTo>
                    <a:pt x="11" y="34"/>
                    <a:pt x="9" y="34"/>
                    <a:pt x="9" y="34"/>
                  </a:cubicBezTo>
                  <a:cubicBezTo>
                    <a:pt x="9" y="33"/>
                    <a:pt x="9" y="33"/>
                    <a:pt x="9" y="33"/>
                  </a:cubicBezTo>
                  <a:cubicBezTo>
                    <a:pt x="9" y="33"/>
                    <a:pt x="8" y="32"/>
                    <a:pt x="8" y="32"/>
                  </a:cubicBezTo>
                  <a:cubicBezTo>
                    <a:pt x="8" y="30"/>
                    <a:pt x="9" y="28"/>
                    <a:pt x="10" y="26"/>
                  </a:cubicBezTo>
                  <a:cubicBezTo>
                    <a:pt x="12" y="21"/>
                    <a:pt x="15" y="18"/>
                    <a:pt x="19" y="15"/>
                  </a:cubicBezTo>
                  <a:cubicBezTo>
                    <a:pt x="23" y="13"/>
                    <a:pt x="28" y="12"/>
                    <a:pt x="33" y="12"/>
                  </a:cubicBezTo>
                  <a:cubicBezTo>
                    <a:pt x="38" y="12"/>
                    <a:pt x="44" y="14"/>
                    <a:pt x="48" y="16"/>
                  </a:cubicBezTo>
                  <a:cubicBezTo>
                    <a:pt x="50" y="17"/>
                    <a:pt x="52" y="18"/>
                    <a:pt x="53" y="19"/>
                  </a:cubicBezTo>
                  <a:cubicBezTo>
                    <a:pt x="54" y="20"/>
                    <a:pt x="55" y="21"/>
                    <a:pt x="55" y="22"/>
                  </a:cubicBezTo>
                  <a:cubicBezTo>
                    <a:pt x="55" y="22"/>
                    <a:pt x="55" y="22"/>
                    <a:pt x="55" y="22"/>
                  </a:cubicBezTo>
                  <a:cubicBezTo>
                    <a:pt x="55" y="24"/>
                    <a:pt x="55" y="25"/>
                    <a:pt x="55" y="26"/>
                  </a:cubicBezTo>
                  <a:cubicBezTo>
                    <a:pt x="55" y="28"/>
                    <a:pt x="55" y="30"/>
                    <a:pt x="54" y="31"/>
                  </a:cubicBezTo>
                  <a:cubicBezTo>
                    <a:pt x="53" y="33"/>
                    <a:pt x="51" y="34"/>
                    <a:pt x="49" y="35"/>
                  </a:cubicBezTo>
                  <a:cubicBezTo>
                    <a:pt x="48" y="35"/>
                    <a:pt x="47" y="36"/>
                    <a:pt x="46" y="36"/>
                  </a:cubicBezTo>
                  <a:cubicBezTo>
                    <a:pt x="45" y="36"/>
                    <a:pt x="45" y="36"/>
                    <a:pt x="45" y="36"/>
                  </a:cubicBezTo>
                  <a:cubicBezTo>
                    <a:pt x="45" y="36"/>
                    <a:pt x="45" y="36"/>
                    <a:pt x="45" y="36"/>
                  </a:cubicBezTo>
                  <a:cubicBezTo>
                    <a:pt x="45" y="36"/>
                    <a:pt x="45" y="36"/>
                    <a:pt x="45" y="36"/>
                  </a:cubicBezTo>
                  <a:cubicBezTo>
                    <a:pt x="46" y="44"/>
                    <a:pt x="46" y="44"/>
                    <a:pt x="4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0">
              <a:extLst>
                <a:ext uri="{FF2B5EF4-FFF2-40B4-BE49-F238E27FC236}">
                  <a16:creationId xmlns:a16="http://schemas.microsoft.com/office/drawing/2014/main" id="{BFB93C95-EACC-40E1-AF98-803408B52842}"/>
                </a:ext>
              </a:extLst>
            </p:cNvPr>
            <p:cNvSpPr>
              <a:spLocks/>
            </p:cNvSpPr>
            <p:nvPr/>
          </p:nvSpPr>
          <p:spPr bwMode="auto">
            <a:xfrm>
              <a:off x="5522" y="1285"/>
              <a:ext cx="145" cy="140"/>
            </a:xfrm>
            <a:custGeom>
              <a:avLst/>
              <a:gdLst>
                <a:gd name="T0" fmla="*/ 0 w 61"/>
                <a:gd name="T1" fmla="*/ 0 h 59"/>
                <a:gd name="T2" fmla="*/ 61 w 61"/>
                <a:gd name="T3" fmla="*/ 59 h 59"/>
                <a:gd name="T4" fmla="*/ 30 w 61"/>
                <a:gd name="T5" fmla="*/ 0 h 59"/>
                <a:gd name="T6" fmla="*/ 0 w 61"/>
                <a:gd name="T7" fmla="*/ 0 h 59"/>
              </a:gdLst>
              <a:ahLst/>
              <a:cxnLst>
                <a:cxn ang="0">
                  <a:pos x="T0" y="T1"/>
                </a:cxn>
                <a:cxn ang="0">
                  <a:pos x="T2" y="T3"/>
                </a:cxn>
                <a:cxn ang="0">
                  <a:pos x="T4" y="T5"/>
                </a:cxn>
                <a:cxn ang="0">
                  <a:pos x="T6" y="T7"/>
                </a:cxn>
              </a:cxnLst>
              <a:rect l="0" t="0" r="r" b="b"/>
              <a:pathLst>
                <a:path w="61" h="59">
                  <a:moveTo>
                    <a:pt x="0" y="0"/>
                  </a:moveTo>
                  <a:cubicBezTo>
                    <a:pt x="0" y="0"/>
                    <a:pt x="7" y="41"/>
                    <a:pt x="61" y="59"/>
                  </a:cubicBezTo>
                  <a:cubicBezTo>
                    <a:pt x="61" y="59"/>
                    <a:pt x="30" y="30"/>
                    <a:pt x="30" y="0"/>
                  </a:cubicBezTo>
                  <a:cubicBezTo>
                    <a:pt x="0" y="0"/>
                    <a:pt x="0" y="0"/>
                    <a:pt x="0" y="0"/>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1">
              <a:extLst>
                <a:ext uri="{FF2B5EF4-FFF2-40B4-BE49-F238E27FC236}">
                  <a16:creationId xmlns:a16="http://schemas.microsoft.com/office/drawing/2014/main" id="{40C36C49-951D-4433-BB56-FEC254FD0D05}"/>
                </a:ext>
              </a:extLst>
            </p:cNvPr>
            <p:cNvSpPr>
              <a:spLocks/>
            </p:cNvSpPr>
            <p:nvPr/>
          </p:nvSpPr>
          <p:spPr bwMode="auto">
            <a:xfrm>
              <a:off x="5532" y="1316"/>
              <a:ext cx="135" cy="109"/>
            </a:xfrm>
            <a:custGeom>
              <a:avLst/>
              <a:gdLst>
                <a:gd name="T0" fmla="*/ 28 w 57"/>
                <a:gd name="T1" fmla="*/ 0 h 46"/>
                <a:gd name="T2" fmla="*/ 0 w 57"/>
                <a:gd name="T3" fmla="*/ 0 h 46"/>
                <a:gd name="T4" fmla="*/ 57 w 57"/>
                <a:gd name="T5" fmla="*/ 46 h 46"/>
                <a:gd name="T6" fmla="*/ 28 w 57"/>
                <a:gd name="T7" fmla="*/ 0 h 46"/>
              </a:gdLst>
              <a:ahLst/>
              <a:cxnLst>
                <a:cxn ang="0">
                  <a:pos x="T0" y="T1"/>
                </a:cxn>
                <a:cxn ang="0">
                  <a:pos x="T2" y="T3"/>
                </a:cxn>
                <a:cxn ang="0">
                  <a:pos x="T4" y="T5"/>
                </a:cxn>
                <a:cxn ang="0">
                  <a:pos x="T6" y="T7"/>
                </a:cxn>
              </a:cxnLst>
              <a:rect l="0" t="0" r="r" b="b"/>
              <a:pathLst>
                <a:path w="57" h="46">
                  <a:moveTo>
                    <a:pt x="28" y="0"/>
                  </a:moveTo>
                  <a:cubicBezTo>
                    <a:pt x="0" y="0"/>
                    <a:pt x="0" y="0"/>
                    <a:pt x="0" y="0"/>
                  </a:cubicBezTo>
                  <a:cubicBezTo>
                    <a:pt x="7" y="13"/>
                    <a:pt x="22" y="34"/>
                    <a:pt x="57" y="46"/>
                  </a:cubicBezTo>
                  <a:cubicBezTo>
                    <a:pt x="57" y="46"/>
                    <a:pt x="35" y="25"/>
                    <a:pt x="28" y="0"/>
                  </a:cubicBezTo>
                </a:path>
              </a:pathLst>
            </a:custGeom>
            <a:solidFill>
              <a:srgbClr val="FD9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2">
              <a:extLst>
                <a:ext uri="{FF2B5EF4-FFF2-40B4-BE49-F238E27FC236}">
                  <a16:creationId xmlns:a16="http://schemas.microsoft.com/office/drawing/2014/main" id="{172CCBB4-F65F-401B-9E83-4C104529A423}"/>
                </a:ext>
              </a:extLst>
            </p:cNvPr>
            <p:cNvSpPr>
              <a:spLocks/>
            </p:cNvSpPr>
            <p:nvPr/>
          </p:nvSpPr>
          <p:spPr bwMode="auto">
            <a:xfrm>
              <a:off x="5389" y="972"/>
              <a:ext cx="345" cy="344"/>
            </a:xfrm>
            <a:custGeom>
              <a:avLst/>
              <a:gdLst>
                <a:gd name="T0" fmla="*/ 133 w 145"/>
                <a:gd name="T1" fmla="*/ 145 h 145"/>
                <a:gd name="T2" fmla="*/ 12 w 145"/>
                <a:gd name="T3" fmla="*/ 145 h 145"/>
                <a:gd name="T4" fmla="*/ 0 w 145"/>
                <a:gd name="T5" fmla="*/ 133 h 145"/>
                <a:gd name="T6" fmla="*/ 0 w 145"/>
                <a:gd name="T7" fmla="*/ 13 h 145"/>
                <a:gd name="T8" fmla="*/ 12 w 145"/>
                <a:gd name="T9" fmla="*/ 0 h 145"/>
                <a:gd name="T10" fmla="*/ 133 w 145"/>
                <a:gd name="T11" fmla="*/ 0 h 145"/>
                <a:gd name="T12" fmla="*/ 145 w 145"/>
                <a:gd name="T13" fmla="*/ 13 h 145"/>
                <a:gd name="T14" fmla="*/ 145 w 145"/>
                <a:gd name="T15" fmla="*/ 133 h 145"/>
                <a:gd name="T16" fmla="*/ 133 w 145"/>
                <a:gd name="T1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45">
                  <a:moveTo>
                    <a:pt x="133" y="145"/>
                  </a:moveTo>
                  <a:cubicBezTo>
                    <a:pt x="12" y="145"/>
                    <a:pt x="12" y="145"/>
                    <a:pt x="12" y="145"/>
                  </a:cubicBezTo>
                  <a:cubicBezTo>
                    <a:pt x="6" y="145"/>
                    <a:pt x="0" y="139"/>
                    <a:pt x="0" y="133"/>
                  </a:cubicBezTo>
                  <a:cubicBezTo>
                    <a:pt x="0" y="13"/>
                    <a:pt x="0" y="13"/>
                    <a:pt x="0" y="13"/>
                  </a:cubicBezTo>
                  <a:cubicBezTo>
                    <a:pt x="0" y="6"/>
                    <a:pt x="6" y="0"/>
                    <a:pt x="12" y="0"/>
                  </a:cubicBezTo>
                  <a:cubicBezTo>
                    <a:pt x="133" y="0"/>
                    <a:pt x="133" y="0"/>
                    <a:pt x="133" y="0"/>
                  </a:cubicBezTo>
                  <a:cubicBezTo>
                    <a:pt x="139" y="0"/>
                    <a:pt x="145" y="6"/>
                    <a:pt x="145" y="13"/>
                  </a:cubicBezTo>
                  <a:cubicBezTo>
                    <a:pt x="145" y="133"/>
                    <a:pt x="145" y="133"/>
                    <a:pt x="145" y="133"/>
                  </a:cubicBezTo>
                  <a:cubicBezTo>
                    <a:pt x="145" y="139"/>
                    <a:pt x="139" y="145"/>
                    <a:pt x="133" y="145"/>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43">
              <a:extLst>
                <a:ext uri="{FF2B5EF4-FFF2-40B4-BE49-F238E27FC236}">
                  <a16:creationId xmlns:a16="http://schemas.microsoft.com/office/drawing/2014/main" id="{14BFF63D-F0FA-4E17-A844-F4512E06084A}"/>
                </a:ext>
              </a:extLst>
            </p:cNvPr>
            <p:cNvSpPr>
              <a:spLocks/>
            </p:cNvSpPr>
            <p:nvPr/>
          </p:nvSpPr>
          <p:spPr bwMode="auto">
            <a:xfrm>
              <a:off x="5389" y="972"/>
              <a:ext cx="345" cy="344"/>
            </a:xfrm>
            <a:custGeom>
              <a:avLst/>
              <a:gdLst>
                <a:gd name="T0" fmla="*/ 133 w 145"/>
                <a:gd name="T1" fmla="*/ 0 h 145"/>
                <a:gd name="T2" fmla="*/ 50 w 145"/>
                <a:gd name="T3" fmla="*/ 0 h 145"/>
                <a:gd name="T4" fmla="*/ 49 w 145"/>
                <a:gd name="T5" fmla="*/ 0 h 145"/>
                <a:gd name="T6" fmla="*/ 12 w 145"/>
                <a:gd name="T7" fmla="*/ 0 h 145"/>
                <a:gd name="T8" fmla="*/ 2 w 145"/>
                <a:gd name="T9" fmla="*/ 6 h 145"/>
                <a:gd name="T10" fmla="*/ 1 w 145"/>
                <a:gd name="T11" fmla="*/ 8 h 145"/>
                <a:gd name="T12" fmla="*/ 0 w 145"/>
                <a:gd name="T13" fmla="*/ 13 h 145"/>
                <a:gd name="T14" fmla="*/ 0 w 145"/>
                <a:gd name="T15" fmla="*/ 133 h 145"/>
                <a:gd name="T16" fmla="*/ 12 w 145"/>
                <a:gd name="T17" fmla="*/ 145 h 145"/>
                <a:gd name="T18" fmla="*/ 133 w 145"/>
                <a:gd name="T19" fmla="*/ 145 h 145"/>
                <a:gd name="T20" fmla="*/ 145 w 145"/>
                <a:gd name="T21" fmla="*/ 133 h 145"/>
                <a:gd name="T22" fmla="*/ 145 w 145"/>
                <a:gd name="T23" fmla="*/ 13 h 145"/>
                <a:gd name="T24" fmla="*/ 133 w 145"/>
                <a:gd name="T2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145">
                  <a:moveTo>
                    <a:pt x="133" y="0"/>
                  </a:moveTo>
                  <a:cubicBezTo>
                    <a:pt x="50" y="0"/>
                    <a:pt x="50" y="0"/>
                    <a:pt x="50" y="0"/>
                  </a:cubicBezTo>
                  <a:cubicBezTo>
                    <a:pt x="49" y="0"/>
                    <a:pt x="49" y="0"/>
                    <a:pt x="49" y="0"/>
                  </a:cubicBezTo>
                  <a:cubicBezTo>
                    <a:pt x="12" y="0"/>
                    <a:pt x="12" y="0"/>
                    <a:pt x="12" y="0"/>
                  </a:cubicBezTo>
                  <a:cubicBezTo>
                    <a:pt x="8" y="0"/>
                    <a:pt x="4" y="3"/>
                    <a:pt x="2" y="6"/>
                  </a:cubicBezTo>
                  <a:cubicBezTo>
                    <a:pt x="1" y="7"/>
                    <a:pt x="1" y="8"/>
                    <a:pt x="1" y="8"/>
                  </a:cubicBezTo>
                  <a:cubicBezTo>
                    <a:pt x="0" y="10"/>
                    <a:pt x="0" y="11"/>
                    <a:pt x="0" y="13"/>
                  </a:cubicBezTo>
                  <a:cubicBezTo>
                    <a:pt x="0" y="133"/>
                    <a:pt x="0" y="133"/>
                    <a:pt x="0" y="133"/>
                  </a:cubicBezTo>
                  <a:cubicBezTo>
                    <a:pt x="0" y="139"/>
                    <a:pt x="6" y="145"/>
                    <a:pt x="12" y="145"/>
                  </a:cubicBezTo>
                  <a:cubicBezTo>
                    <a:pt x="133" y="145"/>
                    <a:pt x="133" y="145"/>
                    <a:pt x="133" y="145"/>
                  </a:cubicBezTo>
                  <a:cubicBezTo>
                    <a:pt x="139" y="145"/>
                    <a:pt x="145" y="139"/>
                    <a:pt x="145" y="133"/>
                  </a:cubicBezTo>
                  <a:cubicBezTo>
                    <a:pt x="145" y="13"/>
                    <a:pt x="145" y="13"/>
                    <a:pt x="145" y="13"/>
                  </a:cubicBezTo>
                  <a:cubicBezTo>
                    <a:pt x="145" y="6"/>
                    <a:pt x="139" y="0"/>
                    <a:pt x="133" y="0"/>
                  </a:cubicBezTo>
                </a:path>
              </a:pathLst>
            </a:custGeom>
            <a:solidFill>
              <a:srgbClr val="FD9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4">
              <a:extLst>
                <a:ext uri="{FF2B5EF4-FFF2-40B4-BE49-F238E27FC236}">
                  <a16:creationId xmlns:a16="http://schemas.microsoft.com/office/drawing/2014/main" id="{9C812EBB-53F5-420B-9D1C-74059D779C40}"/>
                </a:ext>
              </a:extLst>
            </p:cNvPr>
            <p:cNvSpPr>
              <a:spLocks noEditPoints="1"/>
            </p:cNvSpPr>
            <p:nvPr/>
          </p:nvSpPr>
          <p:spPr bwMode="auto">
            <a:xfrm>
              <a:off x="5503" y="1067"/>
              <a:ext cx="119" cy="135"/>
            </a:xfrm>
            <a:custGeom>
              <a:avLst/>
              <a:gdLst>
                <a:gd name="T0" fmla="*/ 93 w 119"/>
                <a:gd name="T1" fmla="*/ 135 h 135"/>
                <a:gd name="T2" fmla="*/ 81 w 119"/>
                <a:gd name="T3" fmla="*/ 102 h 135"/>
                <a:gd name="T4" fmla="*/ 36 w 119"/>
                <a:gd name="T5" fmla="*/ 102 h 135"/>
                <a:gd name="T6" fmla="*/ 24 w 119"/>
                <a:gd name="T7" fmla="*/ 135 h 135"/>
                <a:gd name="T8" fmla="*/ 0 w 119"/>
                <a:gd name="T9" fmla="*/ 135 h 135"/>
                <a:gd name="T10" fmla="*/ 48 w 119"/>
                <a:gd name="T11" fmla="*/ 0 h 135"/>
                <a:gd name="T12" fmla="*/ 72 w 119"/>
                <a:gd name="T13" fmla="*/ 0 h 135"/>
                <a:gd name="T14" fmla="*/ 119 w 119"/>
                <a:gd name="T15" fmla="*/ 135 h 135"/>
                <a:gd name="T16" fmla="*/ 93 w 119"/>
                <a:gd name="T17" fmla="*/ 135 h 135"/>
                <a:gd name="T18" fmla="*/ 60 w 119"/>
                <a:gd name="T19" fmla="*/ 40 h 135"/>
                <a:gd name="T20" fmla="*/ 45 w 119"/>
                <a:gd name="T21" fmla="*/ 78 h 135"/>
                <a:gd name="T22" fmla="*/ 74 w 119"/>
                <a:gd name="T23" fmla="*/ 78 h 135"/>
                <a:gd name="T24" fmla="*/ 60 w 119"/>
                <a:gd name="T25" fmla="*/ 4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135">
                  <a:moveTo>
                    <a:pt x="93" y="135"/>
                  </a:moveTo>
                  <a:lnTo>
                    <a:pt x="81" y="102"/>
                  </a:lnTo>
                  <a:lnTo>
                    <a:pt x="36" y="102"/>
                  </a:lnTo>
                  <a:lnTo>
                    <a:pt x="24" y="135"/>
                  </a:lnTo>
                  <a:lnTo>
                    <a:pt x="0" y="135"/>
                  </a:lnTo>
                  <a:lnTo>
                    <a:pt x="48" y="0"/>
                  </a:lnTo>
                  <a:lnTo>
                    <a:pt x="72" y="0"/>
                  </a:lnTo>
                  <a:lnTo>
                    <a:pt x="119" y="135"/>
                  </a:lnTo>
                  <a:lnTo>
                    <a:pt x="93" y="135"/>
                  </a:lnTo>
                  <a:close/>
                  <a:moveTo>
                    <a:pt x="60" y="40"/>
                  </a:moveTo>
                  <a:lnTo>
                    <a:pt x="45" y="78"/>
                  </a:lnTo>
                  <a:lnTo>
                    <a:pt x="74" y="78"/>
                  </a:lnTo>
                  <a:lnTo>
                    <a:pt x="60" y="40"/>
                  </a:ln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5">
              <a:extLst>
                <a:ext uri="{FF2B5EF4-FFF2-40B4-BE49-F238E27FC236}">
                  <a16:creationId xmlns:a16="http://schemas.microsoft.com/office/drawing/2014/main" id="{DC392C55-D6A0-4AF2-BA44-1B2FE9487FA0}"/>
                </a:ext>
              </a:extLst>
            </p:cNvPr>
            <p:cNvSpPr>
              <a:spLocks/>
            </p:cNvSpPr>
            <p:nvPr/>
          </p:nvSpPr>
          <p:spPr bwMode="auto">
            <a:xfrm>
              <a:off x="6282" y="2038"/>
              <a:ext cx="136" cy="126"/>
            </a:xfrm>
            <a:custGeom>
              <a:avLst/>
              <a:gdLst>
                <a:gd name="T0" fmla="*/ 50 w 57"/>
                <a:gd name="T1" fmla="*/ 1 h 53"/>
                <a:gd name="T2" fmla="*/ 0 w 57"/>
                <a:gd name="T3" fmla="*/ 47 h 53"/>
                <a:gd name="T4" fmla="*/ 7 w 57"/>
                <a:gd name="T5" fmla="*/ 53 h 53"/>
                <a:gd name="T6" fmla="*/ 55 w 57"/>
                <a:gd name="T7" fmla="*/ 7 h 53"/>
                <a:gd name="T8" fmla="*/ 55 w 57"/>
                <a:gd name="T9" fmla="*/ 1 h 53"/>
                <a:gd name="T10" fmla="*/ 50 w 57"/>
                <a:gd name="T11" fmla="*/ 1 h 53"/>
              </a:gdLst>
              <a:ahLst/>
              <a:cxnLst>
                <a:cxn ang="0">
                  <a:pos x="T0" y="T1"/>
                </a:cxn>
                <a:cxn ang="0">
                  <a:pos x="T2" y="T3"/>
                </a:cxn>
                <a:cxn ang="0">
                  <a:pos x="T4" y="T5"/>
                </a:cxn>
                <a:cxn ang="0">
                  <a:pos x="T6" y="T7"/>
                </a:cxn>
                <a:cxn ang="0">
                  <a:pos x="T8" y="T9"/>
                </a:cxn>
                <a:cxn ang="0">
                  <a:pos x="T10" y="T11"/>
                </a:cxn>
              </a:cxnLst>
              <a:rect l="0" t="0" r="r" b="b"/>
              <a:pathLst>
                <a:path w="57" h="53">
                  <a:moveTo>
                    <a:pt x="50" y="1"/>
                  </a:moveTo>
                  <a:cubicBezTo>
                    <a:pt x="0" y="47"/>
                    <a:pt x="0" y="47"/>
                    <a:pt x="0" y="47"/>
                  </a:cubicBezTo>
                  <a:cubicBezTo>
                    <a:pt x="7" y="53"/>
                    <a:pt x="7" y="53"/>
                    <a:pt x="7" y="53"/>
                  </a:cubicBezTo>
                  <a:cubicBezTo>
                    <a:pt x="55" y="7"/>
                    <a:pt x="55" y="7"/>
                    <a:pt x="55" y="7"/>
                  </a:cubicBezTo>
                  <a:cubicBezTo>
                    <a:pt x="57" y="5"/>
                    <a:pt x="57" y="3"/>
                    <a:pt x="55" y="1"/>
                  </a:cubicBezTo>
                  <a:cubicBezTo>
                    <a:pt x="54" y="0"/>
                    <a:pt x="51" y="0"/>
                    <a:pt x="50" y="1"/>
                  </a:cubicBez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6">
              <a:extLst>
                <a:ext uri="{FF2B5EF4-FFF2-40B4-BE49-F238E27FC236}">
                  <a16:creationId xmlns:a16="http://schemas.microsoft.com/office/drawing/2014/main" id="{EA5F4A12-555B-4B8F-AD15-4AD99A44E89E}"/>
                </a:ext>
              </a:extLst>
            </p:cNvPr>
            <p:cNvSpPr>
              <a:spLocks/>
            </p:cNvSpPr>
            <p:nvPr/>
          </p:nvSpPr>
          <p:spPr bwMode="auto">
            <a:xfrm>
              <a:off x="6235" y="2088"/>
              <a:ext cx="228" cy="121"/>
            </a:xfrm>
            <a:custGeom>
              <a:avLst/>
              <a:gdLst>
                <a:gd name="T0" fmla="*/ 0 w 96"/>
                <a:gd name="T1" fmla="*/ 17 h 51"/>
                <a:gd name="T2" fmla="*/ 29 w 96"/>
                <a:gd name="T3" fmla="*/ 4 h 51"/>
                <a:gd name="T4" fmla="*/ 64 w 96"/>
                <a:gd name="T5" fmla="*/ 2 h 51"/>
                <a:gd name="T6" fmla="*/ 95 w 96"/>
                <a:gd name="T7" fmla="*/ 38 h 51"/>
                <a:gd name="T8" fmla="*/ 56 w 96"/>
                <a:gd name="T9" fmla="*/ 51 h 51"/>
                <a:gd name="T10" fmla="*/ 39 w 96"/>
                <a:gd name="T11" fmla="*/ 41 h 51"/>
                <a:gd name="T12" fmla="*/ 12 w 96"/>
                <a:gd name="T13" fmla="*/ 51 h 51"/>
                <a:gd name="T14" fmla="*/ 0 w 96"/>
                <a:gd name="T15" fmla="*/ 17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51">
                  <a:moveTo>
                    <a:pt x="0" y="17"/>
                  </a:moveTo>
                  <a:cubicBezTo>
                    <a:pt x="29" y="4"/>
                    <a:pt x="29" y="4"/>
                    <a:pt x="29" y="4"/>
                  </a:cubicBezTo>
                  <a:cubicBezTo>
                    <a:pt x="29" y="4"/>
                    <a:pt x="54" y="0"/>
                    <a:pt x="64" y="2"/>
                  </a:cubicBezTo>
                  <a:cubicBezTo>
                    <a:pt x="74" y="4"/>
                    <a:pt x="96" y="34"/>
                    <a:pt x="95" y="38"/>
                  </a:cubicBezTo>
                  <a:cubicBezTo>
                    <a:pt x="95" y="42"/>
                    <a:pt x="57" y="51"/>
                    <a:pt x="56" y="51"/>
                  </a:cubicBezTo>
                  <a:cubicBezTo>
                    <a:pt x="55" y="51"/>
                    <a:pt x="39" y="41"/>
                    <a:pt x="39" y="41"/>
                  </a:cubicBezTo>
                  <a:cubicBezTo>
                    <a:pt x="12" y="51"/>
                    <a:pt x="12" y="51"/>
                    <a:pt x="12" y="51"/>
                  </a:cubicBezTo>
                  <a:lnTo>
                    <a:pt x="0" y="17"/>
                  </a:lnTo>
                  <a:close/>
                </a:path>
              </a:pathLst>
            </a:custGeom>
            <a:solidFill>
              <a:srgbClr val="E489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47">
              <a:extLst>
                <a:ext uri="{FF2B5EF4-FFF2-40B4-BE49-F238E27FC236}">
                  <a16:creationId xmlns:a16="http://schemas.microsoft.com/office/drawing/2014/main" id="{3353FD74-A878-435E-AA0F-D14C84D5457C}"/>
                </a:ext>
              </a:extLst>
            </p:cNvPr>
            <p:cNvSpPr>
              <a:spLocks/>
            </p:cNvSpPr>
            <p:nvPr/>
          </p:nvSpPr>
          <p:spPr bwMode="auto">
            <a:xfrm>
              <a:off x="5639" y="3441"/>
              <a:ext cx="85" cy="190"/>
            </a:xfrm>
            <a:custGeom>
              <a:avLst/>
              <a:gdLst>
                <a:gd name="T0" fmla="*/ 0 w 85"/>
                <a:gd name="T1" fmla="*/ 190 h 190"/>
                <a:gd name="T2" fmla="*/ 76 w 85"/>
                <a:gd name="T3" fmla="*/ 179 h 190"/>
                <a:gd name="T4" fmla="*/ 85 w 85"/>
                <a:gd name="T5" fmla="*/ 0 h 190"/>
                <a:gd name="T6" fmla="*/ 12 w 85"/>
                <a:gd name="T7" fmla="*/ 10 h 190"/>
                <a:gd name="T8" fmla="*/ 0 w 85"/>
                <a:gd name="T9" fmla="*/ 190 h 190"/>
              </a:gdLst>
              <a:ahLst/>
              <a:cxnLst>
                <a:cxn ang="0">
                  <a:pos x="T0" y="T1"/>
                </a:cxn>
                <a:cxn ang="0">
                  <a:pos x="T2" y="T3"/>
                </a:cxn>
                <a:cxn ang="0">
                  <a:pos x="T4" y="T5"/>
                </a:cxn>
                <a:cxn ang="0">
                  <a:pos x="T6" y="T7"/>
                </a:cxn>
                <a:cxn ang="0">
                  <a:pos x="T8" y="T9"/>
                </a:cxn>
              </a:cxnLst>
              <a:rect l="0" t="0" r="r" b="b"/>
              <a:pathLst>
                <a:path w="85" h="190">
                  <a:moveTo>
                    <a:pt x="0" y="190"/>
                  </a:moveTo>
                  <a:lnTo>
                    <a:pt x="76" y="179"/>
                  </a:lnTo>
                  <a:lnTo>
                    <a:pt x="85" y="0"/>
                  </a:lnTo>
                  <a:lnTo>
                    <a:pt x="12" y="10"/>
                  </a:lnTo>
                  <a:lnTo>
                    <a:pt x="0" y="190"/>
                  </a:lnTo>
                  <a:close/>
                </a:path>
              </a:pathLst>
            </a:custGeom>
            <a:solidFill>
              <a:srgbClr val="EBB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48">
              <a:extLst>
                <a:ext uri="{FF2B5EF4-FFF2-40B4-BE49-F238E27FC236}">
                  <a16:creationId xmlns:a16="http://schemas.microsoft.com/office/drawing/2014/main" id="{D1CB7A89-B146-46AD-9839-42F04FEB1BF0}"/>
                </a:ext>
              </a:extLst>
            </p:cNvPr>
            <p:cNvSpPr>
              <a:spLocks/>
            </p:cNvSpPr>
            <p:nvPr/>
          </p:nvSpPr>
          <p:spPr bwMode="auto">
            <a:xfrm>
              <a:off x="5639" y="3441"/>
              <a:ext cx="85" cy="190"/>
            </a:xfrm>
            <a:custGeom>
              <a:avLst/>
              <a:gdLst>
                <a:gd name="T0" fmla="*/ 0 w 85"/>
                <a:gd name="T1" fmla="*/ 190 h 190"/>
                <a:gd name="T2" fmla="*/ 76 w 85"/>
                <a:gd name="T3" fmla="*/ 179 h 190"/>
                <a:gd name="T4" fmla="*/ 85 w 85"/>
                <a:gd name="T5" fmla="*/ 0 h 190"/>
                <a:gd name="T6" fmla="*/ 12 w 85"/>
                <a:gd name="T7" fmla="*/ 10 h 190"/>
                <a:gd name="T8" fmla="*/ 0 w 85"/>
                <a:gd name="T9" fmla="*/ 190 h 190"/>
              </a:gdLst>
              <a:ahLst/>
              <a:cxnLst>
                <a:cxn ang="0">
                  <a:pos x="T0" y="T1"/>
                </a:cxn>
                <a:cxn ang="0">
                  <a:pos x="T2" y="T3"/>
                </a:cxn>
                <a:cxn ang="0">
                  <a:pos x="T4" y="T5"/>
                </a:cxn>
                <a:cxn ang="0">
                  <a:pos x="T6" y="T7"/>
                </a:cxn>
                <a:cxn ang="0">
                  <a:pos x="T8" y="T9"/>
                </a:cxn>
              </a:cxnLst>
              <a:rect l="0" t="0" r="r" b="b"/>
              <a:pathLst>
                <a:path w="85" h="190">
                  <a:moveTo>
                    <a:pt x="0" y="190"/>
                  </a:moveTo>
                  <a:lnTo>
                    <a:pt x="76" y="179"/>
                  </a:lnTo>
                  <a:lnTo>
                    <a:pt x="85" y="0"/>
                  </a:lnTo>
                  <a:lnTo>
                    <a:pt x="12" y="10"/>
                  </a:lnTo>
                  <a:lnTo>
                    <a:pt x="0" y="1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49">
              <a:extLst>
                <a:ext uri="{FF2B5EF4-FFF2-40B4-BE49-F238E27FC236}">
                  <a16:creationId xmlns:a16="http://schemas.microsoft.com/office/drawing/2014/main" id="{2D4E19EA-E6D8-4663-8C72-D7EC0FAFA38C}"/>
                </a:ext>
              </a:extLst>
            </p:cNvPr>
            <p:cNvSpPr>
              <a:spLocks/>
            </p:cNvSpPr>
            <p:nvPr/>
          </p:nvSpPr>
          <p:spPr bwMode="auto">
            <a:xfrm>
              <a:off x="5154" y="2432"/>
              <a:ext cx="758" cy="1088"/>
            </a:xfrm>
            <a:custGeom>
              <a:avLst/>
              <a:gdLst>
                <a:gd name="T0" fmla="*/ 205 w 319"/>
                <a:gd name="T1" fmla="*/ 59 h 458"/>
                <a:gd name="T2" fmla="*/ 198 w 319"/>
                <a:gd name="T3" fmla="*/ 11 h 458"/>
                <a:gd name="T4" fmla="*/ 19 w 319"/>
                <a:gd name="T5" fmla="*/ 0 h 458"/>
                <a:gd name="T6" fmla="*/ 15 w 319"/>
                <a:gd name="T7" fmla="*/ 128 h 458"/>
                <a:gd name="T8" fmla="*/ 167 w 319"/>
                <a:gd name="T9" fmla="*/ 158 h 458"/>
                <a:gd name="T10" fmla="*/ 222 w 319"/>
                <a:gd name="T11" fmla="*/ 157 h 458"/>
                <a:gd name="T12" fmla="*/ 200 w 319"/>
                <a:gd name="T13" fmla="*/ 454 h 458"/>
                <a:gd name="T14" fmla="*/ 259 w 319"/>
                <a:gd name="T15" fmla="*/ 458 h 458"/>
                <a:gd name="T16" fmla="*/ 313 w 319"/>
                <a:gd name="T17" fmla="*/ 146 h 458"/>
                <a:gd name="T18" fmla="*/ 205 w 319"/>
                <a:gd name="T19" fmla="*/ 5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9" h="458">
                  <a:moveTo>
                    <a:pt x="205" y="59"/>
                  </a:moveTo>
                  <a:cubicBezTo>
                    <a:pt x="198" y="11"/>
                    <a:pt x="198" y="11"/>
                    <a:pt x="198" y="11"/>
                  </a:cubicBezTo>
                  <a:cubicBezTo>
                    <a:pt x="19" y="0"/>
                    <a:pt x="19" y="0"/>
                    <a:pt x="19" y="0"/>
                  </a:cubicBezTo>
                  <a:cubicBezTo>
                    <a:pt x="19" y="0"/>
                    <a:pt x="0" y="101"/>
                    <a:pt x="15" y="128"/>
                  </a:cubicBezTo>
                  <a:cubicBezTo>
                    <a:pt x="33" y="163"/>
                    <a:pt x="110" y="160"/>
                    <a:pt x="167" y="158"/>
                  </a:cubicBezTo>
                  <a:cubicBezTo>
                    <a:pt x="190" y="157"/>
                    <a:pt x="210" y="156"/>
                    <a:pt x="222" y="157"/>
                  </a:cubicBezTo>
                  <a:cubicBezTo>
                    <a:pt x="198" y="258"/>
                    <a:pt x="200" y="454"/>
                    <a:pt x="200" y="454"/>
                  </a:cubicBezTo>
                  <a:cubicBezTo>
                    <a:pt x="259" y="458"/>
                    <a:pt x="259" y="458"/>
                    <a:pt x="259" y="458"/>
                  </a:cubicBezTo>
                  <a:cubicBezTo>
                    <a:pt x="259" y="458"/>
                    <a:pt x="304" y="247"/>
                    <a:pt x="313" y="146"/>
                  </a:cubicBezTo>
                  <a:cubicBezTo>
                    <a:pt x="319" y="78"/>
                    <a:pt x="263" y="80"/>
                    <a:pt x="205" y="59"/>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50">
              <a:extLst>
                <a:ext uri="{FF2B5EF4-FFF2-40B4-BE49-F238E27FC236}">
                  <a16:creationId xmlns:a16="http://schemas.microsoft.com/office/drawing/2014/main" id="{FC527DF2-F90D-4F83-AA27-AF9AEA9C219B}"/>
                </a:ext>
              </a:extLst>
            </p:cNvPr>
            <p:cNvSpPr>
              <a:spLocks/>
            </p:cNvSpPr>
            <p:nvPr/>
          </p:nvSpPr>
          <p:spPr bwMode="auto">
            <a:xfrm>
              <a:off x="5610" y="3446"/>
              <a:ext cx="185" cy="81"/>
            </a:xfrm>
            <a:custGeom>
              <a:avLst/>
              <a:gdLst>
                <a:gd name="T0" fmla="*/ 3 w 185"/>
                <a:gd name="T1" fmla="*/ 71 h 81"/>
                <a:gd name="T2" fmla="*/ 171 w 185"/>
                <a:gd name="T3" fmla="*/ 81 h 81"/>
                <a:gd name="T4" fmla="*/ 185 w 185"/>
                <a:gd name="T5" fmla="*/ 10 h 81"/>
                <a:gd name="T6" fmla="*/ 0 w 185"/>
                <a:gd name="T7" fmla="*/ 0 h 81"/>
                <a:gd name="T8" fmla="*/ 3 w 185"/>
                <a:gd name="T9" fmla="*/ 71 h 81"/>
              </a:gdLst>
              <a:ahLst/>
              <a:cxnLst>
                <a:cxn ang="0">
                  <a:pos x="T0" y="T1"/>
                </a:cxn>
                <a:cxn ang="0">
                  <a:pos x="T2" y="T3"/>
                </a:cxn>
                <a:cxn ang="0">
                  <a:pos x="T4" y="T5"/>
                </a:cxn>
                <a:cxn ang="0">
                  <a:pos x="T6" y="T7"/>
                </a:cxn>
                <a:cxn ang="0">
                  <a:pos x="T8" y="T9"/>
                </a:cxn>
              </a:cxnLst>
              <a:rect l="0" t="0" r="r" b="b"/>
              <a:pathLst>
                <a:path w="185" h="81">
                  <a:moveTo>
                    <a:pt x="3" y="71"/>
                  </a:moveTo>
                  <a:lnTo>
                    <a:pt x="171" y="81"/>
                  </a:lnTo>
                  <a:lnTo>
                    <a:pt x="185" y="10"/>
                  </a:lnTo>
                  <a:lnTo>
                    <a:pt x="0" y="0"/>
                  </a:lnTo>
                  <a:lnTo>
                    <a:pt x="3" y="71"/>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51">
              <a:extLst>
                <a:ext uri="{FF2B5EF4-FFF2-40B4-BE49-F238E27FC236}">
                  <a16:creationId xmlns:a16="http://schemas.microsoft.com/office/drawing/2014/main" id="{B52E2E16-23F8-4B64-AF35-5B9CCE63E500}"/>
                </a:ext>
              </a:extLst>
            </p:cNvPr>
            <p:cNvSpPr>
              <a:spLocks/>
            </p:cNvSpPr>
            <p:nvPr/>
          </p:nvSpPr>
          <p:spPr bwMode="auto">
            <a:xfrm>
              <a:off x="5610" y="3446"/>
              <a:ext cx="185" cy="81"/>
            </a:xfrm>
            <a:custGeom>
              <a:avLst/>
              <a:gdLst>
                <a:gd name="T0" fmla="*/ 3 w 185"/>
                <a:gd name="T1" fmla="*/ 71 h 81"/>
                <a:gd name="T2" fmla="*/ 171 w 185"/>
                <a:gd name="T3" fmla="*/ 81 h 81"/>
                <a:gd name="T4" fmla="*/ 185 w 185"/>
                <a:gd name="T5" fmla="*/ 10 h 81"/>
                <a:gd name="T6" fmla="*/ 0 w 185"/>
                <a:gd name="T7" fmla="*/ 0 h 81"/>
                <a:gd name="T8" fmla="*/ 3 w 185"/>
                <a:gd name="T9" fmla="*/ 71 h 81"/>
              </a:gdLst>
              <a:ahLst/>
              <a:cxnLst>
                <a:cxn ang="0">
                  <a:pos x="T0" y="T1"/>
                </a:cxn>
                <a:cxn ang="0">
                  <a:pos x="T2" y="T3"/>
                </a:cxn>
                <a:cxn ang="0">
                  <a:pos x="T4" y="T5"/>
                </a:cxn>
                <a:cxn ang="0">
                  <a:pos x="T6" y="T7"/>
                </a:cxn>
                <a:cxn ang="0">
                  <a:pos x="T8" y="T9"/>
                </a:cxn>
              </a:cxnLst>
              <a:rect l="0" t="0" r="r" b="b"/>
              <a:pathLst>
                <a:path w="185" h="81">
                  <a:moveTo>
                    <a:pt x="3" y="71"/>
                  </a:moveTo>
                  <a:lnTo>
                    <a:pt x="171" y="81"/>
                  </a:lnTo>
                  <a:lnTo>
                    <a:pt x="185" y="10"/>
                  </a:lnTo>
                  <a:lnTo>
                    <a:pt x="0" y="0"/>
                  </a:lnTo>
                  <a:lnTo>
                    <a:pt x="3"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52">
              <a:extLst>
                <a:ext uri="{FF2B5EF4-FFF2-40B4-BE49-F238E27FC236}">
                  <a16:creationId xmlns:a16="http://schemas.microsoft.com/office/drawing/2014/main" id="{9EE7B44C-05D7-43CA-9A02-9B289957CA15}"/>
                </a:ext>
              </a:extLst>
            </p:cNvPr>
            <p:cNvSpPr>
              <a:spLocks/>
            </p:cNvSpPr>
            <p:nvPr/>
          </p:nvSpPr>
          <p:spPr bwMode="auto">
            <a:xfrm>
              <a:off x="5610" y="3446"/>
              <a:ext cx="185" cy="81"/>
            </a:xfrm>
            <a:custGeom>
              <a:avLst/>
              <a:gdLst>
                <a:gd name="T0" fmla="*/ 0 w 78"/>
                <a:gd name="T1" fmla="*/ 0 h 34"/>
                <a:gd name="T2" fmla="*/ 1 w 78"/>
                <a:gd name="T3" fmla="*/ 23 h 34"/>
                <a:gd name="T4" fmla="*/ 52 w 78"/>
                <a:gd name="T5" fmla="*/ 28 h 34"/>
                <a:gd name="T6" fmla="*/ 65 w 78"/>
                <a:gd name="T7" fmla="*/ 34 h 34"/>
                <a:gd name="T8" fmla="*/ 72 w 78"/>
                <a:gd name="T9" fmla="*/ 34 h 34"/>
                <a:gd name="T10" fmla="*/ 78 w 78"/>
                <a:gd name="T11" fmla="*/ 4 h 34"/>
                <a:gd name="T12" fmla="*/ 72 w 78"/>
                <a:gd name="T13" fmla="*/ 4 h 34"/>
                <a:gd name="T14" fmla="*/ 8 w 78"/>
                <a:gd name="T15" fmla="*/ 1 h 34"/>
                <a:gd name="T16" fmla="*/ 0 w 78"/>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34">
                  <a:moveTo>
                    <a:pt x="0" y="0"/>
                  </a:moveTo>
                  <a:cubicBezTo>
                    <a:pt x="1" y="23"/>
                    <a:pt x="1" y="23"/>
                    <a:pt x="1" y="23"/>
                  </a:cubicBezTo>
                  <a:cubicBezTo>
                    <a:pt x="52" y="28"/>
                    <a:pt x="52" y="28"/>
                    <a:pt x="52" y="28"/>
                  </a:cubicBezTo>
                  <a:cubicBezTo>
                    <a:pt x="57" y="28"/>
                    <a:pt x="62" y="30"/>
                    <a:pt x="65" y="34"/>
                  </a:cubicBezTo>
                  <a:cubicBezTo>
                    <a:pt x="72" y="34"/>
                    <a:pt x="72" y="34"/>
                    <a:pt x="72" y="34"/>
                  </a:cubicBezTo>
                  <a:cubicBezTo>
                    <a:pt x="78" y="4"/>
                    <a:pt x="78" y="4"/>
                    <a:pt x="78" y="4"/>
                  </a:cubicBezTo>
                  <a:cubicBezTo>
                    <a:pt x="72" y="4"/>
                    <a:pt x="72" y="4"/>
                    <a:pt x="72" y="4"/>
                  </a:cubicBezTo>
                  <a:cubicBezTo>
                    <a:pt x="8" y="1"/>
                    <a:pt x="8" y="1"/>
                    <a:pt x="8" y="1"/>
                  </a:cubicBezTo>
                  <a:cubicBezTo>
                    <a:pt x="0" y="0"/>
                    <a:pt x="0" y="0"/>
                    <a:pt x="0" y="0"/>
                  </a:cubicBezTo>
                </a:path>
              </a:pathLst>
            </a:custGeom>
            <a:solidFill>
              <a:srgbClr val="FD9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53">
              <a:extLst>
                <a:ext uri="{FF2B5EF4-FFF2-40B4-BE49-F238E27FC236}">
                  <a16:creationId xmlns:a16="http://schemas.microsoft.com/office/drawing/2014/main" id="{B30A6454-D83C-4730-B979-00C6C188AC31}"/>
                </a:ext>
              </a:extLst>
            </p:cNvPr>
            <p:cNvSpPr>
              <a:spLocks/>
            </p:cNvSpPr>
            <p:nvPr/>
          </p:nvSpPr>
          <p:spPr bwMode="auto">
            <a:xfrm>
              <a:off x="5620" y="3605"/>
              <a:ext cx="228" cy="98"/>
            </a:xfrm>
            <a:custGeom>
              <a:avLst/>
              <a:gdLst>
                <a:gd name="T0" fmla="*/ 42 w 96"/>
                <a:gd name="T1" fmla="*/ 3 h 41"/>
                <a:gd name="T2" fmla="*/ 6 w 96"/>
                <a:gd name="T3" fmla="*/ 0 h 41"/>
                <a:gd name="T4" fmla="*/ 4 w 96"/>
                <a:gd name="T5" fmla="*/ 2 h 41"/>
                <a:gd name="T6" fmla="*/ 4 w 96"/>
                <a:gd name="T7" fmla="*/ 2 h 41"/>
                <a:gd name="T8" fmla="*/ 0 w 96"/>
                <a:gd name="T9" fmla="*/ 31 h 41"/>
                <a:gd name="T10" fmla="*/ 6 w 96"/>
                <a:gd name="T11" fmla="*/ 37 h 41"/>
                <a:gd name="T12" fmla="*/ 40 w 96"/>
                <a:gd name="T13" fmla="*/ 38 h 41"/>
                <a:gd name="T14" fmla="*/ 82 w 96"/>
                <a:gd name="T15" fmla="*/ 39 h 41"/>
                <a:gd name="T16" fmla="*/ 88 w 96"/>
                <a:gd name="T17" fmla="*/ 24 h 41"/>
                <a:gd name="T18" fmla="*/ 48 w 96"/>
                <a:gd name="T19" fmla="*/ 5 h 41"/>
                <a:gd name="T20" fmla="*/ 42 w 96"/>
                <a:gd name="T21"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41">
                  <a:moveTo>
                    <a:pt x="42" y="3"/>
                  </a:moveTo>
                  <a:cubicBezTo>
                    <a:pt x="6" y="0"/>
                    <a:pt x="6" y="0"/>
                    <a:pt x="6" y="0"/>
                  </a:cubicBezTo>
                  <a:cubicBezTo>
                    <a:pt x="5" y="0"/>
                    <a:pt x="4" y="1"/>
                    <a:pt x="4" y="2"/>
                  </a:cubicBezTo>
                  <a:cubicBezTo>
                    <a:pt x="4" y="2"/>
                    <a:pt x="4" y="2"/>
                    <a:pt x="4" y="2"/>
                  </a:cubicBezTo>
                  <a:cubicBezTo>
                    <a:pt x="0" y="31"/>
                    <a:pt x="0" y="31"/>
                    <a:pt x="0" y="31"/>
                  </a:cubicBezTo>
                  <a:cubicBezTo>
                    <a:pt x="0" y="34"/>
                    <a:pt x="2" y="37"/>
                    <a:pt x="6" y="37"/>
                  </a:cubicBezTo>
                  <a:cubicBezTo>
                    <a:pt x="18" y="37"/>
                    <a:pt x="24" y="37"/>
                    <a:pt x="40" y="38"/>
                  </a:cubicBezTo>
                  <a:cubicBezTo>
                    <a:pt x="50" y="38"/>
                    <a:pt x="69" y="41"/>
                    <a:pt x="82" y="39"/>
                  </a:cubicBezTo>
                  <a:cubicBezTo>
                    <a:pt x="96" y="38"/>
                    <a:pt x="94" y="25"/>
                    <a:pt x="88" y="24"/>
                  </a:cubicBezTo>
                  <a:cubicBezTo>
                    <a:pt x="75" y="23"/>
                    <a:pt x="56" y="12"/>
                    <a:pt x="48" y="5"/>
                  </a:cubicBezTo>
                  <a:cubicBezTo>
                    <a:pt x="46" y="3"/>
                    <a:pt x="44" y="3"/>
                    <a:pt x="42" y="3"/>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54">
              <a:extLst>
                <a:ext uri="{FF2B5EF4-FFF2-40B4-BE49-F238E27FC236}">
                  <a16:creationId xmlns:a16="http://schemas.microsoft.com/office/drawing/2014/main" id="{7254FE42-8CFD-4ACA-982D-0834E7EE3872}"/>
                </a:ext>
              </a:extLst>
            </p:cNvPr>
            <p:cNvSpPr>
              <a:spLocks/>
            </p:cNvSpPr>
            <p:nvPr/>
          </p:nvSpPr>
          <p:spPr bwMode="auto">
            <a:xfrm>
              <a:off x="5814" y="3456"/>
              <a:ext cx="124" cy="180"/>
            </a:xfrm>
            <a:custGeom>
              <a:avLst/>
              <a:gdLst>
                <a:gd name="T0" fmla="*/ 0 w 124"/>
                <a:gd name="T1" fmla="*/ 173 h 180"/>
                <a:gd name="T2" fmla="*/ 76 w 124"/>
                <a:gd name="T3" fmla="*/ 180 h 180"/>
                <a:gd name="T4" fmla="*/ 124 w 124"/>
                <a:gd name="T5" fmla="*/ 7 h 180"/>
                <a:gd name="T6" fmla="*/ 48 w 124"/>
                <a:gd name="T7" fmla="*/ 0 h 180"/>
                <a:gd name="T8" fmla="*/ 0 w 124"/>
                <a:gd name="T9" fmla="*/ 173 h 180"/>
              </a:gdLst>
              <a:ahLst/>
              <a:cxnLst>
                <a:cxn ang="0">
                  <a:pos x="T0" y="T1"/>
                </a:cxn>
                <a:cxn ang="0">
                  <a:pos x="T2" y="T3"/>
                </a:cxn>
                <a:cxn ang="0">
                  <a:pos x="T4" y="T5"/>
                </a:cxn>
                <a:cxn ang="0">
                  <a:pos x="T6" y="T7"/>
                </a:cxn>
                <a:cxn ang="0">
                  <a:pos x="T8" y="T9"/>
                </a:cxn>
              </a:cxnLst>
              <a:rect l="0" t="0" r="r" b="b"/>
              <a:pathLst>
                <a:path w="124" h="180">
                  <a:moveTo>
                    <a:pt x="0" y="173"/>
                  </a:moveTo>
                  <a:lnTo>
                    <a:pt x="76" y="180"/>
                  </a:lnTo>
                  <a:lnTo>
                    <a:pt x="124" y="7"/>
                  </a:lnTo>
                  <a:lnTo>
                    <a:pt x="48" y="0"/>
                  </a:lnTo>
                  <a:lnTo>
                    <a:pt x="0" y="173"/>
                  </a:lnTo>
                  <a:close/>
                </a:path>
              </a:pathLst>
            </a:custGeom>
            <a:solidFill>
              <a:srgbClr val="EBB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55">
              <a:extLst>
                <a:ext uri="{FF2B5EF4-FFF2-40B4-BE49-F238E27FC236}">
                  <a16:creationId xmlns:a16="http://schemas.microsoft.com/office/drawing/2014/main" id="{D1B30F28-364C-46AE-881F-284ED8A04F09}"/>
                </a:ext>
              </a:extLst>
            </p:cNvPr>
            <p:cNvSpPr>
              <a:spLocks/>
            </p:cNvSpPr>
            <p:nvPr/>
          </p:nvSpPr>
          <p:spPr bwMode="auto">
            <a:xfrm>
              <a:off x="5814" y="3456"/>
              <a:ext cx="124" cy="180"/>
            </a:xfrm>
            <a:custGeom>
              <a:avLst/>
              <a:gdLst>
                <a:gd name="T0" fmla="*/ 0 w 124"/>
                <a:gd name="T1" fmla="*/ 173 h 180"/>
                <a:gd name="T2" fmla="*/ 76 w 124"/>
                <a:gd name="T3" fmla="*/ 180 h 180"/>
                <a:gd name="T4" fmla="*/ 124 w 124"/>
                <a:gd name="T5" fmla="*/ 7 h 180"/>
                <a:gd name="T6" fmla="*/ 48 w 124"/>
                <a:gd name="T7" fmla="*/ 0 h 180"/>
                <a:gd name="T8" fmla="*/ 0 w 124"/>
                <a:gd name="T9" fmla="*/ 173 h 180"/>
              </a:gdLst>
              <a:ahLst/>
              <a:cxnLst>
                <a:cxn ang="0">
                  <a:pos x="T0" y="T1"/>
                </a:cxn>
                <a:cxn ang="0">
                  <a:pos x="T2" y="T3"/>
                </a:cxn>
                <a:cxn ang="0">
                  <a:pos x="T4" y="T5"/>
                </a:cxn>
                <a:cxn ang="0">
                  <a:pos x="T6" y="T7"/>
                </a:cxn>
                <a:cxn ang="0">
                  <a:pos x="T8" y="T9"/>
                </a:cxn>
              </a:cxnLst>
              <a:rect l="0" t="0" r="r" b="b"/>
              <a:pathLst>
                <a:path w="124" h="180">
                  <a:moveTo>
                    <a:pt x="0" y="173"/>
                  </a:moveTo>
                  <a:lnTo>
                    <a:pt x="76" y="180"/>
                  </a:lnTo>
                  <a:lnTo>
                    <a:pt x="124" y="7"/>
                  </a:lnTo>
                  <a:lnTo>
                    <a:pt x="48" y="0"/>
                  </a:lnTo>
                  <a:lnTo>
                    <a:pt x="0" y="1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56">
              <a:extLst>
                <a:ext uri="{FF2B5EF4-FFF2-40B4-BE49-F238E27FC236}">
                  <a16:creationId xmlns:a16="http://schemas.microsoft.com/office/drawing/2014/main" id="{E8835383-35DD-4256-86E2-24CE127E61C9}"/>
                </a:ext>
              </a:extLst>
            </p:cNvPr>
            <p:cNvSpPr>
              <a:spLocks noEditPoints="1"/>
            </p:cNvSpPr>
            <p:nvPr/>
          </p:nvSpPr>
          <p:spPr bwMode="auto">
            <a:xfrm>
              <a:off x="5900" y="3610"/>
              <a:ext cx="40" cy="40"/>
            </a:xfrm>
            <a:custGeom>
              <a:avLst/>
              <a:gdLst>
                <a:gd name="T0" fmla="*/ 0 w 17"/>
                <a:gd name="T1" fmla="*/ 12 h 17"/>
                <a:gd name="T2" fmla="*/ 0 w 17"/>
                <a:gd name="T3" fmla="*/ 13 h 17"/>
                <a:gd name="T4" fmla="*/ 1 w 17"/>
                <a:gd name="T5" fmla="*/ 13 h 17"/>
                <a:gd name="T6" fmla="*/ 8 w 17"/>
                <a:gd name="T7" fmla="*/ 16 h 17"/>
                <a:gd name="T8" fmla="*/ 15 w 17"/>
                <a:gd name="T9" fmla="*/ 16 h 17"/>
                <a:gd name="T10" fmla="*/ 17 w 17"/>
                <a:gd name="T11" fmla="*/ 12 h 17"/>
                <a:gd name="T12" fmla="*/ 16 w 17"/>
                <a:gd name="T13" fmla="*/ 10 h 17"/>
                <a:gd name="T14" fmla="*/ 7 w 17"/>
                <a:gd name="T15" fmla="*/ 9 h 17"/>
                <a:gd name="T16" fmla="*/ 11 w 17"/>
                <a:gd name="T17" fmla="*/ 3 h 17"/>
                <a:gd name="T18" fmla="*/ 9 w 17"/>
                <a:gd name="T19" fmla="*/ 0 h 17"/>
                <a:gd name="T20" fmla="*/ 6 w 17"/>
                <a:gd name="T21" fmla="*/ 0 h 17"/>
                <a:gd name="T22" fmla="*/ 1 w 17"/>
                <a:gd name="T23" fmla="*/ 12 h 17"/>
                <a:gd name="T24" fmla="*/ 1 w 17"/>
                <a:gd name="T25" fmla="*/ 12 h 17"/>
                <a:gd name="T26" fmla="*/ 1 w 17"/>
                <a:gd name="T27" fmla="*/ 12 h 17"/>
                <a:gd name="T28" fmla="*/ 1 w 17"/>
                <a:gd name="T29" fmla="*/ 12 h 17"/>
                <a:gd name="T30" fmla="*/ 0 w 17"/>
                <a:gd name="T31" fmla="*/ 12 h 17"/>
                <a:gd name="T32" fmla="*/ 3 w 17"/>
                <a:gd name="T33" fmla="*/ 10 h 17"/>
                <a:gd name="T34" fmla="*/ 2 w 17"/>
                <a:gd name="T35" fmla="*/ 11 h 17"/>
                <a:gd name="T36" fmla="*/ 7 w 17"/>
                <a:gd name="T37" fmla="*/ 2 h 17"/>
                <a:gd name="T38" fmla="*/ 8 w 17"/>
                <a:gd name="T39" fmla="*/ 1 h 17"/>
                <a:gd name="T40" fmla="*/ 9 w 17"/>
                <a:gd name="T41" fmla="*/ 2 h 17"/>
                <a:gd name="T42" fmla="*/ 10 w 17"/>
                <a:gd name="T43" fmla="*/ 3 h 17"/>
                <a:gd name="T44" fmla="*/ 3 w 17"/>
                <a:gd name="T45" fmla="*/ 10 h 17"/>
                <a:gd name="T46" fmla="*/ 3 w 17"/>
                <a:gd name="T47" fmla="*/ 12 h 17"/>
                <a:gd name="T48" fmla="*/ 15 w 17"/>
                <a:gd name="T49" fmla="*/ 11 h 17"/>
                <a:gd name="T50" fmla="*/ 15 w 17"/>
                <a:gd name="T51" fmla="*/ 12 h 17"/>
                <a:gd name="T52" fmla="*/ 14 w 17"/>
                <a:gd name="T53" fmla="*/ 15 h 17"/>
                <a:gd name="T54" fmla="*/ 3 w 17"/>
                <a:gd name="T5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7">
                  <a:moveTo>
                    <a:pt x="0" y="12"/>
                  </a:moveTo>
                  <a:cubicBezTo>
                    <a:pt x="0" y="13"/>
                    <a:pt x="0" y="13"/>
                    <a:pt x="0" y="13"/>
                  </a:cubicBezTo>
                  <a:cubicBezTo>
                    <a:pt x="1" y="13"/>
                    <a:pt x="1" y="13"/>
                    <a:pt x="1" y="13"/>
                  </a:cubicBezTo>
                  <a:cubicBezTo>
                    <a:pt x="3" y="14"/>
                    <a:pt x="6" y="15"/>
                    <a:pt x="8" y="16"/>
                  </a:cubicBezTo>
                  <a:cubicBezTo>
                    <a:pt x="10" y="17"/>
                    <a:pt x="13" y="17"/>
                    <a:pt x="15" y="16"/>
                  </a:cubicBezTo>
                  <a:cubicBezTo>
                    <a:pt x="16" y="15"/>
                    <a:pt x="17" y="14"/>
                    <a:pt x="17" y="12"/>
                  </a:cubicBezTo>
                  <a:cubicBezTo>
                    <a:pt x="17" y="11"/>
                    <a:pt x="16" y="10"/>
                    <a:pt x="16" y="10"/>
                  </a:cubicBezTo>
                  <a:cubicBezTo>
                    <a:pt x="14" y="8"/>
                    <a:pt x="10" y="9"/>
                    <a:pt x="7" y="9"/>
                  </a:cubicBezTo>
                  <a:cubicBezTo>
                    <a:pt x="9" y="7"/>
                    <a:pt x="11" y="5"/>
                    <a:pt x="11" y="3"/>
                  </a:cubicBezTo>
                  <a:cubicBezTo>
                    <a:pt x="11" y="2"/>
                    <a:pt x="11" y="0"/>
                    <a:pt x="9" y="0"/>
                  </a:cubicBezTo>
                  <a:cubicBezTo>
                    <a:pt x="8" y="0"/>
                    <a:pt x="7" y="0"/>
                    <a:pt x="6" y="0"/>
                  </a:cubicBezTo>
                  <a:cubicBezTo>
                    <a:pt x="2" y="2"/>
                    <a:pt x="1" y="11"/>
                    <a:pt x="1" y="12"/>
                  </a:cubicBezTo>
                  <a:cubicBezTo>
                    <a:pt x="1" y="12"/>
                    <a:pt x="1" y="12"/>
                    <a:pt x="1" y="12"/>
                  </a:cubicBezTo>
                  <a:cubicBezTo>
                    <a:pt x="1" y="12"/>
                    <a:pt x="1" y="12"/>
                    <a:pt x="1" y="12"/>
                  </a:cubicBezTo>
                  <a:cubicBezTo>
                    <a:pt x="1" y="12"/>
                    <a:pt x="1" y="12"/>
                    <a:pt x="1" y="12"/>
                  </a:cubicBezTo>
                  <a:cubicBezTo>
                    <a:pt x="0" y="12"/>
                    <a:pt x="0" y="12"/>
                    <a:pt x="0" y="12"/>
                  </a:cubicBezTo>
                  <a:close/>
                  <a:moveTo>
                    <a:pt x="3" y="10"/>
                  </a:moveTo>
                  <a:cubicBezTo>
                    <a:pt x="2" y="11"/>
                    <a:pt x="2" y="11"/>
                    <a:pt x="2" y="11"/>
                  </a:cubicBezTo>
                  <a:cubicBezTo>
                    <a:pt x="3" y="8"/>
                    <a:pt x="4" y="3"/>
                    <a:pt x="7" y="2"/>
                  </a:cubicBezTo>
                  <a:cubicBezTo>
                    <a:pt x="7" y="1"/>
                    <a:pt x="8" y="1"/>
                    <a:pt x="8" y="1"/>
                  </a:cubicBezTo>
                  <a:cubicBezTo>
                    <a:pt x="9" y="2"/>
                    <a:pt x="9" y="2"/>
                    <a:pt x="9" y="2"/>
                  </a:cubicBezTo>
                  <a:cubicBezTo>
                    <a:pt x="10" y="2"/>
                    <a:pt x="10" y="3"/>
                    <a:pt x="10" y="3"/>
                  </a:cubicBezTo>
                  <a:cubicBezTo>
                    <a:pt x="9" y="5"/>
                    <a:pt x="6" y="9"/>
                    <a:pt x="3" y="10"/>
                  </a:cubicBezTo>
                  <a:close/>
                  <a:moveTo>
                    <a:pt x="3" y="12"/>
                  </a:moveTo>
                  <a:cubicBezTo>
                    <a:pt x="7" y="11"/>
                    <a:pt x="13" y="10"/>
                    <a:pt x="15" y="11"/>
                  </a:cubicBezTo>
                  <a:cubicBezTo>
                    <a:pt x="15" y="11"/>
                    <a:pt x="15" y="12"/>
                    <a:pt x="15" y="12"/>
                  </a:cubicBezTo>
                  <a:cubicBezTo>
                    <a:pt x="15" y="13"/>
                    <a:pt x="15" y="14"/>
                    <a:pt x="14" y="15"/>
                  </a:cubicBezTo>
                  <a:cubicBezTo>
                    <a:pt x="12" y="16"/>
                    <a:pt x="8" y="15"/>
                    <a:pt x="3" y="12"/>
                  </a:cubicBez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57">
              <a:extLst>
                <a:ext uri="{FF2B5EF4-FFF2-40B4-BE49-F238E27FC236}">
                  <a16:creationId xmlns:a16="http://schemas.microsoft.com/office/drawing/2014/main" id="{89A0F2EC-8647-43DD-86F6-4A34676D838D}"/>
                </a:ext>
              </a:extLst>
            </p:cNvPr>
            <p:cNvSpPr>
              <a:spLocks/>
            </p:cNvSpPr>
            <p:nvPr/>
          </p:nvSpPr>
          <p:spPr bwMode="auto">
            <a:xfrm>
              <a:off x="5836" y="3522"/>
              <a:ext cx="7" cy="31"/>
            </a:xfrm>
            <a:custGeom>
              <a:avLst/>
              <a:gdLst>
                <a:gd name="T0" fmla="*/ 7 w 7"/>
                <a:gd name="T1" fmla="*/ 0 h 31"/>
                <a:gd name="T2" fmla="*/ 0 w 7"/>
                <a:gd name="T3" fmla="*/ 31 h 31"/>
                <a:gd name="T4" fmla="*/ 0 w 7"/>
                <a:gd name="T5" fmla="*/ 31 h 31"/>
                <a:gd name="T6" fmla="*/ 7 w 7"/>
                <a:gd name="T7" fmla="*/ 0 h 31"/>
                <a:gd name="T8" fmla="*/ 7 w 7"/>
                <a:gd name="T9" fmla="*/ 0 h 31"/>
              </a:gdLst>
              <a:ahLst/>
              <a:cxnLst>
                <a:cxn ang="0">
                  <a:pos x="T0" y="T1"/>
                </a:cxn>
                <a:cxn ang="0">
                  <a:pos x="T2" y="T3"/>
                </a:cxn>
                <a:cxn ang="0">
                  <a:pos x="T4" y="T5"/>
                </a:cxn>
                <a:cxn ang="0">
                  <a:pos x="T6" y="T7"/>
                </a:cxn>
                <a:cxn ang="0">
                  <a:pos x="T8" y="T9"/>
                </a:cxn>
              </a:cxnLst>
              <a:rect l="0" t="0" r="r" b="b"/>
              <a:pathLst>
                <a:path w="7" h="31">
                  <a:moveTo>
                    <a:pt x="7" y="0"/>
                  </a:moveTo>
                  <a:lnTo>
                    <a:pt x="0" y="31"/>
                  </a:lnTo>
                  <a:lnTo>
                    <a:pt x="0" y="31"/>
                  </a:lnTo>
                  <a:lnTo>
                    <a:pt x="7" y="0"/>
                  </a:lnTo>
                  <a:lnTo>
                    <a:pt x="7"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58">
              <a:extLst>
                <a:ext uri="{FF2B5EF4-FFF2-40B4-BE49-F238E27FC236}">
                  <a16:creationId xmlns:a16="http://schemas.microsoft.com/office/drawing/2014/main" id="{A634D130-BA54-4A0A-B12B-3B65E6ADE455}"/>
                </a:ext>
              </a:extLst>
            </p:cNvPr>
            <p:cNvSpPr>
              <a:spLocks/>
            </p:cNvSpPr>
            <p:nvPr/>
          </p:nvSpPr>
          <p:spPr bwMode="auto">
            <a:xfrm>
              <a:off x="5836" y="3522"/>
              <a:ext cx="7" cy="31"/>
            </a:xfrm>
            <a:custGeom>
              <a:avLst/>
              <a:gdLst>
                <a:gd name="T0" fmla="*/ 7 w 7"/>
                <a:gd name="T1" fmla="*/ 0 h 31"/>
                <a:gd name="T2" fmla="*/ 0 w 7"/>
                <a:gd name="T3" fmla="*/ 31 h 31"/>
                <a:gd name="T4" fmla="*/ 0 w 7"/>
                <a:gd name="T5" fmla="*/ 31 h 31"/>
                <a:gd name="T6" fmla="*/ 7 w 7"/>
                <a:gd name="T7" fmla="*/ 0 h 31"/>
                <a:gd name="T8" fmla="*/ 7 w 7"/>
                <a:gd name="T9" fmla="*/ 0 h 31"/>
              </a:gdLst>
              <a:ahLst/>
              <a:cxnLst>
                <a:cxn ang="0">
                  <a:pos x="T0" y="T1"/>
                </a:cxn>
                <a:cxn ang="0">
                  <a:pos x="T2" y="T3"/>
                </a:cxn>
                <a:cxn ang="0">
                  <a:pos x="T4" y="T5"/>
                </a:cxn>
                <a:cxn ang="0">
                  <a:pos x="T6" y="T7"/>
                </a:cxn>
                <a:cxn ang="0">
                  <a:pos x="T8" y="T9"/>
                </a:cxn>
              </a:cxnLst>
              <a:rect l="0" t="0" r="r" b="b"/>
              <a:pathLst>
                <a:path w="7" h="31">
                  <a:moveTo>
                    <a:pt x="7" y="0"/>
                  </a:moveTo>
                  <a:lnTo>
                    <a:pt x="0" y="31"/>
                  </a:lnTo>
                  <a:lnTo>
                    <a:pt x="0" y="31"/>
                  </a:lnTo>
                  <a:lnTo>
                    <a:pt x="7"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59">
              <a:extLst>
                <a:ext uri="{FF2B5EF4-FFF2-40B4-BE49-F238E27FC236}">
                  <a16:creationId xmlns:a16="http://schemas.microsoft.com/office/drawing/2014/main" id="{95D16514-8D55-4873-9F20-35B1FD71B3FE}"/>
                </a:ext>
              </a:extLst>
            </p:cNvPr>
            <p:cNvSpPr>
              <a:spLocks/>
            </p:cNvSpPr>
            <p:nvPr/>
          </p:nvSpPr>
          <p:spPr bwMode="auto">
            <a:xfrm>
              <a:off x="5836" y="3522"/>
              <a:ext cx="81" cy="41"/>
            </a:xfrm>
            <a:custGeom>
              <a:avLst/>
              <a:gdLst>
                <a:gd name="T0" fmla="*/ 7 w 81"/>
                <a:gd name="T1" fmla="*/ 0 h 41"/>
                <a:gd name="T2" fmla="*/ 0 w 81"/>
                <a:gd name="T3" fmla="*/ 31 h 41"/>
                <a:gd name="T4" fmla="*/ 73 w 81"/>
                <a:gd name="T5" fmla="*/ 41 h 41"/>
                <a:gd name="T6" fmla="*/ 81 w 81"/>
                <a:gd name="T7" fmla="*/ 19 h 41"/>
                <a:gd name="T8" fmla="*/ 7 w 81"/>
                <a:gd name="T9" fmla="*/ 0 h 41"/>
              </a:gdLst>
              <a:ahLst/>
              <a:cxnLst>
                <a:cxn ang="0">
                  <a:pos x="T0" y="T1"/>
                </a:cxn>
                <a:cxn ang="0">
                  <a:pos x="T2" y="T3"/>
                </a:cxn>
                <a:cxn ang="0">
                  <a:pos x="T4" y="T5"/>
                </a:cxn>
                <a:cxn ang="0">
                  <a:pos x="T6" y="T7"/>
                </a:cxn>
                <a:cxn ang="0">
                  <a:pos x="T8" y="T9"/>
                </a:cxn>
              </a:cxnLst>
              <a:rect l="0" t="0" r="r" b="b"/>
              <a:pathLst>
                <a:path w="81" h="41">
                  <a:moveTo>
                    <a:pt x="7" y="0"/>
                  </a:moveTo>
                  <a:lnTo>
                    <a:pt x="0" y="31"/>
                  </a:lnTo>
                  <a:lnTo>
                    <a:pt x="73" y="41"/>
                  </a:lnTo>
                  <a:lnTo>
                    <a:pt x="81" y="19"/>
                  </a:lnTo>
                  <a:lnTo>
                    <a:pt x="7" y="0"/>
                  </a:lnTo>
                  <a:close/>
                </a:path>
              </a:pathLst>
            </a:custGeom>
            <a:solidFill>
              <a:srgbClr val="BC8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60">
              <a:extLst>
                <a:ext uri="{FF2B5EF4-FFF2-40B4-BE49-F238E27FC236}">
                  <a16:creationId xmlns:a16="http://schemas.microsoft.com/office/drawing/2014/main" id="{8F18662E-857C-4380-93C2-D6B2268BFA62}"/>
                </a:ext>
              </a:extLst>
            </p:cNvPr>
            <p:cNvSpPr>
              <a:spLocks/>
            </p:cNvSpPr>
            <p:nvPr/>
          </p:nvSpPr>
          <p:spPr bwMode="auto">
            <a:xfrm>
              <a:off x="5836" y="3522"/>
              <a:ext cx="81" cy="41"/>
            </a:xfrm>
            <a:custGeom>
              <a:avLst/>
              <a:gdLst>
                <a:gd name="T0" fmla="*/ 7 w 81"/>
                <a:gd name="T1" fmla="*/ 0 h 41"/>
                <a:gd name="T2" fmla="*/ 0 w 81"/>
                <a:gd name="T3" fmla="*/ 31 h 41"/>
                <a:gd name="T4" fmla="*/ 73 w 81"/>
                <a:gd name="T5" fmla="*/ 41 h 41"/>
                <a:gd name="T6" fmla="*/ 81 w 81"/>
                <a:gd name="T7" fmla="*/ 19 h 41"/>
                <a:gd name="T8" fmla="*/ 7 w 81"/>
                <a:gd name="T9" fmla="*/ 0 h 41"/>
              </a:gdLst>
              <a:ahLst/>
              <a:cxnLst>
                <a:cxn ang="0">
                  <a:pos x="T0" y="T1"/>
                </a:cxn>
                <a:cxn ang="0">
                  <a:pos x="T2" y="T3"/>
                </a:cxn>
                <a:cxn ang="0">
                  <a:pos x="T4" y="T5"/>
                </a:cxn>
                <a:cxn ang="0">
                  <a:pos x="T6" y="T7"/>
                </a:cxn>
                <a:cxn ang="0">
                  <a:pos x="T8" y="T9"/>
                </a:cxn>
              </a:cxnLst>
              <a:rect l="0" t="0" r="r" b="b"/>
              <a:pathLst>
                <a:path w="81" h="41">
                  <a:moveTo>
                    <a:pt x="7" y="0"/>
                  </a:moveTo>
                  <a:lnTo>
                    <a:pt x="0" y="31"/>
                  </a:lnTo>
                  <a:lnTo>
                    <a:pt x="73" y="41"/>
                  </a:lnTo>
                  <a:lnTo>
                    <a:pt x="81" y="19"/>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61">
              <a:extLst>
                <a:ext uri="{FF2B5EF4-FFF2-40B4-BE49-F238E27FC236}">
                  <a16:creationId xmlns:a16="http://schemas.microsoft.com/office/drawing/2014/main" id="{4937247E-A868-4106-9DC9-A81D77BB84F5}"/>
                </a:ext>
              </a:extLst>
            </p:cNvPr>
            <p:cNvSpPr>
              <a:spLocks/>
            </p:cNvSpPr>
            <p:nvPr/>
          </p:nvSpPr>
          <p:spPr bwMode="auto">
            <a:xfrm>
              <a:off x="5306" y="2551"/>
              <a:ext cx="922" cy="997"/>
            </a:xfrm>
            <a:custGeom>
              <a:avLst/>
              <a:gdLst>
                <a:gd name="T0" fmla="*/ 277 w 388"/>
                <a:gd name="T1" fmla="*/ 420 h 420"/>
                <a:gd name="T2" fmla="*/ 220 w 388"/>
                <a:gd name="T3" fmla="*/ 404 h 420"/>
                <a:gd name="T4" fmla="*/ 288 w 388"/>
                <a:gd name="T5" fmla="*/ 147 h 420"/>
                <a:gd name="T6" fmla="*/ 278 w 388"/>
                <a:gd name="T7" fmla="*/ 144 h 420"/>
                <a:gd name="T8" fmla="*/ 249 w 388"/>
                <a:gd name="T9" fmla="*/ 136 h 420"/>
                <a:gd name="T10" fmla="*/ 0 w 388"/>
                <a:gd name="T11" fmla="*/ 70 h 420"/>
                <a:gd name="T12" fmla="*/ 76 w 388"/>
                <a:gd name="T13" fmla="*/ 0 h 420"/>
                <a:gd name="T14" fmla="*/ 385 w 388"/>
                <a:gd name="T15" fmla="*/ 125 h 420"/>
                <a:gd name="T16" fmla="*/ 277 w 388"/>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420">
                  <a:moveTo>
                    <a:pt x="277" y="420"/>
                  </a:moveTo>
                  <a:cubicBezTo>
                    <a:pt x="220" y="404"/>
                    <a:pt x="220" y="404"/>
                    <a:pt x="220" y="404"/>
                  </a:cubicBezTo>
                  <a:cubicBezTo>
                    <a:pt x="220" y="404"/>
                    <a:pt x="254" y="213"/>
                    <a:pt x="288" y="147"/>
                  </a:cubicBezTo>
                  <a:cubicBezTo>
                    <a:pt x="286" y="147"/>
                    <a:pt x="282" y="146"/>
                    <a:pt x="278" y="144"/>
                  </a:cubicBezTo>
                  <a:cubicBezTo>
                    <a:pt x="270" y="142"/>
                    <a:pt x="260" y="139"/>
                    <a:pt x="249" y="136"/>
                  </a:cubicBezTo>
                  <a:cubicBezTo>
                    <a:pt x="166" y="113"/>
                    <a:pt x="0" y="70"/>
                    <a:pt x="0" y="70"/>
                  </a:cubicBezTo>
                  <a:cubicBezTo>
                    <a:pt x="76" y="0"/>
                    <a:pt x="76" y="0"/>
                    <a:pt x="76" y="0"/>
                  </a:cubicBezTo>
                  <a:cubicBezTo>
                    <a:pt x="76" y="0"/>
                    <a:pt x="379" y="46"/>
                    <a:pt x="385" y="125"/>
                  </a:cubicBezTo>
                  <a:cubicBezTo>
                    <a:pt x="388" y="164"/>
                    <a:pt x="277" y="420"/>
                    <a:pt x="277" y="42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62">
              <a:extLst>
                <a:ext uri="{FF2B5EF4-FFF2-40B4-BE49-F238E27FC236}">
                  <a16:creationId xmlns:a16="http://schemas.microsoft.com/office/drawing/2014/main" id="{CD16A3E9-1408-42A0-857A-D8AD497B67BE}"/>
                </a:ext>
              </a:extLst>
            </p:cNvPr>
            <p:cNvSpPr>
              <a:spLocks/>
            </p:cNvSpPr>
            <p:nvPr/>
          </p:nvSpPr>
          <p:spPr bwMode="auto">
            <a:xfrm>
              <a:off x="5812" y="3444"/>
              <a:ext cx="190" cy="114"/>
            </a:xfrm>
            <a:custGeom>
              <a:avLst/>
              <a:gdLst>
                <a:gd name="T0" fmla="*/ 0 w 190"/>
                <a:gd name="T1" fmla="*/ 69 h 114"/>
                <a:gd name="T2" fmla="*/ 162 w 190"/>
                <a:gd name="T3" fmla="*/ 114 h 114"/>
                <a:gd name="T4" fmla="*/ 190 w 190"/>
                <a:gd name="T5" fmla="*/ 47 h 114"/>
                <a:gd name="T6" fmla="*/ 12 w 190"/>
                <a:gd name="T7" fmla="*/ 0 h 114"/>
                <a:gd name="T8" fmla="*/ 0 w 190"/>
                <a:gd name="T9" fmla="*/ 69 h 114"/>
              </a:gdLst>
              <a:ahLst/>
              <a:cxnLst>
                <a:cxn ang="0">
                  <a:pos x="T0" y="T1"/>
                </a:cxn>
                <a:cxn ang="0">
                  <a:pos x="T2" y="T3"/>
                </a:cxn>
                <a:cxn ang="0">
                  <a:pos x="T4" y="T5"/>
                </a:cxn>
                <a:cxn ang="0">
                  <a:pos x="T6" y="T7"/>
                </a:cxn>
                <a:cxn ang="0">
                  <a:pos x="T8" y="T9"/>
                </a:cxn>
              </a:cxnLst>
              <a:rect l="0" t="0" r="r" b="b"/>
              <a:pathLst>
                <a:path w="190" h="114">
                  <a:moveTo>
                    <a:pt x="0" y="69"/>
                  </a:moveTo>
                  <a:lnTo>
                    <a:pt x="162" y="114"/>
                  </a:lnTo>
                  <a:lnTo>
                    <a:pt x="190" y="47"/>
                  </a:lnTo>
                  <a:lnTo>
                    <a:pt x="12" y="0"/>
                  </a:lnTo>
                  <a:lnTo>
                    <a:pt x="0" y="69"/>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63">
              <a:extLst>
                <a:ext uri="{FF2B5EF4-FFF2-40B4-BE49-F238E27FC236}">
                  <a16:creationId xmlns:a16="http://schemas.microsoft.com/office/drawing/2014/main" id="{681539C0-FE1A-4C87-9870-E4074291D010}"/>
                </a:ext>
              </a:extLst>
            </p:cNvPr>
            <p:cNvSpPr>
              <a:spLocks/>
            </p:cNvSpPr>
            <p:nvPr/>
          </p:nvSpPr>
          <p:spPr bwMode="auto">
            <a:xfrm>
              <a:off x="5812" y="3444"/>
              <a:ext cx="190" cy="114"/>
            </a:xfrm>
            <a:custGeom>
              <a:avLst/>
              <a:gdLst>
                <a:gd name="T0" fmla="*/ 0 w 190"/>
                <a:gd name="T1" fmla="*/ 69 h 114"/>
                <a:gd name="T2" fmla="*/ 162 w 190"/>
                <a:gd name="T3" fmla="*/ 114 h 114"/>
                <a:gd name="T4" fmla="*/ 190 w 190"/>
                <a:gd name="T5" fmla="*/ 47 h 114"/>
                <a:gd name="T6" fmla="*/ 12 w 190"/>
                <a:gd name="T7" fmla="*/ 0 h 114"/>
                <a:gd name="T8" fmla="*/ 0 w 190"/>
                <a:gd name="T9" fmla="*/ 69 h 114"/>
              </a:gdLst>
              <a:ahLst/>
              <a:cxnLst>
                <a:cxn ang="0">
                  <a:pos x="T0" y="T1"/>
                </a:cxn>
                <a:cxn ang="0">
                  <a:pos x="T2" y="T3"/>
                </a:cxn>
                <a:cxn ang="0">
                  <a:pos x="T4" y="T5"/>
                </a:cxn>
                <a:cxn ang="0">
                  <a:pos x="T6" y="T7"/>
                </a:cxn>
                <a:cxn ang="0">
                  <a:pos x="T8" y="T9"/>
                </a:cxn>
              </a:cxnLst>
              <a:rect l="0" t="0" r="r" b="b"/>
              <a:pathLst>
                <a:path w="190" h="114">
                  <a:moveTo>
                    <a:pt x="0" y="69"/>
                  </a:moveTo>
                  <a:lnTo>
                    <a:pt x="162" y="114"/>
                  </a:lnTo>
                  <a:lnTo>
                    <a:pt x="190" y="47"/>
                  </a:lnTo>
                  <a:lnTo>
                    <a:pt x="12" y="0"/>
                  </a:lnTo>
                  <a:lnTo>
                    <a:pt x="0"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64">
              <a:extLst>
                <a:ext uri="{FF2B5EF4-FFF2-40B4-BE49-F238E27FC236}">
                  <a16:creationId xmlns:a16="http://schemas.microsoft.com/office/drawing/2014/main" id="{BDF7A278-BEA3-4010-AC06-325FEC51EB10}"/>
                </a:ext>
              </a:extLst>
            </p:cNvPr>
            <p:cNvSpPr>
              <a:spLocks/>
            </p:cNvSpPr>
            <p:nvPr/>
          </p:nvSpPr>
          <p:spPr bwMode="auto">
            <a:xfrm>
              <a:off x="5812" y="3444"/>
              <a:ext cx="190" cy="114"/>
            </a:xfrm>
            <a:custGeom>
              <a:avLst/>
              <a:gdLst>
                <a:gd name="T0" fmla="*/ 12 w 190"/>
                <a:gd name="T1" fmla="*/ 0 h 114"/>
                <a:gd name="T2" fmla="*/ 0 w 190"/>
                <a:gd name="T3" fmla="*/ 69 h 114"/>
                <a:gd name="T4" fmla="*/ 162 w 190"/>
                <a:gd name="T5" fmla="*/ 114 h 114"/>
                <a:gd name="T6" fmla="*/ 190 w 190"/>
                <a:gd name="T7" fmla="*/ 47 h 114"/>
                <a:gd name="T8" fmla="*/ 178 w 190"/>
                <a:gd name="T9" fmla="*/ 45 h 114"/>
                <a:gd name="T10" fmla="*/ 29 w 190"/>
                <a:gd name="T11" fmla="*/ 5 h 114"/>
                <a:gd name="T12" fmla="*/ 12 w 190"/>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190" h="114">
                  <a:moveTo>
                    <a:pt x="12" y="0"/>
                  </a:moveTo>
                  <a:lnTo>
                    <a:pt x="0" y="69"/>
                  </a:lnTo>
                  <a:lnTo>
                    <a:pt x="162" y="114"/>
                  </a:lnTo>
                  <a:lnTo>
                    <a:pt x="190" y="47"/>
                  </a:lnTo>
                  <a:lnTo>
                    <a:pt x="178" y="45"/>
                  </a:lnTo>
                  <a:lnTo>
                    <a:pt x="29" y="5"/>
                  </a:lnTo>
                  <a:lnTo>
                    <a:pt x="12" y="0"/>
                  </a:lnTo>
                  <a:close/>
                </a:path>
              </a:pathLst>
            </a:custGeom>
            <a:solidFill>
              <a:srgbClr val="FD9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65">
              <a:extLst>
                <a:ext uri="{FF2B5EF4-FFF2-40B4-BE49-F238E27FC236}">
                  <a16:creationId xmlns:a16="http://schemas.microsoft.com/office/drawing/2014/main" id="{900D397F-E7A6-4614-BF46-46E5680AA1DA}"/>
                </a:ext>
              </a:extLst>
            </p:cNvPr>
            <p:cNvSpPr>
              <a:spLocks/>
            </p:cNvSpPr>
            <p:nvPr/>
          </p:nvSpPr>
          <p:spPr bwMode="auto">
            <a:xfrm>
              <a:off x="5812" y="3444"/>
              <a:ext cx="190" cy="114"/>
            </a:xfrm>
            <a:custGeom>
              <a:avLst/>
              <a:gdLst>
                <a:gd name="T0" fmla="*/ 12 w 190"/>
                <a:gd name="T1" fmla="*/ 0 h 114"/>
                <a:gd name="T2" fmla="*/ 0 w 190"/>
                <a:gd name="T3" fmla="*/ 69 h 114"/>
                <a:gd name="T4" fmla="*/ 162 w 190"/>
                <a:gd name="T5" fmla="*/ 114 h 114"/>
                <a:gd name="T6" fmla="*/ 190 w 190"/>
                <a:gd name="T7" fmla="*/ 47 h 114"/>
                <a:gd name="T8" fmla="*/ 178 w 190"/>
                <a:gd name="T9" fmla="*/ 45 h 114"/>
                <a:gd name="T10" fmla="*/ 29 w 190"/>
                <a:gd name="T11" fmla="*/ 5 h 114"/>
                <a:gd name="T12" fmla="*/ 12 w 190"/>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190" h="114">
                  <a:moveTo>
                    <a:pt x="12" y="0"/>
                  </a:moveTo>
                  <a:lnTo>
                    <a:pt x="0" y="69"/>
                  </a:lnTo>
                  <a:lnTo>
                    <a:pt x="162" y="114"/>
                  </a:lnTo>
                  <a:lnTo>
                    <a:pt x="190" y="47"/>
                  </a:lnTo>
                  <a:lnTo>
                    <a:pt x="178" y="45"/>
                  </a:lnTo>
                  <a:lnTo>
                    <a:pt x="29" y="5"/>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66">
              <a:extLst>
                <a:ext uri="{FF2B5EF4-FFF2-40B4-BE49-F238E27FC236}">
                  <a16:creationId xmlns:a16="http://schemas.microsoft.com/office/drawing/2014/main" id="{05E70DDB-CECA-4871-9E6E-43A570EBF281}"/>
                </a:ext>
              </a:extLst>
            </p:cNvPr>
            <p:cNvSpPr>
              <a:spLocks/>
            </p:cNvSpPr>
            <p:nvPr/>
          </p:nvSpPr>
          <p:spPr bwMode="auto">
            <a:xfrm>
              <a:off x="5784" y="3605"/>
              <a:ext cx="223" cy="131"/>
            </a:xfrm>
            <a:custGeom>
              <a:avLst/>
              <a:gdLst>
                <a:gd name="T0" fmla="*/ 48 w 94"/>
                <a:gd name="T1" fmla="*/ 10 h 55"/>
                <a:gd name="T2" fmla="*/ 13 w 94"/>
                <a:gd name="T3" fmla="*/ 0 h 55"/>
                <a:gd name="T4" fmla="*/ 10 w 94"/>
                <a:gd name="T5" fmla="*/ 1 h 55"/>
                <a:gd name="T6" fmla="*/ 10 w 94"/>
                <a:gd name="T7" fmla="*/ 1 h 55"/>
                <a:gd name="T8" fmla="*/ 1 w 94"/>
                <a:gd name="T9" fmla="*/ 28 h 55"/>
                <a:gd name="T10" fmla="*/ 5 w 94"/>
                <a:gd name="T11" fmla="*/ 35 h 55"/>
                <a:gd name="T12" fmla="*/ 38 w 94"/>
                <a:gd name="T13" fmla="*/ 44 h 55"/>
                <a:gd name="T14" fmla="*/ 79 w 94"/>
                <a:gd name="T15" fmla="*/ 54 h 55"/>
                <a:gd name="T16" fmla="*/ 88 w 94"/>
                <a:gd name="T17" fmla="*/ 40 h 55"/>
                <a:gd name="T18" fmla="*/ 53 w 94"/>
                <a:gd name="T19" fmla="*/ 13 h 55"/>
                <a:gd name="T20" fmla="*/ 48 w 94"/>
                <a:gd name="T2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55">
                  <a:moveTo>
                    <a:pt x="48" y="10"/>
                  </a:moveTo>
                  <a:cubicBezTo>
                    <a:pt x="13" y="0"/>
                    <a:pt x="13" y="0"/>
                    <a:pt x="13" y="0"/>
                  </a:cubicBezTo>
                  <a:cubicBezTo>
                    <a:pt x="12" y="0"/>
                    <a:pt x="11" y="0"/>
                    <a:pt x="10" y="1"/>
                  </a:cubicBezTo>
                  <a:cubicBezTo>
                    <a:pt x="10" y="1"/>
                    <a:pt x="10" y="1"/>
                    <a:pt x="10" y="1"/>
                  </a:cubicBezTo>
                  <a:cubicBezTo>
                    <a:pt x="1" y="28"/>
                    <a:pt x="1" y="28"/>
                    <a:pt x="1" y="28"/>
                  </a:cubicBezTo>
                  <a:cubicBezTo>
                    <a:pt x="0" y="31"/>
                    <a:pt x="2" y="35"/>
                    <a:pt x="5" y="35"/>
                  </a:cubicBezTo>
                  <a:cubicBezTo>
                    <a:pt x="17" y="39"/>
                    <a:pt x="23" y="40"/>
                    <a:pt x="38" y="44"/>
                  </a:cubicBezTo>
                  <a:cubicBezTo>
                    <a:pt x="48" y="46"/>
                    <a:pt x="66" y="52"/>
                    <a:pt x="79" y="54"/>
                  </a:cubicBezTo>
                  <a:cubicBezTo>
                    <a:pt x="93" y="55"/>
                    <a:pt x="94" y="42"/>
                    <a:pt x="88" y="40"/>
                  </a:cubicBezTo>
                  <a:cubicBezTo>
                    <a:pt x="75" y="36"/>
                    <a:pt x="59" y="22"/>
                    <a:pt x="53" y="13"/>
                  </a:cubicBezTo>
                  <a:cubicBezTo>
                    <a:pt x="51" y="11"/>
                    <a:pt x="50" y="10"/>
                    <a:pt x="48" y="1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67">
              <a:extLst>
                <a:ext uri="{FF2B5EF4-FFF2-40B4-BE49-F238E27FC236}">
                  <a16:creationId xmlns:a16="http://schemas.microsoft.com/office/drawing/2014/main" id="{F78B2003-1959-4E97-A404-9736131F2B34}"/>
                </a:ext>
              </a:extLst>
            </p:cNvPr>
            <p:cNvSpPr>
              <a:spLocks noEditPoints="1"/>
            </p:cNvSpPr>
            <p:nvPr/>
          </p:nvSpPr>
          <p:spPr bwMode="auto">
            <a:xfrm>
              <a:off x="5722" y="3589"/>
              <a:ext cx="43" cy="38"/>
            </a:xfrm>
            <a:custGeom>
              <a:avLst/>
              <a:gdLst>
                <a:gd name="T0" fmla="*/ 0 w 18"/>
                <a:gd name="T1" fmla="*/ 13 h 16"/>
                <a:gd name="T2" fmla="*/ 1 w 18"/>
                <a:gd name="T3" fmla="*/ 14 h 16"/>
                <a:gd name="T4" fmla="*/ 2 w 18"/>
                <a:gd name="T5" fmla="*/ 14 h 16"/>
                <a:gd name="T6" fmla="*/ 2 w 18"/>
                <a:gd name="T7" fmla="*/ 14 h 16"/>
                <a:gd name="T8" fmla="*/ 2 w 18"/>
                <a:gd name="T9" fmla="*/ 14 h 16"/>
                <a:gd name="T10" fmla="*/ 10 w 18"/>
                <a:gd name="T11" fmla="*/ 16 h 16"/>
                <a:gd name="T12" fmla="*/ 17 w 18"/>
                <a:gd name="T13" fmla="*/ 15 h 16"/>
                <a:gd name="T14" fmla="*/ 18 w 18"/>
                <a:gd name="T15" fmla="*/ 10 h 16"/>
                <a:gd name="T16" fmla="*/ 16 w 18"/>
                <a:gd name="T17" fmla="*/ 8 h 16"/>
                <a:gd name="T18" fmla="*/ 7 w 18"/>
                <a:gd name="T19" fmla="*/ 10 h 16"/>
                <a:gd name="T20" fmla="*/ 10 w 18"/>
                <a:gd name="T21" fmla="*/ 2 h 16"/>
                <a:gd name="T22" fmla="*/ 8 w 18"/>
                <a:gd name="T23" fmla="*/ 0 h 16"/>
                <a:gd name="T24" fmla="*/ 4 w 18"/>
                <a:gd name="T25" fmla="*/ 1 h 16"/>
                <a:gd name="T26" fmla="*/ 0 w 18"/>
                <a:gd name="T27" fmla="*/ 13 h 16"/>
                <a:gd name="T28" fmla="*/ 0 w 18"/>
                <a:gd name="T29" fmla="*/ 13 h 16"/>
                <a:gd name="T30" fmla="*/ 0 w 18"/>
                <a:gd name="T31" fmla="*/ 13 h 16"/>
                <a:gd name="T32" fmla="*/ 0 w 18"/>
                <a:gd name="T33" fmla="*/ 13 h 16"/>
                <a:gd name="T34" fmla="*/ 4 w 18"/>
                <a:gd name="T35" fmla="*/ 12 h 16"/>
                <a:gd name="T36" fmla="*/ 3 w 18"/>
                <a:gd name="T37" fmla="*/ 12 h 16"/>
                <a:gd name="T38" fmla="*/ 6 w 18"/>
                <a:gd name="T39" fmla="*/ 2 h 16"/>
                <a:gd name="T40" fmla="*/ 7 w 18"/>
                <a:gd name="T41" fmla="*/ 2 h 16"/>
                <a:gd name="T42" fmla="*/ 8 w 18"/>
                <a:gd name="T43" fmla="*/ 2 h 16"/>
                <a:gd name="T44" fmla="*/ 9 w 18"/>
                <a:gd name="T45" fmla="*/ 3 h 16"/>
                <a:gd name="T46" fmla="*/ 4 w 18"/>
                <a:gd name="T47" fmla="*/ 12 h 16"/>
                <a:gd name="T48" fmla="*/ 4 w 18"/>
                <a:gd name="T49" fmla="*/ 13 h 16"/>
                <a:gd name="T50" fmla="*/ 15 w 18"/>
                <a:gd name="T51" fmla="*/ 10 h 16"/>
                <a:gd name="T52" fmla="*/ 16 w 18"/>
                <a:gd name="T53" fmla="*/ 11 h 16"/>
                <a:gd name="T54" fmla="*/ 16 w 18"/>
                <a:gd name="T55" fmla="*/ 13 h 16"/>
                <a:gd name="T56" fmla="*/ 4 w 18"/>
                <a:gd name="T5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16">
                  <a:moveTo>
                    <a:pt x="0" y="13"/>
                  </a:moveTo>
                  <a:cubicBezTo>
                    <a:pt x="1" y="14"/>
                    <a:pt x="1" y="14"/>
                    <a:pt x="1" y="14"/>
                  </a:cubicBezTo>
                  <a:cubicBezTo>
                    <a:pt x="2" y="14"/>
                    <a:pt x="2" y="14"/>
                    <a:pt x="2" y="14"/>
                  </a:cubicBezTo>
                  <a:cubicBezTo>
                    <a:pt x="2" y="14"/>
                    <a:pt x="2" y="14"/>
                    <a:pt x="2" y="14"/>
                  </a:cubicBezTo>
                  <a:cubicBezTo>
                    <a:pt x="2" y="14"/>
                    <a:pt x="2" y="14"/>
                    <a:pt x="2" y="14"/>
                  </a:cubicBezTo>
                  <a:cubicBezTo>
                    <a:pt x="5" y="15"/>
                    <a:pt x="8" y="15"/>
                    <a:pt x="10" y="16"/>
                  </a:cubicBezTo>
                  <a:cubicBezTo>
                    <a:pt x="13" y="16"/>
                    <a:pt x="15" y="16"/>
                    <a:pt x="17" y="15"/>
                  </a:cubicBezTo>
                  <a:cubicBezTo>
                    <a:pt x="18" y="13"/>
                    <a:pt x="18" y="12"/>
                    <a:pt x="18" y="10"/>
                  </a:cubicBezTo>
                  <a:cubicBezTo>
                    <a:pt x="18" y="9"/>
                    <a:pt x="17" y="9"/>
                    <a:pt x="16" y="8"/>
                  </a:cubicBezTo>
                  <a:cubicBezTo>
                    <a:pt x="14" y="7"/>
                    <a:pt x="10" y="8"/>
                    <a:pt x="7" y="10"/>
                  </a:cubicBezTo>
                  <a:cubicBezTo>
                    <a:pt x="9" y="7"/>
                    <a:pt x="11" y="4"/>
                    <a:pt x="10" y="2"/>
                  </a:cubicBezTo>
                  <a:cubicBezTo>
                    <a:pt x="10" y="1"/>
                    <a:pt x="9" y="0"/>
                    <a:pt x="8" y="0"/>
                  </a:cubicBezTo>
                  <a:cubicBezTo>
                    <a:pt x="6" y="0"/>
                    <a:pt x="5" y="0"/>
                    <a:pt x="4" y="1"/>
                  </a:cubicBezTo>
                  <a:cubicBezTo>
                    <a:pt x="1" y="4"/>
                    <a:pt x="0" y="13"/>
                    <a:pt x="0" y="13"/>
                  </a:cubicBezTo>
                  <a:cubicBezTo>
                    <a:pt x="0" y="13"/>
                    <a:pt x="0" y="13"/>
                    <a:pt x="0" y="13"/>
                  </a:cubicBezTo>
                  <a:cubicBezTo>
                    <a:pt x="0" y="13"/>
                    <a:pt x="0" y="13"/>
                    <a:pt x="0" y="13"/>
                  </a:cubicBezTo>
                  <a:cubicBezTo>
                    <a:pt x="0" y="13"/>
                    <a:pt x="0" y="13"/>
                    <a:pt x="0" y="13"/>
                  </a:cubicBezTo>
                  <a:moveTo>
                    <a:pt x="4" y="12"/>
                  </a:moveTo>
                  <a:cubicBezTo>
                    <a:pt x="3" y="12"/>
                    <a:pt x="3" y="12"/>
                    <a:pt x="3" y="12"/>
                  </a:cubicBezTo>
                  <a:cubicBezTo>
                    <a:pt x="3" y="9"/>
                    <a:pt x="4" y="4"/>
                    <a:pt x="6" y="2"/>
                  </a:cubicBezTo>
                  <a:cubicBezTo>
                    <a:pt x="6" y="2"/>
                    <a:pt x="7" y="2"/>
                    <a:pt x="7" y="2"/>
                  </a:cubicBezTo>
                  <a:cubicBezTo>
                    <a:pt x="8" y="2"/>
                    <a:pt x="8" y="2"/>
                    <a:pt x="8" y="2"/>
                  </a:cubicBezTo>
                  <a:cubicBezTo>
                    <a:pt x="9" y="2"/>
                    <a:pt x="9" y="2"/>
                    <a:pt x="9" y="3"/>
                  </a:cubicBezTo>
                  <a:cubicBezTo>
                    <a:pt x="9" y="5"/>
                    <a:pt x="6" y="9"/>
                    <a:pt x="4" y="12"/>
                  </a:cubicBezTo>
                  <a:moveTo>
                    <a:pt x="4" y="13"/>
                  </a:moveTo>
                  <a:cubicBezTo>
                    <a:pt x="8" y="11"/>
                    <a:pt x="13" y="9"/>
                    <a:pt x="15" y="10"/>
                  </a:cubicBezTo>
                  <a:cubicBezTo>
                    <a:pt x="16" y="10"/>
                    <a:pt x="16" y="10"/>
                    <a:pt x="16" y="11"/>
                  </a:cubicBezTo>
                  <a:cubicBezTo>
                    <a:pt x="16" y="12"/>
                    <a:pt x="16" y="13"/>
                    <a:pt x="16" y="13"/>
                  </a:cubicBezTo>
                  <a:cubicBezTo>
                    <a:pt x="14" y="15"/>
                    <a:pt x="10" y="15"/>
                    <a:pt x="4" y="13"/>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68">
              <a:extLst>
                <a:ext uri="{FF2B5EF4-FFF2-40B4-BE49-F238E27FC236}">
                  <a16:creationId xmlns:a16="http://schemas.microsoft.com/office/drawing/2014/main" id="{07162492-BBC8-404C-A0F0-FAF53517B66D}"/>
                </a:ext>
              </a:extLst>
            </p:cNvPr>
            <p:cNvSpPr>
              <a:spLocks/>
            </p:cNvSpPr>
            <p:nvPr/>
          </p:nvSpPr>
          <p:spPr bwMode="auto">
            <a:xfrm>
              <a:off x="5712" y="1397"/>
              <a:ext cx="283" cy="368"/>
            </a:xfrm>
            <a:custGeom>
              <a:avLst/>
              <a:gdLst>
                <a:gd name="T0" fmla="*/ 101 w 119"/>
                <a:gd name="T1" fmla="*/ 121 h 155"/>
                <a:gd name="T2" fmla="*/ 98 w 119"/>
                <a:gd name="T3" fmla="*/ 126 h 155"/>
                <a:gd name="T4" fmla="*/ 76 w 119"/>
                <a:gd name="T5" fmla="*/ 148 h 155"/>
                <a:gd name="T6" fmla="*/ 69 w 119"/>
                <a:gd name="T7" fmla="*/ 151 h 155"/>
                <a:gd name="T8" fmla="*/ 29 w 119"/>
                <a:gd name="T9" fmla="*/ 146 h 155"/>
                <a:gd name="T10" fmla="*/ 15 w 119"/>
                <a:gd name="T11" fmla="*/ 132 h 155"/>
                <a:gd name="T12" fmla="*/ 8 w 119"/>
                <a:gd name="T13" fmla="*/ 53 h 155"/>
                <a:gd name="T14" fmla="*/ 16 w 119"/>
                <a:gd name="T15" fmla="*/ 30 h 155"/>
                <a:gd name="T16" fmla="*/ 85 w 119"/>
                <a:gd name="T17" fmla="*/ 14 h 155"/>
                <a:gd name="T18" fmla="*/ 101 w 119"/>
                <a:gd name="T19" fmla="*/ 1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55">
                  <a:moveTo>
                    <a:pt x="101" y="121"/>
                  </a:moveTo>
                  <a:cubicBezTo>
                    <a:pt x="100" y="123"/>
                    <a:pt x="99" y="125"/>
                    <a:pt x="98" y="126"/>
                  </a:cubicBezTo>
                  <a:cubicBezTo>
                    <a:pt x="93" y="136"/>
                    <a:pt x="85" y="143"/>
                    <a:pt x="76" y="148"/>
                  </a:cubicBezTo>
                  <a:cubicBezTo>
                    <a:pt x="74" y="149"/>
                    <a:pt x="71" y="150"/>
                    <a:pt x="69" y="151"/>
                  </a:cubicBezTo>
                  <a:cubicBezTo>
                    <a:pt x="55" y="155"/>
                    <a:pt x="41" y="154"/>
                    <a:pt x="29" y="146"/>
                  </a:cubicBezTo>
                  <a:cubicBezTo>
                    <a:pt x="24" y="142"/>
                    <a:pt x="19" y="138"/>
                    <a:pt x="15" y="132"/>
                  </a:cubicBezTo>
                  <a:cubicBezTo>
                    <a:pt x="0" y="111"/>
                    <a:pt x="4" y="89"/>
                    <a:pt x="8" y="53"/>
                  </a:cubicBezTo>
                  <a:cubicBezTo>
                    <a:pt x="9" y="45"/>
                    <a:pt x="11" y="37"/>
                    <a:pt x="16" y="30"/>
                  </a:cubicBezTo>
                  <a:cubicBezTo>
                    <a:pt x="31" y="7"/>
                    <a:pt x="62" y="0"/>
                    <a:pt x="85" y="14"/>
                  </a:cubicBezTo>
                  <a:cubicBezTo>
                    <a:pt x="119" y="35"/>
                    <a:pt x="114" y="90"/>
                    <a:pt x="101" y="121"/>
                  </a:cubicBezTo>
                </a:path>
              </a:pathLst>
            </a:custGeom>
            <a:solidFill>
              <a:srgbClr val="E489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9">
              <a:extLst>
                <a:ext uri="{FF2B5EF4-FFF2-40B4-BE49-F238E27FC236}">
                  <a16:creationId xmlns:a16="http://schemas.microsoft.com/office/drawing/2014/main" id="{EA2394BE-A5B2-4736-858F-E11823C08E1B}"/>
                </a:ext>
              </a:extLst>
            </p:cNvPr>
            <p:cNvSpPr>
              <a:spLocks/>
            </p:cNvSpPr>
            <p:nvPr/>
          </p:nvSpPr>
          <p:spPr bwMode="auto">
            <a:xfrm>
              <a:off x="5781" y="1720"/>
              <a:ext cx="112" cy="40"/>
            </a:xfrm>
            <a:custGeom>
              <a:avLst/>
              <a:gdLst>
                <a:gd name="T0" fmla="*/ 20 w 47"/>
                <a:gd name="T1" fmla="*/ 0 h 17"/>
                <a:gd name="T2" fmla="*/ 18 w 47"/>
                <a:gd name="T3" fmla="*/ 1 h 17"/>
                <a:gd name="T4" fmla="*/ 4 w 47"/>
                <a:gd name="T5" fmla="*/ 3 h 17"/>
                <a:gd name="T6" fmla="*/ 4 w 47"/>
                <a:gd name="T7" fmla="*/ 3 h 17"/>
                <a:gd name="T8" fmla="*/ 0 w 47"/>
                <a:gd name="T9" fmla="*/ 10 h 17"/>
                <a:gd name="T10" fmla="*/ 25 w 47"/>
                <a:gd name="T11" fmla="*/ 17 h 17"/>
                <a:gd name="T12" fmla="*/ 40 w 47"/>
                <a:gd name="T13" fmla="*/ 15 h 17"/>
                <a:gd name="T14" fmla="*/ 47 w 47"/>
                <a:gd name="T15" fmla="*/ 12 h 17"/>
                <a:gd name="T16" fmla="*/ 20 w 4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7">
                  <a:moveTo>
                    <a:pt x="20" y="0"/>
                  </a:moveTo>
                  <a:cubicBezTo>
                    <a:pt x="19" y="0"/>
                    <a:pt x="19" y="0"/>
                    <a:pt x="18" y="1"/>
                  </a:cubicBezTo>
                  <a:cubicBezTo>
                    <a:pt x="15" y="2"/>
                    <a:pt x="10" y="3"/>
                    <a:pt x="4" y="3"/>
                  </a:cubicBezTo>
                  <a:cubicBezTo>
                    <a:pt x="4" y="3"/>
                    <a:pt x="4" y="3"/>
                    <a:pt x="4" y="3"/>
                  </a:cubicBezTo>
                  <a:cubicBezTo>
                    <a:pt x="3" y="5"/>
                    <a:pt x="1" y="7"/>
                    <a:pt x="0" y="10"/>
                  </a:cubicBezTo>
                  <a:cubicBezTo>
                    <a:pt x="7" y="15"/>
                    <a:pt x="16" y="17"/>
                    <a:pt x="25" y="17"/>
                  </a:cubicBezTo>
                  <a:cubicBezTo>
                    <a:pt x="30" y="17"/>
                    <a:pt x="35" y="16"/>
                    <a:pt x="40" y="15"/>
                  </a:cubicBezTo>
                  <a:cubicBezTo>
                    <a:pt x="42" y="14"/>
                    <a:pt x="45" y="13"/>
                    <a:pt x="47" y="12"/>
                  </a:cubicBezTo>
                  <a:cubicBezTo>
                    <a:pt x="38" y="5"/>
                    <a:pt x="28" y="1"/>
                    <a:pt x="20" y="0"/>
                  </a:cubicBezTo>
                </a:path>
              </a:pathLst>
            </a:custGeom>
            <a:solidFill>
              <a:srgbClr val="B66E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70">
              <a:extLst>
                <a:ext uri="{FF2B5EF4-FFF2-40B4-BE49-F238E27FC236}">
                  <a16:creationId xmlns:a16="http://schemas.microsoft.com/office/drawing/2014/main" id="{1166B697-50BD-4BFC-AA85-C428A54D5FA8}"/>
                </a:ext>
              </a:extLst>
            </p:cNvPr>
            <p:cNvSpPr>
              <a:spLocks/>
            </p:cNvSpPr>
            <p:nvPr/>
          </p:nvSpPr>
          <p:spPr bwMode="auto">
            <a:xfrm>
              <a:off x="5665" y="1582"/>
              <a:ext cx="183" cy="311"/>
            </a:xfrm>
            <a:custGeom>
              <a:avLst/>
              <a:gdLst>
                <a:gd name="T0" fmla="*/ 0 w 77"/>
                <a:gd name="T1" fmla="*/ 79 h 131"/>
                <a:gd name="T2" fmla="*/ 47 w 77"/>
                <a:gd name="T3" fmla="*/ 122 h 131"/>
                <a:gd name="T4" fmla="*/ 74 w 77"/>
                <a:gd name="T5" fmla="*/ 120 h 131"/>
                <a:gd name="T6" fmla="*/ 62 w 77"/>
                <a:gd name="T7" fmla="*/ 89 h 131"/>
                <a:gd name="T8" fmla="*/ 71 w 77"/>
                <a:gd name="T9" fmla="*/ 72 h 131"/>
                <a:gd name="T10" fmla="*/ 77 w 77"/>
                <a:gd name="T11" fmla="*/ 64 h 131"/>
                <a:gd name="T12" fmla="*/ 53 w 77"/>
                <a:gd name="T13" fmla="*/ 0 h 131"/>
                <a:gd name="T14" fmla="*/ 0 w 77"/>
                <a:gd name="T15" fmla="*/ 79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31">
                  <a:moveTo>
                    <a:pt x="0" y="79"/>
                  </a:moveTo>
                  <a:cubicBezTo>
                    <a:pt x="6" y="103"/>
                    <a:pt x="47" y="122"/>
                    <a:pt x="47" y="122"/>
                  </a:cubicBezTo>
                  <a:cubicBezTo>
                    <a:pt x="47" y="122"/>
                    <a:pt x="74" y="131"/>
                    <a:pt x="74" y="120"/>
                  </a:cubicBezTo>
                  <a:cubicBezTo>
                    <a:pt x="62" y="109"/>
                    <a:pt x="59" y="99"/>
                    <a:pt x="62" y="89"/>
                  </a:cubicBezTo>
                  <a:cubicBezTo>
                    <a:pt x="63" y="83"/>
                    <a:pt x="67" y="77"/>
                    <a:pt x="71" y="72"/>
                  </a:cubicBezTo>
                  <a:cubicBezTo>
                    <a:pt x="73" y="69"/>
                    <a:pt x="75" y="66"/>
                    <a:pt x="77" y="64"/>
                  </a:cubicBezTo>
                  <a:cubicBezTo>
                    <a:pt x="53" y="0"/>
                    <a:pt x="53" y="0"/>
                    <a:pt x="53" y="0"/>
                  </a:cubicBezTo>
                  <a:cubicBezTo>
                    <a:pt x="45" y="26"/>
                    <a:pt x="25" y="73"/>
                    <a:pt x="0" y="79"/>
                  </a:cubicBezTo>
                  <a:close/>
                </a:path>
              </a:pathLst>
            </a:custGeom>
            <a:solidFill>
              <a:srgbClr val="E489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71">
              <a:extLst>
                <a:ext uri="{FF2B5EF4-FFF2-40B4-BE49-F238E27FC236}">
                  <a16:creationId xmlns:a16="http://schemas.microsoft.com/office/drawing/2014/main" id="{E8545967-0916-4E9E-8FF7-8A96B7C55A72}"/>
                </a:ext>
              </a:extLst>
            </p:cNvPr>
            <p:cNvSpPr>
              <a:spLocks/>
            </p:cNvSpPr>
            <p:nvPr/>
          </p:nvSpPr>
          <p:spPr bwMode="auto">
            <a:xfrm>
              <a:off x="5651" y="1349"/>
              <a:ext cx="365" cy="383"/>
            </a:xfrm>
            <a:custGeom>
              <a:avLst/>
              <a:gdLst>
                <a:gd name="T0" fmla="*/ 122 w 154"/>
                <a:gd name="T1" fmla="*/ 61 h 161"/>
                <a:gd name="T2" fmla="*/ 96 w 154"/>
                <a:gd name="T3" fmla="*/ 121 h 161"/>
                <a:gd name="T4" fmla="*/ 73 w 154"/>
                <a:gd name="T5" fmla="*/ 157 h 161"/>
                <a:gd name="T6" fmla="*/ 40 w 154"/>
                <a:gd name="T7" fmla="*/ 157 h 161"/>
                <a:gd name="T8" fmla="*/ 10 w 154"/>
                <a:gd name="T9" fmla="*/ 64 h 161"/>
                <a:gd name="T10" fmla="*/ 73 w 154"/>
                <a:gd name="T11" fmla="*/ 20 h 161"/>
                <a:gd name="T12" fmla="*/ 126 w 154"/>
                <a:gd name="T13" fmla="*/ 24 h 161"/>
                <a:gd name="T14" fmla="*/ 122 w 154"/>
                <a:gd name="T15" fmla="*/ 61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61">
                  <a:moveTo>
                    <a:pt x="122" y="61"/>
                  </a:moveTo>
                  <a:cubicBezTo>
                    <a:pt x="122" y="61"/>
                    <a:pt x="132" y="96"/>
                    <a:pt x="96" y="121"/>
                  </a:cubicBezTo>
                  <a:cubicBezTo>
                    <a:pt x="96" y="121"/>
                    <a:pt x="81" y="153"/>
                    <a:pt x="73" y="157"/>
                  </a:cubicBezTo>
                  <a:cubicBezTo>
                    <a:pt x="65" y="161"/>
                    <a:pt x="46" y="158"/>
                    <a:pt x="40" y="157"/>
                  </a:cubicBezTo>
                  <a:cubicBezTo>
                    <a:pt x="33" y="155"/>
                    <a:pt x="0" y="128"/>
                    <a:pt x="10" y="64"/>
                  </a:cubicBezTo>
                  <a:cubicBezTo>
                    <a:pt x="19" y="0"/>
                    <a:pt x="73" y="20"/>
                    <a:pt x="73" y="20"/>
                  </a:cubicBezTo>
                  <a:cubicBezTo>
                    <a:pt x="73" y="20"/>
                    <a:pt x="92" y="4"/>
                    <a:pt x="126" y="24"/>
                  </a:cubicBezTo>
                  <a:cubicBezTo>
                    <a:pt x="154" y="40"/>
                    <a:pt x="149" y="71"/>
                    <a:pt x="122" y="61"/>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72">
              <a:extLst>
                <a:ext uri="{FF2B5EF4-FFF2-40B4-BE49-F238E27FC236}">
                  <a16:creationId xmlns:a16="http://schemas.microsoft.com/office/drawing/2014/main" id="{0371D886-9DEC-4A62-B0FF-B2E8BCDBAE95}"/>
                </a:ext>
              </a:extLst>
            </p:cNvPr>
            <p:cNvSpPr>
              <a:spLocks/>
            </p:cNvSpPr>
            <p:nvPr/>
          </p:nvSpPr>
          <p:spPr bwMode="auto">
            <a:xfrm>
              <a:off x="5867" y="1544"/>
              <a:ext cx="59" cy="107"/>
            </a:xfrm>
            <a:custGeom>
              <a:avLst/>
              <a:gdLst>
                <a:gd name="T0" fmla="*/ 1 w 25"/>
                <a:gd name="T1" fmla="*/ 22 h 45"/>
                <a:gd name="T2" fmla="*/ 10 w 25"/>
                <a:gd name="T3" fmla="*/ 40 h 45"/>
                <a:gd name="T4" fmla="*/ 24 w 25"/>
                <a:gd name="T5" fmla="*/ 24 h 45"/>
                <a:gd name="T6" fmla="*/ 14 w 25"/>
                <a:gd name="T7" fmla="*/ 0 h 45"/>
                <a:gd name="T8" fmla="*/ 1 w 25"/>
                <a:gd name="T9" fmla="*/ 22 h 45"/>
              </a:gdLst>
              <a:ahLst/>
              <a:cxnLst>
                <a:cxn ang="0">
                  <a:pos x="T0" y="T1"/>
                </a:cxn>
                <a:cxn ang="0">
                  <a:pos x="T2" y="T3"/>
                </a:cxn>
                <a:cxn ang="0">
                  <a:pos x="T4" y="T5"/>
                </a:cxn>
                <a:cxn ang="0">
                  <a:pos x="T6" y="T7"/>
                </a:cxn>
                <a:cxn ang="0">
                  <a:pos x="T8" y="T9"/>
                </a:cxn>
              </a:cxnLst>
              <a:rect l="0" t="0" r="r" b="b"/>
              <a:pathLst>
                <a:path w="25" h="45">
                  <a:moveTo>
                    <a:pt x="1" y="22"/>
                  </a:moveTo>
                  <a:cubicBezTo>
                    <a:pt x="1" y="30"/>
                    <a:pt x="5" y="37"/>
                    <a:pt x="10" y="40"/>
                  </a:cubicBezTo>
                  <a:cubicBezTo>
                    <a:pt x="17" y="45"/>
                    <a:pt x="24" y="35"/>
                    <a:pt x="24" y="24"/>
                  </a:cubicBezTo>
                  <a:cubicBezTo>
                    <a:pt x="25" y="14"/>
                    <a:pt x="22" y="0"/>
                    <a:pt x="14" y="0"/>
                  </a:cubicBezTo>
                  <a:cubicBezTo>
                    <a:pt x="6" y="0"/>
                    <a:pt x="0" y="12"/>
                    <a:pt x="1" y="22"/>
                  </a:cubicBezTo>
                </a:path>
              </a:pathLst>
            </a:custGeom>
            <a:solidFill>
              <a:srgbClr val="E489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73">
              <a:extLst>
                <a:ext uri="{FF2B5EF4-FFF2-40B4-BE49-F238E27FC236}">
                  <a16:creationId xmlns:a16="http://schemas.microsoft.com/office/drawing/2014/main" id="{3D996F29-A301-492F-AB08-A70D1E0D3C1F}"/>
                </a:ext>
              </a:extLst>
            </p:cNvPr>
            <p:cNvSpPr>
              <a:spLocks/>
            </p:cNvSpPr>
            <p:nvPr/>
          </p:nvSpPr>
          <p:spPr bwMode="auto">
            <a:xfrm>
              <a:off x="5164" y="1746"/>
              <a:ext cx="786" cy="909"/>
            </a:xfrm>
            <a:custGeom>
              <a:avLst/>
              <a:gdLst>
                <a:gd name="T0" fmla="*/ 331 w 331"/>
                <a:gd name="T1" fmla="*/ 57 h 383"/>
                <a:gd name="T2" fmla="*/ 213 w 331"/>
                <a:gd name="T3" fmla="*/ 6 h 383"/>
                <a:gd name="T4" fmla="*/ 44 w 331"/>
                <a:gd name="T5" fmla="*/ 146 h 383"/>
                <a:gd name="T6" fmla="*/ 0 w 331"/>
                <a:gd name="T7" fmla="*/ 352 h 383"/>
                <a:gd name="T8" fmla="*/ 221 w 331"/>
                <a:gd name="T9" fmla="*/ 355 h 383"/>
                <a:gd name="T10" fmla="*/ 331 w 331"/>
                <a:gd name="T11" fmla="*/ 57 h 383"/>
              </a:gdLst>
              <a:ahLst/>
              <a:cxnLst>
                <a:cxn ang="0">
                  <a:pos x="T0" y="T1"/>
                </a:cxn>
                <a:cxn ang="0">
                  <a:pos x="T2" y="T3"/>
                </a:cxn>
                <a:cxn ang="0">
                  <a:pos x="T4" y="T5"/>
                </a:cxn>
                <a:cxn ang="0">
                  <a:pos x="T6" y="T7"/>
                </a:cxn>
                <a:cxn ang="0">
                  <a:pos x="T8" y="T9"/>
                </a:cxn>
                <a:cxn ang="0">
                  <a:pos x="T10" y="T11"/>
                </a:cxn>
              </a:cxnLst>
              <a:rect l="0" t="0" r="r" b="b"/>
              <a:pathLst>
                <a:path w="331" h="383">
                  <a:moveTo>
                    <a:pt x="331" y="57"/>
                  </a:moveTo>
                  <a:cubicBezTo>
                    <a:pt x="331" y="57"/>
                    <a:pt x="281" y="0"/>
                    <a:pt x="213" y="6"/>
                  </a:cubicBezTo>
                  <a:cubicBezTo>
                    <a:pt x="145" y="12"/>
                    <a:pt x="78" y="64"/>
                    <a:pt x="44" y="146"/>
                  </a:cubicBezTo>
                  <a:cubicBezTo>
                    <a:pt x="10" y="228"/>
                    <a:pt x="0" y="352"/>
                    <a:pt x="0" y="352"/>
                  </a:cubicBezTo>
                  <a:cubicBezTo>
                    <a:pt x="0" y="352"/>
                    <a:pt x="110" y="383"/>
                    <a:pt x="221" y="355"/>
                  </a:cubicBezTo>
                  <a:cubicBezTo>
                    <a:pt x="221" y="355"/>
                    <a:pt x="250" y="208"/>
                    <a:pt x="331" y="57"/>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74">
              <a:extLst>
                <a:ext uri="{FF2B5EF4-FFF2-40B4-BE49-F238E27FC236}">
                  <a16:creationId xmlns:a16="http://schemas.microsoft.com/office/drawing/2014/main" id="{95FD0F06-44AA-4A03-B37A-8C752B28AE29}"/>
                </a:ext>
              </a:extLst>
            </p:cNvPr>
            <p:cNvSpPr>
              <a:spLocks/>
            </p:cNvSpPr>
            <p:nvPr/>
          </p:nvSpPr>
          <p:spPr bwMode="auto">
            <a:xfrm>
              <a:off x="5829" y="1881"/>
              <a:ext cx="506" cy="385"/>
            </a:xfrm>
            <a:custGeom>
              <a:avLst/>
              <a:gdLst>
                <a:gd name="T0" fmla="*/ 51 w 213"/>
                <a:gd name="T1" fmla="*/ 0 h 162"/>
                <a:gd name="T2" fmla="*/ 131 w 213"/>
                <a:gd name="T3" fmla="*/ 102 h 162"/>
                <a:gd name="T4" fmla="*/ 181 w 213"/>
                <a:gd name="T5" fmla="*/ 97 h 162"/>
                <a:gd name="T6" fmla="*/ 209 w 213"/>
                <a:gd name="T7" fmla="*/ 125 h 162"/>
                <a:gd name="T8" fmla="*/ 122 w 213"/>
                <a:gd name="T9" fmla="*/ 161 h 162"/>
                <a:gd name="T10" fmla="*/ 0 w 213"/>
                <a:gd name="T11" fmla="*/ 63 h 162"/>
                <a:gd name="T12" fmla="*/ 51 w 213"/>
                <a:gd name="T13" fmla="*/ 0 h 162"/>
              </a:gdLst>
              <a:ahLst/>
              <a:cxnLst>
                <a:cxn ang="0">
                  <a:pos x="T0" y="T1"/>
                </a:cxn>
                <a:cxn ang="0">
                  <a:pos x="T2" y="T3"/>
                </a:cxn>
                <a:cxn ang="0">
                  <a:pos x="T4" y="T5"/>
                </a:cxn>
                <a:cxn ang="0">
                  <a:pos x="T6" y="T7"/>
                </a:cxn>
                <a:cxn ang="0">
                  <a:pos x="T8" y="T9"/>
                </a:cxn>
                <a:cxn ang="0">
                  <a:pos x="T10" y="T11"/>
                </a:cxn>
                <a:cxn ang="0">
                  <a:pos x="T12" y="T13"/>
                </a:cxn>
              </a:cxnLst>
              <a:rect l="0" t="0" r="r" b="b"/>
              <a:pathLst>
                <a:path w="213" h="162">
                  <a:moveTo>
                    <a:pt x="51" y="0"/>
                  </a:moveTo>
                  <a:cubicBezTo>
                    <a:pt x="68" y="17"/>
                    <a:pt x="117" y="99"/>
                    <a:pt x="131" y="102"/>
                  </a:cubicBezTo>
                  <a:cubicBezTo>
                    <a:pt x="145" y="105"/>
                    <a:pt x="165" y="92"/>
                    <a:pt x="181" y="97"/>
                  </a:cubicBezTo>
                  <a:cubicBezTo>
                    <a:pt x="197" y="102"/>
                    <a:pt x="213" y="116"/>
                    <a:pt x="209" y="125"/>
                  </a:cubicBezTo>
                  <a:cubicBezTo>
                    <a:pt x="206" y="135"/>
                    <a:pt x="168" y="159"/>
                    <a:pt x="122" y="161"/>
                  </a:cubicBezTo>
                  <a:cubicBezTo>
                    <a:pt x="83" y="162"/>
                    <a:pt x="0" y="63"/>
                    <a:pt x="0" y="63"/>
                  </a:cubicBezTo>
                  <a:cubicBezTo>
                    <a:pt x="0" y="25"/>
                    <a:pt x="51" y="0"/>
                    <a:pt x="51"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75">
              <a:extLst>
                <a:ext uri="{FF2B5EF4-FFF2-40B4-BE49-F238E27FC236}">
                  <a16:creationId xmlns:a16="http://schemas.microsoft.com/office/drawing/2014/main" id="{4435009B-FA36-4926-A3EB-E31222E6FE81}"/>
                </a:ext>
              </a:extLst>
            </p:cNvPr>
            <p:cNvSpPr>
              <a:spLocks/>
            </p:cNvSpPr>
            <p:nvPr/>
          </p:nvSpPr>
          <p:spPr bwMode="auto">
            <a:xfrm>
              <a:off x="5914" y="1625"/>
              <a:ext cx="67" cy="95"/>
            </a:xfrm>
            <a:custGeom>
              <a:avLst/>
              <a:gdLst>
                <a:gd name="T0" fmla="*/ 17 w 28"/>
                <a:gd name="T1" fmla="*/ 40 h 40"/>
                <a:gd name="T2" fmla="*/ 17 w 28"/>
                <a:gd name="T3" fmla="*/ 36 h 40"/>
                <a:gd name="T4" fmla="*/ 24 w 28"/>
                <a:gd name="T5" fmla="*/ 29 h 40"/>
                <a:gd name="T6" fmla="*/ 0 w 28"/>
                <a:gd name="T7" fmla="*/ 3 h 40"/>
                <a:gd name="T8" fmla="*/ 2 w 28"/>
                <a:gd name="T9" fmla="*/ 0 h 40"/>
                <a:gd name="T10" fmla="*/ 28 w 28"/>
                <a:gd name="T11" fmla="*/ 29 h 40"/>
                <a:gd name="T12" fmla="*/ 17 w 2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28" h="40">
                  <a:moveTo>
                    <a:pt x="17" y="40"/>
                  </a:moveTo>
                  <a:cubicBezTo>
                    <a:pt x="17" y="36"/>
                    <a:pt x="17" y="36"/>
                    <a:pt x="17" y="36"/>
                  </a:cubicBezTo>
                  <a:cubicBezTo>
                    <a:pt x="18" y="36"/>
                    <a:pt x="24" y="36"/>
                    <a:pt x="24" y="29"/>
                  </a:cubicBezTo>
                  <a:cubicBezTo>
                    <a:pt x="24" y="23"/>
                    <a:pt x="9" y="10"/>
                    <a:pt x="0" y="3"/>
                  </a:cubicBezTo>
                  <a:cubicBezTo>
                    <a:pt x="2" y="0"/>
                    <a:pt x="2" y="0"/>
                    <a:pt x="2" y="0"/>
                  </a:cubicBezTo>
                  <a:cubicBezTo>
                    <a:pt x="5" y="2"/>
                    <a:pt x="28" y="19"/>
                    <a:pt x="28" y="29"/>
                  </a:cubicBezTo>
                  <a:cubicBezTo>
                    <a:pt x="28" y="38"/>
                    <a:pt x="21" y="40"/>
                    <a:pt x="17" y="4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276">
              <a:extLst>
                <a:ext uri="{FF2B5EF4-FFF2-40B4-BE49-F238E27FC236}">
                  <a16:creationId xmlns:a16="http://schemas.microsoft.com/office/drawing/2014/main" id="{245A41E7-0464-4210-8007-252CC37D4466}"/>
                </a:ext>
              </a:extLst>
            </p:cNvPr>
            <p:cNvSpPr>
              <a:spLocks noChangeArrowheads="1"/>
            </p:cNvSpPr>
            <p:nvPr/>
          </p:nvSpPr>
          <p:spPr bwMode="auto">
            <a:xfrm>
              <a:off x="5848" y="1523"/>
              <a:ext cx="102" cy="142"/>
            </a:xfrm>
            <a:prstGeom prst="ellipse">
              <a:avLst/>
            </a:pr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277">
              <a:extLst>
                <a:ext uri="{FF2B5EF4-FFF2-40B4-BE49-F238E27FC236}">
                  <a16:creationId xmlns:a16="http://schemas.microsoft.com/office/drawing/2014/main" id="{5B57082C-A9CD-42F5-BD85-3EE86384A74B}"/>
                </a:ext>
              </a:extLst>
            </p:cNvPr>
            <p:cNvSpPr>
              <a:spLocks noChangeArrowheads="1"/>
            </p:cNvSpPr>
            <p:nvPr/>
          </p:nvSpPr>
          <p:spPr bwMode="auto">
            <a:xfrm>
              <a:off x="5848" y="1523"/>
              <a:ext cx="102" cy="142"/>
            </a:xfrm>
            <a:prstGeom prst="ellipse">
              <a:avLst/>
            </a:prstGeom>
            <a:solidFill>
              <a:srgbClr val="8F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278">
              <a:extLst>
                <a:ext uri="{FF2B5EF4-FFF2-40B4-BE49-F238E27FC236}">
                  <a16:creationId xmlns:a16="http://schemas.microsoft.com/office/drawing/2014/main" id="{2C4604F8-4E71-44D1-8D91-47A8C2D566A5}"/>
                </a:ext>
              </a:extLst>
            </p:cNvPr>
            <p:cNvSpPr>
              <a:spLocks noChangeArrowheads="1"/>
            </p:cNvSpPr>
            <p:nvPr/>
          </p:nvSpPr>
          <p:spPr bwMode="auto">
            <a:xfrm>
              <a:off x="5883" y="1546"/>
              <a:ext cx="67" cy="93"/>
            </a:xfrm>
            <a:prstGeom prst="ellipse">
              <a:avLst/>
            </a:pr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79">
              <a:extLst>
                <a:ext uri="{FF2B5EF4-FFF2-40B4-BE49-F238E27FC236}">
                  <a16:creationId xmlns:a16="http://schemas.microsoft.com/office/drawing/2014/main" id="{E720FBFB-4350-4D98-9B4E-69E9AE4A8DAA}"/>
                </a:ext>
              </a:extLst>
            </p:cNvPr>
            <p:cNvSpPr>
              <a:spLocks/>
            </p:cNvSpPr>
            <p:nvPr/>
          </p:nvSpPr>
          <p:spPr bwMode="auto">
            <a:xfrm>
              <a:off x="5781" y="1354"/>
              <a:ext cx="155" cy="211"/>
            </a:xfrm>
            <a:custGeom>
              <a:avLst/>
              <a:gdLst>
                <a:gd name="T0" fmla="*/ 64 w 65"/>
                <a:gd name="T1" fmla="*/ 86 h 89"/>
                <a:gd name="T2" fmla="*/ 0 w 65"/>
                <a:gd name="T3" fmla="*/ 15 h 89"/>
                <a:gd name="T4" fmla="*/ 51 w 65"/>
                <a:gd name="T5" fmla="*/ 89 h 89"/>
                <a:gd name="T6" fmla="*/ 64 w 65"/>
                <a:gd name="T7" fmla="*/ 86 h 89"/>
              </a:gdLst>
              <a:ahLst/>
              <a:cxnLst>
                <a:cxn ang="0">
                  <a:pos x="T0" y="T1"/>
                </a:cxn>
                <a:cxn ang="0">
                  <a:pos x="T2" y="T3"/>
                </a:cxn>
                <a:cxn ang="0">
                  <a:pos x="T4" y="T5"/>
                </a:cxn>
                <a:cxn ang="0">
                  <a:pos x="T6" y="T7"/>
                </a:cxn>
              </a:cxnLst>
              <a:rect l="0" t="0" r="r" b="b"/>
              <a:pathLst>
                <a:path w="65" h="89">
                  <a:moveTo>
                    <a:pt x="64" y="86"/>
                  </a:moveTo>
                  <a:cubicBezTo>
                    <a:pt x="64" y="86"/>
                    <a:pt x="65" y="0"/>
                    <a:pt x="0" y="15"/>
                  </a:cubicBezTo>
                  <a:cubicBezTo>
                    <a:pt x="0" y="15"/>
                    <a:pt x="48" y="21"/>
                    <a:pt x="51" y="89"/>
                  </a:cubicBezTo>
                  <a:lnTo>
                    <a:pt x="64" y="86"/>
                  </a:ln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80">
              <a:extLst>
                <a:ext uri="{FF2B5EF4-FFF2-40B4-BE49-F238E27FC236}">
                  <a16:creationId xmlns:a16="http://schemas.microsoft.com/office/drawing/2014/main" id="{104153CD-6689-4A0B-B4BE-F295F5E12A73}"/>
                </a:ext>
              </a:extLst>
            </p:cNvPr>
            <p:cNvSpPr>
              <a:spLocks/>
            </p:cNvSpPr>
            <p:nvPr/>
          </p:nvSpPr>
          <p:spPr bwMode="auto">
            <a:xfrm>
              <a:off x="5945" y="1708"/>
              <a:ext cx="19" cy="16"/>
            </a:xfrm>
            <a:custGeom>
              <a:avLst/>
              <a:gdLst>
                <a:gd name="T0" fmla="*/ 6 w 8"/>
                <a:gd name="T1" fmla="*/ 6 h 7"/>
                <a:gd name="T2" fmla="*/ 3 w 8"/>
                <a:gd name="T3" fmla="*/ 7 h 7"/>
                <a:gd name="T4" fmla="*/ 1 w 8"/>
                <a:gd name="T5" fmla="*/ 5 h 7"/>
                <a:gd name="T6" fmla="*/ 0 w 8"/>
                <a:gd name="T7" fmla="*/ 3 h 7"/>
                <a:gd name="T8" fmla="*/ 2 w 8"/>
                <a:gd name="T9" fmla="*/ 1 h 7"/>
                <a:gd name="T10" fmla="*/ 5 w 8"/>
                <a:gd name="T11" fmla="*/ 0 h 7"/>
                <a:gd name="T12" fmla="*/ 8 w 8"/>
                <a:gd name="T13" fmla="*/ 2 h 7"/>
                <a:gd name="T14" fmla="*/ 8 w 8"/>
                <a:gd name="T15" fmla="*/ 4 h 7"/>
                <a:gd name="T16" fmla="*/ 6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6" y="6"/>
                  </a:moveTo>
                  <a:cubicBezTo>
                    <a:pt x="3" y="7"/>
                    <a:pt x="3" y="7"/>
                    <a:pt x="3" y="7"/>
                  </a:cubicBezTo>
                  <a:cubicBezTo>
                    <a:pt x="2" y="7"/>
                    <a:pt x="1" y="6"/>
                    <a:pt x="1" y="5"/>
                  </a:cubicBezTo>
                  <a:cubicBezTo>
                    <a:pt x="0" y="3"/>
                    <a:pt x="0" y="3"/>
                    <a:pt x="0" y="3"/>
                  </a:cubicBezTo>
                  <a:cubicBezTo>
                    <a:pt x="0" y="2"/>
                    <a:pt x="1" y="1"/>
                    <a:pt x="2" y="1"/>
                  </a:cubicBezTo>
                  <a:cubicBezTo>
                    <a:pt x="5" y="0"/>
                    <a:pt x="5" y="0"/>
                    <a:pt x="5" y="0"/>
                  </a:cubicBezTo>
                  <a:cubicBezTo>
                    <a:pt x="6" y="0"/>
                    <a:pt x="7" y="1"/>
                    <a:pt x="8" y="2"/>
                  </a:cubicBezTo>
                  <a:cubicBezTo>
                    <a:pt x="8" y="4"/>
                    <a:pt x="8" y="4"/>
                    <a:pt x="8" y="4"/>
                  </a:cubicBezTo>
                  <a:cubicBezTo>
                    <a:pt x="8" y="5"/>
                    <a:pt x="7" y="6"/>
                    <a:pt x="6" y="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81">
              <a:extLst>
                <a:ext uri="{FF2B5EF4-FFF2-40B4-BE49-F238E27FC236}">
                  <a16:creationId xmlns:a16="http://schemas.microsoft.com/office/drawing/2014/main" id="{EB8EDA32-5829-483F-9003-C9A62010AD17}"/>
                </a:ext>
              </a:extLst>
            </p:cNvPr>
            <p:cNvSpPr>
              <a:spLocks/>
            </p:cNvSpPr>
            <p:nvPr/>
          </p:nvSpPr>
          <p:spPr bwMode="auto">
            <a:xfrm>
              <a:off x="5050" y="2769"/>
              <a:ext cx="729" cy="110"/>
            </a:xfrm>
            <a:custGeom>
              <a:avLst/>
              <a:gdLst>
                <a:gd name="T0" fmla="*/ 287 w 307"/>
                <a:gd name="T1" fmla="*/ 0 h 46"/>
                <a:gd name="T2" fmla="*/ 20 w 307"/>
                <a:gd name="T3" fmla="*/ 0 h 46"/>
                <a:gd name="T4" fmla="*/ 0 w 307"/>
                <a:gd name="T5" fmla="*/ 20 h 46"/>
                <a:gd name="T6" fmla="*/ 0 w 307"/>
                <a:gd name="T7" fmla="*/ 46 h 46"/>
                <a:gd name="T8" fmla="*/ 307 w 307"/>
                <a:gd name="T9" fmla="*/ 46 h 46"/>
                <a:gd name="T10" fmla="*/ 307 w 307"/>
                <a:gd name="T11" fmla="*/ 20 h 46"/>
                <a:gd name="T12" fmla="*/ 287 w 307"/>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07" h="46">
                  <a:moveTo>
                    <a:pt x="287" y="0"/>
                  </a:moveTo>
                  <a:cubicBezTo>
                    <a:pt x="20" y="0"/>
                    <a:pt x="20" y="0"/>
                    <a:pt x="20" y="0"/>
                  </a:cubicBezTo>
                  <a:cubicBezTo>
                    <a:pt x="9" y="0"/>
                    <a:pt x="0" y="9"/>
                    <a:pt x="0" y="20"/>
                  </a:cubicBezTo>
                  <a:cubicBezTo>
                    <a:pt x="0" y="46"/>
                    <a:pt x="0" y="46"/>
                    <a:pt x="0" y="46"/>
                  </a:cubicBezTo>
                  <a:cubicBezTo>
                    <a:pt x="307" y="46"/>
                    <a:pt x="307" y="46"/>
                    <a:pt x="307" y="46"/>
                  </a:cubicBezTo>
                  <a:cubicBezTo>
                    <a:pt x="307" y="20"/>
                    <a:pt x="307" y="20"/>
                    <a:pt x="307" y="20"/>
                  </a:cubicBezTo>
                  <a:cubicBezTo>
                    <a:pt x="307" y="9"/>
                    <a:pt x="298" y="0"/>
                    <a:pt x="287" y="0"/>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82">
              <a:extLst>
                <a:ext uri="{FF2B5EF4-FFF2-40B4-BE49-F238E27FC236}">
                  <a16:creationId xmlns:a16="http://schemas.microsoft.com/office/drawing/2014/main" id="{73D987E7-B8AD-4AA8-B619-4C21FB285585}"/>
                </a:ext>
              </a:extLst>
            </p:cNvPr>
            <p:cNvSpPr>
              <a:spLocks noEditPoints="1"/>
            </p:cNvSpPr>
            <p:nvPr/>
          </p:nvSpPr>
          <p:spPr bwMode="auto">
            <a:xfrm>
              <a:off x="5050" y="2769"/>
              <a:ext cx="729" cy="55"/>
            </a:xfrm>
            <a:custGeom>
              <a:avLst/>
              <a:gdLst>
                <a:gd name="T0" fmla="*/ 9 w 307"/>
                <a:gd name="T1" fmla="*/ 3 h 23"/>
                <a:gd name="T2" fmla="*/ 0 w 307"/>
                <a:gd name="T3" fmla="*/ 20 h 23"/>
                <a:gd name="T4" fmla="*/ 0 w 307"/>
                <a:gd name="T5" fmla="*/ 23 h 23"/>
                <a:gd name="T6" fmla="*/ 19 w 307"/>
                <a:gd name="T7" fmla="*/ 23 h 23"/>
                <a:gd name="T8" fmla="*/ 9 w 307"/>
                <a:gd name="T9" fmla="*/ 3 h 23"/>
                <a:gd name="T10" fmla="*/ 287 w 307"/>
                <a:gd name="T11" fmla="*/ 0 h 23"/>
                <a:gd name="T12" fmla="*/ 68 w 307"/>
                <a:gd name="T13" fmla="*/ 0 h 23"/>
                <a:gd name="T14" fmla="*/ 83 w 307"/>
                <a:gd name="T15" fmla="*/ 23 h 23"/>
                <a:gd name="T16" fmla="*/ 307 w 307"/>
                <a:gd name="T17" fmla="*/ 23 h 23"/>
                <a:gd name="T18" fmla="*/ 307 w 307"/>
                <a:gd name="T19" fmla="*/ 20 h 23"/>
                <a:gd name="T20" fmla="*/ 287 w 30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7" h="23">
                  <a:moveTo>
                    <a:pt x="9" y="3"/>
                  </a:moveTo>
                  <a:cubicBezTo>
                    <a:pt x="3" y="6"/>
                    <a:pt x="0" y="13"/>
                    <a:pt x="0" y="20"/>
                  </a:cubicBezTo>
                  <a:cubicBezTo>
                    <a:pt x="0" y="23"/>
                    <a:pt x="0" y="23"/>
                    <a:pt x="0" y="23"/>
                  </a:cubicBezTo>
                  <a:cubicBezTo>
                    <a:pt x="19" y="23"/>
                    <a:pt x="19" y="23"/>
                    <a:pt x="19" y="23"/>
                  </a:cubicBezTo>
                  <a:cubicBezTo>
                    <a:pt x="16" y="19"/>
                    <a:pt x="13" y="12"/>
                    <a:pt x="9" y="3"/>
                  </a:cubicBezTo>
                  <a:moveTo>
                    <a:pt x="287" y="0"/>
                  </a:moveTo>
                  <a:cubicBezTo>
                    <a:pt x="68" y="0"/>
                    <a:pt x="68" y="0"/>
                    <a:pt x="68" y="0"/>
                  </a:cubicBezTo>
                  <a:cubicBezTo>
                    <a:pt x="72" y="9"/>
                    <a:pt x="77" y="17"/>
                    <a:pt x="83" y="23"/>
                  </a:cubicBezTo>
                  <a:cubicBezTo>
                    <a:pt x="307" y="23"/>
                    <a:pt x="307" y="23"/>
                    <a:pt x="307" y="23"/>
                  </a:cubicBezTo>
                  <a:cubicBezTo>
                    <a:pt x="307" y="20"/>
                    <a:pt x="307" y="20"/>
                    <a:pt x="307" y="20"/>
                  </a:cubicBezTo>
                  <a:cubicBezTo>
                    <a:pt x="307" y="9"/>
                    <a:pt x="298" y="0"/>
                    <a:pt x="287" y="0"/>
                  </a:cubicBezTo>
                </a:path>
              </a:pathLst>
            </a:custGeom>
            <a:solidFill>
              <a:srgbClr val="8F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83">
              <a:extLst>
                <a:ext uri="{FF2B5EF4-FFF2-40B4-BE49-F238E27FC236}">
                  <a16:creationId xmlns:a16="http://schemas.microsoft.com/office/drawing/2014/main" id="{949AC792-EE5F-4E45-9D0E-DABB3BE165CF}"/>
                </a:ext>
              </a:extLst>
            </p:cNvPr>
            <p:cNvSpPr>
              <a:spLocks/>
            </p:cNvSpPr>
            <p:nvPr/>
          </p:nvSpPr>
          <p:spPr bwMode="auto">
            <a:xfrm>
              <a:off x="4836" y="1964"/>
              <a:ext cx="537" cy="380"/>
            </a:xfrm>
            <a:custGeom>
              <a:avLst/>
              <a:gdLst>
                <a:gd name="T0" fmla="*/ 58 w 226"/>
                <a:gd name="T1" fmla="*/ 160 h 160"/>
                <a:gd name="T2" fmla="*/ 168 w 226"/>
                <a:gd name="T3" fmla="*/ 160 h 160"/>
                <a:gd name="T4" fmla="*/ 226 w 226"/>
                <a:gd name="T5" fmla="*/ 101 h 160"/>
                <a:gd name="T6" fmla="*/ 226 w 226"/>
                <a:gd name="T7" fmla="*/ 58 h 160"/>
                <a:gd name="T8" fmla="*/ 168 w 226"/>
                <a:gd name="T9" fmla="*/ 0 h 160"/>
                <a:gd name="T10" fmla="*/ 58 w 226"/>
                <a:gd name="T11" fmla="*/ 0 h 160"/>
                <a:gd name="T12" fmla="*/ 0 w 226"/>
                <a:gd name="T13" fmla="*/ 58 h 160"/>
                <a:gd name="T14" fmla="*/ 0 w 226"/>
                <a:gd name="T15" fmla="*/ 101 h 160"/>
                <a:gd name="T16" fmla="*/ 58 w 226"/>
                <a:gd name="T1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60">
                  <a:moveTo>
                    <a:pt x="58" y="160"/>
                  </a:moveTo>
                  <a:cubicBezTo>
                    <a:pt x="168" y="160"/>
                    <a:pt x="168" y="160"/>
                    <a:pt x="168" y="160"/>
                  </a:cubicBezTo>
                  <a:cubicBezTo>
                    <a:pt x="200" y="160"/>
                    <a:pt x="226" y="134"/>
                    <a:pt x="226" y="101"/>
                  </a:cubicBezTo>
                  <a:cubicBezTo>
                    <a:pt x="226" y="58"/>
                    <a:pt x="226" y="58"/>
                    <a:pt x="226" y="58"/>
                  </a:cubicBezTo>
                  <a:cubicBezTo>
                    <a:pt x="226" y="26"/>
                    <a:pt x="200" y="0"/>
                    <a:pt x="168" y="0"/>
                  </a:cubicBezTo>
                  <a:cubicBezTo>
                    <a:pt x="58" y="0"/>
                    <a:pt x="58" y="0"/>
                    <a:pt x="58" y="0"/>
                  </a:cubicBezTo>
                  <a:cubicBezTo>
                    <a:pt x="26" y="0"/>
                    <a:pt x="0" y="26"/>
                    <a:pt x="0" y="58"/>
                  </a:cubicBezTo>
                  <a:cubicBezTo>
                    <a:pt x="0" y="101"/>
                    <a:pt x="0" y="101"/>
                    <a:pt x="0" y="101"/>
                  </a:cubicBezTo>
                  <a:cubicBezTo>
                    <a:pt x="0" y="134"/>
                    <a:pt x="26" y="160"/>
                    <a:pt x="58" y="160"/>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84">
              <a:extLst>
                <a:ext uri="{FF2B5EF4-FFF2-40B4-BE49-F238E27FC236}">
                  <a16:creationId xmlns:a16="http://schemas.microsoft.com/office/drawing/2014/main" id="{435BEACF-9E17-4372-BC57-482D69E36331}"/>
                </a:ext>
              </a:extLst>
            </p:cNvPr>
            <p:cNvSpPr>
              <a:spLocks/>
            </p:cNvSpPr>
            <p:nvPr/>
          </p:nvSpPr>
          <p:spPr bwMode="auto">
            <a:xfrm>
              <a:off x="4836" y="1964"/>
              <a:ext cx="537" cy="380"/>
            </a:xfrm>
            <a:custGeom>
              <a:avLst/>
              <a:gdLst>
                <a:gd name="T0" fmla="*/ 168 w 226"/>
                <a:gd name="T1" fmla="*/ 0 h 160"/>
                <a:gd name="T2" fmla="*/ 58 w 226"/>
                <a:gd name="T3" fmla="*/ 0 h 160"/>
                <a:gd name="T4" fmla="*/ 33 w 226"/>
                <a:gd name="T5" fmla="*/ 6 h 160"/>
                <a:gd name="T6" fmla="*/ 5 w 226"/>
                <a:gd name="T7" fmla="*/ 33 h 160"/>
                <a:gd name="T8" fmla="*/ 0 w 226"/>
                <a:gd name="T9" fmla="*/ 58 h 160"/>
                <a:gd name="T10" fmla="*/ 0 w 226"/>
                <a:gd name="T11" fmla="*/ 101 h 160"/>
                <a:gd name="T12" fmla="*/ 58 w 226"/>
                <a:gd name="T13" fmla="*/ 160 h 160"/>
                <a:gd name="T14" fmla="*/ 72 w 226"/>
                <a:gd name="T15" fmla="*/ 160 h 160"/>
                <a:gd name="T16" fmla="*/ 73 w 226"/>
                <a:gd name="T17" fmla="*/ 139 h 160"/>
                <a:gd name="T18" fmla="*/ 69 w 226"/>
                <a:gd name="T19" fmla="*/ 139 h 160"/>
                <a:gd name="T20" fmla="*/ 36 w 226"/>
                <a:gd name="T21" fmla="*/ 106 h 160"/>
                <a:gd name="T22" fmla="*/ 36 w 226"/>
                <a:gd name="T23" fmla="*/ 81 h 160"/>
                <a:gd name="T24" fmla="*/ 36 w 226"/>
                <a:gd name="T25" fmla="*/ 81 h 160"/>
                <a:gd name="T26" fmla="*/ 69 w 226"/>
                <a:gd name="T27" fmla="*/ 48 h 160"/>
                <a:gd name="T28" fmla="*/ 131 w 226"/>
                <a:gd name="T29" fmla="*/ 48 h 160"/>
                <a:gd name="T30" fmla="*/ 164 w 226"/>
                <a:gd name="T31" fmla="*/ 81 h 160"/>
                <a:gd name="T32" fmla="*/ 164 w 226"/>
                <a:gd name="T33" fmla="*/ 106 h 160"/>
                <a:gd name="T34" fmla="*/ 164 w 226"/>
                <a:gd name="T35" fmla="*/ 106 h 160"/>
                <a:gd name="T36" fmla="*/ 131 w 226"/>
                <a:gd name="T37" fmla="*/ 139 h 160"/>
                <a:gd name="T38" fmla="*/ 130 w 226"/>
                <a:gd name="T39" fmla="*/ 139 h 160"/>
                <a:gd name="T40" fmla="*/ 130 w 226"/>
                <a:gd name="T41" fmla="*/ 144 h 160"/>
                <a:gd name="T42" fmla="*/ 130 w 226"/>
                <a:gd name="T43" fmla="*/ 160 h 160"/>
                <a:gd name="T44" fmla="*/ 168 w 226"/>
                <a:gd name="T45" fmla="*/ 160 h 160"/>
                <a:gd name="T46" fmla="*/ 226 w 226"/>
                <a:gd name="T47" fmla="*/ 101 h 160"/>
                <a:gd name="T48" fmla="*/ 226 w 226"/>
                <a:gd name="T49" fmla="*/ 58 h 160"/>
                <a:gd name="T50" fmla="*/ 204 w 226"/>
                <a:gd name="T51" fmla="*/ 12 h 160"/>
                <a:gd name="T52" fmla="*/ 168 w 226"/>
                <a:gd name="T5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6" h="160">
                  <a:moveTo>
                    <a:pt x="168" y="0"/>
                  </a:moveTo>
                  <a:cubicBezTo>
                    <a:pt x="58" y="0"/>
                    <a:pt x="58" y="0"/>
                    <a:pt x="58" y="0"/>
                  </a:cubicBezTo>
                  <a:cubicBezTo>
                    <a:pt x="49" y="0"/>
                    <a:pt x="40" y="2"/>
                    <a:pt x="33" y="6"/>
                  </a:cubicBezTo>
                  <a:cubicBezTo>
                    <a:pt x="21" y="12"/>
                    <a:pt x="11" y="21"/>
                    <a:pt x="5" y="33"/>
                  </a:cubicBezTo>
                  <a:cubicBezTo>
                    <a:pt x="2" y="41"/>
                    <a:pt x="0" y="49"/>
                    <a:pt x="0" y="58"/>
                  </a:cubicBezTo>
                  <a:cubicBezTo>
                    <a:pt x="0" y="101"/>
                    <a:pt x="0" y="101"/>
                    <a:pt x="0" y="101"/>
                  </a:cubicBezTo>
                  <a:cubicBezTo>
                    <a:pt x="0" y="134"/>
                    <a:pt x="26" y="160"/>
                    <a:pt x="58" y="160"/>
                  </a:cubicBezTo>
                  <a:cubicBezTo>
                    <a:pt x="72" y="160"/>
                    <a:pt x="72" y="160"/>
                    <a:pt x="72" y="160"/>
                  </a:cubicBezTo>
                  <a:cubicBezTo>
                    <a:pt x="73" y="153"/>
                    <a:pt x="73" y="146"/>
                    <a:pt x="73" y="139"/>
                  </a:cubicBezTo>
                  <a:cubicBezTo>
                    <a:pt x="69" y="139"/>
                    <a:pt x="69" y="139"/>
                    <a:pt x="69" y="139"/>
                  </a:cubicBezTo>
                  <a:cubicBezTo>
                    <a:pt x="51" y="139"/>
                    <a:pt x="36" y="124"/>
                    <a:pt x="36" y="106"/>
                  </a:cubicBezTo>
                  <a:cubicBezTo>
                    <a:pt x="36" y="81"/>
                    <a:pt x="36" y="81"/>
                    <a:pt x="36" y="81"/>
                  </a:cubicBezTo>
                  <a:cubicBezTo>
                    <a:pt x="36" y="81"/>
                    <a:pt x="36" y="81"/>
                    <a:pt x="36" y="81"/>
                  </a:cubicBezTo>
                  <a:cubicBezTo>
                    <a:pt x="36" y="63"/>
                    <a:pt x="51" y="48"/>
                    <a:pt x="69" y="48"/>
                  </a:cubicBezTo>
                  <a:cubicBezTo>
                    <a:pt x="131" y="48"/>
                    <a:pt x="131" y="48"/>
                    <a:pt x="131" y="48"/>
                  </a:cubicBezTo>
                  <a:cubicBezTo>
                    <a:pt x="149" y="48"/>
                    <a:pt x="164" y="63"/>
                    <a:pt x="164" y="81"/>
                  </a:cubicBezTo>
                  <a:cubicBezTo>
                    <a:pt x="164" y="106"/>
                    <a:pt x="164" y="106"/>
                    <a:pt x="164" y="106"/>
                  </a:cubicBezTo>
                  <a:cubicBezTo>
                    <a:pt x="164" y="106"/>
                    <a:pt x="164" y="106"/>
                    <a:pt x="164" y="106"/>
                  </a:cubicBezTo>
                  <a:cubicBezTo>
                    <a:pt x="164" y="124"/>
                    <a:pt x="149" y="139"/>
                    <a:pt x="131" y="139"/>
                  </a:cubicBezTo>
                  <a:cubicBezTo>
                    <a:pt x="130" y="139"/>
                    <a:pt x="130" y="139"/>
                    <a:pt x="130" y="139"/>
                  </a:cubicBezTo>
                  <a:cubicBezTo>
                    <a:pt x="130" y="140"/>
                    <a:pt x="130" y="142"/>
                    <a:pt x="130" y="144"/>
                  </a:cubicBezTo>
                  <a:cubicBezTo>
                    <a:pt x="130" y="149"/>
                    <a:pt x="130" y="154"/>
                    <a:pt x="130" y="160"/>
                  </a:cubicBezTo>
                  <a:cubicBezTo>
                    <a:pt x="168" y="160"/>
                    <a:pt x="168" y="160"/>
                    <a:pt x="168" y="160"/>
                  </a:cubicBezTo>
                  <a:cubicBezTo>
                    <a:pt x="200" y="160"/>
                    <a:pt x="226" y="134"/>
                    <a:pt x="226" y="101"/>
                  </a:cubicBezTo>
                  <a:cubicBezTo>
                    <a:pt x="226" y="58"/>
                    <a:pt x="226" y="58"/>
                    <a:pt x="226" y="58"/>
                  </a:cubicBezTo>
                  <a:cubicBezTo>
                    <a:pt x="226" y="40"/>
                    <a:pt x="217" y="23"/>
                    <a:pt x="204" y="12"/>
                  </a:cubicBezTo>
                  <a:cubicBezTo>
                    <a:pt x="194" y="5"/>
                    <a:pt x="181" y="0"/>
                    <a:pt x="168" y="0"/>
                  </a:cubicBezTo>
                </a:path>
              </a:pathLst>
            </a:custGeom>
            <a:solidFill>
              <a:srgbClr val="8F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85">
              <a:extLst>
                <a:ext uri="{FF2B5EF4-FFF2-40B4-BE49-F238E27FC236}">
                  <a16:creationId xmlns:a16="http://schemas.microsoft.com/office/drawing/2014/main" id="{DF6D15E7-9073-4568-BE26-E54B3DA57518}"/>
                </a:ext>
              </a:extLst>
            </p:cNvPr>
            <p:cNvSpPr>
              <a:spLocks/>
            </p:cNvSpPr>
            <p:nvPr/>
          </p:nvSpPr>
          <p:spPr bwMode="auto">
            <a:xfrm>
              <a:off x="5028" y="3099"/>
              <a:ext cx="753" cy="506"/>
            </a:xfrm>
            <a:custGeom>
              <a:avLst/>
              <a:gdLst>
                <a:gd name="T0" fmla="*/ 20 w 317"/>
                <a:gd name="T1" fmla="*/ 174 h 213"/>
                <a:gd name="T2" fmla="*/ 136 w 317"/>
                <a:gd name="T3" fmla="*/ 162 h 213"/>
                <a:gd name="T4" fmla="*/ 136 w 317"/>
                <a:gd name="T5" fmla="*/ 0 h 213"/>
                <a:gd name="T6" fmla="*/ 181 w 317"/>
                <a:gd name="T7" fmla="*/ 0 h 213"/>
                <a:gd name="T8" fmla="*/ 181 w 317"/>
                <a:gd name="T9" fmla="*/ 162 h 213"/>
                <a:gd name="T10" fmla="*/ 297 w 317"/>
                <a:gd name="T11" fmla="*/ 174 h 213"/>
                <a:gd name="T12" fmla="*/ 317 w 317"/>
                <a:gd name="T13" fmla="*/ 196 h 213"/>
                <a:gd name="T14" fmla="*/ 317 w 317"/>
                <a:gd name="T15" fmla="*/ 213 h 213"/>
                <a:gd name="T16" fmla="*/ 163 w 317"/>
                <a:gd name="T17" fmla="*/ 213 h 213"/>
                <a:gd name="T18" fmla="*/ 154 w 317"/>
                <a:gd name="T19" fmla="*/ 213 h 213"/>
                <a:gd name="T20" fmla="*/ 0 w 317"/>
                <a:gd name="T21" fmla="*/ 213 h 213"/>
                <a:gd name="T22" fmla="*/ 0 w 317"/>
                <a:gd name="T23" fmla="*/ 196 h 213"/>
                <a:gd name="T24" fmla="*/ 20 w 317"/>
                <a:gd name="T25" fmla="*/ 17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7" h="213">
                  <a:moveTo>
                    <a:pt x="20" y="174"/>
                  </a:moveTo>
                  <a:cubicBezTo>
                    <a:pt x="136" y="162"/>
                    <a:pt x="136" y="162"/>
                    <a:pt x="136" y="162"/>
                  </a:cubicBezTo>
                  <a:cubicBezTo>
                    <a:pt x="136" y="0"/>
                    <a:pt x="136" y="0"/>
                    <a:pt x="136" y="0"/>
                  </a:cubicBezTo>
                  <a:cubicBezTo>
                    <a:pt x="181" y="0"/>
                    <a:pt x="181" y="0"/>
                    <a:pt x="181" y="0"/>
                  </a:cubicBezTo>
                  <a:cubicBezTo>
                    <a:pt x="181" y="162"/>
                    <a:pt x="181" y="162"/>
                    <a:pt x="181" y="162"/>
                  </a:cubicBezTo>
                  <a:cubicBezTo>
                    <a:pt x="297" y="174"/>
                    <a:pt x="297" y="174"/>
                    <a:pt x="297" y="174"/>
                  </a:cubicBezTo>
                  <a:cubicBezTo>
                    <a:pt x="308" y="175"/>
                    <a:pt x="317" y="184"/>
                    <a:pt x="317" y="196"/>
                  </a:cubicBezTo>
                  <a:cubicBezTo>
                    <a:pt x="317" y="213"/>
                    <a:pt x="317" y="213"/>
                    <a:pt x="317" y="213"/>
                  </a:cubicBezTo>
                  <a:cubicBezTo>
                    <a:pt x="163" y="213"/>
                    <a:pt x="163" y="213"/>
                    <a:pt x="163" y="213"/>
                  </a:cubicBezTo>
                  <a:cubicBezTo>
                    <a:pt x="154" y="213"/>
                    <a:pt x="154" y="213"/>
                    <a:pt x="154" y="213"/>
                  </a:cubicBezTo>
                  <a:cubicBezTo>
                    <a:pt x="0" y="213"/>
                    <a:pt x="0" y="213"/>
                    <a:pt x="0" y="213"/>
                  </a:cubicBezTo>
                  <a:cubicBezTo>
                    <a:pt x="0" y="196"/>
                    <a:pt x="0" y="196"/>
                    <a:pt x="0" y="196"/>
                  </a:cubicBezTo>
                  <a:cubicBezTo>
                    <a:pt x="0" y="184"/>
                    <a:pt x="9" y="175"/>
                    <a:pt x="20" y="174"/>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86">
              <a:extLst>
                <a:ext uri="{FF2B5EF4-FFF2-40B4-BE49-F238E27FC236}">
                  <a16:creationId xmlns:a16="http://schemas.microsoft.com/office/drawing/2014/main" id="{32E9A6EA-7FBA-43ED-84EF-6D9942643CC5}"/>
                </a:ext>
              </a:extLst>
            </p:cNvPr>
            <p:cNvSpPr>
              <a:spLocks/>
            </p:cNvSpPr>
            <p:nvPr/>
          </p:nvSpPr>
          <p:spPr bwMode="auto">
            <a:xfrm>
              <a:off x="5028" y="3178"/>
              <a:ext cx="753" cy="427"/>
            </a:xfrm>
            <a:custGeom>
              <a:avLst/>
              <a:gdLst>
                <a:gd name="T0" fmla="*/ 181 w 317"/>
                <a:gd name="T1" fmla="*/ 0 h 180"/>
                <a:gd name="T2" fmla="*/ 173 w 317"/>
                <a:gd name="T3" fmla="*/ 2 h 180"/>
                <a:gd name="T4" fmla="*/ 144 w 317"/>
                <a:gd name="T5" fmla="*/ 2 h 180"/>
                <a:gd name="T6" fmla="*/ 136 w 317"/>
                <a:gd name="T7" fmla="*/ 0 h 180"/>
                <a:gd name="T8" fmla="*/ 136 w 317"/>
                <a:gd name="T9" fmla="*/ 129 h 180"/>
                <a:gd name="T10" fmla="*/ 128 w 317"/>
                <a:gd name="T11" fmla="*/ 130 h 180"/>
                <a:gd name="T12" fmla="*/ 20 w 317"/>
                <a:gd name="T13" fmla="*/ 141 h 180"/>
                <a:gd name="T14" fmla="*/ 0 w 317"/>
                <a:gd name="T15" fmla="*/ 163 h 180"/>
                <a:gd name="T16" fmla="*/ 0 w 317"/>
                <a:gd name="T17" fmla="*/ 180 h 180"/>
                <a:gd name="T18" fmla="*/ 154 w 317"/>
                <a:gd name="T19" fmla="*/ 180 h 180"/>
                <a:gd name="T20" fmla="*/ 163 w 317"/>
                <a:gd name="T21" fmla="*/ 180 h 180"/>
                <a:gd name="T22" fmla="*/ 317 w 317"/>
                <a:gd name="T23" fmla="*/ 180 h 180"/>
                <a:gd name="T24" fmla="*/ 317 w 317"/>
                <a:gd name="T25" fmla="*/ 163 h 180"/>
                <a:gd name="T26" fmla="*/ 310 w 317"/>
                <a:gd name="T27" fmla="*/ 147 h 180"/>
                <a:gd name="T28" fmla="*/ 297 w 317"/>
                <a:gd name="T29" fmla="*/ 141 h 180"/>
                <a:gd name="T30" fmla="*/ 246 w 317"/>
                <a:gd name="T31" fmla="*/ 136 h 180"/>
                <a:gd name="T32" fmla="*/ 181 w 317"/>
                <a:gd name="T33" fmla="*/ 129 h 180"/>
                <a:gd name="T34" fmla="*/ 181 w 317"/>
                <a:gd name="T35"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180">
                  <a:moveTo>
                    <a:pt x="181" y="0"/>
                  </a:moveTo>
                  <a:cubicBezTo>
                    <a:pt x="179" y="1"/>
                    <a:pt x="176" y="2"/>
                    <a:pt x="173" y="2"/>
                  </a:cubicBezTo>
                  <a:cubicBezTo>
                    <a:pt x="144" y="2"/>
                    <a:pt x="144" y="2"/>
                    <a:pt x="144" y="2"/>
                  </a:cubicBezTo>
                  <a:cubicBezTo>
                    <a:pt x="141" y="2"/>
                    <a:pt x="138" y="1"/>
                    <a:pt x="136" y="0"/>
                  </a:cubicBezTo>
                  <a:cubicBezTo>
                    <a:pt x="136" y="129"/>
                    <a:pt x="136" y="129"/>
                    <a:pt x="136" y="129"/>
                  </a:cubicBezTo>
                  <a:cubicBezTo>
                    <a:pt x="128" y="130"/>
                    <a:pt x="128" y="130"/>
                    <a:pt x="128" y="130"/>
                  </a:cubicBezTo>
                  <a:cubicBezTo>
                    <a:pt x="20" y="141"/>
                    <a:pt x="20" y="141"/>
                    <a:pt x="20" y="141"/>
                  </a:cubicBezTo>
                  <a:cubicBezTo>
                    <a:pt x="9" y="142"/>
                    <a:pt x="0" y="151"/>
                    <a:pt x="0" y="163"/>
                  </a:cubicBezTo>
                  <a:cubicBezTo>
                    <a:pt x="0" y="180"/>
                    <a:pt x="0" y="180"/>
                    <a:pt x="0" y="180"/>
                  </a:cubicBezTo>
                  <a:cubicBezTo>
                    <a:pt x="154" y="180"/>
                    <a:pt x="154" y="180"/>
                    <a:pt x="154" y="180"/>
                  </a:cubicBezTo>
                  <a:cubicBezTo>
                    <a:pt x="163" y="180"/>
                    <a:pt x="163" y="180"/>
                    <a:pt x="163" y="180"/>
                  </a:cubicBezTo>
                  <a:cubicBezTo>
                    <a:pt x="317" y="180"/>
                    <a:pt x="317" y="180"/>
                    <a:pt x="317" y="180"/>
                  </a:cubicBezTo>
                  <a:cubicBezTo>
                    <a:pt x="317" y="163"/>
                    <a:pt x="317" y="163"/>
                    <a:pt x="317" y="163"/>
                  </a:cubicBezTo>
                  <a:cubicBezTo>
                    <a:pt x="317" y="157"/>
                    <a:pt x="315" y="151"/>
                    <a:pt x="310" y="147"/>
                  </a:cubicBezTo>
                  <a:cubicBezTo>
                    <a:pt x="307" y="143"/>
                    <a:pt x="302" y="141"/>
                    <a:pt x="297" y="141"/>
                  </a:cubicBezTo>
                  <a:cubicBezTo>
                    <a:pt x="246" y="136"/>
                    <a:pt x="246" y="136"/>
                    <a:pt x="246" y="136"/>
                  </a:cubicBezTo>
                  <a:cubicBezTo>
                    <a:pt x="181" y="129"/>
                    <a:pt x="181" y="129"/>
                    <a:pt x="181" y="129"/>
                  </a:cubicBezTo>
                  <a:cubicBezTo>
                    <a:pt x="181" y="0"/>
                    <a:pt x="181" y="0"/>
                    <a:pt x="181" y="0"/>
                  </a:cubicBezTo>
                </a:path>
              </a:pathLst>
            </a:custGeom>
            <a:solidFill>
              <a:srgbClr val="515B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Oval 287">
              <a:extLst>
                <a:ext uri="{FF2B5EF4-FFF2-40B4-BE49-F238E27FC236}">
                  <a16:creationId xmlns:a16="http://schemas.microsoft.com/office/drawing/2014/main" id="{B00BD400-4C49-4676-BEE7-3B9F720945F2}"/>
                </a:ext>
              </a:extLst>
            </p:cNvPr>
            <p:cNvSpPr>
              <a:spLocks noChangeArrowheads="1"/>
            </p:cNvSpPr>
            <p:nvPr/>
          </p:nvSpPr>
          <p:spPr bwMode="auto">
            <a:xfrm>
              <a:off x="5681" y="3586"/>
              <a:ext cx="143" cy="143"/>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Oval 288">
              <a:extLst>
                <a:ext uri="{FF2B5EF4-FFF2-40B4-BE49-F238E27FC236}">
                  <a16:creationId xmlns:a16="http://schemas.microsoft.com/office/drawing/2014/main" id="{467061CC-7FBF-467E-BEB8-A2A0F442E240}"/>
                </a:ext>
              </a:extLst>
            </p:cNvPr>
            <p:cNvSpPr>
              <a:spLocks noChangeArrowheads="1"/>
            </p:cNvSpPr>
            <p:nvPr/>
          </p:nvSpPr>
          <p:spPr bwMode="auto">
            <a:xfrm>
              <a:off x="4986" y="3586"/>
              <a:ext cx="142" cy="143"/>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89">
              <a:extLst>
                <a:ext uri="{FF2B5EF4-FFF2-40B4-BE49-F238E27FC236}">
                  <a16:creationId xmlns:a16="http://schemas.microsoft.com/office/drawing/2014/main" id="{68CD2FD7-5765-48FF-9A06-06E5D2C5332E}"/>
                </a:ext>
              </a:extLst>
            </p:cNvPr>
            <p:cNvSpPr>
              <a:spLocks/>
            </p:cNvSpPr>
            <p:nvPr/>
          </p:nvSpPr>
          <p:spPr bwMode="auto">
            <a:xfrm>
              <a:off x="5332" y="2841"/>
              <a:ext cx="145" cy="342"/>
            </a:xfrm>
            <a:custGeom>
              <a:avLst/>
              <a:gdLst>
                <a:gd name="T0" fmla="*/ 16 w 61"/>
                <a:gd name="T1" fmla="*/ 144 h 144"/>
                <a:gd name="T2" fmla="*/ 45 w 61"/>
                <a:gd name="T3" fmla="*/ 144 h 144"/>
                <a:gd name="T4" fmla="*/ 61 w 61"/>
                <a:gd name="T5" fmla="*/ 128 h 144"/>
                <a:gd name="T6" fmla="*/ 61 w 61"/>
                <a:gd name="T7" fmla="*/ 0 h 144"/>
                <a:gd name="T8" fmla="*/ 0 w 61"/>
                <a:gd name="T9" fmla="*/ 0 h 144"/>
                <a:gd name="T10" fmla="*/ 0 w 61"/>
                <a:gd name="T11" fmla="*/ 128 h 144"/>
                <a:gd name="T12" fmla="*/ 16 w 61"/>
                <a:gd name="T13" fmla="*/ 144 h 144"/>
              </a:gdLst>
              <a:ahLst/>
              <a:cxnLst>
                <a:cxn ang="0">
                  <a:pos x="T0" y="T1"/>
                </a:cxn>
                <a:cxn ang="0">
                  <a:pos x="T2" y="T3"/>
                </a:cxn>
                <a:cxn ang="0">
                  <a:pos x="T4" y="T5"/>
                </a:cxn>
                <a:cxn ang="0">
                  <a:pos x="T6" y="T7"/>
                </a:cxn>
                <a:cxn ang="0">
                  <a:pos x="T8" y="T9"/>
                </a:cxn>
                <a:cxn ang="0">
                  <a:pos x="T10" y="T11"/>
                </a:cxn>
                <a:cxn ang="0">
                  <a:pos x="T12" y="T13"/>
                </a:cxn>
              </a:cxnLst>
              <a:rect l="0" t="0" r="r" b="b"/>
              <a:pathLst>
                <a:path w="61" h="144">
                  <a:moveTo>
                    <a:pt x="16" y="144"/>
                  </a:moveTo>
                  <a:cubicBezTo>
                    <a:pt x="45" y="144"/>
                    <a:pt x="45" y="144"/>
                    <a:pt x="45" y="144"/>
                  </a:cubicBezTo>
                  <a:cubicBezTo>
                    <a:pt x="54" y="144"/>
                    <a:pt x="61" y="137"/>
                    <a:pt x="61" y="128"/>
                  </a:cubicBezTo>
                  <a:cubicBezTo>
                    <a:pt x="61" y="0"/>
                    <a:pt x="61" y="0"/>
                    <a:pt x="61" y="0"/>
                  </a:cubicBezTo>
                  <a:cubicBezTo>
                    <a:pt x="0" y="0"/>
                    <a:pt x="0" y="0"/>
                    <a:pt x="0" y="0"/>
                  </a:cubicBezTo>
                  <a:cubicBezTo>
                    <a:pt x="0" y="128"/>
                    <a:pt x="0" y="128"/>
                    <a:pt x="0" y="128"/>
                  </a:cubicBezTo>
                  <a:cubicBezTo>
                    <a:pt x="0" y="137"/>
                    <a:pt x="7" y="144"/>
                    <a:pt x="16" y="144"/>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90">
              <a:extLst>
                <a:ext uri="{FF2B5EF4-FFF2-40B4-BE49-F238E27FC236}">
                  <a16:creationId xmlns:a16="http://schemas.microsoft.com/office/drawing/2014/main" id="{C53A01B1-A21E-4651-B1F6-8C93C6C21222}"/>
                </a:ext>
              </a:extLst>
            </p:cNvPr>
            <p:cNvSpPr>
              <a:spLocks/>
            </p:cNvSpPr>
            <p:nvPr/>
          </p:nvSpPr>
          <p:spPr bwMode="auto">
            <a:xfrm>
              <a:off x="5332" y="2879"/>
              <a:ext cx="145" cy="304"/>
            </a:xfrm>
            <a:custGeom>
              <a:avLst/>
              <a:gdLst>
                <a:gd name="T0" fmla="*/ 61 w 61"/>
                <a:gd name="T1" fmla="*/ 0 h 128"/>
                <a:gd name="T2" fmla="*/ 0 w 61"/>
                <a:gd name="T3" fmla="*/ 0 h 128"/>
                <a:gd name="T4" fmla="*/ 0 w 61"/>
                <a:gd name="T5" fmla="*/ 112 h 128"/>
                <a:gd name="T6" fmla="*/ 16 w 61"/>
                <a:gd name="T7" fmla="*/ 128 h 128"/>
                <a:gd name="T8" fmla="*/ 45 w 61"/>
                <a:gd name="T9" fmla="*/ 128 h 128"/>
                <a:gd name="T10" fmla="*/ 61 w 61"/>
                <a:gd name="T11" fmla="*/ 112 h 128"/>
                <a:gd name="T12" fmla="*/ 61 w 61"/>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1" h="128">
                  <a:moveTo>
                    <a:pt x="61" y="0"/>
                  </a:moveTo>
                  <a:cubicBezTo>
                    <a:pt x="0" y="0"/>
                    <a:pt x="0" y="0"/>
                    <a:pt x="0" y="0"/>
                  </a:cubicBezTo>
                  <a:cubicBezTo>
                    <a:pt x="0" y="112"/>
                    <a:pt x="0" y="112"/>
                    <a:pt x="0" y="112"/>
                  </a:cubicBezTo>
                  <a:cubicBezTo>
                    <a:pt x="0" y="121"/>
                    <a:pt x="7" y="128"/>
                    <a:pt x="16" y="128"/>
                  </a:cubicBezTo>
                  <a:cubicBezTo>
                    <a:pt x="45" y="128"/>
                    <a:pt x="45" y="128"/>
                    <a:pt x="45" y="128"/>
                  </a:cubicBezTo>
                  <a:cubicBezTo>
                    <a:pt x="54" y="128"/>
                    <a:pt x="61" y="121"/>
                    <a:pt x="61" y="112"/>
                  </a:cubicBezTo>
                  <a:cubicBezTo>
                    <a:pt x="61" y="0"/>
                    <a:pt x="61" y="0"/>
                    <a:pt x="61" y="0"/>
                  </a:cubicBezTo>
                </a:path>
              </a:pathLst>
            </a:custGeom>
            <a:solidFill>
              <a:srgbClr val="6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91">
              <a:extLst>
                <a:ext uri="{FF2B5EF4-FFF2-40B4-BE49-F238E27FC236}">
                  <a16:creationId xmlns:a16="http://schemas.microsoft.com/office/drawing/2014/main" id="{7672185F-FD92-4248-AA4A-EB69AC9C7972}"/>
                </a:ext>
              </a:extLst>
            </p:cNvPr>
            <p:cNvSpPr>
              <a:spLocks/>
            </p:cNvSpPr>
            <p:nvPr/>
          </p:nvSpPr>
          <p:spPr bwMode="auto">
            <a:xfrm>
              <a:off x="4978" y="2240"/>
              <a:ext cx="290" cy="601"/>
            </a:xfrm>
            <a:custGeom>
              <a:avLst/>
              <a:gdLst>
                <a:gd name="T0" fmla="*/ 70 w 122"/>
                <a:gd name="T1" fmla="*/ 0 h 253"/>
                <a:gd name="T2" fmla="*/ 122 w 122"/>
                <a:gd name="T3" fmla="*/ 253 h 253"/>
                <a:gd name="T4" fmla="*/ 53 w 122"/>
                <a:gd name="T5" fmla="*/ 253 h 253"/>
                <a:gd name="T6" fmla="*/ 15 w 122"/>
                <a:gd name="T7" fmla="*/ 0 h 253"/>
                <a:gd name="T8" fmla="*/ 70 w 122"/>
                <a:gd name="T9" fmla="*/ 0 h 253"/>
              </a:gdLst>
              <a:ahLst/>
              <a:cxnLst>
                <a:cxn ang="0">
                  <a:pos x="T0" y="T1"/>
                </a:cxn>
                <a:cxn ang="0">
                  <a:pos x="T2" y="T3"/>
                </a:cxn>
                <a:cxn ang="0">
                  <a:pos x="T4" y="T5"/>
                </a:cxn>
                <a:cxn ang="0">
                  <a:pos x="T6" y="T7"/>
                </a:cxn>
                <a:cxn ang="0">
                  <a:pos x="T8" y="T9"/>
                </a:cxn>
              </a:cxnLst>
              <a:rect l="0" t="0" r="r" b="b"/>
              <a:pathLst>
                <a:path w="122" h="253">
                  <a:moveTo>
                    <a:pt x="70" y="0"/>
                  </a:moveTo>
                  <a:cubicBezTo>
                    <a:pt x="70" y="0"/>
                    <a:pt x="62" y="216"/>
                    <a:pt x="122" y="253"/>
                  </a:cubicBezTo>
                  <a:cubicBezTo>
                    <a:pt x="53" y="253"/>
                    <a:pt x="53" y="253"/>
                    <a:pt x="53" y="253"/>
                  </a:cubicBezTo>
                  <a:cubicBezTo>
                    <a:pt x="53" y="253"/>
                    <a:pt x="0" y="179"/>
                    <a:pt x="15" y="0"/>
                  </a:cubicBezTo>
                  <a:cubicBezTo>
                    <a:pt x="70" y="0"/>
                    <a:pt x="70" y="0"/>
                    <a:pt x="70"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92">
              <a:extLst>
                <a:ext uri="{FF2B5EF4-FFF2-40B4-BE49-F238E27FC236}">
                  <a16:creationId xmlns:a16="http://schemas.microsoft.com/office/drawing/2014/main" id="{3436B804-1029-45E1-9A01-5157845525E6}"/>
                </a:ext>
              </a:extLst>
            </p:cNvPr>
            <p:cNvSpPr>
              <a:spLocks/>
            </p:cNvSpPr>
            <p:nvPr/>
          </p:nvSpPr>
          <p:spPr bwMode="auto">
            <a:xfrm>
              <a:off x="5007" y="2294"/>
              <a:ext cx="240" cy="530"/>
            </a:xfrm>
            <a:custGeom>
              <a:avLst/>
              <a:gdLst>
                <a:gd name="T0" fmla="*/ 58 w 101"/>
                <a:gd name="T1" fmla="*/ 0 h 223"/>
                <a:gd name="T2" fmla="*/ 1 w 101"/>
                <a:gd name="T3" fmla="*/ 0 h 223"/>
                <a:gd name="T4" fmla="*/ 0 w 101"/>
                <a:gd name="T5" fmla="*/ 38 h 223"/>
                <a:gd name="T6" fmla="*/ 37 w 101"/>
                <a:gd name="T7" fmla="*/ 223 h 223"/>
                <a:gd name="T8" fmla="*/ 101 w 101"/>
                <a:gd name="T9" fmla="*/ 223 h 223"/>
                <a:gd name="T10" fmla="*/ 86 w 101"/>
                <a:gd name="T11" fmla="*/ 200 h 223"/>
                <a:gd name="T12" fmla="*/ 86 w 101"/>
                <a:gd name="T13" fmla="*/ 200 h 223"/>
                <a:gd name="T14" fmla="*/ 84 w 101"/>
                <a:gd name="T15" fmla="*/ 196 h 223"/>
                <a:gd name="T16" fmla="*/ 71 w 101"/>
                <a:gd name="T17" fmla="*/ 155 h 223"/>
                <a:gd name="T18" fmla="*/ 64 w 101"/>
                <a:gd name="T19" fmla="*/ 112 h 223"/>
                <a:gd name="T20" fmla="*/ 58 w 101"/>
                <a:gd name="T21" fmla="*/ 5 h 223"/>
                <a:gd name="T22" fmla="*/ 58 w 101"/>
                <a:gd name="T2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23">
                  <a:moveTo>
                    <a:pt x="58" y="0"/>
                  </a:moveTo>
                  <a:cubicBezTo>
                    <a:pt x="1" y="0"/>
                    <a:pt x="1" y="0"/>
                    <a:pt x="1" y="0"/>
                  </a:cubicBezTo>
                  <a:cubicBezTo>
                    <a:pt x="1" y="13"/>
                    <a:pt x="0" y="26"/>
                    <a:pt x="0" y="38"/>
                  </a:cubicBezTo>
                  <a:cubicBezTo>
                    <a:pt x="0" y="147"/>
                    <a:pt x="26" y="204"/>
                    <a:pt x="37" y="223"/>
                  </a:cubicBezTo>
                  <a:cubicBezTo>
                    <a:pt x="101" y="223"/>
                    <a:pt x="101" y="223"/>
                    <a:pt x="101" y="223"/>
                  </a:cubicBezTo>
                  <a:cubicBezTo>
                    <a:pt x="95" y="217"/>
                    <a:pt x="90" y="209"/>
                    <a:pt x="86" y="200"/>
                  </a:cubicBezTo>
                  <a:cubicBezTo>
                    <a:pt x="86" y="200"/>
                    <a:pt x="86" y="200"/>
                    <a:pt x="86" y="200"/>
                  </a:cubicBezTo>
                  <a:cubicBezTo>
                    <a:pt x="85" y="198"/>
                    <a:pt x="84" y="197"/>
                    <a:pt x="84" y="196"/>
                  </a:cubicBezTo>
                  <a:cubicBezTo>
                    <a:pt x="79" y="184"/>
                    <a:pt x="74" y="170"/>
                    <a:pt x="71" y="155"/>
                  </a:cubicBezTo>
                  <a:cubicBezTo>
                    <a:pt x="68" y="141"/>
                    <a:pt x="66" y="127"/>
                    <a:pt x="64" y="112"/>
                  </a:cubicBezTo>
                  <a:cubicBezTo>
                    <a:pt x="59" y="72"/>
                    <a:pt x="58" y="31"/>
                    <a:pt x="58" y="5"/>
                  </a:cubicBezTo>
                  <a:cubicBezTo>
                    <a:pt x="58" y="3"/>
                    <a:pt x="58" y="1"/>
                    <a:pt x="58" y="0"/>
                  </a:cubicBezTo>
                </a:path>
              </a:pathLst>
            </a:custGeom>
            <a:solidFill>
              <a:srgbClr val="6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93">
              <a:extLst>
                <a:ext uri="{FF2B5EF4-FFF2-40B4-BE49-F238E27FC236}">
                  <a16:creationId xmlns:a16="http://schemas.microsoft.com/office/drawing/2014/main" id="{55094D69-F2DB-4ADE-BFDE-5A0055B6860E}"/>
                </a:ext>
              </a:extLst>
            </p:cNvPr>
            <p:cNvSpPr>
              <a:spLocks/>
            </p:cNvSpPr>
            <p:nvPr/>
          </p:nvSpPr>
          <p:spPr bwMode="auto">
            <a:xfrm>
              <a:off x="5019" y="2824"/>
              <a:ext cx="791" cy="55"/>
            </a:xfrm>
            <a:custGeom>
              <a:avLst/>
              <a:gdLst>
                <a:gd name="T0" fmla="*/ 325 w 333"/>
                <a:gd name="T1" fmla="*/ 0 h 23"/>
                <a:gd name="T2" fmla="*/ 8 w 333"/>
                <a:gd name="T3" fmla="*/ 0 h 23"/>
                <a:gd name="T4" fmla="*/ 0 w 333"/>
                <a:gd name="T5" fmla="*/ 8 h 23"/>
                <a:gd name="T6" fmla="*/ 0 w 333"/>
                <a:gd name="T7" fmla="*/ 15 h 23"/>
                <a:gd name="T8" fmla="*/ 8 w 333"/>
                <a:gd name="T9" fmla="*/ 23 h 23"/>
                <a:gd name="T10" fmla="*/ 325 w 333"/>
                <a:gd name="T11" fmla="*/ 23 h 23"/>
                <a:gd name="T12" fmla="*/ 333 w 333"/>
                <a:gd name="T13" fmla="*/ 15 h 23"/>
                <a:gd name="T14" fmla="*/ 333 w 333"/>
                <a:gd name="T15" fmla="*/ 8 h 23"/>
                <a:gd name="T16" fmla="*/ 325 w 33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23">
                  <a:moveTo>
                    <a:pt x="325" y="0"/>
                  </a:moveTo>
                  <a:cubicBezTo>
                    <a:pt x="8" y="0"/>
                    <a:pt x="8" y="0"/>
                    <a:pt x="8" y="0"/>
                  </a:cubicBezTo>
                  <a:cubicBezTo>
                    <a:pt x="3" y="0"/>
                    <a:pt x="0" y="4"/>
                    <a:pt x="0" y="8"/>
                  </a:cubicBezTo>
                  <a:cubicBezTo>
                    <a:pt x="0" y="15"/>
                    <a:pt x="0" y="15"/>
                    <a:pt x="0" y="15"/>
                  </a:cubicBezTo>
                  <a:cubicBezTo>
                    <a:pt x="0" y="20"/>
                    <a:pt x="3" y="23"/>
                    <a:pt x="8" y="23"/>
                  </a:cubicBezTo>
                  <a:cubicBezTo>
                    <a:pt x="325" y="23"/>
                    <a:pt x="325" y="23"/>
                    <a:pt x="325" y="23"/>
                  </a:cubicBezTo>
                  <a:cubicBezTo>
                    <a:pt x="330" y="23"/>
                    <a:pt x="333" y="20"/>
                    <a:pt x="333" y="15"/>
                  </a:cubicBezTo>
                  <a:cubicBezTo>
                    <a:pt x="333" y="8"/>
                    <a:pt x="333" y="8"/>
                    <a:pt x="333" y="8"/>
                  </a:cubicBezTo>
                  <a:cubicBezTo>
                    <a:pt x="333" y="4"/>
                    <a:pt x="330" y="0"/>
                    <a:pt x="325"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94">
              <a:extLst>
                <a:ext uri="{FF2B5EF4-FFF2-40B4-BE49-F238E27FC236}">
                  <a16:creationId xmlns:a16="http://schemas.microsoft.com/office/drawing/2014/main" id="{E4231351-1366-4B9F-85B5-34B9761F741E}"/>
                </a:ext>
              </a:extLst>
            </p:cNvPr>
            <p:cNvSpPr>
              <a:spLocks/>
            </p:cNvSpPr>
            <p:nvPr/>
          </p:nvSpPr>
          <p:spPr bwMode="auto">
            <a:xfrm>
              <a:off x="5019" y="2824"/>
              <a:ext cx="791" cy="55"/>
            </a:xfrm>
            <a:custGeom>
              <a:avLst/>
              <a:gdLst>
                <a:gd name="T0" fmla="*/ 325 w 333"/>
                <a:gd name="T1" fmla="*/ 0 h 23"/>
                <a:gd name="T2" fmla="*/ 96 w 333"/>
                <a:gd name="T3" fmla="*/ 0 h 23"/>
                <a:gd name="T4" fmla="*/ 32 w 333"/>
                <a:gd name="T5" fmla="*/ 0 h 23"/>
                <a:gd name="T6" fmla="*/ 8 w 333"/>
                <a:gd name="T7" fmla="*/ 0 h 23"/>
                <a:gd name="T8" fmla="*/ 0 w 333"/>
                <a:gd name="T9" fmla="*/ 8 h 23"/>
                <a:gd name="T10" fmla="*/ 0 w 333"/>
                <a:gd name="T11" fmla="*/ 15 h 23"/>
                <a:gd name="T12" fmla="*/ 8 w 333"/>
                <a:gd name="T13" fmla="*/ 23 h 23"/>
                <a:gd name="T14" fmla="*/ 325 w 333"/>
                <a:gd name="T15" fmla="*/ 23 h 23"/>
                <a:gd name="T16" fmla="*/ 333 w 333"/>
                <a:gd name="T17" fmla="*/ 15 h 23"/>
                <a:gd name="T18" fmla="*/ 333 w 333"/>
                <a:gd name="T19" fmla="*/ 8 h 23"/>
                <a:gd name="T20" fmla="*/ 325 w 33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3" h="23">
                  <a:moveTo>
                    <a:pt x="325" y="0"/>
                  </a:moveTo>
                  <a:cubicBezTo>
                    <a:pt x="96" y="0"/>
                    <a:pt x="96" y="0"/>
                    <a:pt x="96" y="0"/>
                  </a:cubicBezTo>
                  <a:cubicBezTo>
                    <a:pt x="32" y="0"/>
                    <a:pt x="32" y="0"/>
                    <a:pt x="32" y="0"/>
                  </a:cubicBezTo>
                  <a:cubicBezTo>
                    <a:pt x="8" y="0"/>
                    <a:pt x="8" y="0"/>
                    <a:pt x="8" y="0"/>
                  </a:cubicBezTo>
                  <a:cubicBezTo>
                    <a:pt x="3" y="0"/>
                    <a:pt x="0" y="4"/>
                    <a:pt x="0" y="8"/>
                  </a:cubicBezTo>
                  <a:cubicBezTo>
                    <a:pt x="0" y="15"/>
                    <a:pt x="0" y="15"/>
                    <a:pt x="0" y="15"/>
                  </a:cubicBezTo>
                  <a:cubicBezTo>
                    <a:pt x="0" y="20"/>
                    <a:pt x="3" y="23"/>
                    <a:pt x="8" y="23"/>
                  </a:cubicBezTo>
                  <a:cubicBezTo>
                    <a:pt x="325" y="23"/>
                    <a:pt x="325" y="23"/>
                    <a:pt x="325" y="23"/>
                  </a:cubicBezTo>
                  <a:cubicBezTo>
                    <a:pt x="330" y="23"/>
                    <a:pt x="333" y="20"/>
                    <a:pt x="333" y="15"/>
                  </a:cubicBezTo>
                  <a:cubicBezTo>
                    <a:pt x="333" y="8"/>
                    <a:pt x="333" y="8"/>
                    <a:pt x="333" y="8"/>
                  </a:cubicBezTo>
                  <a:cubicBezTo>
                    <a:pt x="333" y="4"/>
                    <a:pt x="330" y="0"/>
                    <a:pt x="325" y="0"/>
                  </a:cubicBezTo>
                </a:path>
              </a:pathLst>
            </a:custGeom>
            <a:solidFill>
              <a:srgbClr val="A8A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95">
              <a:extLst>
                <a:ext uri="{FF2B5EF4-FFF2-40B4-BE49-F238E27FC236}">
                  <a16:creationId xmlns:a16="http://schemas.microsoft.com/office/drawing/2014/main" id="{3DBB480A-F51B-4E0D-A0E9-78FBA632A642}"/>
                </a:ext>
              </a:extLst>
            </p:cNvPr>
            <p:cNvSpPr>
              <a:spLocks/>
            </p:cNvSpPr>
            <p:nvPr/>
          </p:nvSpPr>
          <p:spPr bwMode="auto">
            <a:xfrm>
              <a:off x="4921" y="2078"/>
              <a:ext cx="304" cy="216"/>
            </a:xfrm>
            <a:custGeom>
              <a:avLst/>
              <a:gdLst>
                <a:gd name="T0" fmla="*/ 33 w 128"/>
                <a:gd name="T1" fmla="*/ 0 h 91"/>
                <a:gd name="T2" fmla="*/ 95 w 128"/>
                <a:gd name="T3" fmla="*/ 0 h 91"/>
                <a:gd name="T4" fmla="*/ 128 w 128"/>
                <a:gd name="T5" fmla="*/ 33 h 91"/>
                <a:gd name="T6" fmla="*/ 128 w 128"/>
                <a:gd name="T7" fmla="*/ 58 h 91"/>
                <a:gd name="T8" fmla="*/ 95 w 128"/>
                <a:gd name="T9" fmla="*/ 91 h 91"/>
                <a:gd name="T10" fmla="*/ 33 w 128"/>
                <a:gd name="T11" fmla="*/ 91 h 91"/>
                <a:gd name="T12" fmla="*/ 0 w 128"/>
                <a:gd name="T13" fmla="*/ 58 h 91"/>
                <a:gd name="T14" fmla="*/ 0 w 128"/>
                <a:gd name="T15" fmla="*/ 33 h 91"/>
                <a:gd name="T16" fmla="*/ 33 w 128"/>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91">
                  <a:moveTo>
                    <a:pt x="33" y="0"/>
                  </a:moveTo>
                  <a:cubicBezTo>
                    <a:pt x="95" y="0"/>
                    <a:pt x="95" y="0"/>
                    <a:pt x="95" y="0"/>
                  </a:cubicBezTo>
                  <a:cubicBezTo>
                    <a:pt x="113" y="0"/>
                    <a:pt x="128" y="15"/>
                    <a:pt x="128" y="33"/>
                  </a:cubicBezTo>
                  <a:cubicBezTo>
                    <a:pt x="128" y="58"/>
                    <a:pt x="128" y="58"/>
                    <a:pt x="128" y="58"/>
                  </a:cubicBezTo>
                  <a:cubicBezTo>
                    <a:pt x="128" y="76"/>
                    <a:pt x="113" y="91"/>
                    <a:pt x="95" y="91"/>
                  </a:cubicBezTo>
                  <a:cubicBezTo>
                    <a:pt x="33" y="91"/>
                    <a:pt x="33" y="91"/>
                    <a:pt x="33" y="91"/>
                  </a:cubicBezTo>
                  <a:cubicBezTo>
                    <a:pt x="15" y="91"/>
                    <a:pt x="0" y="76"/>
                    <a:pt x="0" y="58"/>
                  </a:cubicBezTo>
                  <a:cubicBezTo>
                    <a:pt x="0" y="33"/>
                    <a:pt x="0" y="33"/>
                    <a:pt x="0" y="33"/>
                  </a:cubicBezTo>
                  <a:cubicBezTo>
                    <a:pt x="0" y="15"/>
                    <a:pt x="15" y="0"/>
                    <a:pt x="33"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96">
              <a:extLst>
                <a:ext uri="{FF2B5EF4-FFF2-40B4-BE49-F238E27FC236}">
                  <a16:creationId xmlns:a16="http://schemas.microsoft.com/office/drawing/2014/main" id="{71319D25-03ED-49A2-922D-75182DFA22E6}"/>
                </a:ext>
              </a:extLst>
            </p:cNvPr>
            <p:cNvSpPr>
              <a:spLocks/>
            </p:cNvSpPr>
            <p:nvPr/>
          </p:nvSpPr>
          <p:spPr bwMode="auto">
            <a:xfrm>
              <a:off x="4921" y="2078"/>
              <a:ext cx="304" cy="216"/>
            </a:xfrm>
            <a:custGeom>
              <a:avLst/>
              <a:gdLst>
                <a:gd name="T0" fmla="*/ 95 w 128"/>
                <a:gd name="T1" fmla="*/ 0 h 91"/>
                <a:gd name="T2" fmla="*/ 33 w 128"/>
                <a:gd name="T3" fmla="*/ 0 h 91"/>
                <a:gd name="T4" fmla="*/ 0 w 128"/>
                <a:gd name="T5" fmla="*/ 33 h 91"/>
                <a:gd name="T6" fmla="*/ 0 w 128"/>
                <a:gd name="T7" fmla="*/ 58 h 91"/>
                <a:gd name="T8" fmla="*/ 33 w 128"/>
                <a:gd name="T9" fmla="*/ 91 h 91"/>
                <a:gd name="T10" fmla="*/ 95 w 128"/>
                <a:gd name="T11" fmla="*/ 91 h 91"/>
                <a:gd name="T12" fmla="*/ 128 w 128"/>
                <a:gd name="T13" fmla="*/ 58 h 91"/>
                <a:gd name="T14" fmla="*/ 128 w 128"/>
                <a:gd name="T15" fmla="*/ 33 h 91"/>
                <a:gd name="T16" fmla="*/ 95 w 128"/>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91">
                  <a:moveTo>
                    <a:pt x="95" y="0"/>
                  </a:moveTo>
                  <a:cubicBezTo>
                    <a:pt x="33" y="0"/>
                    <a:pt x="33" y="0"/>
                    <a:pt x="33" y="0"/>
                  </a:cubicBezTo>
                  <a:cubicBezTo>
                    <a:pt x="15" y="0"/>
                    <a:pt x="0" y="15"/>
                    <a:pt x="0" y="33"/>
                  </a:cubicBezTo>
                  <a:cubicBezTo>
                    <a:pt x="0" y="58"/>
                    <a:pt x="0" y="58"/>
                    <a:pt x="0" y="58"/>
                  </a:cubicBezTo>
                  <a:cubicBezTo>
                    <a:pt x="0" y="76"/>
                    <a:pt x="15" y="91"/>
                    <a:pt x="33" y="91"/>
                  </a:cubicBezTo>
                  <a:cubicBezTo>
                    <a:pt x="95" y="91"/>
                    <a:pt x="95" y="91"/>
                    <a:pt x="95" y="91"/>
                  </a:cubicBezTo>
                  <a:cubicBezTo>
                    <a:pt x="113" y="91"/>
                    <a:pt x="128" y="76"/>
                    <a:pt x="128" y="58"/>
                  </a:cubicBezTo>
                  <a:cubicBezTo>
                    <a:pt x="128" y="33"/>
                    <a:pt x="128" y="33"/>
                    <a:pt x="128" y="33"/>
                  </a:cubicBezTo>
                  <a:cubicBezTo>
                    <a:pt x="128" y="15"/>
                    <a:pt x="113" y="0"/>
                    <a:pt x="95" y="0"/>
                  </a:cubicBezTo>
                </a:path>
              </a:pathLst>
            </a:custGeom>
            <a:solidFill>
              <a:srgbClr val="515B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6" name="TextBox 365">
            <a:extLst>
              <a:ext uri="{FF2B5EF4-FFF2-40B4-BE49-F238E27FC236}">
                <a16:creationId xmlns:a16="http://schemas.microsoft.com/office/drawing/2014/main" id="{0BBBB9B4-8325-4EE3-AC65-D79FADC9192C}"/>
              </a:ext>
            </a:extLst>
          </p:cNvPr>
          <p:cNvSpPr txBox="1"/>
          <p:nvPr/>
        </p:nvSpPr>
        <p:spPr>
          <a:xfrm>
            <a:off x="270110" y="1843933"/>
            <a:ext cx="5716448" cy="1354217"/>
          </a:xfrm>
          <a:prstGeom prst="rect">
            <a:avLst/>
          </a:prstGeom>
          <a:noFill/>
        </p:spPr>
        <p:txBody>
          <a:bodyPr wrap="square" lIns="0" tIns="0" rIns="0" bIns="0" rtlCol="0" anchor="b" anchorCtr="0">
            <a:spAutoFit/>
          </a:bodyPr>
          <a:lstStyle/>
          <a:p>
            <a:r>
              <a:rPr lang="en-US" sz="4400" b="1" dirty="0">
                <a:solidFill>
                  <a:srgbClr val="FB5252"/>
                </a:solidFill>
                <a:latin typeface="Arial Black" panose="020B0A04020102020204" pitchFamily="34" charset="0"/>
              </a:rPr>
              <a:t>Language L</a:t>
            </a:r>
            <a:r>
              <a:rPr lang="en-US" altLang="zh-CN" sz="4400" b="1" dirty="0">
                <a:solidFill>
                  <a:srgbClr val="FB5252"/>
                </a:solidFill>
                <a:latin typeface="Arial Black" panose="020B0A04020102020204" pitchFamily="34" charset="0"/>
              </a:rPr>
              <a:t>esson</a:t>
            </a:r>
          </a:p>
          <a:p>
            <a:r>
              <a:rPr lang="en-US" sz="4400" b="1" dirty="0">
                <a:solidFill>
                  <a:srgbClr val="FB5252"/>
                </a:solidFill>
                <a:latin typeface="Arial Black" panose="020B0A04020102020204" pitchFamily="34" charset="0"/>
              </a:rPr>
              <a:t>PPT Template</a:t>
            </a:r>
            <a:endParaRPr lang="en-US" sz="2800" b="1" dirty="0">
              <a:solidFill>
                <a:srgbClr val="FB5252"/>
              </a:solidFill>
              <a:latin typeface="Arial Black" panose="020B0A04020102020204" pitchFamily="34" charset="0"/>
            </a:endParaRPr>
          </a:p>
        </p:txBody>
      </p:sp>
      <p:sp>
        <p:nvSpPr>
          <p:cNvPr id="367" name="Rectangle 366">
            <a:extLst>
              <a:ext uri="{FF2B5EF4-FFF2-40B4-BE49-F238E27FC236}">
                <a16:creationId xmlns:a16="http://schemas.microsoft.com/office/drawing/2014/main" id="{83310872-4571-4068-8EAB-110C4F7C1648}"/>
              </a:ext>
            </a:extLst>
          </p:cNvPr>
          <p:cNvSpPr/>
          <p:nvPr/>
        </p:nvSpPr>
        <p:spPr>
          <a:xfrm>
            <a:off x="432254" y="3642939"/>
            <a:ext cx="4677921" cy="276999"/>
          </a:xfrm>
          <a:prstGeom prst="rect">
            <a:avLst/>
          </a:prstGeom>
        </p:spPr>
        <p:txBody>
          <a:bodyPr wrap="square" lIns="0" tIns="0" rIns="0" bIns="0">
            <a:spAutoFit/>
          </a:bodyPr>
          <a:lstStyle/>
          <a:p>
            <a:r>
              <a:rPr lang="en-US" i="1" dirty="0">
                <a:solidFill>
                  <a:schemeClr val="tx1">
                    <a:lumMod val="85000"/>
                    <a:lumOff val="15000"/>
                  </a:schemeClr>
                </a:solidFill>
              </a:rPr>
              <a:t>Here is where your presentation begins</a:t>
            </a:r>
          </a:p>
        </p:txBody>
      </p:sp>
    </p:spTree>
    <p:extLst>
      <p:ext uri="{BB962C8B-B14F-4D97-AF65-F5344CB8AC3E}">
        <p14:creationId xmlns:p14="http://schemas.microsoft.com/office/powerpoint/2010/main" val="160011066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B2DE6059-A645-445E-A913-CC238F101F20}"/>
              </a:ext>
            </a:extLst>
          </p:cNvPr>
          <p:cNvGraphicFramePr>
            <a:graphicFrameLocks noChangeAspect="1"/>
          </p:cNvGraphicFramePr>
          <p:nvPr>
            <p:custDataLst>
              <p:tags r:id="rId2"/>
            </p:custDataLst>
            <p:extLst>
              <p:ext uri="{D42A27DB-BD31-4B8C-83A1-F6EECF244321}">
                <p14:modId xmlns:p14="http://schemas.microsoft.com/office/powerpoint/2010/main" val="36249111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490" name="think-cell Slide" r:id="rId5" imgW="383" imgH="384" progId="TCLayout.ActiveDocument.1">
                  <p:embed/>
                </p:oleObj>
              </mc:Choice>
              <mc:Fallback>
                <p:oleObj name="think-cell Slide" r:id="rId5" imgW="383" imgH="384"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35" name="Freeform: Shape 234">
            <a:extLst>
              <a:ext uri="{FF2B5EF4-FFF2-40B4-BE49-F238E27FC236}">
                <a16:creationId xmlns:a16="http://schemas.microsoft.com/office/drawing/2014/main" id="{402CEC89-B340-47B0-A5EA-775AA5780040}"/>
              </a:ext>
            </a:extLst>
          </p:cNvPr>
          <p:cNvSpPr/>
          <p:nvPr/>
        </p:nvSpPr>
        <p:spPr>
          <a:xfrm>
            <a:off x="0" y="2875492"/>
            <a:ext cx="12192000" cy="3982508"/>
          </a:xfrm>
          <a:custGeom>
            <a:avLst/>
            <a:gdLst>
              <a:gd name="connsiteX0" fmla="*/ 0 w 12192000"/>
              <a:gd name="connsiteY0" fmla="*/ 0 h 3982508"/>
              <a:gd name="connsiteX1" fmla="*/ 146561 w 12192000"/>
              <a:gd name="connsiteY1" fmla="*/ 54451 h 3982508"/>
              <a:gd name="connsiteX2" fmla="*/ 5080000 w 12192000"/>
              <a:gd name="connsiteY2" fmla="*/ 2219023 h 3982508"/>
              <a:gd name="connsiteX3" fmla="*/ 7460343 w 12192000"/>
              <a:gd name="connsiteY3" fmla="*/ 2770566 h 3982508"/>
              <a:gd name="connsiteX4" fmla="*/ 12157259 w 12192000"/>
              <a:gd name="connsiteY4" fmla="*/ 1775204 h 3982508"/>
              <a:gd name="connsiteX5" fmla="*/ 12192000 w 12192000"/>
              <a:gd name="connsiteY5" fmla="*/ 1774836 h 3982508"/>
              <a:gd name="connsiteX6" fmla="*/ 12192000 w 12192000"/>
              <a:gd name="connsiteY6" fmla="*/ 3982508 h 3982508"/>
              <a:gd name="connsiteX7" fmla="*/ 0 w 12192000"/>
              <a:gd name="connsiteY7" fmla="*/ 3982508 h 398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3982508">
                <a:moveTo>
                  <a:pt x="0" y="0"/>
                </a:moveTo>
                <a:lnTo>
                  <a:pt x="146561" y="54451"/>
                </a:lnTo>
                <a:cubicBezTo>
                  <a:pt x="1210611" y="470080"/>
                  <a:pt x="3907518" y="1783595"/>
                  <a:pt x="5080000" y="2219023"/>
                </a:cubicBezTo>
                <a:cubicBezTo>
                  <a:pt x="6330648" y="2683480"/>
                  <a:pt x="6212117" y="2840718"/>
                  <a:pt x="7460343" y="2770566"/>
                </a:cubicBezTo>
                <a:cubicBezTo>
                  <a:pt x="8552543" y="2709183"/>
                  <a:pt x="10994911" y="1845848"/>
                  <a:pt x="12157259" y="1775204"/>
                </a:cubicBezTo>
                <a:lnTo>
                  <a:pt x="12192000" y="1774836"/>
                </a:lnTo>
                <a:lnTo>
                  <a:pt x="12192000" y="3982508"/>
                </a:lnTo>
                <a:lnTo>
                  <a:pt x="0" y="3982508"/>
                </a:lnTo>
                <a:close/>
              </a:path>
            </a:pathLst>
          </a:custGeom>
          <a:gradFill>
            <a:gsLst>
              <a:gs pos="100000">
                <a:srgbClr val="006496"/>
              </a:gs>
              <a:gs pos="49000">
                <a:srgbClr val="0077B5"/>
              </a:gs>
            </a:gsLst>
            <a:lin ang="5400000" scaled="1"/>
          </a:gra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1" name="Group 5">
            <a:extLst>
              <a:ext uri="{FF2B5EF4-FFF2-40B4-BE49-F238E27FC236}">
                <a16:creationId xmlns:a16="http://schemas.microsoft.com/office/drawing/2014/main" id="{6E3E6205-D639-420F-A2FC-DC88AF234EF1}"/>
              </a:ext>
            </a:extLst>
          </p:cNvPr>
          <p:cNvGrpSpPr>
            <a:grpSpLocks noChangeAspect="1"/>
          </p:cNvGrpSpPr>
          <p:nvPr/>
        </p:nvGrpSpPr>
        <p:grpSpPr bwMode="auto">
          <a:xfrm>
            <a:off x="1758950" y="2776538"/>
            <a:ext cx="8664575" cy="3700462"/>
            <a:chOff x="1108" y="1749"/>
            <a:chExt cx="5458" cy="2331"/>
          </a:xfrm>
        </p:grpSpPr>
        <p:grpSp>
          <p:nvGrpSpPr>
            <p:cNvPr id="13" name="Group 206">
              <a:extLst>
                <a:ext uri="{FF2B5EF4-FFF2-40B4-BE49-F238E27FC236}">
                  <a16:creationId xmlns:a16="http://schemas.microsoft.com/office/drawing/2014/main" id="{1FAD92FE-E429-4246-A28C-4DC64BEBEB3D}"/>
                </a:ext>
              </a:extLst>
            </p:cNvPr>
            <p:cNvGrpSpPr>
              <a:grpSpLocks/>
            </p:cNvGrpSpPr>
            <p:nvPr/>
          </p:nvGrpSpPr>
          <p:grpSpPr bwMode="auto">
            <a:xfrm>
              <a:off x="1108" y="1749"/>
              <a:ext cx="5458" cy="2331"/>
              <a:chOff x="1108" y="1749"/>
              <a:chExt cx="5458" cy="2331"/>
            </a:xfrm>
          </p:grpSpPr>
          <p:sp>
            <p:nvSpPr>
              <p:cNvPr id="27" name="Freeform 6">
                <a:extLst>
                  <a:ext uri="{FF2B5EF4-FFF2-40B4-BE49-F238E27FC236}">
                    <a16:creationId xmlns:a16="http://schemas.microsoft.com/office/drawing/2014/main" id="{96F7C97D-023D-401D-9175-99960BF7A482}"/>
                  </a:ext>
                </a:extLst>
              </p:cNvPr>
              <p:cNvSpPr>
                <a:spLocks/>
              </p:cNvSpPr>
              <p:nvPr/>
            </p:nvSpPr>
            <p:spPr bwMode="auto">
              <a:xfrm>
                <a:off x="4640" y="3000"/>
                <a:ext cx="104" cy="112"/>
              </a:xfrm>
              <a:custGeom>
                <a:avLst/>
                <a:gdLst>
                  <a:gd name="T0" fmla="*/ 0 w 53"/>
                  <a:gd name="T1" fmla="*/ 26 h 57"/>
                  <a:gd name="T2" fmla="*/ 51 w 53"/>
                  <a:gd name="T3" fmla="*/ 42 h 57"/>
                  <a:gd name="T4" fmla="*/ 0 w 53"/>
                  <a:gd name="T5" fmla="*/ 26 h 57"/>
                </a:gdLst>
                <a:ahLst/>
                <a:cxnLst>
                  <a:cxn ang="0">
                    <a:pos x="T0" y="T1"/>
                  </a:cxn>
                  <a:cxn ang="0">
                    <a:pos x="T2" y="T3"/>
                  </a:cxn>
                  <a:cxn ang="0">
                    <a:pos x="T4" y="T5"/>
                  </a:cxn>
                </a:cxnLst>
                <a:rect l="0" t="0" r="r" b="b"/>
                <a:pathLst>
                  <a:path w="53" h="57">
                    <a:moveTo>
                      <a:pt x="0" y="26"/>
                    </a:moveTo>
                    <a:cubicBezTo>
                      <a:pt x="0" y="37"/>
                      <a:pt x="49" y="57"/>
                      <a:pt x="51" y="42"/>
                    </a:cubicBezTo>
                    <a:cubicBezTo>
                      <a:pt x="53" y="27"/>
                      <a:pt x="2" y="0"/>
                      <a:pt x="0" y="26"/>
                    </a:cubicBezTo>
                    <a:close/>
                  </a:path>
                </a:pathLst>
              </a:custGeom>
              <a:solidFill>
                <a:srgbClr val="0A3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53EFCCD0-B58F-4DC0-95DE-DBD303559D3D}"/>
                  </a:ext>
                </a:extLst>
              </p:cNvPr>
              <p:cNvSpPr>
                <a:spLocks/>
              </p:cNvSpPr>
              <p:nvPr/>
            </p:nvSpPr>
            <p:spPr bwMode="auto">
              <a:xfrm>
                <a:off x="4621" y="3004"/>
                <a:ext cx="115" cy="228"/>
              </a:xfrm>
              <a:custGeom>
                <a:avLst/>
                <a:gdLst>
                  <a:gd name="T0" fmla="*/ 53 w 59"/>
                  <a:gd name="T1" fmla="*/ 33 h 116"/>
                  <a:gd name="T2" fmla="*/ 56 w 59"/>
                  <a:gd name="T3" fmla="*/ 78 h 116"/>
                  <a:gd name="T4" fmla="*/ 56 w 59"/>
                  <a:gd name="T5" fmla="*/ 78 h 116"/>
                  <a:gd name="T6" fmla="*/ 43 w 59"/>
                  <a:gd name="T7" fmla="*/ 93 h 116"/>
                  <a:gd name="T8" fmla="*/ 33 w 59"/>
                  <a:gd name="T9" fmla="*/ 101 h 116"/>
                  <a:gd name="T10" fmla="*/ 20 w 59"/>
                  <a:gd name="T11" fmla="*/ 105 h 116"/>
                  <a:gd name="T12" fmla="*/ 5 w 59"/>
                  <a:gd name="T13" fmla="*/ 110 h 116"/>
                  <a:gd name="T14" fmla="*/ 13 w 59"/>
                  <a:gd name="T15" fmla="*/ 97 h 116"/>
                  <a:gd name="T16" fmla="*/ 20 w 59"/>
                  <a:gd name="T17" fmla="*/ 80 h 116"/>
                  <a:gd name="T18" fmla="*/ 12 w 59"/>
                  <a:gd name="T19" fmla="*/ 59 h 116"/>
                  <a:gd name="T20" fmla="*/ 7 w 59"/>
                  <a:gd name="T21" fmla="*/ 75 h 116"/>
                  <a:gd name="T22" fmla="*/ 0 w 59"/>
                  <a:gd name="T23" fmla="*/ 79 h 116"/>
                  <a:gd name="T24" fmla="*/ 0 w 59"/>
                  <a:gd name="T25" fmla="*/ 66 h 116"/>
                  <a:gd name="T26" fmla="*/ 3 w 59"/>
                  <a:gd name="T27" fmla="*/ 43 h 116"/>
                  <a:gd name="T28" fmla="*/ 17 w 59"/>
                  <a:gd name="T29" fmla="*/ 27 h 116"/>
                  <a:gd name="T30" fmla="*/ 23 w 59"/>
                  <a:gd name="T31" fmla="*/ 0 h 116"/>
                  <a:gd name="T32" fmla="*/ 59 w 59"/>
                  <a:gd name="T33" fmla="*/ 3 h 116"/>
                  <a:gd name="T34" fmla="*/ 53 w 59"/>
                  <a:gd name="T35" fmla="*/ 3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116">
                    <a:moveTo>
                      <a:pt x="53" y="33"/>
                    </a:moveTo>
                    <a:cubicBezTo>
                      <a:pt x="53" y="38"/>
                      <a:pt x="58" y="72"/>
                      <a:pt x="56" y="78"/>
                    </a:cubicBezTo>
                    <a:cubicBezTo>
                      <a:pt x="56" y="78"/>
                      <a:pt x="56" y="78"/>
                      <a:pt x="56" y="78"/>
                    </a:cubicBezTo>
                    <a:cubicBezTo>
                      <a:pt x="53" y="84"/>
                      <a:pt x="46" y="90"/>
                      <a:pt x="43" y="93"/>
                    </a:cubicBezTo>
                    <a:cubicBezTo>
                      <a:pt x="41" y="97"/>
                      <a:pt x="37" y="98"/>
                      <a:pt x="33" y="101"/>
                    </a:cubicBezTo>
                    <a:cubicBezTo>
                      <a:pt x="29" y="105"/>
                      <a:pt x="20" y="105"/>
                      <a:pt x="20" y="105"/>
                    </a:cubicBezTo>
                    <a:cubicBezTo>
                      <a:pt x="20" y="105"/>
                      <a:pt x="6" y="116"/>
                      <a:pt x="5" y="110"/>
                    </a:cubicBezTo>
                    <a:cubicBezTo>
                      <a:pt x="5" y="103"/>
                      <a:pt x="13" y="97"/>
                      <a:pt x="13" y="97"/>
                    </a:cubicBezTo>
                    <a:cubicBezTo>
                      <a:pt x="20" y="80"/>
                      <a:pt x="20" y="80"/>
                      <a:pt x="20" y="80"/>
                    </a:cubicBezTo>
                    <a:cubicBezTo>
                      <a:pt x="20" y="80"/>
                      <a:pt x="16" y="59"/>
                      <a:pt x="12" y="59"/>
                    </a:cubicBezTo>
                    <a:cubicBezTo>
                      <a:pt x="8" y="59"/>
                      <a:pt x="9" y="68"/>
                      <a:pt x="7" y="75"/>
                    </a:cubicBezTo>
                    <a:cubicBezTo>
                      <a:pt x="6" y="79"/>
                      <a:pt x="0" y="79"/>
                      <a:pt x="0" y="79"/>
                    </a:cubicBezTo>
                    <a:cubicBezTo>
                      <a:pt x="0" y="66"/>
                      <a:pt x="0" y="66"/>
                      <a:pt x="0" y="66"/>
                    </a:cubicBezTo>
                    <a:cubicBezTo>
                      <a:pt x="0" y="66"/>
                      <a:pt x="1" y="47"/>
                      <a:pt x="3" y="43"/>
                    </a:cubicBezTo>
                    <a:cubicBezTo>
                      <a:pt x="5" y="40"/>
                      <a:pt x="17" y="27"/>
                      <a:pt x="17" y="27"/>
                    </a:cubicBezTo>
                    <a:cubicBezTo>
                      <a:pt x="23" y="0"/>
                      <a:pt x="23" y="0"/>
                      <a:pt x="23" y="0"/>
                    </a:cubicBezTo>
                    <a:cubicBezTo>
                      <a:pt x="59" y="3"/>
                      <a:pt x="59" y="3"/>
                      <a:pt x="59" y="3"/>
                    </a:cubicBezTo>
                    <a:cubicBezTo>
                      <a:pt x="59" y="3"/>
                      <a:pt x="52" y="29"/>
                      <a:pt x="53" y="33"/>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44FC1F03-50F8-4E29-9032-37E117C59E40}"/>
                  </a:ext>
                </a:extLst>
              </p:cNvPr>
              <p:cNvSpPr>
                <a:spLocks/>
              </p:cNvSpPr>
              <p:nvPr/>
            </p:nvSpPr>
            <p:spPr bwMode="auto">
              <a:xfrm>
                <a:off x="4660" y="3157"/>
                <a:ext cx="70" cy="53"/>
              </a:xfrm>
              <a:custGeom>
                <a:avLst/>
                <a:gdLst>
                  <a:gd name="T0" fmla="*/ 36 w 36"/>
                  <a:gd name="T1" fmla="*/ 0 h 27"/>
                  <a:gd name="T2" fmla="*/ 23 w 36"/>
                  <a:gd name="T3" fmla="*/ 15 h 27"/>
                  <a:gd name="T4" fmla="*/ 13 w 36"/>
                  <a:gd name="T5" fmla="*/ 23 h 27"/>
                  <a:gd name="T6" fmla="*/ 0 w 36"/>
                  <a:gd name="T7" fmla="*/ 27 h 27"/>
                  <a:gd name="T8" fmla="*/ 11 w 36"/>
                  <a:gd name="T9" fmla="*/ 8 h 27"/>
                  <a:gd name="T10" fmla="*/ 17 w 36"/>
                  <a:gd name="T11" fmla="*/ 9 h 27"/>
                  <a:gd name="T12" fmla="*/ 23 w 36"/>
                  <a:gd name="T13" fmla="*/ 5 h 27"/>
                  <a:gd name="T14" fmla="*/ 31 w 36"/>
                  <a:gd name="T15" fmla="*/ 2 h 27"/>
                  <a:gd name="T16" fmla="*/ 36 w 3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27">
                    <a:moveTo>
                      <a:pt x="36" y="0"/>
                    </a:moveTo>
                    <a:cubicBezTo>
                      <a:pt x="33" y="6"/>
                      <a:pt x="26" y="12"/>
                      <a:pt x="23" y="15"/>
                    </a:cubicBezTo>
                    <a:cubicBezTo>
                      <a:pt x="21" y="19"/>
                      <a:pt x="17" y="20"/>
                      <a:pt x="13" y="23"/>
                    </a:cubicBezTo>
                    <a:cubicBezTo>
                      <a:pt x="9" y="27"/>
                      <a:pt x="0" y="27"/>
                      <a:pt x="0" y="27"/>
                    </a:cubicBezTo>
                    <a:cubicBezTo>
                      <a:pt x="4" y="24"/>
                      <a:pt x="10" y="9"/>
                      <a:pt x="11" y="8"/>
                    </a:cubicBezTo>
                    <a:cubicBezTo>
                      <a:pt x="13" y="7"/>
                      <a:pt x="14" y="9"/>
                      <a:pt x="17" y="9"/>
                    </a:cubicBezTo>
                    <a:cubicBezTo>
                      <a:pt x="19" y="9"/>
                      <a:pt x="21" y="4"/>
                      <a:pt x="23" y="5"/>
                    </a:cubicBezTo>
                    <a:cubicBezTo>
                      <a:pt x="26" y="6"/>
                      <a:pt x="29" y="6"/>
                      <a:pt x="31" y="2"/>
                    </a:cubicBezTo>
                    <a:cubicBezTo>
                      <a:pt x="32" y="1"/>
                      <a:pt x="34" y="0"/>
                      <a:pt x="36" y="0"/>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27C6676A-ABBA-4A42-89D1-E06F5233BF12}"/>
                  </a:ext>
                </a:extLst>
              </p:cNvPr>
              <p:cNvSpPr>
                <a:spLocks/>
              </p:cNvSpPr>
              <p:nvPr/>
            </p:nvSpPr>
            <p:spPr bwMode="auto">
              <a:xfrm>
                <a:off x="3775" y="2360"/>
                <a:ext cx="108" cy="141"/>
              </a:xfrm>
              <a:custGeom>
                <a:avLst/>
                <a:gdLst>
                  <a:gd name="T0" fmla="*/ 44 w 55"/>
                  <a:gd name="T1" fmla="*/ 10 h 72"/>
                  <a:gd name="T2" fmla="*/ 14 w 55"/>
                  <a:gd name="T3" fmla="*/ 57 h 72"/>
                  <a:gd name="T4" fmla="*/ 55 w 55"/>
                  <a:gd name="T5" fmla="*/ 42 h 72"/>
                  <a:gd name="T6" fmla="*/ 44 w 55"/>
                  <a:gd name="T7" fmla="*/ 10 h 72"/>
                </a:gdLst>
                <a:ahLst/>
                <a:cxnLst>
                  <a:cxn ang="0">
                    <a:pos x="T0" y="T1"/>
                  </a:cxn>
                  <a:cxn ang="0">
                    <a:pos x="T2" y="T3"/>
                  </a:cxn>
                  <a:cxn ang="0">
                    <a:pos x="T4" y="T5"/>
                  </a:cxn>
                  <a:cxn ang="0">
                    <a:pos x="T6" y="T7"/>
                  </a:cxn>
                </a:cxnLst>
                <a:rect l="0" t="0" r="r" b="b"/>
                <a:pathLst>
                  <a:path w="55" h="72">
                    <a:moveTo>
                      <a:pt x="44" y="10"/>
                    </a:moveTo>
                    <a:cubicBezTo>
                      <a:pt x="35" y="0"/>
                      <a:pt x="0" y="42"/>
                      <a:pt x="14" y="57"/>
                    </a:cubicBezTo>
                    <a:cubicBezTo>
                      <a:pt x="28" y="72"/>
                      <a:pt x="55" y="42"/>
                      <a:pt x="55" y="42"/>
                    </a:cubicBezTo>
                    <a:cubicBezTo>
                      <a:pt x="55" y="42"/>
                      <a:pt x="53" y="20"/>
                      <a:pt x="44" y="10"/>
                    </a:cubicBezTo>
                    <a:close/>
                  </a:path>
                </a:pathLst>
              </a:custGeom>
              <a:solidFill>
                <a:srgbClr val="0A3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24916293-04A3-40DE-B6F6-DBAEB714B73C}"/>
                  </a:ext>
                </a:extLst>
              </p:cNvPr>
              <p:cNvSpPr>
                <a:spLocks/>
              </p:cNvSpPr>
              <p:nvPr/>
            </p:nvSpPr>
            <p:spPr bwMode="auto">
              <a:xfrm>
                <a:off x="3697" y="2262"/>
                <a:ext cx="176" cy="190"/>
              </a:xfrm>
              <a:custGeom>
                <a:avLst/>
                <a:gdLst>
                  <a:gd name="T0" fmla="*/ 18 w 90"/>
                  <a:gd name="T1" fmla="*/ 59 h 97"/>
                  <a:gd name="T2" fmla="*/ 36 w 90"/>
                  <a:gd name="T3" fmla="*/ 66 h 97"/>
                  <a:gd name="T4" fmla="*/ 57 w 90"/>
                  <a:gd name="T5" fmla="*/ 79 h 97"/>
                  <a:gd name="T6" fmla="*/ 74 w 90"/>
                  <a:gd name="T7" fmla="*/ 97 h 97"/>
                  <a:gd name="T8" fmla="*/ 90 w 90"/>
                  <a:gd name="T9" fmla="*/ 68 h 97"/>
                  <a:gd name="T10" fmla="*/ 82 w 90"/>
                  <a:gd name="T11" fmla="*/ 59 h 97"/>
                  <a:gd name="T12" fmla="*/ 80 w 90"/>
                  <a:gd name="T13" fmla="*/ 35 h 97"/>
                  <a:gd name="T14" fmla="*/ 74 w 90"/>
                  <a:gd name="T15" fmla="*/ 9 h 97"/>
                  <a:gd name="T16" fmla="*/ 67 w 90"/>
                  <a:gd name="T17" fmla="*/ 13 h 97"/>
                  <a:gd name="T18" fmla="*/ 68 w 90"/>
                  <a:gd name="T19" fmla="*/ 29 h 97"/>
                  <a:gd name="T20" fmla="*/ 67 w 90"/>
                  <a:gd name="T21" fmla="*/ 31 h 97"/>
                  <a:gd name="T22" fmla="*/ 67 w 90"/>
                  <a:gd name="T23" fmla="*/ 31 h 97"/>
                  <a:gd name="T24" fmla="*/ 62 w 90"/>
                  <a:gd name="T25" fmla="*/ 33 h 97"/>
                  <a:gd name="T26" fmla="*/ 62 w 90"/>
                  <a:gd name="T27" fmla="*/ 33 h 97"/>
                  <a:gd name="T28" fmla="*/ 40 w 90"/>
                  <a:gd name="T29" fmla="*/ 17 h 97"/>
                  <a:gd name="T30" fmla="*/ 22 w 90"/>
                  <a:gd name="T31" fmla="*/ 5 h 97"/>
                  <a:gd name="T32" fmla="*/ 37 w 90"/>
                  <a:gd name="T33" fmla="*/ 30 h 97"/>
                  <a:gd name="T34" fmla="*/ 36 w 90"/>
                  <a:gd name="T35" fmla="*/ 31 h 97"/>
                  <a:gd name="T36" fmla="*/ 15 w 90"/>
                  <a:gd name="T37" fmla="*/ 15 h 97"/>
                  <a:gd name="T38" fmla="*/ 7 w 90"/>
                  <a:gd name="T39" fmla="*/ 19 h 97"/>
                  <a:gd name="T40" fmla="*/ 20 w 90"/>
                  <a:gd name="T41" fmla="*/ 32 h 97"/>
                  <a:gd name="T42" fmla="*/ 28 w 90"/>
                  <a:gd name="T43" fmla="*/ 40 h 97"/>
                  <a:gd name="T44" fmla="*/ 27 w 90"/>
                  <a:gd name="T45" fmla="*/ 42 h 97"/>
                  <a:gd name="T46" fmla="*/ 4 w 90"/>
                  <a:gd name="T47" fmla="*/ 33 h 97"/>
                  <a:gd name="T48" fmla="*/ 16 w 90"/>
                  <a:gd name="T49" fmla="*/ 47 h 97"/>
                  <a:gd name="T50" fmla="*/ 25 w 90"/>
                  <a:gd name="T51" fmla="*/ 53 h 97"/>
                  <a:gd name="T52" fmla="*/ 6 w 90"/>
                  <a:gd name="T53" fmla="*/ 49 h 97"/>
                  <a:gd name="T54" fmla="*/ 18 w 90"/>
                  <a:gd name="T55"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7">
                    <a:moveTo>
                      <a:pt x="18" y="59"/>
                    </a:moveTo>
                    <a:cubicBezTo>
                      <a:pt x="23" y="59"/>
                      <a:pt x="36" y="66"/>
                      <a:pt x="36" y="66"/>
                    </a:cubicBezTo>
                    <a:cubicBezTo>
                      <a:pt x="45" y="74"/>
                      <a:pt x="51" y="78"/>
                      <a:pt x="57" y="79"/>
                    </a:cubicBezTo>
                    <a:cubicBezTo>
                      <a:pt x="64" y="81"/>
                      <a:pt x="74" y="97"/>
                      <a:pt x="74" y="97"/>
                    </a:cubicBezTo>
                    <a:cubicBezTo>
                      <a:pt x="74" y="97"/>
                      <a:pt x="87" y="85"/>
                      <a:pt x="90" y="68"/>
                    </a:cubicBezTo>
                    <a:cubicBezTo>
                      <a:pt x="90" y="68"/>
                      <a:pt x="83" y="62"/>
                      <a:pt x="82" y="59"/>
                    </a:cubicBezTo>
                    <a:cubicBezTo>
                      <a:pt x="80" y="53"/>
                      <a:pt x="85" y="45"/>
                      <a:pt x="80" y="35"/>
                    </a:cubicBezTo>
                    <a:cubicBezTo>
                      <a:pt x="75" y="25"/>
                      <a:pt x="74" y="9"/>
                      <a:pt x="74" y="9"/>
                    </a:cubicBezTo>
                    <a:cubicBezTo>
                      <a:pt x="74" y="9"/>
                      <a:pt x="68" y="7"/>
                      <a:pt x="67" y="13"/>
                    </a:cubicBezTo>
                    <a:cubicBezTo>
                      <a:pt x="66" y="18"/>
                      <a:pt x="69" y="27"/>
                      <a:pt x="68" y="29"/>
                    </a:cubicBezTo>
                    <a:cubicBezTo>
                      <a:pt x="68" y="30"/>
                      <a:pt x="67" y="30"/>
                      <a:pt x="67" y="31"/>
                    </a:cubicBezTo>
                    <a:cubicBezTo>
                      <a:pt x="67" y="31"/>
                      <a:pt x="67" y="31"/>
                      <a:pt x="67" y="31"/>
                    </a:cubicBezTo>
                    <a:cubicBezTo>
                      <a:pt x="66" y="32"/>
                      <a:pt x="64" y="33"/>
                      <a:pt x="62" y="33"/>
                    </a:cubicBezTo>
                    <a:cubicBezTo>
                      <a:pt x="62" y="33"/>
                      <a:pt x="62" y="33"/>
                      <a:pt x="62" y="33"/>
                    </a:cubicBezTo>
                    <a:cubicBezTo>
                      <a:pt x="55" y="32"/>
                      <a:pt x="44" y="22"/>
                      <a:pt x="40" y="17"/>
                    </a:cubicBezTo>
                    <a:cubicBezTo>
                      <a:pt x="34" y="9"/>
                      <a:pt x="25" y="0"/>
                      <a:pt x="22" y="5"/>
                    </a:cubicBezTo>
                    <a:cubicBezTo>
                      <a:pt x="20" y="11"/>
                      <a:pt x="27" y="11"/>
                      <a:pt x="37" y="30"/>
                    </a:cubicBezTo>
                    <a:cubicBezTo>
                      <a:pt x="36" y="31"/>
                      <a:pt x="36" y="31"/>
                      <a:pt x="36" y="31"/>
                    </a:cubicBezTo>
                    <a:cubicBezTo>
                      <a:pt x="36" y="33"/>
                      <a:pt x="24" y="25"/>
                      <a:pt x="15" y="15"/>
                    </a:cubicBezTo>
                    <a:cubicBezTo>
                      <a:pt x="8" y="9"/>
                      <a:pt x="6" y="16"/>
                      <a:pt x="7" y="19"/>
                    </a:cubicBezTo>
                    <a:cubicBezTo>
                      <a:pt x="8" y="22"/>
                      <a:pt x="15" y="27"/>
                      <a:pt x="20" y="32"/>
                    </a:cubicBezTo>
                    <a:cubicBezTo>
                      <a:pt x="23" y="35"/>
                      <a:pt x="26" y="38"/>
                      <a:pt x="28" y="40"/>
                    </a:cubicBezTo>
                    <a:cubicBezTo>
                      <a:pt x="27" y="42"/>
                      <a:pt x="27" y="42"/>
                      <a:pt x="27" y="42"/>
                    </a:cubicBezTo>
                    <a:cubicBezTo>
                      <a:pt x="10" y="36"/>
                      <a:pt x="8" y="30"/>
                      <a:pt x="4" y="33"/>
                    </a:cubicBezTo>
                    <a:cubicBezTo>
                      <a:pt x="0" y="36"/>
                      <a:pt x="10" y="45"/>
                      <a:pt x="16" y="47"/>
                    </a:cubicBezTo>
                    <a:cubicBezTo>
                      <a:pt x="18" y="47"/>
                      <a:pt x="22" y="50"/>
                      <a:pt x="25" y="53"/>
                    </a:cubicBezTo>
                    <a:cubicBezTo>
                      <a:pt x="11" y="51"/>
                      <a:pt x="9" y="46"/>
                      <a:pt x="6" y="49"/>
                    </a:cubicBezTo>
                    <a:cubicBezTo>
                      <a:pt x="3" y="53"/>
                      <a:pt x="13" y="58"/>
                      <a:pt x="18" y="59"/>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1C8EA275-DA28-40F8-B4C4-FE21AE167A1F}"/>
                  </a:ext>
                </a:extLst>
              </p:cNvPr>
              <p:cNvSpPr>
                <a:spLocks/>
              </p:cNvSpPr>
              <p:nvPr/>
            </p:nvSpPr>
            <p:spPr bwMode="auto">
              <a:xfrm>
                <a:off x="3809" y="2323"/>
                <a:ext cx="19" cy="39"/>
              </a:xfrm>
              <a:custGeom>
                <a:avLst/>
                <a:gdLst>
                  <a:gd name="T0" fmla="*/ 7 w 10"/>
                  <a:gd name="T1" fmla="*/ 20 h 20"/>
                  <a:gd name="T2" fmla="*/ 10 w 10"/>
                  <a:gd name="T3" fmla="*/ 0 h 20"/>
                  <a:gd name="T4" fmla="*/ 5 w 10"/>
                  <a:gd name="T5" fmla="*/ 2 h 20"/>
                  <a:gd name="T6" fmla="*/ 7 w 10"/>
                  <a:gd name="T7" fmla="*/ 20 h 20"/>
                </a:gdLst>
                <a:ahLst/>
                <a:cxnLst>
                  <a:cxn ang="0">
                    <a:pos x="T0" y="T1"/>
                  </a:cxn>
                  <a:cxn ang="0">
                    <a:pos x="T2" y="T3"/>
                  </a:cxn>
                  <a:cxn ang="0">
                    <a:pos x="T4" y="T5"/>
                  </a:cxn>
                  <a:cxn ang="0">
                    <a:pos x="T6" y="T7"/>
                  </a:cxn>
                </a:cxnLst>
                <a:rect l="0" t="0" r="r" b="b"/>
                <a:pathLst>
                  <a:path w="10" h="20">
                    <a:moveTo>
                      <a:pt x="7" y="20"/>
                    </a:moveTo>
                    <a:cubicBezTo>
                      <a:pt x="3" y="11"/>
                      <a:pt x="9" y="1"/>
                      <a:pt x="10" y="0"/>
                    </a:cubicBezTo>
                    <a:cubicBezTo>
                      <a:pt x="9" y="1"/>
                      <a:pt x="7" y="2"/>
                      <a:pt x="5" y="2"/>
                    </a:cubicBezTo>
                    <a:cubicBezTo>
                      <a:pt x="0" y="13"/>
                      <a:pt x="7" y="20"/>
                      <a:pt x="7" y="20"/>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2">
                <a:extLst>
                  <a:ext uri="{FF2B5EF4-FFF2-40B4-BE49-F238E27FC236}">
                    <a16:creationId xmlns:a16="http://schemas.microsoft.com/office/drawing/2014/main" id="{7774663A-FFA4-443D-993A-B5910F8A91EB}"/>
                  </a:ext>
                </a:extLst>
              </p:cNvPr>
              <p:cNvSpPr>
                <a:spLocks/>
              </p:cNvSpPr>
              <p:nvPr/>
            </p:nvSpPr>
            <p:spPr bwMode="auto">
              <a:xfrm>
                <a:off x="3803" y="2150"/>
                <a:ext cx="433" cy="526"/>
              </a:xfrm>
              <a:custGeom>
                <a:avLst/>
                <a:gdLst>
                  <a:gd name="T0" fmla="*/ 201 w 221"/>
                  <a:gd name="T1" fmla="*/ 0 h 268"/>
                  <a:gd name="T2" fmla="*/ 104 w 221"/>
                  <a:gd name="T3" fmla="*/ 177 h 268"/>
                  <a:gd name="T4" fmla="*/ 95 w 221"/>
                  <a:gd name="T5" fmla="*/ 171 h 268"/>
                  <a:gd name="T6" fmla="*/ 30 w 221"/>
                  <a:gd name="T7" fmla="*/ 117 h 268"/>
                  <a:gd name="T8" fmla="*/ 0 w 221"/>
                  <a:gd name="T9" fmla="*/ 164 h 268"/>
                  <a:gd name="T10" fmla="*/ 106 w 221"/>
                  <a:gd name="T11" fmla="*/ 251 h 268"/>
                  <a:gd name="T12" fmla="*/ 221 w 221"/>
                  <a:gd name="T13" fmla="*/ 119 h 268"/>
                  <a:gd name="T14" fmla="*/ 201 w 221"/>
                  <a:gd name="T15" fmla="*/ 0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268">
                    <a:moveTo>
                      <a:pt x="201" y="0"/>
                    </a:moveTo>
                    <a:cubicBezTo>
                      <a:pt x="104" y="177"/>
                      <a:pt x="104" y="177"/>
                      <a:pt x="104" y="177"/>
                    </a:cubicBezTo>
                    <a:cubicBezTo>
                      <a:pt x="104" y="177"/>
                      <a:pt x="100" y="167"/>
                      <a:pt x="95" y="171"/>
                    </a:cubicBezTo>
                    <a:cubicBezTo>
                      <a:pt x="90" y="175"/>
                      <a:pt x="30" y="117"/>
                      <a:pt x="30" y="117"/>
                    </a:cubicBezTo>
                    <a:cubicBezTo>
                      <a:pt x="30" y="117"/>
                      <a:pt x="34" y="152"/>
                      <a:pt x="0" y="164"/>
                    </a:cubicBezTo>
                    <a:cubicBezTo>
                      <a:pt x="0" y="164"/>
                      <a:pt x="80" y="234"/>
                      <a:pt x="106" y="251"/>
                    </a:cubicBezTo>
                    <a:cubicBezTo>
                      <a:pt x="132" y="268"/>
                      <a:pt x="221" y="119"/>
                      <a:pt x="221" y="119"/>
                    </a:cubicBezTo>
                    <a:lnTo>
                      <a:pt x="201" y="0"/>
                    </a:lnTo>
                    <a:close/>
                  </a:path>
                </a:pathLst>
              </a:custGeom>
              <a:solidFill>
                <a:srgbClr val="0D5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6E0FFE80-1299-45F1-8EA7-12C29777B922}"/>
                  </a:ext>
                </a:extLst>
              </p:cNvPr>
              <p:cNvSpPr>
                <a:spLocks/>
              </p:cNvSpPr>
              <p:nvPr/>
            </p:nvSpPr>
            <p:spPr bwMode="auto">
              <a:xfrm>
                <a:off x="3899" y="3917"/>
                <a:ext cx="249" cy="163"/>
              </a:xfrm>
              <a:custGeom>
                <a:avLst/>
                <a:gdLst>
                  <a:gd name="T0" fmla="*/ 0 w 127"/>
                  <a:gd name="T1" fmla="*/ 75 h 83"/>
                  <a:gd name="T2" fmla="*/ 1 w 127"/>
                  <a:gd name="T3" fmla="*/ 83 h 83"/>
                  <a:gd name="T4" fmla="*/ 127 w 127"/>
                  <a:gd name="T5" fmla="*/ 83 h 83"/>
                  <a:gd name="T6" fmla="*/ 126 w 127"/>
                  <a:gd name="T7" fmla="*/ 75 h 83"/>
                  <a:gd name="T8" fmla="*/ 115 w 127"/>
                  <a:gd name="T9" fmla="*/ 14 h 83"/>
                  <a:gd name="T10" fmla="*/ 83 w 127"/>
                  <a:gd name="T11" fmla="*/ 0 h 83"/>
                  <a:gd name="T12" fmla="*/ 65 w 127"/>
                  <a:gd name="T13" fmla="*/ 34 h 83"/>
                  <a:gd name="T14" fmla="*/ 57 w 127"/>
                  <a:gd name="T15" fmla="*/ 38 h 83"/>
                  <a:gd name="T16" fmla="*/ 54 w 127"/>
                  <a:gd name="T17" fmla="*/ 40 h 83"/>
                  <a:gd name="T18" fmla="*/ 46 w 127"/>
                  <a:gd name="T19" fmla="*/ 43 h 83"/>
                  <a:gd name="T20" fmla="*/ 16 w 127"/>
                  <a:gd name="T21" fmla="*/ 48 h 83"/>
                  <a:gd name="T22" fmla="*/ 0 w 127"/>
                  <a:gd name="T23" fmla="*/ 7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83">
                    <a:moveTo>
                      <a:pt x="0" y="75"/>
                    </a:moveTo>
                    <a:cubicBezTo>
                      <a:pt x="0" y="80"/>
                      <a:pt x="1" y="83"/>
                      <a:pt x="1" y="83"/>
                    </a:cubicBezTo>
                    <a:cubicBezTo>
                      <a:pt x="127" y="83"/>
                      <a:pt x="127" y="83"/>
                      <a:pt x="127" y="83"/>
                    </a:cubicBezTo>
                    <a:cubicBezTo>
                      <a:pt x="127" y="80"/>
                      <a:pt x="126" y="78"/>
                      <a:pt x="126" y="75"/>
                    </a:cubicBezTo>
                    <a:cubicBezTo>
                      <a:pt x="125" y="42"/>
                      <a:pt x="115" y="14"/>
                      <a:pt x="115" y="14"/>
                    </a:cubicBezTo>
                    <a:cubicBezTo>
                      <a:pt x="83" y="0"/>
                      <a:pt x="83" y="0"/>
                      <a:pt x="83" y="0"/>
                    </a:cubicBezTo>
                    <a:cubicBezTo>
                      <a:pt x="80" y="17"/>
                      <a:pt x="73" y="27"/>
                      <a:pt x="65" y="34"/>
                    </a:cubicBezTo>
                    <a:cubicBezTo>
                      <a:pt x="62" y="36"/>
                      <a:pt x="60" y="37"/>
                      <a:pt x="57" y="38"/>
                    </a:cubicBezTo>
                    <a:cubicBezTo>
                      <a:pt x="56" y="39"/>
                      <a:pt x="55" y="40"/>
                      <a:pt x="54" y="40"/>
                    </a:cubicBezTo>
                    <a:cubicBezTo>
                      <a:pt x="51" y="41"/>
                      <a:pt x="49" y="42"/>
                      <a:pt x="46" y="43"/>
                    </a:cubicBezTo>
                    <a:cubicBezTo>
                      <a:pt x="35" y="46"/>
                      <a:pt x="24" y="47"/>
                      <a:pt x="16" y="48"/>
                    </a:cubicBezTo>
                    <a:cubicBezTo>
                      <a:pt x="2" y="50"/>
                      <a:pt x="0" y="66"/>
                      <a:pt x="0" y="75"/>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95E4F7EB-A337-4E8A-8D88-9FA651CA5C08}"/>
                  </a:ext>
                </a:extLst>
              </p:cNvPr>
              <p:cNvSpPr>
                <a:spLocks/>
              </p:cNvSpPr>
              <p:nvPr/>
            </p:nvSpPr>
            <p:spPr bwMode="auto">
              <a:xfrm>
                <a:off x="3899" y="4064"/>
                <a:ext cx="249" cy="16"/>
              </a:xfrm>
              <a:custGeom>
                <a:avLst/>
                <a:gdLst>
                  <a:gd name="T0" fmla="*/ 0 w 127"/>
                  <a:gd name="T1" fmla="*/ 0 h 8"/>
                  <a:gd name="T2" fmla="*/ 1 w 127"/>
                  <a:gd name="T3" fmla="*/ 8 h 8"/>
                  <a:gd name="T4" fmla="*/ 127 w 127"/>
                  <a:gd name="T5" fmla="*/ 8 h 8"/>
                  <a:gd name="T6" fmla="*/ 126 w 127"/>
                  <a:gd name="T7" fmla="*/ 0 h 8"/>
                  <a:gd name="T8" fmla="*/ 0 w 127"/>
                  <a:gd name="T9" fmla="*/ 0 h 8"/>
                </a:gdLst>
                <a:ahLst/>
                <a:cxnLst>
                  <a:cxn ang="0">
                    <a:pos x="T0" y="T1"/>
                  </a:cxn>
                  <a:cxn ang="0">
                    <a:pos x="T2" y="T3"/>
                  </a:cxn>
                  <a:cxn ang="0">
                    <a:pos x="T4" y="T5"/>
                  </a:cxn>
                  <a:cxn ang="0">
                    <a:pos x="T6" y="T7"/>
                  </a:cxn>
                  <a:cxn ang="0">
                    <a:pos x="T8" y="T9"/>
                  </a:cxn>
                </a:cxnLst>
                <a:rect l="0" t="0" r="r" b="b"/>
                <a:pathLst>
                  <a:path w="127" h="8">
                    <a:moveTo>
                      <a:pt x="0" y="0"/>
                    </a:moveTo>
                    <a:cubicBezTo>
                      <a:pt x="0" y="5"/>
                      <a:pt x="1" y="8"/>
                      <a:pt x="1" y="8"/>
                    </a:cubicBezTo>
                    <a:cubicBezTo>
                      <a:pt x="127" y="8"/>
                      <a:pt x="127" y="8"/>
                      <a:pt x="127" y="8"/>
                    </a:cubicBezTo>
                    <a:cubicBezTo>
                      <a:pt x="127" y="5"/>
                      <a:pt x="126" y="3"/>
                      <a:pt x="126" y="0"/>
                    </a:cubicBezTo>
                    <a:lnTo>
                      <a:pt x="0" y="0"/>
                    </a:ln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AF2C3CC2-FFEB-483C-9225-8FA0C088295B}"/>
                  </a:ext>
                </a:extLst>
              </p:cNvPr>
              <p:cNvSpPr>
                <a:spLocks/>
              </p:cNvSpPr>
              <p:nvPr/>
            </p:nvSpPr>
            <p:spPr bwMode="auto">
              <a:xfrm>
                <a:off x="4011" y="3984"/>
                <a:ext cx="43" cy="19"/>
              </a:xfrm>
              <a:custGeom>
                <a:avLst/>
                <a:gdLst>
                  <a:gd name="T0" fmla="*/ 0 w 22"/>
                  <a:gd name="T1" fmla="*/ 4 h 10"/>
                  <a:gd name="T2" fmla="*/ 18 w 22"/>
                  <a:gd name="T3" fmla="*/ 10 h 10"/>
                  <a:gd name="T4" fmla="*/ 22 w 22"/>
                  <a:gd name="T5" fmla="*/ 4 h 10"/>
                  <a:gd name="T6" fmla="*/ 8 w 22"/>
                  <a:gd name="T7" fmla="*/ 0 h 10"/>
                  <a:gd name="T8" fmla="*/ 0 w 22"/>
                  <a:gd name="T9" fmla="*/ 4 h 10"/>
                </a:gdLst>
                <a:ahLst/>
                <a:cxnLst>
                  <a:cxn ang="0">
                    <a:pos x="T0" y="T1"/>
                  </a:cxn>
                  <a:cxn ang="0">
                    <a:pos x="T2" y="T3"/>
                  </a:cxn>
                  <a:cxn ang="0">
                    <a:pos x="T4" y="T5"/>
                  </a:cxn>
                  <a:cxn ang="0">
                    <a:pos x="T6" y="T7"/>
                  </a:cxn>
                  <a:cxn ang="0">
                    <a:pos x="T8" y="T9"/>
                  </a:cxn>
                </a:cxnLst>
                <a:rect l="0" t="0" r="r" b="b"/>
                <a:pathLst>
                  <a:path w="22" h="10">
                    <a:moveTo>
                      <a:pt x="0" y="4"/>
                    </a:moveTo>
                    <a:cubicBezTo>
                      <a:pt x="18" y="10"/>
                      <a:pt x="18" y="10"/>
                      <a:pt x="18" y="10"/>
                    </a:cubicBezTo>
                    <a:cubicBezTo>
                      <a:pt x="22" y="4"/>
                      <a:pt x="22" y="4"/>
                      <a:pt x="22" y="4"/>
                    </a:cubicBezTo>
                    <a:cubicBezTo>
                      <a:pt x="8" y="0"/>
                      <a:pt x="8" y="0"/>
                      <a:pt x="8" y="0"/>
                    </a:cubicBezTo>
                    <a:cubicBezTo>
                      <a:pt x="5" y="2"/>
                      <a:pt x="3" y="3"/>
                      <a:pt x="0" y="4"/>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0A9ACBC2-497B-4717-8A7A-43C97E9F4B57}"/>
                  </a:ext>
                </a:extLst>
              </p:cNvPr>
              <p:cNvSpPr>
                <a:spLocks/>
              </p:cNvSpPr>
              <p:nvPr/>
            </p:nvSpPr>
            <p:spPr bwMode="auto">
              <a:xfrm>
                <a:off x="3989" y="3996"/>
                <a:ext cx="37" cy="21"/>
              </a:xfrm>
              <a:custGeom>
                <a:avLst/>
                <a:gdLst>
                  <a:gd name="T0" fmla="*/ 0 w 19"/>
                  <a:gd name="T1" fmla="*/ 3 h 11"/>
                  <a:gd name="T2" fmla="*/ 12 w 19"/>
                  <a:gd name="T3" fmla="*/ 11 h 11"/>
                  <a:gd name="T4" fmla="*/ 19 w 19"/>
                  <a:gd name="T5" fmla="*/ 8 h 11"/>
                  <a:gd name="T6" fmla="*/ 8 w 19"/>
                  <a:gd name="T7" fmla="*/ 0 h 11"/>
                  <a:gd name="T8" fmla="*/ 0 w 19"/>
                  <a:gd name="T9" fmla="*/ 3 h 11"/>
                </a:gdLst>
                <a:ahLst/>
                <a:cxnLst>
                  <a:cxn ang="0">
                    <a:pos x="T0" y="T1"/>
                  </a:cxn>
                  <a:cxn ang="0">
                    <a:pos x="T2" y="T3"/>
                  </a:cxn>
                  <a:cxn ang="0">
                    <a:pos x="T4" y="T5"/>
                  </a:cxn>
                  <a:cxn ang="0">
                    <a:pos x="T6" y="T7"/>
                  </a:cxn>
                  <a:cxn ang="0">
                    <a:pos x="T8" y="T9"/>
                  </a:cxn>
                </a:cxnLst>
                <a:rect l="0" t="0" r="r" b="b"/>
                <a:pathLst>
                  <a:path w="19" h="11">
                    <a:moveTo>
                      <a:pt x="0" y="3"/>
                    </a:moveTo>
                    <a:cubicBezTo>
                      <a:pt x="12" y="11"/>
                      <a:pt x="12" y="11"/>
                      <a:pt x="12" y="11"/>
                    </a:cubicBezTo>
                    <a:cubicBezTo>
                      <a:pt x="19" y="8"/>
                      <a:pt x="19" y="8"/>
                      <a:pt x="19" y="8"/>
                    </a:cubicBezTo>
                    <a:cubicBezTo>
                      <a:pt x="8" y="0"/>
                      <a:pt x="8" y="0"/>
                      <a:pt x="8" y="0"/>
                    </a:cubicBezTo>
                    <a:cubicBezTo>
                      <a:pt x="5" y="1"/>
                      <a:pt x="3" y="2"/>
                      <a:pt x="0" y="3"/>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3A946D97-A233-44F0-AA26-366505F0291B}"/>
                  </a:ext>
                </a:extLst>
              </p:cNvPr>
              <p:cNvSpPr>
                <a:spLocks/>
              </p:cNvSpPr>
              <p:nvPr/>
            </p:nvSpPr>
            <p:spPr bwMode="auto">
              <a:xfrm>
                <a:off x="4336" y="3890"/>
                <a:ext cx="188" cy="190"/>
              </a:xfrm>
              <a:custGeom>
                <a:avLst/>
                <a:gdLst>
                  <a:gd name="T0" fmla="*/ 1 w 96"/>
                  <a:gd name="T1" fmla="*/ 89 h 97"/>
                  <a:gd name="T2" fmla="*/ 2 w 96"/>
                  <a:gd name="T3" fmla="*/ 97 h 97"/>
                  <a:gd name="T4" fmla="*/ 86 w 96"/>
                  <a:gd name="T5" fmla="*/ 97 h 97"/>
                  <a:gd name="T6" fmla="*/ 88 w 96"/>
                  <a:gd name="T7" fmla="*/ 89 h 97"/>
                  <a:gd name="T8" fmla="*/ 41 w 96"/>
                  <a:gd name="T9" fmla="*/ 0 h 97"/>
                  <a:gd name="T10" fmla="*/ 23 w 96"/>
                  <a:gd name="T11" fmla="*/ 24 h 97"/>
                  <a:gd name="T12" fmla="*/ 10 w 96"/>
                  <a:gd name="T13" fmla="*/ 69 h 97"/>
                  <a:gd name="T14" fmla="*/ 1 w 96"/>
                  <a:gd name="T15" fmla="*/ 89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7">
                    <a:moveTo>
                      <a:pt x="1" y="89"/>
                    </a:moveTo>
                    <a:cubicBezTo>
                      <a:pt x="1" y="94"/>
                      <a:pt x="2" y="97"/>
                      <a:pt x="2" y="97"/>
                    </a:cubicBezTo>
                    <a:cubicBezTo>
                      <a:pt x="86" y="97"/>
                      <a:pt x="86" y="97"/>
                      <a:pt x="86" y="97"/>
                    </a:cubicBezTo>
                    <a:cubicBezTo>
                      <a:pt x="87" y="94"/>
                      <a:pt x="88" y="92"/>
                      <a:pt x="88" y="89"/>
                    </a:cubicBezTo>
                    <a:cubicBezTo>
                      <a:pt x="96" y="49"/>
                      <a:pt x="41" y="0"/>
                      <a:pt x="41" y="0"/>
                    </a:cubicBezTo>
                    <a:cubicBezTo>
                      <a:pt x="23" y="24"/>
                      <a:pt x="23" y="24"/>
                      <a:pt x="23" y="24"/>
                    </a:cubicBezTo>
                    <a:cubicBezTo>
                      <a:pt x="23" y="24"/>
                      <a:pt x="25" y="62"/>
                      <a:pt x="10" y="69"/>
                    </a:cubicBezTo>
                    <a:cubicBezTo>
                      <a:pt x="1" y="74"/>
                      <a:pt x="0" y="83"/>
                      <a:pt x="1" y="89"/>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29A5B546-F6AF-4F55-B3EB-5BA312DC3DFE}"/>
                  </a:ext>
                </a:extLst>
              </p:cNvPr>
              <p:cNvSpPr>
                <a:spLocks/>
              </p:cNvSpPr>
              <p:nvPr/>
            </p:nvSpPr>
            <p:spPr bwMode="auto">
              <a:xfrm>
                <a:off x="4338" y="4064"/>
                <a:ext cx="171" cy="16"/>
              </a:xfrm>
              <a:custGeom>
                <a:avLst/>
                <a:gdLst>
                  <a:gd name="T0" fmla="*/ 87 w 87"/>
                  <a:gd name="T1" fmla="*/ 0 h 8"/>
                  <a:gd name="T2" fmla="*/ 0 w 87"/>
                  <a:gd name="T3" fmla="*/ 0 h 8"/>
                  <a:gd name="T4" fmla="*/ 1 w 87"/>
                  <a:gd name="T5" fmla="*/ 8 h 8"/>
                  <a:gd name="T6" fmla="*/ 85 w 87"/>
                  <a:gd name="T7" fmla="*/ 8 h 8"/>
                  <a:gd name="T8" fmla="*/ 87 w 87"/>
                  <a:gd name="T9" fmla="*/ 0 h 8"/>
                </a:gdLst>
                <a:ahLst/>
                <a:cxnLst>
                  <a:cxn ang="0">
                    <a:pos x="T0" y="T1"/>
                  </a:cxn>
                  <a:cxn ang="0">
                    <a:pos x="T2" y="T3"/>
                  </a:cxn>
                  <a:cxn ang="0">
                    <a:pos x="T4" y="T5"/>
                  </a:cxn>
                  <a:cxn ang="0">
                    <a:pos x="T6" y="T7"/>
                  </a:cxn>
                  <a:cxn ang="0">
                    <a:pos x="T8" y="T9"/>
                  </a:cxn>
                </a:cxnLst>
                <a:rect l="0" t="0" r="r" b="b"/>
                <a:pathLst>
                  <a:path w="87" h="8">
                    <a:moveTo>
                      <a:pt x="87" y="0"/>
                    </a:moveTo>
                    <a:cubicBezTo>
                      <a:pt x="0" y="0"/>
                      <a:pt x="0" y="0"/>
                      <a:pt x="0" y="0"/>
                    </a:cubicBezTo>
                    <a:cubicBezTo>
                      <a:pt x="0" y="5"/>
                      <a:pt x="1" y="8"/>
                      <a:pt x="1" y="8"/>
                    </a:cubicBezTo>
                    <a:cubicBezTo>
                      <a:pt x="85" y="8"/>
                      <a:pt x="85" y="8"/>
                      <a:pt x="85" y="8"/>
                    </a:cubicBezTo>
                    <a:cubicBezTo>
                      <a:pt x="86" y="5"/>
                      <a:pt x="87" y="3"/>
                      <a:pt x="87" y="0"/>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2BC81FCE-E2E5-48EB-8311-004085976458}"/>
                  </a:ext>
                </a:extLst>
              </p:cNvPr>
              <p:cNvSpPr>
                <a:spLocks/>
              </p:cNvSpPr>
              <p:nvPr/>
            </p:nvSpPr>
            <p:spPr bwMode="auto">
              <a:xfrm>
                <a:off x="4364" y="3984"/>
                <a:ext cx="100" cy="41"/>
              </a:xfrm>
              <a:custGeom>
                <a:avLst/>
                <a:gdLst>
                  <a:gd name="T0" fmla="*/ 0 w 51"/>
                  <a:gd name="T1" fmla="*/ 18 h 21"/>
                  <a:gd name="T2" fmla="*/ 51 w 51"/>
                  <a:gd name="T3" fmla="*/ 21 h 21"/>
                  <a:gd name="T4" fmla="*/ 51 w 51"/>
                  <a:gd name="T5" fmla="*/ 15 h 21"/>
                  <a:gd name="T6" fmla="*/ 0 w 51"/>
                  <a:gd name="T7" fmla="*/ 18 h 21"/>
                </a:gdLst>
                <a:ahLst/>
                <a:cxnLst>
                  <a:cxn ang="0">
                    <a:pos x="T0" y="T1"/>
                  </a:cxn>
                  <a:cxn ang="0">
                    <a:pos x="T2" y="T3"/>
                  </a:cxn>
                  <a:cxn ang="0">
                    <a:pos x="T4" y="T5"/>
                  </a:cxn>
                  <a:cxn ang="0">
                    <a:pos x="T6" y="T7"/>
                  </a:cxn>
                </a:cxnLst>
                <a:rect l="0" t="0" r="r" b="b"/>
                <a:pathLst>
                  <a:path w="51" h="21">
                    <a:moveTo>
                      <a:pt x="0" y="18"/>
                    </a:moveTo>
                    <a:cubicBezTo>
                      <a:pt x="0" y="18"/>
                      <a:pt x="35" y="10"/>
                      <a:pt x="51" y="21"/>
                    </a:cubicBezTo>
                    <a:cubicBezTo>
                      <a:pt x="51" y="15"/>
                      <a:pt x="51" y="15"/>
                      <a:pt x="51" y="15"/>
                    </a:cubicBezTo>
                    <a:cubicBezTo>
                      <a:pt x="51" y="15"/>
                      <a:pt x="22" y="0"/>
                      <a:pt x="0" y="18"/>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B49DBB09-799E-4C29-A5EE-1DB6142B5878}"/>
                  </a:ext>
                </a:extLst>
              </p:cNvPr>
              <p:cNvSpPr>
                <a:spLocks/>
              </p:cNvSpPr>
              <p:nvPr/>
            </p:nvSpPr>
            <p:spPr bwMode="auto">
              <a:xfrm>
                <a:off x="4377" y="3972"/>
                <a:ext cx="87" cy="30"/>
              </a:xfrm>
              <a:custGeom>
                <a:avLst/>
                <a:gdLst>
                  <a:gd name="T0" fmla="*/ 0 w 44"/>
                  <a:gd name="T1" fmla="*/ 15 h 15"/>
                  <a:gd name="T2" fmla="*/ 44 w 44"/>
                  <a:gd name="T3" fmla="*/ 15 h 15"/>
                  <a:gd name="T4" fmla="*/ 42 w 44"/>
                  <a:gd name="T5" fmla="*/ 10 h 15"/>
                  <a:gd name="T6" fmla="*/ 0 w 44"/>
                  <a:gd name="T7" fmla="*/ 15 h 15"/>
                </a:gdLst>
                <a:ahLst/>
                <a:cxnLst>
                  <a:cxn ang="0">
                    <a:pos x="T0" y="T1"/>
                  </a:cxn>
                  <a:cxn ang="0">
                    <a:pos x="T2" y="T3"/>
                  </a:cxn>
                  <a:cxn ang="0">
                    <a:pos x="T4" y="T5"/>
                  </a:cxn>
                  <a:cxn ang="0">
                    <a:pos x="T6" y="T7"/>
                  </a:cxn>
                </a:cxnLst>
                <a:rect l="0" t="0" r="r" b="b"/>
                <a:pathLst>
                  <a:path w="44" h="15">
                    <a:moveTo>
                      <a:pt x="0" y="15"/>
                    </a:moveTo>
                    <a:cubicBezTo>
                      <a:pt x="0" y="15"/>
                      <a:pt x="23" y="5"/>
                      <a:pt x="44" y="15"/>
                    </a:cubicBezTo>
                    <a:cubicBezTo>
                      <a:pt x="42" y="10"/>
                      <a:pt x="42" y="10"/>
                      <a:pt x="42" y="10"/>
                    </a:cubicBezTo>
                    <a:cubicBezTo>
                      <a:pt x="42" y="10"/>
                      <a:pt x="16" y="0"/>
                      <a:pt x="0" y="15"/>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24AEB8ED-91AE-4775-8196-71A0C514F7E4}"/>
                  </a:ext>
                </a:extLst>
              </p:cNvPr>
              <p:cNvSpPr>
                <a:spLocks/>
              </p:cNvSpPr>
              <p:nvPr/>
            </p:nvSpPr>
            <p:spPr bwMode="auto">
              <a:xfrm>
                <a:off x="4026" y="2792"/>
                <a:ext cx="587" cy="1233"/>
              </a:xfrm>
              <a:custGeom>
                <a:avLst/>
                <a:gdLst>
                  <a:gd name="T0" fmla="*/ 299 w 299"/>
                  <a:gd name="T1" fmla="*/ 0 h 628"/>
                  <a:gd name="T2" fmla="*/ 289 w 299"/>
                  <a:gd name="T3" fmla="*/ 182 h 628"/>
                  <a:gd name="T4" fmla="*/ 262 w 299"/>
                  <a:gd name="T5" fmla="*/ 521 h 628"/>
                  <a:gd name="T6" fmla="*/ 246 w 299"/>
                  <a:gd name="T7" fmla="*/ 622 h 628"/>
                  <a:gd name="T8" fmla="*/ 178 w 299"/>
                  <a:gd name="T9" fmla="*/ 613 h 628"/>
                  <a:gd name="T10" fmla="*/ 172 w 299"/>
                  <a:gd name="T11" fmla="*/ 577 h 628"/>
                  <a:gd name="T12" fmla="*/ 184 w 299"/>
                  <a:gd name="T13" fmla="*/ 549 h 628"/>
                  <a:gd name="T14" fmla="*/ 181 w 299"/>
                  <a:gd name="T15" fmla="*/ 508 h 628"/>
                  <a:gd name="T16" fmla="*/ 194 w 299"/>
                  <a:gd name="T17" fmla="*/ 106 h 628"/>
                  <a:gd name="T18" fmla="*/ 175 w 299"/>
                  <a:gd name="T19" fmla="*/ 104 h 628"/>
                  <a:gd name="T20" fmla="*/ 82 w 299"/>
                  <a:gd name="T21" fmla="*/ 549 h 628"/>
                  <a:gd name="T22" fmla="*/ 82 w 299"/>
                  <a:gd name="T23" fmla="*/ 575 h 628"/>
                  <a:gd name="T24" fmla="*/ 62 w 299"/>
                  <a:gd name="T25" fmla="*/ 628 h 628"/>
                  <a:gd name="T26" fmla="*/ 0 w 299"/>
                  <a:gd name="T27" fmla="*/ 607 h 628"/>
                  <a:gd name="T28" fmla="*/ 10 w 299"/>
                  <a:gd name="T29" fmla="*/ 577 h 628"/>
                  <a:gd name="T30" fmla="*/ 3 w 299"/>
                  <a:gd name="T31" fmla="*/ 536 h 628"/>
                  <a:gd name="T32" fmla="*/ 26 w 299"/>
                  <a:gd name="T33" fmla="*/ 481 h 628"/>
                  <a:gd name="T34" fmla="*/ 85 w 299"/>
                  <a:gd name="T35" fmla="*/ 8 h 628"/>
                  <a:gd name="T36" fmla="*/ 299 w 299"/>
                  <a:gd name="T37" fmla="*/ 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 h="628">
                    <a:moveTo>
                      <a:pt x="299" y="0"/>
                    </a:moveTo>
                    <a:cubicBezTo>
                      <a:pt x="299" y="80"/>
                      <a:pt x="291" y="161"/>
                      <a:pt x="289" y="182"/>
                    </a:cubicBezTo>
                    <a:cubicBezTo>
                      <a:pt x="287" y="202"/>
                      <a:pt x="265" y="432"/>
                      <a:pt x="262" y="521"/>
                    </a:cubicBezTo>
                    <a:cubicBezTo>
                      <a:pt x="261" y="567"/>
                      <a:pt x="246" y="622"/>
                      <a:pt x="246" y="622"/>
                    </a:cubicBezTo>
                    <a:cubicBezTo>
                      <a:pt x="246" y="622"/>
                      <a:pt x="203" y="587"/>
                      <a:pt x="178" y="613"/>
                    </a:cubicBezTo>
                    <a:cubicBezTo>
                      <a:pt x="172" y="577"/>
                      <a:pt x="172" y="577"/>
                      <a:pt x="172" y="577"/>
                    </a:cubicBezTo>
                    <a:cubicBezTo>
                      <a:pt x="184" y="549"/>
                      <a:pt x="184" y="549"/>
                      <a:pt x="184" y="549"/>
                    </a:cubicBezTo>
                    <a:cubicBezTo>
                      <a:pt x="184" y="549"/>
                      <a:pt x="171" y="526"/>
                      <a:pt x="181" y="508"/>
                    </a:cubicBezTo>
                    <a:cubicBezTo>
                      <a:pt x="191" y="490"/>
                      <a:pt x="194" y="106"/>
                      <a:pt x="194" y="106"/>
                    </a:cubicBezTo>
                    <a:cubicBezTo>
                      <a:pt x="175" y="104"/>
                      <a:pt x="175" y="104"/>
                      <a:pt x="175" y="104"/>
                    </a:cubicBezTo>
                    <a:cubicBezTo>
                      <a:pt x="82" y="549"/>
                      <a:pt x="82" y="549"/>
                      <a:pt x="82" y="549"/>
                    </a:cubicBezTo>
                    <a:cubicBezTo>
                      <a:pt x="82" y="575"/>
                      <a:pt x="82" y="575"/>
                      <a:pt x="82" y="575"/>
                    </a:cubicBezTo>
                    <a:cubicBezTo>
                      <a:pt x="82" y="575"/>
                      <a:pt x="62" y="607"/>
                      <a:pt x="62" y="628"/>
                    </a:cubicBezTo>
                    <a:cubicBezTo>
                      <a:pt x="0" y="607"/>
                      <a:pt x="0" y="607"/>
                      <a:pt x="0" y="607"/>
                    </a:cubicBezTo>
                    <a:cubicBezTo>
                      <a:pt x="10" y="577"/>
                      <a:pt x="10" y="577"/>
                      <a:pt x="10" y="577"/>
                    </a:cubicBezTo>
                    <a:cubicBezTo>
                      <a:pt x="3" y="536"/>
                      <a:pt x="3" y="536"/>
                      <a:pt x="3" y="536"/>
                    </a:cubicBezTo>
                    <a:cubicBezTo>
                      <a:pt x="26" y="481"/>
                      <a:pt x="26" y="481"/>
                      <a:pt x="26" y="481"/>
                    </a:cubicBezTo>
                    <a:cubicBezTo>
                      <a:pt x="26" y="481"/>
                      <a:pt x="90" y="56"/>
                      <a:pt x="85" y="8"/>
                    </a:cubicBezTo>
                    <a:lnTo>
                      <a:pt x="299" y="0"/>
                    </a:lnTo>
                    <a:close/>
                  </a:path>
                </a:pathLst>
              </a:custGeom>
              <a:solidFill>
                <a:srgbClr val="8BBD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59C5C4FE-D6AE-49F6-8A4A-00F5EC5F9151}"/>
                  </a:ext>
                </a:extLst>
              </p:cNvPr>
              <p:cNvSpPr>
                <a:spLocks/>
              </p:cNvSpPr>
              <p:nvPr/>
            </p:nvSpPr>
            <p:spPr bwMode="auto">
              <a:xfrm>
                <a:off x="4158" y="2093"/>
                <a:ext cx="506" cy="830"/>
              </a:xfrm>
              <a:custGeom>
                <a:avLst/>
                <a:gdLst>
                  <a:gd name="T0" fmla="*/ 231 w 258"/>
                  <a:gd name="T1" fmla="*/ 376 h 423"/>
                  <a:gd name="T2" fmla="*/ 99 w 258"/>
                  <a:gd name="T3" fmla="*/ 408 h 423"/>
                  <a:gd name="T4" fmla="*/ 18 w 258"/>
                  <a:gd name="T5" fmla="*/ 372 h 423"/>
                  <a:gd name="T6" fmla="*/ 20 w 258"/>
                  <a:gd name="T7" fmla="*/ 29 h 423"/>
                  <a:gd name="T8" fmla="*/ 99 w 258"/>
                  <a:gd name="T9" fmla="*/ 1 h 423"/>
                  <a:gd name="T10" fmla="*/ 144 w 258"/>
                  <a:gd name="T11" fmla="*/ 1 h 423"/>
                  <a:gd name="T12" fmla="*/ 178 w 258"/>
                  <a:gd name="T13" fmla="*/ 6 h 423"/>
                  <a:gd name="T14" fmla="*/ 252 w 258"/>
                  <a:gd name="T15" fmla="*/ 66 h 423"/>
                  <a:gd name="T16" fmla="*/ 231 w 258"/>
                  <a:gd name="T17" fmla="*/ 376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8" h="423">
                    <a:moveTo>
                      <a:pt x="231" y="376"/>
                    </a:moveTo>
                    <a:cubicBezTo>
                      <a:pt x="231" y="376"/>
                      <a:pt x="197" y="423"/>
                      <a:pt x="99" y="408"/>
                    </a:cubicBezTo>
                    <a:cubicBezTo>
                      <a:pt x="43" y="399"/>
                      <a:pt x="18" y="372"/>
                      <a:pt x="18" y="372"/>
                    </a:cubicBezTo>
                    <a:cubicBezTo>
                      <a:pt x="18" y="372"/>
                      <a:pt x="0" y="55"/>
                      <a:pt x="20" y="29"/>
                    </a:cubicBezTo>
                    <a:cubicBezTo>
                      <a:pt x="34" y="11"/>
                      <a:pt x="62" y="3"/>
                      <a:pt x="99" y="1"/>
                    </a:cubicBezTo>
                    <a:cubicBezTo>
                      <a:pt x="113" y="0"/>
                      <a:pt x="128" y="0"/>
                      <a:pt x="144" y="1"/>
                    </a:cubicBezTo>
                    <a:cubicBezTo>
                      <a:pt x="156" y="2"/>
                      <a:pt x="167" y="3"/>
                      <a:pt x="178" y="6"/>
                    </a:cubicBezTo>
                    <a:cubicBezTo>
                      <a:pt x="219" y="18"/>
                      <a:pt x="248" y="45"/>
                      <a:pt x="252" y="66"/>
                    </a:cubicBezTo>
                    <a:cubicBezTo>
                      <a:pt x="258" y="93"/>
                      <a:pt x="231" y="376"/>
                      <a:pt x="231" y="376"/>
                    </a:cubicBezTo>
                    <a:close/>
                  </a:path>
                </a:pathLst>
              </a:custGeom>
              <a:solidFill>
                <a:srgbClr val="CF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D73BD07E-57A1-4175-87C9-696CB71260B1}"/>
                  </a:ext>
                </a:extLst>
              </p:cNvPr>
              <p:cNvSpPr>
                <a:spLocks/>
              </p:cNvSpPr>
              <p:nvPr/>
            </p:nvSpPr>
            <p:spPr bwMode="auto">
              <a:xfrm>
                <a:off x="4440" y="2056"/>
                <a:ext cx="55" cy="92"/>
              </a:xfrm>
              <a:custGeom>
                <a:avLst/>
                <a:gdLst>
                  <a:gd name="T0" fmla="*/ 5 w 28"/>
                  <a:gd name="T1" fmla="*/ 20 h 47"/>
                  <a:gd name="T2" fmla="*/ 23 w 28"/>
                  <a:gd name="T3" fmla="*/ 47 h 47"/>
                  <a:gd name="T4" fmla="*/ 14 w 28"/>
                  <a:gd name="T5" fmla="*/ 5 h 47"/>
                  <a:gd name="T6" fmla="*/ 5 w 28"/>
                  <a:gd name="T7" fmla="*/ 20 h 47"/>
                </a:gdLst>
                <a:ahLst/>
                <a:cxnLst>
                  <a:cxn ang="0">
                    <a:pos x="T0" y="T1"/>
                  </a:cxn>
                  <a:cxn ang="0">
                    <a:pos x="T2" y="T3"/>
                  </a:cxn>
                  <a:cxn ang="0">
                    <a:pos x="T4" y="T5"/>
                  </a:cxn>
                  <a:cxn ang="0">
                    <a:pos x="T6" y="T7"/>
                  </a:cxn>
                </a:cxnLst>
                <a:rect l="0" t="0" r="r" b="b"/>
                <a:pathLst>
                  <a:path w="28" h="47">
                    <a:moveTo>
                      <a:pt x="5" y="20"/>
                    </a:moveTo>
                    <a:cubicBezTo>
                      <a:pt x="5" y="20"/>
                      <a:pt x="23" y="31"/>
                      <a:pt x="23" y="47"/>
                    </a:cubicBezTo>
                    <a:cubicBezTo>
                      <a:pt x="23" y="47"/>
                      <a:pt x="28" y="11"/>
                      <a:pt x="14" y="5"/>
                    </a:cubicBezTo>
                    <a:cubicBezTo>
                      <a:pt x="0" y="0"/>
                      <a:pt x="5" y="20"/>
                      <a:pt x="5" y="20"/>
                    </a:cubicBezTo>
                    <a:close/>
                  </a:path>
                </a:pathLst>
              </a:custGeom>
              <a:solidFill>
                <a:srgbClr val="0A3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7290B0D5-3EEF-4F84-9331-A62CA0386018}"/>
                  </a:ext>
                </a:extLst>
              </p:cNvPr>
              <p:cNvSpPr>
                <a:spLocks/>
              </p:cNvSpPr>
              <p:nvPr/>
            </p:nvSpPr>
            <p:spPr bwMode="auto">
              <a:xfrm>
                <a:off x="4405" y="2105"/>
                <a:ext cx="261" cy="852"/>
              </a:xfrm>
              <a:custGeom>
                <a:avLst/>
                <a:gdLst>
                  <a:gd name="T0" fmla="*/ 112 w 133"/>
                  <a:gd name="T1" fmla="*/ 405 h 434"/>
                  <a:gd name="T2" fmla="*/ 17 w 133"/>
                  <a:gd name="T3" fmla="*/ 425 h 434"/>
                  <a:gd name="T4" fmla="*/ 5 w 133"/>
                  <a:gd name="T5" fmla="*/ 62 h 434"/>
                  <a:gd name="T6" fmla="*/ 35 w 133"/>
                  <a:gd name="T7" fmla="*/ 33 h 434"/>
                  <a:gd name="T8" fmla="*/ 52 w 133"/>
                  <a:gd name="T9" fmla="*/ 0 h 434"/>
                  <a:gd name="T10" fmla="*/ 127 w 133"/>
                  <a:gd name="T11" fmla="*/ 42 h 434"/>
                  <a:gd name="T12" fmla="*/ 112 w 133"/>
                  <a:gd name="T13" fmla="*/ 405 h 434"/>
                </a:gdLst>
                <a:ahLst/>
                <a:cxnLst>
                  <a:cxn ang="0">
                    <a:pos x="T0" y="T1"/>
                  </a:cxn>
                  <a:cxn ang="0">
                    <a:pos x="T2" y="T3"/>
                  </a:cxn>
                  <a:cxn ang="0">
                    <a:pos x="T4" y="T5"/>
                  </a:cxn>
                  <a:cxn ang="0">
                    <a:pos x="T6" y="T7"/>
                  </a:cxn>
                  <a:cxn ang="0">
                    <a:pos x="T8" y="T9"/>
                  </a:cxn>
                  <a:cxn ang="0">
                    <a:pos x="T10" y="T11"/>
                  </a:cxn>
                  <a:cxn ang="0">
                    <a:pos x="T12" y="T13"/>
                  </a:cxn>
                </a:cxnLst>
                <a:rect l="0" t="0" r="r" b="b"/>
                <a:pathLst>
                  <a:path w="133" h="434">
                    <a:moveTo>
                      <a:pt x="112" y="405"/>
                    </a:moveTo>
                    <a:cubicBezTo>
                      <a:pt x="112" y="405"/>
                      <a:pt x="70" y="434"/>
                      <a:pt x="17" y="425"/>
                    </a:cubicBezTo>
                    <a:cubicBezTo>
                      <a:pt x="17" y="425"/>
                      <a:pt x="0" y="93"/>
                      <a:pt x="5" y="62"/>
                    </a:cubicBezTo>
                    <a:cubicBezTo>
                      <a:pt x="5" y="62"/>
                      <a:pt x="21" y="44"/>
                      <a:pt x="35" y="33"/>
                    </a:cubicBezTo>
                    <a:cubicBezTo>
                      <a:pt x="48" y="24"/>
                      <a:pt x="51" y="5"/>
                      <a:pt x="52" y="0"/>
                    </a:cubicBezTo>
                    <a:cubicBezTo>
                      <a:pt x="93" y="12"/>
                      <a:pt x="123" y="21"/>
                      <a:pt x="127" y="42"/>
                    </a:cubicBezTo>
                    <a:cubicBezTo>
                      <a:pt x="133" y="69"/>
                      <a:pt x="112" y="405"/>
                      <a:pt x="112" y="405"/>
                    </a:cubicBezTo>
                    <a:close/>
                  </a:path>
                </a:pathLst>
              </a:custGeom>
              <a:solidFill>
                <a:srgbClr val="105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5B3648F9-42AB-4234-912E-A918CA2AA872}"/>
                  </a:ext>
                </a:extLst>
              </p:cNvPr>
              <p:cNvSpPr>
                <a:spLocks/>
              </p:cNvSpPr>
              <p:nvPr/>
            </p:nvSpPr>
            <p:spPr bwMode="auto">
              <a:xfrm>
                <a:off x="4158" y="2095"/>
                <a:ext cx="194" cy="817"/>
              </a:xfrm>
              <a:custGeom>
                <a:avLst/>
                <a:gdLst>
                  <a:gd name="T0" fmla="*/ 99 w 99"/>
                  <a:gd name="T1" fmla="*/ 0 h 416"/>
                  <a:gd name="T2" fmla="*/ 80 w 99"/>
                  <a:gd name="T3" fmla="*/ 57 h 416"/>
                  <a:gd name="T4" fmla="*/ 45 w 99"/>
                  <a:gd name="T5" fmla="*/ 416 h 416"/>
                  <a:gd name="T6" fmla="*/ 8 w 99"/>
                  <a:gd name="T7" fmla="*/ 399 h 416"/>
                  <a:gd name="T8" fmla="*/ 20 w 99"/>
                  <a:gd name="T9" fmla="*/ 28 h 416"/>
                  <a:gd name="T10" fmla="*/ 99 w 99"/>
                  <a:gd name="T11" fmla="*/ 0 h 416"/>
                </a:gdLst>
                <a:ahLst/>
                <a:cxnLst>
                  <a:cxn ang="0">
                    <a:pos x="T0" y="T1"/>
                  </a:cxn>
                  <a:cxn ang="0">
                    <a:pos x="T2" y="T3"/>
                  </a:cxn>
                  <a:cxn ang="0">
                    <a:pos x="T4" y="T5"/>
                  </a:cxn>
                  <a:cxn ang="0">
                    <a:pos x="T6" y="T7"/>
                  </a:cxn>
                  <a:cxn ang="0">
                    <a:pos x="T8" y="T9"/>
                  </a:cxn>
                  <a:cxn ang="0">
                    <a:pos x="T10" y="T11"/>
                  </a:cxn>
                </a:cxnLst>
                <a:rect l="0" t="0" r="r" b="b"/>
                <a:pathLst>
                  <a:path w="99" h="416">
                    <a:moveTo>
                      <a:pt x="99" y="0"/>
                    </a:moveTo>
                    <a:cubicBezTo>
                      <a:pt x="93" y="9"/>
                      <a:pt x="83" y="29"/>
                      <a:pt x="80" y="57"/>
                    </a:cubicBezTo>
                    <a:cubicBezTo>
                      <a:pt x="78" y="77"/>
                      <a:pt x="45" y="416"/>
                      <a:pt x="45" y="416"/>
                    </a:cubicBezTo>
                    <a:cubicBezTo>
                      <a:pt x="15" y="416"/>
                      <a:pt x="8" y="399"/>
                      <a:pt x="8" y="399"/>
                    </a:cubicBezTo>
                    <a:cubicBezTo>
                      <a:pt x="8" y="399"/>
                      <a:pt x="0" y="54"/>
                      <a:pt x="20" y="28"/>
                    </a:cubicBezTo>
                    <a:cubicBezTo>
                      <a:pt x="34" y="10"/>
                      <a:pt x="62" y="2"/>
                      <a:pt x="99" y="0"/>
                    </a:cubicBezTo>
                    <a:close/>
                  </a:path>
                </a:pathLst>
              </a:custGeom>
              <a:solidFill>
                <a:srgbClr val="105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DD18299B-223C-4972-9336-CD6F5C75A578}"/>
                  </a:ext>
                </a:extLst>
              </p:cNvPr>
              <p:cNvSpPr>
                <a:spLocks/>
              </p:cNvSpPr>
              <p:nvPr/>
            </p:nvSpPr>
            <p:spPr bwMode="auto">
              <a:xfrm>
                <a:off x="4415" y="2065"/>
                <a:ext cx="139" cy="165"/>
              </a:xfrm>
              <a:custGeom>
                <a:avLst/>
                <a:gdLst>
                  <a:gd name="T0" fmla="*/ 27 w 71"/>
                  <a:gd name="T1" fmla="*/ 0 h 84"/>
                  <a:gd name="T2" fmla="*/ 64 w 71"/>
                  <a:gd name="T3" fmla="*/ 30 h 84"/>
                  <a:gd name="T4" fmla="*/ 33 w 71"/>
                  <a:gd name="T5" fmla="*/ 84 h 84"/>
                  <a:gd name="T6" fmla="*/ 18 w 71"/>
                  <a:gd name="T7" fmla="*/ 68 h 84"/>
                  <a:gd name="T8" fmla="*/ 0 w 71"/>
                  <a:gd name="T9" fmla="*/ 82 h 84"/>
                  <a:gd name="T10" fmla="*/ 19 w 71"/>
                  <a:gd name="T11" fmla="*/ 55 h 84"/>
                  <a:gd name="T12" fmla="*/ 27 w 71"/>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1" h="84">
                    <a:moveTo>
                      <a:pt x="27" y="0"/>
                    </a:moveTo>
                    <a:cubicBezTo>
                      <a:pt x="27" y="0"/>
                      <a:pt x="57" y="1"/>
                      <a:pt x="64" y="30"/>
                    </a:cubicBezTo>
                    <a:cubicBezTo>
                      <a:pt x="71" y="60"/>
                      <a:pt x="33" y="84"/>
                      <a:pt x="33" y="84"/>
                    </a:cubicBezTo>
                    <a:cubicBezTo>
                      <a:pt x="33" y="84"/>
                      <a:pt x="27" y="68"/>
                      <a:pt x="18" y="68"/>
                    </a:cubicBezTo>
                    <a:cubicBezTo>
                      <a:pt x="10" y="68"/>
                      <a:pt x="0" y="82"/>
                      <a:pt x="0" y="82"/>
                    </a:cubicBezTo>
                    <a:cubicBezTo>
                      <a:pt x="0" y="82"/>
                      <a:pt x="8" y="64"/>
                      <a:pt x="19" y="55"/>
                    </a:cubicBezTo>
                    <a:cubicBezTo>
                      <a:pt x="31" y="46"/>
                      <a:pt x="43" y="20"/>
                      <a:pt x="27" y="0"/>
                    </a:cubicBezTo>
                    <a:close/>
                  </a:path>
                </a:pathLst>
              </a:custGeom>
              <a:solidFill>
                <a:srgbClr val="0D5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480ED74C-CBDC-4431-9EEA-04F6C5E8B8FA}"/>
                  </a:ext>
                </a:extLst>
              </p:cNvPr>
              <p:cNvSpPr>
                <a:spLocks/>
              </p:cNvSpPr>
              <p:nvPr/>
            </p:nvSpPr>
            <p:spPr bwMode="auto">
              <a:xfrm>
                <a:off x="4262" y="2063"/>
                <a:ext cx="110" cy="144"/>
              </a:xfrm>
              <a:custGeom>
                <a:avLst/>
                <a:gdLst>
                  <a:gd name="T0" fmla="*/ 51 w 56"/>
                  <a:gd name="T1" fmla="*/ 0 h 73"/>
                  <a:gd name="T2" fmla="*/ 0 w 56"/>
                  <a:gd name="T3" fmla="*/ 61 h 73"/>
                  <a:gd name="T4" fmla="*/ 14 w 56"/>
                  <a:gd name="T5" fmla="*/ 50 h 73"/>
                  <a:gd name="T6" fmla="*/ 27 w 56"/>
                  <a:gd name="T7" fmla="*/ 73 h 73"/>
                  <a:gd name="T8" fmla="*/ 56 w 56"/>
                  <a:gd name="T9" fmla="*/ 15 h 73"/>
                  <a:gd name="T10" fmla="*/ 51 w 56"/>
                  <a:gd name="T11" fmla="*/ 0 h 73"/>
                </a:gdLst>
                <a:ahLst/>
                <a:cxnLst>
                  <a:cxn ang="0">
                    <a:pos x="T0" y="T1"/>
                  </a:cxn>
                  <a:cxn ang="0">
                    <a:pos x="T2" y="T3"/>
                  </a:cxn>
                  <a:cxn ang="0">
                    <a:pos x="T4" y="T5"/>
                  </a:cxn>
                  <a:cxn ang="0">
                    <a:pos x="T6" y="T7"/>
                  </a:cxn>
                  <a:cxn ang="0">
                    <a:pos x="T8" y="T9"/>
                  </a:cxn>
                  <a:cxn ang="0">
                    <a:pos x="T10" y="T11"/>
                  </a:cxn>
                </a:cxnLst>
                <a:rect l="0" t="0" r="r" b="b"/>
                <a:pathLst>
                  <a:path w="56" h="73">
                    <a:moveTo>
                      <a:pt x="51" y="0"/>
                    </a:moveTo>
                    <a:cubicBezTo>
                      <a:pt x="51" y="0"/>
                      <a:pt x="12" y="13"/>
                      <a:pt x="0" y="61"/>
                    </a:cubicBezTo>
                    <a:cubicBezTo>
                      <a:pt x="0" y="61"/>
                      <a:pt x="8" y="45"/>
                      <a:pt x="14" y="50"/>
                    </a:cubicBezTo>
                    <a:cubicBezTo>
                      <a:pt x="21" y="55"/>
                      <a:pt x="27" y="73"/>
                      <a:pt x="27" y="73"/>
                    </a:cubicBezTo>
                    <a:cubicBezTo>
                      <a:pt x="27" y="73"/>
                      <a:pt x="34" y="27"/>
                      <a:pt x="56" y="15"/>
                    </a:cubicBezTo>
                    <a:lnTo>
                      <a:pt x="51" y="0"/>
                    </a:lnTo>
                    <a:close/>
                  </a:path>
                </a:pathLst>
              </a:custGeom>
              <a:solidFill>
                <a:srgbClr val="0D5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D5474A69-BFB0-4AAC-8F65-B08DB5AC0B2A}"/>
                  </a:ext>
                </a:extLst>
              </p:cNvPr>
              <p:cNvSpPr>
                <a:spLocks/>
              </p:cNvSpPr>
              <p:nvPr/>
            </p:nvSpPr>
            <p:spPr bwMode="auto">
              <a:xfrm>
                <a:off x="4572" y="2167"/>
                <a:ext cx="223" cy="916"/>
              </a:xfrm>
              <a:custGeom>
                <a:avLst/>
                <a:gdLst>
                  <a:gd name="T0" fmla="*/ 39 w 114"/>
                  <a:gd name="T1" fmla="*/ 0 h 466"/>
                  <a:gd name="T2" fmla="*/ 3 w 114"/>
                  <a:gd name="T3" fmla="*/ 102 h 466"/>
                  <a:gd name="T4" fmla="*/ 43 w 114"/>
                  <a:gd name="T5" fmla="*/ 224 h 466"/>
                  <a:gd name="T6" fmla="*/ 49 w 114"/>
                  <a:gd name="T7" fmla="*/ 240 h 466"/>
                  <a:gd name="T8" fmla="*/ 35 w 114"/>
                  <a:gd name="T9" fmla="*/ 450 h 466"/>
                  <a:gd name="T10" fmla="*/ 86 w 114"/>
                  <a:gd name="T11" fmla="*/ 466 h 466"/>
                  <a:gd name="T12" fmla="*/ 110 w 114"/>
                  <a:gd name="T13" fmla="*/ 208 h 466"/>
                  <a:gd name="T14" fmla="*/ 39 w 114"/>
                  <a:gd name="T15" fmla="*/ 0 h 4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466">
                    <a:moveTo>
                      <a:pt x="39" y="0"/>
                    </a:moveTo>
                    <a:cubicBezTo>
                      <a:pt x="10" y="15"/>
                      <a:pt x="0" y="77"/>
                      <a:pt x="3" y="102"/>
                    </a:cubicBezTo>
                    <a:cubicBezTo>
                      <a:pt x="43" y="224"/>
                      <a:pt x="43" y="224"/>
                      <a:pt x="43" y="224"/>
                    </a:cubicBezTo>
                    <a:cubicBezTo>
                      <a:pt x="43" y="224"/>
                      <a:pt x="44" y="238"/>
                      <a:pt x="49" y="240"/>
                    </a:cubicBezTo>
                    <a:cubicBezTo>
                      <a:pt x="35" y="450"/>
                      <a:pt x="35" y="450"/>
                      <a:pt x="35" y="450"/>
                    </a:cubicBezTo>
                    <a:cubicBezTo>
                      <a:pt x="39" y="442"/>
                      <a:pt x="81" y="449"/>
                      <a:pt x="86" y="466"/>
                    </a:cubicBezTo>
                    <a:cubicBezTo>
                      <a:pt x="86" y="466"/>
                      <a:pt x="114" y="264"/>
                      <a:pt x="110" y="208"/>
                    </a:cubicBezTo>
                    <a:cubicBezTo>
                      <a:pt x="110" y="197"/>
                      <a:pt x="39" y="0"/>
                      <a:pt x="39" y="0"/>
                    </a:cubicBezTo>
                    <a:close/>
                  </a:path>
                </a:pathLst>
              </a:custGeom>
              <a:solidFill>
                <a:srgbClr val="0D5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DBA132A5-544C-439B-A8F4-66B758588765}"/>
                  </a:ext>
                </a:extLst>
              </p:cNvPr>
              <p:cNvSpPr>
                <a:spLocks/>
              </p:cNvSpPr>
              <p:nvPr/>
            </p:nvSpPr>
            <p:spPr bwMode="auto">
              <a:xfrm>
                <a:off x="4356" y="1983"/>
                <a:ext cx="116" cy="173"/>
              </a:xfrm>
              <a:custGeom>
                <a:avLst/>
                <a:gdLst>
                  <a:gd name="T0" fmla="*/ 0 w 59"/>
                  <a:gd name="T1" fmla="*/ 30 h 88"/>
                  <a:gd name="T2" fmla="*/ 13 w 59"/>
                  <a:gd name="T3" fmla="*/ 81 h 88"/>
                  <a:gd name="T4" fmla="*/ 59 w 59"/>
                  <a:gd name="T5" fmla="*/ 67 h 88"/>
                  <a:gd name="T6" fmla="*/ 57 w 59"/>
                  <a:gd name="T7" fmla="*/ 0 h 88"/>
                  <a:gd name="T8" fmla="*/ 48 w 59"/>
                  <a:gd name="T9" fmla="*/ 1 h 88"/>
                  <a:gd name="T10" fmla="*/ 0 w 59"/>
                  <a:gd name="T11" fmla="*/ 30 h 88"/>
                </a:gdLst>
                <a:ahLst/>
                <a:cxnLst>
                  <a:cxn ang="0">
                    <a:pos x="T0" y="T1"/>
                  </a:cxn>
                  <a:cxn ang="0">
                    <a:pos x="T2" y="T3"/>
                  </a:cxn>
                  <a:cxn ang="0">
                    <a:pos x="T4" y="T5"/>
                  </a:cxn>
                  <a:cxn ang="0">
                    <a:pos x="T6" y="T7"/>
                  </a:cxn>
                  <a:cxn ang="0">
                    <a:pos x="T8" y="T9"/>
                  </a:cxn>
                  <a:cxn ang="0">
                    <a:pos x="T10" y="T11"/>
                  </a:cxn>
                </a:cxnLst>
                <a:rect l="0" t="0" r="r" b="b"/>
                <a:pathLst>
                  <a:path w="59" h="88">
                    <a:moveTo>
                      <a:pt x="0" y="30"/>
                    </a:moveTo>
                    <a:cubicBezTo>
                      <a:pt x="13" y="81"/>
                      <a:pt x="13" y="81"/>
                      <a:pt x="13" y="81"/>
                    </a:cubicBezTo>
                    <a:cubicBezTo>
                      <a:pt x="13" y="81"/>
                      <a:pt x="28" y="88"/>
                      <a:pt x="59" y="67"/>
                    </a:cubicBezTo>
                    <a:cubicBezTo>
                      <a:pt x="59" y="67"/>
                      <a:pt x="43" y="28"/>
                      <a:pt x="57" y="0"/>
                    </a:cubicBezTo>
                    <a:cubicBezTo>
                      <a:pt x="57" y="0"/>
                      <a:pt x="54" y="0"/>
                      <a:pt x="48" y="1"/>
                    </a:cubicBezTo>
                    <a:cubicBezTo>
                      <a:pt x="48" y="1"/>
                      <a:pt x="42" y="32"/>
                      <a:pt x="0" y="30"/>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D3F85644-C90B-4BB7-BC8E-93519B9CB90A}"/>
                  </a:ext>
                </a:extLst>
              </p:cNvPr>
              <p:cNvSpPr>
                <a:spLocks/>
              </p:cNvSpPr>
              <p:nvPr/>
            </p:nvSpPr>
            <p:spPr bwMode="auto">
              <a:xfrm>
                <a:off x="4297" y="1794"/>
                <a:ext cx="188" cy="273"/>
              </a:xfrm>
              <a:custGeom>
                <a:avLst/>
                <a:gdLst>
                  <a:gd name="T0" fmla="*/ 96 w 96"/>
                  <a:gd name="T1" fmla="*/ 70 h 139"/>
                  <a:gd name="T2" fmla="*/ 16 w 96"/>
                  <a:gd name="T3" fmla="*/ 117 h 139"/>
                  <a:gd name="T4" fmla="*/ 4 w 96"/>
                  <a:gd name="T5" fmla="*/ 82 h 139"/>
                  <a:gd name="T6" fmla="*/ 2 w 96"/>
                  <a:gd name="T7" fmla="*/ 72 h 139"/>
                  <a:gd name="T8" fmla="*/ 14 w 96"/>
                  <a:gd name="T9" fmla="*/ 21 h 139"/>
                  <a:gd name="T10" fmla="*/ 96 w 96"/>
                  <a:gd name="T11" fmla="*/ 70 h 139"/>
                </a:gdLst>
                <a:ahLst/>
                <a:cxnLst>
                  <a:cxn ang="0">
                    <a:pos x="T0" y="T1"/>
                  </a:cxn>
                  <a:cxn ang="0">
                    <a:pos x="T2" y="T3"/>
                  </a:cxn>
                  <a:cxn ang="0">
                    <a:pos x="T4" y="T5"/>
                  </a:cxn>
                  <a:cxn ang="0">
                    <a:pos x="T6" y="T7"/>
                  </a:cxn>
                  <a:cxn ang="0">
                    <a:pos x="T8" y="T9"/>
                  </a:cxn>
                  <a:cxn ang="0">
                    <a:pos x="T10" y="T11"/>
                  </a:cxn>
                </a:cxnLst>
                <a:rect l="0" t="0" r="r" b="b"/>
                <a:pathLst>
                  <a:path w="96" h="139">
                    <a:moveTo>
                      <a:pt x="96" y="70"/>
                    </a:moveTo>
                    <a:cubicBezTo>
                      <a:pt x="96" y="131"/>
                      <a:pt x="31" y="139"/>
                      <a:pt x="16" y="117"/>
                    </a:cubicBezTo>
                    <a:cubicBezTo>
                      <a:pt x="11" y="110"/>
                      <a:pt x="7" y="96"/>
                      <a:pt x="4" y="82"/>
                    </a:cubicBezTo>
                    <a:cubicBezTo>
                      <a:pt x="3" y="79"/>
                      <a:pt x="3" y="76"/>
                      <a:pt x="2" y="72"/>
                    </a:cubicBezTo>
                    <a:cubicBezTo>
                      <a:pt x="0" y="50"/>
                      <a:pt x="2" y="27"/>
                      <a:pt x="14" y="21"/>
                    </a:cubicBezTo>
                    <a:cubicBezTo>
                      <a:pt x="58" y="0"/>
                      <a:pt x="95" y="9"/>
                      <a:pt x="96" y="70"/>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EEF86D03-DD49-498A-86F3-BBCA65D8564E}"/>
                  </a:ext>
                </a:extLst>
              </p:cNvPr>
              <p:cNvSpPr>
                <a:spLocks/>
              </p:cNvSpPr>
              <p:nvPr/>
            </p:nvSpPr>
            <p:spPr bwMode="auto">
              <a:xfrm>
                <a:off x="4375" y="1900"/>
                <a:ext cx="14" cy="24"/>
              </a:xfrm>
              <a:custGeom>
                <a:avLst/>
                <a:gdLst>
                  <a:gd name="T0" fmla="*/ 7 w 7"/>
                  <a:gd name="T1" fmla="*/ 5 h 12"/>
                  <a:gd name="T2" fmla="*/ 4 w 7"/>
                  <a:gd name="T3" fmla="*/ 12 h 12"/>
                  <a:gd name="T4" fmla="*/ 0 w 7"/>
                  <a:gd name="T5" fmla="*/ 6 h 12"/>
                  <a:gd name="T6" fmla="*/ 3 w 7"/>
                  <a:gd name="T7" fmla="*/ 0 h 12"/>
                  <a:gd name="T8" fmla="*/ 7 w 7"/>
                  <a:gd name="T9" fmla="*/ 5 h 12"/>
                </a:gdLst>
                <a:ahLst/>
                <a:cxnLst>
                  <a:cxn ang="0">
                    <a:pos x="T0" y="T1"/>
                  </a:cxn>
                  <a:cxn ang="0">
                    <a:pos x="T2" y="T3"/>
                  </a:cxn>
                  <a:cxn ang="0">
                    <a:pos x="T4" y="T5"/>
                  </a:cxn>
                  <a:cxn ang="0">
                    <a:pos x="T6" y="T7"/>
                  </a:cxn>
                  <a:cxn ang="0">
                    <a:pos x="T8" y="T9"/>
                  </a:cxn>
                </a:cxnLst>
                <a:rect l="0" t="0" r="r" b="b"/>
                <a:pathLst>
                  <a:path w="7" h="12">
                    <a:moveTo>
                      <a:pt x="7" y="5"/>
                    </a:moveTo>
                    <a:cubicBezTo>
                      <a:pt x="7" y="9"/>
                      <a:pt x="6" y="12"/>
                      <a:pt x="4" y="12"/>
                    </a:cubicBezTo>
                    <a:cubicBezTo>
                      <a:pt x="2" y="12"/>
                      <a:pt x="0" y="9"/>
                      <a:pt x="0" y="6"/>
                    </a:cubicBezTo>
                    <a:cubicBezTo>
                      <a:pt x="0" y="3"/>
                      <a:pt x="1" y="0"/>
                      <a:pt x="3" y="0"/>
                    </a:cubicBezTo>
                    <a:cubicBezTo>
                      <a:pt x="5" y="0"/>
                      <a:pt x="6" y="2"/>
                      <a:pt x="7" y="5"/>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FC5343BD-41B9-46C9-B6C3-C893D9C30084}"/>
                  </a:ext>
                </a:extLst>
              </p:cNvPr>
              <p:cNvSpPr>
                <a:spLocks/>
              </p:cNvSpPr>
              <p:nvPr/>
            </p:nvSpPr>
            <p:spPr bwMode="auto">
              <a:xfrm>
                <a:off x="4315" y="1910"/>
                <a:ext cx="13" cy="26"/>
              </a:xfrm>
              <a:custGeom>
                <a:avLst/>
                <a:gdLst>
                  <a:gd name="T0" fmla="*/ 7 w 7"/>
                  <a:gd name="T1" fmla="*/ 6 h 13"/>
                  <a:gd name="T2" fmla="*/ 4 w 7"/>
                  <a:gd name="T3" fmla="*/ 12 h 13"/>
                  <a:gd name="T4" fmla="*/ 0 w 7"/>
                  <a:gd name="T5" fmla="*/ 7 h 13"/>
                  <a:gd name="T6" fmla="*/ 3 w 7"/>
                  <a:gd name="T7" fmla="*/ 0 h 13"/>
                  <a:gd name="T8" fmla="*/ 7 w 7"/>
                  <a:gd name="T9" fmla="*/ 6 h 13"/>
                </a:gdLst>
                <a:ahLst/>
                <a:cxnLst>
                  <a:cxn ang="0">
                    <a:pos x="T0" y="T1"/>
                  </a:cxn>
                  <a:cxn ang="0">
                    <a:pos x="T2" y="T3"/>
                  </a:cxn>
                  <a:cxn ang="0">
                    <a:pos x="T4" y="T5"/>
                  </a:cxn>
                  <a:cxn ang="0">
                    <a:pos x="T6" y="T7"/>
                  </a:cxn>
                  <a:cxn ang="0">
                    <a:pos x="T8" y="T9"/>
                  </a:cxn>
                </a:cxnLst>
                <a:rect l="0" t="0" r="r" b="b"/>
                <a:pathLst>
                  <a:path w="7" h="13">
                    <a:moveTo>
                      <a:pt x="7" y="6"/>
                    </a:moveTo>
                    <a:cubicBezTo>
                      <a:pt x="7" y="9"/>
                      <a:pt x="6" y="12"/>
                      <a:pt x="4" y="12"/>
                    </a:cubicBezTo>
                    <a:cubicBezTo>
                      <a:pt x="2" y="13"/>
                      <a:pt x="1" y="10"/>
                      <a:pt x="0" y="7"/>
                    </a:cubicBezTo>
                    <a:cubicBezTo>
                      <a:pt x="0" y="3"/>
                      <a:pt x="1" y="0"/>
                      <a:pt x="3" y="0"/>
                    </a:cubicBezTo>
                    <a:cubicBezTo>
                      <a:pt x="5" y="0"/>
                      <a:pt x="7" y="3"/>
                      <a:pt x="7" y="6"/>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AEA1E826-09D2-49B4-8908-8615F9C945B6}"/>
                  </a:ext>
                </a:extLst>
              </p:cNvPr>
              <p:cNvSpPr>
                <a:spLocks/>
              </p:cNvSpPr>
              <p:nvPr/>
            </p:nvSpPr>
            <p:spPr bwMode="auto">
              <a:xfrm>
                <a:off x="4391" y="1922"/>
                <a:ext cx="28" cy="24"/>
              </a:xfrm>
              <a:custGeom>
                <a:avLst/>
                <a:gdLst>
                  <a:gd name="T0" fmla="*/ 13 w 14"/>
                  <a:gd name="T1" fmla="*/ 4 h 12"/>
                  <a:gd name="T2" fmla="*/ 9 w 14"/>
                  <a:gd name="T3" fmla="*/ 11 h 12"/>
                  <a:gd name="T4" fmla="*/ 1 w 14"/>
                  <a:gd name="T5" fmla="*/ 9 h 12"/>
                  <a:gd name="T6" fmla="*/ 5 w 14"/>
                  <a:gd name="T7" fmla="*/ 2 h 12"/>
                  <a:gd name="T8" fmla="*/ 13 w 14"/>
                  <a:gd name="T9" fmla="*/ 4 h 12"/>
                </a:gdLst>
                <a:ahLst/>
                <a:cxnLst>
                  <a:cxn ang="0">
                    <a:pos x="T0" y="T1"/>
                  </a:cxn>
                  <a:cxn ang="0">
                    <a:pos x="T2" y="T3"/>
                  </a:cxn>
                  <a:cxn ang="0">
                    <a:pos x="T4" y="T5"/>
                  </a:cxn>
                  <a:cxn ang="0">
                    <a:pos x="T6" y="T7"/>
                  </a:cxn>
                  <a:cxn ang="0">
                    <a:pos x="T8" y="T9"/>
                  </a:cxn>
                </a:cxnLst>
                <a:rect l="0" t="0" r="r" b="b"/>
                <a:pathLst>
                  <a:path w="14" h="12">
                    <a:moveTo>
                      <a:pt x="13" y="4"/>
                    </a:moveTo>
                    <a:cubicBezTo>
                      <a:pt x="14" y="6"/>
                      <a:pt x="12" y="10"/>
                      <a:pt x="9" y="11"/>
                    </a:cubicBezTo>
                    <a:cubicBezTo>
                      <a:pt x="6" y="12"/>
                      <a:pt x="2" y="11"/>
                      <a:pt x="1" y="9"/>
                    </a:cubicBezTo>
                    <a:cubicBezTo>
                      <a:pt x="0" y="6"/>
                      <a:pt x="2" y="3"/>
                      <a:pt x="5" y="2"/>
                    </a:cubicBezTo>
                    <a:cubicBezTo>
                      <a:pt x="8" y="0"/>
                      <a:pt x="12" y="1"/>
                      <a:pt x="13" y="4"/>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24129BC6-F52A-427D-B305-42F6F5258B29}"/>
                  </a:ext>
                </a:extLst>
              </p:cNvPr>
              <p:cNvSpPr>
                <a:spLocks/>
              </p:cNvSpPr>
              <p:nvPr/>
            </p:nvSpPr>
            <p:spPr bwMode="auto">
              <a:xfrm>
                <a:off x="4301" y="1936"/>
                <a:ext cx="18" cy="21"/>
              </a:xfrm>
              <a:custGeom>
                <a:avLst/>
                <a:gdLst>
                  <a:gd name="T0" fmla="*/ 9 w 9"/>
                  <a:gd name="T1" fmla="*/ 6 h 11"/>
                  <a:gd name="T2" fmla="*/ 2 w 9"/>
                  <a:gd name="T3" fmla="*/ 10 h 11"/>
                  <a:gd name="T4" fmla="*/ 0 w 9"/>
                  <a:gd name="T5" fmla="*/ 0 h 11"/>
                  <a:gd name="T6" fmla="*/ 3 w 9"/>
                  <a:gd name="T7" fmla="*/ 0 h 11"/>
                  <a:gd name="T8" fmla="*/ 9 w 9"/>
                  <a:gd name="T9" fmla="*/ 6 h 11"/>
                </a:gdLst>
                <a:ahLst/>
                <a:cxnLst>
                  <a:cxn ang="0">
                    <a:pos x="T0" y="T1"/>
                  </a:cxn>
                  <a:cxn ang="0">
                    <a:pos x="T2" y="T3"/>
                  </a:cxn>
                  <a:cxn ang="0">
                    <a:pos x="T4" y="T5"/>
                  </a:cxn>
                  <a:cxn ang="0">
                    <a:pos x="T6" y="T7"/>
                  </a:cxn>
                  <a:cxn ang="0">
                    <a:pos x="T8" y="T9"/>
                  </a:cxn>
                </a:cxnLst>
                <a:rect l="0" t="0" r="r" b="b"/>
                <a:pathLst>
                  <a:path w="9" h="11">
                    <a:moveTo>
                      <a:pt x="9" y="6"/>
                    </a:moveTo>
                    <a:cubicBezTo>
                      <a:pt x="8" y="9"/>
                      <a:pt x="5" y="11"/>
                      <a:pt x="2" y="10"/>
                    </a:cubicBezTo>
                    <a:cubicBezTo>
                      <a:pt x="1" y="7"/>
                      <a:pt x="1" y="4"/>
                      <a:pt x="0" y="0"/>
                    </a:cubicBezTo>
                    <a:cubicBezTo>
                      <a:pt x="1" y="0"/>
                      <a:pt x="2" y="0"/>
                      <a:pt x="3" y="0"/>
                    </a:cubicBezTo>
                    <a:cubicBezTo>
                      <a:pt x="7" y="1"/>
                      <a:pt x="9" y="4"/>
                      <a:pt x="9" y="6"/>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0CE60EDD-62B8-4006-9E76-9508A095533B}"/>
                  </a:ext>
                </a:extLst>
              </p:cNvPr>
              <p:cNvSpPr>
                <a:spLocks/>
              </p:cNvSpPr>
              <p:nvPr/>
            </p:nvSpPr>
            <p:spPr bwMode="auto">
              <a:xfrm>
                <a:off x="4370" y="1867"/>
                <a:ext cx="23" cy="6"/>
              </a:xfrm>
              <a:custGeom>
                <a:avLst/>
                <a:gdLst>
                  <a:gd name="T0" fmla="*/ 0 w 12"/>
                  <a:gd name="T1" fmla="*/ 2 h 3"/>
                  <a:gd name="T2" fmla="*/ 12 w 12"/>
                  <a:gd name="T3" fmla="*/ 3 h 3"/>
                </a:gdLst>
                <a:ahLst/>
                <a:cxnLst>
                  <a:cxn ang="0">
                    <a:pos x="T0" y="T1"/>
                  </a:cxn>
                  <a:cxn ang="0">
                    <a:pos x="T2" y="T3"/>
                  </a:cxn>
                </a:cxnLst>
                <a:rect l="0" t="0" r="r" b="b"/>
                <a:pathLst>
                  <a:path w="12" h="3">
                    <a:moveTo>
                      <a:pt x="0" y="2"/>
                    </a:moveTo>
                    <a:cubicBezTo>
                      <a:pt x="0" y="2"/>
                      <a:pt x="7" y="0"/>
                      <a:pt x="12" y="3"/>
                    </a:cubicBezTo>
                  </a:path>
                </a:pathLst>
              </a:custGeom>
              <a:noFill/>
              <a:ln w="12700" cap="rnd">
                <a:solidFill>
                  <a:srgbClr val="8B383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8C105AB0-DB97-457B-BC92-24CEAA71A614}"/>
                  </a:ext>
                </a:extLst>
              </p:cNvPr>
              <p:cNvSpPr>
                <a:spLocks/>
              </p:cNvSpPr>
              <p:nvPr/>
            </p:nvSpPr>
            <p:spPr bwMode="auto">
              <a:xfrm>
                <a:off x="4305" y="1883"/>
                <a:ext cx="14" cy="10"/>
              </a:xfrm>
              <a:custGeom>
                <a:avLst/>
                <a:gdLst>
                  <a:gd name="T0" fmla="*/ 7 w 7"/>
                  <a:gd name="T1" fmla="*/ 0 h 5"/>
                  <a:gd name="T2" fmla="*/ 0 w 7"/>
                  <a:gd name="T3" fmla="*/ 5 h 5"/>
                </a:gdLst>
                <a:ahLst/>
                <a:cxnLst>
                  <a:cxn ang="0">
                    <a:pos x="T0" y="T1"/>
                  </a:cxn>
                  <a:cxn ang="0">
                    <a:pos x="T2" y="T3"/>
                  </a:cxn>
                </a:cxnLst>
                <a:rect l="0" t="0" r="r" b="b"/>
                <a:pathLst>
                  <a:path w="7" h="5">
                    <a:moveTo>
                      <a:pt x="7" y="0"/>
                    </a:moveTo>
                    <a:cubicBezTo>
                      <a:pt x="7" y="0"/>
                      <a:pt x="0" y="1"/>
                      <a:pt x="0" y="5"/>
                    </a:cubicBezTo>
                  </a:path>
                </a:pathLst>
              </a:custGeom>
              <a:noFill/>
              <a:ln w="12700" cap="rnd">
                <a:solidFill>
                  <a:srgbClr val="8B383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75590DCA-918A-4F86-80D7-FE2A1FC77AA3}"/>
                  </a:ext>
                </a:extLst>
              </p:cNvPr>
              <p:cNvSpPr>
                <a:spLocks/>
              </p:cNvSpPr>
              <p:nvPr/>
            </p:nvSpPr>
            <p:spPr bwMode="auto">
              <a:xfrm>
                <a:off x="4321" y="1902"/>
                <a:ext cx="23" cy="67"/>
              </a:xfrm>
              <a:custGeom>
                <a:avLst/>
                <a:gdLst>
                  <a:gd name="T0" fmla="*/ 9 w 12"/>
                  <a:gd name="T1" fmla="*/ 0 h 34"/>
                  <a:gd name="T2" fmla="*/ 1 w 12"/>
                  <a:gd name="T3" fmla="*/ 28 h 34"/>
                  <a:gd name="T4" fmla="*/ 12 w 12"/>
                  <a:gd name="T5" fmla="*/ 32 h 34"/>
                </a:gdLst>
                <a:ahLst/>
                <a:cxnLst>
                  <a:cxn ang="0">
                    <a:pos x="T0" y="T1"/>
                  </a:cxn>
                  <a:cxn ang="0">
                    <a:pos x="T2" y="T3"/>
                  </a:cxn>
                  <a:cxn ang="0">
                    <a:pos x="T4" y="T5"/>
                  </a:cxn>
                </a:cxnLst>
                <a:rect l="0" t="0" r="r" b="b"/>
                <a:pathLst>
                  <a:path w="12" h="34">
                    <a:moveTo>
                      <a:pt x="9" y="0"/>
                    </a:moveTo>
                    <a:cubicBezTo>
                      <a:pt x="9" y="0"/>
                      <a:pt x="9" y="15"/>
                      <a:pt x="1" y="28"/>
                    </a:cubicBezTo>
                    <a:cubicBezTo>
                      <a:pt x="1" y="28"/>
                      <a:pt x="0" y="34"/>
                      <a:pt x="12" y="32"/>
                    </a:cubicBezTo>
                  </a:path>
                </a:pathLst>
              </a:custGeom>
              <a:noFill/>
              <a:ln w="9525" cap="flat">
                <a:solidFill>
                  <a:srgbClr val="DB61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024A6D6D-5272-48B3-8AAE-ABB32AEAFF22}"/>
                  </a:ext>
                </a:extLst>
              </p:cNvPr>
              <p:cNvSpPr>
                <a:spLocks/>
              </p:cNvSpPr>
              <p:nvPr/>
            </p:nvSpPr>
            <p:spPr bwMode="auto">
              <a:xfrm>
                <a:off x="4283" y="1775"/>
                <a:ext cx="232" cy="210"/>
              </a:xfrm>
              <a:custGeom>
                <a:avLst/>
                <a:gdLst>
                  <a:gd name="T0" fmla="*/ 11 w 118"/>
                  <a:gd name="T1" fmla="*/ 45 h 107"/>
                  <a:gd name="T2" fmla="*/ 61 w 118"/>
                  <a:gd name="T3" fmla="*/ 33 h 107"/>
                  <a:gd name="T4" fmla="*/ 78 w 118"/>
                  <a:gd name="T5" fmla="*/ 62 h 107"/>
                  <a:gd name="T6" fmla="*/ 93 w 118"/>
                  <a:gd name="T7" fmla="*/ 88 h 107"/>
                  <a:gd name="T8" fmla="*/ 99 w 118"/>
                  <a:gd name="T9" fmla="*/ 77 h 107"/>
                  <a:gd name="T10" fmla="*/ 98 w 118"/>
                  <a:gd name="T11" fmla="*/ 107 h 107"/>
                  <a:gd name="T12" fmla="*/ 117 w 118"/>
                  <a:gd name="T13" fmla="*/ 53 h 107"/>
                  <a:gd name="T14" fmla="*/ 79 w 118"/>
                  <a:gd name="T15" fmla="*/ 19 h 107"/>
                  <a:gd name="T16" fmla="*/ 25 w 118"/>
                  <a:gd name="T17" fmla="*/ 9 h 107"/>
                  <a:gd name="T18" fmla="*/ 28 w 118"/>
                  <a:gd name="T19" fmla="*/ 11 h 107"/>
                  <a:gd name="T20" fmla="*/ 1 w 118"/>
                  <a:gd name="T21" fmla="*/ 31 h 107"/>
                  <a:gd name="T22" fmla="*/ 4 w 118"/>
                  <a:gd name="T23" fmla="*/ 31 h 107"/>
                  <a:gd name="T24" fmla="*/ 11 w 118"/>
                  <a:gd name="T25" fmla="*/ 4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07">
                    <a:moveTo>
                      <a:pt x="11" y="45"/>
                    </a:moveTo>
                    <a:cubicBezTo>
                      <a:pt x="11" y="45"/>
                      <a:pt x="23" y="29"/>
                      <a:pt x="61" y="33"/>
                    </a:cubicBezTo>
                    <a:cubicBezTo>
                      <a:pt x="61" y="33"/>
                      <a:pt x="66" y="56"/>
                      <a:pt x="78" y="62"/>
                    </a:cubicBezTo>
                    <a:cubicBezTo>
                      <a:pt x="89" y="69"/>
                      <a:pt x="93" y="88"/>
                      <a:pt x="93" y="88"/>
                    </a:cubicBezTo>
                    <a:cubicBezTo>
                      <a:pt x="93" y="88"/>
                      <a:pt x="95" y="78"/>
                      <a:pt x="99" y="77"/>
                    </a:cubicBezTo>
                    <a:cubicBezTo>
                      <a:pt x="104" y="76"/>
                      <a:pt x="98" y="107"/>
                      <a:pt x="98" y="107"/>
                    </a:cubicBezTo>
                    <a:cubicBezTo>
                      <a:pt x="98" y="107"/>
                      <a:pt x="117" y="104"/>
                      <a:pt x="117" y="53"/>
                    </a:cubicBezTo>
                    <a:cubicBezTo>
                      <a:pt x="118" y="7"/>
                      <a:pt x="79" y="19"/>
                      <a:pt x="79" y="19"/>
                    </a:cubicBezTo>
                    <a:cubicBezTo>
                      <a:pt x="79" y="19"/>
                      <a:pt x="69" y="0"/>
                      <a:pt x="25" y="9"/>
                    </a:cubicBezTo>
                    <a:cubicBezTo>
                      <a:pt x="28" y="11"/>
                      <a:pt x="28" y="11"/>
                      <a:pt x="28" y="11"/>
                    </a:cubicBezTo>
                    <a:cubicBezTo>
                      <a:pt x="28" y="11"/>
                      <a:pt x="8" y="14"/>
                      <a:pt x="1" y="31"/>
                    </a:cubicBezTo>
                    <a:cubicBezTo>
                      <a:pt x="4" y="31"/>
                      <a:pt x="4" y="31"/>
                      <a:pt x="4" y="31"/>
                    </a:cubicBezTo>
                    <a:cubicBezTo>
                      <a:pt x="4" y="31"/>
                      <a:pt x="0" y="40"/>
                      <a:pt x="11" y="45"/>
                    </a:cubicBezTo>
                    <a:close/>
                  </a:path>
                </a:pathLst>
              </a:custGeom>
              <a:solidFill>
                <a:srgbClr val="8B3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58CD7977-C7A7-4B5F-8FBF-C10DDCAD735D}"/>
                  </a:ext>
                </a:extLst>
              </p:cNvPr>
              <p:cNvSpPr>
                <a:spLocks/>
              </p:cNvSpPr>
              <p:nvPr/>
            </p:nvSpPr>
            <p:spPr bwMode="auto">
              <a:xfrm>
                <a:off x="4450" y="1908"/>
                <a:ext cx="65" cy="69"/>
              </a:xfrm>
              <a:custGeom>
                <a:avLst/>
                <a:gdLst>
                  <a:gd name="T0" fmla="*/ 5 w 33"/>
                  <a:gd name="T1" fmla="*/ 12 h 35"/>
                  <a:gd name="T2" fmla="*/ 24 w 33"/>
                  <a:gd name="T3" fmla="*/ 6 h 35"/>
                  <a:gd name="T4" fmla="*/ 10 w 33"/>
                  <a:gd name="T5" fmla="*/ 35 h 35"/>
                  <a:gd name="T6" fmla="*/ 5 w 33"/>
                  <a:gd name="T7" fmla="*/ 12 h 35"/>
                </a:gdLst>
                <a:ahLst/>
                <a:cxnLst>
                  <a:cxn ang="0">
                    <a:pos x="T0" y="T1"/>
                  </a:cxn>
                  <a:cxn ang="0">
                    <a:pos x="T2" y="T3"/>
                  </a:cxn>
                  <a:cxn ang="0">
                    <a:pos x="T4" y="T5"/>
                  </a:cxn>
                  <a:cxn ang="0">
                    <a:pos x="T6" y="T7"/>
                  </a:cxn>
                </a:cxnLst>
                <a:rect l="0" t="0" r="r" b="b"/>
                <a:pathLst>
                  <a:path w="33" h="35">
                    <a:moveTo>
                      <a:pt x="5" y="12"/>
                    </a:moveTo>
                    <a:cubicBezTo>
                      <a:pt x="5" y="12"/>
                      <a:pt x="14" y="0"/>
                      <a:pt x="24" y="6"/>
                    </a:cubicBezTo>
                    <a:cubicBezTo>
                      <a:pt x="33" y="12"/>
                      <a:pt x="20" y="35"/>
                      <a:pt x="10" y="35"/>
                    </a:cubicBezTo>
                    <a:cubicBezTo>
                      <a:pt x="0" y="35"/>
                      <a:pt x="5" y="12"/>
                      <a:pt x="5" y="12"/>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E91AD568-B8B3-4780-B14D-70B76C0C17EE}"/>
                  </a:ext>
                </a:extLst>
              </p:cNvPr>
              <p:cNvSpPr>
                <a:spLocks/>
              </p:cNvSpPr>
              <p:nvPr/>
            </p:nvSpPr>
            <p:spPr bwMode="auto">
              <a:xfrm>
                <a:off x="4291" y="1914"/>
                <a:ext cx="186" cy="157"/>
              </a:xfrm>
              <a:custGeom>
                <a:avLst/>
                <a:gdLst>
                  <a:gd name="T0" fmla="*/ 8 w 95"/>
                  <a:gd name="T1" fmla="*/ 25 h 80"/>
                  <a:gd name="T2" fmla="*/ 27 w 95"/>
                  <a:gd name="T3" fmla="*/ 31 h 80"/>
                  <a:gd name="T4" fmla="*/ 85 w 95"/>
                  <a:gd name="T5" fmla="*/ 0 h 80"/>
                  <a:gd name="T6" fmla="*/ 87 w 95"/>
                  <a:gd name="T7" fmla="*/ 7 h 80"/>
                  <a:gd name="T8" fmla="*/ 91 w 95"/>
                  <a:gd name="T9" fmla="*/ 46 h 80"/>
                  <a:gd name="T10" fmla="*/ 89 w 95"/>
                  <a:gd name="T11" fmla="*/ 45 h 80"/>
                  <a:gd name="T12" fmla="*/ 73 w 95"/>
                  <a:gd name="T13" fmla="*/ 66 h 80"/>
                  <a:gd name="T14" fmla="*/ 43 w 95"/>
                  <a:gd name="T15" fmla="*/ 76 h 80"/>
                  <a:gd name="T16" fmla="*/ 46 w 95"/>
                  <a:gd name="T17" fmla="*/ 78 h 80"/>
                  <a:gd name="T18" fmla="*/ 11 w 95"/>
                  <a:gd name="T19" fmla="*/ 61 h 80"/>
                  <a:gd name="T20" fmla="*/ 11 w 95"/>
                  <a:gd name="T21" fmla="*/ 66 h 80"/>
                  <a:gd name="T22" fmla="*/ 8 w 95"/>
                  <a:gd name="T23" fmla="*/ 2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80">
                    <a:moveTo>
                      <a:pt x="8" y="25"/>
                    </a:moveTo>
                    <a:cubicBezTo>
                      <a:pt x="8" y="25"/>
                      <a:pt x="13" y="33"/>
                      <a:pt x="27" y="31"/>
                    </a:cubicBezTo>
                    <a:cubicBezTo>
                      <a:pt x="49" y="29"/>
                      <a:pt x="77" y="18"/>
                      <a:pt x="85" y="0"/>
                    </a:cubicBezTo>
                    <a:cubicBezTo>
                      <a:pt x="87" y="7"/>
                      <a:pt x="87" y="7"/>
                      <a:pt x="87" y="7"/>
                    </a:cubicBezTo>
                    <a:cubicBezTo>
                      <a:pt x="87" y="7"/>
                      <a:pt x="95" y="36"/>
                      <a:pt x="91" y="46"/>
                    </a:cubicBezTo>
                    <a:cubicBezTo>
                      <a:pt x="89" y="45"/>
                      <a:pt x="89" y="45"/>
                      <a:pt x="89" y="45"/>
                    </a:cubicBezTo>
                    <a:cubicBezTo>
                      <a:pt x="89" y="45"/>
                      <a:pt x="90" y="57"/>
                      <a:pt x="73" y="66"/>
                    </a:cubicBezTo>
                    <a:cubicBezTo>
                      <a:pt x="56" y="76"/>
                      <a:pt x="43" y="76"/>
                      <a:pt x="43" y="76"/>
                    </a:cubicBezTo>
                    <a:cubicBezTo>
                      <a:pt x="46" y="78"/>
                      <a:pt x="46" y="78"/>
                      <a:pt x="46" y="78"/>
                    </a:cubicBezTo>
                    <a:cubicBezTo>
                      <a:pt x="46" y="78"/>
                      <a:pt x="18" y="80"/>
                      <a:pt x="11" y="61"/>
                    </a:cubicBezTo>
                    <a:cubicBezTo>
                      <a:pt x="11" y="66"/>
                      <a:pt x="11" y="66"/>
                      <a:pt x="11" y="66"/>
                    </a:cubicBezTo>
                    <a:cubicBezTo>
                      <a:pt x="11" y="66"/>
                      <a:pt x="0" y="41"/>
                      <a:pt x="8" y="25"/>
                    </a:cubicBezTo>
                    <a:close/>
                  </a:path>
                </a:pathLst>
              </a:custGeom>
              <a:solidFill>
                <a:srgbClr val="8B3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B010AFCE-4B52-45C3-A108-61318AC8AE72}"/>
                  </a:ext>
                </a:extLst>
              </p:cNvPr>
              <p:cNvSpPr>
                <a:spLocks/>
              </p:cNvSpPr>
              <p:nvPr/>
            </p:nvSpPr>
            <p:spPr bwMode="auto">
              <a:xfrm>
                <a:off x="4330" y="1971"/>
                <a:ext cx="59" cy="47"/>
              </a:xfrm>
              <a:custGeom>
                <a:avLst/>
                <a:gdLst>
                  <a:gd name="T0" fmla="*/ 1 w 30"/>
                  <a:gd name="T1" fmla="*/ 6 h 24"/>
                  <a:gd name="T2" fmla="*/ 12 w 30"/>
                  <a:gd name="T3" fmla="*/ 6 h 24"/>
                  <a:gd name="T4" fmla="*/ 29 w 30"/>
                  <a:gd name="T5" fmla="*/ 0 h 24"/>
                  <a:gd name="T6" fmla="*/ 14 w 30"/>
                  <a:gd name="T7" fmla="*/ 23 h 24"/>
                  <a:gd name="T8" fmla="*/ 1 w 30"/>
                  <a:gd name="T9" fmla="*/ 6 h 24"/>
                </a:gdLst>
                <a:ahLst/>
                <a:cxnLst>
                  <a:cxn ang="0">
                    <a:pos x="T0" y="T1"/>
                  </a:cxn>
                  <a:cxn ang="0">
                    <a:pos x="T2" y="T3"/>
                  </a:cxn>
                  <a:cxn ang="0">
                    <a:pos x="T4" y="T5"/>
                  </a:cxn>
                  <a:cxn ang="0">
                    <a:pos x="T6" y="T7"/>
                  </a:cxn>
                  <a:cxn ang="0">
                    <a:pos x="T8" y="T9"/>
                  </a:cxn>
                </a:cxnLst>
                <a:rect l="0" t="0" r="r" b="b"/>
                <a:pathLst>
                  <a:path w="30" h="24">
                    <a:moveTo>
                      <a:pt x="1" y="6"/>
                    </a:moveTo>
                    <a:cubicBezTo>
                      <a:pt x="1" y="6"/>
                      <a:pt x="2" y="8"/>
                      <a:pt x="12" y="6"/>
                    </a:cubicBezTo>
                    <a:cubicBezTo>
                      <a:pt x="23" y="3"/>
                      <a:pt x="29" y="0"/>
                      <a:pt x="29" y="0"/>
                    </a:cubicBezTo>
                    <a:cubicBezTo>
                      <a:pt x="29" y="0"/>
                      <a:pt x="30" y="21"/>
                      <a:pt x="14" y="23"/>
                    </a:cubicBezTo>
                    <a:cubicBezTo>
                      <a:pt x="0" y="24"/>
                      <a:pt x="1" y="6"/>
                      <a:pt x="1" y="6"/>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E657EDFC-23DB-4B33-9DB2-B1BDE32C20D5}"/>
                  </a:ext>
                </a:extLst>
              </p:cNvPr>
              <p:cNvSpPr>
                <a:spLocks/>
              </p:cNvSpPr>
              <p:nvPr/>
            </p:nvSpPr>
            <p:spPr bwMode="auto">
              <a:xfrm>
                <a:off x="3224" y="3839"/>
                <a:ext cx="118" cy="231"/>
              </a:xfrm>
              <a:custGeom>
                <a:avLst/>
                <a:gdLst>
                  <a:gd name="T0" fmla="*/ 59 w 60"/>
                  <a:gd name="T1" fmla="*/ 116 h 118"/>
                  <a:gd name="T2" fmla="*/ 33 w 60"/>
                  <a:gd name="T3" fmla="*/ 71 h 118"/>
                  <a:gd name="T4" fmla="*/ 33 w 60"/>
                  <a:gd name="T5" fmla="*/ 0 h 118"/>
                  <a:gd name="T6" fmla="*/ 5 w 60"/>
                  <a:gd name="T7" fmla="*/ 0 h 118"/>
                  <a:gd name="T8" fmla="*/ 5 w 60"/>
                  <a:gd name="T9" fmla="*/ 79 h 118"/>
                  <a:gd name="T10" fmla="*/ 2 w 60"/>
                  <a:gd name="T11" fmla="*/ 95 h 118"/>
                  <a:gd name="T12" fmla="*/ 1 w 60"/>
                  <a:gd name="T13" fmla="*/ 118 h 118"/>
                  <a:gd name="T14" fmla="*/ 60 w 60"/>
                  <a:gd name="T15" fmla="*/ 116 h 118"/>
                  <a:gd name="T16" fmla="*/ 59 w 60"/>
                  <a:gd name="T17" fmla="*/ 116 h 118"/>
                  <a:gd name="T18" fmla="*/ 59 w 60"/>
                  <a:gd name="T19" fmla="*/ 11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18">
                    <a:moveTo>
                      <a:pt x="59" y="116"/>
                    </a:moveTo>
                    <a:cubicBezTo>
                      <a:pt x="53" y="110"/>
                      <a:pt x="33" y="84"/>
                      <a:pt x="33" y="71"/>
                    </a:cubicBezTo>
                    <a:cubicBezTo>
                      <a:pt x="32" y="53"/>
                      <a:pt x="33" y="28"/>
                      <a:pt x="33" y="0"/>
                    </a:cubicBezTo>
                    <a:cubicBezTo>
                      <a:pt x="5" y="0"/>
                      <a:pt x="5" y="0"/>
                      <a:pt x="5" y="0"/>
                    </a:cubicBezTo>
                    <a:cubicBezTo>
                      <a:pt x="6" y="30"/>
                      <a:pt x="6" y="67"/>
                      <a:pt x="5" y="79"/>
                    </a:cubicBezTo>
                    <a:cubicBezTo>
                      <a:pt x="5" y="80"/>
                      <a:pt x="3" y="93"/>
                      <a:pt x="2" y="95"/>
                    </a:cubicBezTo>
                    <a:cubicBezTo>
                      <a:pt x="0" y="98"/>
                      <a:pt x="1" y="118"/>
                      <a:pt x="1" y="118"/>
                    </a:cubicBezTo>
                    <a:cubicBezTo>
                      <a:pt x="60" y="116"/>
                      <a:pt x="60" y="116"/>
                      <a:pt x="60" y="116"/>
                    </a:cubicBezTo>
                    <a:cubicBezTo>
                      <a:pt x="59" y="116"/>
                      <a:pt x="59" y="116"/>
                      <a:pt x="59" y="116"/>
                    </a:cubicBezTo>
                    <a:cubicBezTo>
                      <a:pt x="59" y="116"/>
                      <a:pt x="59" y="116"/>
                      <a:pt x="59" y="116"/>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F37A3664-12A7-4046-B46E-2C0797DDB706}"/>
                  </a:ext>
                </a:extLst>
              </p:cNvPr>
              <p:cNvSpPr>
                <a:spLocks/>
              </p:cNvSpPr>
              <p:nvPr/>
            </p:nvSpPr>
            <p:spPr bwMode="auto">
              <a:xfrm>
                <a:off x="3109" y="2782"/>
                <a:ext cx="337" cy="1119"/>
              </a:xfrm>
              <a:custGeom>
                <a:avLst/>
                <a:gdLst>
                  <a:gd name="T0" fmla="*/ 92 w 172"/>
                  <a:gd name="T1" fmla="*/ 570 h 570"/>
                  <a:gd name="T2" fmla="*/ 110 w 172"/>
                  <a:gd name="T3" fmla="*/ 356 h 570"/>
                  <a:gd name="T4" fmla="*/ 137 w 172"/>
                  <a:gd name="T5" fmla="*/ 263 h 570"/>
                  <a:gd name="T6" fmla="*/ 161 w 172"/>
                  <a:gd name="T7" fmla="*/ 0 h 570"/>
                  <a:gd name="T8" fmla="*/ 87 w 172"/>
                  <a:gd name="T9" fmla="*/ 2 h 570"/>
                  <a:gd name="T10" fmla="*/ 50 w 172"/>
                  <a:gd name="T11" fmla="*/ 188 h 570"/>
                  <a:gd name="T12" fmla="*/ 60 w 172"/>
                  <a:gd name="T13" fmla="*/ 333 h 570"/>
                  <a:gd name="T14" fmla="*/ 52 w 172"/>
                  <a:gd name="T15" fmla="*/ 449 h 570"/>
                  <a:gd name="T16" fmla="*/ 64 w 172"/>
                  <a:gd name="T17" fmla="*/ 570 h 570"/>
                  <a:gd name="T18" fmla="*/ 92 w 172"/>
                  <a:gd name="T19" fmla="*/ 57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570">
                    <a:moveTo>
                      <a:pt x="92" y="570"/>
                    </a:moveTo>
                    <a:cubicBezTo>
                      <a:pt x="93" y="493"/>
                      <a:pt x="108" y="376"/>
                      <a:pt x="110" y="356"/>
                    </a:cubicBezTo>
                    <a:cubicBezTo>
                      <a:pt x="112" y="344"/>
                      <a:pt x="123" y="311"/>
                      <a:pt x="137" y="263"/>
                    </a:cubicBezTo>
                    <a:cubicBezTo>
                      <a:pt x="170" y="153"/>
                      <a:pt x="172" y="73"/>
                      <a:pt x="161" y="0"/>
                    </a:cubicBezTo>
                    <a:cubicBezTo>
                      <a:pt x="87" y="2"/>
                      <a:pt x="87" y="2"/>
                      <a:pt x="87" y="2"/>
                    </a:cubicBezTo>
                    <a:cubicBezTo>
                      <a:pt x="74" y="59"/>
                      <a:pt x="0" y="121"/>
                      <a:pt x="50" y="188"/>
                    </a:cubicBezTo>
                    <a:cubicBezTo>
                      <a:pt x="52" y="212"/>
                      <a:pt x="66" y="296"/>
                      <a:pt x="60" y="333"/>
                    </a:cubicBezTo>
                    <a:cubicBezTo>
                      <a:pt x="53" y="377"/>
                      <a:pt x="49" y="398"/>
                      <a:pt x="52" y="449"/>
                    </a:cubicBezTo>
                    <a:cubicBezTo>
                      <a:pt x="53" y="470"/>
                      <a:pt x="64" y="536"/>
                      <a:pt x="64" y="570"/>
                    </a:cubicBezTo>
                    <a:lnTo>
                      <a:pt x="92" y="570"/>
                    </a:lnTo>
                    <a:close/>
                  </a:path>
                </a:pathLst>
              </a:custGeom>
              <a:solidFill>
                <a:srgbClr val="0D5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7B53471D-5119-4DF4-9C47-BA666D48C5CE}"/>
                  </a:ext>
                </a:extLst>
              </p:cNvPr>
              <p:cNvSpPr>
                <a:spLocks/>
              </p:cNvSpPr>
              <p:nvPr/>
            </p:nvSpPr>
            <p:spPr bwMode="auto">
              <a:xfrm>
                <a:off x="3607" y="2482"/>
                <a:ext cx="164" cy="112"/>
              </a:xfrm>
              <a:custGeom>
                <a:avLst/>
                <a:gdLst>
                  <a:gd name="T0" fmla="*/ 28 w 84"/>
                  <a:gd name="T1" fmla="*/ 0 h 57"/>
                  <a:gd name="T2" fmla="*/ 14 w 84"/>
                  <a:gd name="T3" fmla="*/ 17 h 57"/>
                  <a:gd name="T4" fmla="*/ 6 w 84"/>
                  <a:gd name="T5" fmla="*/ 47 h 57"/>
                  <a:gd name="T6" fmla="*/ 37 w 84"/>
                  <a:gd name="T7" fmla="*/ 52 h 57"/>
                  <a:gd name="T8" fmla="*/ 68 w 84"/>
                  <a:gd name="T9" fmla="*/ 49 h 57"/>
                  <a:gd name="T10" fmla="*/ 62 w 84"/>
                  <a:gd name="T11" fmla="*/ 47 h 57"/>
                  <a:gd name="T12" fmla="*/ 49 w 84"/>
                  <a:gd name="T13" fmla="*/ 43 h 57"/>
                  <a:gd name="T14" fmla="*/ 82 w 84"/>
                  <a:gd name="T15" fmla="*/ 34 h 57"/>
                  <a:gd name="T16" fmla="*/ 51 w 84"/>
                  <a:gd name="T17" fmla="*/ 33 h 57"/>
                  <a:gd name="T18" fmla="*/ 66 w 84"/>
                  <a:gd name="T19" fmla="*/ 26 h 57"/>
                  <a:gd name="T20" fmla="*/ 84 w 84"/>
                  <a:gd name="T21" fmla="*/ 18 h 57"/>
                  <a:gd name="T22" fmla="*/ 47 w 84"/>
                  <a:gd name="T23" fmla="*/ 23 h 57"/>
                  <a:gd name="T24" fmla="*/ 64 w 84"/>
                  <a:gd name="T25" fmla="*/ 15 h 57"/>
                  <a:gd name="T26" fmla="*/ 77 w 84"/>
                  <a:gd name="T27" fmla="*/ 7 h 57"/>
                  <a:gd name="T28" fmla="*/ 57 w 84"/>
                  <a:gd name="T29" fmla="*/ 13 h 57"/>
                  <a:gd name="T30" fmla="*/ 26 w 84"/>
                  <a:gd name="T31" fmla="*/ 20 h 57"/>
                  <a:gd name="T32" fmla="*/ 22 w 84"/>
                  <a:gd name="T33" fmla="*/ 20 h 57"/>
                  <a:gd name="T34" fmla="*/ 28 w 84"/>
                  <a:gd name="T3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57">
                    <a:moveTo>
                      <a:pt x="28" y="0"/>
                    </a:moveTo>
                    <a:cubicBezTo>
                      <a:pt x="28" y="0"/>
                      <a:pt x="28" y="0"/>
                      <a:pt x="14" y="17"/>
                    </a:cubicBezTo>
                    <a:cubicBezTo>
                      <a:pt x="0" y="34"/>
                      <a:pt x="3" y="35"/>
                      <a:pt x="6" y="47"/>
                    </a:cubicBezTo>
                    <a:cubicBezTo>
                      <a:pt x="9" y="57"/>
                      <a:pt x="29" y="55"/>
                      <a:pt x="37" y="52"/>
                    </a:cubicBezTo>
                    <a:cubicBezTo>
                      <a:pt x="44" y="49"/>
                      <a:pt x="63" y="53"/>
                      <a:pt x="68" y="49"/>
                    </a:cubicBezTo>
                    <a:cubicBezTo>
                      <a:pt x="70" y="48"/>
                      <a:pt x="68" y="47"/>
                      <a:pt x="62" y="47"/>
                    </a:cubicBezTo>
                    <a:cubicBezTo>
                      <a:pt x="55" y="46"/>
                      <a:pt x="49" y="43"/>
                      <a:pt x="49" y="43"/>
                    </a:cubicBezTo>
                    <a:cubicBezTo>
                      <a:pt x="53" y="36"/>
                      <a:pt x="78" y="41"/>
                      <a:pt x="82" y="34"/>
                    </a:cubicBezTo>
                    <a:cubicBezTo>
                      <a:pt x="83" y="30"/>
                      <a:pt x="54" y="37"/>
                      <a:pt x="51" y="33"/>
                    </a:cubicBezTo>
                    <a:cubicBezTo>
                      <a:pt x="51" y="33"/>
                      <a:pt x="52" y="30"/>
                      <a:pt x="66" y="26"/>
                    </a:cubicBezTo>
                    <a:cubicBezTo>
                      <a:pt x="75" y="23"/>
                      <a:pt x="83" y="21"/>
                      <a:pt x="84" y="18"/>
                    </a:cubicBezTo>
                    <a:cubicBezTo>
                      <a:pt x="84" y="13"/>
                      <a:pt x="68" y="21"/>
                      <a:pt x="47" y="23"/>
                    </a:cubicBezTo>
                    <a:cubicBezTo>
                      <a:pt x="47" y="23"/>
                      <a:pt x="56" y="19"/>
                      <a:pt x="64" y="15"/>
                    </a:cubicBezTo>
                    <a:cubicBezTo>
                      <a:pt x="71" y="12"/>
                      <a:pt x="78" y="10"/>
                      <a:pt x="77" y="7"/>
                    </a:cubicBezTo>
                    <a:cubicBezTo>
                      <a:pt x="75" y="4"/>
                      <a:pt x="64" y="10"/>
                      <a:pt x="57" y="13"/>
                    </a:cubicBezTo>
                    <a:cubicBezTo>
                      <a:pt x="43" y="18"/>
                      <a:pt x="32" y="19"/>
                      <a:pt x="26" y="20"/>
                    </a:cubicBezTo>
                    <a:cubicBezTo>
                      <a:pt x="23" y="20"/>
                      <a:pt x="22" y="20"/>
                      <a:pt x="22" y="20"/>
                    </a:cubicBezTo>
                    <a:cubicBezTo>
                      <a:pt x="35" y="1"/>
                      <a:pt x="28" y="0"/>
                      <a:pt x="28" y="0"/>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95029F69-1964-45B5-B5A6-B31775DB4CD4}"/>
                  </a:ext>
                </a:extLst>
              </p:cNvPr>
              <p:cNvSpPr>
                <a:spLocks/>
              </p:cNvSpPr>
              <p:nvPr/>
            </p:nvSpPr>
            <p:spPr bwMode="auto">
              <a:xfrm>
                <a:off x="3642" y="2521"/>
                <a:ext cx="22" cy="29"/>
              </a:xfrm>
              <a:custGeom>
                <a:avLst/>
                <a:gdLst>
                  <a:gd name="T0" fmla="*/ 4 w 11"/>
                  <a:gd name="T1" fmla="*/ 0 h 15"/>
                  <a:gd name="T2" fmla="*/ 0 w 11"/>
                  <a:gd name="T3" fmla="*/ 15 h 15"/>
                  <a:gd name="T4" fmla="*/ 8 w 11"/>
                  <a:gd name="T5" fmla="*/ 0 h 15"/>
                  <a:gd name="T6" fmla="*/ 4 w 11"/>
                  <a:gd name="T7" fmla="*/ 0 h 15"/>
                </a:gdLst>
                <a:ahLst/>
                <a:cxnLst>
                  <a:cxn ang="0">
                    <a:pos x="T0" y="T1"/>
                  </a:cxn>
                  <a:cxn ang="0">
                    <a:pos x="T2" y="T3"/>
                  </a:cxn>
                  <a:cxn ang="0">
                    <a:pos x="T4" y="T5"/>
                  </a:cxn>
                  <a:cxn ang="0">
                    <a:pos x="T6" y="T7"/>
                  </a:cxn>
                </a:cxnLst>
                <a:rect l="0" t="0" r="r" b="b"/>
                <a:pathLst>
                  <a:path w="11" h="15">
                    <a:moveTo>
                      <a:pt x="4" y="0"/>
                    </a:moveTo>
                    <a:cubicBezTo>
                      <a:pt x="4" y="0"/>
                      <a:pt x="5" y="9"/>
                      <a:pt x="0" y="15"/>
                    </a:cubicBezTo>
                    <a:cubicBezTo>
                      <a:pt x="0" y="15"/>
                      <a:pt x="11" y="12"/>
                      <a:pt x="8" y="0"/>
                    </a:cubicBezTo>
                    <a:cubicBezTo>
                      <a:pt x="5" y="0"/>
                      <a:pt x="4" y="0"/>
                      <a:pt x="4" y="0"/>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9B2B4D44-81B4-4F15-BAC8-CC356DB4181E}"/>
                  </a:ext>
                </a:extLst>
              </p:cNvPr>
              <p:cNvSpPr>
                <a:spLocks/>
              </p:cNvSpPr>
              <p:nvPr/>
            </p:nvSpPr>
            <p:spPr bwMode="auto">
              <a:xfrm>
                <a:off x="3030" y="2085"/>
                <a:ext cx="320" cy="611"/>
              </a:xfrm>
              <a:custGeom>
                <a:avLst/>
                <a:gdLst>
                  <a:gd name="T0" fmla="*/ 33 w 163"/>
                  <a:gd name="T1" fmla="*/ 4 h 311"/>
                  <a:gd name="T2" fmla="*/ 33 w 163"/>
                  <a:gd name="T3" fmla="*/ 300 h 311"/>
                  <a:gd name="T4" fmla="*/ 151 w 163"/>
                  <a:gd name="T5" fmla="*/ 293 h 311"/>
                  <a:gd name="T6" fmla="*/ 132 w 163"/>
                  <a:gd name="T7" fmla="*/ 0 h 311"/>
                  <a:gd name="T8" fmla="*/ 33 w 163"/>
                  <a:gd name="T9" fmla="*/ 4 h 311"/>
                </a:gdLst>
                <a:ahLst/>
                <a:cxnLst>
                  <a:cxn ang="0">
                    <a:pos x="T0" y="T1"/>
                  </a:cxn>
                  <a:cxn ang="0">
                    <a:pos x="T2" y="T3"/>
                  </a:cxn>
                  <a:cxn ang="0">
                    <a:pos x="T4" y="T5"/>
                  </a:cxn>
                  <a:cxn ang="0">
                    <a:pos x="T6" y="T7"/>
                  </a:cxn>
                  <a:cxn ang="0">
                    <a:pos x="T8" y="T9"/>
                  </a:cxn>
                </a:cxnLst>
                <a:rect l="0" t="0" r="r" b="b"/>
                <a:pathLst>
                  <a:path w="163" h="311">
                    <a:moveTo>
                      <a:pt x="33" y="4"/>
                    </a:moveTo>
                    <a:cubicBezTo>
                      <a:pt x="14" y="27"/>
                      <a:pt x="0" y="228"/>
                      <a:pt x="33" y="300"/>
                    </a:cubicBezTo>
                    <a:cubicBezTo>
                      <a:pt x="33" y="300"/>
                      <a:pt x="99" y="311"/>
                      <a:pt x="151" y="293"/>
                    </a:cubicBezTo>
                    <a:cubicBezTo>
                      <a:pt x="151" y="293"/>
                      <a:pt x="163" y="32"/>
                      <a:pt x="132" y="0"/>
                    </a:cubicBezTo>
                    <a:lnTo>
                      <a:pt x="33" y="4"/>
                    </a:ln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B5BBFC15-6A10-4DB0-B71A-51AF678A3DB2}"/>
                  </a:ext>
                </a:extLst>
              </p:cNvPr>
              <p:cNvSpPr>
                <a:spLocks/>
              </p:cNvSpPr>
              <p:nvPr/>
            </p:nvSpPr>
            <p:spPr bwMode="auto">
              <a:xfrm>
                <a:off x="3291" y="2368"/>
                <a:ext cx="384" cy="491"/>
              </a:xfrm>
              <a:custGeom>
                <a:avLst/>
                <a:gdLst>
                  <a:gd name="T0" fmla="*/ 5 w 196"/>
                  <a:gd name="T1" fmla="*/ 0 h 250"/>
                  <a:gd name="T2" fmla="*/ 89 w 196"/>
                  <a:gd name="T3" fmla="*/ 151 h 250"/>
                  <a:gd name="T4" fmla="*/ 173 w 196"/>
                  <a:gd name="T5" fmla="*/ 77 h 250"/>
                  <a:gd name="T6" fmla="*/ 179 w 196"/>
                  <a:gd name="T7" fmla="*/ 101 h 250"/>
                  <a:gd name="T8" fmla="*/ 194 w 196"/>
                  <a:gd name="T9" fmla="*/ 111 h 250"/>
                  <a:gd name="T10" fmla="*/ 102 w 196"/>
                  <a:gd name="T11" fmla="*/ 243 h 250"/>
                  <a:gd name="T12" fmla="*/ 10 w 196"/>
                  <a:gd name="T13" fmla="*/ 151 h 250"/>
                  <a:gd name="T14" fmla="*/ 5 w 196"/>
                  <a:gd name="T15" fmla="*/ 0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6" h="250">
                    <a:moveTo>
                      <a:pt x="5" y="0"/>
                    </a:moveTo>
                    <a:cubicBezTo>
                      <a:pt x="53" y="12"/>
                      <a:pt x="62" y="16"/>
                      <a:pt x="89" y="151"/>
                    </a:cubicBezTo>
                    <a:cubicBezTo>
                      <a:pt x="89" y="151"/>
                      <a:pt x="160" y="71"/>
                      <a:pt x="173" y="77"/>
                    </a:cubicBezTo>
                    <a:cubicBezTo>
                      <a:pt x="173" y="77"/>
                      <a:pt x="169" y="84"/>
                      <a:pt x="179" y="101"/>
                    </a:cubicBezTo>
                    <a:cubicBezTo>
                      <a:pt x="184" y="111"/>
                      <a:pt x="194" y="111"/>
                      <a:pt x="194" y="111"/>
                    </a:cubicBezTo>
                    <a:cubicBezTo>
                      <a:pt x="196" y="127"/>
                      <a:pt x="125" y="236"/>
                      <a:pt x="102" y="243"/>
                    </a:cubicBezTo>
                    <a:cubicBezTo>
                      <a:pt x="79" y="250"/>
                      <a:pt x="19" y="176"/>
                      <a:pt x="10" y="151"/>
                    </a:cubicBezTo>
                    <a:cubicBezTo>
                      <a:pt x="0" y="127"/>
                      <a:pt x="5" y="0"/>
                      <a:pt x="5" y="0"/>
                    </a:cubicBezTo>
                    <a:close/>
                  </a:path>
                </a:pathLst>
              </a:custGeom>
              <a:solidFill>
                <a:srgbClr val="CE3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2C2B6DE8-63A1-4968-A09B-D5098F83E2EE}"/>
                  </a:ext>
                </a:extLst>
              </p:cNvPr>
              <p:cNvSpPr>
                <a:spLocks/>
              </p:cNvSpPr>
              <p:nvPr/>
            </p:nvSpPr>
            <p:spPr bwMode="auto">
              <a:xfrm>
                <a:off x="3152" y="2315"/>
                <a:ext cx="135" cy="72"/>
              </a:xfrm>
              <a:custGeom>
                <a:avLst/>
                <a:gdLst>
                  <a:gd name="T0" fmla="*/ 3 w 69"/>
                  <a:gd name="T1" fmla="*/ 6 h 37"/>
                  <a:gd name="T2" fmla="*/ 64 w 69"/>
                  <a:gd name="T3" fmla="*/ 14 h 37"/>
                  <a:gd name="T4" fmla="*/ 31 w 69"/>
                  <a:gd name="T5" fmla="*/ 31 h 37"/>
                  <a:gd name="T6" fmla="*/ 3 w 69"/>
                  <a:gd name="T7" fmla="*/ 6 h 37"/>
                </a:gdLst>
                <a:ahLst/>
                <a:cxnLst>
                  <a:cxn ang="0">
                    <a:pos x="T0" y="T1"/>
                  </a:cxn>
                  <a:cxn ang="0">
                    <a:pos x="T2" y="T3"/>
                  </a:cxn>
                  <a:cxn ang="0">
                    <a:pos x="T4" y="T5"/>
                  </a:cxn>
                  <a:cxn ang="0">
                    <a:pos x="T6" y="T7"/>
                  </a:cxn>
                </a:cxnLst>
                <a:rect l="0" t="0" r="r" b="b"/>
                <a:pathLst>
                  <a:path w="69" h="37">
                    <a:moveTo>
                      <a:pt x="3" y="6"/>
                    </a:moveTo>
                    <a:cubicBezTo>
                      <a:pt x="6" y="0"/>
                      <a:pt x="59" y="9"/>
                      <a:pt x="64" y="14"/>
                    </a:cubicBezTo>
                    <a:cubicBezTo>
                      <a:pt x="69" y="18"/>
                      <a:pt x="44" y="37"/>
                      <a:pt x="31" y="31"/>
                    </a:cubicBezTo>
                    <a:cubicBezTo>
                      <a:pt x="18" y="26"/>
                      <a:pt x="0" y="12"/>
                      <a:pt x="3" y="6"/>
                    </a:cubicBezTo>
                    <a:close/>
                  </a:path>
                </a:pathLst>
              </a:custGeom>
              <a:solidFill>
                <a:srgbClr val="B72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4CE9ECDC-9497-473C-BCA2-16977729221D}"/>
                  </a:ext>
                </a:extLst>
              </p:cNvPr>
              <p:cNvSpPr>
                <a:spLocks/>
              </p:cNvSpPr>
              <p:nvPr/>
            </p:nvSpPr>
            <p:spPr bwMode="auto">
              <a:xfrm>
                <a:off x="3128" y="3850"/>
                <a:ext cx="79" cy="230"/>
              </a:xfrm>
              <a:custGeom>
                <a:avLst/>
                <a:gdLst>
                  <a:gd name="T0" fmla="*/ 34 w 40"/>
                  <a:gd name="T1" fmla="*/ 0 h 117"/>
                  <a:gd name="T2" fmla="*/ 0 w 40"/>
                  <a:gd name="T3" fmla="*/ 0 h 117"/>
                  <a:gd name="T4" fmla="*/ 7 w 40"/>
                  <a:gd name="T5" fmla="*/ 65 h 117"/>
                  <a:gd name="T6" fmla="*/ 3 w 40"/>
                  <a:gd name="T7" fmla="*/ 117 h 117"/>
                  <a:gd name="T8" fmla="*/ 40 w 40"/>
                  <a:gd name="T9" fmla="*/ 117 h 117"/>
                  <a:gd name="T10" fmla="*/ 32 w 40"/>
                  <a:gd name="T11" fmla="*/ 35 h 117"/>
                  <a:gd name="T12" fmla="*/ 34 w 40"/>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40" h="117">
                    <a:moveTo>
                      <a:pt x="34" y="0"/>
                    </a:moveTo>
                    <a:cubicBezTo>
                      <a:pt x="0" y="0"/>
                      <a:pt x="0" y="0"/>
                      <a:pt x="0" y="0"/>
                    </a:cubicBezTo>
                    <a:cubicBezTo>
                      <a:pt x="4" y="35"/>
                      <a:pt x="7" y="65"/>
                      <a:pt x="7" y="65"/>
                    </a:cubicBezTo>
                    <a:cubicBezTo>
                      <a:pt x="3" y="117"/>
                      <a:pt x="3" y="117"/>
                      <a:pt x="3" y="117"/>
                    </a:cubicBezTo>
                    <a:cubicBezTo>
                      <a:pt x="40" y="117"/>
                      <a:pt x="40" y="117"/>
                      <a:pt x="40" y="117"/>
                    </a:cubicBezTo>
                    <a:cubicBezTo>
                      <a:pt x="38" y="101"/>
                      <a:pt x="31" y="55"/>
                      <a:pt x="32" y="35"/>
                    </a:cubicBezTo>
                    <a:cubicBezTo>
                      <a:pt x="33" y="24"/>
                      <a:pt x="34" y="12"/>
                      <a:pt x="34" y="0"/>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7A9D86A6-D0E4-41AA-B2AC-DDF33668F2F7}"/>
                  </a:ext>
                </a:extLst>
              </p:cNvPr>
              <p:cNvSpPr>
                <a:spLocks/>
              </p:cNvSpPr>
              <p:nvPr/>
            </p:nvSpPr>
            <p:spPr bwMode="auto">
              <a:xfrm>
                <a:off x="3071" y="2782"/>
                <a:ext cx="353" cy="1139"/>
              </a:xfrm>
              <a:custGeom>
                <a:avLst/>
                <a:gdLst>
                  <a:gd name="T0" fmla="*/ 7 w 180"/>
                  <a:gd name="T1" fmla="*/ 255 h 580"/>
                  <a:gd name="T2" fmla="*/ 7 w 180"/>
                  <a:gd name="T3" fmla="*/ 255 h 580"/>
                  <a:gd name="T4" fmla="*/ 18 w 180"/>
                  <a:gd name="T5" fmla="*/ 316 h 580"/>
                  <a:gd name="T6" fmla="*/ 15 w 180"/>
                  <a:gd name="T7" fmla="*/ 439 h 580"/>
                  <a:gd name="T8" fmla="*/ 33 w 180"/>
                  <a:gd name="T9" fmla="*/ 580 h 580"/>
                  <a:gd name="T10" fmla="*/ 61 w 180"/>
                  <a:gd name="T11" fmla="*/ 580 h 580"/>
                  <a:gd name="T12" fmla="*/ 61 w 180"/>
                  <a:gd name="T13" fmla="*/ 579 h 580"/>
                  <a:gd name="T14" fmla="*/ 72 w 180"/>
                  <a:gd name="T15" fmla="*/ 312 h 580"/>
                  <a:gd name="T16" fmla="*/ 94 w 180"/>
                  <a:gd name="T17" fmla="*/ 236 h 580"/>
                  <a:gd name="T18" fmla="*/ 121 w 180"/>
                  <a:gd name="T19" fmla="*/ 156 h 580"/>
                  <a:gd name="T20" fmla="*/ 180 w 180"/>
                  <a:gd name="T21" fmla="*/ 0 h 580"/>
                  <a:gd name="T22" fmla="*/ 69 w 180"/>
                  <a:gd name="T23" fmla="*/ 6 h 580"/>
                  <a:gd name="T24" fmla="*/ 10 w 180"/>
                  <a:gd name="T25" fmla="*/ 155 h 580"/>
                  <a:gd name="T26" fmla="*/ 10 w 180"/>
                  <a:gd name="T27" fmla="*/ 158 h 580"/>
                  <a:gd name="T28" fmla="*/ 7 w 180"/>
                  <a:gd name="T29" fmla="*/ 255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580">
                    <a:moveTo>
                      <a:pt x="7" y="255"/>
                    </a:moveTo>
                    <a:cubicBezTo>
                      <a:pt x="7" y="255"/>
                      <a:pt x="7" y="255"/>
                      <a:pt x="7" y="255"/>
                    </a:cubicBezTo>
                    <a:cubicBezTo>
                      <a:pt x="10" y="279"/>
                      <a:pt x="16" y="296"/>
                      <a:pt x="18" y="316"/>
                    </a:cubicBezTo>
                    <a:cubicBezTo>
                      <a:pt x="21" y="347"/>
                      <a:pt x="3" y="390"/>
                      <a:pt x="15" y="439"/>
                    </a:cubicBezTo>
                    <a:cubicBezTo>
                      <a:pt x="21" y="462"/>
                      <a:pt x="29" y="538"/>
                      <a:pt x="33" y="580"/>
                    </a:cubicBezTo>
                    <a:cubicBezTo>
                      <a:pt x="61" y="580"/>
                      <a:pt x="61" y="580"/>
                      <a:pt x="61" y="580"/>
                    </a:cubicBezTo>
                    <a:cubicBezTo>
                      <a:pt x="61" y="580"/>
                      <a:pt x="61" y="579"/>
                      <a:pt x="61" y="579"/>
                    </a:cubicBezTo>
                    <a:cubicBezTo>
                      <a:pt x="69" y="477"/>
                      <a:pt x="67" y="359"/>
                      <a:pt x="72" y="312"/>
                    </a:cubicBezTo>
                    <a:cubicBezTo>
                      <a:pt x="75" y="293"/>
                      <a:pt x="88" y="261"/>
                      <a:pt x="94" y="236"/>
                    </a:cubicBezTo>
                    <a:cubicBezTo>
                      <a:pt x="94" y="236"/>
                      <a:pt x="110" y="162"/>
                      <a:pt x="121" y="156"/>
                    </a:cubicBezTo>
                    <a:cubicBezTo>
                      <a:pt x="166" y="131"/>
                      <a:pt x="180" y="0"/>
                      <a:pt x="180" y="0"/>
                    </a:cubicBezTo>
                    <a:cubicBezTo>
                      <a:pt x="69" y="6"/>
                      <a:pt x="69" y="6"/>
                      <a:pt x="69" y="6"/>
                    </a:cubicBezTo>
                    <a:cubicBezTo>
                      <a:pt x="69" y="6"/>
                      <a:pt x="0" y="59"/>
                      <a:pt x="10" y="155"/>
                    </a:cubicBezTo>
                    <a:cubicBezTo>
                      <a:pt x="10" y="155"/>
                      <a:pt x="10" y="156"/>
                      <a:pt x="10" y="158"/>
                    </a:cubicBezTo>
                    <a:cubicBezTo>
                      <a:pt x="4" y="203"/>
                      <a:pt x="5" y="232"/>
                      <a:pt x="7" y="255"/>
                    </a:cubicBezTo>
                    <a:close/>
                  </a:path>
                </a:pathLst>
              </a:custGeom>
              <a:solidFill>
                <a:srgbClr val="105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72A9E332-1BC6-4D83-9F16-20C959F9EB6F}"/>
                  </a:ext>
                </a:extLst>
              </p:cNvPr>
              <p:cNvSpPr>
                <a:spLocks/>
              </p:cNvSpPr>
              <p:nvPr/>
            </p:nvSpPr>
            <p:spPr bwMode="auto">
              <a:xfrm>
                <a:off x="3111" y="3976"/>
                <a:ext cx="109" cy="104"/>
              </a:xfrm>
              <a:custGeom>
                <a:avLst/>
                <a:gdLst>
                  <a:gd name="T0" fmla="*/ 10 w 56"/>
                  <a:gd name="T1" fmla="*/ 13 h 53"/>
                  <a:gd name="T2" fmla="*/ 29 w 56"/>
                  <a:gd name="T3" fmla="*/ 1 h 53"/>
                  <a:gd name="T4" fmla="*/ 44 w 56"/>
                  <a:gd name="T5" fmla="*/ 16 h 53"/>
                  <a:gd name="T6" fmla="*/ 49 w 56"/>
                  <a:gd name="T7" fmla="*/ 16 h 53"/>
                  <a:gd name="T8" fmla="*/ 52 w 56"/>
                  <a:gd name="T9" fmla="*/ 39 h 53"/>
                  <a:gd name="T10" fmla="*/ 54 w 56"/>
                  <a:gd name="T11" fmla="*/ 53 h 53"/>
                  <a:gd name="T12" fmla="*/ 3 w 56"/>
                  <a:gd name="T13" fmla="*/ 53 h 53"/>
                  <a:gd name="T14" fmla="*/ 6 w 56"/>
                  <a:gd name="T15" fmla="*/ 36 h 53"/>
                  <a:gd name="T16" fmla="*/ 10 w 56"/>
                  <a:gd name="T17"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3">
                    <a:moveTo>
                      <a:pt x="10" y="13"/>
                    </a:moveTo>
                    <a:cubicBezTo>
                      <a:pt x="10" y="13"/>
                      <a:pt x="11" y="0"/>
                      <a:pt x="29" y="1"/>
                    </a:cubicBezTo>
                    <a:cubicBezTo>
                      <a:pt x="46" y="3"/>
                      <a:pt x="44" y="16"/>
                      <a:pt x="44" y="16"/>
                    </a:cubicBezTo>
                    <a:cubicBezTo>
                      <a:pt x="44" y="16"/>
                      <a:pt x="47" y="14"/>
                      <a:pt x="49" y="16"/>
                    </a:cubicBezTo>
                    <a:cubicBezTo>
                      <a:pt x="51" y="18"/>
                      <a:pt x="48" y="36"/>
                      <a:pt x="52" y="39"/>
                    </a:cubicBezTo>
                    <a:cubicBezTo>
                      <a:pt x="56" y="43"/>
                      <a:pt x="54" y="53"/>
                      <a:pt x="54" y="53"/>
                    </a:cubicBezTo>
                    <a:cubicBezTo>
                      <a:pt x="3" y="53"/>
                      <a:pt x="3" y="53"/>
                      <a:pt x="3" y="53"/>
                    </a:cubicBezTo>
                    <a:cubicBezTo>
                      <a:pt x="3" y="53"/>
                      <a:pt x="1" y="40"/>
                      <a:pt x="6" y="36"/>
                    </a:cubicBezTo>
                    <a:cubicBezTo>
                      <a:pt x="12" y="31"/>
                      <a:pt x="0" y="14"/>
                      <a:pt x="10" y="13"/>
                    </a:cubicBezTo>
                    <a:close/>
                  </a:path>
                </a:pathLst>
              </a:custGeom>
              <a:solidFill>
                <a:srgbClr val="CDC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5D5CA8BB-3567-42BC-9D96-84C5C4A8C6FA}"/>
                  </a:ext>
                </a:extLst>
              </p:cNvPr>
              <p:cNvSpPr>
                <a:spLocks/>
              </p:cNvSpPr>
              <p:nvPr/>
            </p:nvSpPr>
            <p:spPr bwMode="auto">
              <a:xfrm>
                <a:off x="2983" y="2317"/>
                <a:ext cx="520" cy="813"/>
              </a:xfrm>
              <a:custGeom>
                <a:avLst/>
                <a:gdLst>
                  <a:gd name="T0" fmla="*/ 59 w 265"/>
                  <a:gd name="T1" fmla="*/ 368 h 414"/>
                  <a:gd name="T2" fmla="*/ 259 w 265"/>
                  <a:gd name="T3" fmla="*/ 358 h 414"/>
                  <a:gd name="T4" fmla="*/ 213 w 265"/>
                  <a:gd name="T5" fmla="*/ 179 h 414"/>
                  <a:gd name="T6" fmla="*/ 175 w 265"/>
                  <a:gd name="T7" fmla="*/ 30 h 414"/>
                  <a:gd name="T8" fmla="*/ 45 w 265"/>
                  <a:gd name="T9" fmla="*/ 39 h 414"/>
                  <a:gd name="T10" fmla="*/ 97 w 265"/>
                  <a:gd name="T11" fmla="*/ 199 h 414"/>
                  <a:gd name="T12" fmla="*/ 59 w 265"/>
                  <a:gd name="T13" fmla="*/ 368 h 414"/>
                </a:gdLst>
                <a:ahLst/>
                <a:cxnLst>
                  <a:cxn ang="0">
                    <a:pos x="T0" y="T1"/>
                  </a:cxn>
                  <a:cxn ang="0">
                    <a:pos x="T2" y="T3"/>
                  </a:cxn>
                  <a:cxn ang="0">
                    <a:pos x="T4" y="T5"/>
                  </a:cxn>
                  <a:cxn ang="0">
                    <a:pos x="T6" y="T7"/>
                  </a:cxn>
                  <a:cxn ang="0">
                    <a:pos x="T8" y="T9"/>
                  </a:cxn>
                  <a:cxn ang="0">
                    <a:pos x="T10" y="T11"/>
                  </a:cxn>
                  <a:cxn ang="0">
                    <a:pos x="T12" y="T13"/>
                  </a:cxn>
                </a:cxnLst>
                <a:rect l="0" t="0" r="r" b="b"/>
                <a:pathLst>
                  <a:path w="265" h="414">
                    <a:moveTo>
                      <a:pt x="59" y="368"/>
                    </a:moveTo>
                    <a:cubicBezTo>
                      <a:pt x="79" y="414"/>
                      <a:pt x="265" y="400"/>
                      <a:pt x="259" y="358"/>
                    </a:cubicBezTo>
                    <a:cubicBezTo>
                      <a:pt x="240" y="247"/>
                      <a:pt x="213" y="179"/>
                      <a:pt x="213" y="179"/>
                    </a:cubicBezTo>
                    <a:cubicBezTo>
                      <a:pt x="264" y="91"/>
                      <a:pt x="175" y="30"/>
                      <a:pt x="175" y="30"/>
                    </a:cubicBezTo>
                    <a:cubicBezTo>
                      <a:pt x="175" y="30"/>
                      <a:pt x="91" y="0"/>
                      <a:pt x="45" y="39"/>
                    </a:cubicBezTo>
                    <a:cubicBezTo>
                      <a:pt x="0" y="78"/>
                      <a:pt x="97" y="199"/>
                      <a:pt x="97" y="199"/>
                    </a:cubicBezTo>
                    <a:cubicBezTo>
                      <a:pt x="83" y="232"/>
                      <a:pt x="50" y="348"/>
                      <a:pt x="59" y="368"/>
                    </a:cubicBezTo>
                    <a:close/>
                  </a:path>
                </a:pathLst>
              </a:custGeom>
              <a:solidFill>
                <a:srgbClr val="F24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C13384D9-7ADC-4DA3-8C27-0284B9A87C3E}"/>
                  </a:ext>
                </a:extLst>
              </p:cNvPr>
              <p:cNvSpPr>
                <a:spLocks/>
              </p:cNvSpPr>
              <p:nvPr/>
            </p:nvSpPr>
            <p:spPr bwMode="auto">
              <a:xfrm>
                <a:off x="3044" y="2042"/>
                <a:ext cx="280" cy="277"/>
              </a:xfrm>
              <a:custGeom>
                <a:avLst/>
                <a:gdLst>
                  <a:gd name="T0" fmla="*/ 51 w 143"/>
                  <a:gd name="T1" fmla="*/ 22 h 141"/>
                  <a:gd name="T2" fmla="*/ 130 w 143"/>
                  <a:gd name="T3" fmla="*/ 46 h 141"/>
                  <a:gd name="T4" fmla="*/ 101 w 143"/>
                  <a:gd name="T5" fmla="*/ 138 h 141"/>
                  <a:gd name="T6" fmla="*/ 51 w 143"/>
                  <a:gd name="T7" fmla="*/ 22 h 141"/>
                </a:gdLst>
                <a:ahLst/>
                <a:cxnLst>
                  <a:cxn ang="0">
                    <a:pos x="T0" y="T1"/>
                  </a:cxn>
                  <a:cxn ang="0">
                    <a:pos x="T2" y="T3"/>
                  </a:cxn>
                  <a:cxn ang="0">
                    <a:pos x="T4" y="T5"/>
                  </a:cxn>
                  <a:cxn ang="0">
                    <a:pos x="T6" y="T7"/>
                  </a:cxn>
                </a:cxnLst>
                <a:rect l="0" t="0" r="r" b="b"/>
                <a:pathLst>
                  <a:path w="143" h="141">
                    <a:moveTo>
                      <a:pt x="51" y="22"/>
                    </a:moveTo>
                    <a:cubicBezTo>
                      <a:pt x="51" y="22"/>
                      <a:pt x="117" y="0"/>
                      <a:pt x="130" y="46"/>
                    </a:cubicBezTo>
                    <a:cubicBezTo>
                      <a:pt x="143" y="92"/>
                      <a:pt x="131" y="141"/>
                      <a:pt x="101" y="138"/>
                    </a:cubicBezTo>
                    <a:cubicBezTo>
                      <a:pt x="57" y="133"/>
                      <a:pt x="0" y="48"/>
                      <a:pt x="51" y="22"/>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4">
                <a:extLst>
                  <a:ext uri="{FF2B5EF4-FFF2-40B4-BE49-F238E27FC236}">
                    <a16:creationId xmlns:a16="http://schemas.microsoft.com/office/drawing/2014/main" id="{25BCBF70-AFC3-4691-80F4-D0C8EF2BCF7D}"/>
                  </a:ext>
                </a:extLst>
              </p:cNvPr>
              <p:cNvSpPr>
                <a:spLocks/>
              </p:cNvSpPr>
              <p:nvPr/>
            </p:nvSpPr>
            <p:spPr bwMode="auto">
              <a:xfrm>
                <a:off x="3209" y="2203"/>
                <a:ext cx="25" cy="21"/>
              </a:xfrm>
              <a:custGeom>
                <a:avLst/>
                <a:gdLst>
                  <a:gd name="T0" fmla="*/ 0 w 13"/>
                  <a:gd name="T1" fmla="*/ 5 h 11"/>
                  <a:gd name="T2" fmla="*/ 6 w 13"/>
                  <a:gd name="T3" fmla="*/ 11 h 11"/>
                  <a:gd name="T4" fmla="*/ 13 w 13"/>
                  <a:gd name="T5" fmla="*/ 6 h 11"/>
                  <a:gd name="T6" fmla="*/ 7 w 13"/>
                  <a:gd name="T7" fmla="*/ 1 h 11"/>
                  <a:gd name="T8" fmla="*/ 0 w 13"/>
                  <a:gd name="T9" fmla="*/ 5 h 11"/>
                </a:gdLst>
                <a:ahLst/>
                <a:cxnLst>
                  <a:cxn ang="0">
                    <a:pos x="T0" y="T1"/>
                  </a:cxn>
                  <a:cxn ang="0">
                    <a:pos x="T2" y="T3"/>
                  </a:cxn>
                  <a:cxn ang="0">
                    <a:pos x="T4" y="T5"/>
                  </a:cxn>
                  <a:cxn ang="0">
                    <a:pos x="T6" y="T7"/>
                  </a:cxn>
                  <a:cxn ang="0">
                    <a:pos x="T8" y="T9"/>
                  </a:cxn>
                </a:cxnLst>
                <a:rect l="0" t="0" r="r" b="b"/>
                <a:pathLst>
                  <a:path w="13" h="11">
                    <a:moveTo>
                      <a:pt x="0" y="5"/>
                    </a:moveTo>
                    <a:cubicBezTo>
                      <a:pt x="0" y="8"/>
                      <a:pt x="3" y="10"/>
                      <a:pt x="6" y="11"/>
                    </a:cubicBezTo>
                    <a:cubicBezTo>
                      <a:pt x="10" y="11"/>
                      <a:pt x="13" y="9"/>
                      <a:pt x="13" y="6"/>
                    </a:cubicBezTo>
                    <a:cubicBezTo>
                      <a:pt x="13" y="3"/>
                      <a:pt x="11" y="1"/>
                      <a:pt x="7" y="1"/>
                    </a:cubicBezTo>
                    <a:cubicBezTo>
                      <a:pt x="4" y="0"/>
                      <a:pt x="1" y="2"/>
                      <a:pt x="0" y="5"/>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5">
                <a:extLst>
                  <a:ext uri="{FF2B5EF4-FFF2-40B4-BE49-F238E27FC236}">
                    <a16:creationId xmlns:a16="http://schemas.microsoft.com/office/drawing/2014/main" id="{9DA944A1-7D3E-4041-A3FC-21B0728C0952}"/>
                  </a:ext>
                </a:extLst>
              </p:cNvPr>
              <p:cNvSpPr>
                <a:spLocks/>
              </p:cNvSpPr>
              <p:nvPr/>
            </p:nvSpPr>
            <p:spPr bwMode="auto">
              <a:xfrm>
                <a:off x="3216" y="2142"/>
                <a:ext cx="24" cy="16"/>
              </a:xfrm>
              <a:custGeom>
                <a:avLst/>
                <a:gdLst>
                  <a:gd name="T0" fmla="*/ 1 w 12"/>
                  <a:gd name="T1" fmla="*/ 8 h 8"/>
                  <a:gd name="T2" fmla="*/ 2 w 12"/>
                  <a:gd name="T3" fmla="*/ 7 h 8"/>
                  <a:gd name="T4" fmla="*/ 11 w 12"/>
                  <a:gd name="T5" fmla="*/ 3 h 8"/>
                  <a:gd name="T6" fmla="*/ 12 w 12"/>
                  <a:gd name="T7" fmla="*/ 2 h 8"/>
                  <a:gd name="T8" fmla="*/ 11 w 12"/>
                  <a:gd name="T9" fmla="*/ 0 h 8"/>
                  <a:gd name="T10" fmla="*/ 0 w 12"/>
                  <a:gd name="T11" fmla="*/ 5 h 8"/>
                  <a:gd name="T12" fmla="*/ 1 w 12"/>
                  <a:gd name="T13" fmla="*/ 7 h 8"/>
                  <a:gd name="T14" fmla="*/ 1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1" y="8"/>
                    </a:moveTo>
                    <a:cubicBezTo>
                      <a:pt x="2" y="8"/>
                      <a:pt x="2" y="7"/>
                      <a:pt x="2" y="7"/>
                    </a:cubicBezTo>
                    <a:cubicBezTo>
                      <a:pt x="5" y="3"/>
                      <a:pt x="11" y="3"/>
                      <a:pt x="11" y="3"/>
                    </a:cubicBezTo>
                    <a:cubicBezTo>
                      <a:pt x="11" y="3"/>
                      <a:pt x="12" y="3"/>
                      <a:pt x="12" y="2"/>
                    </a:cubicBezTo>
                    <a:cubicBezTo>
                      <a:pt x="12" y="1"/>
                      <a:pt x="12" y="1"/>
                      <a:pt x="11" y="0"/>
                    </a:cubicBezTo>
                    <a:cubicBezTo>
                      <a:pt x="11" y="0"/>
                      <a:pt x="4" y="0"/>
                      <a:pt x="0" y="5"/>
                    </a:cubicBezTo>
                    <a:cubicBezTo>
                      <a:pt x="0" y="6"/>
                      <a:pt x="0" y="7"/>
                      <a:pt x="1" y="7"/>
                    </a:cubicBezTo>
                    <a:cubicBezTo>
                      <a:pt x="1" y="8"/>
                      <a:pt x="1" y="8"/>
                      <a:pt x="1" y="8"/>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6">
                <a:extLst>
                  <a:ext uri="{FF2B5EF4-FFF2-40B4-BE49-F238E27FC236}">
                    <a16:creationId xmlns:a16="http://schemas.microsoft.com/office/drawing/2014/main" id="{246BA5D7-AD60-476B-BB85-6E8E2A4F6360}"/>
                  </a:ext>
                </a:extLst>
              </p:cNvPr>
              <p:cNvSpPr>
                <a:spLocks/>
              </p:cNvSpPr>
              <p:nvPr/>
            </p:nvSpPr>
            <p:spPr bwMode="auto">
              <a:xfrm>
                <a:off x="3275" y="2130"/>
                <a:ext cx="26" cy="14"/>
              </a:xfrm>
              <a:custGeom>
                <a:avLst/>
                <a:gdLst>
                  <a:gd name="T0" fmla="*/ 2 w 13"/>
                  <a:gd name="T1" fmla="*/ 7 h 7"/>
                  <a:gd name="T2" fmla="*/ 2 w 13"/>
                  <a:gd name="T3" fmla="*/ 6 h 7"/>
                  <a:gd name="T4" fmla="*/ 11 w 13"/>
                  <a:gd name="T5" fmla="*/ 5 h 7"/>
                  <a:gd name="T6" fmla="*/ 13 w 13"/>
                  <a:gd name="T7" fmla="*/ 4 h 7"/>
                  <a:gd name="T8" fmla="*/ 12 w 13"/>
                  <a:gd name="T9" fmla="*/ 3 h 7"/>
                  <a:gd name="T10" fmla="*/ 1 w 13"/>
                  <a:gd name="T11" fmla="*/ 4 h 7"/>
                  <a:gd name="T12" fmla="*/ 1 w 13"/>
                  <a:gd name="T13" fmla="*/ 6 h 7"/>
                  <a:gd name="T14" fmla="*/ 2 w 1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2" y="7"/>
                    </a:moveTo>
                    <a:cubicBezTo>
                      <a:pt x="2" y="7"/>
                      <a:pt x="2" y="6"/>
                      <a:pt x="2" y="6"/>
                    </a:cubicBezTo>
                    <a:cubicBezTo>
                      <a:pt x="6" y="3"/>
                      <a:pt x="11" y="5"/>
                      <a:pt x="11" y="5"/>
                    </a:cubicBezTo>
                    <a:cubicBezTo>
                      <a:pt x="12" y="5"/>
                      <a:pt x="13" y="5"/>
                      <a:pt x="13" y="4"/>
                    </a:cubicBezTo>
                    <a:cubicBezTo>
                      <a:pt x="13" y="4"/>
                      <a:pt x="13" y="3"/>
                      <a:pt x="12" y="3"/>
                    </a:cubicBezTo>
                    <a:cubicBezTo>
                      <a:pt x="12" y="2"/>
                      <a:pt x="6" y="0"/>
                      <a:pt x="1" y="4"/>
                    </a:cubicBezTo>
                    <a:cubicBezTo>
                      <a:pt x="0" y="5"/>
                      <a:pt x="0" y="5"/>
                      <a:pt x="1" y="6"/>
                    </a:cubicBezTo>
                    <a:cubicBezTo>
                      <a:pt x="1" y="6"/>
                      <a:pt x="1" y="7"/>
                      <a:pt x="2" y="7"/>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7">
                <a:extLst>
                  <a:ext uri="{FF2B5EF4-FFF2-40B4-BE49-F238E27FC236}">
                    <a16:creationId xmlns:a16="http://schemas.microsoft.com/office/drawing/2014/main" id="{891AC18C-0F50-4E6E-A9EA-ED36FF367CA4}"/>
                  </a:ext>
                </a:extLst>
              </p:cNvPr>
              <p:cNvSpPr>
                <a:spLocks/>
              </p:cNvSpPr>
              <p:nvPr/>
            </p:nvSpPr>
            <p:spPr bwMode="auto">
              <a:xfrm>
                <a:off x="3238" y="2238"/>
                <a:ext cx="53" cy="41"/>
              </a:xfrm>
              <a:custGeom>
                <a:avLst/>
                <a:gdLst>
                  <a:gd name="T0" fmla="*/ 27 w 27"/>
                  <a:gd name="T1" fmla="*/ 0 h 21"/>
                  <a:gd name="T2" fmla="*/ 0 w 27"/>
                  <a:gd name="T3" fmla="*/ 1 h 21"/>
                  <a:gd name="T4" fmla="*/ 16 w 27"/>
                  <a:gd name="T5" fmla="*/ 19 h 21"/>
                  <a:gd name="T6" fmla="*/ 27 w 27"/>
                  <a:gd name="T7" fmla="*/ 0 h 21"/>
                </a:gdLst>
                <a:ahLst/>
                <a:cxnLst>
                  <a:cxn ang="0">
                    <a:pos x="T0" y="T1"/>
                  </a:cxn>
                  <a:cxn ang="0">
                    <a:pos x="T2" y="T3"/>
                  </a:cxn>
                  <a:cxn ang="0">
                    <a:pos x="T4" y="T5"/>
                  </a:cxn>
                  <a:cxn ang="0">
                    <a:pos x="T6" y="T7"/>
                  </a:cxn>
                </a:cxnLst>
                <a:rect l="0" t="0" r="r" b="b"/>
                <a:pathLst>
                  <a:path w="27" h="21">
                    <a:moveTo>
                      <a:pt x="27" y="0"/>
                    </a:moveTo>
                    <a:cubicBezTo>
                      <a:pt x="27" y="0"/>
                      <a:pt x="17" y="6"/>
                      <a:pt x="0" y="1"/>
                    </a:cubicBezTo>
                    <a:cubicBezTo>
                      <a:pt x="0" y="1"/>
                      <a:pt x="5" y="21"/>
                      <a:pt x="16" y="19"/>
                    </a:cubicBezTo>
                    <a:cubicBezTo>
                      <a:pt x="27" y="16"/>
                      <a:pt x="27" y="0"/>
                      <a:pt x="27" y="0"/>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8">
                <a:extLst>
                  <a:ext uri="{FF2B5EF4-FFF2-40B4-BE49-F238E27FC236}">
                    <a16:creationId xmlns:a16="http://schemas.microsoft.com/office/drawing/2014/main" id="{E12931C0-F439-43E5-8A41-BEB6F64DA6F9}"/>
                  </a:ext>
                </a:extLst>
              </p:cNvPr>
              <p:cNvSpPr>
                <a:spLocks/>
              </p:cNvSpPr>
              <p:nvPr/>
            </p:nvSpPr>
            <p:spPr bwMode="auto">
              <a:xfrm>
                <a:off x="3083" y="2105"/>
                <a:ext cx="112" cy="170"/>
              </a:xfrm>
              <a:custGeom>
                <a:avLst/>
                <a:gdLst>
                  <a:gd name="T0" fmla="*/ 57 w 57"/>
                  <a:gd name="T1" fmla="*/ 14 h 87"/>
                  <a:gd name="T2" fmla="*/ 43 w 57"/>
                  <a:gd name="T3" fmla="*/ 58 h 87"/>
                  <a:gd name="T4" fmla="*/ 26 w 57"/>
                  <a:gd name="T5" fmla="*/ 56 h 87"/>
                  <a:gd name="T6" fmla="*/ 44 w 57"/>
                  <a:gd name="T7" fmla="*/ 85 h 87"/>
                  <a:gd name="T8" fmla="*/ 2 w 57"/>
                  <a:gd name="T9" fmla="*/ 39 h 87"/>
                  <a:gd name="T10" fmla="*/ 57 w 57"/>
                  <a:gd name="T11" fmla="*/ 14 h 87"/>
                </a:gdLst>
                <a:ahLst/>
                <a:cxnLst>
                  <a:cxn ang="0">
                    <a:pos x="T0" y="T1"/>
                  </a:cxn>
                  <a:cxn ang="0">
                    <a:pos x="T2" y="T3"/>
                  </a:cxn>
                  <a:cxn ang="0">
                    <a:pos x="T4" y="T5"/>
                  </a:cxn>
                  <a:cxn ang="0">
                    <a:pos x="T6" y="T7"/>
                  </a:cxn>
                  <a:cxn ang="0">
                    <a:pos x="T8" y="T9"/>
                  </a:cxn>
                  <a:cxn ang="0">
                    <a:pos x="T10" y="T11"/>
                  </a:cxn>
                </a:cxnLst>
                <a:rect l="0" t="0" r="r" b="b"/>
                <a:pathLst>
                  <a:path w="57" h="87">
                    <a:moveTo>
                      <a:pt x="57" y="14"/>
                    </a:moveTo>
                    <a:cubicBezTo>
                      <a:pt x="57" y="14"/>
                      <a:pt x="42" y="33"/>
                      <a:pt x="43" y="58"/>
                    </a:cubicBezTo>
                    <a:cubicBezTo>
                      <a:pt x="43" y="58"/>
                      <a:pt x="32" y="44"/>
                      <a:pt x="26" y="56"/>
                    </a:cubicBezTo>
                    <a:cubicBezTo>
                      <a:pt x="21" y="68"/>
                      <a:pt x="44" y="85"/>
                      <a:pt x="44" y="85"/>
                    </a:cubicBezTo>
                    <a:cubicBezTo>
                      <a:pt x="44" y="85"/>
                      <a:pt x="6" y="87"/>
                      <a:pt x="2" y="39"/>
                    </a:cubicBezTo>
                    <a:cubicBezTo>
                      <a:pt x="0" y="19"/>
                      <a:pt x="27" y="0"/>
                      <a:pt x="57" y="14"/>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9">
                <a:extLst>
                  <a:ext uri="{FF2B5EF4-FFF2-40B4-BE49-F238E27FC236}">
                    <a16:creationId xmlns:a16="http://schemas.microsoft.com/office/drawing/2014/main" id="{514B5D24-CA76-404E-8DD0-F16C62D982F6}"/>
                  </a:ext>
                </a:extLst>
              </p:cNvPr>
              <p:cNvSpPr>
                <a:spLocks/>
              </p:cNvSpPr>
              <p:nvPr/>
            </p:nvSpPr>
            <p:spPr bwMode="auto">
              <a:xfrm>
                <a:off x="3156" y="2250"/>
                <a:ext cx="127" cy="155"/>
              </a:xfrm>
              <a:custGeom>
                <a:avLst/>
                <a:gdLst>
                  <a:gd name="T0" fmla="*/ 7 w 65"/>
                  <a:gd name="T1" fmla="*/ 0 h 79"/>
                  <a:gd name="T2" fmla="*/ 52 w 65"/>
                  <a:gd name="T3" fmla="*/ 31 h 79"/>
                  <a:gd name="T4" fmla="*/ 56 w 65"/>
                  <a:gd name="T5" fmla="*/ 58 h 79"/>
                  <a:gd name="T6" fmla="*/ 44 w 65"/>
                  <a:gd name="T7" fmla="*/ 76 h 79"/>
                  <a:gd name="T8" fmla="*/ 4 w 65"/>
                  <a:gd name="T9" fmla="*/ 58 h 79"/>
                  <a:gd name="T10" fmla="*/ 0 w 65"/>
                  <a:gd name="T11" fmla="*/ 3 h 79"/>
                  <a:gd name="T12" fmla="*/ 7 w 65"/>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65" h="79">
                    <a:moveTo>
                      <a:pt x="7" y="0"/>
                    </a:moveTo>
                    <a:cubicBezTo>
                      <a:pt x="13" y="14"/>
                      <a:pt x="32" y="38"/>
                      <a:pt x="52" y="31"/>
                    </a:cubicBezTo>
                    <a:cubicBezTo>
                      <a:pt x="52" y="31"/>
                      <a:pt x="47" y="51"/>
                      <a:pt x="56" y="58"/>
                    </a:cubicBezTo>
                    <a:cubicBezTo>
                      <a:pt x="56" y="58"/>
                      <a:pt x="65" y="74"/>
                      <a:pt x="44" y="76"/>
                    </a:cubicBezTo>
                    <a:cubicBezTo>
                      <a:pt x="19" y="79"/>
                      <a:pt x="4" y="58"/>
                      <a:pt x="4" y="58"/>
                    </a:cubicBezTo>
                    <a:cubicBezTo>
                      <a:pt x="15" y="34"/>
                      <a:pt x="0" y="3"/>
                      <a:pt x="0" y="3"/>
                    </a:cubicBezTo>
                    <a:cubicBezTo>
                      <a:pt x="6" y="7"/>
                      <a:pt x="7" y="0"/>
                      <a:pt x="7" y="0"/>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0">
                <a:extLst>
                  <a:ext uri="{FF2B5EF4-FFF2-40B4-BE49-F238E27FC236}">
                    <a16:creationId xmlns:a16="http://schemas.microsoft.com/office/drawing/2014/main" id="{29BA8BAC-013E-4664-A900-EAF5A5F85A02}"/>
                  </a:ext>
                </a:extLst>
              </p:cNvPr>
              <p:cNvSpPr>
                <a:spLocks/>
              </p:cNvSpPr>
              <p:nvPr/>
            </p:nvSpPr>
            <p:spPr bwMode="auto">
              <a:xfrm>
                <a:off x="3222" y="2175"/>
                <a:ext cx="30" cy="12"/>
              </a:xfrm>
              <a:custGeom>
                <a:avLst/>
                <a:gdLst>
                  <a:gd name="T0" fmla="*/ 15 w 15"/>
                  <a:gd name="T1" fmla="*/ 5 h 6"/>
                  <a:gd name="T2" fmla="*/ 0 w 15"/>
                  <a:gd name="T3" fmla="*/ 5 h 6"/>
                  <a:gd name="T4" fmla="*/ 13 w 15"/>
                  <a:gd name="T5" fmla="*/ 6 h 6"/>
                  <a:gd name="T6" fmla="*/ 15 w 15"/>
                  <a:gd name="T7" fmla="*/ 5 h 6"/>
                </a:gdLst>
                <a:ahLst/>
                <a:cxnLst>
                  <a:cxn ang="0">
                    <a:pos x="T0" y="T1"/>
                  </a:cxn>
                  <a:cxn ang="0">
                    <a:pos x="T2" y="T3"/>
                  </a:cxn>
                  <a:cxn ang="0">
                    <a:pos x="T4" y="T5"/>
                  </a:cxn>
                  <a:cxn ang="0">
                    <a:pos x="T6" y="T7"/>
                  </a:cxn>
                </a:cxnLst>
                <a:rect l="0" t="0" r="r" b="b"/>
                <a:pathLst>
                  <a:path w="15" h="6">
                    <a:moveTo>
                      <a:pt x="15" y="5"/>
                    </a:moveTo>
                    <a:cubicBezTo>
                      <a:pt x="15" y="5"/>
                      <a:pt x="6" y="0"/>
                      <a:pt x="0" y="5"/>
                    </a:cubicBezTo>
                    <a:cubicBezTo>
                      <a:pt x="0" y="5"/>
                      <a:pt x="7" y="3"/>
                      <a:pt x="13" y="6"/>
                    </a:cubicBezTo>
                    <a:lnTo>
                      <a:pt x="15" y="5"/>
                    </a:ln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1">
                <a:extLst>
                  <a:ext uri="{FF2B5EF4-FFF2-40B4-BE49-F238E27FC236}">
                    <a16:creationId xmlns:a16="http://schemas.microsoft.com/office/drawing/2014/main" id="{6F4C9A79-E211-4DAD-88F1-1330479BB232}"/>
                  </a:ext>
                </a:extLst>
              </p:cNvPr>
              <p:cNvSpPr>
                <a:spLocks/>
              </p:cNvSpPr>
              <p:nvPr/>
            </p:nvSpPr>
            <p:spPr bwMode="auto">
              <a:xfrm>
                <a:off x="3285" y="2173"/>
                <a:ext cx="16" cy="14"/>
              </a:xfrm>
              <a:custGeom>
                <a:avLst/>
                <a:gdLst>
                  <a:gd name="T0" fmla="*/ 8 w 8"/>
                  <a:gd name="T1" fmla="*/ 2 h 7"/>
                  <a:gd name="T2" fmla="*/ 0 w 8"/>
                  <a:gd name="T3" fmla="*/ 6 h 7"/>
                  <a:gd name="T4" fmla="*/ 2 w 8"/>
                  <a:gd name="T5" fmla="*/ 7 h 7"/>
                  <a:gd name="T6" fmla="*/ 8 w 8"/>
                  <a:gd name="T7" fmla="*/ 2 h 7"/>
                </a:gdLst>
                <a:ahLst/>
                <a:cxnLst>
                  <a:cxn ang="0">
                    <a:pos x="T0" y="T1"/>
                  </a:cxn>
                  <a:cxn ang="0">
                    <a:pos x="T2" y="T3"/>
                  </a:cxn>
                  <a:cxn ang="0">
                    <a:pos x="T4" y="T5"/>
                  </a:cxn>
                  <a:cxn ang="0">
                    <a:pos x="T6" y="T7"/>
                  </a:cxn>
                </a:cxnLst>
                <a:rect l="0" t="0" r="r" b="b"/>
                <a:pathLst>
                  <a:path w="8" h="7">
                    <a:moveTo>
                      <a:pt x="8" y="2"/>
                    </a:moveTo>
                    <a:cubicBezTo>
                      <a:pt x="8" y="2"/>
                      <a:pt x="3" y="0"/>
                      <a:pt x="0" y="6"/>
                    </a:cubicBezTo>
                    <a:cubicBezTo>
                      <a:pt x="2" y="7"/>
                      <a:pt x="2" y="7"/>
                      <a:pt x="2" y="7"/>
                    </a:cubicBezTo>
                    <a:cubicBezTo>
                      <a:pt x="2" y="7"/>
                      <a:pt x="2" y="3"/>
                      <a:pt x="8" y="2"/>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2">
                <a:extLst>
                  <a:ext uri="{FF2B5EF4-FFF2-40B4-BE49-F238E27FC236}">
                    <a16:creationId xmlns:a16="http://schemas.microsoft.com/office/drawing/2014/main" id="{DDB202A8-EDF9-4002-A045-D493D5C38F74}"/>
                  </a:ext>
                </a:extLst>
              </p:cNvPr>
              <p:cNvSpPr>
                <a:spLocks/>
              </p:cNvSpPr>
              <p:nvPr/>
            </p:nvSpPr>
            <p:spPr bwMode="auto">
              <a:xfrm>
                <a:off x="3275" y="2195"/>
                <a:ext cx="24" cy="29"/>
              </a:xfrm>
              <a:custGeom>
                <a:avLst/>
                <a:gdLst>
                  <a:gd name="T0" fmla="*/ 5 w 12"/>
                  <a:gd name="T1" fmla="*/ 15 h 15"/>
                  <a:gd name="T2" fmla="*/ 4 w 12"/>
                  <a:gd name="T3" fmla="*/ 12 h 15"/>
                  <a:gd name="T4" fmla="*/ 7 w 12"/>
                  <a:gd name="T5" fmla="*/ 6 h 15"/>
                  <a:gd name="T6" fmla="*/ 5 w 12"/>
                  <a:gd name="T7" fmla="*/ 3 h 15"/>
                  <a:gd name="T8" fmla="*/ 1 w 12"/>
                  <a:gd name="T9" fmla="*/ 4 h 15"/>
                  <a:gd name="T10" fmla="*/ 0 w 12"/>
                  <a:gd name="T11" fmla="*/ 1 h 15"/>
                  <a:gd name="T12" fmla="*/ 6 w 12"/>
                  <a:gd name="T13" fmla="*/ 1 h 15"/>
                  <a:gd name="T14" fmla="*/ 10 w 12"/>
                  <a:gd name="T15" fmla="*/ 5 h 15"/>
                  <a:gd name="T16" fmla="*/ 5 w 12"/>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5" y="15"/>
                    </a:moveTo>
                    <a:cubicBezTo>
                      <a:pt x="4" y="12"/>
                      <a:pt x="4" y="12"/>
                      <a:pt x="4" y="12"/>
                    </a:cubicBezTo>
                    <a:cubicBezTo>
                      <a:pt x="4" y="12"/>
                      <a:pt x="9" y="10"/>
                      <a:pt x="7" y="6"/>
                    </a:cubicBezTo>
                    <a:cubicBezTo>
                      <a:pt x="6" y="5"/>
                      <a:pt x="6" y="4"/>
                      <a:pt x="5" y="3"/>
                    </a:cubicBezTo>
                    <a:cubicBezTo>
                      <a:pt x="3" y="3"/>
                      <a:pt x="1" y="4"/>
                      <a:pt x="1" y="4"/>
                    </a:cubicBezTo>
                    <a:cubicBezTo>
                      <a:pt x="0" y="1"/>
                      <a:pt x="0" y="1"/>
                      <a:pt x="0" y="1"/>
                    </a:cubicBezTo>
                    <a:cubicBezTo>
                      <a:pt x="0" y="1"/>
                      <a:pt x="3" y="0"/>
                      <a:pt x="6" y="1"/>
                    </a:cubicBezTo>
                    <a:cubicBezTo>
                      <a:pt x="8" y="1"/>
                      <a:pt x="9" y="3"/>
                      <a:pt x="10" y="5"/>
                    </a:cubicBezTo>
                    <a:cubicBezTo>
                      <a:pt x="12" y="10"/>
                      <a:pt x="8" y="14"/>
                      <a:pt x="5" y="15"/>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3">
                <a:extLst>
                  <a:ext uri="{FF2B5EF4-FFF2-40B4-BE49-F238E27FC236}">
                    <a16:creationId xmlns:a16="http://schemas.microsoft.com/office/drawing/2014/main" id="{80F0B8E8-1435-4EBB-945E-E177EC05FC56}"/>
                  </a:ext>
                </a:extLst>
              </p:cNvPr>
              <p:cNvSpPr>
                <a:spLocks/>
              </p:cNvSpPr>
              <p:nvPr/>
            </p:nvSpPr>
            <p:spPr bwMode="auto">
              <a:xfrm>
                <a:off x="3054" y="2026"/>
                <a:ext cx="260" cy="155"/>
              </a:xfrm>
              <a:custGeom>
                <a:avLst/>
                <a:gdLst>
                  <a:gd name="T0" fmla="*/ 40 w 133"/>
                  <a:gd name="T1" fmla="*/ 18 h 79"/>
                  <a:gd name="T2" fmla="*/ 17 w 133"/>
                  <a:gd name="T3" fmla="*/ 79 h 79"/>
                  <a:gd name="T4" fmla="*/ 52 w 133"/>
                  <a:gd name="T5" fmla="*/ 51 h 79"/>
                  <a:gd name="T6" fmla="*/ 62 w 133"/>
                  <a:gd name="T7" fmla="*/ 75 h 79"/>
                  <a:gd name="T8" fmla="*/ 72 w 133"/>
                  <a:gd name="T9" fmla="*/ 64 h 79"/>
                  <a:gd name="T10" fmla="*/ 74 w 133"/>
                  <a:gd name="T11" fmla="*/ 57 h 79"/>
                  <a:gd name="T12" fmla="*/ 76 w 133"/>
                  <a:gd name="T13" fmla="*/ 51 h 79"/>
                  <a:gd name="T14" fmla="*/ 76 w 133"/>
                  <a:gd name="T15" fmla="*/ 48 h 79"/>
                  <a:gd name="T16" fmla="*/ 76 w 133"/>
                  <a:gd name="T17" fmla="*/ 45 h 79"/>
                  <a:gd name="T18" fmla="*/ 76 w 133"/>
                  <a:gd name="T19" fmla="*/ 41 h 79"/>
                  <a:gd name="T20" fmla="*/ 76 w 133"/>
                  <a:gd name="T21" fmla="*/ 39 h 79"/>
                  <a:gd name="T22" fmla="*/ 76 w 133"/>
                  <a:gd name="T23" fmla="*/ 41 h 79"/>
                  <a:gd name="T24" fmla="*/ 77 w 133"/>
                  <a:gd name="T25" fmla="*/ 45 h 79"/>
                  <a:gd name="T26" fmla="*/ 77 w 133"/>
                  <a:gd name="T27" fmla="*/ 48 h 79"/>
                  <a:gd name="T28" fmla="*/ 77 w 133"/>
                  <a:gd name="T29" fmla="*/ 51 h 79"/>
                  <a:gd name="T30" fmla="*/ 76 w 133"/>
                  <a:gd name="T31" fmla="*/ 57 h 79"/>
                  <a:gd name="T32" fmla="*/ 76 w 133"/>
                  <a:gd name="T33" fmla="*/ 61 h 79"/>
                  <a:gd name="T34" fmla="*/ 80 w 133"/>
                  <a:gd name="T35" fmla="*/ 58 h 79"/>
                  <a:gd name="T36" fmla="*/ 82 w 133"/>
                  <a:gd name="T37" fmla="*/ 56 h 79"/>
                  <a:gd name="T38" fmla="*/ 85 w 133"/>
                  <a:gd name="T39" fmla="*/ 45 h 79"/>
                  <a:gd name="T40" fmla="*/ 86 w 133"/>
                  <a:gd name="T41" fmla="*/ 42 h 79"/>
                  <a:gd name="T42" fmla="*/ 86 w 133"/>
                  <a:gd name="T43" fmla="*/ 41 h 79"/>
                  <a:gd name="T44" fmla="*/ 86 w 133"/>
                  <a:gd name="T45" fmla="*/ 42 h 79"/>
                  <a:gd name="T46" fmla="*/ 86 w 133"/>
                  <a:gd name="T47" fmla="*/ 45 h 79"/>
                  <a:gd name="T48" fmla="*/ 84 w 133"/>
                  <a:gd name="T49" fmla="*/ 56 h 79"/>
                  <a:gd name="T50" fmla="*/ 84 w 133"/>
                  <a:gd name="T51" fmla="*/ 57 h 79"/>
                  <a:gd name="T52" fmla="*/ 97 w 133"/>
                  <a:gd name="T53" fmla="*/ 52 h 79"/>
                  <a:gd name="T54" fmla="*/ 96 w 133"/>
                  <a:gd name="T55" fmla="*/ 48 h 79"/>
                  <a:gd name="T56" fmla="*/ 95 w 133"/>
                  <a:gd name="T57" fmla="*/ 41 h 79"/>
                  <a:gd name="T58" fmla="*/ 93 w 133"/>
                  <a:gd name="T59" fmla="*/ 37 h 79"/>
                  <a:gd name="T60" fmla="*/ 95 w 133"/>
                  <a:gd name="T61" fmla="*/ 40 h 79"/>
                  <a:gd name="T62" fmla="*/ 98 w 133"/>
                  <a:gd name="T63" fmla="*/ 48 h 79"/>
                  <a:gd name="T64" fmla="*/ 99 w 133"/>
                  <a:gd name="T65" fmla="*/ 52 h 79"/>
                  <a:gd name="T66" fmla="*/ 107 w 133"/>
                  <a:gd name="T67" fmla="*/ 51 h 79"/>
                  <a:gd name="T68" fmla="*/ 106 w 133"/>
                  <a:gd name="T69" fmla="*/ 43 h 79"/>
                  <a:gd name="T70" fmla="*/ 103 w 133"/>
                  <a:gd name="T71" fmla="*/ 35 h 79"/>
                  <a:gd name="T72" fmla="*/ 101 w 133"/>
                  <a:gd name="T73" fmla="*/ 32 h 79"/>
                  <a:gd name="T74" fmla="*/ 103 w 133"/>
                  <a:gd name="T75" fmla="*/ 35 h 79"/>
                  <a:gd name="T76" fmla="*/ 108 w 133"/>
                  <a:gd name="T77" fmla="*/ 43 h 79"/>
                  <a:gd name="T78" fmla="*/ 111 w 133"/>
                  <a:gd name="T79" fmla="*/ 50 h 79"/>
                  <a:gd name="T80" fmla="*/ 123 w 133"/>
                  <a:gd name="T81" fmla="*/ 51 h 79"/>
                  <a:gd name="T82" fmla="*/ 123 w 133"/>
                  <a:gd name="T83" fmla="*/ 50 h 79"/>
                  <a:gd name="T84" fmla="*/ 122 w 133"/>
                  <a:gd name="T85" fmla="*/ 43 h 79"/>
                  <a:gd name="T86" fmla="*/ 120 w 133"/>
                  <a:gd name="T87" fmla="*/ 36 h 79"/>
                  <a:gd name="T88" fmla="*/ 119 w 133"/>
                  <a:gd name="T89" fmla="*/ 34 h 79"/>
                  <a:gd name="T90" fmla="*/ 118 w 133"/>
                  <a:gd name="T91" fmla="*/ 33 h 79"/>
                  <a:gd name="T92" fmla="*/ 119 w 133"/>
                  <a:gd name="T93" fmla="*/ 34 h 79"/>
                  <a:gd name="T94" fmla="*/ 121 w 133"/>
                  <a:gd name="T95" fmla="*/ 36 h 79"/>
                  <a:gd name="T96" fmla="*/ 124 w 133"/>
                  <a:gd name="T97" fmla="*/ 42 h 79"/>
                  <a:gd name="T98" fmla="*/ 126 w 133"/>
                  <a:gd name="T99" fmla="*/ 49 h 79"/>
                  <a:gd name="T100" fmla="*/ 127 w 133"/>
                  <a:gd name="T101" fmla="*/ 51 h 79"/>
                  <a:gd name="T102" fmla="*/ 130 w 133"/>
                  <a:gd name="T103" fmla="*/ 52 h 79"/>
                  <a:gd name="T104" fmla="*/ 40 w 133"/>
                  <a:gd name="T105" fmla="*/ 1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 h="79">
                    <a:moveTo>
                      <a:pt x="40" y="18"/>
                    </a:moveTo>
                    <a:cubicBezTo>
                      <a:pt x="0" y="37"/>
                      <a:pt x="17" y="79"/>
                      <a:pt x="17" y="79"/>
                    </a:cubicBezTo>
                    <a:cubicBezTo>
                      <a:pt x="21" y="63"/>
                      <a:pt x="52" y="51"/>
                      <a:pt x="52" y="51"/>
                    </a:cubicBezTo>
                    <a:cubicBezTo>
                      <a:pt x="50" y="64"/>
                      <a:pt x="62" y="75"/>
                      <a:pt x="62" y="75"/>
                    </a:cubicBezTo>
                    <a:cubicBezTo>
                      <a:pt x="65" y="70"/>
                      <a:pt x="68" y="67"/>
                      <a:pt x="72" y="64"/>
                    </a:cubicBezTo>
                    <a:cubicBezTo>
                      <a:pt x="73" y="62"/>
                      <a:pt x="74" y="59"/>
                      <a:pt x="74" y="57"/>
                    </a:cubicBezTo>
                    <a:cubicBezTo>
                      <a:pt x="75" y="55"/>
                      <a:pt x="76" y="53"/>
                      <a:pt x="76" y="51"/>
                    </a:cubicBezTo>
                    <a:cubicBezTo>
                      <a:pt x="76" y="50"/>
                      <a:pt x="76" y="49"/>
                      <a:pt x="76" y="48"/>
                    </a:cubicBezTo>
                    <a:cubicBezTo>
                      <a:pt x="76" y="47"/>
                      <a:pt x="76" y="46"/>
                      <a:pt x="76" y="45"/>
                    </a:cubicBezTo>
                    <a:cubicBezTo>
                      <a:pt x="76" y="43"/>
                      <a:pt x="76" y="42"/>
                      <a:pt x="76" y="41"/>
                    </a:cubicBezTo>
                    <a:cubicBezTo>
                      <a:pt x="76" y="40"/>
                      <a:pt x="76" y="39"/>
                      <a:pt x="76" y="39"/>
                    </a:cubicBezTo>
                    <a:cubicBezTo>
                      <a:pt x="76" y="39"/>
                      <a:pt x="76" y="40"/>
                      <a:pt x="76" y="41"/>
                    </a:cubicBezTo>
                    <a:cubicBezTo>
                      <a:pt x="76" y="42"/>
                      <a:pt x="77" y="43"/>
                      <a:pt x="77" y="45"/>
                    </a:cubicBezTo>
                    <a:cubicBezTo>
                      <a:pt x="77" y="46"/>
                      <a:pt x="77" y="47"/>
                      <a:pt x="77" y="48"/>
                    </a:cubicBezTo>
                    <a:cubicBezTo>
                      <a:pt x="77" y="49"/>
                      <a:pt x="77" y="50"/>
                      <a:pt x="77" y="51"/>
                    </a:cubicBezTo>
                    <a:cubicBezTo>
                      <a:pt x="77" y="53"/>
                      <a:pt x="77" y="55"/>
                      <a:pt x="76" y="57"/>
                    </a:cubicBezTo>
                    <a:cubicBezTo>
                      <a:pt x="76" y="59"/>
                      <a:pt x="76" y="60"/>
                      <a:pt x="76" y="61"/>
                    </a:cubicBezTo>
                    <a:cubicBezTo>
                      <a:pt x="77" y="60"/>
                      <a:pt x="79" y="59"/>
                      <a:pt x="80" y="58"/>
                    </a:cubicBezTo>
                    <a:cubicBezTo>
                      <a:pt x="81" y="57"/>
                      <a:pt x="81" y="56"/>
                      <a:pt x="82" y="56"/>
                    </a:cubicBezTo>
                    <a:cubicBezTo>
                      <a:pt x="84" y="52"/>
                      <a:pt x="85" y="48"/>
                      <a:pt x="85" y="45"/>
                    </a:cubicBezTo>
                    <a:cubicBezTo>
                      <a:pt x="85" y="44"/>
                      <a:pt x="86" y="43"/>
                      <a:pt x="86" y="42"/>
                    </a:cubicBezTo>
                    <a:cubicBezTo>
                      <a:pt x="86" y="41"/>
                      <a:pt x="86" y="41"/>
                      <a:pt x="86" y="41"/>
                    </a:cubicBezTo>
                    <a:cubicBezTo>
                      <a:pt x="86" y="41"/>
                      <a:pt x="86" y="41"/>
                      <a:pt x="86" y="42"/>
                    </a:cubicBezTo>
                    <a:cubicBezTo>
                      <a:pt x="86" y="43"/>
                      <a:pt x="86" y="44"/>
                      <a:pt x="86" y="45"/>
                    </a:cubicBezTo>
                    <a:cubicBezTo>
                      <a:pt x="86" y="49"/>
                      <a:pt x="85" y="53"/>
                      <a:pt x="84" y="56"/>
                    </a:cubicBezTo>
                    <a:cubicBezTo>
                      <a:pt x="84" y="56"/>
                      <a:pt x="84" y="57"/>
                      <a:pt x="84" y="57"/>
                    </a:cubicBezTo>
                    <a:cubicBezTo>
                      <a:pt x="88" y="55"/>
                      <a:pt x="92" y="53"/>
                      <a:pt x="97" y="52"/>
                    </a:cubicBezTo>
                    <a:cubicBezTo>
                      <a:pt x="97" y="51"/>
                      <a:pt x="96" y="50"/>
                      <a:pt x="96" y="48"/>
                    </a:cubicBezTo>
                    <a:cubicBezTo>
                      <a:pt x="96" y="46"/>
                      <a:pt x="95" y="43"/>
                      <a:pt x="95" y="41"/>
                    </a:cubicBezTo>
                    <a:cubicBezTo>
                      <a:pt x="94" y="39"/>
                      <a:pt x="93" y="37"/>
                      <a:pt x="93" y="37"/>
                    </a:cubicBezTo>
                    <a:cubicBezTo>
                      <a:pt x="93" y="37"/>
                      <a:pt x="94" y="38"/>
                      <a:pt x="95" y="40"/>
                    </a:cubicBezTo>
                    <a:cubicBezTo>
                      <a:pt x="96" y="42"/>
                      <a:pt x="97" y="45"/>
                      <a:pt x="98" y="48"/>
                    </a:cubicBezTo>
                    <a:cubicBezTo>
                      <a:pt x="99" y="49"/>
                      <a:pt x="99" y="50"/>
                      <a:pt x="99" y="52"/>
                    </a:cubicBezTo>
                    <a:cubicBezTo>
                      <a:pt x="102" y="51"/>
                      <a:pt x="105" y="51"/>
                      <a:pt x="107" y="51"/>
                    </a:cubicBezTo>
                    <a:cubicBezTo>
                      <a:pt x="107" y="48"/>
                      <a:pt x="106" y="46"/>
                      <a:pt x="106" y="43"/>
                    </a:cubicBezTo>
                    <a:cubicBezTo>
                      <a:pt x="105" y="40"/>
                      <a:pt x="104" y="37"/>
                      <a:pt x="103" y="35"/>
                    </a:cubicBezTo>
                    <a:cubicBezTo>
                      <a:pt x="102" y="33"/>
                      <a:pt x="101" y="32"/>
                      <a:pt x="101" y="32"/>
                    </a:cubicBezTo>
                    <a:cubicBezTo>
                      <a:pt x="101" y="32"/>
                      <a:pt x="102" y="33"/>
                      <a:pt x="103" y="35"/>
                    </a:cubicBezTo>
                    <a:cubicBezTo>
                      <a:pt x="105" y="37"/>
                      <a:pt x="106" y="40"/>
                      <a:pt x="108" y="43"/>
                    </a:cubicBezTo>
                    <a:cubicBezTo>
                      <a:pt x="109" y="45"/>
                      <a:pt x="110" y="48"/>
                      <a:pt x="111" y="50"/>
                    </a:cubicBezTo>
                    <a:cubicBezTo>
                      <a:pt x="115" y="50"/>
                      <a:pt x="120" y="50"/>
                      <a:pt x="123" y="51"/>
                    </a:cubicBezTo>
                    <a:cubicBezTo>
                      <a:pt x="123" y="50"/>
                      <a:pt x="123" y="50"/>
                      <a:pt x="123" y="50"/>
                    </a:cubicBezTo>
                    <a:cubicBezTo>
                      <a:pt x="123" y="48"/>
                      <a:pt x="123" y="45"/>
                      <a:pt x="122" y="43"/>
                    </a:cubicBezTo>
                    <a:cubicBezTo>
                      <a:pt x="122" y="40"/>
                      <a:pt x="121" y="38"/>
                      <a:pt x="120" y="36"/>
                    </a:cubicBezTo>
                    <a:cubicBezTo>
                      <a:pt x="120" y="35"/>
                      <a:pt x="119" y="34"/>
                      <a:pt x="119" y="34"/>
                    </a:cubicBezTo>
                    <a:cubicBezTo>
                      <a:pt x="119" y="33"/>
                      <a:pt x="118" y="33"/>
                      <a:pt x="118" y="33"/>
                    </a:cubicBezTo>
                    <a:cubicBezTo>
                      <a:pt x="118" y="33"/>
                      <a:pt x="119" y="33"/>
                      <a:pt x="119" y="34"/>
                    </a:cubicBezTo>
                    <a:cubicBezTo>
                      <a:pt x="119" y="34"/>
                      <a:pt x="120" y="35"/>
                      <a:pt x="121" y="36"/>
                    </a:cubicBezTo>
                    <a:cubicBezTo>
                      <a:pt x="122" y="37"/>
                      <a:pt x="123" y="40"/>
                      <a:pt x="124" y="42"/>
                    </a:cubicBezTo>
                    <a:cubicBezTo>
                      <a:pt x="125" y="45"/>
                      <a:pt x="126" y="47"/>
                      <a:pt x="126" y="49"/>
                    </a:cubicBezTo>
                    <a:cubicBezTo>
                      <a:pt x="126" y="50"/>
                      <a:pt x="126" y="51"/>
                      <a:pt x="127" y="51"/>
                    </a:cubicBezTo>
                    <a:cubicBezTo>
                      <a:pt x="129" y="52"/>
                      <a:pt x="130" y="52"/>
                      <a:pt x="130" y="52"/>
                    </a:cubicBezTo>
                    <a:cubicBezTo>
                      <a:pt x="133" y="12"/>
                      <a:pt x="81" y="0"/>
                      <a:pt x="40" y="18"/>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4">
                <a:extLst>
                  <a:ext uri="{FF2B5EF4-FFF2-40B4-BE49-F238E27FC236}">
                    <a16:creationId xmlns:a16="http://schemas.microsoft.com/office/drawing/2014/main" id="{18B6D28B-E7BE-4E6A-83B9-23C2F4CCF83E}"/>
                  </a:ext>
                </a:extLst>
              </p:cNvPr>
              <p:cNvSpPr>
                <a:spLocks/>
              </p:cNvSpPr>
              <p:nvPr/>
            </p:nvSpPr>
            <p:spPr bwMode="auto">
              <a:xfrm>
                <a:off x="3142" y="2326"/>
                <a:ext cx="169" cy="89"/>
              </a:xfrm>
              <a:custGeom>
                <a:avLst/>
                <a:gdLst>
                  <a:gd name="T0" fmla="*/ 0 w 86"/>
                  <a:gd name="T1" fmla="*/ 17 h 45"/>
                  <a:gd name="T2" fmla="*/ 56 w 86"/>
                  <a:gd name="T3" fmla="*/ 41 h 45"/>
                  <a:gd name="T4" fmla="*/ 69 w 86"/>
                  <a:gd name="T5" fmla="*/ 8 h 45"/>
                  <a:gd name="T6" fmla="*/ 8 w 86"/>
                  <a:gd name="T7" fmla="*/ 0 h 45"/>
                  <a:gd name="T8" fmla="*/ 3 w 86"/>
                  <a:gd name="T9" fmla="*/ 9 h 45"/>
                  <a:gd name="T10" fmla="*/ 0 w 86"/>
                  <a:gd name="T11" fmla="*/ 17 h 45"/>
                </a:gdLst>
                <a:ahLst/>
                <a:cxnLst>
                  <a:cxn ang="0">
                    <a:pos x="T0" y="T1"/>
                  </a:cxn>
                  <a:cxn ang="0">
                    <a:pos x="T2" y="T3"/>
                  </a:cxn>
                  <a:cxn ang="0">
                    <a:pos x="T4" y="T5"/>
                  </a:cxn>
                  <a:cxn ang="0">
                    <a:pos x="T6" y="T7"/>
                  </a:cxn>
                  <a:cxn ang="0">
                    <a:pos x="T8" y="T9"/>
                  </a:cxn>
                  <a:cxn ang="0">
                    <a:pos x="T10" y="T11"/>
                  </a:cxn>
                </a:cxnLst>
                <a:rect l="0" t="0" r="r" b="b"/>
                <a:pathLst>
                  <a:path w="86" h="45">
                    <a:moveTo>
                      <a:pt x="0" y="17"/>
                    </a:moveTo>
                    <a:cubicBezTo>
                      <a:pt x="0" y="27"/>
                      <a:pt x="25" y="45"/>
                      <a:pt x="56" y="41"/>
                    </a:cubicBezTo>
                    <a:cubicBezTo>
                      <a:pt x="86" y="37"/>
                      <a:pt x="74" y="11"/>
                      <a:pt x="69" y="8"/>
                    </a:cubicBezTo>
                    <a:cubicBezTo>
                      <a:pt x="69" y="8"/>
                      <a:pt x="50" y="20"/>
                      <a:pt x="8" y="0"/>
                    </a:cubicBezTo>
                    <a:cubicBezTo>
                      <a:pt x="8" y="0"/>
                      <a:pt x="3" y="3"/>
                      <a:pt x="3" y="9"/>
                    </a:cubicBezTo>
                    <a:cubicBezTo>
                      <a:pt x="4" y="15"/>
                      <a:pt x="0" y="17"/>
                      <a:pt x="0" y="17"/>
                    </a:cubicBezTo>
                    <a:close/>
                  </a:path>
                </a:pathLst>
              </a:custGeom>
              <a:solidFill>
                <a:srgbClr val="CE3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5">
                <a:extLst>
                  <a:ext uri="{FF2B5EF4-FFF2-40B4-BE49-F238E27FC236}">
                    <a16:creationId xmlns:a16="http://schemas.microsoft.com/office/drawing/2014/main" id="{18E76683-9E50-4041-88F9-47E7AC574CEA}"/>
                  </a:ext>
                </a:extLst>
              </p:cNvPr>
              <p:cNvSpPr>
                <a:spLocks/>
              </p:cNvSpPr>
              <p:nvPr/>
            </p:nvSpPr>
            <p:spPr bwMode="auto">
              <a:xfrm>
                <a:off x="3091" y="3187"/>
                <a:ext cx="29" cy="84"/>
              </a:xfrm>
              <a:custGeom>
                <a:avLst/>
                <a:gdLst>
                  <a:gd name="T0" fmla="*/ 13 w 15"/>
                  <a:gd name="T1" fmla="*/ 3 h 43"/>
                  <a:gd name="T2" fmla="*/ 13 w 15"/>
                  <a:gd name="T3" fmla="*/ 14 h 43"/>
                  <a:gd name="T4" fmla="*/ 5 w 15"/>
                  <a:gd name="T5" fmla="*/ 35 h 43"/>
                  <a:gd name="T6" fmla="*/ 1 w 15"/>
                  <a:gd name="T7" fmla="*/ 27 h 43"/>
                  <a:gd name="T8" fmla="*/ 13 w 15"/>
                  <a:gd name="T9" fmla="*/ 3 h 43"/>
                </a:gdLst>
                <a:ahLst/>
                <a:cxnLst>
                  <a:cxn ang="0">
                    <a:pos x="T0" y="T1"/>
                  </a:cxn>
                  <a:cxn ang="0">
                    <a:pos x="T2" y="T3"/>
                  </a:cxn>
                  <a:cxn ang="0">
                    <a:pos x="T4" y="T5"/>
                  </a:cxn>
                  <a:cxn ang="0">
                    <a:pos x="T6" y="T7"/>
                  </a:cxn>
                  <a:cxn ang="0">
                    <a:pos x="T8" y="T9"/>
                  </a:cxn>
                </a:cxnLst>
                <a:rect l="0" t="0" r="r" b="b"/>
                <a:pathLst>
                  <a:path w="15" h="43">
                    <a:moveTo>
                      <a:pt x="13" y="3"/>
                    </a:moveTo>
                    <a:cubicBezTo>
                      <a:pt x="13" y="3"/>
                      <a:pt x="15" y="10"/>
                      <a:pt x="13" y="14"/>
                    </a:cubicBezTo>
                    <a:cubicBezTo>
                      <a:pt x="12" y="19"/>
                      <a:pt x="4" y="29"/>
                      <a:pt x="5" y="35"/>
                    </a:cubicBezTo>
                    <a:cubicBezTo>
                      <a:pt x="6" y="40"/>
                      <a:pt x="0" y="43"/>
                      <a:pt x="1" y="27"/>
                    </a:cubicBezTo>
                    <a:cubicBezTo>
                      <a:pt x="1" y="12"/>
                      <a:pt x="1" y="0"/>
                      <a:pt x="13" y="3"/>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6">
                <a:extLst>
                  <a:ext uri="{FF2B5EF4-FFF2-40B4-BE49-F238E27FC236}">
                    <a16:creationId xmlns:a16="http://schemas.microsoft.com/office/drawing/2014/main" id="{CE8907C6-D638-4589-B4AC-2A3ED396D7A4}"/>
                  </a:ext>
                </a:extLst>
              </p:cNvPr>
              <p:cNvSpPr>
                <a:spLocks/>
              </p:cNvSpPr>
              <p:nvPr/>
            </p:nvSpPr>
            <p:spPr bwMode="auto">
              <a:xfrm>
                <a:off x="3040" y="3153"/>
                <a:ext cx="61" cy="118"/>
              </a:xfrm>
              <a:custGeom>
                <a:avLst/>
                <a:gdLst>
                  <a:gd name="T0" fmla="*/ 31 w 31"/>
                  <a:gd name="T1" fmla="*/ 22 h 60"/>
                  <a:gd name="T2" fmla="*/ 27 w 31"/>
                  <a:gd name="T3" fmla="*/ 44 h 60"/>
                  <a:gd name="T4" fmla="*/ 21 w 31"/>
                  <a:gd name="T5" fmla="*/ 59 h 60"/>
                  <a:gd name="T6" fmla="*/ 16 w 31"/>
                  <a:gd name="T7" fmla="*/ 47 h 60"/>
                  <a:gd name="T8" fmla="*/ 8 w 31"/>
                  <a:gd name="T9" fmla="*/ 40 h 60"/>
                  <a:gd name="T10" fmla="*/ 4 w 31"/>
                  <a:gd name="T11" fmla="*/ 29 h 60"/>
                  <a:gd name="T12" fmla="*/ 1 w 31"/>
                  <a:gd name="T13" fmla="*/ 0 h 60"/>
                  <a:gd name="T14" fmla="*/ 31 w 31"/>
                  <a:gd name="T15" fmla="*/ 2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0">
                    <a:moveTo>
                      <a:pt x="31" y="22"/>
                    </a:moveTo>
                    <a:cubicBezTo>
                      <a:pt x="27" y="44"/>
                      <a:pt x="27" y="44"/>
                      <a:pt x="27" y="44"/>
                    </a:cubicBezTo>
                    <a:cubicBezTo>
                      <a:pt x="27" y="44"/>
                      <a:pt x="24" y="60"/>
                      <a:pt x="21" y="59"/>
                    </a:cubicBezTo>
                    <a:cubicBezTo>
                      <a:pt x="18" y="59"/>
                      <a:pt x="16" y="47"/>
                      <a:pt x="16" y="47"/>
                    </a:cubicBezTo>
                    <a:cubicBezTo>
                      <a:pt x="16" y="47"/>
                      <a:pt x="9" y="43"/>
                      <a:pt x="8" y="40"/>
                    </a:cubicBezTo>
                    <a:cubicBezTo>
                      <a:pt x="8" y="38"/>
                      <a:pt x="8" y="30"/>
                      <a:pt x="4" y="29"/>
                    </a:cubicBezTo>
                    <a:cubicBezTo>
                      <a:pt x="0" y="28"/>
                      <a:pt x="1" y="0"/>
                      <a:pt x="1" y="0"/>
                    </a:cubicBezTo>
                    <a:cubicBezTo>
                      <a:pt x="1" y="0"/>
                      <a:pt x="28" y="14"/>
                      <a:pt x="31" y="22"/>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7">
                <a:extLst>
                  <a:ext uri="{FF2B5EF4-FFF2-40B4-BE49-F238E27FC236}">
                    <a16:creationId xmlns:a16="http://schemas.microsoft.com/office/drawing/2014/main" id="{C5CC8A38-8A11-4FB4-8AB9-391BC115E291}"/>
                  </a:ext>
                </a:extLst>
              </p:cNvPr>
              <p:cNvSpPr>
                <a:spLocks/>
              </p:cNvSpPr>
              <p:nvPr/>
            </p:nvSpPr>
            <p:spPr bwMode="auto">
              <a:xfrm>
                <a:off x="2997" y="2364"/>
                <a:ext cx="184" cy="876"/>
              </a:xfrm>
              <a:custGeom>
                <a:avLst/>
                <a:gdLst>
                  <a:gd name="T0" fmla="*/ 38 w 94"/>
                  <a:gd name="T1" fmla="*/ 15 h 446"/>
                  <a:gd name="T2" fmla="*/ 87 w 94"/>
                  <a:gd name="T3" fmla="*/ 104 h 446"/>
                  <a:gd name="T4" fmla="*/ 68 w 94"/>
                  <a:gd name="T5" fmla="*/ 426 h 446"/>
                  <a:gd name="T6" fmla="*/ 20 w 94"/>
                  <a:gd name="T7" fmla="*/ 412 h 446"/>
                  <a:gd name="T8" fmla="*/ 26 w 94"/>
                  <a:gd name="T9" fmla="*/ 233 h 446"/>
                  <a:gd name="T10" fmla="*/ 38 w 94"/>
                  <a:gd name="T11" fmla="*/ 15 h 446"/>
                </a:gdLst>
                <a:ahLst/>
                <a:cxnLst>
                  <a:cxn ang="0">
                    <a:pos x="T0" y="T1"/>
                  </a:cxn>
                  <a:cxn ang="0">
                    <a:pos x="T2" y="T3"/>
                  </a:cxn>
                  <a:cxn ang="0">
                    <a:pos x="T4" y="T5"/>
                  </a:cxn>
                  <a:cxn ang="0">
                    <a:pos x="T6" y="T7"/>
                  </a:cxn>
                  <a:cxn ang="0">
                    <a:pos x="T8" y="T9"/>
                  </a:cxn>
                  <a:cxn ang="0">
                    <a:pos x="T10" y="T11"/>
                  </a:cxn>
                </a:cxnLst>
                <a:rect l="0" t="0" r="r" b="b"/>
                <a:pathLst>
                  <a:path w="94" h="446">
                    <a:moveTo>
                      <a:pt x="38" y="15"/>
                    </a:moveTo>
                    <a:cubicBezTo>
                      <a:pt x="59" y="0"/>
                      <a:pt x="84" y="77"/>
                      <a:pt x="87" y="104"/>
                    </a:cubicBezTo>
                    <a:cubicBezTo>
                      <a:pt x="94" y="167"/>
                      <a:pt x="85" y="406"/>
                      <a:pt x="68" y="426"/>
                    </a:cubicBezTo>
                    <a:cubicBezTo>
                      <a:pt x="51" y="446"/>
                      <a:pt x="31" y="421"/>
                      <a:pt x="20" y="412"/>
                    </a:cubicBezTo>
                    <a:cubicBezTo>
                      <a:pt x="9" y="404"/>
                      <a:pt x="26" y="233"/>
                      <a:pt x="26" y="233"/>
                    </a:cubicBezTo>
                    <a:cubicBezTo>
                      <a:pt x="26" y="233"/>
                      <a:pt x="0" y="43"/>
                      <a:pt x="38" y="15"/>
                    </a:cubicBezTo>
                    <a:close/>
                  </a:path>
                </a:pathLst>
              </a:custGeom>
              <a:solidFill>
                <a:srgbClr val="CE3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8">
                <a:extLst>
                  <a:ext uri="{FF2B5EF4-FFF2-40B4-BE49-F238E27FC236}">
                    <a16:creationId xmlns:a16="http://schemas.microsoft.com/office/drawing/2014/main" id="{8FFEDC75-EE96-45F9-B131-732FD3B18E42}"/>
                  </a:ext>
                </a:extLst>
              </p:cNvPr>
              <p:cNvSpPr>
                <a:spLocks/>
              </p:cNvSpPr>
              <p:nvPr/>
            </p:nvSpPr>
            <p:spPr bwMode="auto">
              <a:xfrm>
                <a:off x="3214" y="3978"/>
                <a:ext cx="189" cy="102"/>
              </a:xfrm>
              <a:custGeom>
                <a:avLst/>
                <a:gdLst>
                  <a:gd name="T0" fmla="*/ 3 w 96"/>
                  <a:gd name="T1" fmla="*/ 52 h 52"/>
                  <a:gd name="T2" fmla="*/ 7 w 96"/>
                  <a:gd name="T3" fmla="*/ 3 h 52"/>
                  <a:gd name="T4" fmla="*/ 27 w 96"/>
                  <a:gd name="T5" fmla="*/ 17 h 52"/>
                  <a:gd name="T6" fmla="*/ 44 w 96"/>
                  <a:gd name="T7" fmla="*/ 3 h 52"/>
                  <a:gd name="T8" fmla="*/ 68 w 96"/>
                  <a:gd name="T9" fmla="*/ 26 h 52"/>
                  <a:gd name="T10" fmla="*/ 96 w 96"/>
                  <a:gd name="T11" fmla="*/ 52 h 52"/>
                  <a:gd name="T12" fmla="*/ 3 w 96"/>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96" h="52">
                    <a:moveTo>
                      <a:pt x="3" y="52"/>
                    </a:moveTo>
                    <a:cubicBezTo>
                      <a:pt x="3" y="52"/>
                      <a:pt x="0" y="13"/>
                      <a:pt x="7" y="3"/>
                    </a:cubicBezTo>
                    <a:cubicBezTo>
                      <a:pt x="7" y="3"/>
                      <a:pt x="16" y="17"/>
                      <a:pt x="27" y="17"/>
                    </a:cubicBezTo>
                    <a:cubicBezTo>
                      <a:pt x="34" y="17"/>
                      <a:pt x="37" y="0"/>
                      <a:pt x="44" y="3"/>
                    </a:cubicBezTo>
                    <a:cubicBezTo>
                      <a:pt x="49" y="7"/>
                      <a:pt x="53" y="16"/>
                      <a:pt x="68" y="26"/>
                    </a:cubicBezTo>
                    <a:cubicBezTo>
                      <a:pt x="83" y="36"/>
                      <a:pt x="95" y="33"/>
                      <a:pt x="96" y="52"/>
                    </a:cubicBezTo>
                    <a:lnTo>
                      <a:pt x="3" y="52"/>
                    </a:lnTo>
                    <a:close/>
                  </a:path>
                </a:pathLst>
              </a:custGeom>
              <a:solidFill>
                <a:srgbClr val="BFC0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9">
                <a:extLst>
                  <a:ext uri="{FF2B5EF4-FFF2-40B4-BE49-F238E27FC236}">
                    <a16:creationId xmlns:a16="http://schemas.microsoft.com/office/drawing/2014/main" id="{1B2ACB71-0649-4C3C-875F-520D2256915D}"/>
                  </a:ext>
                </a:extLst>
              </p:cNvPr>
              <p:cNvSpPr>
                <a:spLocks/>
              </p:cNvSpPr>
              <p:nvPr/>
            </p:nvSpPr>
            <p:spPr bwMode="auto">
              <a:xfrm>
                <a:off x="5578" y="2448"/>
                <a:ext cx="100" cy="136"/>
              </a:xfrm>
              <a:custGeom>
                <a:avLst/>
                <a:gdLst>
                  <a:gd name="T0" fmla="*/ 29 w 51"/>
                  <a:gd name="T1" fmla="*/ 6 h 69"/>
                  <a:gd name="T2" fmla="*/ 19 w 51"/>
                  <a:gd name="T3" fmla="*/ 61 h 69"/>
                  <a:gd name="T4" fmla="*/ 51 w 51"/>
                  <a:gd name="T5" fmla="*/ 32 h 69"/>
                  <a:gd name="T6" fmla="*/ 29 w 51"/>
                  <a:gd name="T7" fmla="*/ 6 h 69"/>
                </a:gdLst>
                <a:ahLst/>
                <a:cxnLst>
                  <a:cxn ang="0">
                    <a:pos x="T0" y="T1"/>
                  </a:cxn>
                  <a:cxn ang="0">
                    <a:pos x="T2" y="T3"/>
                  </a:cxn>
                  <a:cxn ang="0">
                    <a:pos x="T4" y="T5"/>
                  </a:cxn>
                  <a:cxn ang="0">
                    <a:pos x="T6" y="T7"/>
                  </a:cxn>
                </a:cxnLst>
                <a:rect l="0" t="0" r="r" b="b"/>
                <a:pathLst>
                  <a:path w="51" h="69">
                    <a:moveTo>
                      <a:pt x="29" y="6"/>
                    </a:moveTo>
                    <a:cubicBezTo>
                      <a:pt x="18" y="0"/>
                      <a:pt x="0" y="52"/>
                      <a:pt x="19" y="61"/>
                    </a:cubicBezTo>
                    <a:cubicBezTo>
                      <a:pt x="37" y="69"/>
                      <a:pt x="51" y="32"/>
                      <a:pt x="51" y="32"/>
                    </a:cubicBezTo>
                    <a:cubicBezTo>
                      <a:pt x="51" y="32"/>
                      <a:pt x="42" y="13"/>
                      <a:pt x="29" y="6"/>
                    </a:cubicBezTo>
                    <a:close/>
                  </a:path>
                </a:pathLst>
              </a:custGeom>
              <a:solidFill>
                <a:srgbClr val="C96F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0">
                <a:extLst>
                  <a:ext uri="{FF2B5EF4-FFF2-40B4-BE49-F238E27FC236}">
                    <a16:creationId xmlns:a16="http://schemas.microsoft.com/office/drawing/2014/main" id="{CFC463C2-55E7-4344-AB07-F3B84C44288D}"/>
                  </a:ext>
                </a:extLst>
              </p:cNvPr>
              <p:cNvSpPr>
                <a:spLocks/>
              </p:cNvSpPr>
              <p:nvPr/>
            </p:nvSpPr>
            <p:spPr bwMode="auto">
              <a:xfrm>
                <a:off x="5462" y="2374"/>
                <a:ext cx="196" cy="161"/>
              </a:xfrm>
              <a:custGeom>
                <a:avLst/>
                <a:gdLst>
                  <a:gd name="T0" fmla="*/ 27 w 100"/>
                  <a:gd name="T1" fmla="*/ 67 h 82"/>
                  <a:gd name="T2" fmla="*/ 46 w 100"/>
                  <a:gd name="T3" fmla="*/ 68 h 82"/>
                  <a:gd name="T4" fmla="*/ 71 w 100"/>
                  <a:gd name="T5" fmla="*/ 72 h 82"/>
                  <a:gd name="T6" fmla="*/ 93 w 100"/>
                  <a:gd name="T7" fmla="*/ 82 h 82"/>
                  <a:gd name="T8" fmla="*/ 97 w 100"/>
                  <a:gd name="T9" fmla="*/ 50 h 82"/>
                  <a:gd name="T10" fmla="*/ 86 w 100"/>
                  <a:gd name="T11" fmla="*/ 44 h 82"/>
                  <a:gd name="T12" fmla="*/ 76 w 100"/>
                  <a:gd name="T13" fmla="*/ 22 h 82"/>
                  <a:gd name="T14" fmla="*/ 61 w 100"/>
                  <a:gd name="T15" fmla="*/ 1 h 82"/>
                  <a:gd name="T16" fmla="*/ 56 w 100"/>
                  <a:gd name="T17" fmla="*/ 6 h 82"/>
                  <a:gd name="T18" fmla="*/ 63 w 100"/>
                  <a:gd name="T19" fmla="*/ 22 h 82"/>
                  <a:gd name="T20" fmla="*/ 62 w 100"/>
                  <a:gd name="T21" fmla="*/ 23 h 82"/>
                  <a:gd name="T22" fmla="*/ 62 w 100"/>
                  <a:gd name="T23" fmla="*/ 23 h 82"/>
                  <a:gd name="T24" fmla="*/ 58 w 100"/>
                  <a:gd name="T25" fmla="*/ 27 h 82"/>
                  <a:gd name="T26" fmla="*/ 58 w 100"/>
                  <a:gd name="T27" fmla="*/ 28 h 82"/>
                  <a:gd name="T28" fmla="*/ 32 w 100"/>
                  <a:gd name="T29" fmla="*/ 20 h 82"/>
                  <a:gd name="T30" fmla="*/ 11 w 100"/>
                  <a:gd name="T31" fmla="*/ 16 h 82"/>
                  <a:gd name="T32" fmla="*/ 34 w 100"/>
                  <a:gd name="T33" fmla="*/ 33 h 82"/>
                  <a:gd name="T34" fmla="*/ 33 w 100"/>
                  <a:gd name="T35" fmla="*/ 35 h 82"/>
                  <a:gd name="T36" fmla="*/ 8 w 100"/>
                  <a:gd name="T37" fmla="*/ 28 h 82"/>
                  <a:gd name="T38" fmla="*/ 2 w 100"/>
                  <a:gd name="T39" fmla="*/ 34 h 82"/>
                  <a:gd name="T40" fmla="*/ 19 w 100"/>
                  <a:gd name="T41" fmla="*/ 41 h 82"/>
                  <a:gd name="T42" fmla="*/ 29 w 100"/>
                  <a:gd name="T43" fmla="*/ 46 h 82"/>
                  <a:gd name="T44" fmla="*/ 29 w 100"/>
                  <a:gd name="T45" fmla="*/ 48 h 82"/>
                  <a:gd name="T46" fmla="*/ 4 w 100"/>
                  <a:gd name="T47" fmla="*/ 48 h 82"/>
                  <a:gd name="T48" fmla="*/ 20 w 100"/>
                  <a:gd name="T49" fmla="*/ 57 h 82"/>
                  <a:gd name="T50" fmla="*/ 32 w 100"/>
                  <a:gd name="T51" fmla="*/ 59 h 82"/>
                  <a:gd name="T52" fmla="*/ 12 w 100"/>
                  <a:gd name="T53" fmla="*/ 63 h 82"/>
                  <a:gd name="T54" fmla="*/ 27 w 100"/>
                  <a:gd name="T55" fmla="*/ 6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 h="82">
                    <a:moveTo>
                      <a:pt x="27" y="67"/>
                    </a:moveTo>
                    <a:cubicBezTo>
                      <a:pt x="31" y="66"/>
                      <a:pt x="46" y="68"/>
                      <a:pt x="46" y="68"/>
                    </a:cubicBezTo>
                    <a:cubicBezTo>
                      <a:pt x="58" y="71"/>
                      <a:pt x="64" y="73"/>
                      <a:pt x="71" y="72"/>
                    </a:cubicBezTo>
                    <a:cubicBezTo>
                      <a:pt x="78" y="71"/>
                      <a:pt x="93" y="82"/>
                      <a:pt x="93" y="82"/>
                    </a:cubicBezTo>
                    <a:cubicBezTo>
                      <a:pt x="93" y="82"/>
                      <a:pt x="100" y="66"/>
                      <a:pt x="97" y="50"/>
                    </a:cubicBezTo>
                    <a:cubicBezTo>
                      <a:pt x="97" y="50"/>
                      <a:pt x="88" y="47"/>
                      <a:pt x="86" y="44"/>
                    </a:cubicBezTo>
                    <a:cubicBezTo>
                      <a:pt x="83" y="39"/>
                      <a:pt x="84" y="30"/>
                      <a:pt x="76" y="22"/>
                    </a:cubicBezTo>
                    <a:cubicBezTo>
                      <a:pt x="68" y="14"/>
                      <a:pt x="61" y="1"/>
                      <a:pt x="61" y="1"/>
                    </a:cubicBezTo>
                    <a:cubicBezTo>
                      <a:pt x="61" y="1"/>
                      <a:pt x="55" y="0"/>
                      <a:pt x="56" y="6"/>
                    </a:cubicBezTo>
                    <a:cubicBezTo>
                      <a:pt x="57" y="12"/>
                      <a:pt x="63" y="19"/>
                      <a:pt x="63" y="22"/>
                    </a:cubicBezTo>
                    <a:cubicBezTo>
                      <a:pt x="62" y="22"/>
                      <a:pt x="62" y="23"/>
                      <a:pt x="62" y="23"/>
                    </a:cubicBezTo>
                    <a:cubicBezTo>
                      <a:pt x="62" y="23"/>
                      <a:pt x="62" y="23"/>
                      <a:pt x="62" y="23"/>
                    </a:cubicBezTo>
                    <a:cubicBezTo>
                      <a:pt x="61" y="25"/>
                      <a:pt x="60" y="27"/>
                      <a:pt x="58" y="27"/>
                    </a:cubicBezTo>
                    <a:cubicBezTo>
                      <a:pt x="58" y="27"/>
                      <a:pt x="58" y="27"/>
                      <a:pt x="58" y="28"/>
                    </a:cubicBezTo>
                    <a:cubicBezTo>
                      <a:pt x="52" y="29"/>
                      <a:pt x="38" y="23"/>
                      <a:pt x="32" y="20"/>
                    </a:cubicBezTo>
                    <a:cubicBezTo>
                      <a:pt x="24" y="15"/>
                      <a:pt x="12" y="10"/>
                      <a:pt x="11" y="16"/>
                    </a:cubicBezTo>
                    <a:cubicBezTo>
                      <a:pt x="11" y="22"/>
                      <a:pt x="18" y="20"/>
                      <a:pt x="34" y="33"/>
                    </a:cubicBezTo>
                    <a:cubicBezTo>
                      <a:pt x="33" y="35"/>
                      <a:pt x="33" y="35"/>
                      <a:pt x="33" y="35"/>
                    </a:cubicBezTo>
                    <a:cubicBezTo>
                      <a:pt x="34" y="36"/>
                      <a:pt x="20" y="33"/>
                      <a:pt x="8" y="28"/>
                    </a:cubicBezTo>
                    <a:cubicBezTo>
                      <a:pt x="0" y="24"/>
                      <a:pt x="0" y="31"/>
                      <a:pt x="2" y="34"/>
                    </a:cubicBezTo>
                    <a:cubicBezTo>
                      <a:pt x="4" y="36"/>
                      <a:pt x="13" y="38"/>
                      <a:pt x="19" y="41"/>
                    </a:cubicBezTo>
                    <a:cubicBezTo>
                      <a:pt x="23" y="43"/>
                      <a:pt x="27" y="45"/>
                      <a:pt x="29" y="46"/>
                    </a:cubicBezTo>
                    <a:cubicBezTo>
                      <a:pt x="29" y="48"/>
                      <a:pt x="29" y="48"/>
                      <a:pt x="29" y="48"/>
                    </a:cubicBezTo>
                    <a:cubicBezTo>
                      <a:pt x="11" y="49"/>
                      <a:pt x="7" y="44"/>
                      <a:pt x="4" y="48"/>
                    </a:cubicBezTo>
                    <a:cubicBezTo>
                      <a:pt x="2" y="53"/>
                      <a:pt x="14" y="57"/>
                      <a:pt x="20" y="57"/>
                    </a:cubicBezTo>
                    <a:cubicBezTo>
                      <a:pt x="23" y="57"/>
                      <a:pt x="27" y="58"/>
                      <a:pt x="32" y="59"/>
                    </a:cubicBezTo>
                    <a:cubicBezTo>
                      <a:pt x="18" y="62"/>
                      <a:pt x="13" y="59"/>
                      <a:pt x="12" y="63"/>
                    </a:cubicBezTo>
                    <a:cubicBezTo>
                      <a:pt x="11" y="67"/>
                      <a:pt x="22" y="68"/>
                      <a:pt x="27" y="67"/>
                    </a:cubicBezTo>
                    <a:close/>
                  </a:path>
                </a:pathLst>
              </a:custGeom>
              <a:solidFill>
                <a:srgbClr val="A8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1">
                <a:extLst>
                  <a:ext uri="{FF2B5EF4-FFF2-40B4-BE49-F238E27FC236}">
                    <a16:creationId xmlns:a16="http://schemas.microsoft.com/office/drawing/2014/main" id="{09B3D512-C879-44A8-BEB1-1C514F17E89F}"/>
                  </a:ext>
                </a:extLst>
              </p:cNvPr>
              <p:cNvSpPr>
                <a:spLocks/>
              </p:cNvSpPr>
              <p:nvPr/>
            </p:nvSpPr>
            <p:spPr bwMode="auto">
              <a:xfrm>
                <a:off x="5576" y="2419"/>
                <a:ext cx="15" cy="39"/>
              </a:xfrm>
              <a:custGeom>
                <a:avLst/>
                <a:gdLst>
                  <a:gd name="T0" fmla="*/ 8 w 8"/>
                  <a:gd name="T1" fmla="*/ 20 h 20"/>
                  <a:gd name="T2" fmla="*/ 4 w 8"/>
                  <a:gd name="T3" fmla="*/ 0 h 20"/>
                  <a:gd name="T4" fmla="*/ 0 w 8"/>
                  <a:gd name="T5" fmla="*/ 4 h 20"/>
                  <a:gd name="T6" fmla="*/ 8 w 8"/>
                  <a:gd name="T7" fmla="*/ 20 h 20"/>
                </a:gdLst>
                <a:ahLst/>
                <a:cxnLst>
                  <a:cxn ang="0">
                    <a:pos x="T0" y="T1"/>
                  </a:cxn>
                  <a:cxn ang="0">
                    <a:pos x="T2" y="T3"/>
                  </a:cxn>
                  <a:cxn ang="0">
                    <a:pos x="T4" y="T5"/>
                  </a:cxn>
                  <a:cxn ang="0">
                    <a:pos x="T6" y="T7"/>
                  </a:cxn>
                </a:cxnLst>
                <a:rect l="0" t="0" r="r" b="b"/>
                <a:pathLst>
                  <a:path w="8" h="20">
                    <a:moveTo>
                      <a:pt x="8" y="20"/>
                    </a:moveTo>
                    <a:cubicBezTo>
                      <a:pt x="2" y="13"/>
                      <a:pt x="4" y="2"/>
                      <a:pt x="4" y="0"/>
                    </a:cubicBezTo>
                    <a:cubicBezTo>
                      <a:pt x="3" y="2"/>
                      <a:pt x="2" y="4"/>
                      <a:pt x="0" y="4"/>
                    </a:cubicBezTo>
                    <a:cubicBezTo>
                      <a:pt x="0" y="16"/>
                      <a:pt x="8" y="20"/>
                      <a:pt x="8" y="20"/>
                    </a:cubicBezTo>
                    <a:close/>
                  </a:path>
                </a:pathLst>
              </a:custGeom>
              <a:solidFill>
                <a:srgbClr val="874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2">
                <a:extLst>
                  <a:ext uri="{FF2B5EF4-FFF2-40B4-BE49-F238E27FC236}">
                    <a16:creationId xmlns:a16="http://schemas.microsoft.com/office/drawing/2014/main" id="{E742A200-0FEC-42D9-A511-C7D606633A81}"/>
                  </a:ext>
                </a:extLst>
              </p:cNvPr>
              <p:cNvSpPr>
                <a:spLocks/>
              </p:cNvSpPr>
              <p:nvPr/>
            </p:nvSpPr>
            <p:spPr bwMode="auto">
              <a:xfrm>
                <a:off x="5615" y="2136"/>
                <a:ext cx="392" cy="542"/>
              </a:xfrm>
              <a:custGeom>
                <a:avLst/>
                <a:gdLst>
                  <a:gd name="T0" fmla="*/ 188 w 200"/>
                  <a:gd name="T1" fmla="*/ 0 h 276"/>
                  <a:gd name="T2" fmla="*/ 109 w 200"/>
                  <a:gd name="T3" fmla="*/ 191 h 276"/>
                  <a:gd name="T4" fmla="*/ 98 w 200"/>
                  <a:gd name="T5" fmla="*/ 188 h 276"/>
                  <a:gd name="T6" fmla="*/ 10 w 200"/>
                  <a:gd name="T7" fmla="*/ 165 h 276"/>
                  <a:gd name="T8" fmla="*/ 0 w 200"/>
                  <a:gd name="T9" fmla="*/ 220 h 276"/>
                  <a:gd name="T10" fmla="*/ 121 w 200"/>
                  <a:gd name="T11" fmla="*/ 270 h 276"/>
                  <a:gd name="T12" fmla="*/ 200 w 200"/>
                  <a:gd name="T13" fmla="*/ 121 h 276"/>
                  <a:gd name="T14" fmla="*/ 188 w 200"/>
                  <a:gd name="T15" fmla="*/ 0 h 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6">
                    <a:moveTo>
                      <a:pt x="188" y="0"/>
                    </a:moveTo>
                    <a:cubicBezTo>
                      <a:pt x="159" y="14"/>
                      <a:pt x="109" y="191"/>
                      <a:pt x="109" y="191"/>
                    </a:cubicBezTo>
                    <a:cubicBezTo>
                      <a:pt x="109" y="191"/>
                      <a:pt x="102" y="183"/>
                      <a:pt x="98" y="188"/>
                    </a:cubicBezTo>
                    <a:cubicBezTo>
                      <a:pt x="95" y="194"/>
                      <a:pt x="10" y="165"/>
                      <a:pt x="10" y="165"/>
                    </a:cubicBezTo>
                    <a:cubicBezTo>
                      <a:pt x="10" y="165"/>
                      <a:pt x="28" y="196"/>
                      <a:pt x="0" y="220"/>
                    </a:cubicBezTo>
                    <a:cubicBezTo>
                      <a:pt x="0" y="220"/>
                      <a:pt x="90" y="264"/>
                      <a:pt x="121" y="270"/>
                    </a:cubicBezTo>
                    <a:cubicBezTo>
                      <a:pt x="152" y="276"/>
                      <a:pt x="200" y="121"/>
                      <a:pt x="200" y="121"/>
                    </a:cubicBezTo>
                    <a:lnTo>
                      <a:pt x="188" y="0"/>
                    </a:lnTo>
                    <a:close/>
                  </a:path>
                </a:pathLst>
              </a:custGeom>
              <a:solidFill>
                <a:srgbClr val="E28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3">
                <a:extLst>
                  <a:ext uri="{FF2B5EF4-FFF2-40B4-BE49-F238E27FC236}">
                    <a16:creationId xmlns:a16="http://schemas.microsoft.com/office/drawing/2014/main" id="{95B747C6-0940-4E0B-B8E1-87129B7DC744}"/>
                  </a:ext>
                </a:extLst>
              </p:cNvPr>
              <p:cNvSpPr>
                <a:spLocks/>
              </p:cNvSpPr>
              <p:nvPr/>
            </p:nvSpPr>
            <p:spPr bwMode="auto">
              <a:xfrm>
                <a:off x="5674" y="3917"/>
                <a:ext cx="247" cy="163"/>
              </a:xfrm>
              <a:custGeom>
                <a:avLst/>
                <a:gdLst>
                  <a:gd name="T0" fmla="*/ 0 w 126"/>
                  <a:gd name="T1" fmla="*/ 75 h 83"/>
                  <a:gd name="T2" fmla="*/ 0 w 126"/>
                  <a:gd name="T3" fmla="*/ 83 h 83"/>
                  <a:gd name="T4" fmla="*/ 126 w 126"/>
                  <a:gd name="T5" fmla="*/ 83 h 83"/>
                  <a:gd name="T6" fmla="*/ 126 w 126"/>
                  <a:gd name="T7" fmla="*/ 75 h 83"/>
                  <a:gd name="T8" fmla="*/ 114 w 126"/>
                  <a:gd name="T9" fmla="*/ 14 h 83"/>
                  <a:gd name="T10" fmla="*/ 82 w 126"/>
                  <a:gd name="T11" fmla="*/ 0 h 83"/>
                  <a:gd name="T12" fmla="*/ 64 w 126"/>
                  <a:gd name="T13" fmla="*/ 34 h 83"/>
                  <a:gd name="T14" fmla="*/ 57 w 126"/>
                  <a:gd name="T15" fmla="*/ 38 h 83"/>
                  <a:gd name="T16" fmla="*/ 53 w 126"/>
                  <a:gd name="T17" fmla="*/ 40 h 83"/>
                  <a:gd name="T18" fmla="*/ 45 w 126"/>
                  <a:gd name="T19" fmla="*/ 43 h 83"/>
                  <a:gd name="T20" fmla="*/ 15 w 126"/>
                  <a:gd name="T21" fmla="*/ 48 h 83"/>
                  <a:gd name="T22" fmla="*/ 0 w 126"/>
                  <a:gd name="T23" fmla="*/ 7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83">
                    <a:moveTo>
                      <a:pt x="0" y="75"/>
                    </a:moveTo>
                    <a:cubicBezTo>
                      <a:pt x="0" y="80"/>
                      <a:pt x="0" y="83"/>
                      <a:pt x="0" y="83"/>
                    </a:cubicBezTo>
                    <a:cubicBezTo>
                      <a:pt x="126" y="83"/>
                      <a:pt x="126" y="83"/>
                      <a:pt x="126" y="83"/>
                    </a:cubicBezTo>
                    <a:cubicBezTo>
                      <a:pt x="126" y="80"/>
                      <a:pt x="126" y="78"/>
                      <a:pt x="126" y="75"/>
                    </a:cubicBezTo>
                    <a:cubicBezTo>
                      <a:pt x="124" y="42"/>
                      <a:pt x="114" y="14"/>
                      <a:pt x="114" y="14"/>
                    </a:cubicBezTo>
                    <a:cubicBezTo>
                      <a:pt x="82" y="0"/>
                      <a:pt x="82" y="0"/>
                      <a:pt x="82" y="0"/>
                    </a:cubicBezTo>
                    <a:cubicBezTo>
                      <a:pt x="80" y="17"/>
                      <a:pt x="73" y="27"/>
                      <a:pt x="64" y="34"/>
                    </a:cubicBezTo>
                    <a:cubicBezTo>
                      <a:pt x="62" y="36"/>
                      <a:pt x="59" y="37"/>
                      <a:pt x="57" y="38"/>
                    </a:cubicBezTo>
                    <a:cubicBezTo>
                      <a:pt x="56" y="39"/>
                      <a:pt x="54" y="40"/>
                      <a:pt x="53" y="40"/>
                    </a:cubicBezTo>
                    <a:cubicBezTo>
                      <a:pt x="51" y="41"/>
                      <a:pt x="48" y="42"/>
                      <a:pt x="45" y="43"/>
                    </a:cubicBezTo>
                    <a:cubicBezTo>
                      <a:pt x="34" y="46"/>
                      <a:pt x="23" y="47"/>
                      <a:pt x="15" y="48"/>
                    </a:cubicBezTo>
                    <a:cubicBezTo>
                      <a:pt x="2" y="50"/>
                      <a:pt x="0" y="66"/>
                      <a:pt x="0" y="75"/>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4">
                <a:extLst>
                  <a:ext uri="{FF2B5EF4-FFF2-40B4-BE49-F238E27FC236}">
                    <a16:creationId xmlns:a16="http://schemas.microsoft.com/office/drawing/2014/main" id="{FD6F3FBF-7E2C-4A12-A218-141FE8DD3E9B}"/>
                  </a:ext>
                </a:extLst>
              </p:cNvPr>
              <p:cNvSpPr>
                <a:spLocks/>
              </p:cNvSpPr>
              <p:nvPr/>
            </p:nvSpPr>
            <p:spPr bwMode="auto">
              <a:xfrm>
                <a:off x="5674" y="4064"/>
                <a:ext cx="247" cy="16"/>
              </a:xfrm>
              <a:custGeom>
                <a:avLst/>
                <a:gdLst>
                  <a:gd name="T0" fmla="*/ 0 w 126"/>
                  <a:gd name="T1" fmla="*/ 0 h 8"/>
                  <a:gd name="T2" fmla="*/ 0 w 126"/>
                  <a:gd name="T3" fmla="*/ 8 h 8"/>
                  <a:gd name="T4" fmla="*/ 126 w 126"/>
                  <a:gd name="T5" fmla="*/ 8 h 8"/>
                  <a:gd name="T6" fmla="*/ 126 w 126"/>
                  <a:gd name="T7" fmla="*/ 0 h 8"/>
                  <a:gd name="T8" fmla="*/ 0 w 126"/>
                  <a:gd name="T9" fmla="*/ 0 h 8"/>
                </a:gdLst>
                <a:ahLst/>
                <a:cxnLst>
                  <a:cxn ang="0">
                    <a:pos x="T0" y="T1"/>
                  </a:cxn>
                  <a:cxn ang="0">
                    <a:pos x="T2" y="T3"/>
                  </a:cxn>
                  <a:cxn ang="0">
                    <a:pos x="T4" y="T5"/>
                  </a:cxn>
                  <a:cxn ang="0">
                    <a:pos x="T6" y="T7"/>
                  </a:cxn>
                  <a:cxn ang="0">
                    <a:pos x="T8" y="T9"/>
                  </a:cxn>
                </a:cxnLst>
                <a:rect l="0" t="0" r="r" b="b"/>
                <a:pathLst>
                  <a:path w="126" h="8">
                    <a:moveTo>
                      <a:pt x="0" y="0"/>
                    </a:moveTo>
                    <a:cubicBezTo>
                      <a:pt x="0" y="5"/>
                      <a:pt x="0" y="8"/>
                      <a:pt x="0" y="8"/>
                    </a:cubicBezTo>
                    <a:cubicBezTo>
                      <a:pt x="126" y="8"/>
                      <a:pt x="126" y="8"/>
                      <a:pt x="126" y="8"/>
                    </a:cubicBezTo>
                    <a:cubicBezTo>
                      <a:pt x="126" y="5"/>
                      <a:pt x="126" y="3"/>
                      <a:pt x="126" y="0"/>
                    </a:cubicBezTo>
                    <a:lnTo>
                      <a:pt x="0" y="0"/>
                    </a:ln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5">
                <a:extLst>
                  <a:ext uri="{FF2B5EF4-FFF2-40B4-BE49-F238E27FC236}">
                    <a16:creationId xmlns:a16="http://schemas.microsoft.com/office/drawing/2014/main" id="{91892A7C-871F-4EC9-8FBB-0E7CC5D4B13C}"/>
                  </a:ext>
                </a:extLst>
              </p:cNvPr>
              <p:cNvSpPr>
                <a:spLocks/>
              </p:cNvSpPr>
              <p:nvPr/>
            </p:nvSpPr>
            <p:spPr bwMode="auto">
              <a:xfrm>
                <a:off x="5785" y="3984"/>
                <a:ext cx="42" cy="19"/>
              </a:xfrm>
              <a:custGeom>
                <a:avLst/>
                <a:gdLst>
                  <a:gd name="T0" fmla="*/ 0 w 21"/>
                  <a:gd name="T1" fmla="*/ 4 h 10"/>
                  <a:gd name="T2" fmla="*/ 17 w 21"/>
                  <a:gd name="T3" fmla="*/ 10 h 10"/>
                  <a:gd name="T4" fmla="*/ 21 w 21"/>
                  <a:gd name="T5" fmla="*/ 4 h 10"/>
                  <a:gd name="T6" fmla="*/ 7 w 21"/>
                  <a:gd name="T7" fmla="*/ 0 h 10"/>
                  <a:gd name="T8" fmla="*/ 0 w 21"/>
                  <a:gd name="T9" fmla="*/ 4 h 10"/>
                </a:gdLst>
                <a:ahLst/>
                <a:cxnLst>
                  <a:cxn ang="0">
                    <a:pos x="T0" y="T1"/>
                  </a:cxn>
                  <a:cxn ang="0">
                    <a:pos x="T2" y="T3"/>
                  </a:cxn>
                  <a:cxn ang="0">
                    <a:pos x="T4" y="T5"/>
                  </a:cxn>
                  <a:cxn ang="0">
                    <a:pos x="T6" y="T7"/>
                  </a:cxn>
                  <a:cxn ang="0">
                    <a:pos x="T8" y="T9"/>
                  </a:cxn>
                </a:cxnLst>
                <a:rect l="0" t="0" r="r" b="b"/>
                <a:pathLst>
                  <a:path w="21" h="10">
                    <a:moveTo>
                      <a:pt x="0" y="4"/>
                    </a:moveTo>
                    <a:cubicBezTo>
                      <a:pt x="17" y="10"/>
                      <a:pt x="17" y="10"/>
                      <a:pt x="17" y="10"/>
                    </a:cubicBezTo>
                    <a:cubicBezTo>
                      <a:pt x="21" y="4"/>
                      <a:pt x="21" y="4"/>
                      <a:pt x="21" y="4"/>
                    </a:cubicBezTo>
                    <a:cubicBezTo>
                      <a:pt x="7" y="0"/>
                      <a:pt x="7" y="0"/>
                      <a:pt x="7" y="0"/>
                    </a:cubicBezTo>
                    <a:cubicBezTo>
                      <a:pt x="5" y="2"/>
                      <a:pt x="2" y="3"/>
                      <a:pt x="0" y="4"/>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6">
                <a:extLst>
                  <a:ext uri="{FF2B5EF4-FFF2-40B4-BE49-F238E27FC236}">
                    <a16:creationId xmlns:a16="http://schemas.microsoft.com/office/drawing/2014/main" id="{DAC4014D-4654-4155-A7F4-5BF51893CA45}"/>
                  </a:ext>
                </a:extLst>
              </p:cNvPr>
              <p:cNvSpPr>
                <a:spLocks/>
              </p:cNvSpPr>
              <p:nvPr/>
            </p:nvSpPr>
            <p:spPr bwMode="auto">
              <a:xfrm>
                <a:off x="5762" y="3996"/>
                <a:ext cx="37" cy="21"/>
              </a:xfrm>
              <a:custGeom>
                <a:avLst/>
                <a:gdLst>
                  <a:gd name="T0" fmla="*/ 0 w 19"/>
                  <a:gd name="T1" fmla="*/ 3 h 11"/>
                  <a:gd name="T2" fmla="*/ 12 w 19"/>
                  <a:gd name="T3" fmla="*/ 11 h 11"/>
                  <a:gd name="T4" fmla="*/ 19 w 19"/>
                  <a:gd name="T5" fmla="*/ 8 h 11"/>
                  <a:gd name="T6" fmla="*/ 8 w 19"/>
                  <a:gd name="T7" fmla="*/ 0 h 11"/>
                  <a:gd name="T8" fmla="*/ 0 w 19"/>
                  <a:gd name="T9" fmla="*/ 3 h 11"/>
                </a:gdLst>
                <a:ahLst/>
                <a:cxnLst>
                  <a:cxn ang="0">
                    <a:pos x="T0" y="T1"/>
                  </a:cxn>
                  <a:cxn ang="0">
                    <a:pos x="T2" y="T3"/>
                  </a:cxn>
                  <a:cxn ang="0">
                    <a:pos x="T4" y="T5"/>
                  </a:cxn>
                  <a:cxn ang="0">
                    <a:pos x="T6" y="T7"/>
                  </a:cxn>
                  <a:cxn ang="0">
                    <a:pos x="T8" y="T9"/>
                  </a:cxn>
                </a:cxnLst>
                <a:rect l="0" t="0" r="r" b="b"/>
                <a:pathLst>
                  <a:path w="19" h="11">
                    <a:moveTo>
                      <a:pt x="0" y="3"/>
                    </a:moveTo>
                    <a:cubicBezTo>
                      <a:pt x="12" y="11"/>
                      <a:pt x="12" y="11"/>
                      <a:pt x="12" y="11"/>
                    </a:cubicBezTo>
                    <a:cubicBezTo>
                      <a:pt x="19" y="8"/>
                      <a:pt x="19" y="8"/>
                      <a:pt x="19" y="8"/>
                    </a:cubicBezTo>
                    <a:cubicBezTo>
                      <a:pt x="8" y="0"/>
                      <a:pt x="8" y="0"/>
                      <a:pt x="8" y="0"/>
                    </a:cubicBezTo>
                    <a:cubicBezTo>
                      <a:pt x="6" y="1"/>
                      <a:pt x="3" y="2"/>
                      <a:pt x="0" y="3"/>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7">
                <a:extLst>
                  <a:ext uri="{FF2B5EF4-FFF2-40B4-BE49-F238E27FC236}">
                    <a16:creationId xmlns:a16="http://schemas.microsoft.com/office/drawing/2014/main" id="{63D43807-1E5D-4B81-B5F5-044DD007F66D}"/>
                  </a:ext>
                </a:extLst>
              </p:cNvPr>
              <p:cNvSpPr>
                <a:spLocks/>
              </p:cNvSpPr>
              <p:nvPr/>
            </p:nvSpPr>
            <p:spPr bwMode="auto">
              <a:xfrm>
                <a:off x="6109" y="3890"/>
                <a:ext cx="190" cy="190"/>
              </a:xfrm>
              <a:custGeom>
                <a:avLst/>
                <a:gdLst>
                  <a:gd name="T0" fmla="*/ 1 w 97"/>
                  <a:gd name="T1" fmla="*/ 89 h 97"/>
                  <a:gd name="T2" fmla="*/ 2 w 97"/>
                  <a:gd name="T3" fmla="*/ 97 h 97"/>
                  <a:gd name="T4" fmla="*/ 86 w 97"/>
                  <a:gd name="T5" fmla="*/ 97 h 97"/>
                  <a:gd name="T6" fmla="*/ 88 w 97"/>
                  <a:gd name="T7" fmla="*/ 89 h 97"/>
                  <a:gd name="T8" fmla="*/ 41 w 97"/>
                  <a:gd name="T9" fmla="*/ 0 h 97"/>
                  <a:gd name="T10" fmla="*/ 23 w 97"/>
                  <a:gd name="T11" fmla="*/ 24 h 97"/>
                  <a:gd name="T12" fmla="*/ 10 w 97"/>
                  <a:gd name="T13" fmla="*/ 69 h 97"/>
                  <a:gd name="T14" fmla="*/ 1 w 97"/>
                  <a:gd name="T15" fmla="*/ 89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97">
                    <a:moveTo>
                      <a:pt x="1" y="89"/>
                    </a:moveTo>
                    <a:cubicBezTo>
                      <a:pt x="1" y="94"/>
                      <a:pt x="2" y="97"/>
                      <a:pt x="2" y="97"/>
                    </a:cubicBezTo>
                    <a:cubicBezTo>
                      <a:pt x="86" y="97"/>
                      <a:pt x="86" y="97"/>
                      <a:pt x="86" y="97"/>
                    </a:cubicBezTo>
                    <a:cubicBezTo>
                      <a:pt x="87" y="94"/>
                      <a:pt x="88" y="92"/>
                      <a:pt x="88" y="89"/>
                    </a:cubicBezTo>
                    <a:cubicBezTo>
                      <a:pt x="97" y="49"/>
                      <a:pt x="41" y="0"/>
                      <a:pt x="41" y="0"/>
                    </a:cubicBezTo>
                    <a:cubicBezTo>
                      <a:pt x="23" y="24"/>
                      <a:pt x="23" y="24"/>
                      <a:pt x="23" y="24"/>
                    </a:cubicBezTo>
                    <a:cubicBezTo>
                      <a:pt x="23" y="24"/>
                      <a:pt x="25" y="62"/>
                      <a:pt x="10" y="69"/>
                    </a:cubicBezTo>
                    <a:cubicBezTo>
                      <a:pt x="1" y="74"/>
                      <a:pt x="0" y="83"/>
                      <a:pt x="1" y="89"/>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8">
                <a:extLst>
                  <a:ext uri="{FF2B5EF4-FFF2-40B4-BE49-F238E27FC236}">
                    <a16:creationId xmlns:a16="http://schemas.microsoft.com/office/drawing/2014/main" id="{387A2AA8-8261-40DF-B992-464346F81C7E}"/>
                  </a:ext>
                </a:extLst>
              </p:cNvPr>
              <p:cNvSpPr>
                <a:spLocks/>
              </p:cNvSpPr>
              <p:nvPr/>
            </p:nvSpPr>
            <p:spPr bwMode="auto">
              <a:xfrm>
                <a:off x="6111" y="4064"/>
                <a:ext cx="171" cy="16"/>
              </a:xfrm>
              <a:custGeom>
                <a:avLst/>
                <a:gdLst>
                  <a:gd name="T0" fmla="*/ 87 w 87"/>
                  <a:gd name="T1" fmla="*/ 0 h 8"/>
                  <a:gd name="T2" fmla="*/ 0 w 87"/>
                  <a:gd name="T3" fmla="*/ 0 h 8"/>
                  <a:gd name="T4" fmla="*/ 1 w 87"/>
                  <a:gd name="T5" fmla="*/ 8 h 8"/>
                  <a:gd name="T6" fmla="*/ 85 w 87"/>
                  <a:gd name="T7" fmla="*/ 8 h 8"/>
                  <a:gd name="T8" fmla="*/ 87 w 87"/>
                  <a:gd name="T9" fmla="*/ 0 h 8"/>
                </a:gdLst>
                <a:ahLst/>
                <a:cxnLst>
                  <a:cxn ang="0">
                    <a:pos x="T0" y="T1"/>
                  </a:cxn>
                  <a:cxn ang="0">
                    <a:pos x="T2" y="T3"/>
                  </a:cxn>
                  <a:cxn ang="0">
                    <a:pos x="T4" y="T5"/>
                  </a:cxn>
                  <a:cxn ang="0">
                    <a:pos x="T6" y="T7"/>
                  </a:cxn>
                  <a:cxn ang="0">
                    <a:pos x="T8" y="T9"/>
                  </a:cxn>
                </a:cxnLst>
                <a:rect l="0" t="0" r="r" b="b"/>
                <a:pathLst>
                  <a:path w="87" h="8">
                    <a:moveTo>
                      <a:pt x="87" y="0"/>
                    </a:moveTo>
                    <a:cubicBezTo>
                      <a:pt x="0" y="0"/>
                      <a:pt x="0" y="0"/>
                      <a:pt x="0" y="0"/>
                    </a:cubicBezTo>
                    <a:cubicBezTo>
                      <a:pt x="0" y="5"/>
                      <a:pt x="1" y="8"/>
                      <a:pt x="1" y="8"/>
                    </a:cubicBezTo>
                    <a:cubicBezTo>
                      <a:pt x="85" y="8"/>
                      <a:pt x="85" y="8"/>
                      <a:pt x="85" y="8"/>
                    </a:cubicBezTo>
                    <a:cubicBezTo>
                      <a:pt x="86" y="5"/>
                      <a:pt x="87" y="3"/>
                      <a:pt x="87" y="0"/>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9">
                <a:extLst>
                  <a:ext uri="{FF2B5EF4-FFF2-40B4-BE49-F238E27FC236}">
                    <a16:creationId xmlns:a16="http://schemas.microsoft.com/office/drawing/2014/main" id="{51CC0B7D-8768-4A3D-B7A6-26727872FCFA}"/>
                  </a:ext>
                </a:extLst>
              </p:cNvPr>
              <p:cNvSpPr>
                <a:spLocks/>
              </p:cNvSpPr>
              <p:nvPr/>
            </p:nvSpPr>
            <p:spPr bwMode="auto">
              <a:xfrm>
                <a:off x="6136" y="3984"/>
                <a:ext cx="102" cy="41"/>
              </a:xfrm>
              <a:custGeom>
                <a:avLst/>
                <a:gdLst>
                  <a:gd name="T0" fmla="*/ 0 w 52"/>
                  <a:gd name="T1" fmla="*/ 18 h 21"/>
                  <a:gd name="T2" fmla="*/ 52 w 52"/>
                  <a:gd name="T3" fmla="*/ 21 h 21"/>
                  <a:gd name="T4" fmla="*/ 52 w 52"/>
                  <a:gd name="T5" fmla="*/ 15 h 21"/>
                  <a:gd name="T6" fmla="*/ 0 w 52"/>
                  <a:gd name="T7" fmla="*/ 18 h 21"/>
                </a:gdLst>
                <a:ahLst/>
                <a:cxnLst>
                  <a:cxn ang="0">
                    <a:pos x="T0" y="T1"/>
                  </a:cxn>
                  <a:cxn ang="0">
                    <a:pos x="T2" y="T3"/>
                  </a:cxn>
                  <a:cxn ang="0">
                    <a:pos x="T4" y="T5"/>
                  </a:cxn>
                  <a:cxn ang="0">
                    <a:pos x="T6" y="T7"/>
                  </a:cxn>
                </a:cxnLst>
                <a:rect l="0" t="0" r="r" b="b"/>
                <a:pathLst>
                  <a:path w="52" h="21">
                    <a:moveTo>
                      <a:pt x="0" y="18"/>
                    </a:moveTo>
                    <a:cubicBezTo>
                      <a:pt x="0" y="18"/>
                      <a:pt x="36" y="10"/>
                      <a:pt x="52" y="21"/>
                    </a:cubicBezTo>
                    <a:cubicBezTo>
                      <a:pt x="52" y="15"/>
                      <a:pt x="52" y="15"/>
                      <a:pt x="52" y="15"/>
                    </a:cubicBezTo>
                    <a:cubicBezTo>
                      <a:pt x="52" y="15"/>
                      <a:pt x="22" y="0"/>
                      <a:pt x="0" y="18"/>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0">
                <a:extLst>
                  <a:ext uri="{FF2B5EF4-FFF2-40B4-BE49-F238E27FC236}">
                    <a16:creationId xmlns:a16="http://schemas.microsoft.com/office/drawing/2014/main" id="{C223867E-EECC-442F-A21D-95E1DFC3A525}"/>
                  </a:ext>
                </a:extLst>
              </p:cNvPr>
              <p:cNvSpPr>
                <a:spLocks/>
              </p:cNvSpPr>
              <p:nvPr/>
            </p:nvSpPr>
            <p:spPr bwMode="auto">
              <a:xfrm>
                <a:off x="6150" y="3972"/>
                <a:ext cx="88" cy="30"/>
              </a:xfrm>
              <a:custGeom>
                <a:avLst/>
                <a:gdLst>
                  <a:gd name="T0" fmla="*/ 0 w 45"/>
                  <a:gd name="T1" fmla="*/ 15 h 15"/>
                  <a:gd name="T2" fmla="*/ 45 w 45"/>
                  <a:gd name="T3" fmla="*/ 15 h 15"/>
                  <a:gd name="T4" fmla="*/ 42 w 45"/>
                  <a:gd name="T5" fmla="*/ 10 h 15"/>
                  <a:gd name="T6" fmla="*/ 0 w 45"/>
                  <a:gd name="T7" fmla="*/ 15 h 15"/>
                </a:gdLst>
                <a:ahLst/>
                <a:cxnLst>
                  <a:cxn ang="0">
                    <a:pos x="T0" y="T1"/>
                  </a:cxn>
                  <a:cxn ang="0">
                    <a:pos x="T2" y="T3"/>
                  </a:cxn>
                  <a:cxn ang="0">
                    <a:pos x="T4" y="T5"/>
                  </a:cxn>
                  <a:cxn ang="0">
                    <a:pos x="T6" y="T7"/>
                  </a:cxn>
                </a:cxnLst>
                <a:rect l="0" t="0" r="r" b="b"/>
                <a:pathLst>
                  <a:path w="45" h="15">
                    <a:moveTo>
                      <a:pt x="0" y="15"/>
                    </a:moveTo>
                    <a:cubicBezTo>
                      <a:pt x="0" y="15"/>
                      <a:pt x="23" y="5"/>
                      <a:pt x="45" y="15"/>
                    </a:cubicBezTo>
                    <a:cubicBezTo>
                      <a:pt x="42" y="10"/>
                      <a:pt x="42" y="10"/>
                      <a:pt x="42" y="10"/>
                    </a:cubicBezTo>
                    <a:cubicBezTo>
                      <a:pt x="42" y="10"/>
                      <a:pt x="16" y="0"/>
                      <a:pt x="0" y="15"/>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1">
                <a:extLst>
                  <a:ext uri="{FF2B5EF4-FFF2-40B4-BE49-F238E27FC236}">
                    <a16:creationId xmlns:a16="http://schemas.microsoft.com/office/drawing/2014/main" id="{28195D3C-D003-4266-9A31-A98311805853}"/>
                  </a:ext>
                </a:extLst>
              </p:cNvPr>
              <p:cNvSpPr>
                <a:spLocks/>
              </p:cNvSpPr>
              <p:nvPr/>
            </p:nvSpPr>
            <p:spPr bwMode="auto">
              <a:xfrm>
                <a:off x="5799" y="2792"/>
                <a:ext cx="587" cy="1233"/>
              </a:xfrm>
              <a:custGeom>
                <a:avLst/>
                <a:gdLst>
                  <a:gd name="T0" fmla="*/ 299 w 299"/>
                  <a:gd name="T1" fmla="*/ 0 h 628"/>
                  <a:gd name="T2" fmla="*/ 289 w 299"/>
                  <a:gd name="T3" fmla="*/ 182 h 628"/>
                  <a:gd name="T4" fmla="*/ 263 w 299"/>
                  <a:gd name="T5" fmla="*/ 521 h 628"/>
                  <a:gd name="T6" fmla="*/ 246 w 299"/>
                  <a:gd name="T7" fmla="*/ 622 h 628"/>
                  <a:gd name="T8" fmla="*/ 178 w 299"/>
                  <a:gd name="T9" fmla="*/ 613 h 628"/>
                  <a:gd name="T10" fmla="*/ 172 w 299"/>
                  <a:gd name="T11" fmla="*/ 577 h 628"/>
                  <a:gd name="T12" fmla="*/ 184 w 299"/>
                  <a:gd name="T13" fmla="*/ 549 h 628"/>
                  <a:gd name="T14" fmla="*/ 182 w 299"/>
                  <a:gd name="T15" fmla="*/ 508 h 628"/>
                  <a:gd name="T16" fmla="*/ 195 w 299"/>
                  <a:gd name="T17" fmla="*/ 106 h 628"/>
                  <a:gd name="T18" fmla="*/ 175 w 299"/>
                  <a:gd name="T19" fmla="*/ 104 h 628"/>
                  <a:gd name="T20" fmla="*/ 82 w 299"/>
                  <a:gd name="T21" fmla="*/ 549 h 628"/>
                  <a:gd name="T22" fmla="*/ 82 w 299"/>
                  <a:gd name="T23" fmla="*/ 575 h 628"/>
                  <a:gd name="T24" fmla="*/ 62 w 299"/>
                  <a:gd name="T25" fmla="*/ 628 h 628"/>
                  <a:gd name="T26" fmla="*/ 0 w 299"/>
                  <a:gd name="T27" fmla="*/ 607 h 628"/>
                  <a:gd name="T28" fmla="*/ 10 w 299"/>
                  <a:gd name="T29" fmla="*/ 577 h 628"/>
                  <a:gd name="T30" fmla="*/ 3 w 299"/>
                  <a:gd name="T31" fmla="*/ 536 h 628"/>
                  <a:gd name="T32" fmla="*/ 26 w 299"/>
                  <a:gd name="T33" fmla="*/ 481 h 628"/>
                  <a:gd name="T34" fmla="*/ 85 w 299"/>
                  <a:gd name="T35" fmla="*/ 8 h 628"/>
                  <a:gd name="T36" fmla="*/ 299 w 299"/>
                  <a:gd name="T37" fmla="*/ 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 h="628">
                    <a:moveTo>
                      <a:pt x="299" y="0"/>
                    </a:moveTo>
                    <a:cubicBezTo>
                      <a:pt x="299" y="80"/>
                      <a:pt x="291" y="161"/>
                      <a:pt x="289" y="182"/>
                    </a:cubicBezTo>
                    <a:cubicBezTo>
                      <a:pt x="287" y="202"/>
                      <a:pt x="266" y="432"/>
                      <a:pt x="263" y="521"/>
                    </a:cubicBezTo>
                    <a:cubicBezTo>
                      <a:pt x="261" y="567"/>
                      <a:pt x="246" y="622"/>
                      <a:pt x="246" y="622"/>
                    </a:cubicBezTo>
                    <a:cubicBezTo>
                      <a:pt x="246" y="622"/>
                      <a:pt x="203" y="587"/>
                      <a:pt x="178" y="613"/>
                    </a:cubicBezTo>
                    <a:cubicBezTo>
                      <a:pt x="172" y="577"/>
                      <a:pt x="172" y="577"/>
                      <a:pt x="172" y="577"/>
                    </a:cubicBezTo>
                    <a:cubicBezTo>
                      <a:pt x="184" y="549"/>
                      <a:pt x="184" y="549"/>
                      <a:pt x="184" y="549"/>
                    </a:cubicBezTo>
                    <a:cubicBezTo>
                      <a:pt x="184" y="549"/>
                      <a:pt x="171" y="526"/>
                      <a:pt x="182" y="508"/>
                    </a:cubicBezTo>
                    <a:cubicBezTo>
                      <a:pt x="192" y="490"/>
                      <a:pt x="195" y="106"/>
                      <a:pt x="195" y="106"/>
                    </a:cubicBezTo>
                    <a:cubicBezTo>
                      <a:pt x="175" y="104"/>
                      <a:pt x="175" y="104"/>
                      <a:pt x="175" y="104"/>
                    </a:cubicBezTo>
                    <a:cubicBezTo>
                      <a:pt x="82" y="549"/>
                      <a:pt x="82" y="549"/>
                      <a:pt x="82" y="549"/>
                    </a:cubicBezTo>
                    <a:cubicBezTo>
                      <a:pt x="82" y="575"/>
                      <a:pt x="82" y="575"/>
                      <a:pt x="82" y="575"/>
                    </a:cubicBezTo>
                    <a:cubicBezTo>
                      <a:pt x="82" y="575"/>
                      <a:pt x="62" y="607"/>
                      <a:pt x="62" y="628"/>
                    </a:cubicBezTo>
                    <a:cubicBezTo>
                      <a:pt x="0" y="607"/>
                      <a:pt x="0" y="607"/>
                      <a:pt x="0" y="607"/>
                    </a:cubicBezTo>
                    <a:cubicBezTo>
                      <a:pt x="10" y="577"/>
                      <a:pt x="10" y="577"/>
                      <a:pt x="10" y="577"/>
                    </a:cubicBezTo>
                    <a:cubicBezTo>
                      <a:pt x="3" y="536"/>
                      <a:pt x="3" y="536"/>
                      <a:pt x="3" y="536"/>
                    </a:cubicBezTo>
                    <a:cubicBezTo>
                      <a:pt x="26" y="481"/>
                      <a:pt x="26" y="481"/>
                      <a:pt x="26" y="481"/>
                    </a:cubicBezTo>
                    <a:cubicBezTo>
                      <a:pt x="26" y="481"/>
                      <a:pt x="90" y="56"/>
                      <a:pt x="85" y="8"/>
                    </a:cubicBezTo>
                    <a:lnTo>
                      <a:pt x="299" y="0"/>
                    </a:lnTo>
                    <a:close/>
                  </a:path>
                </a:pathLst>
              </a:custGeom>
              <a:solidFill>
                <a:srgbClr val="0D5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2">
                <a:extLst>
                  <a:ext uri="{FF2B5EF4-FFF2-40B4-BE49-F238E27FC236}">
                    <a16:creationId xmlns:a16="http://schemas.microsoft.com/office/drawing/2014/main" id="{051EB2D9-8C40-4527-B4AC-16BDEB34B758}"/>
                  </a:ext>
                </a:extLst>
              </p:cNvPr>
              <p:cNvSpPr>
                <a:spLocks/>
              </p:cNvSpPr>
              <p:nvPr/>
            </p:nvSpPr>
            <p:spPr bwMode="auto">
              <a:xfrm>
                <a:off x="5952" y="2093"/>
                <a:ext cx="477" cy="830"/>
              </a:xfrm>
              <a:custGeom>
                <a:avLst/>
                <a:gdLst>
                  <a:gd name="T0" fmla="*/ 0 w 243"/>
                  <a:gd name="T1" fmla="*/ 130 h 423"/>
                  <a:gd name="T2" fmla="*/ 0 w 243"/>
                  <a:gd name="T3" fmla="*/ 146 h 423"/>
                  <a:gd name="T4" fmla="*/ 0 w 243"/>
                  <a:gd name="T5" fmla="*/ 177 h 423"/>
                  <a:gd name="T6" fmla="*/ 0 w 243"/>
                  <a:gd name="T7" fmla="*/ 193 h 423"/>
                  <a:gd name="T8" fmla="*/ 1 w 243"/>
                  <a:gd name="T9" fmla="*/ 232 h 423"/>
                  <a:gd name="T10" fmla="*/ 2 w 243"/>
                  <a:gd name="T11" fmla="*/ 248 h 423"/>
                  <a:gd name="T12" fmla="*/ 3 w 243"/>
                  <a:gd name="T13" fmla="*/ 290 h 423"/>
                  <a:gd name="T14" fmla="*/ 4 w 243"/>
                  <a:gd name="T15" fmla="*/ 306 h 423"/>
                  <a:gd name="T16" fmla="*/ 5 w 243"/>
                  <a:gd name="T17" fmla="*/ 339 h 423"/>
                  <a:gd name="T18" fmla="*/ 6 w 243"/>
                  <a:gd name="T19" fmla="*/ 356 h 423"/>
                  <a:gd name="T20" fmla="*/ 7 w 243"/>
                  <a:gd name="T21" fmla="*/ 372 h 423"/>
                  <a:gd name="T22" fmla="*/ 88 w 243"/>
                  <a:gd name="T23" fmla="*/ 408 h 423"/>
                  <a:gd name="T24" fmla="*/ 220 w 243"/>
                  <a:gd name="T25" fmla="*/ 376 h 423"/>
                  <a:gd name="T26" fmla="*/ 221 w 243"/>
                  <a:gd name="T27" fmla="*/ 366 h 423"/>
                  <a:gd name="T28" fmla="*/ 223 w 243"/>
                  <a:gd name="T29" fmla="*/ 349 h 423"/>
                  <a:gd name="T30" fmla="*/ 226 w 243"/>
                  <a:gd name="T31" fmla="*/ 321 h 423"/>
                  <a:gd name="T32" fmla="*/ 227 w 243"/>
                  <a:gd name="T33" fmla="*/ 305 h 423"/>
                  <a:gd name="T34" fmla="*/ 231 w 243"/>
                  <a:gd name="T35" fmla="*/ 267 h 423"/>
                  <a:gd name="T36" fmla="*/ 232 w 243"/>
                  <a:gd name="T37" fmla="*/ 251 h 423"/>
                  <a:gd name="T38" fmla="*/ 235 w 243"/>
                  <a:gd name="T39" fmla="*/ 218 h 423"/>
                  <a:gd name="T40" fmla="*/ 236 w 243"/>
                  <a:gd name="T41" fmla="*/ 202 h 423"/>
                  <a:gd name="T42" fmla="*/ 239 w 243"/>
                  <a:gd name="T43" fmla="*/ 167 h 423"/>
                  <a:gd name="T44" fmla="*/ 240 w 243"/>
                  <a:gd name="T45" fmla="*/ 151 h 423"/>
                  <a:gd name="T46" fmla="*/ 242 w 243"/>
                  <a:gd name="T47" fmla="*/ 115 h 423"/>
                  <a:gd name="T48" fmla="*/ 243 w 243"/>
                  <a:gd name="T49" fmla="*/ 98 h 423"/>
                  <a:gd name="T50" fmla="*/ 243 w 243"/>
                  <a:gd name="T51" fmla="*/ 67 h 423"/>
                  <a:gd name="T52" fmla="*/ 242 w 243"/>
                  <a:gd name="T53" fmla="*/ 50 h 423"/>
                  <a:gd name="T54" fmla="*/ 239 w 243"/>
                  <a:gd name="T55" fmla="*/ 38 h 423"/>
                  <a:gd name="T56" fmla="*/ 167 w 243"/>
                  <a:gd name="T57" fmla="*/ 6 h 423"/>
                  <a:gd name="T58" fmla="*/ 133 w 243"/>
                  <a:gd name="T59" fmla="*/ 1 h 423"/>
                  <a:gd name="T60" fmla="*/ 88 w 243"/>
                  <a:gd name="T61" fmla="*/ 1 h 423"/>
                  <a:gd name="T62" fmla="*/ 10 w 243"/>
                  <a:gd name="T63" fmla="*/ 28 h 423"/>
                  <a:gd name="T64" fmla="*/ 9 w 243"/>
                  <a:gd name="T65" fmla="*/ 29 h 423"/>
                  <a:gd name="T66" fmla="*/ 4 w 243"/>
                  <a:gd name="T67" fmla="*/ 45 h 423"/>
                  <a:gd name="T68" fmla="*/ 1 w 243"/>
                  <a:gd name="T69" fmla="*/ 76 h 423"/>
                  <a:gd name="T70" fmla="*/ 0 w 243"/>
                  <a:gd name="T71" fmla="*/ 93 h 423"/>
                  <a:gd name="T72" fmla="*/ 0 w 243"/>
                  <a:gd name="T73" fmla="*/ 13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3" h="423">
                    <a:moveTo>
                      <a:pt x="0" y="130"/>
                    </a:moveTo>
                    <a:cubicBezTo>
                      <a:pt x="0" y="136"/>
                      <a:pt x="0" y="141"/>
                      <a:pt x="0" y="146"/>
                    </a:cubicBezTo>
                    <a:cubicBezTo>
                      <a:pt x="0" y="156"/>
                      <a:pt x="0" y="167"/>
                      <a:pt x="0" y="177"/>
                    </a:cubicBezTo>
                    <a:cubicBezTo>
                      <a:pt x="0" y="183"/>
                      <a:pt x="0" y="188"/>
                      <a:pt x="0" y="193"/>
                    </a:cubicBezTo>
                    <a:cubicBezTo>
                      <a:pt x="1" y="206"/>
                      <a:pt x="1" y="219"/>
                      <a:pt x="1" y="232"/>
                    </a:cubicBezTo>
                    <a:cubicBezTo>
                      <a:pt x="1" y="237"/>
                      <a:pt x="2" y="242"/>
                      <a:pt x="2" y="248"/>
                    </a:cubicBezTo>
                    <a:cubicBezTo>
                      <a:pt x="2" y="262"/>
                      <a:pt x="3" y="277"/>
                      <a:pt x="3" y="290"/>
                    </a:cubicBezTo>
                    <a:cubicBezTo>
                      <a:pt x="4" y="296"/>
                      <a:pt x="4" y="301"/>
                      <a:pt x="4" y="306"/>
                    </a:cubicBezTo>
                    <a:cubicBezTo>
                      <a:pt x="4" y="318"/>
                      <a:pt x="5" y="329"/>
                      <a:pt x="5" y="339"/>
                    </a:cubicBezTo>
                    <a:cubicBezTo>
                      <a:pt x="6" y="345"/>
                      <a:pt x="6" y="351"/>
                      <a:pt x="6" y="356"/>
                    </a:cubicBezTo>
                    <a:cubicBezTo>
                      <a:pt x="7" y="366"/>
                      <a:pt x="7" y="372"/>
                      <a:pt x="7" y="372"/>
                    </a:cubicBezTo>
                    <a:cubicBezTo>
                      <a:pt x="7" y="372"/>
                      <a:pt x="33" y="399"/>
                      <a:pt x="88" y="408"/>
                    </a:cubicBezTo>
                    <a:cubicBezTo>
                      <a:pt x="187" y="423"/>
                      <a:pt x="220" y="376"/>
                      <a:pt x="220" y="376"/>
                    </a:cubicBezTo>
                    <a:cubicBezTo>
                      <a:pt x="220" y="376"/>
                      <a:pt x="221" y="372"/>
                      <a:pt x="221" y="366"/>
                    </a:cubicBezTo>
                    <a:cubicBezTo>
                      <a:pt x="222" y="361"/>
                      <a:pt x="222" y="356"/>
                      <a:pt x="223" y="349"/>
                    </a:cubicBezTo>
                    <a:cubicBezTo>
                      <a:pt x="224" y="341"/>
                      <a:pt x="225" y="332"/>
                      <a:pt x="226" y="321"/>
                    </a:cubicBezTo>
                    <a:cubicBezTo>
                      <a:pt x="226" y="316"/>
                      <a:pt x="227" y="311"/>
                      <a:pt x="227" y="305"/>
                    </a:cubicBezTo>
                    <a:cubicBezTo>
                      <a:pt x="229" y="293"/>
                      <a:pt x="230" y="280"/>
                      <a:pt x="231" y="267"/>
                    </a:cubicBezTo>
                    <a:cubicBezTo>
                      <a:pt x="231" y="262"/>
                      <a:pt x="232" y="256"/>
                      <a:pt x="232" y="251"/>
                    </a:cubicBezTo>
                    <a:cubicBezTo>
                      <a:pt x="233" y="240"/>
                      <a:pt x="234" y="229"/>
                      <a:pt x="235" y="218"/>
                    </a:cubicBezTo>
                    <a:cubicBezTo>
                      <a:pt x="236" y="213"/>
                      <a:pt x="236" y="208"/>
                      <a:pt x="236" y="202"/>
                    </a:cubicBezTo>
                    <a:cubicBezTo>
                      <a:pt x="237" y="190"/>
                      <a:pt x="238" y="179"/>
                      <a:pt x="239" y="167"/>
                    </a:cubicBezTo>
                    <a:cubicBezTo>
                      <a:pt x="239" y="162"/>
                      <a:pt x="240" y="156"/>
                      <a:pt x="240" y="151"/>
                    </a:cubicBezTo>
                    <a:cubicBezTo>
                      <a:pt x="241" y="138"/>
                      <a:pt x="241" y="126"/>
                      <a:pt x="242" y="115"/>
                    </a:cubicBezTo>
                    <a:cubicBezTo>
                      <a:pt x="242" y="109"/>
                      <a:pt x="242" y="103"/>
                      <a:pt x="243" y="98"/>
                    </a:cubicBezTo>
                    <a:cubicBezTo>
                      <a:pt x="243" y="86"/>
                      <a:pt x="243" y="76"/>
                      <a:pt x="243" y="67"/>
                    </a:cubicBezTo>
                    <a:cubicBezTo>
                      <a:pt x="243" y="60"/>
                      <a:pt x="242" y="54"/>
                      <a:pt x="242" y="50"/>
                    </a:cubicBezTo>
                    <a:cubicBezTo>
                      <a:pt x="241" y="44"/>
                      <a:pt x="240" y="40"/>
                      <a:pt x="239" y="38"/>
                    </a:cubicBezTo>
                    <a:cubicBezTo>
                      <a:pt x="229" y="24"/>
                      <a:pt x="208" y="18"/>
                      <a:pt x="167" y="6"/>
                    </a:cubicBezTo>
                    <a:cubicBezTo>
                      <a:pt x="157" y="3"/>
                      <a:pt x="145" y="2"/>
                      <a:pt x="133" y="1"/>
                    </a:cubicBezTo>
                    <a:cubicBezTo>
                      <a:pt x="117" y="0"/>
                      <a:pt x="102" y="0"/>
                      <a:pt x="88" y="1"/>
                    </a:cubicBezTo>
                    <a:cubicBezTo>
                      <a:pt x="53" y="3"/>
                      <a:pt x="25" y="10"/>
                      <a:pt x="10" y="28"/>
                    </a:cubicBezTo>
                    <a:cubicBezTo>
                      <a:pt x="10" y="28"/>
                      <a:pt x="9" y="29"/>
                      <a:pt x="9" y="29"/>
                    </a:cubicBezTo>
                    <a:cubicBezTo>
                      <a:pt x="7" y="32"/>
                      <a:pt x="5" y="37"/>
                      <a:pt x="4" y="45"/>
                    </a:cubicBezTo>
                    <a:cubicBezTo>
                      <a:pt x="3" y="53"/>
                      <a:pt x="2" y="64"/>
                      <a:pt x="1" y="76"/>
                    </a:cubicBezTo>
                    <a:cubicBezTo>
                      <a:pt x="1" y="81"/>
                      <a:pt x="1" y="87"/>
                      <a:pt x="0" y="93"/>
                    </a:cubicBezTo>
                    <a:cubicBezTo>
                      <a:pt x="0" y="104"/>
                      <a:pt x="0" y="117"/>
                      <a:pt x="0" y="130"/>
                    </a:cubicBezTo>
                    <a:close/>
                  </a:path>
                </a:pathLst>
              </a:custGeom>
              <a:solidFill>
                <a:srgbClr val="FFB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3">
                <a:extLst>
                  <a:ext uri="{FF2B5EF4-FFF2-40B4-BE49-F238E27FC236}">
                    <a16:creationId xmlns:a16="http://schemas.microsoft.com/office/drawing/2014/main" id="{F08A1597-4635-4FF0-A2C8-C62549ED8DD0}"/>
                  </a:ext>
                </a:extLst>
              </p:cNvPr>
              <p:cNvSpPr>
                <a:spLocks/>
              </p:cNvSpPr>
              <p:nvPr/>
            </p:nvSpPr>
            <p:spPr bwMode="auto">
              <a:xfrm>
                <a:off x="5960" y="2120"/>
                <a:ext cx="469" cy="104"/>
              </a:xfrm>
              <a:custGeom>
                <a:avLst/>
                <a:gdLst>
                  <a:gd name="T0" fmla="*/ 0 w 239"/>
                  <a:gd name="T1" fmla="*/ 31 h 53"/>
                  <a:gd name="T2" fmla="*/ 239 w 239"/>
                  <a:gd name="T3" fmla="*/ 53 h 53"/>
                  <a:gd name="T4" fmla="*/ 238 w 239"/>
                  <a:gd name="T5" fmla="*/ 36 h 53"/>
                  <a:gd name="T6" fmla="*/ 6 w 239"/>
                  <a:gd name="T7" fmla="*/ 14 h 53"/>
                  <a:gd name="T8" fmla="*/ 5 w 239"/>
                  <a:gd name="T9" fmla="*/ 15 h 53"/>
                  <a:gd name="T10" fmla="*/ 0 w 239"/>
                  <a:gd name="T11" fmla="*/ 31 h 53"/>
                </a:gdLst>
                <a:ahLst/>
                <a:cxnLst>
                  <a:cxn ang="0">
                    <a:pos x="T0" y="T1"/>
                  </a:cxn>
                  <a:cxn ang="0">
                    <a:pos x="T2" y="T3"/>
                  </a:cxn>
                  <a:cxn ang="0">
                    <a:pos x="T4" y="T5"/>
                  </a:cxn>
                  <a:cxn ang="0">
                    <a:pos x="T6" y="T7"/>
                  </a:cxn>
                  <a:cxn ang="0">
                    <a:pos x="T8" y="T9"/>
                  </a:cxn>
                  <a:cxn ang="0">
                    <a:pos x="T10" y="T11"/>
                  </a:cxn>
                </a:cxnLst>
                <a:rect l="0" t="0" r="r" b="b"/>
                <a:pathLst>
                  <a:path w="239" h="53">
                    <a:moveTo>
                      <a:pt x="0" y="31"/>
                    </a:moveTo>
                    <a:cubicBezTo>
                      <a:pt x="86" y="15"/>
                      <a:pt x="184" y="37"/>
                      <a:pt x="239" y="53"/>
                    </a:cubicBezTo>
                    <a:cubicBezTo>
                      <a:pt x="239" y="46"/>
                      <a:pt x="238" y="40"/>
                      <a:pt x="238" y="36"/>
                    </a:cubicBezTo>
                    <a:cubicBezTo>
                      <a:pt x="183" y="20"/>
                      <a:pt x="91" y="0"/>
                      <a:pt x="6" y="14"/>
                    </a:cubicBezTo>
                    <a:cubicBezTo>
                      <a:pt x="6" y="14"/>
                      <a:pt x="5" y="15"/>
                      <a:pt x="5" y="15"/>
                    </a:cubicBezTo>
                    <a:cubicBezTo>
                      <a:pt x="3" y="18"/>
                      <a:pt x="1" y="23"/>
                      <a:pt x="0" y="31"/>
                    </a:cubicBezTo>
                    <a:close/>
                  </a:path>
                </a:pathLst>
              </a:custGeom>
              <a:solidFill>
                <a:srgbClr val="E28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4">
                <a:extLst>
                  <a:ext uri="{FF2B5EF4-FFF2-40B4-BE49-F238E27FC236}">
                    <a16:creationId xmlns:a16="http://schemas.microsoft.com/office/drawing/2014/main" id="{6D5F02CA-BF72-444C-8596-1883E62CB9F2}"/>
                  </a:ext>
                </a:extLst>
              </p:cNvPr>
              <p:cNvSpPr>
                <a:spLocks/>
              </p:cNvSpPr>
              <p:nvPr/>
            </p:nvSpPr>
            <p:spPr bwMode="auto">
              <a:xfrm>
                <a:off x="5952" y="2222"/>
                <a:ext cx="477" cy="97"/>
              </a:xfrm>
              <a:custGeom>
                <a:avLst/>
                <a:gdLst>
                  <a:gd name="T0" fmla="*/ 0 w 243"/>
                  <a:gd name="T1" fmla="*/ 27 h 49"/>
                  <a:gd name="T2" fmla="*/ 242 w 243"/>
                  <a:gd name="T3" fmla="*/ 49 h 49"/>
                  <a:gd name="T4" fmla="*/ 243 w 243"/>
                  <a:gd name="T5" fmla="*/ 32 h 49"/>
                  <a:gd name="T6" fmla="*/ 1 w 243"/>
                  <a:gd name="T7" fmla="*/ 10 h 49"/>
                  <a:gd name="T8" fmla="*/ 0 w 243"/>
                  <a:gd name="T9" fmla="*/ 27 h 49"/>
                </a:gdLst>
                <a:ahLst/>
                <a:cxnLst>
                  <a:cxn ang="0">
                    <a:pos x="T0" y="T1"/>
                  </a:cxn>
                  <a:cxn ang="0">
                    <a:pos x="T2" y="T3"/>
                  </a:cxn>
                  <a:cxn ang="0">
                    <a:pos x="T4" y="T5"/>
                  </a:cxn>
                  <a:cxn ang="0">
                    <a:pos x="T6" y="T7"/>
                  </a:cxn>
                  <a:cxn ang="0">
                    <a:pos x="T8" y="T9"/>
                  </a:cxn>
                </a:cxnLst>
                <a:rect l="0" t="0" r="r" b="b"/>
                <a:pathLst>
                  <a:path w="243" h="49">
                    <a:moveTo>
                      <a:pt x="0" y="27"/>
                    </a:moveTo>
                    <a:cubicBezTo>
                      <a:pt x="74" y="16"/>
                      <a:pt x="176" y="34"/>
                      <a:pt x="242" y="49"/>
                    </a:cubicBezTo>
                    <a:cubicBezTo>
                      <a:pt x="242" y="43"/>
                      <a:pt x="242" y="37"/>
                      <a:pt x="243" y="32"/>
                    </a:cubicBezTo>
                    <a:cubicBezTo>
                      <a:pt x="176" y="17"/>
                      <a:pt x="76" y="0"/>
                      <a:pt x="1" y="10"/>
                    </a:cubicBezTo>
                    <a:cubicBezTo>
                      <a:pt x="1" y="15"/>
                      <a:pt x="1" y="21"/>
                      <a:pt x="0" y="27"/>
                    </a:cubicBezTo>
                    <a:close/>
                  </a:path>
                </a:pathLst>
              </a:custGeom>
              <a:solidFill>
                <a:srgbClr val="E28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5">
                <a:extLst>
                  <a:ext uri="{FF2B5EF4-FFF2-40B4-BE49-F238E27FC236}">
                    <a16:creationId xmlns:a16="http://schemas.microsoft.com/office/drawing/2014/main" id="{45FD1906-E758-4D21-A484-E512897A7029}"/>
                  </a:ext>
                </a:extLst>
              </p:cNvPr>
              <p:cNvSpPr>
                <a:spLocks/>
              </p:cNvSpPr>
              <p:nvPr/>
            </p:nvSpPr>
            <p:spPr bwMode="auto">
              <a:xfrm>
                <a:off x="5952" y="2336"/>
                <a:ext cx="471" cy="85"/>
              </a:xfrm>
              <a:custGeom>
                <a:avLst/>
                <a:gdLst>
                  <a:gd name="T0" fmla="*/ 0 w 240"/>
                  <a:gd name="T1" fmla="*/ 6 h 43"/>
                  <a:gd name="T2" fmla="*/ 0 w 240"/>
                  <a:gd name="T3" fmla="*/ 22 h 43"/>
                  <a:gd name="T4" fmla="*/ 239 w 240"/>
                  <a:gd name="T5" fmla="*/ 43 h 43"/>
                  <a:gd name="T6" fmla="*/ 240 w 240"/>
                  <a:gd name="T7" fmla="*/ 27 h 43"/>
                  <a:gd name="T8" fmla="*/ 0 w 240"/>
                  <a:gd name="T9" fmla="*/ 6 h 43"/>
                </a:gdLst>
                <a:ahLst/>
                <a:cxnLst>
                  <a:cxn ang="0">
                    <a:pos x="T0" y="T1"/>
                  </a:cxn>
                  <a:cxn ang="0">
                    <a:pos x="T2" y="T3"/>
                  </a:cxn>
                  <a:cxn ang="0">
                    <a:pos x="T4" y="T5"/>
                  </a:cxn>
                  <a:cxn ang="0">
                    <a:pos x="T6" y="T7"/>
                  </a:cxn>
                  <a:cxn ang="0">
                    <a:pos x="T8" y="T9"/>
                  </a:cxn>
                </a:cxnLst>
                <a:rect l="0" t="0" r="r" b="b"/>
                <a:pathLst>
                  <a:path w="240" h="43">
                    <a:moveTo>
                      <a:pt x="0" y="6"/>
                    </a:moveTo>
                    <a:cubicBezTo>
                      <a:pt x="0" y="12"/>
                      <a:pt x="0" y="17"/>
                      <a:pt x="0" y="22"/>
                    </a:cubicBezTo>
                    <a:cubicBezTo>
                      <a:pt x="75" y="16"/>
                      <a:pt x="173" y="30"/>
                      <a:pt x="239" y="43"/>
                    </a:cubicBezTo>
                    <a:cubicBezTo>
                      <a:pt x="239" y="38"/>
                      <a:pt x="240" y="32"/>
                      <a:pt x="240" y="27"/>
                    </a:cubicBezTo>
                    <a:cubicBezTo>
                      <a:pt x="174" y="14"/>
                      <a:pt x="77" y="0"/>
                      <a:pt x="0" y="6"/>
                    </a:cubicBezTo>
                    <a:close/>
                  </a:path>
                </a:pathLst>
              </a:custGeom>
              <a:solidFill>
                <a:srgbClr val="E28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6">
                <a:extLst>
                  <a:ext uri="{FF2B5EF4-FFF2-40B4-BE49-F238E27FC236}">
                    <a16:creationId xmlns:a16="http://schemas.microsoft.com/office/drawing/2014/main" id="{6287354E-04E9-4AB2-B17F-6C145EF1DC02}"/>
                  </a:ext>
                </a:extLst>
              </p:cNvPr>
              <p:cNvSpPr>
                <a:spLocks/>
              </p:cNvSpPr>
              <p:nvPr/>
            </p:nvSpPr>
            <p:spPr bwMode="auto">
              <a:xfrm>
                <a:off x="5952" y="2440"/>
                <a:ext cx="463" cy="81"/>
              </a:xfrm>
              <a:custGeom>
                <a:avLst/>
                <a:gdLst>
                  <a:gd name="T0" fmla="*/ 0 w 236"/>
                  <a:gd name="T1" fmla="*/ 0 h 41"/>
                  <a:gd name="T2" fmla="*/ 0 w 236"/>
                  <a:gd name="T3" fmla="*/ 16 h 41"/>
                  <a:gd name="T4" fmla="*/ 235 w 236"/>
                  <a:gd name="T5" fmla="*/ 41 h 41"/>
                  <a:gd name="T6" fmla="*/ 236 w 236"/>
                  <a:gd name="T7" fmla="*/ 25 h 41"/>
                  <a:gd name="T8" fmla="*/ 0 w 236"/>
                  <a:gd name="T9" fmla="*/ 0 h 41"/>
                </a:gdLst>
                <a:ahLst/>
                <a:cxnLst>
                  <a:cxn ang="0">
                    <a:pos x="T0" y="T1"/>
                  </a:cxn>
                  <a:cxn ang="0">
                    <a:pos x="T2" y="T3"/>
                  </a:cxn>
                  <a:cxn ang="0">
                    <a:pos x="T4" y="T5"/>
                  </a:cxn>
                  <a:cxn ang="0">
                    <a:pos x="T6" y="T7"/>
                  </a:cxn>
                  <a:cxn ang="0">
                    <a:pos x="T8" y="T9"/>
                  </a:cxn>
                </a:cxnLst>
                <a:rect l="0" t="0" r="r" b="b"/>
                <a:pathLst>
                  <a:path w="236" h="41">
                    <a:moveTo>
                      <a:pt x="0" y="0"/>
                    </a:moveTo>
                    <a:cubicBezTo>
                      <a:pt x="0" y="6"/>
                      <a:pt x="0" y="11"/>
                      <a:pt x="0" y="16"/>
                    </a:cubicBezTo>
                    <a:cubicBezTo>
                      <a:pt x="68" y="17"/>
                      <a:pt x="165" y="30"/>
                      <a:pt x="235" y="41"/>
                    </a:cubicBezTo>
                    <a:cubicBezTo>
                      <a:pt x="236" y="36"/>
                      <a:pt x="236" y="31"/>
                      <a:pt x="236" y="25"/>
                    </a:cubicBezTo>
                    <a:cubicBezTo>
                      <a:pt x="166" y="14"/>
                      <a:pt x="69" y="1"/>
                      <a:pt x="0" y="0"/>
                    </a:cubicBezTo>
                    <a:close/>
                  </a:path>
                </a:pathLst>
              </a:custGeom>
              <a:solidFill>
                <a:srgbClr val="E28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7">
                <a:extLst>
                  <a:ext uri="{FF2B5EF4-FFF2-40B4-BE49-F238E27FC236}">
                    <a16:creationId xmlns:a16="http://schemas.microsoft.com/office/drawing/2014/main" id="{3DB81017-41F1-47CC-950F-25D69C9ABA8F}"/>
                  </a:ext>
                </a:extLst>
              </p:cNvPr>
              <p:cNvSpPr>
                <a:spLocks/>
              </p:cNvSpPr>
              <p:nvPr/>
            </p:nvSpPr>
            <p:spPr bwMode="auto">
              <a:xfrm>
                <a:off x="5954" y="2548"/>
                <a:ext cx="453" cy="69"/>
              </a:xfrm>
              <a:custGeom>
                <a:avLst/>
                <a:gdLst>
                  <a:gd name="T0" fmla="*/ 0 w 231"/>
                  <a:gd name="T1" fmla="*/ 0 h 35"/>
                  <a:gd name="T2" fmla="*/ 1 w 231"/>
                  <a:gd name="T3" fmla="*/ 16 h 35"/>
                  <a:gd name="T4" fmla="*/ 230 w 231"/>
                  <a:gd name="T5" fmla="*/ 35 h 35"/>
                  <a:gd name="T6" fmla="*/ 231 w 231"/>
                  <a:gd name="T7" fmla="*/ 19 h 35"/>
                  <a:gd name="T8" fmla="*/ 0 w 231"/>
                  <a:gd name="T9" fmla="*/ 0 h 35"/>
                </a:gdLst>
                <a:ahLst/>
                <a:cxnLst>
                  <a:cxn ang="0">
                    <a:pos x="T0" y="T1"/>
                  </a:cxn>
                  <a:cxn ang="0">
                    <a:pos x="T2" y="T3"/>
                  </a:cxn>
                  <a:cxn ang="0">
                    <a:pos x="T4" y="T5"/>
                  </a:cxn>
                  <a:cxn ang="0">
                    <a:pos x="T6" y="T7"/>
                  </a:cxn>
                  <a:cxn ang="0">
                    <a:pos x="T8" y="T9"/>
                  </a:cxn>
                </a:cxnLst>
                <a:rect l="0" t="0" r="r" b="b"/>
                <a:pathLst>
                  <a:path w="231" h="35">
                    <a:moveTo>
                      <a:pt x="0" y="0"/>
                    </a:moveTo>
                    <a:cubicBezTo>
                      <a:pt x="0" y="5"/>
                      <a:pt x="1" y="10"/>
                      <a:pt x="1" y="16"/>
                    </a:cubicBezTo>
                    <a:cubicBezTo>
                      <a:pt x="73" y="23"/>
                      <a:pt x="164" y="30"/>
                      <a:pt x="230" y="35"/>
                    </a:cubicBezTo>
                    <a:cubicBezTo>
                      <a:pt x="230" y="30"/>
                      <a:pt x="231" y="24"/>
                      <a:pt x="231" y="19"/>
                    </a:cubicBezTo>
                    <a:cubicBezTo>
                      <a:pt x="165" y="14"/>
                      <a:pt x="73" y="7"/>
                      <a:pt x="0" y="0"/>
                    </a:cubicBezTo>
                    <a:close/>
                  </a:path>
                </a:pathLst>
              </a:custGeom>
              <a:solidFill>
                <a:srgbClr val="E28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8">
                <a:extLst>
                  <a:ext uri="{FF2B5EF4-FFF2-40B4-BE49-F238E27FC236}">
                    <a16:creationId xmlns:a16="http://schemas.microsoft.com/office/drawing/2014/main" id="{5ACC06CA-B100-42E3-9DC6-4D5AF10AC306}"/>
                  </a:ext>
                </a:extLst>
              </p:cNvPr>
              <p:cNvSpPr>
                <a:spLocks/>
              </p:cNvSpPr>
              <p:nvPr/>
            </p:nvSpPr>
            <p:spPr bwMode="auto">
              <a:xfrm>
                <a:off x="5958" y="2662"/>
                <a:ext cx="439" cy="63"/>
              </a:xfrm>
              <a:custGeom>
                <a:avLst/>
                <a:gdLst>
                  <a:gd name="T0" fmla="*/ 0 w 224"/>
                  <a:gd name="T1" fmla="*/ 0 h 32"/>
                  <a:gd name="T2" fmla="*/ 1 w 224"/>
                  <a:gd name="T3" fmla="*/ 16 h 32"/>
                  <a:gd name="T4" fmla="*/ 185 w 224"/>
                  <a:gd name="T5" fmla="*/ 32 h 32"/>
                  <a:gd name="T6" fmla="*/ 223 w 224"/>
                  <a:gd name="T7" fmla="*/ 31 h 32"/>
                  <a:gd name="T8" fmla="*/ 224 w 224"/>
                  <a:gd name="T9" fmla="*/ 15 h 32"/>
                  <a:gd name="T10" fmla="*/ 0 w 224"/>
                  <a:gd name="T11" fmla="*/ 0 h 32"/>
                </a:gdLst>
                <a:ahLst/>
                <a:cxnLst>
                  <a:cxn ang="0">
                    <a:pos x="T0" y="T1"/>
                  </a:cxn>
                  <a:cxn ang="0">
                    <a:pos x="T2" y="T3"/>
                  </a:cxn>
                  <a:cxn ang="0">
                    <a:pos x="T4" y="T5"/>
                  </a:cxn>
                  <a:cxn ang="0">
                    <a:pos x="T6" y="T7"/>
                  </a:cxn>
                  <a:cxn ang="0">
                    <a:pos x="T8" y="T9"/>
                  </a:cxn>
                  <a:cxn ang="0">
                    <a:pos x="T10" y="T11"/>
                  </a:cxn>
                </a:cxnLst>
                <a:rect l="0" t="0" r="r" b="b"/>
                <a:pathLst>
                  <a:path w="224" h="32">
                    <a:moveTo>
                      <a:pt x="0" y="0"/>
                    </a:moveTo>
                    <a:cubicBezTo>
                      <a:pt x="1" y="6"/>
                      <a:pt x="1" y="11"/>
                      <a:pt x="1" y="16"/>
                    </a:cubicBezTo>
                    <a:cubicBezTo>
                      <a:pt x="57" y="28"/>
                      <a:pt x="126" y="32"/>
                      <a:pt x="185" y="32"/>
                    </a:cubicBezTo>
                    <a:cubicBezTo>
                      <a:pt x="198" y="32"/>
                      <a:pt x="211" y="31"/>
                      <a:pt x="223" y="31"/>
                    </a:cubicBezTo>
                    <a:cubicBezTo>
                      <a:pt x="223" y="26"/>
                      <a:pt x="224" y="21"/>
                      <a:pt x="224" y="15"/>
                    </a:cubicBezTo>
                    <a:cubicBezTo>
                      <a:pt x="159" y="16"/>
                      <a:pt x="69" y="15"/>
                      <a:pt x="0" y="0"/>
                    </a:cubicBezTo>
                    <a:close/>
                  </a:path>
                </a:pathLst>
              </a:custGeom>
              <a:solidFill>
                <a:srgbClr val="E28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9">
                <a:extLst>
                  <a:ext uri="{FF2B5EF4-FFF2-40B4-BE49-F238E27FC236}">
                    <a16:creationId xmlns:a16="http://schemas.microsoft.com/office/drawing/2014/main" id="{E0E528D5-8AEC-4CDA-B005-4640DEA007E4}"/>
                  </a:ext>
                </a:extLst>
              </p:cNvPr>
              <p:cNvSpPr>
                <a:spLocks/>
              </p:cNvSpPr>
              <p:nvPr/>
            </p:nvSpPr>
            <p:spPr bwMode="auto">
              <a:xfrm>
                <a:off x="5962" y="2759"/>
                <a:ext cx="427" cy="70"/>
              </a:xfrm>
              <a:custGeom>
                <a:avLst/>
                <a:gdLst>
                  <a:gd name="T0" fmla="*/ 0 w 218"/>
                  <a:gd name="T1" fmla="*/ 0 h 36"/>
                  <a:gd name="T2" fmla="*/ 1 w 218"/>
                  <a:gd name="T3" fmla="*/ 17 h 36"/>
                  <a:gd name="T4" fmla="*/ 125 w 218"/>
                  <a:gd name="T5" fmla="*/ 36 h 36"/>
                  <a:gd name="T6" fmla="*/ 216 w 218"/>
                  <a:gd name="T7" fmla="*/ 27 h 36"/>
                  <a:gd name="T8" fmla="*/ 218 w 218"/>
                  <a:gd name="T9" fmla="*/ 10 h 36"/>
                  <a:gd name="T10" fmla="*/ 0 w 218"/>
                  <a:gd name="T11" fmla="*/ 0 h 36"/>
                </a:gdLst>
                <a:ahLst/>
                <a:cxnLst>
                  <a:cxn ang="0">
                    <a:pos x="T0" y="T1"/>
                  </a:cxn>
                  <a:cxn ang="0">
                    <a:pos x="T2" y="T3"/>
                  </a:cxn>
                  <a:cxn ang="0">
                    <a:pos x="T4" y="T5"/>
                  </a:cxn>
                  <a:cxn ang="0">
                    <a:pos x="T6" y="T7"/>
                  </a:cxn>
                  <a:cxn ang="0">
                    <a:pos x="T8" y="T9"/>
                  </a:cxn>
                  <a:cxn ang="0">
                    <a:pos x="T10" y="T11"/>
                  </a:cxn>
                </a:cxnLst>
                <a:rect l="0" t="0" r="r" b="b"/>
                <a:pathLst>
                  <a:path w="218" h="36">
                    <a:moveTo>
                      <a:pt x="0" y="0"/>
                    </a:moveTo>
                    <a:cubicBezTo>
                      <a:pt x="1" y="6"/>
                      <a:pt x="1" y="12"/>
                      <a:pt x="1" y="17"/>
                    </a:cubicBezTo>
                    <a:cubicBezTo>
                      <a:pt x="45" y="31"/>
                      <a:pt x="87" y="36"/>
                      <a:pt x="125" y="36"/>
                    </a:cubicBezTo>
                    <a:cubicBezTo>
                      <a:pt x="159" y="36"/>
                      <a:pt x="190" y="32"/>
                      <a:pt x="216" y="27"/>
                    </a:cubicBezTo>
                    <a:cubicBezTo>
                      <a:pt x="217" y="22"/>
                      <a:pt x="217" y="17"/>
                      <a:pt x="218" y="10"/>
                    </a:cubicBezTo>
                    <a:cubicBezTo>
                      <a:pt x="163" y="22"/>
                      <a:pt x="84" y="29"/>
                      <a:pt x="0" y="0"/>
                    </a:cubicBezTo>
                    <a:close/>
                  </a:path>
                </a:pathLst>
              </a:custGeom>
              <a:solidFill>
                <a:srgbClr val="E28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0">
                <a:extLst>
                  <a:ext uri="{FF2B5EF4-FFF2-40B4-BE49-F238E27FC236}">
                    <a16:creationId xmlns:a16="http://schemas.microsoft.com/office/drawing/2014/main" id="{5383E32D-8A4C-41FD-98BD-58AAC93A8F4C}"/>
                  </a:ext>
                </a:extLst>
              </p:cNvPr>
              <p:cNvSpPr>
                <a:spLocks/>
              </p:cNvSpPr>
              <p:nvPr/>
            </p:nvSpPr>
            <p:spPr bwMode="auto">
              <a:xfrm>
                <a:off x="6111" y="2081"/>
                <a:ext cx="153" cy="86"/>
              </a:xfrm>
              <a:custGeom>
                <a:avLst/>
                <a:gdLst>
                  <a:gd name="T0" fmla="*/ 63 w 78"/>
                  <a:gd name="T1" fmla="*/ 6 h 44"/>
                  <a:gd name="T2" fmla="*/ 77 w 78"/>
                  <a:gd name="T3" fmla="*/ 18 h 44"/>
                  <a:gd name="T4" fmla="*/ 25 w 78"/>
                  <a:gd name="T5" fmla="*/ 42 h 44"/>
                  <a:gd name="T6" fmla="*/ 5 w 78"/>
                  <a:gd name="T7" fmla="*/ 19 h 44"/>
                  <a:gd name="T8" fmla="*/ 63 w 78"/>
                  <a:gd name="T9" fmla="*/ 6 h 44"/>
                </a:gdLst>
                <a:ahLst/>
                <a:cxnLst>
                  <a:cxn ang="0">
                    <a:pos x="T0" y="T1"/>
                  </a:cxn>
                  <a:cxn ang="0">
                    <a:pos x="T2" y="T3"/>
                  </a:cxn>
                  <a:cxn ang="0">
                    <a:pos x="T4" y="T5"/>
                  </a:cxn>
                  <a:cxn ang="0">
                    <a:pos x="T6" y="T7"/>
                  </a:cxn>
                  <a:cxn ang="0">
                    <a:pos x="T8" y="T9"/>
                  </a:cxn>
                </a:cxnLst>
                <a:rect l="0" t="0" r="r" b="b"/>
                <a:pathLst>
                  <a:path w="78" h="44">
                    <a:moveTo>
                      <a:pt x="63" y="6"/>
                    </a:moveTo>
                    <a:cubicBezTo>
                      <a:pt x="67" y="7"/>
                      <a:pt x="77" y="13"/>
                      <a:pt x="77" y="18"/>
                    </a:cubicBezTo>
                    <a:cubicBezTo>
                      <a:pt x="78" y="32"/>
                      <a:pt x="50" y="44"/>
                      <a:pt x="25" y="42"/>
                    </a:cubicBezTo>
                    <a:cubicBezTo>
                      <a:pt x="0" y="40"/>
                      <a:pt x="0" y="26"/>
                      <a:pt x="5" y="19"/>
                    </a:cubicBezTo>
                    <a:cubicBezTo>
                      <a:pt x="10" y="12"/>
                      <a:pt x="21" y="0"/>
                      <a:pt x="63" y="6"/>
                    </a:cubicBezTo>
                    <a:close/>
                  </a:path>
                </a:pathLst>
              </a:custGeom>
              <a:solidFill>
                <a:srgbClr val="C96F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1">
                <a:extLst>
                  <a:ext uri="{FF2B5EF4-FFF2-40B4-BE49-F238E27FC236}">
                    <a16:creationId xmlns:a16="http://schemas.microsoft.com/office/drawing/2014/main" id="{32806F96-3CA1-47A0-998B-FB1CDAFFA013}"/>
                  </a:ext>
                </a:extLst>
              </p:cNvPr>
              <p:cNvSpPr>
                <a:spLocks/>
              </p:cNvSpPr>
              <p:nvPr/>
            </p:nvSpPr>
            <p:spPr bwMode="auto">
              <a:xfrm>
                <a:off x="6131" y="1989"/>
                <a:ext cx="115" cy="167"/>
              </a:xfrm>
              <a:custGeom>
                <a:avLst/>
                <a:gdLst>
                  <a:gd name="T0" fmla="*/ 0 w 59"/>
                  <a:gd name="T1" fmla="*/ 25 h 85"/>
                  <a:gd name="T2" fmla="*/ 9 w 59"/>
                  <a:gd name="T3" fmla="*/ 77 h 85"/>
                  <a:gd name="T4" fmla="*/ 56 w 59"/>
                  <a:gd name="T5" fmla="*/ 67 h 85"/>
                  <a:gd name="T6" fmla="*/ 59 w 59"/>
                  <a:gd name="T7" fmla="*/ 0 h 85"/>
                  <a:gd name="T8" fmla="*/ 50 w 59"/>
                  <a:gd name="T9" fmla="*/ 0 h 85"/>
                  <a:gd name="T10" fmla="*/ 0 w 59"/>
                  <a:gd name="T11" fmla="*/ 25 h 85"/>
                </a:gdLst>
                <a:ahLst/>
                <a:cxnLst>
                  <a:cxn ang="0">
                    <a:pos x="T0" y="T1"/>
                  </a:cxn>
                  <a:cxn ang="0">
                    <a:pos x="T2" y="T3"/>
                  </a:cxn>
                  <a:cxn ang="0">
                    <a:pos x="T4" y="T5"/>
                  </a:cxn>
                  <a:cxn ang="0">
                    <a:pos x="T6" y="T7"/>
                  </a:cxn>
                  <a:cxn ang="0">
                    <a:pos x="T8" y="T9"/>
                  </a:cxn>
                  <a:cxn ang="0">
                    <a:pos x="T10" y="T11"/>
                  </a:cxn>
                </a:cxnLst>
                <a:rect l="0" t="0" r="r" b="b"/>
                <a:pathLst>
                  <a:path w="59" h="85">
                    <a:moveTo>
                      <a:pt x="0" y="25"/>
                    </a:moveTo>
                    <a:cubicBezTo>
                      <a:pt x="9" y="77"/>
                      <a:pt x="9" y="77"/>
                      <a:pt x="9" y="77"/>
                    </a:cubicBezTo>
                    <a:cubicBezTo>
                      <a:pt x="9" y="77"/>
                      <a:pt x="23" y="85"/>
                      <a:pt x="56" y="67"/>
                    </a:cubicBezTo>
                    <a:cubicBezTo>
                      <a:pt x="56" y="67"/>
                      <a:pt x="42" y="26"/>
                      <a:pt x="59" y="0"/>
                    </a:cubicBezTo>
                    <a:cubicBezTo>
                      <a:pt x="59" y="0"/>
                      <a:pt x="56" y="0"/>
                      <a:pt x="50" y="0"/>
                    </a:cubicBezTo>
                    <a:cubicBezTo>
                      <a:pt x="50" y="0"/>
                      <a:pt x="41" y="30"/>
                      <a:pt x="0" y="25"/>
                    </a:cubicBezTo>
                    <a:close/>
                  </a:path>
                </a:pathLst>
              </a:custGeom>
              <a:solidFill>
                <a:srgbClr val="874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2">
                <a:extLst>
                  <a:ext uri="{FF2B5EF4-FFF2-40B4-BE49-F238E27FC236}">
                    <a16:creationId xmlns:a16="http://schemas.microsoft.com/office/drawing/2014/main" id="{9287DF14-F4FB-43F3-A5CD-071170640226}"/>
                  </a:ext>
                </a:extLst>
              </p:cNvPr>
              <p:cNvSpPr>
                <a:spLocks/>
              </p:cNvSpPr>
              <p:nvPr/>
            </p:nvSpPr>
            <p:spPr bwMode="auto">
              <a:xfrm>
                <a:off x="6064" y="1749"/>
                <a:ext cx="247" cy="253"/>
              </a:xfrm>
              <a:custGeom>
                <a:avLst/>
                <a:gdLst>
                  <a:gd name="T0" fmla="*/ 15 w 126"/>
                  <a:gd name="T1" fmla="*/ 54 h 129"/>
                  <a:gd name="T2" fmla="*/ 14 w 126"/>
                  <a:gd name="T3" fmla="*/ 37 h 129"/>
                  <a:gd name="T4" fmla="*/ 15 w 126"/>
                  <a:gd name="T5" fmla="*/ 20 h 129"/>
                  <a:gd name="T6" fmla="*/ 32 w 126"/>
                  <a:gd name="T7" fmla="*/ 17 h 129"/>
                  <a:gd name="T8" fmla="*/ 58 w 126"/>
                  <a:gd name="T9" fmla="*/ 10 h 129"/>
                  <a:gd name="T10" fmla="*/ 86 w 126"/>
                  <a:gd name="T11" fmla="*/ 9 h 129"/>
                  <a:gd name="T12" fmla="*/ 98 w 126"/>
                  <a:gd name="T13" fmla="*/ 24 h 129"/>
                  <a:gd name="T14" fmla="*/ 115 w 126"/>
                  <a:gd name="T15" fmla="*/ 38 h 129"/>
                  <a:gd name="T16" fmla="*/ 124 w 126"/>
                  <a:gd name="T17" fmla="*/ 55 h 129"/>
                  <a:gd name="T18" fmla="*/ 120 w 126"/>
                  <a:gd name="T19" fmla="*/ 68 h 129"/>
                  <a:gd name="T20" fmla="*/ 124 w 126"/>
                  <a:gd name="T21" fmla="*/ 83 h 129"/>
                  <a:gd name="T22" fmla="*/ 114 w 126"/>
                  <a:gd name="T23" fmla="*/ 95 h 129"/>
                  <a:gd name="T24" fmla="*/ 113 w 126"/>
                  <a:gd name="T25" fmla="*/ 115 h 129"/>
                  <a:gd name="T26" fmla="*/ 95 w 126"/>
                  <a:gd name="T27" fmla="*/ 127 h 129"/>
                  <a:gd name="T28" fmla="*/ 15 w 126"/>
                  <a:gd name="T29" fmla="*/ 5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29">
                    <a:moveTo>
                      <a:pt x="15" y="54"/>
                    </a:moveTo>
                    <a:cubicBezTo>
                      <a:pt x="15" y="54"/>
                      <a:pt x="0" y="41"/>
                      <a:pt x="14" y="37"/>
                    </a:cubicBezTo>
                    <a:cubicBezTo>
                      <a:pt x="14" y="37"/>
                      <a:pt x="8" y="22"/>
                      <a:pt x="15" y="20"/>
                    </a:cubicBezTo>
                    <a:cubicBezTo>
                      <a:pt x="21" y="17"/>
                      <a:pt x="28" y="23"/>
                      <a:pt x="32" y="17"/>
                    </a:cubicBezTo>
                    <a:cubicBezTo>
                      <a:pt x="35" y="10"/>
                      <a:pt x="43" y="0"/>
                      <a:pt x="58" y="10"/>
                    </a:cubicBezTo>
                    <a:cubicBezTo>
                      <a:pt x="72" y="20"/>
                      <a:pt x="80" y="4"/>
                      <a:pt x="86" y="9"/>
                    </a:cubicBezTo>
                    <a:cubicBezTo>
                      <a:pt x="92" y="14"/>
                      <a:pt x="88" y="23"/>
                      <a:pt x="98" y="24"/>
                    </a:cubicBezTo>
                    <a:cubicBezTo>
                      <a:pt x="108" y="26"/>
                      <a:pt x="117" y="28"/>
                      <a:pt x="115" y="38"/>
                    </a:cubicBezTo>
                    <a:cubicBezTo>
                      <a:pt x="113" y="48"/>
                      <a:pt x="124" y="49"/>
                      <a:pt x="124" y="55"/>
                    </a:cubicBezTo>
                    <a:cubicBezTo>
                      <a:pt x="125" y="61"/>
                      <a:pt x="120" y="62"/>
                      <a:pt x="120" y="68"/>
                    </a:cubicBezTo>
                    <a:cubicBezTo>
                      <a:pt x="119" y="73"/>
                      <a:pt x="126" y="75"/>
                      <a:pt x="124" y="83"/>
                    </a:cubicBezTo>
                    <a:cubicBezTo>
                      <a:pt x="121" y="90"/>
                      <a:pt x="114" y="89"/>
                      <a:pt x="114" y="95"/>
                    </a:cubicBezTo>
                    <a:cubicBezTo>
                      <a:pt x="115" y="101"/>
                      <a:pt x="120" y="113"/>
                      <a:pt x="113" y="115"/>
                    </a:cubicBezTo>
                    <a:cubicBezTo>
                      <a:pt x="106" y="116"/>
                      <a:pt x="103" y="129"/>
                      <a:pt x="95" y="127"/>
                    </a:cubicBezTo>
                    <a:cubicBezTo>
                      <a:pt x="86" y="125"/>
                      <a:pt x="15" y="54"/>
                      <a:pt x="15" y="54"/>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3">
                <a:extLst>
                  <a:ext uri="{FF2B5EF4-FFF2-40B4-BE49-F238E27FC236}">
                    <a16:creationId xmlns:a16="http://schemas.microsoft.com/office/drawing/2014/main" id="{C2EC4868-BB3B-4471-8816-DAA734B556F2}"/>
                  </a:ext>
                </a:extLst>
              </p:cNvPr>
              <p:cNvSpPr>
                <a:spLocks/>
              </p:cNvSpPr>
              <p:nvPr/>
            </p:nvSpPr>
            <p:spPr bwMode="auto">
              <a:xfrm>
                <a:off x="6084" y="1794"/>
                <a:ext cx="188" cy="285"/>
              </a:xfrm>
              <a:custGeom>
                <a:avLst/>
                <a:gdLst>
                  <a:gd name="T0" fmla="*/ 94 w 96"/>
                  <a:gd name="T1" fmla="*/ 74 h 145"/>
                  <a:gd name="T2" fmla="*/ 11 w 96"/>
                  <a:gd name="T3" fmla="*/ 121 h 145"/>
                  <a:gd name="T4" fmla="*/ 1 w 96"/>
                  <a:gd name="T5" fmla="*/ 78 h 145"/>
                  <a:gd name="T6" fmla="*/ 1 w 96"/>
                  <a:gd name="T7" fmla="*/ 68 h 145"/>
                  <a:gd name="T8" fmla="*/ 17 w 96"/>
                  <a:gd name="T9" fmla="*/ 18 h 145"/>
                  <a:gd name="T10" fmla="*/ 94 w 96"/>
                  <a:gd name="T11" fmla="*/ 74 h 145"/>
                </a:gdLst>
                <a:ahLst/>
                <a:cxnLst>
                  <a:cxn ang="0">
                    <a:pos x="T0" y="T1"/>
                  </a:cxn>
                  <a:cxn ang="0">
                    <a:pos x="T2" y="T3"/>
                  </a:cxn>
                  <a:cxn ang="0">
                    <a:pos x="T4" y="T5"/>
                  </a:cxn>
                  <a:cxn ang="0">
                    <a:pos x="T6" y="T7"/>
                  </a:cxn>
                  <a:cxn ang="0">
                    <a:pos x="T8" y="T9"/>
                  </a:cxn>
                  <a:cxn ang="0">
                    <a:pos x="T10" y="T11"/>
                  </a:cxn>
                </a:cxnLst>
                <a:rect l="0" t="0" r="r" b="b"/>
                <a:pathLst>
                  <a:path w="96" h="145">
                    <a:moveTo>
                      <a:pt x="94" y="74"/>
                    </a:moveTo>
                    <a:cubicBezTo>
                      <a:pt x="96" y="123"/>
                      <a:pt x="25" y="145"/>
                      <a:pt x="11" y="121"/>
                    </a:cubicBezTo>
                    <a:cubicBezTo>
                      <a:pt x="7" y="114"/>
                      <a:pt x="3" y="92"/>
                      <a:pt x="1" y="78"/>
                    </a:cubicBezTo>
                    <a:cubicBezTo>
                      <a:pt x="1" y="75"/>
                      <a:pt x="1" y="71"/>
                      <a:pt x="1" y="68"/>
                    </a:cubicBezTo>
                    <a:cubicBezTo>
                      <a:pt x="0" y="45"/>
                      <a:pt x="4" y="23"/>
                      <a:pt x="17" y="18"/>
                    </a:cubicBezTo>
                    <a:cubicBezTo>
                      <a:pt x="62" y="0"/>
                      <a:pt x="92" y="13"/>
                      <a:pt x="94" y="74"/>
                    </a:cubicBezTo>
                    <a:close/>
                  </a:path>
                </a:pathLst>
              </a:custGeom>
              <a:solidFill>
                <a:srgbClr val="A8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94">
                <a:extLst>
                  <a:ext uri="{FF2B5EF4-FFF2-40B4-BE49-F238E27FC236}">
                    <a16:creationId xmlns:a16="http://schemas.microsoft.com/office/drawing/2014/main" id="{974FAC0D-BFA6-424B-BE04-91165F3F0977}"/>
                  </a:ext>
                </a:extLst>
              </p:cNvPr>
              <p:cNvSpPr>
                <a:spLocks/>
              </p:cNvSpPr>
              <p:nvPr/>
            </p:nvSpPr>
            <p:spPr bwMode="auto">
              <a:xfrm>
                <a:off x="6160" y="1898"/>
                <a:ext cx="14" cy="24"/>
              </a:xfrm>
              <a:custGeom>
                <a:avLst/>
                <a:gdLst>
                  <a:gd name="T0" fmla="*/ 7 w 7"/>
                  <a:gd name="T1" fmla="*/ 6 h 12"/>
                  <a:gd name="T2" fmla="*/ 4 w 7"/>
                  <a:gd name="T3" fmla="*/ 12 h 12"/>
                  <a:gd name="T4" fmla="*/ 0 w 7"/>
                  <a:gd name="T5" fmla="*/ 6 h 12"/>
                  <a:gd name="T6" fmla="*/ 3 w 7"/>
                  <a:gd name="T7" fmla="*/ 0 h 12"/>
                  <a:gd name="T8" fmla="*/ 7 w 7"/>
                  <a:gd name="T9" fmla="*/ 6 h 12"/>
                </a:gdLst>
                <a:ahLst/>
                <a:cxnLst>
                  <a:cxn ang="0">
                    <a:pos x="T0" y="T1"/>
                  </a:cxn>
                  <a:cxn ang="0">
                    <a:pos x="T2" y="T3"/>
                  </a:cxn>
                  <a:cxn ang="0">
                    <a:pos x="T4" y="T5"/>
                  </a:cxn>
                  <a:cxn ang="0">
                    <a:pos x="T6" y="T7"/>
                  </a:cxn>
                  <a:cxn ang="0">
                    <a:pos x="T8" y="T9"/>
                  </a:cxn>
                </a:cxnLst>
                <a:rect l="0" t="0" r="r" b="b"/>
                <a:pathLst>
                  <a:path w="7" h="12">
                    <a:moveTo>
                      <a:pt x="7" y="6"/>
                    </a:moveTo>
                    <a:cubicBezTo>
                      <a:pt x="7" y="9"/>
                      <a:pt x="5" y="12"/>
                      <a:pt x="4" y="12"/>
                    </a:cubicBezTo>
                    <a:cubicBezTo>
                      <a:pt x="2" y="12"/>
                      <a:pt x="0" y="9"/>
                      <a:pt x="0" y="6"/>
                    </a:cubicBezTo>
                    <a:cubicBezTo>
                      <a:pt x="0" y="3"/>
                      <a:pt x="1" y="0"/>
                      <a:pt x="3" y="0"/>
                    </a:cubicBezTo>
                    <a:cubicBezTo>
                      <a:pt x="5" y="0"/>
                      <a:pt x="7" y="2"/>
                      <a:pt x="7" y="6"/>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5">
                <a:extLst>
                  <a:ext uri="{FF2B5EF4-FFF2-40B4-BE49-F238E27FC236}">
                    <a16:creationId xmlns:a16="http://schemas.microsoft.com/office/drawing/2014/main" id="{A8A95CAA-C4C7-435D-A1E1-29C25ED2C90E}"/>
                  </a:ext>
                </a:extLst>
              </p:cNvPr>
              <p:cNvSpPr>
                <a:spLocks/>
              </p:cNvSpPr>
              <p:nvPr/>
            </p:nvSpPr>
            <p:spPr bwMode="auto">
              <a:xfrm>
                <a:off x="6099" y="1904"/>
                <a:ext cx="14" cy="24"/>
              </a:xfrm>
              <a:custGeom>
                <a:avLst/>
                <a:gdLst>
                  <a:gd name="T0" fmla="*/ 7 w 7"/>
                  <a:gd name="T1" fmla="*/ 6 h 12"/>
                  <a:gd name="T2" fmla="*/ 4 w 7"/>
                  <a:gd name="T3" fmla="*/ 12 h 12"/>
                  <a:gd name="T4" fmla="*/ 0 w 7"/>
                  <a:gd name="T5" fmla="*/ 6 h 12"/>
                  <a:gd name="T6" fmla="*/ 3 w 7"/>
                  <a:gd name="T7" fmla="*/ 0 h 12"/>
                  <a:gd name="T8" fmla="*/ 7 w 7"/>
                  <a:gd name="T9" fmla="*/ 6 h 12"/>
                </a:gdLst>
                <a:ahLst/>
                <a:cxnLst>
                  <a:cxn ang="0">
                    <a:pos x="T0" y="T1"/>
                  </a:cxn>
                  <a:cxn ang="0">
                    <a:pos x="T2" y="T3"/>
                  </a:cxn>
                  <a:cxn ang="0">
                    <a:pos x="T4" y="T5"/>
                  </a:cxn>
                  <a:cxn ang="0">
                    <a:pos x="T6" y="T7"/>
                  </a:cxn>
                  <a:cxn ang="0">
                    <a:pos x="T8" y="T9"/>
                  </a:cxn>
                </a:cxnLst>
                <a:rect l="0" t="0" r="r" b="b"/>
                <a:pathLst>
                  <a:path w="7" h="12">
                    <a:moveTo>
                      <a:pt x="7" y="6"/>
                    </a:moveTo>
                    <a:cubicBezTo>
                      <a:pt x="7" y="9"/>
                      <a:pt x="5" y="12"/>
                      <a:pt x="4" y="12"/>
                    </a:cubicBezTo>
                    <a:cubicBezTo>
                      <a:pt x="2" y="12"/>
                      <a:pt x="0" y="9"/>
                      <a:pt x="0" y="6"/>
                    </a:cubicBezTo>
                    <a:cubicBezTo>
                      <a:pt x="0" y="2"/>
                      <a:pt x="2" y="0"/>
                      <a:pt x="3" y="0"/>
                    </a:cubicBezTo>
                    <a:cubicBezTo>
                      <a:pt x="5" y="0"/>
                      <a:pt x="7" y="2"/>
                      <a:pt x="7" y="6"/>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6">
                <a:extLst>
                  <a:ext uri="{FF2B5EF4-FFF2-40B4-BE49-F238E27FC236}">
                    <a16:creationId xmlns:a16="http://schemas.microsoft.com/office/drawing/2014/main" id="{FE14F49C-148A-4F17-A45D-11B1440BF388}"/>
                  </a:ext>
                </a:extLst>
              </p:cNvPr>
              <p:cNvSpPr>
                <a:spLocks/>
              </p:cNvSpPr>
              <p:nvPr/>
            </p:nvSpPr>
            <p:spPr bwMode="auto">
              <a:xfrm>
                <a:off x="6174" y="1922"/>
                <a:ext cx="27" cy="24"/>
              </a:xfrm>
              <a:custGeom>
                <a:avLst/>
                <a:gdLst>
                  <a:gd name="T0" fmla="*/ 13 w 14"/>
                  <a:gd name="T1" fmla="*/ 4 h 12"/>
                  <a:gd name="T2" fmla="*/ 9 w 14"/>
                  <a:gd name="T3" fmla="*/ 11 h 12"/>
                  <a:gd name="T4" fmla="*/ 1 w 14"/>
                  <a:gd name="T5" fmla="*/ 8 h 12"/>
                  <a:gd name="T6" fmla="*/ 6 w 14"/>
                  <a:gd name="T7" fmla="*/ 1 h 12"/>
                  <a:gd name="T8" fmla="*/ 13 w 14"/>
                  <a:gd name="T9" fmla="*/ 4 h 12"/>
                </a:gdLst>
                <a:ahLst/>
                <a:cxnLst>
                  <a:cxn ang="0">
                    <a:pos x="T0" y="T1"/>
                  </a:cxn>
                  <a:cxn ang="0">
                    <a:pos x="T2" y="T3"/>
                  </a:cxn>
                  <a:cxn ang="0">
                    <a:pos x="T4" y="T5"/>
                  </a:cxn>
                  <a:cxn ang="0">
                    <a:pos x="T6" y="T7"/>
                  </a:cxn>
                  <a:cxn ang="0">
                    <a:pos x="T8" y="T9"/>
                  </a:cxn>
                </a:cxnLst>
                <a:rect l="0" t="0" r="r" b="b"/>
                <a:pathLst>
                  <a:path w="14" h="12">
                    <a:moveTo>
                      <a:pt x="13" y="4"/>
                    </a:moveTo>
                    <a:cubicBezTo>
                      <a:pt x="14" y="7"/>
                      <a:pt x="12" y="10"/>
                      <a:pt x="9" y="11"/>
                    </a:cubicBezTo>
                    <a:cubicBezTo>
                      <a:pt x="5" y="12"/>
                      <a:pt x="2" y="11"/>
                      <a:pt x="1" y="8"/>
                    </a:cubicBezTo>
                    <a:cubicBezTo>
                      <a:pt x="0" y="6"/>
                      <a:pt x="2" y="3"/>
                      <a:pt x="6" y="1"/>
                    </a:cubicBezTo>
                    <a:cubicBezTo>
                      <a:pt x="9" y="0"/>
                      <a:pt x="12" y="2"/>
                      <a:pt x="13" y="4"/>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7">
                <a:extLst>
                  <a:ext uri="{FF2B5EF4-FFF2-40B4-BE49-F238E27FC236}">
                    <a16:creationId xmlns:a16="http://schemas.microsoft.com/office/drawing/2014/main" id="{4BA77C2B-B232-48F0-A571-C3B2ABDBC123}"/>
                  </a:ext>
                </a:extLst>
              </p:cNvPr>
              <p:cNvSpPr>
                <a:spLocks/>
              </p:cNvSpPr>
              <p:nvPr/>
            </p:nvSpPr>
            <p:spPr bwMode="auto">
              <a:xfrm>
                <a:off x="6086" y="1928"/>
                <a:ext cx="15" cy="21"/>
              </a:xfrm>
              <a:custGeom>
                <a:avLst/>
                <a:gdLst>
                  <a:gd name="T0" fmla="*/ 7 w 8"/>
                  <a:gd name="T1" fmla="*/ 7 h 11"/>
                  <a:gd name="T2" fmla="*/ 0 w 8"/>
                  <a:gd name="T3" fmla="*/ 10 h 11"/>
                  <a:gd name="T4" fmla="*/ 0 w 8"/>
                  <a:gd name="T5" fmla="*/ 0 h 11"/>
                  <a:gd name="T6" fmla="*/ 3 w 8"/>
                  <a:gd name="T7" fmla="*/ 0 h 11"/>
                  <a:gd name="T8" fmla="*/ 7 w 8"/>
                  <a:gd name="T9" fmla="*/ 7 h 11"/>
                </a:gdLst>
                <a:ahLst/>
                <a:cxnLst>
                  <a:cxn ang="0">
                    <a:pos x="T0" y="T1"/>
                  </a:cxn>
                  <a:cxn ang="0">
                    <a:pos x="T2" y="T3"/>
                  </a:cxn>
                  <a:cxn ang="0">
                    <a:pos x="T4" y="T5"/>
                  </a:cxn>
                  <a:cxn ang="0">
                    <a:pos x="T6" y="T7"/>
                  </a:cxn>
                  <a:cxn ang="0">
                    <a:pos x="T8" y="T9"/>
                  </a:cxn>
                </a:cxnLst>
                <a:rect l="0" t="0" r="r" b="b"/>
                <a:pathLst>
                  <a:path w="8" h="11">
                    <a:moveTo>
                      <a:pt x="7" y="7"/>
                    </a:moveTo>
                    <a:cubicBezTo>
                      <a:pt x="7" y="9"/>
                      <a:pt x="4" y="11"/>
                      <a:pt x="0" y="10"/>
                    </a:cubicBezTo>
                    <a:cubicBezTo>
                      <a:pt x="0" y="7"/>
                      <a:pt x="0" y="3"/>
                      <a:pt x="0" y="0"/>
                    </a:cubicBezTo>
                    <a:cubicBezTo>
                      <a:pt x="1" y="0"/>
                      <a:pt x="2" y="0"/>
                      <a:pt x="3" y="0"/>
                    </a:cubicBezTo>
                    <a:cubicBezTo>
                      <a:pt x="6" y="1"/>
                      <a:pt x="8" y="4"/>
                      <a:pt x="7" y="7"/>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8">
                <a:extLst>
                  <a:ext uri="{FF2B5EF4-FFF2-40B4-BE49-F238E27FC236}">
                    <a16:creationId xmlns:a16="http://schemas.microsoft.com/office/drawing/2014/main" id="{552B7BEC-253D-404A-81AC-2121CFDE1749}"/>
                  </a:ext>
                </a:extLst>
              </p:cNvPr>
              <p:cNvSpPr>
                <a:spLocks/>
              </p:cNvSpPr>
              <p:nvPr/>
            </p:nvSpPr>
            <p:spPr bwMode="auto">
              <a:xfrm>
                <a:off x="6152" y="1861"/>
                <a:ext cx="34" cy="16"/>
              </a:xfrm>
              <a:custGeom>
                <a:avLst/>
                <a:gdLst>
                  <a:gd name="T0" fmla="*/ 14 w 17"/>
                  <a:gd name="T1" fmla="*/ 8 h 8"/>
                  <a:gd name="T2" fmla="*/ 16 w 17"/>
                  <a:gd name="T3" fmla="*/ 7 h 8"/>
                  <a:gd name="T4" fmla="*/ 16 w 17"/>
                  <a:gd name="T5" fmla="*/ 4 h 8"/>
                  <a:gd name="T6" fmla="*/ 2 w 17"/>
                  <a:gd name="T7" fmla="*/ 1 h 8"/>
                  <a:gd name="T8" fmla="*/ 0 w 17"/>
                  <a:gd name="T9" fmla="*/ 4 h 8"/>
                  <a:gd name="T10" fmla="*/ 3 w 17"/>
                  <a:gd name="T11" fmla="*/ 5 h 8"/>
                  <a:gd name="T12" fmla="*/ 13 w 17"/>
                  <a:gd name="T13" fmla="*/ 7 h 8"/>
                  <a:gd name="T14" fmla="*/ 14 w 1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8">
                    <a:moveTo>
                      <a:pt x="14" y="8"/>
                    </a:moveTo>
                    <a:cubicBezTo>
                      <a:pt x="15" y="8"/>
                      <a:pt x="16" y="8"/>
                      <a:pt x="16" y="7"/>
                    </a:cubicBezTo>
                    <a:cubicBezTo>
                      <a:pt x="17" y="6"/>
                      <a:pt x="17" y="5"/>
                      <a:pt x="16" y="4"/>
                    </a:cubicBezTo>
                    <a:cubicBezTo>
                      <a:pt x="10" y="0"/>
                      <a:pt x="2" y="1"/>
                      <a:pt x="2" y="1"/>
                    </a:cubicBezTo>
                    <a:cubicBezTo>
                      <a:pt x="1" y="1"/>
                      <a:pt x="0" y="2"/>
                      <a:pt x="0" y="4"/>
                    </a:cubicBezTo>
                    <a:cubicBezTo>
                      <a:pt x="1" y="5"/>
                      <a:pt x="2" y="5"/>
                      <a:pt x="3" y="5"/>
                    </a:cubicBezTo>
                    <a:cubicBezTo>
                      <a:pt x="3" y="5"/>
                      <a:pt x="9" y="4"/>
                      <a:pt x="13" y="7"/>
                    </a:cubicBezTo>
                    <a:cubicBezTo>
                      <a:pt x="14" y="8"/>
                      <a:pt x="14" y="8"/>
                      <a:pt x="14" y="8"/>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9">
                <a:extLst>
                  <a:ext uri="{FF2B5EF4-FFF2-40B4-BE49-F238E27FC236}">
                    <a16:creationId xmlns:a16="http://schemas.microsoft.com/office/drawing/2014/main" id="{12E90A7F-E85B-4207-90FC-96DE312B80C9}"/>
                  </a:ext>
                </a:extLst>
              </p:cNvPr>
              <p:cNvSpPr>
                <a:spLocks/>
              </p:cNvSpPr>
              <p:nvPr/>
            </p:nvSpPr>
            <p:spPr bwMode="auto">
              <a:xfrm>
                <a:off x="6087" y="1871"/>
                <a:ext cx="24" cy="18"/>
              </a:xfrm>
              <a:custGeom>
                <a:avLst/>
                <a:gdLst>
                  <a:gd name="T0" fmla="*/ 2 w 12"/>
                  <a:gd name="T1" fmla="*/ 9 h 9"/>
                  <a:gd name="T2" fmla="*/ 2 w 12"/>
                  <a:gd name="T3" fmla="*/ 9 h 9"/>
                  <a:gd name="T4" fmla="*/ 4 w 12"/>
                  <a:gd name="T5" fmla="*/ 7 h 9"/>
                  <a:gd name="T6" fmla="*/ 10 w 12"/>
                  <a:gd name="T7" fmla="*/ 4 h 9"/>
                  <a:gd name="T8" fmla="*/ 12 w 12"/>
                  <a:gd name="T9" fmla="*/ 2 h 9"/>
                  <a:gd name="T10" fmla="*/ 9 w 12"/>
                  <a:gd name="T11" fmla="*/ 0 h 9"/>
                  <a:gd name="T12" fmla="*/ 0 w 12"/>
                  <a:gd name="T13" fmla="*/ 7 h 9"/>
                  <a:gd name="T14" fmla="*/ 2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2" y="9"/>
                    </a:moveTo>
                    <a:cubicBezTo>
                      <a:pt x="2" y="9"/>
                      <a:pt x="2" y="9"/>
                      <a:pt x="2" y="9"/>
                    </a:cubicBezTo>
                    <a:cubicBezTo>
                      <a:pt x="3" y="9"/>
                      <a:pt x="4" y="8"/>
                      <a:pt x="4" y="7"/>
                    </a:cubicBezTo>
                    <a:cubicBezTo>
                      <a:pt x="4" y="5"/>
                      <a:pt x="8" y="4"/>
                      <a:pt x="10" y="4"/>
                    </a:cubicBezTo>
                    <a:cubicBezTo>
                      <a:pt x="11" y="4"/>
                      <a:pt x="12" y="3"/>
                      <a:pt x="12" y="2"/>
                    </a:cubicBezTo>
                    <a:cubicBezTo>
                      <a:pt x="12" y="1"/>
                      <a:pt x="11" y="0"/>
                      <a:pt x="9" y="0"/>
                    </a:cubicBezTo>
                    <a:cubicBezTo>
                      <a:pt x="6" y="1"/>
                      <a:pt x="0" y="2"/>
                      <a:pt x="0" y="7"/>
                    </a:cubicBezTo>
                    <a:cubicBezTo>
                      <a:pt x="0" y="8"/>
                      <a:pt x="1" y="9"/>
                      <a:pt x="2" y="9"/>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0">
                <a:extLst>
                  <a:ext uri="{FF2B5EF4-FFF2-40B4-BE49-F238E27FC236}">
                    <a16:creationId xmlns:a16="http://schemas.microsoft.com/office/drawing/2014/main" id="{3213F556-A901-4BDD-9A2A-59357303EEA6}"/>
                  </a:ext>
                </a:extLst>
              </p:cNvPr>
              <p:cNvSpPr>
                <a:spLocks/>
              </p:cNvSpPr>
              <p:nvPr/>
            </p:nvSpPr>
            <p:spPr bwMode="auto">
              <a:xfrm>
                <a:off x="6099" y="1896"/>
                <a:ext cx="28" cy="67"/>
              </a:xfrm>
              <a:custGeom>
                <a:avLst/>
                <a:gdLst>
                  <a:gd name="T0" fmla="*/ 8 w 14"/>
                  <a:gd name="T1" fmla="*/ 34 h 34"/>
                  <a:gd name="T2" fmla="*/ 13 w 14"/>
                  <a:gd name="T3" fmla="*/ 34 h 34"/>
                  <a:gd name="T4" fmla="*/ 13 w 14"/>
                  <a:gd name="T5" fmla="*/ 31 h 34"/>
                  <a:gd name="T6" fmla="*/ 4 w 14"/>
                  <a:gd name="T7" fmla="*/ 30 h 34"/>
                  <a:gd name="T8" fmla="*/ 4 w 14"/>
                  <a:gd name="T9" fmla="*/ 28 h 34"/>
                  <a:gd name="T10" fmla="*/ 14 w 14"/>
                  <a:gd name="T11" fmla="*/ 0 h 34"/>
                  <a:gd name="T12" fmla="*/ 11 w 14"/>
                  <a:gd name="T13" fmla="*/ 0 h 34"/>
                  <a:gd name="T14" fmla="*/ 1 w 14"/>
                  <a:gd name="T15" fmla="*/ 26 h 34"/>
                  <a:gd name="T16" fmla="*/ 1 w 14"/>
                  <a:gd name="T17" fmla="*/ 27 h 34"/>
                  <a:gd name="T18" fmla="*/ 1 w 14"/>
                  <a:gd name="T19" fmla="*/ 27 h 34"/>
                  <a:gd name="T20" fmla="*/ 2 w 14"/>
                  <a:gd name="T21" fmla="*/ 32 h 34"/>
                  <a:gd name="T22" fmla="*/ 8 w 14"/>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4">
                    <a:moveTo>
                      <a:pt x="8" y="34"/>
                    </a:moveTo>
                    <a:cubicBezTo>
                      <a:pt x="10" y="34"/>
                      <a:pt x="12" y="34"/>
                      <a:pt x="13" y="34"/>
                    </a:cubicBezTo>
                    <a:cubicBezTo>
                      <a:pt x="13" y="31"/>
                      <a:pt x="13" y="31"/>
                      <a:pt x="13" y="31"/>
                    </a:cubicBezTo>
                    <a:cubicBezTo>
                      <a:pt x="9" y="31"/>
                      <a:pt x="6" y="31"/>
                      <a:pt x="4" y="30"/>
                    </a:cubicBezTo>
                    <a:cubicBezTo>
                      <a:pt x="4" y="29"/>
                      <a:pt x="4" y="28"/>
                      <a:pt x="4" y="28"/>
                    </a:cubicBezTo>
                    <a:cubicBezTo>
                      <a:pt x="13" y="16"/>
                      <a:pt x="14" y="1"/>
                      <a:pt x="14" y="0"/>
                    </a:cubicBezTo>
                    <a:cubicBezTo>
                      <a:pt x="11" y="0"/>
                      <a:pt x="11" y="0"/>
                      <a:pt x="11" y="0"/>
                    </a:cubicBezTo>
                    <a:cubicBezTo>
                      <a:pt x="11" y="0"/>
                      <a:pt x="10" y="15"/>
                      <a:pt x="1" y="26"/>
                    </a:cubicBezTo>
                    <a:cubicBezTo>
                      <a:pt x="1" y="27"/>
                      <a:pt x="1" y="27"/>
                      <a:pt x="1" y="27"/>
                    </a:cubicBezTo>
                    <a:cubicBezTo>
                      <a:pt x="1" y="27"/>
                      <a:pt x="1" y="27"/>
                      <a:pt x="1" y="27"/>
                    </a:cubicBezTo>
                    <a:cubicBezTo>
                      <a:pt x="1" y="27"/>
                      <a:pt x="0" y="30"/>
                      <a:pt x="2" y="32"/>
                    </a:cubicBezTo>
                    <a:cubicBezTo>
                      <a:pt x="4" y="33"/>
                      <a:pt x="6" y="34"/>
                      <a:pt x="8" y="34"/>
                    </a:cubicBezTo>
                    <a:close/>
                  </a:path>
                </a:pathLst>
              </a:custGeom>
              <a:solidFill>
                <a:srgbClr val="874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1">
                <a:extLst>
                  <a:ext uri="{FF2B5EF4-FFF2-40B4-BE49-F238E27FC236}">
                    <a16:creationId xmlns:a16="http://schemas.microsoft.com/office/drawing/2014/main" id="{AEEA5571-6ECB-4C17-811D-C1B25F04E527}"/>
                  </a:ext>
                </a:extLst>
              </p:cNvPr>
              <p:cNvSpPr>
                <a:spLocks/>
              </p:cNvSpPr>
              <p:nvPr/>
            </p:nvSpPr>
            <p:spPr bwMode="auto">
              <a:xfrm>
                <a:off x="6107" y="1969"/>
                <a:ext cx="61" cy="43"/>
              </a:xfrm>
              <a:custGeom>
                <a:avLst/>
                <a:gdLst>
                  <a:gd name="T0" fmla="*/ 2 w 31"/>
                  <a:gd name="T1" fmla="*/ 4 h 22"/>
                  <a:gd name="T2" fmla="*/ 14 w 31"/>
                  <a:gd name="T3" fmla="*/ 4 h 22"/>
                  <a:gd name="T4" fmla="*/ 31 w 31"/>
                  <a:gd name="T5" fmla="*/ 0 h 22"/>
                  <a:gd name="T6" fmla="*/ 13 w 31"/>
                  <a:gd name="T7" fmla="*/ 22 h 22"/>
                  <a:gd name="T8" fmla="*/ 2 w 31"/>
                  <a:gd name="T9" fmla="*/ 4 h 22"/>
                </a:gdLst>
                <a:ahLst/>
                <a:cxnLst>
                  <a:cxn ang="0">
                    <a:pos x="T0" y="T1"/>
                  </a:cxn>
                  <a:cxn ang="0">
                    <a:pos x="T2" y="T3"/>
                  </a:cxn>
                  <a:cxn ang="0">
                    <a:pos x="T4" y="T5"/>
                  </a:cxn>
                  <a:cxn ang="0">
                    <a:pos x="T6" y="T7"/>
                  </a:cxn>
                  <a:cxn ang="0">
                    <a:pos x="T8" y="T9"/>
                  </a:cxn>
                </a:cxnLst>
                <a:rect l="0" t="0" r="r" b="b"/>
                <a:pathLst>
                  <a:path w="31" h="22">
                    <a:moveTo>
                      <a:pt x="2" y="4"/>
                    </a:moveTo>
                    <a:cubicBezTo>
                      <a:pt x="2" y="4"/>
                      <a:pt x="3" y="6"/>
                      <a:pt x="14" y="4"/>
                    </a:cubicBezTo>
                    <a:cubicBezTo>
                      <a:pt x="24" y="3"/>
                      <a:pt x="31" y="0"/>
                      <a:pt x="31" y="0"/>
                    </a:cubicBezTo>
                    <a:cubicBezTo>
                      <a:pt x="31" y="0"/>
                      <a:pt x="30" y="22"/>
                      <a:pt x="13" y="22"/>
                    </a:cubicBezTo>
                    <a:cubicBezTo>
                      <a:pt x="0" y="22"/>
                      <a:pt x="2" y="4"/>
                      <a:pt x="2" y="4"/>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2">
                <a:extLst>
                  <a:ext uri="{FF2B5EF4-FFF2-40B4-BE49-F238E27FC236}">
                    <a16:creationId xmlns:a16="http://schemas.microsoft.com/office/drawing/2014/main" id="{133A82BD-26DA-46BA-A3C5-1310C445D354}"/>
                  </a:ext>
                </a:extLst>
              </p:cNvPr>
              <p:cNvSpPr>
                <a:spLocks/>
              </p:cNvSpPr>
              <p:nvPr/>
            </p:nvSpPr>
            <p:spPr bwMode="auto">
              <a:xfrm>
                <a:off x="6066" y="1763"/>
                <a:ext cx="294" cy="236"/>
              </a:xfrm>
              <a:custGeom>
                <a:avLst/>
                <a:gdLst>
                  <a:gd name="T0" fmla="*/ 89 w 150"/>
                  <a:gd name="T1" fmla="*/ 91 h 120"/>
                  <a:gd name="T2" fmla="*/ 79 w 150"/>
                  <a:gd name="T3" fmla="*/ 62 h 120"/>
                  <a:gd name="T4" fmla="*/ 77 w 150"/>
                  <a:gd name="T5" fmla="*/ 36 h 120"/>
                  <a:gd name="T6" fmla="*/ 14 w 150"/>
                  <a:gd name="T7" fmla="*/ 47 h 120"/>
                  <a:gd name="T8" fmla="*/ 41 w 150"/>
                  <a:gd name="T9" fmla="*/ 11 h 120"/>
                  <a:gd name="T10" fmla="*/ 94 w 150"/>
                  <a:gd name="T11" fmla="*/ 120 h 120"/>
                  <a:gd name="T12" fmla="*/ 103 w 150"/>
                  <a:gd name="T13" fmla="*/ 90 h 120"/>
                  <a:gd name="T14" fmla="*/ 89 w 150"/>
                  <a:gd name="T15" fmla="*/ 91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20">
                    <a:moveTo>
                      <a:pt x="89" y="91"/>
                    </a:moveTo>
                    <a:cubicBezTo>
                      <a:pt x="89" y="91"/>
                      <a:pt x="90" y="73"/>
                      <a:pt x="79" y="62"/>
                    </a:cubicBezTo>
                    <a:cubicBezTo>
                      <a:pt x="68" y="52"/>
                      <a:pt x="77" y="36"/>
                      <a:pt x="77" y="36"/>
                    </a:cubicBezTo>
                    <a:cubicBezTo>
                      <a:pt x="77" y="36"/>
                      <a:pt x="34" y="29"/>
                      <a:pt x="14" y="47"/>
                    </a:cubicBezTo>
                    <a:cubicBezTo>
                      <a:pt x="14" y="47"/>
                      <a:pt x="0" y="21"/>
                      <a:pt x="41" y="11"/>
                    </a:cubicBezTo>
                    <a:cubicBezTo>
                      <a:pt x="83" y="0"/>
                      <a:pt x="150" y="32"/>
                      <a:pt x="94" y="120"/>
                    </a:cubicBezTo>
                    <a:cubicBezTo>
                      <a:pt x="103" y="90"/>
                      <a:pt x="103" y="90"/>
                      <a:pt x="103" y="90"/>
                    </a:cubicBezTo>
                    <a:lnTo>
                      <a:pt x="89" y="91"/>
                    </a:ln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3">
                <a:extLst>
                  <a:ext uri="{FF2B5EF4-FFF2-40B4-BE49-F238E27FC236}">
                    <a16:creationId xmlns:a16="http://schemas.microsoft.com/office/drawing/2014/main" id="{613142B5-AA42-496A-BF2F-6BCC0995ED04}"/>
                  </a:ext>
                </a:extLst>
              </p:cNvPr>
              <p:cNvSpPr>
                <a:spLocks/>
              </p:cNvSpPr>
              <p:nvPr/>
            </p:nvSpPr>
            <p:spPr bwMode="auto">
              <a:xfrm>
                <a:off x="6229" y="1914"/>
                <a:ext cx="68" cy="69"/>
              </a:xfrm>
              <a:custGeom>
                <a:avLst/>
                <a:gdLst>
                  <a:gd name="T0" fmla="*/ 7 w 35"/>
                  <a:gd name="T1" fmla="*/ 11 h 35"/>
                  <a:gd name="T2" fmla="*/ 26 w 35"/>
                  <a:gd name="T3" fmla="*/ 7 h 35"/>
                  <a:gd name="T4" fmla="*/ 10 w 35"/>
                  <a:gd name="T5" fmla="*/ 34 h 35"/>
                  <a:gd name="T6" fmla="*/ 7 w 35"/>
                  <a:gd name="T7" fmla="*/ 11 h 35"/>
                </a:gdLst>
                <a:ahLst/>
                <a:cxnLst>
                  <a:cxn ang="0">
                    <a:pos x="T0" y="T1"/>
                  </a:cxn>
                  <a:cxn ang="0">
                    <a:pos x="T2" y="T3"/>
                  </a:cxn>
                  <a:cxn ang="0">
                    <a:pos x="T4" y="T5"/>
                  </a:cxn>
                  <a:cxn ang="0">
                    <a:pos x="T6" y="T7"/>
                  </a:cxn>
                </a:cxnLst>
                <a:rect l="0" t="0" r="r" b="b"/>
                <a:pathLst>
                  <a:path w="35" h="35">
                    <a:moveTo>
                      <a:pt x="7" y="11"/>
                    </a:moveTo>
                    <a:cubicBezTo>
                      <a:pt x="7" y="11"/>
                      <a:pt x="17" y="0"/>
                      <a:pt x="26" y="7"/>
                    </a:cubicBezTo>
                    <a:cubicBezTo>
                      <a:pt x="35" y="14"/>
                      <a:pt x="20" y="35"/>
                      <a:pt x="10" y="34"/>
                    </a:cubicBezTo>
                    <a:cubicBezTo>
                      <a:pt x="0" y="34"/>
                      <a:pt x="7" y="11"/>
                      <a:pt x="7" y="11"/>
                    </a:cubicBezTo>
                    <a:close/>
                  </a:path>
                </a:pathLst>
              </a:custGeom>
              <a:solidFill>
                <a:srgbClr val="A8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4">
                <a:extLst>
                  <a:ext uri="{FF2B5EF4-FFF2-40B4-BE49-F238E27FC236}">
                    <a16:creationId xmlns:a16="http://schemas.microsoft.com/office/drawing/2014/main" id="{7050D967-6115-481F-8BE6-ADD82C2E018B}"/>
                  </a:ext>
                </a:extLst>
              </p:cNvPr>
              <p:cNvSpPr>
                <a:spLocks/>
              </p:cNvSpPr>
              <p:nvPr/>
            </p:nvSpPr>
            <p:spPr bwMode="auto">
              <a:xfrm>
                <a:off x="6244" y="2560"/>
                <a:ext cx="91" cy="106"/>
              </a:xfrm>
              <a:custGeom>
                <a:avLst/>
                <a:gdLst>
                  <a:gd name="T0" fmla="*/ 17 w 46"/>
                  <a:gd name="T1" fmla="*/ 0 h 54"/>
                  <a:gd name="T2" fmla="*/ 21 w 46"/>
                  <a:gd name="T3" fmla="*/ 54 h 54"/>
                  <a:gd name="T4" fmla="*/ 17 w 46"/>
                  <a:gd name="T5" fmla="*/ 0 h 54"/>
                </a:gdLst>
                <a:ahLst/>
                <a:cxnLst>
                  <a:cxn ang="0">
                    <a:pos x="T0" y="T1"/>
                  </a:cxn>
                  <a:cxn ang="0">
                    <a:pos x="T2" y="T3"/>
                  </a:cxn>
                  <a:cxn ang="0">
                    <a:pos x="T4" y="T5"/>
                  </a:cxn>
                </a:cxnLst>
                <a:rect l="0" t="0" r="r" b="b"/>
                <a:pathLst>
                  <a:path w="46" h="54">
                    <a:moveTo>
                      <a:pt x="17" y="0"/>
                    </a:moveTo>
                    <a:cubicBezTo>
                      <a:pt x="6" y="0"/>
                      <a:pt x="0" y="48"/>
                      <a:pt x="21" y="54"/>
                    </a:cubicBezTo>
                    <a:cubicBezTo>
                      <a:pt x="21" y="54"/>
                      <a:pt x="46" y="0"/>
                      <a:pt x="17" y="0"/>
                    </a:cubicBezTo>
                    <a:close/>
                  </a:path>
                </a:pathLst>
              </a:custGeom>
              <a:solidFill>
                <a:srgbClr val="C96F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5">
                <a:extLst>
                  <a:ext uri="{FF2B5EF4-FFF2-40B4-BE49-F238E27FC236}">
                    <a16:creationId xmlns:a16="http://schemas.microsoft.com/office/drawing/2014/main" id="{CA3894CA-2AF0-462A-B9E3-E49D599D7310}"/>
                  </a:ext>
                </a:extLst>
              </p:cNvPr>
              <p:cNvSpPr>
                <a:spLocks/>
              </p:cNvSpPr>
              <p:nvPr/>
            </p:nvSpPr>
            <p:spPr bwMode="auto">
              <a:xfrm>
                <a:off x="6101" y="2552"/>
                <a:ext cx="239" cy="120"/>
              </a:xfrm>
              <a:custGeom>
                <a:avLst/>
                <a:gdLst>
                  <a:gd name="T0" fmla="*/ 90 w 122"/>
                  <a:gd name="T1" fmla="*/ 48 h 61"/>
                  <a:gd name="T2" fmla="*/ 48 w 122"/>
                  <a:gd name="T3" fmla="*/ 60 h 61"/>
                  <a:gd name="T4" fmla="*/ 47 w 122"/>
                  <a:gd name="T5" fmla="*/ 60 h 61"/>
                  <a:gd name="T6" fmla="*/ 30 w 122"/>
                  <a:gd name="T7" fmla="*/ 51 h 61"/>
                  <a:gd name="T8" fmla="*/ 20 w 122"/>
                  <a:gd name="T9" fmla="*/ 42 h 61"/>
                  <a:gd name="T10" fmla="*/ 14 w 122"/>
                  <a:gd name="T11" fmla="*/ 31 h 61"/>
                  <a:gd name="T12" fmla="*/ 6 w 122"/>
                  <a:gd name="T13" fmla="*/ 17 h 61"/>
                  <a:gd name="T14" fmla="*/ 21 w 122"/>
                  <a:gd name="T15" fmla="*/ 22 h 61"/>
                  <a:gd name="T16" fmla="*/ 38 w 122"/>
                  <a:gd name="T17" fmla="*/ 25 h 61"/>
                  <a:gd name="T18" fmla="*/ 57 w 122"/>
                  <a:gd name="T19" fmla="*/ 13 h 61"/>
                  <a:gd name="T20" fmla="*/ 41 w 122"/>
                  <a:gd name="T21" fmla="*/ 12 h 61"/>
                  <a:gd name="T22" fmla="*/ 35 w 122"/>
                  <a:gd name="T23" fmla="*/ 6 h 61"/>
                  <a:gd name="T24" fmla="*/ 48 w 122"/>
                  <a:gd name="T25" fmla="*/ 3 h 61"/>
                  <a:gd name="T26" fmla="*/ 70 w 122"/>
                  <a:gd name="T27" fmla="*/ 1 h 61"/>
                  <a:gd name="T28" fmla="*/ 89 w 122"/>
                  <a:gd name="T29" fmla="*/ 12 h 61"/>
                  <a:gd name="T30" fmla="*/ 117 w 122"/>
                  <a:gd name="T31" fmla="*/ 12 h 61"/>
                  <a:gd name="T32" fmla="*/ 122 w 122"/>
                  <a:gd name="T33" fmla="*/ 47 h 61"/>
                  <a:gd name="T34" fmla="*/ 90 w 122"/>
                  <a:gd name="T35" fmla="*/ 4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61">
                    <a:moveTo>
                      <a:pt x="90" y="48"/>
                    </a:moveTo>
                    <a:cubicBezTo>
                      <a:pt x="86" y="50"/>
                      <a:pt x="54" y="61"/>
                      <a:pt x="48" y="60"/>
                    </a:cubicBezTo>
                    <a:cubicBezTo>
                      <a:pt x="48" y="60"/>
                      <a:pt x="47" y="60"/>
                      <a:pt x="47" y="60"/>
                    </a:cubicBezTo>
                    <a:cubicBezTo>
                      <a:pt x="41" y="59"/>
                      <a:pt x="34" y="53"/>
                      <a:pt x="30" y="51"/>
                    </a:cubicBezTo>
                    <a:cubicBezTo>
                      <a:pt x="25" y="50"/>
                      <a:pt x="24" y="45"/>
                      <a:pt x="20" y="42"/>
                    </a:cubicBezTo>
                    <a:cubicBezTo>
                      <a:pt x="16" y="40"/>
                      <a:pt x="14" y="31"/>
                      <a:pt x="14" y="31"/>
                    </a:cubicBezTo>
                    <a:cubicBezTo>
                      <a:pt x="14" y="31"/>
                      <a:pt x="0" y="19"/>
                      <a:pt x="6" y="17"/>
                    </a:cubicBezTo>
                    <a:cubicBezTo>
                      <a:pt x="13" y="15"/>
                      <a:pt x="21" y="22"/>
                      <a:pt x="21" y="22"/>
                    </a:cubicBezTo>
                    <a:cubicBezTo>
                      <a:pt x="38" y="25"/>
                      <a:pt x="38" y="25"/>
                      <a:pt x="38" y="25"/>
                    </a:cubicBezTo>
                    <a:cubicBezTo>
                      <a:pt x="38" y="25"/>
                      <a:pt x="58" y="17"/>
                      <a:pt x="57" y="13"/>
                    </a:cubicBezTo>
                    <a:cubicBezTo>
                      <a:pt x="57" y="9"/>
                      <a:pt x="48" y="12"/>
                      <a:pt x="41" y="12"/>
                    </a:cubicBezTo>
                    <a:cubicBezTo>
                      <a:pt x="36" y="11"/>
                      <a:pt x="35" y="6"/>
                      <a:pt x="35" y="6"/>
                    </a:cubicBezTo>
                    <a:cubicBezTo>
                      <a:pt x="48" y="3"/>
                      <a:pt x="48" y="3"/>
                      <a:pt x="48" y="3"/>
                    </a:cubicBezTo>
                    <a:cubicBezTo>
                      <a:pt x="48" y="3"/>
                      <a:pt x="66" y="0"/>
                      <a:pt x="70" y="1"/>
                    </a:cubicBezTo>
                    <a:cubicBezTo>
                      <a:pt x="74" y="3"/>
                      <a:pt x="89" y="12"/>
                      <a:pt x="89" y="12"/>
                    </a:cubicBezTo>
                    <a:cubicBezTo>
                      <a:pt x="117" y="12"/>
                      <a:pt x="117" y="12"/>
                      <a:pt x="117" y="12"/>
                    </a:cubicBezTo>
                    <a:cubicBezTo>
                      <a:pt x="122" y="47"/>
                      <a:pt x="122" y="47"/>
                      <a:pt x="122" y="47"/>
                    </a:cubicBezTo>
                    <a:cubicBezTo>
                      <a:pt x="122" y="47"/>
                      <a:pt x="95" y="46"/>
                      <a:pt x="90" y="48"/>
                    </a:cubicBezTo>
                    <a:close/>
                  </a:path>
                </a:pathLst>
              </a:custGeom>
              <a:solidFill>
                <a:srgbClr val="A86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6">
                <a:extLst>
                  <a:ext uri="{FF2B5EF4-FFF2-40B4-BE49-F238E27FC236}">
                    <a16:creationId xmlns:a16="http://schemas.microsoft.com/office/drawing/2014/main" id="{B66192F6-3BB0-4DF6-A01D-9273497D12D6}"/>
                  </a:ext>
                </a:extLst>
              </p:cNvPr>
              <p:cNvSpPr>
                <a:spLocks/>
              </p:cNvSpPr>
              <p:nvPr/>
            </p:nvSpPr>
            <p:spPr bwMode="auto">
              <a:xfrm>
                <a:off x="6129" y="2613"/>
                <a:ext cx="64" cy="57"/>
              </a:xfrm>
              <a:custGeom>
                <a:avLst/>
                <a:gdLst>
                  <a:gd name="T0" fmla="*/ 33 w 33"/>
                  <a:gd name="T1" fmla="*/ 29 h 29"/>
                  <a:gd name="T2" fmla="*/ 16 w 33"/>
                  <a:gd name="T3" fmla="*/ 20 h 29"/>
                  <a:gd name="T4" fmla="*/ 6 w 33"/>
                  <a:gd name="T5" fmla="*/ 11 h 29"/>
                  <a:gd name="T6" fmla="*/ 0 w 33"/>
                  <a:gd name="T7" fmla="*/ 0 h 29"/>
                  <a:gd name="T8" fmla="*/ 20 w 33"/>
                  <a:gd name="T9" fmla="*/ 7 h 29"/>
                  <a:gd name="T10" fmla="*/ 20 w 33"/>
                  <a:gd name="T11" fmla="*/ 12 h 29"/>
                  <a:gd name="T12" fmla="*/ 26 w 33"/>
                  <a:gd name="T13" fmla="*/ 18 h 29"/>
                  <a:gd name="T14" fmla="*/ 30 w 33"/>
                  <a:gd name="T15" fmla="*/ 25 h 29"/>
                  <a:gd name="T16" fmla="*/ 33 w 33"/>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9">
                    <a:moveTo>
                      <a:pt x="33" y="29"/>
                    </a:moveTo>
                    <a:cubicBezTo>
                      <a:pt x="27" y="28"/>
                      <a:pt x="20" y="22"/>
                      <a:pt x="16" y="20"/>
                    </a:cubicBezTo>
                    <a:cubicBezTo>
                      <a:pt x="11" y="19"/>
                      <a:pt x="10" y="14"/>
                      <a:pt x="6" y="11"/>
                    </a:cubicBezTo>
                    <a:cubicBezTo>
                      <a:pt x="2" y="9"/>
                      <a:pt x="0" y="0"/>
                      <a:pt x="0" y="0"/>
                    </a:cubicBezTo>
                    <a:cubicBezTo>
                      <a:pt x="3" y="3"/>
                      <a:pt x="19" y="5"/>
                      <a:pt x="20" y="7"/>
                    </a:cubicBezTo>
                    <a:cubicBezTo>
                      <a:pt x="22" y="8"/>
                      <a:pt x="20" y="10"/>
                      <a:pt x="20" y="12"/>
                    </a:cubicBezTo>
                    <a:cubicBezTo>
                      <a:pt x="21" y="15"/>
                      <a:pt x="27" y="15"/>
                      <a:pt x="26" y="18"/>
                    </a:cubicBezTo>
                    <a:cubicBezTo>
                      <a:pt x="26" y="21"/>
                      <a:pt x="26" y="24"/>
                      <a:pt x="30" y="25"/>
                    </a:cubicBezTo>
                    <a:cubicBezTo>
                      <a:pt x="32" y="26"/>
                      <a:pt x="33" y="27"/>
                      <a:pt x="33" y="29"/>
                    </a:cubicBezTo>
                    <a:close/>
                  </a:path>
                </a:pathLst>
              </a:custGeom>
              <a:solidFill>
                <a:srgbClr val="874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7">
                <a:extLst>
                  <a:ext uri="{FF2B5EF4-FFF2-40B4-BE49-F238E27FC236}">
                    <a16:creationId xmlns:a16="http://schemas.microsoft.com/office/drawing/2014/main" id="{39749CA5-2F91-4381-B437-3E6EF5A53428}"/>
                  </a:ext>
                </a:extLst>
              </p:cNvPr>
              <p:cNvSpPr>
                <a:spLocks/>
              </p:cNvSpPr>
              <p:nvPr/>
            </p:nvSpPr>
            <p:spPr bwMode="auto">
              <a:xfrm>
                <a:off x="6278" y="2167"/>
                <a:ext cx="288" cy="550"/>
              </a:xfrm>
              <a:custGeom>
                <a:avLst/>
                <a:gdLst>
                  <a:gd name="T0" fmla="*/ 73 w 147"/>
                  <a:gd name="T1" fmla="*/ 0 h 280"/>
                  <a:gd name="T2" fmla="*/ 38 w 147"/>
                  <a:gd name="T3" fmla="*/ 102 h 280"/>
                  <a:gd name="T4" fmla="*/ 69 w 147"/>
                  <a:gd name="T5" fmla="*/ 185 h 280"/>
                  <a:gd name="T6" fmla="*/ 68 w 147"/>
                  <a:gd name="T7" fmla="*/ 198 h 280"/>
                  <a:gd name="T8" fmla="*/ 0 w 147"/>
                  <a:gd name="T9" fmla="*/ 200 h 280"/>
                  <a:gd name="T10" fmla="*/ 4 w 147"/>
                  <a:gd name="T11" fmla="*/ 254 h 280"/>
                  <a:gd name="T12" fmla="*/ 131 w 147"/>
                  <a:gd name="T13" fmla="*/ 254 h 280"/>
                  <a:gd name="T14" fmla="*/ 145 w 147"/>
                  <a:gd name="T15" fmla="*/ 208 h 280"/>
                  <a:gd name="T16" fmla="*/ 73 w 147"/>
                  <a:gd name="T17"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80">
                    <a:moveTo>
                      <a:pt x="73" y="0"/>
                    </a:moveTo>
                    <a:cubicBezTo>
                      <a:pt x="45" y="15"/>
                      <a:pt x="35" y="77"/>
                      <a:pt x="38" y="102"/>
                    </a:cubicBezTo>
                    <a:cubicBezTo>
                      <a:pt x="69" y="185"/>
                      <a:pt x="69" y="185"/>
                      <a:pt x="69" y="185"/>
                    </a:cubicBezTo>
                    <a:cubicBezTo>
                      <a:pt x="69" y="185"/>
                      <a:pt x="63" y="196"/>
                      <a:pt x="68" y="198"/>
                    </a:cubicBezTo>
                    <a:cubicBezTo>
                      <a:pt x="0" y="200"/>
                      <a:pt x="0" y="200"/>
                      <a:pt x="0" y="200"/>
                    </a:cubicBezTo>
                    <a:cubicBezTo>
                      <a:pt x="0" y="200"/>
                      <a:pt x="17" y="218"/>
                      <a:pt x="4" y="254"/>
                    </a:cubicBezTo>
                    <a:cubicBezTo>
                      <a:pt x="4" y="254"/>
                      <a:pt x="93" y="280"/>
                      <a:pt x="131" y="254"/>
                    </a:cubicBezTo>
                    <a:cubicBezTo>
                      <a:pt x="142" y="246"/>
                      <a:pt x="147" y="224"/>
                      <a:pt x="145" y="208"/>
                    </a:cubicBezTo>
                    <a:cubicBezTo>
                      <a:pt x="125" y="95"/>
                      <a:pt x="73" y="0"/>
                      <a:pt x="73" y="0"/>
                    </a:cubicBezTo>
                    <a:close/>
                  </a:path>
                </a:pathLst>
              </a:custGeom>
              <a:solidFill>
                <a:srgbClr val="E28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8">
                <a:extLst>
                  <a:ext uri="{FF2B5EF4-FFF2-40B4-BE49-F238E27FC236}">
                    <a16:creationId xmlns:a16="http://schemas.microsoft.com/office/drawing/2014/main" id="{1449C44A-293E-4528-BD3A-D2A45D489C5E}"/>
                  </a:ext>
                </a:extLst>
              </p:cNvPr>
              <p:cNvSpPr>
                <a:spLocks/>
              </p:cNvSpPr>
              <p:nvPr/>
            </p:nvSpPr>
            <p:spPr bwMode="auto">
              <a:xfrm>
                <a:off x="1924" y="2652"/>
                <a:ext cx="110" cy="110"/>
              </a:xfrm>
              <a:custGeom>
                <a:avLst/>
                <a:gdLst>
                  <a:gd name="T0" fmla="*/ 43 w 56"/>
                  <a:gd name="T1" fmla="*/ 2 h 56"/>
                  <a:gd name="T2" fmla="*/ 21 w 56"/>
                  <a:gd name="T3" fmla="*/ 53 h 56"/>
                  <a:gd name="T4" fmla="*/ 10 w 56"/>
                  <a:gd name="T5" fmla="*/ 10 h 56"/>
                  <a:gd name="T6" fmla="*/ 43 w 56"/>
                  <a:gd name="T7" fmla="*/ 2 h 56"/>
                </a:gdLst>
                <a:ahLst/>
                <a:cxnLst>
                  <a:cxn ang="0">
                    <a:pos x="T0" y="T1"/>
                  </a:cxn>
                  <a:cxn ang="0">
                    <a:pos x="T2" y="T3"/>
                  </a:cxn>
                  <a:cxn ang="0">
                    <a:pos x="T4" y="T5"/>
                  </a:cxn>
                  <a:cxn ang="0">
                    <a:pos x="T6" y="T7"/>
                  </a:cxn>
                </a:cxnLst>
                <a:rect l="0" t="0" r="r" b="b"/>
                <a:pathLst>
                  <a:path w="56" h="56">
                    <a:moveTo>
                      <a:pt x="43" y="2"/>
                    </a:moveTo>
                    <a:cubicBezTo>
                      <a:pt x="56" y="4"/>
                      <a:pt x="41" y="56"/>
                      <a:pt x="21" y="53"/>
                    </a:cubicBezTo>
                    <a:cubicBezTo>
                      <a:pt x="0" y="50"/>
                      <a:pt x="10" y="10"/>
                      <a:pt x="10" y="10"/>
                    </a:cubicBezTo>
                    <a:cubicBezTo>
                      <a:pt x="10" y="10"/>
                      <a:pt x="29" y="0"/>
                      <a:pt x="43" y="2"/>
                    </a:cubicBezTo>
                    <a:close/>
                  </a:path>
                </a:pathLst>
              </a:custGeom>
              <a:solidFill>
                <a:srgbClr val="A1B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9">
                <a:extLst>
                  <a:ext uri="{FF2B5EF4-FFF2-40B4-BE49-F238E27FC236}">
                    <a16:creationId xmlns:a16="http://schemas.microsoft.com/office/drawing/2014/main" id="{1C1DCDE8-AF3F-4F5C-B1BD-E0CBA1874D8A}"/>
                  </a:ext>
                </a:extLst>
              </p:cNvPr>
              <p:cNvSpPr>
                <a:spLocks/>
              </p:cNvSpPr>
              <p:nvPr/>
            </p:nvSpPr>
            <p:spPr bwMode="auto">
              <a:xfrm>
                <a:off x="1959" y="2617"/>
                <a:ext cx="214" cy="165"/>
              </a:xfrm>
              <a:custGeom>
                <a:avLst/>
                <a:gdLst>
                  <a:gd name="T0" fmla="*/ 62 w 109"/>
                  <a:gd name="T1" fmla="*/ 75 h 84"/>
                  <a:gd name="T2" fmla="*/ 46 w 109"/>
                  <a:gd name="T3" fmla="*/ 64 h 84"/>
                  <a:gd name="T4" fmla="*/ 23 w 109"/>
                  <a:gd name="T5" fmla="*/ 53 h 84"/>
                  <a:gd name="T6" fmla="*/ 0 w 109"/>
                  <a:gd name="T7" fmla="*/ 49 h 84"/>
                  <a:gd name="T8" fmla="*/ 14 w 109"/>
                  <a:gd name="T9" fmla="*/ 20 h 84"/>
                  <a:gd name="T10" fmla="*/ 27 w 109"/>
                  <a:gd name="T11" fmla="*/ 21 h 84"/>
                  <a:gd name="T12" fmla="*/ 48 w 109"/>
                  <a:gd name="T13" fmla="*/ 9 h 84"/>
                  <a:gd name="T14" fmla="*/ 72 w 109"/>
                  <a:gd name="T15" fmla="*/ 0 h 84"/>
                  <a:gd name="T16" fmla="*/ 74 w 109"/>
                  <a:gd name="T17" fmla="*/ 8 h 84"/>
                  <a:gd name="T18" fmla="*/ 59 w 109"/>
                  <a:gd name="T19" fmla="*/ 17 h 84"/>
                  <a:gd name="T20" fmla="*/ 58 w 109"/>
                  <a:gd name="T21" fmla="*/ 18 h 84"/>
                  <a:gd name="T22" fmla="*/ 58 w 109"/>
                  <a:gd name="T23" fmla="*/ 18 h 84"/>
                  <a:gd name="T24" fmla="*/ 59 w 109"/>
                  <a:gd name="T25" fmla="*/ 24 h 84"/>
                  <a:gd name="T26" fmla="*/ 59 w 109"/>
                  <a:gd name="T27" fmla="*/ 24 h 84"/>
                  <a:gd name="T28" fmla="*/ 85 w 109"/>
                  <a:gd name="T29" fmla="*/ 33 h 84"/>
                  <a:gd name="T30" fmla="*/ 104 w 109"/>
                  <a:gd name="T31" fmla="*/ 41 h 84"/>
                  <a:gd name="T32" fmla="*/ 76 w 109"/>
                  <a:gd name="T33" fmla="*/ 42 h 84"/>
                  <a:gd name="T34" fmla="*/ 75 w 109"/>
                  <a:gd name="T35" fmla="*/ 44 h 84"/>
                  <a:gd name="T36" fmla="*/ 100 w 109"/>
                  <a:gd name="T37" fmla="*/ 53 h 84"/>
                  <a:gd name="T38" fmla="*/ 102 w 109"/>
                  <a:gd name="T39" fmla="*/ 61 h 84"/>
                  <a:gd name="T40" fmla="*/ 84 w 109"/>
                  <a:gd name="T41" fmla="*/ 58 h 84"/>
                  <a:gd name="T42" fmla="*/ 72 w 109"/>
                  <a:gd name="T43" fmla="*/ 55 h 84"/>
                  <a:gd name="T44" fmla="*/ 71 w 109"/>
                  <a:gd name="T45" fmla="*/ 57 h 84"/>
                  <a:gd name="T46" fmla="*/ 91 w 109"/>
                  <a:gd name="T47" fmla="*/ 72 h 84"/>
                  <a:gd name="T48" fmla="*/ 74 w 109"/>
                  <a:gd name="T49" fmla="*/ 70 h 84"/>
                  <a:gd name="T50" fmla="*/ 63 w 109"/>
                  <a:gd name="T51" fmla="*/ 65 h 84"/>
                  <a:gd name="T52" fmla="*/ 77 w 109"/>
                  <a:gd name="T53" fmla="*/ 79 h 84"/>
                  <a:gd name="T54" fmla="*/ 62 w 109"/>
                  <a:gd name="T55" fmla="*/ 7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9" h="84">
                    <a:moveTo>
                      <a:pt x="62" y="75"/>
                    </a:moveTo>
                    <a:cubicBezTo>
                      <a:pt x="59" y="71"/>
                      <a:pt x="46" y="64"/>
                      <a:pt x="46" y="64"/>
                    </a:cubicBezTo>
                    <a:cubicBezTo>
                      <a:pt x="34" y="60"/>
                      <a:pt x="28" y="58"/>
                      <a:pt x="23" y="53"/>
                    </a:cubicBezTo>
                    <a:cubicBezTo>
                      <a:pt x="18" y="48"/>
                      <a:pt x="0" y="49"/>
                      <a:pt x="0" y="49"/>
                    </a:cubicBezTo>
                    <a:cubicBezTo>
                      <a:pt x="0" y="49"/>
                      <a:pt x="2" y="32"/>
                      <a:pt x="14" y="20"/>
                    </a:cubicBezTo>
                    <a:cubicBezTo>
                      <a:pt x="14" y="20"/>
                      <a:pt x="24" y="22"/>
                      <a:pt x="27" y="21"/>
                    </a:cubicBezTo>
                    <a:cubicBezTo>
                      <a:pt x="32" y="19"/>
                      <a:pt x="36" y="11"/>
                      <a:pt x="48" y="9"/>
                    </a:cubicBezTo>
                    <a:cubicBezTo>
                      <a:pt x="59" y="8"/>
                      <a:pt x="72" y="0"/>
                      <a:pt x="72" y="0"/>
                    </a:cubicBezTo>
                    <a:cubicBezTo>
                      <a:pt x="72" y="0"/>
                      <a:pt x="78" y="4"/>
                      <a:pt x="74" y="8"/>
                    </a:cubicBezTo>
                    <a:cubicBezTo>
                      <a:pt x="69" y="12"/>
                      <a:pt x="60" y="14"/>
                      <a:pt x="59" y="17"/>
                    </a:cubicBezTo>
                    <a:cubicBezTo>
                      <a:pt x="59" y="17"/>
                      <a:pt x="59" y="18"/>
                      <a:pt x="58" y="18"/>
                    </a:cubicBezTo>
                    <a:cubicBezTo>
                      <a:pt x="58" y="18"/>
                      <a:pt x="58" y="18"/>
                      <a:pt x="58" y="18"/>
                    </a:cubicBezTo>
                    <a:cubicBezTo>
                      <a:pt x="58" y="20"/>
                      <a:pt x="58" y="22"/>
                      <a:pt x="59" y="24"/>
                    </a:cubicBezTo>
                    <a:cubicBezTo>
                      <a:pt x="59" y="24"/>
                      <a:pt x="59" y="24"/>
                      <a:pt x="59" y="24"/>
                    </a:cubicBezTo>
                    <a:cubicBezTo>
                      <a:pt x="64" y="29"/>
                      <a:pt x="78" y="32"/>
                      <a:pt x="85" y="33"/>
                    </a:cubicBezTo>
                    <a:cubicBezTo>
                      <a:pt x="94" y="34"/>
                      <a:pt x="107" y="36"/>
                      <a:pt x="104" y="41"/>
                    </a:cubicBezTo>
                    <a:cubicBezTo>
                      <a:pt x="101" y="47"/>
                      <a:pt x="97" y="41"/>
                      <a:pt x="76" y="42"/>
                    </a:cubicBezTo>
                    <a:cubicBezTo>
                      <a:pt x="75" y="44"/>
                      <a:pt x="75" y="44"/>
                      <a:pt x="75" y="44"/>
                    </a:cubicBezTo>
                    <a:cubicBezTo>
                      <a:pt x="74" y="45"/>
                      <a:pt x="87" y="50"/>
                      <a:pt x="100" y="53"/>
                    </a:cubicBezTo>
                    <a:cubicBezTo>
                      <a:pt x="109" y="55"/>
                      <a:pt x="105" y="60"/>
                      <a:pt x="102" y="61"/>
                    </a:cubicBezTo>
                    <a:cubicBezTo>
                      <a:pt x="99" y="62"/>
                      <a:pt x="90" y="59"/>
                      <a:pt x="84" y="58"/>
                    </a:cubicBezTo>
                    <a:cubicBezTo>
                      <a:pt x="79" y="57"/>
                      <a:pt x="75" y="56"/>
                      <a:pt x="72" y="55"/>
                    </a:cubicBezTo>
                    <a:cubicBezTo>
                      <a:pt x="71" y="57"/>
                      <a:pt x="71" y="57"/>
                      <a:pt x="71" y="57"/>
                    </a:cubicBezTo>
                    <a:cubicBezTo>
                      <a:pt x="85" y="69"/>
                      <a:pt x="92" y="66"/>
                      <a:pt x="91" y="72"/>
                    </a:cubicBezTo>
                    <a:cubicBezTo>
                      <a:pt x="91" y="77"/>
                      <a:pt x="78" y="73"/>
                      <a:pt x="74" y="70"/>
                    </a:cubicBezTo>
                    <a:cubicBezTo>
                      <a:pt x="72" y="68"/>
                      <a:pt x="67" y="66"/>
                      <a:pt x="63" y="65"/>
                    </a:cubicBezTo>
                    <a:cubicBezTo>
                      <a:pt x="72" y="75"/>
                      <a:pt x="78" y="75"/>
                      <a:pt x="77" y="79"/>
                    </a:cubicBezTo>
                    <a:cubicBezTo>
                      <a:pt x="75" y="84"/>
                      <a:pt x="65" y="78"/>
                      <a:pt x="62" y="75"/>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0">
                <a:extLst>
                  <a:ext uri="{FF2B5EF4-FFF2-40B4-BE49-F238E27FC236}">
                    <a16:creationId xmlns:a16="http://schemas.microsoft.com/office/drawing/2014/main" id="{C0BA5051-CE21-4274-A7DE-A13CC5354841}"/>
                  </a:ext>
                </a:extLst>
              </p:cNvPr>
              <p:cNvSpPr>
                <a:spLocks/>
              </p:cNvSpPr>
              <p:nvPr/>
            </p:nvSpPr>
            <p:spPr bwMode="auto">
              <a:xfrm>
                <a:off x="2044" y="2652"/>
                <a:ext cx="31" cy="32"/>
              </a:xfrm>
              <a:custGeom>
                <a:avLst/>
                <a:gdLst>
                  <a:gd name="T0" fmla="*/ 0 w 16"/>
                  <a:gd name="T1" fmla="*/ 14 h 16"/>
                  <a:gd name="T2" fmla="*/ 15 w 16"/>
                  <a:gd name="T3" fmla="*/ 0 h 16"/>
                  <a:gd name="T4" fmla="*/ 16 w 16"/>
                  <a:gd name="T5" fmla="*/ 6 h 16"/>
                  <a:gd name="T6" fmla="*/ 0 w 16"/>
                  <a:gd name="T7" fmla="*/ 14 h 16"/>
                </a:gdLst>
                <a:ahLst/>
                <a:cxnLst>
                  <a:cxn ang="0">
                    <a:pos x="T0" y="T1"/>
                  </a:cxn>
                  <a:cxn ang="0">
                    <a:pos x="T2" y="T3"/>
                  </a:cxn>
                  <a:cxn ang="0">
                    <a:pos x="T4" y="T5"/>
                  </a:cxn>
                  <a:cxn ang="0">
                    <a:pos x="T6" y="T7"/>
                  </a:cxn>
                </a:cxnLst>
                <a:rect l="0" t="0" r="r" b="b"/>
                <a:pathLst>
                  <a:path w="16" h="16">
                    <a:moveTo>
                      <a:pt x="0" y="14"/>
                    </a:moveTo>
                    <a:cubicBezTo>
                      <a:pt x="9" y="12"/>
                      <a:pt x="15" y="1"/>
                      <a:pt x="15" y="0"/>
                    </a:cubicBezTo>
                    <a:cubicBezTo>
                      <a:pt x="15" y="2"/>
                      <a:pt x="15" y="4"/>
                      <a:pt x="16" y="6"/>
                    </a:cubicBezTo>
                    <a:cubicBezTo>
                      <a:pt x="10" y="16"/>
                      <a:pt x="0" y="14"/>
                      <a:pt x="0" y="14"/>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1">
                <a:extLst>
                  <a:ext uri="{FF2B5EF4-FFF2-40B4-BE49-F238E27FC236}">
                    <a16:creationId xmlns:a16="http://schemas.microsoft.com/office/drawing/2014/main" id="{B8E699A2-9C20-41F2-AF5D-788B077EA91A}"/>
                  </a:ext>
                </a:extLst>
              </p:cNvPr>
              <p:cNvSpPr>
                <a:spLocks/>
              </p:cNvSpPr>
              <p:nvPr/>
            </p:nvSpPr>
            <p:spPr bwMode="auto">
              <a:xfrm>
                <a:off x="1644" y="2150"/>
                <a:ext cx="364" cy="607"/>
              </a:xfrm>
              <a:custGeom>
                <a:avLst/>
                <a:gdLst>
                  <a:gd name="T0" fmla="*/ 33 w 186"/>
                  <a:gd name="T1" fmla="*/ 0 h 309"/>
                  <a:gd name="T2" fmla="*/ 90 w 186"/>
                  <a:gd name="T3" fmla="*/ 222 h 309"/>
                  <a:gd name="T4" fmla="*/ 100 w 186"/>
                  <a:gd name="T5" fmla="*/ 227 h 309"/>
                  <a:gd name="T6" fmla="*/ 186 w 186"/>
                  <a:gd name="T7" fmla="*/ 258 h 309"/>
                  <a:gd name="T8" fmla="*/ 164 w 186"/>
                  <a:gd name="T9" fmla="*/ 309 h 309"/>
                  <a:gd name="T10" fmla="*/ 35 w 186"/>
                  <a:gd name="T11" fmla="*/ 281 h 309"/>
                  <a:gd name="T12" fmla="*/ 0 w 186"/>
                  <a:gd name="T13" fmla="*/ 76 h 309"/>
                  <a:gd name="T14" fmla="*/ 33 w 186"/>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309">
                    <a:moveTo>
                      <a:pt x="33" y="0"/>
                    </a:moveTo>
                    <a:cubicBezTo>
                      <a:pt x="64" y="41"/>
                      <a:pt x="90" y="222"/>
                      <a:pt x="90" y="222"/>
                    </a:cubicBezTo>
                    <a:cubicBezTo>
                      <a:pt x="90" y="222"/>
                      <a:pt x="101" y="220"/>
                      <a:pt x="100" y="227"/>
                    </a:cubicBezTo>
                    <a:cubicBezTo>
                      <a:pt x="100" y="233"/>
                      <a:pt x="186" y="258"/>
                      <a:pt x="186" y="258"/>
                    </a:cubicBezTo>
                    <a:cubicBezTo>
                      <a:pt x="186" y="258"/>
                      <a:pt x="154" y="274"/>
                      <a:pt x="164" y="309"/>
                    </a:cubicBezTo>
                    <a:cubicBezTo>
                      <a:pt x="164" y="309"/>
                      <a:pt x="63" y="293"/>
                      <a:pt x="35" y="281"/>
                    </a:cubicBezTo>
                    <a:cubicBezTo>
                      <a:pt x="6" y="268"/>
                      <a:pt x="0" y="76"/>
                      <a:pt x="0" y="76"/>
                    </a:cubicBezTo>
                    <a:lnTo>
                      <a:pt x="33" y="0"/>
                    </a:lnTo>
                    <a:close/>
                  </a:path>
                </a:pathLst>
              </a:custGeom>
              <a:solidFill>
                <a:srgbClr val="CF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2">
                <a:extLst>
                  <a:ext uri="{FF2B5EF4-FFF2-40B4-BE49-F238E27FC236}">
                    <a16:creationId xmlns:a16="http://schemas.microsoft.com/office/drawing/2014/main" id="{58248328-15B0-4D9D-B1C1-4B2A7ED0AA2D}"/>
                  </a:ext>
                </a:extLst>
              </p:cNvPr>
              <p:cNvSpPr>
                <a:spLocks/>
              </p:cNvSpPr>
              <p:nvPr/>
            </p:nvSpPr>
            <p:spPr bwMode="auto">
              <a:xfrm>
                <a:off x="1522" y="3917"/>
                <a:ext cx="247" cy="163"/>
              </a:xfrm>
              <a:custGeom>
                <a:avLst/>
                <a:gdLst>
                  <a:gd name="T0" fmla="*/ 126 w 126"/>
                  <a:gd name="T1" fmla="*/ 75 h 83"/>
                  <a:gd name="T2" fmla="*/ 126 w 126"/>
                  <a:gd name="T3" fmla="*/ 83 h 83"/>
                  <a:gd name="T4" fmla="*/ 0 w 126"/>
                  <a:gd name="T5" fmla="*/ 83 h 83"/>
                  <a:gd name="T6" fmla="*/ 0 w 126"/>
                  <a:gd name="T7" fmla="*/ 75 h 83"/>
                  <a:gd name="T8" fmla="*/ 12 w 126"/>
                  <a:gd name="T9" fmla="*/ 14 h 83"/>
                  <a:gd name="T10" fmla="*/ 43 w 126"/>
                  <a:gd name="T11" fmla="*/ 0 h 83"/>
                  <a:gd name="T12" fmla="*/ 62 w 126"/>
                  <a:gd name="T13" fmla="*/ 34 h 83"/>
                  <a:gd name="T14" fmla="*/ 69 w 126"/>
                  <a:gd name="T15" fmla="*/ 38 h 83"/>
                  <a:gd name="T16" fmla="*/ 73 w 126"/>
                  <a:gd name="T17" fmla="*/ 40 h 83"/>
                  <a:gd name="T18" fmla="*/ 81 w 126"/>
                  <a:gd name="T19" fmla="*/ 43 h 83"/>
                  <a:gd name="T20" fmla="*/ 111 w 126"/>
                  <a:gd name="T21" fmla="*/ 48 h 83"/>
                  <a:gd name="T22" fmla="*/ 126 w 126"/>
                  <a:gd name="T23" fmla="*/ 7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83">
                    <a:moveTo>
                      <a:pt x="126" y="75"/>
                    </a:moveTo>
                    <a:cubicBezTo>
                      <a:pt x="126" y="80"/>
                      <a:pt x="126" y="83"/>
                      <a:pt x="126" y="83"/>
                    </a:cubicBezTo>
                    <a:cubicBezTo>
                      <a:pt x="0" y="83"/>
                      <a:pt x="0" y="83"/>
                      <a:pt x="0" y="83"/>
                    </a:cubicBezTo>
                    <a:cubicBezTo>
                      <a:pt x="0" y="80"/>
                      <a:pt x="0" y="78"/>
                      <a:pt x="0" y="75"/>
                    </a:cubicBezTo>
                    <a:cubicBezTo>
                      <a:pt x="2" y="42"/>
                      <a:pt x="12" y="14"/>
                      <a:pt x="12" y="14"/>
                    </a:cubicBezTo>
                    <a:cubicBezTo>
                      <a:pt x="43" y="0"/>
                      <a:pt x="43" y="0"/>
                      <a:pt x="43" y="0"/>
                    </a:cubicBezTo>
                    <a:cubicBezTo>
                      <a:pt x="46" y="17"/>
                      <a:pt x="53" y="27"/>
                      <a:pt x="62" y="34"/>
                    </a:cubicBezTo>
                    <a:cubicBezTo>
                      <a:pt x="64" y="36"/>
                      <a:pt x="67" y="37"/>
                      <a:pt x="69" y="38"/>
                    </a:cubicBezTo>
                    <a:cubicBezTo>
                      <a:pt x="70" y="39"/>
                      <a:pt x="71" y="40"/>
                      <a:pt x="73" y="40"/>
                    </a:cubicBezTo>
                    <a:cubicBezTo>
                      <a:pt x="75" y="41"/>
                      <a:pt x="78" y="42"/>
                      <a:pt x="81" y="43"/>
                    </a:cubicBezTo>
                    <a:cubicBezTo>
                      <a:pt x="92" y="46"/>
                      <a:pt x="103" y="47"/>
                      <a:pt x="111" y="48"/>
                    </a:cubicBezTo>
                    <a:cubicBezTo>
                      <a:pt x="124" y="50"/>
                      <a:pt x="126" y="66"/>
                      <a:pt x="126" y="75"/>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3">
                <a:extLst>
                  <a:ext uri="{FF2B5EF4-FFF2-40B4-BE49-F238E27FC236}">
                    <a16:creationId xmlns:a16="http://schemas.microsoft.com/office/drawing/2014/main" id="{EAF1DFFD-C4AF-459D-87FD-9C974F394874}"/>
                  </a:ext>
                </a:extLst>
              </p:cNvPr>
              <p:cNvSpPr>
                <a:spLocks/>
              </p:cNvSpPr>
              <p:nvPr/>
            </p:nvSpPr>
            <p:spPr bwMode="auto">
              <a:xfrm>
                <a:off x="1522" y="4064"/>
                <a:ext cx="247" cy="16"/>
              </a:xfrm>
              <a:custGeom>
                <a:avLst/>
                <a:gdLst>
                  <a:gd name="T0" fmla="*/ 126 w 126"/>
                  <a:gd name="T1" fmla="*/ 0 h 8"/>
                  <a:gd name="T2" fmla="*/ 126 w 126"/>
                  <a:gd name="T3" fmla="*/ 8 h 8"/>
                  <a:gd name="T4" fmla="*/ 0 w 126"/>
                  <a:gd name="T5" fmla="*/ 8 h 8"/>
                  <a:gd name="T6" fmla="*/ 0 w 126"/>
                  <a:gd name="T7" fmla="*/ 0 h 8"/>
                  <a:gd name="T8" fmla="*/ 126 w 126"/>
                  <a:gd name="T9" fmla="*/ 0 h 8"/>
                </a:gdLst>
                <a:ahLst/>
                <a:cxnLst>
                  <a:cxn ang="0">
                    <a:pos x="T0" y="T1"/>
                  </a:cxn>
                  <a:cxn ang="0">
                    <a:pos x="T2" y="T3"/>
                  </a:cxn>
                  <a:cxn ang="0">
                    <a:pos x="T4" y="T5"/>
                  </a:cxn>
                  <a:cxn ang="0">
                    <a:pos x="T6" y="T7"/>
                  </a:cxn>
                  <a:cxn ang="0">
                    <a:pos x="T8" y="T9"/>
                  </a:cxn>
                </a:cxnLst>
                <a:rect l="0" t="0" r="r" b="b"/>
                <a:pathLst>
                  <a:path w="126" h="8">
                    <a:moveTo>
                      <a:pt x="126" y="0"/>
                    </a:moveTo>
                    <a:cubicBezTo>
                      <a:pt x="126" y="5"/>
                      <a:pt x="126" y="8"/>
                      <a:pt x="126" y="8"/>
                    </a:cubicBezTo>
                    <a:cubicBezTo>
                      <a:pt x="0" y="8"/>
                      <a:pt x="0" y="8"/>
                      <a:pt x="0" y="8"/>
                    </a:cubicBezTo>
                    <a:cubicBezTo>
                      <a:pt x="0" y="5"/>
                      <a:pt x="0" y="3"/>
                      <a:pt x="0" y="0"/>
                    </a:cubicBezTo>
                    <a:lnTo>
                      <a:pt x="126" y="0"/>
                    </a:ln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4">
                <a:extLst>
                  <a:ext uri="{FF2B5EF4-FFF2-40B4-BE49-F238E27FC236}">
                    <a16:creationId xmlns:a16="http://schemas.microsoft.com/office/drawing/2014/main" id="{7093C24D-19F4-4238-BC34-4EB7C18DD066}"/>
                  </a:ext>
                </a:extLst>
              </p:cNvPr>
              <p:cNvSpPr>
                <a:spLocks/>
              </p:cNvSpPr>
              <p:nvPr/>
            </p:nvSpPr>
            <p:spPr bwMode="auto">
              <a:xfrm>
                <a:off x="1616" y="3984"/>
                <a:ext cx="41" cy="19"/>
              </a:xfrm>
              <a:custGeom>
                <a:avLst/>
                <a:gdLst>
                  <a:gd name="T0" fmla="*/ 21 w 21"/>
                  <a:gd name="T1" fmla="*/ 4 h 10"/>
                  <a:gd name="T2" fmla="*/ 4 w 21"/>
                  <a:gd name="T3" fmla="*/ 10 h 10"/>
                  <a:gd name="T4" fmla="*/ 0 w 21"/>
                  <a:gd name="T5" fmla="*/ 4 h 10"/>
                  <a:gd name="T6" fmla="*/ 14 w 21"/>
                  <a:gd name="T7" fmla="*/ 0 h 10"/>
                  <a:gd name="T8" fmla="*/ 21 w 21"/>
                  <a:gd name="T9" fmla="*/ 4 h 10"/>
                </a:gdLst>
                <a:ahLst/>
                <a:cxnLst>
                  <a:cxn ang="0">
                    <a:pos x="T0" y="T1"/>
                  </a:cxn>
                  <a:cxn ang="0">
                    <a:pos x="T2" y="T3"/>
                  </a:cxn>
                  <a:cxn ang="0">
                    <a:pos x="T4" y="T5"/>
                  </a:cxn>
                  <a:cxn ang="0">
                    <a:pos x="T6" y="T7"/>
                  </a:cxn>
                  <a:cxn ang="0">
                    <a:pos x="T8" y="T9"/>
                  </a:cxn>
                </a:cxnLst>
                <a:rect l="0" t="0" r="r" b="b"/>
                <a:pathLst>
                  <a:path w="21" h="10">
                    <a:moveTo>
                      <a:pt x="21" y="4"/>
                    </a:moveTo>
                    <a:cubicBezTo>
                      <a:pt x="4" y="10"/>
                      <a:pt x="4" y="10"/>
                      <a:pt x="4" y="10"/>
                    </a:cubicBezTo>
                    <a:cubicBezTo>
                      <a:pt x="0" y="4"/>
                      <a:pt x="0" y="4"/>
                      <a:pt x="0" y="4"/>
                    </a:cubicBezTo>
                    <a:cubicBezTo>
                      <a:pt x="14" y="0"/>
                      <a:pt x="14" y="0"/>
                      <a:pt x="14" y="0"/>
                    </a:cubicBezTo>
                    <a:cubicBezTo>
                      <a:pt x="16" y="2"/>
                      <a:pt x="19" y="3"/>
                      <a:pt x="21" y="4"/>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5">
                <a:extLst>
                  <a:ext uri="{FF2B5EF4-FFF2-40B4-BE49-F238E27FC236}">
                    <a16:creationId xmlns:a16="http://schemas.microsoft.com/office/drawing/2014/main" id="{CFE091CD-B4EC-446F-9858-68D002E2815F}"/>
                  </a:ext>
                </a:extLst>
              </p:cNvPr>
              <p:cNvSpPr>
                <a:spLocks/>
              </p:cNvSpPr>
              <p:nvPr/>
            </p:nvSpPr>
            <p:spPr bwMode="auto">
              <a:xfrm>
                <a:off x="1644" y="3996"/>
                <a:ext cx="37" cy="21"/>
              </a:xfrm>
              <a:custGeom>
                <a:avLst/>
                <a:gdLst>
                  <a:gd name="T0" fmla="*/ 19 w 19"/>
                  <a:gd name="T1" fmla="*/ 3 h 11"/>
                  <a:gd name="T2" fmla="*/ 7 w 19"/>
                  <a:gd name="T3" fmla="*/ 11 h 11"/>
                  <a:gd name="T4" fmla="*/ 0 w 19"/>
                  <a:gd name="T5" fmla="*/ 8 h 11"/>
                  <a:gd name="T6" fmla="*/ 11 w 19"/>
                  <a:gd name="T7" fmla="*/ 0 h 11"/>
                  <a:gd name="T8" fmla="*/ 19 w 19"/>
                  <a:gd name="T9" fmla="*/ 3 h 11"/>
                </a:gdLst>
                <a:ahLst/>
                <a:cxnLst>
                  <a:cxn ang="0">
                    <a:pos x="T0" y="T1"/>
                  </a:cxn>
                  <a:cxn ang="0">
                    <a:pos x="T2" y="T3"/>
                  </a:cxn>
                  <a:cxn ang="0">
                    <a:pos x="T4" y="T5"/>
                  </a:cxn>
                  <a:cxn ang="0">
                    <a:pos x="T6" y="T7"/>
                  </a:cxn>
                  <a:cxn ang="0">
                    <a:pos x="T8" y="T9"/>
                  </a:cxn>
                </a:cxnLst>
                <a:rect l="0" t="0" r="r" b="b"/>
                <a:pathLst>
                  <a:path w="19" h="11">
                    <a:moveTo>
                      <a:pt x="19" y="3"/>
                    </a:moveTo>
                    <a:cubicBezTo>
                      <a:pt x="7" y="11"/>
                      <a:pt x="7" y="11"/>
                      <a:pt x="7" y="11"/>
                    </a:cubicBezTo>
                    <a:cubicBezTo>
                      <a:pt x="0" y="8"/>
                      <a:pt x="0" y="8"/>
                      <a:pt x="0" y="8"/>
                    </a:cubicBezTo>
                    <a:cubicBezTo>
                      <a:pt x="11" y="0"/>
                      <a:pt x="11" y="0"/>
                      <a:pt x="11" y="0"/>
                    </a:cubicBezTo>
                    <a:cubicBezTo>
                      <a:pt x="13" y="1"/>
                      <a:pt x="16" y="2"/>
                      <a:pt x="19" y="3"/>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6">
                <a:extLst>
                  <a:ext uri="{FF2B5EF4-FFF2-40B4-BE49-F238E27FC236}">
                    <a16:creationId xmlns:a16="http://schemas.microsoft.com/office/drawing/2014/main" id="{4774EA4C-F17E-45A2-B9F8-D880C13B9ADC}"/>
                  </a:ext>
                </a:extLst>
              </p:cNvPr>
              <p:cNvSpPr>
                <a:spLocks/>
              </p:cNvSpPr>
              <p:nvPr/>
            </p:nvSpPr>
            <p:spPr bwMode="auto">
              <a:xfrm>
                <a:off x="1191" y="3890"/>
                <a:ext cx="188" cy="190"/>
              </a:xfrm>
              <a:custGeom>
                <a:avLst/>
                <a:gdLst>
                  <a:gd name="T0" fmla="*/ 96 w 96"/>
                  <a:gd name="T1" fmla="*/ 89 h 97"/>
                  <a:gd name="T2" fmla="*/ 94 w 96"/>
                  <a:gd name="T3" fmla="*/ 97 h 97"/>
                  <a:gd name="T4" fmla="*/ 11 w 96"/>
                  <a:gd name="T5" fmla="*/ 97 h 97"/>
                  <a:gd name="T6" fmla="*/ 8 w 96"/>
                  <a:gd name="T7" fmla="*/ 89 h 97"/>
                  <a:gd name="T8" fmla="*/ 68 w 96"/>
                  <a:gd name="T9" fmla="*/ 0 h 97"/>
                  <a:gd name="T10" fmla="*/ 73 w 96"/>
                  <a:gd name="T11" fmla="*/ 24 h 97"/>
                  <a:gd name="T12" fmla="*/ 86 w 96"/>
                  <a:gd name="T13" fmla="*/ 69 h 97"/>
                  <a:gd name="T14" fmla="*/ 96 w 96"/>
                  <a:gd name="T15" fmla="*/ 89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7">
                    <a:moveTo>
                      <a:pt x="96" y="89"/>
                    </a:moveTo>
                    <a:cubicBezTo>
                      <a:pt x="96" y="94"/>
                      <a:pt x="94" y="97"/>
                      <a:pt x="94" y="97"/>
                    </a:cubicBezTo>
                    <a:cubicBezTo>
                      <a:pt x="11" y="97"/>
                      <a:pt x="11" y="97"/>
                      <a:pt x="11" y="97"/>
                    </a:cubicBezTo>
                    <a:cubicBezTo>
                      <a:pt x="10" y="94"/>
                      <a:pt x="9" y="92"/>
                      <a:pt x="8" y="89"/>
                    </a:cubicBezTo>
                    <a:cubicBezTo>
                      <a:pt x="0" y="49"/>
                      <a:pt x="68" y="0"/>
                      <a:pt x="68" y="0"/>
                    </a:cubicBezTo>
                    <a:cubicBezTo>
                      <a:pt x="73" y="24"/>
                      <a:pt x="73" y="24"/>
                      <a:pt x="73" y="24"/>
                    </a:cubicBezTo>
                    <a:cubicBezTo>
                      <a:pt x="73" y="24"/>
                      <a:pt x="71" y="62"/>
                      <a:pt x="86" y="69"/>
                    </a:cubicBezTo>
                    <a:cubicBezTo>
                      <a:pt x="95" y="74"/>
                      <a:pt x="96" y="83"/>
                      <a:pt x="96" y="89"/>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7">
                <a:extLst>
                  <a:ext uri="{FF2B5EF4-FFF2-40B4-BE49-F238E27FC236}">
                    <a16:creationId xmlns:a16="http://schemas.microsoft.com/office/drawing/2014/main" id="{F3507439-2EFB-4AF0-98C8-687B1CA5B4D8}"/>
                  </a:ext>
                </a:extLst>
              </p:cNvPr>
              <p:cNvSpPr>
                <a:spLocks/>
              </p:cNvSpPr>
              <p:nvPr/>
            </p:nvSpPr>
            <p:spPr bwMode="auto">
              <a:xfrm>
                <a:off x="1206" y="4064"/>
                <a:ext cx="173" cy="16"/>
              </a:xfrm>
              <a:custGeom>
                <a:avLst/>
                <a:gdLst>
                  <a:gd name="T0" fmla="*/ 0 w 88"/>
                  <a:gd name="T1" fmla="*/ 0 h 8"/>
                  <a:gd name="T2" fmla="*/ 88 w 88"/>
                  <a:gd name="T3" fmla="*/ 0 h 8"/>
                  <a:gd name="T4" fmla="*/ 86 w 88"/>
                  <a:gd name="T5" fmla="*/ 8 h 8"/>
                  <a:gd name="T6" fmla="*/ 3 w 88"/>
                  <a:gd name="T7" fmla="*/ 8 h 8"/>
                  <a:gd name="T8" fmla="*/ 0 w 88"/>
                  <a:gd name="T9" fmla="*/ 0 h 8"/>
                </a:gdLst>
                <a:ahLst/>
                <a:cxnLst>
                  <a:cxn ang="0">
                    <a:pos x="T0" y="T1"/>
                  </a:cxn>
                  <a:cxn ang="0">
                    <a:pos x="T2" y="T3"/>
                  </a:cxn>
                  <a:cxn ang="0">
                    <a:pos x="T4" y="T5"/>
                  </a:cxn>
                  <a:cxn ang="0">
                    <a:pos x="T6" y="T7"/>
                  </a:cxn>
                  <a:cxn ang="0">
                    <a:pos x="T8" y="T9"/>
                  </a:cxn>
                </a:cxnLst>
                <a:rect l="0" t="0" r="r" b="b"/>
                <a:pathLst>
                  <a:path w="88" h="8">
                    <a:moveTo>
                      <a:pt x="0" y="0"/>
                    </a:moveTo>
                    <a:cubicBezTo>
                      <a:pt x="88" y="0"/>
                      <a:pt x="88" y="0"/>
                      <a:pt x="88" y="0"/>
                    </a:cubicBezTo>
                    <a:cubicBezTo>
                      <a:pt x="88" y="5"/>
                      <a:pt x="86" y="8"/>
                      <a:pt x="86" y="8"/>
                    </a:cubicBezTo>
                    <a:cubicBezTo>
                      <a:pt x="3" y="8"/>
                      <a:pt x="3" y="8"/>
                      <a:pt x="3" y="8"/>
                    </a:cubicBezTo>
                    <a:cubicBezTo>
                      <a:pt x="2" y="5"/>
                      <a:pt x="1" y="3"/>
                      <a:pt x="0" y="0"/>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8">
                <a:extLst>
                  <a:ext uri="{FF2B5EF4-FFF2-40B4-BE49-F238E27FC236}">
                    <a16:creationId xmlns:a16="http://schemas.microsoft.com/office/drawing/2014/main" id="{C9065ABF-79A2-4A84-8C58-FC7273C153D5}"/>
                  </a:ext>
                </a:extLst>
              </p:cNvPr>
              <p:cNvSpPr>
                <a:spLocks/>
              </p:cNvSpPr>
              <p:nvPr/>
            </p:nvSpPr>
            <p:spPr bwMode="auto">
              <a:xfrm>
                <a:off x="1251" y="3984"/>
                <a:ext cx="102" cy="41"/>
              </a:xfrm>
              <a:custGeom>
                <a:avLst/>
                <a:gdLst>
                  <a:gd name="T0" fmla="*/ 52 w 52"/>
                  <a:gd name="T1" fmla="*/ 18 h 21"/>
                  <a:gd name="T2" fmla="*/ 0 w 52"/>
                  <a:gd name="T3" fmla="*/ 21 h 21"/>
                  <a:gd name="T4" fmla="*/ 0 w 52"/>
                  <a:gd name="T5" fmla="*/ 15 h 21"/>
                  <a:gd name="T6" fmla="*/ 52 w 52"/>
                  <a:gd name="T7" fmla="*/ 18 h 21"/>
                </a:gdLst>
                <a:ahLst/>
                <a:cxnLst>
                  <a:cxn ang="0">
                    <a:pos x="T0" y="T1"/>
                  </a:cxn>
                  <a:cxn ang="0">
                    <a:pos x="T2" y="T3"/>
                  </a:cxn>
                  <a:cxn ang="0">
                    <a:pos x="T4" y="T5"/>
                  </a:cxn>
                  <a:cxn ang="0">
                    <a:pos x="T6" y="T7"/>
                  </a:cxn>
                </a:cxnLst>
                <a:rect l="0" t="0" r="r" b="b"/>
                <a:pathLst>
                  <a:path w="52" h="21">
                    <a:moveTo>
                      <a:pt x="52" y="18"/>
                    </a:moveTo>
                    <a:cubicBezTo>
                      <a:pt x="52" y="18"/>
                      <a:pt x="16" y="10"/>
                      <a:pt x="0" y="21"/>
                    </a:cubicBezTo>
                    <a:cubicBezTo>
                      <a:pt x="0" y="15"/>
                      <a:pt x="0" y="15"/>
                      <a:pt x="0" y="15"/>
                    </a:cubicBezTo>
                    <a:cubicBezTo>
                      <a:pt x="0" y="15"/>
                      <a:pt x="30" y="0"/>
                      <a:pt x="52" y="18"/>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9">
                <a:extLst>
                  <a:ext uri="{FF2B5EF4-FFF2-40B4-BE49-F238E27FC236}">
                    <a16:creationId xmlns:a16="http://schemas.microsoft.com/office/drawing/2014/main" id="{47B76C91-DBEE-4CDD-86D3-EA73C0AE641B}"/>
                  </a:ext>
                </a:extLst>
              </p:cNvPr>
              <p:cNvSpPr>
                <a:spLocks/>
              </p:cNvSpPr>
              <p:nvPr/>
            </p:nvSpPr>
            <p:spPr bwMode="auto">
              <a:xfrm>
                <a:off x="1251" y="3972"/>
                <a:ext cx="89" cy="30"/>
              </a:xfrm>
              <a:custGeom>
                <a:avLst/>
                <a:gdLst>
                  <a:gd name="T0" fmla="*/ 45 w 45"/>
                  <a:gd name="T1" fmla="*/ 15 h 15"/>
                  <a:gd name="T2" fmla="*/ 0 w 45"/>
                  <a:gd name="T3" fmla="*/ 15 h 15"/>
                  <a:gd name="T4" fmla="*/ 3 w 45"/>
                  <a:gd name="T5" fmla="*/ 10 h 15"/>
                  <a:gd name="T6" fmla="*/ 45 w 45"/>
                  <a:gd name="T7" fmla="*/ 15 h 15"/>
                </a:gdLst>
                <a:ahLst/>
                <a:cxnLst>
                  <a:cxn ang="0">
                    <a:pos x="T0" y="T1"/>
                  </a:cxn>
                  <a:cxn ang="0">
                    <a:pos x="T2" y="T3"/>
                  </a:cxn>
                  <a:cxn ang="0">
                    <a:pos x="T4" y="T5"/>
                  </a:cxn>
                  <a:cxn ang="0">
                    <a:pos x="T6" y="T7"/>
                  </a:cxn>
                </a:cxnLst>
                <a:rect l="0" t="0" r="r" b="b"/>
                <a:pathLst>
                  <a:path w="45" h="15">
                    <a:moveTo>
                      <a:pt x="45" y="15"/>
                    </a:moveTo>
                    <a:cubicBezTo>
                      <a:pt x="45" y="15"/>
                      <a:pt x="22" y="5"/>
                      <a:pt x="0" y="15"/>
                    </a:cubicBezTo>
                    <a:cubicBezTo>
                      <a:pt x="3" y="10"/>
                      <a:pt x="3" y="10"/>
                      <a:pt x="3" y="10"/>
                    </a:cubicBezTo>
                    <a:cubicBezTo>
                      <a:pt x="3" y="10"/>
                      <a:pt x="29" y="0"/>
                      <a:pt x="45" y="15"/>
                    </a:cubicBezTo>
                    <a:close/>
                  </a:path>
                </a:pathLst>
              </a:custGeom>
              <a:solidFill>
                <a:srgbClr val="ADB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0">
                <a:extLst>
                  <a:ext uri="{FF2B5EF4-FFF2-40B4-BE49-F238E27FC236}">
                    <a16:creationId xmlns:a16="http://schemas.microsoft.com/office/drawing/2014/main" id="{420B587D-47B2-4288-AB29-E249B77C9EA4}"/>
                  </a:ext>
                </a:extLst>
              </p:cNvPr>
              <p:cNvSpPr>
                <a:spLocks/>
              </p:cNvSpPr>
              <p:nvPr/>
            </p:nvSpPr>
            <p:spPr bwMode="auto">
              <a:xfrm>
                <a:off x="1202" y="2792"/>
                <a:ext cx="510" cy="1233"/>
              </a:xfrm>
              <a:custGeom>
                <a:avLst/>
                <a:gdLst>
                  <a:gd name="T0" fmla="*/ 46 w 260"/>
                  <a:gd name="T1" fmla="*/ 0 h 628"/>
                  <a:gd name="T2" fmla="*/ 18 w 260"/>
                  <a:gd name="T3" fmla="*/ 388 h 628"/>
                  <a:gd name="T4" fmla="*/ 8 w 260"/>
                  <a:gd name="T5" fmla="*/ 537 h 628"/>
                  <a:gd name="T6" fmla="*/ 2 w 260"/>
                  <a:gd name="T7" fmla="*/ 622 h 628"/>
                  <a:gd name="T8" fmla="*/ 70 w 260"/>
                  <a:gd name="T9" fmla="*/ 613 h 628"/>
                  <a:gd name="T10" fmla="*/ 81 w 260"/>
                  <a:gd name="T11" fmla="*/ 577 h 628"/>
                  <a:gd name="T12" fmla="*/ 73 w 260"/>
                  <a:gd name="T13" fmla="*/ 549 h 628"/>
                  <a:gd name="T14" fmla="*/ 87 w 260"/>
                  <a:gd name="T15" fmla="*/ 508 h 628"/>
                  <a:gd name="T16" fmla="*/ 150 w 260"/>
                  <a:gd name="T17" fmla="*/ 106 h 628"/>
                  <a:gd name="T18" fmla="*/ 158 w 260"/>
                  <a:gd name="T19" fmla="*/ 104 h 628"/>
                  <a:gd name="T20" fmla="*/ 155 w 260"/>
                  <a:gd name="T21" fmla="*/ 549 h 628"/>
                  <a:gd name="T22" fmla="*/ 155 w 260"/>
                  <a:gd name="T23" fmla="*/ 575 h 628"/>
                  <a:gd name="T24" fmla="*/ 163 w 260"/>
                  <a:gd name="T25" fmla="*/ 628 h 628"/>
                  <a:gd name="T26" fmla="*/ 237 w 260"/>
                  <a:gd name="T27" fmla="*/ 607 h 628"/>
                  <a:gd name="T28" fmla="*/ 227 w 260"/>
                  <a:gd name="T29" fmla="*/ 577 h 628"/>
                  <a:gd name="T30" fmla="*/ 233 w 260"/>
                  <a:gd name="T31" fmla="*/ 540 h 628"/>
                  <a:gd name="T32" fmla="*/ 231 w 260"/>
                  <a:gd name="T33" fmla="*/ 489 h 628"/>
                  <a:gd name="T34" fmla="*/ 260 w 260"/>
                  <a:gd name="T35" fmla="*/ 8 h 628"/>
                  <a:gd name="T36" fmla="*/ 46 w 260"/>
                  <a:gd name="T37" fmla="*/ 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0" h="628">
                    <a:moveTo>
                      <a:pt x="46" y="0"/>
                    </a:moveTo>
                    <a:cubicBezTo>
                      <a:pt x="46" y="80"/>
                      <a:pt x="20" y="367"/>
                      <a:pt x="18" y="388"/>
                    </a:cubicBezTo>
                    <a:cubicBezTo>
                      <a:pt x="12" y="427"/>
                      <a:pt x="15" y="495"/>
                      <a:pt x="8" y="537"/>
                    </a:cubicBezTo>
                    <a:cubicBezTo>
                      <a:pt x="0" y="582"/>
                      <a:pt x="2" y="622"/>
                      <a:pt x="2" y="622"/>
                    </a:cubicBezTo>
                    <a:cubicBezTo>
                      <a:pt x="2" y="622"/>
                      <a:pt x="46" y="587"/>
                      <a:pt x="70" y="613"/>
                    </a:cubicBezTo>
                    <a:cubicBezTo>
                      <a:pt x="81" y="577"/>
                      <a:pt x="81" y="577"/>
                      <a:pt x="81" y="577"/>
                    </a:cubicBezTo>
                    <a:cubicBezTo>
                      <a:pt x="73" y="549"/>
                      <a:pt x="73" y="549"/>
                      <a:pt x="73" y="549"/>
                    </a:cubicBezTo>
                    <a:cubicBezTo>
                      <a:pt x="87" y="508"/>
                      <a:pt x="87" y="508"/>
                      <a:pt x="87" y="508"/>
                    </a:cubicBezTo>
                    <a:cubicBezTo>
                      <a:pt x="77" y="490"/>
                      <a:pt x="150" y="106"/>
                      <a:pt x="150" y="106"/>
                    </a:cubicBezTo>
                    <a:cubicBezTo>
                      <a:pt x="158" y="104"/>
                      <a:pt x="158" y="104"/>
                      <a:pt x="158" y="104"/>
                    </a:cubicBezTo>
                    <a:cubicBezTo>
                      <a:pt x="155" y="549"/>
                      <a:pt x="155" y="549"/>
                      <a:pt x="155" y="549"/>
                    </a:cubicBezTo>
                    <a:cubicBezTo>
                      <a:pt x="155" y="575"/>
                      <a:pt x="155" y="575"/>
                      <a:pt x="155" y="575"/>
                    </a:cubicBezTo>
                    <a:cubicBezTo>
                      <a:pt x="155" y="575"/>
                      <a:pt x="163" y="607"/>
                      <a:pt x="163" y="628"/>
                    </a:cubicBezTo>
                    <a:cubicBezTo>
                      <a:pt x="237" y="607"/>
                      <a:pt x="237" y="607"/>
                      <a:pt x="237" y="607"/>
                    </a:cubicBezTo>
                    <a:cubicBezTo>
                      <a:pt x="227" y="577"/>
                      <a:pt x="227" y="577"/>
                      <a:pt x="227" y="577"/>
                    </a:cubicBezTo>
                    <a:cubicBezTo>
                      <a:pt x="233" y="540"/>
                      <a:pt x="233" y="540"/>
                      <a:pt x="233" y="540"/>
                    </a:cubicBezTo>
                    <a:cubicBezTo>
                      <a:pt x="231" y="489"/>
                      <a:pt x="231" y="489"/>
                      <a:pt x="231" y="489"/>
                    </a:cubicBezTo>
                    <a:cubicBezTo>
                      <a:pt x="231" y="489"/>
                      <a:pt x="255" y="56"/>
                      <a:pt x="260" y="8"/>
                    </a:cubicBezTo>
                    <a:lnTo>
                      <a:pt x="46" y="0"/>
                    </a:lnTo>
                    <a:close/>
                  </a:path>
                </a:pathLst>
              </a:custGeom>
              <a:solidFill>
                <a:srgbClr val="8B3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1">
                <a:extLst>
                  <a:ext uri="{FF2B5EF4-FFF2-40B4-BE49-F238E27FC236}">
                    <a16:creationId xmlns:a16="http://schemas.microsoft.com/office/drawing/2014/main" id="{20AF7B7D-5F0A-461C-AFCA-A7F38B332232}"/>
                  </a:ext>
                </a:extLst>
              </p:cNvPr>
              <p:cNvSpPr>
                <a:spLocks/>
              </p:cNvSpPr>
              <p:nvPr/>
            </p:nvSpPr>
            <p:spPr bwMode="auto">
              <a:xfrm>
                <a:off x="1242" y="2093"/>
                <a:ext cx="506" cy="774"/>
              </a:xfrm>
              <a:custGeom>
                <a:avLst/>
                <a:gdLst>
                  <a:gd name="T0" fmla="*/ 23 w 258"/>
                  <a:gd name="T1" fmla="*/ 376 h 394"/>
                  <a:gd name="T2" fmla="*/ 142 w 258"/>
                  <a:gd name="T3" fmla="*/ 392 h 394"/>
                  <a:gd name="T4" fmla="*/ 240 w 258"/>
                  <a:gd name="T5" fmla="*/ 372 h 394"/>
                  <a:gd name="T6" fmla="*/ 238 w 258"/>
                  <a:gd name="T7" fmla="*/ 29 h 394"/>
                  <a:gd name="T8" fmla="*/ 158 w 258"/>
                  <a:gd name="T9" fmla="*/ 1 h 394"/>
                  <a:gd name="T10" fmla="*/ 113 w 258"/>
                  <a:gd name="T11" fmla="*/ 1 h 394"/>
                  <a:gd name="T12" fmla="*/ 80 w 258"/>
                  <a:gd name="T13" fmla="*/ 6 h 394"/>
                  <a:gd name="T14" fmla="*/ 5 w 258"/>
                  <a:gd name="T15" fmla="*/ 66 h 394"/>
                  <a:gd name="T16" fmla="*/ 23 w 258"/>
                  <a:gd name="T17" fmla="*/ 3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8" h="394">
                    <a:moveTo>
                      <a:pt x="23" y="376"/>
                    </a:moveTo>
                    <a:cubicBezTo>
                      <a:pt x="23" y="376"/>
                      <a:pt x="43" y="394"/>
                      <a:pt x="142" y="392"/>
                    </a:cubicBezTo>
                    <a:cubicBezTo>
                      <a:pt x="219" y="390"/>
                      <a:pt x="240" y="372"/>
                      <a:pt x="240" y="372"/>
                    </a:cubicBezTo>
                    <a:cubicBezTo>
                      <a:pt x="240" y="372"/>
                      <a:pt x="258" y="55"/>
                      <a:pt x="238" y="29"/>
                    </a:cubicBezTo>
                    <a:cubicBezTo>
                      <a:pt x="224" y="11"/>
                      <a:pt x="195" y="3"/>
                      <a:pt x="158" y="1"/>
                    </a:cubicBezTo>
                    <a:cubicBezTo>
                      <a:pt x="145" y="0"/>
                      <a:pt x="129" y="0"/>
                      <a:pt x="113" y="1"/>
                    </a:cubicBezTo>
                    <a:cubicBezTo>
                      <a:pt x="102" y="2"/>
                      <a:pt x="90" y="3"/>
                      <a:pt x="80" y="6"/>
                    </a:cubicBezTo>
                    <a:cubicBezTo>
                      <a:pt x="39" y="18"/>
                      <a:pt x="10" y="45"/>
                      <a:pt x="5" y="66"/>
                    </a:cubicBezTo>
                    <a:cubicBezTo>
                      <a:pt x="0" y="93"/>
                      <a:pt x="23" y="376"/>
                      <a:pt x="23" y="376"/>
                    </a:cubicBezTo>
                    <a:close/>
                  </a:path>
                </a:pathLst>
              </a:custGeom>
              <a:solidFill>
                <a:srgbClr val="CF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2">
                <a:extLst>
                  <a:ext uri="{FF2B5EF4-FFF2-40B4-BE49-F238E27FC236}">
                    <a16:creationId xmlns:a16="http://schemas.microsoft.com/office/drawing/2014/main" id="{C66AEB89-2935-4F06-89B8-22AD54775648}"/>
                  </a:ext>
                </a:extLst>
              </p:cNvPr>
              <p:cNvSpPr>
                <a:spLocks/>
              </p:cNvSpPr>
              <p:nvPr/>
            </p:nvSpPr>
            <p:spPr bwMode="auto">
              <a:xfrm>
                <a:off x="1571" y="2097"/>
                <a:ext cx="212" cy="642"/>
              </a:xfrm>
              <a:custGeom>
                <a:avLst/>
                <a:gdLst>
                  <a:gd name="T0" fmla="*/ 96 w 108"/>
                  <a:gd name="T1" fmla="*/ 220 h 327"/>
                  <a:gd name="T2" fmla="*/ 92 w 108"/>
                  <a:gd name="T3" fmla="*/ 311 h 327"/>
                  <a:gd name="T4" fmla="*/ 42 w 108"/>
                  <a:gd name="T5" fmla="*/ 320 h 327"/>
                  <a:gd name="T6" fmla="*/ 37 w 108"/>
                  <a:gd name="T7" fmla="*/ 113 h 327"/>
                  <a:gd name="T8" fmla="*/ 0 w 108"/>
                  <a:gd name="T9" fmla="*/ 0 h 327"/>
                  <a:gd name="T10" fmla="*/ 84 w 108"/>
                  <a:gd name="T11" fmla="*/ 43 h 327"/>
                  <a:gd name="T12" fmla="*/ 87 w 108"/>
                  <a:gd name="T13" fmla="*/ 103 h 327"/>
                  <a:gd name="T14" fmla="*/ 84 w 108"/>
                  <a:gd name="T15" fmla="*/ 113 h 327"/>
                  <a:gd name="T16" fmla="*/ 85 w 108"/>
                  <a:gd name="T17" fmla="*/ 113 h 327"/>
                  <a:gd name="T18" fmla="*/ 101 w 108"/>
                  <a:gd name="T19" fmla="*/ 146 h 327"/>
                  <a:gd name="T20" fmla="*/ 92 w 108"/>
                  <a:gd name="T21" fmla="*/ 213 h 327"/>
                  <a:gd name="T22" fmla="*/ 96 w 108"/>
                  <a:gd name="T23" fmla="*/ 22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327">
                    <a:moveTo>
                      <a:pt x="96" y="220"/>
                    </a:moveTo>
                    <a:cubicBezTo>
                      <a:pt x="105" y="242"/>
                      <a:pt x="100" y="296"/>
                      <a:pt x="92" y="311"/>
                    </a:cubicBezTo>
                    <a:cubicBezTo>
                      <a:pt x="83" y="327"/>
                      <a:pt x="42" y="320"/>
                      <a:pt x="42" y="320"/>
                    </a:cubicBezTo>
                    <a:cubicBezTo>
                      <a:pt x="42" y="320"/>
                      <a:pt x="43" y="182"/>
                      <a:pt x="37" y="113"/>
                    </a:cubicBezTo>
                    <a:cubicBezTo>
                      <a:pt x="30" y="43"/>
                      <a:pt x="0" y="0"/>
                      <a:pt x="0" y="0"/>
                    </a:cubicBezTo>
                    <a:cubicBezTo>
                      <a:pt x="0" y="0"/>
                      <a:pt x="73" y="2"/>
                      <a:pt x="84" y="43"/>
                    </a:cubicBezTo>
                    <a:cubicBezTo>
                      <a:pt x="91" y="70"/>
                      <a:pt x="89" y="91"/>
                      <a:pt x="87" y="103"/>
                    </a:cubicBezTo>
                    <a:cubicBezTo>
                      <a:pt x="86" y="109"/>
                      <a:pt x="84" y="113"/>
                      <a:pt x="84" y="113"/>
                    </a:cubicBezTo>
                    <a:cubicBezTo>
                      <a:pt x="84" y="113"/>
                      <a:pt x="85" y="113"/>
                      <a:pt x="85" y="113"/>
                    </a:cubicBezTo>
                    <a:cubicBezTo>
                      <a:pt x="87" y="113"/>
                      <a:pt x="95" y="117"/>
                      <a:pt x="101" y="146"/>
                    </a:cubicBezTo>
                    <a:cubicBezTo>
                      <a:pt x="108" y="180"/>
                      <a:pt x="92" y="213"/>
                      <a:pt x="92" y="213"/>
                    </a:cubicBezTo>
                    <a:cubicBezTo>
                      <a:pt x="94" y="214"/>
                      <a:pt x="95" y="217"/>
                      <a:pt x="96" y="220"/>
                    </a:cubicBezTo>
                    <a:close/>
                  </a:path>
                </a:pathLst>
              </a:custGeom>
              <a:solidFill>
                <a:srgbClr val="F24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3">
                <a:extLst>
                  <a:ext uri="{FF2B5EF4-FFF2-40B4-BE49-F238E27FC236}">
                    <a16:creationId xmlns:a16="http://schemas.microsoft.com/office/drawing/2014/main" id="{C22CF53E-4782-41B8-B16D-C45F1D4863B4}"/>
                  </a:ext>
                </a:extLst>
              </p:cNvPr>
              <p:cNvSpPr>
                <a:spLocks/>
              </p:cNvSpPr>
              <p:nvPr/>
            </p:nvSpPr>
            <p:spPr bwMode="auto">
              <a:xfrm>
                <a:off x="1559" y="2057"/>
                <a:ext cx="92" cy="167"/>
              </a:xfrm>
              <a:custGeom>
                <a:avLst/>
                <a:gdLst>
                  <a:gd name="T0" fmla="*/ 34 w 47"/>
                  <a:gd name="T1" fmla="*/ 85 h 85"/>
                  <a:gd name="T2" fmla="*/ 32 w 47"/>
                  <a:gd name="T3" fmla="*/ 23 h 85"/>
                  <a:gd name="T4" fmla="*/ 0 w 47"/>
                  <a:gd name="T5" fmla="*/ 0 h 85"/>
                  <a:gd name="T6" fmla="*/ 23 w 47"/>
                  <a:gd name="T7" fmla="*/ 32 h 85"/>
                  <a:gd name="T8" fmla="*/ 34 w 47"/>
                  <a:gd name="T9" fmla="*/ 85 h 85"/>
                </a:gdLst>
                <a:ahLst/>
                <a:cxnLst>
                  <a:cxn ang="0">
                    <a:pos x="T0" y="T1"/>
                  </a:cxn>
                  <a:cxn ang="0">
                    <a:pos x="T2" y="T3"/>
                  </a:cxn>
                  <a:cxn ang="0">
                    <a:pos x="T4" y="T5"/>
                  </a:cxn>
                  <a:cxn ang="0">
                    <a:pos x="T6" y="T7"/>
                  </a:cxn>
                  <a:cxn ang="0">
                    <a:pos x="T8" y="T9"/>
                  </a:cxn>
                </a:cxnLst>
                <a:rect l="0" t="0" r="r" b="b"/>
                <a:pathLst>
                  <a:path w="47" h="85">
                    <a:moveTo>
                      <a:pt x="34" y="85"/>
                    </a:moveTo>
                    <a:cubicBezTo>
                      <a:pt x="34" y="85"/>
                      <a:pt x="47" y="43"/>
                      <a:pt x="32" y="23"/>
                    </a:cubicBezTo>
                    <a:cubicBezTo>
                      <a:pt x="17" y="3"/>
                      <a:pt x="0" y="0"/>
                      <a:pt x="0" y="0"/>
                    </a:cubicBezTo>
                    <a:cubicBezTo>
                      <a:pt x="0" y="0"/>
                      <a:pt x="21" y="19"/>
                      <a:pt x="23" y="32"/>
                    </a:cubicBezTo>
                    <a:cubicBezTo>
                      <a:pt x="26" y="44"/>
                      <a:pt x="34" y="85"/>
                      <a:pt x="34" y="85"/>
                    </a:cubicBezTo>
                    <a:close/>
                  </a:path>
                </a:pathLst>
              </a:custGeom>
              <a:solidFill>
                <a:srgbClr val="CE3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4">
                <a:extLst>
                  <a:ext uri="{FF2B5EF4-FFF2-40B4-BE49-F238E27FC236}">
                    <a16:creationId xmlns:a16="http://schemas.microsoft.com/office/drawing/2014/main" id="{8DED56AD-20CB-4E47-8905-AC8C90D11FBE}"/>
                  </a:ext>
                </a:extLst>
              </p:cNvPr>
              <p:cNvSpPr>
                <a:spLocks/>
              </p:cNvSpPr>
              <p:nvPr/>
            </p:nvSpPr>
            <p:spPr bwMode="auto">
              <a:xfrm>
                <a:off x="1359" y="2024"/>
                <a:ext cx="279" cy="183"/>
              </a:xfrm>
              <a:custGeom>
                <a:avLst/>
                <a:gdLst>
                  <a:gd name="T0" fmla="*/ 102 w 142"/>
                  <a:gd name="T1" fmla="*/ 17 h 93"/>
                  <a:gd name="T2" fmla="*/ 2 w 142"/>
                  <a:gd name="T3" fmla="*/ 11 h 93"/>
                  <a:gd name="T4" fmla="*/ 9 w 142"/>
                  <a:gd name="T5" fmla="*/ 41 h 93"/>
                  <a:gd name="T6" fmla="*/ 134 w 142"/>
                  <a:gd name="T7" fmla="*/ 93 h 93"/>
                  <a:gd name="T8" fmla="*/ 102 w 142"/>
                  <a:gd name="T9" fmla="*/ 17 h 93"/>
                </a:gdLst>
                <a:ahLst/>
                <a:cxnLst>
                  <a:cxn ang="0">
                    <a:pos x="T0" y="T1"/>
                  </a:cxn>
                  <a:cxn ang="0">
                    <a:pos x="T2" y="T3"/>
                  </a:cxn>
                  <a:cxn ang="0">
                    <a:pos x="T4" y="T5"/>
                  </a:cxn>
                  <a:cxn ang="0">
                    <a:pos x="T6" y="T7"/>
                  </a:cxn>
                  <a:cxn ang="0">
                    <a:pos x="T8" y="T9"/>
                  </a:cxn>
                </a:cxnLst>
                <a:rect l="0" t="0" r="r" b="b"/>
                <a:pathLst>
                  <a:path w="142" h="93">
                    <a:moveTo>
                      <a:pt x="102" y="17"/>
                    </a:moveTo>
                    <a:cubicBezTo>
                      <a:pt x="81" y="10"/>
                      <a:pt x="29" y="0"/>
                      <a:pt x="2" y="11"/>
                    </a:cubicBezTo>
                    <a:cubicBezTo>
                      <a:pt x="2" y="11"/>
                      <a:pt x="0" y="34"/>
                      <a:pt x="9" y="41"/>
                    </a:cubicBezTo>
                    <a:cubicBezTo>
                      <a:pt x="19" y="49"/>
                      <a:pt x="108" y="4"/>
                      <a:pt x="134" y="93"/>
                    </a:cubicBezTo>
                    <a:cubicBezTo>
                      <a:pt x="134" y="93"/>
                      <a:pt x="142" y="29"/>
                      <a:pt x="102" y="17"/>
                    </a:cubicBezTo>
                    <a:close/>
                  </a:path>
                </a:pathLst>
              </a:custGeom>
              <a:solidFill>
                <a:srgbClr val="B72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5">
                <a:extLst>
                  <a:ext uri="{FF2B5EF4-FFF2-40B4-BE49-F238E27FC236}">
                    <a16:creationId xmlns:a16="http://schemas.microsoft.com/office/drawing/2014/main" id="{8BB5BC76-BB9A-45F9-B1D7-8FD216B1E1EB}"/>
                  </a:ext>
                </a:extLst>
              </p:cNvPr>
              <p:cNvSpPr>
                <a:spLocks/>
              </p:cNvSpPr>
              <p:nvPr/>
            </p:nvSpPr>
            <p:spPr bwMode="auto">
              <a:xfrm>
                <a:off x="1212" y="2105"/>
                <a:ext cx="263" cy="665"/>
              </a:xfrm>
              <a:custGeom>
                <a:avLst/>
                <a:gdLst>
                  <a:gd name="T0" fmla="*/ 134 w 134"/>
                  <a:gd name="T1" fmla="*/ 180 h 339"/>
                  <a:gd name="T2" fmla="*/ 120 w 134"/>
                  <a:gd name="T3" fmla="*/ 328 h 339"/>
                  <a:gd name="T4" fmla="*/ 20 w 134"/>
                  <a:gd name="T5" fmla="*/ 322 h 339"/>
                  <a:gd name="T6" fmla="*/ 20 w 134"/>
                  <a:gd name="T7" fmla="*/ 252 h 339"/>
                  <a:gd name="T8" fmla="*/ 13 w 134"/>
                  <a:gd name="T9" fmla="*/ 231 h 339"/>
                  <a:gd name="T10" fmla="*/ 13 w 134"/>
                  <a:gd name="T11" fmla="*/ 231 h 339"/>
                  <a:gd name="T12" fmla="*/ 8 w 134"/>
                  <a:gd name="T13" fmla="*/ 213 h 339"/>
                  <a:gd name="T14" fmla="*/ 5 w 134"/>
                  <a:gd name="T15" fmla="*/ 192 h 339"/>
                  <a:gd name="T16" fmla="*/ 11 w 134"/>
                  <a:gd name="T17" fmla="*/ 151 h 339"/>
                  <a:gd name="T18" fmla="*/ 16 w 134"/>
                  <a:gd name="T19" fmla="*/ 142 h 339"/>
                  <a:gd name="T20" fmla="*/ 7 w 134"/>
                  <a:gd name="T21" fmla="*/ 45 h 339"/>
                  <a:gd name="T22" fmla="*/ 16 w 134"/>
                  <a:gd name="T23" fmla="*/ 28 h 339"/>
                  <a:gd name="T24" fmla="*/ 87 w 134"/>
                  <a:gd name="T25" fmla="*/ 0 h 339"/>
                  <a:gd name="T26" fmla="*/ 131 w 134"/>
                  <a:gd name="T27" fmla="*/ 112 h 339"/>
                  <a:gd name="T28" fmla="*/ 131 w 134"/>
                  <a:gd name="T29" fmla="*/ 112 h 339"/>
                  <a:gd name="T30" fmla="*/ 134 w 134"/>
                  <a:gd name="T31" fmla="*/ 18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339">
                    <a:moveTo>
                      <a:pt x="134" y="180"/>
                    </a:moveTo>
                    <a:cubicBezTo>
                      <a:pt x="133" y="295"/>
                      <a:pt x="120" y="328"/>
                      <a:pt x="120" y="328"/>
                    </a:cubicBezTo>
                    <a:cubicBezTo>
                      <a:pt x="120" y="328"/>
                      <a:pt x="35" y="339"/>
                      <a:pt x="20" y="322"/>
                    </a:cubicBezTo>
                    <a:cubicBezTo>
                      <a:pt x="4" y="305"/>
                      <a:pt x="20" y="252"/>
                      <a:pt x="20" y="252"/>
                    </a:cubicBezTo>
                    <a:cubicBezTo>
                      <a:pt x="20" y="252"/>
                      <a:pt x="16" y="243"/>
                      <a:pt x="13" y="231"/>
                    </a:cubicBezTo>
                    <a:cubicBezTo>
                      <a:pt x="13" y="231"/>
                      <a:pt x="13" y="231"/>
                      <a:pt x="13" y="231"/>
                    </a:cubicBezTo>
                    <a:cubicBezTo>
                      <a:pt x="11" y="225"/>
                      <a:pt x="9" y="219"/>
                      <a:pt x="8" y="213"/>
                    </a:cubicBezTo>
                    <a:cubicBezTo>
                      <a:pt x="7" y="206"/>
                      <a:pt x="6" y="199"/>
                      <a:pt x="5" y="192"/>
                    </a:cubicBezTo>
                    <a:cubicBezTo>
                      <a:pt x="3" y="173"/>
                      <a:pt x="7" y="159"/>
                      <a:pt x="11" y="151"/>
                    </a:cubicBezTo>
                    <a:cubicBezTo>
                      <a:pt x="14" y="145"/>
                      <a:pt x="16" y="142"/>
                      <a:pt x="16" y="142"/>
                    </a:cubicBezTo>
                    <a:cubicBezTo>
                      <a:pt x="16" y="142"/>
                      <a:pt x="0" y="75"/>
                      <a:pt x="7" y="45"/>
                    </a:cubicBezTo>
                    <a:cubicBezTo>
                      <a:pt x="9" y="39"/>
                      <a:pt x="12" y="33"/>
                      <a:pt x="16" y="28"/>
                    </a:cubicBezTo>
                    <a:cubicBezTo>
                      <a:pt x="37" y="0"/>
                      <a:pt x="87" y="0"/>
                      <a:pt x="87" y="0"/>
                    </a:cubicBezTo>
                    <a:cubicBezTo>
                      <a:pt x="101" y="4"/>
                      <a:pt x="123" y="41"/>
                      <a:pt x="131" y="112"/>
                    </a:cubicBezTo>
                    <a:cubicBezTo>
                      <a:pt x="131" y="112"/>
                      <a:pt x="131" y="112"/>
                      <a:pt x="131" y="112"/>
                    </a:cubicBezTo>
                    <a:cubicBezTo>
                      <a:pt x="133" y="132"/>
                      <a:pt x="134" y="155"/>
                      <a:pt x="134" y="180"/>
                    </a:cubicBezTo>
                    <a:close/>
                  </a:path>
                </a:pathLst>
              </a:custGeom>
              <a:solidFill>
                <a:srgbClr val="F24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6">
                <a:extLst>
                  <a:ext uri="{FF2B5EF4-FFF2-40B4-BE49-F238E27FC236}">
                    <a16:creationId xmlns:a16="http://schemas.microsoft.com/office/drawing/2014/main" id="{D88A20E6-C660-4EDE-948A-693BE9BF3762}"/>
                  </a:ext>
                </a:extLst>
              </p:cNvPr>
              <p:cNvSpPr>
                <a:spLocks/>
              </p:cNvSpPr>
              <p:nvPr/>
            </p:nvSpPr>
            <p:spPr bwMode="auto">
              <a:xfrm>
                <a:off x="1432" y="1983"/>
                <a:ext cx="118" cy="173"/>
              </a:xfrm>
              <a:custGeom>
                <a:avLst/>
                <a:gdLst>
                  <a:gd name="T0" fmla="*/ 60 w 60"/>
                  <a:gd name="T1" fmla="*/ 30 h 88"/>
                  <a:gd name="T2" fmla="*/ 46 w 60"/>
                  <a:gd name="T3" fmla="*/ 81 h 88"/>
                  <a:gd name="T4" fmla="*/ 0 w 60"/>
                  <a:gd name="T5" fmla="*/ 67 h 88"/>
                  <a:gd name="T6" fmla="*/ 2 w 60"/>
                  <a:gd name="T7" fmla="*/ 0 h 88"/>
                  <a:gd name="T8" fmla="*/ 12 w 60"/>
                  <a:gd name="T9" fmla="*/ 1 h 88"/>
                  <a:gd name="T10" fmla="*/ 60 w 60"/>
                  <a:gd name="T11" fmla="*/ 30 h 88"/>
                </a:gdLst>
                <a:ahLst/>
                <a:cxnLst>
                  <a:cxn ang="0">
                    <a:pos x="T0" y="T1"/>
                  </a:cxn>
                  <a:cxn ang="0">
                    <a:pos x="T2" y="T3"/>
                  </a:cxn>
                  <a:cxn ang="0">
                    <a:pos x="T4" y="T5"/>
                  </a:cxn>
                  <a:cxn ang="0">
                    <a:pos x="T6" y="T7"/>
                  </a:cxn>
                  <a:cxn ang="0">
                    <a:pos x="T8" y="T9"/>
                  </a:cxn>
                  <a:cxn ang="0">
                    <a:pos x="T10" y="T11"/>
                  </a:cxn>
                </a:cxnLst>
                <a:rect l="0" t="0" r="r" b="b"/>
                <a:pathLst>
                  <a:path w="60" h="88">
                    <a:moveTo>
                      <a:pt x="60" y="30"/>
                    </a:moveTo>
                    <a:cubicBezTo>
                      <a:pt x="46" y="81"/>
                      <a:pt x="46" y="81"/>
                      <a:pt x="46" y="81"/>
                    </a:cubicBezTo>
                    <a:cubicBezTo>
                      <a:pt x="46" y="81"/>
                      <a:pt x="32" y="88"/>
                      <a:pt x="0" y="67"/>
                    </a:cubicBezTo>
                    <a:cubicBezTo>
                      <a:pt x="0" y="67"/>
                      <a:pt x="17" y="28"/>
                      <a:pt x="2" y="0"/>
                    </a:cubicBezTo>
                    <a:cubicBezTo>
                      <a:pt x="2" y="0"/>
                      <a:pt x="6" y="0"/>
                      <a:pt x="12" y="1"/>
                    </a:cubicBezTo>
                    <a:cubicBezTo>
                      <a:pt x="12" y="1"/>
                      <a:pt x="18" y="32"/>
                      <a:pt x="60" y="30"/>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7">
                <a:extLst>
                  <a:ext uri="{FF2B5EF4-FFF2-40B4-BE49-F238E27FC236}">
                    <a16:creationId xmlns:a16="http://schemas.microsoft.com/office/drawing/2014/main" id="{463719B2-B0E7-4B3B-BD2F-A82301992F64}"/>
                  </a:ext>
                </a:extLst>
              </p:cNvPr>
              <p:cNvSpPr>
                <a:spLocks/>
              </p:cNvSpPr>
              <p:nvPr/>
            </p:nvSpPr>
            <p:spPr bwMode="auto">
              <a:xfrm>
                <a:off x="1432" y="1794"/>
                <a:ext cx="176" cy="273"/>
              </a:xfrm>
              <a:custGeom>
                <a:avLst/>
                <a:gdLst>
                  <a:gd name="T0" fmla="*/ 0 w 90"/>
                  <a:gd name="T1" fmla="*/ 70 h 139"/>
                  <a:gd name="T2" fmla="*/ 73 w 90"/>
                  <a:gd name="T3" fmla="*/ 117 h 139"/>
                  <a:gd name="T4" fmla="*/ 86 w 90"/>
                  <a:gd name="T5" fmla="*/ 82 h 139"/>
                  <a:gd name="T6" fmla="*/ 87 w 90"/>
                  <a:gd name="T7" fmla="*/ 72 h 139"/>
                  <a:gd name="T8" fmla="*/ 75 w 90"/>
                  <a:gd name="T9" fmla="*/ 21 h 139"/>
                  <a:gd name="T10" fmla="*/ 0 w 90"/>
                  <a:gd name="T11" fmla="*/ 70 h 139"/>
                </a:gdLst>
                <a:ahLst/>
                <a:cxnLst>
                  <a:cxn ang="0">
                    <a:pos x="T0" y="T1"/>
                  </a:cxn>
                  <a:cxn ang="0">
                    <a:pos x="T2" y="T3"/>
                  </a:cxn>
                  <a:cxn ang="0">
                    <a:pos x="T4" y="T5"/>
                  </a:cxn>
                  <a:cxn ang="0">
                    <a:pos x="T6" y="T7"/>
                  </a:cxn>
                  <a:cxn ang="0">
                    <a:pos x="T8" y="T9"/>
                  </a:cxn>
                  <a:cxn ang="0">
                    <a:pos x="T10" y="T11"/>
                  </a:cxn>
                </a:cxnLst>
                <a:rect l="0" t="0" r="r" b="b"/>
                <a:pathLst>
                  <a:path w="90" h="139">
                    <a:moveTo>
                      <a:pt x="0" y="70"/>
                    </a:moveTo>
                    <a:cubicBezTo>
                      <a:pt x="0" y="131"/>
                      <a:pt x="58" y="139"/>
                      <a:pt x="73" y="117"/>
                    </a:cubicBezTo>
                    <a:cubicBezTo>
                      <a:pt x="78" y="110"/>
                      <a:pt x="83" y="96"/>
                      <a:pt x="86" y="82"/>
                    </a:cubicBezTo>
                    <a:cubicBezTo>
                      <a:pt x="86" y="79"/>
                      <a:pt x="87" y="76"/>
                      <a:pt x="87" y="72"/>
                    </a:cubicBezTo>
                    <a:cubicBezTo>
                      <a:pt x="90" y="50"/>
                      <a:pt x="88" y="27"/>
                      <a:pt x="75" y="21"/>
                    </a:cubicBezTo>
                    <a:cubicBezTo>
                      <a:pt x="32" y="0"/>
                      <a:pt x="1" y="9"/>
                      <a:pt x="0" y="70"/>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8">
                <a:extLst>
                  <a:ext uri="{FF2B5EF4-FFF2-40B4-BE49-F238E27FC236}">
                    <a16:creationId xmlns:a16="http://schemas.microsoft.com/office/drawing/2014/main" id="{142E1FDE-6F1C-4F6D-ACD8-05B618D0950B}"/>
                  </a:ext>
                </a:extLst>
              </p:cNvPr>
              <p:cNvSpPr>
                <a:spLocks/>
              </p:cNvSpPr>
              <p:nvPr/>
            </p:nvSpPr>
            <p:spPr bwMode="auto">
              <a:xfrm>
                <a:off x="1514" y="1900"/>
                <a:ext cx="16" cy="24"/>
              </a:xfrm>
              <a:custGeom>
                <a:avLst/>
                <a:gdLst>
                  <a:gd name="T0" fmla="*/ 1 w 8"/>
                  <a:gd name="T1" fmla="*/ 5 h 12"/>
                  <a:gd name="T2" fmla="*/ 4 w 8"/>
                  <a:gd name="T3" fmla="*/ 12 h 12"/>
                  <a:gd name="T4" fmla="*/ 8 w 8"/>
                  <a:gd name="T5" fmla="*/ 6 h 12"/>
                  <a:gd name="T6" fmla="*/ 5 w 8"/>
                  <a:gd name="T7" fmla="*/ 0 h 12"/>
                  <a:gd name="T8" fmla="*/ 1 w 8"/>
                  <a:gd name="T9" fmla="*/ 5 h 12"/>
                </a:gdLst>
                <a:ahLst/>
                <a:cxnLst>
                  <a:cxn ang="0">
                    <a:pos x="T0" y="T1"/>
                  </a:cxn>
                  <a:cxn ang="0">
                    <a:pos x="T2" y="T3"/>
                  </a:cxn>
                  <a:cxn ang="0">
                    <a:pos x="T4" y="T5"/>
                  </a:cxn>
                  <a:cxn ang="0">
                    <a:pos x="T6" y="T7"/>
                  </a:cxn>
                  <a:cxn ang="0">
                    <a:pos x="T8" y="T9"/>
                  </a:cxn>
                </a:cxnLst>
                <a:rect l="0" t="0" r="r" b="b"/>
                <a:pathLst>
                  <a:path w="8" h="12">
                    <a:moveTo>
                      <a:pt x="1" y="5"/>
                    </a:moveTo>
                    <a:cubicBezTo>
                      <a:pt x="0" y="9"/>
                      <a:pt x="2" y="12"/>
                      <a:pt x="4" y="12"/>
                    </a:cubicBezTo>
                    <a:cubicBezTo>
                      <a:pt x="5" y="12"/>
                      <a:pt x="7" y="9"/>
                      <a:pt x="8" y="6"/>
                    </a:cubicBezTo>
                    <a:cubicBezTo>
                      <a:pt x="8" y="3"/>
                      <a:pt x="7" y="0"/>
                      <a:pt x="5" y="0"/>
                    </a:cubicBezTo>
                    <a:cubicBezTo>
                      <a:pt x="3" y="0"/>
                      <a:pt x="1" y="2"/>
                      <a:pt x="1" y="5"/>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9">
                <a:extLst>
                  <a:ext uri="{FF2B5EF4-FFF2-40B4-BE49-F238E27FC236}">
                    <a16:creationId xmlns:a16="http://schemas.microsoft.com/office/drawing/2014/main" id="{91508EB1-52AA-4D2F-8F72-A98FB9CDCD13}"/>
                  </a:ext>
                </a:extLst>
              </p:cNvPr>
              <p:cNvSpPr>
                <a:spLocks/>
              </p:cNvSpPr>
              <p:nvPr/>
            </p:nvSpPr>
            <p:spPr bwMode="auto">
              <a:xfrm>
                <a:off x="1575" y="1910"/>
                <a:ext cx="16" cy="26"/>
              </a:xfrm>
              <a:custGeom>
                <a:avLst/>
                <a:gdLst>
                  <a:gd name="T0" fmla="*/ 0 w 8"/>
                  <a:gd name="T1" fmla="*/ 6 h 13"/>
                  <a:gd name="T2" fmla="*/ 3 w 8"/>
                  <a:gd name="T3" fmla="*/ 12 h 13"/>
                  <a:gd name="T4" fmla="*/ 7 w 8"/>
                  <a:gd name="T5" fmla="*/ 7 h 13"/>
                  <a:gd name="T6" fmla="*/ 4 w 8"/>
                  <a:gd name="T7" fmla="*/ 0 h 13"/>
                  <a:gd name="T8" fmla="*/ 0 w 8"/>
                  <a:gd name="T9" fmla="*/ 6 h 13"/>
                </a:gdLst>
                <a:ahLst/>
                <a:cxnLst>
                  <a:cxn ang="0">
                    <a:pos x="T0" y="T1"/>
                  </a:cxn>
                  <a:cxn ang="0">
                    <a:pos x="T2" y="T3"/>
                  </a:cxn>
                  <a:cxn ang="0">
                    <a:pos x="T4" y="T5"/>
                  </a:cxn>
                  <a:cxn ang="0">
                    <a:pos x="T6" y="T7"/>
                  </a:cxn>
                  <a:cxn ang="0">
                    <a:pos x="T8" y="T9"/>
                  </a:cxn>
                </a:cxnLst>
                <a:rect l="0" t="0" r="r" b="b"/>
                <a:pathLst>
                  <a:path w="8" h="13">
                    <a:moveTo>
                      <a:pt x="0" y="6"/>
                    </a:moveTo>
                    <a:cubicBezTo>
                      <a:pt x="0" y="9"/>
                      <a:pt x="1" y="12"/>
                      <a:pt x="3" y="12"/>
                    </a:cubicBezTo>
                    <a:cubicBezTo>
                      <a:pt x="5" y="13"/>
                      <a:pt x="7" y="10"/>
                      <a:pt x="7" y="7"/>
                    </a:cubicBezTo>
                    <a:cubicBezTo>
                      <a:pt x="8" y="3"/>
                      <a:pt x="6" y="0"/>
                      <a:pt x="4" y="0"/>
                    </a:cubicBezTo>
                    <a:cubicBezTo>
                      <a:pt x="2" y="0"/>
                      <a:pt x="1" y="3"/>
                      <a:pt x="0" y="6"/>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0">
                <a:extLst>
                  <a:ext uri="{FF2B5EF4-FFF2-40B4-BE49-F238E27FC236}">
                    <a16:creationId xmlns:a16="http://schemas.microsoft.com/office/drawing/2014/main" id="{B697B1F8-EADA-4944-A812-13F623BA8A68}"/>
                  </a:ext>
                </a:extLst>
              </p:cNvPr>
              <p:cNvSpPr>
                <a:spLocks/>
              </p:cNvSpPr>
              <p:nvPr/>
            </p:nvSpPr>
            <p:spPr bwMode="auto">
              <a:xfrm>
                <a:off x="1487" y="1922"/>
                <a:ext cx="25" cy="24"/>
              </a:xfrm>
              <a:custGeom>
                <a:avLst/>
                <a:gdLst>
                  <a:gd name="T0" fmla="*/ 1 w 13"/>
                  <a:gd name="T1" fmla="*/ 4 h 12"/>
                  <a:gd name="T2" fmla="*/ 5 w 13"/>
                  <a:gd name="T3" fmla="*/ 11 h 12"/>
                  <a:gd name="T4" fmla="*/ 12 w 13"/>
                  <a:gd name="T5" fmla="*/ 9 h 12"/>
                  <a:gd name="T6" fmla="*/ 8 w 13"/>
                  <a:gd name="T7" fmla="*/ 2 h 12"/>
                  <a:gd name="T8" fmla="*/ 1 w 13"/>
                  <a:gd name="T9" fmla="*/ 4 h 12"/>
                </a:gdLst>
                <a:ahLst/>
                <a:cxnLst>
                  <a:cxn ang="0">
                    <a:pos x="T0" y="T1"/>
                  </a:cxn>
                  <a:cxn ang="0">
                    <a:pos x="T2" y="T3"/>
                  </a:cxn>
                  <a:cxn ang="0">
                    <a:pos x="T4" y="T5"/>
                  </a:cxn>
                  <a:cxn ang="0">
                    <a:pos x="T6" y="T7"/>
                  </a:cxn>
                  <a:cxn ang="0">
                    <a:pos x="T8" y="T9"/>
                  </a:cxn>
                </a:cxnLst>
                <a:rect l="0" t="0" r="r" b="b"/>
                <a:pathLst>
                  <a:path w="13" h="12">
                    <a:moveTo>
                      <a:pt x="1" y="4"/>
                    </a:moveTo>
                    <a:cubicBezTo>
                      <a:pt x="0" y="6"/>
                      <a:pt x="1" y="10"/>
                      <a:pt x="5" y="11"/>
                    </a:cubicBezTo>
                    <a:cubicBezTo>
                      <a:pt x="8" y="12"/>
                      <a:pt x="11" y="11"/>
                      <a:pt x="12" y="9"/>
                    </a:cubicBezTo>
                    <a:cubicBezTo>
                      <a:pt x="13" y="6"/>
                      <a:pt x="12" y="3"/>
                      <a:pt x="8" y="2"/>
                    </a:cubicBezTo>
                    <a:cubicBezTo>
                      <a:pt x="5" y="0"/>
                      <a:pt x="2" y="1"/>
                      <a:pt x="1" y="4"/>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1">
                <a:extLst>
                  <a:ext uri="{FF2B5EF4-FFF2-40B4-BE49-F238E27FC236}">
                    <a16:creationId xmlns:a16="http://schemas.microsoft.com/office/drawing/2014/main" id="{95CB9BB0-8161-4B84-93D2-46DC7922E73A}"/>
                  </a:ext>
                </a:extLst>
              </p:cNvPr>
              <p:cNvSpPr>
                <a:spLocks/>
              </p:cNvSpPr>
              <p:nvPr/>
            </p:nvSpPr>
            <p:spPr bwMode="auto">
              <a:xfrm>
                <a:off x="1585" y="1936"/>
                <a:ext cx="17" cy="21"/>
              </a:xfrm>
              <a:custGeom>
                <a:avLst/>
                <a:gdLst>
                  <a:gd name="T0" fmla="*/ 1 w 9"/>
                  <a:gd name="T1" fmla="*/ 6 h 11"/>
                  <a:gd name="T2" fmla="*/ 8 w 9"/>
                  <a:gd name="T3" fmla="*/ 10 h 11"/>
                  <a:gd name="T4" fmla="*/ 9 w 9"/>
                  <a:gd name="T5" fmla="*/ 0 h 11"/>
                  <a:gd name="T6" fmla="*/ 6 w 9"/>
                  <a:gd name="T7" fmla="*/ 0 h 11"/>
                  <a:gd name="T8" fmla="*/ 1 w 9"/>
                  <a:gd name="T9" fmla="*/ 6 h 11"/>
                </a:gdLst>
                <a:ahLst/>
                <a:cxnLst>
                  <a:cxn ang="0">
                    <a:pos x="T0" y="T1"/>
                  </a:cxn>
                  <a:cxn ang="0">
                    <a:pos x="T2" y="T3"/>
                  </a:cxn>
                  <a:cxn ang="0">
                    <a:pos x="T4" y="T5"/>
                  </a:cxn>
                  <a:cxn ang="0">
                    <a:pos x="T6" y="T7"/>
                  </a:cxn>
                  <a:cxn ang="0">
                    <a:pos x="T8" y="T9"/>
                  </a:cxn>
                </a:cxnLst>
                <a:rect l="0" t="0" r="r" b="b"/>
                <a:pathLst>
                  <a:path w="9" h="11">
                    <a:moveTo>
                      <a:pt x="1" y="6"/>
                    </a:moveTo>
                    <a:cubicBezTo>
                      <a:pt x="1" y="9"/>
                      <a:pt x="4" y="11"/>
                      <a:pt x="8" y="10"/>
                    </a:cubicBezTo>
                    <a:cubicBezTo>
                      <a:pt x="8" y="7"/>
                      <a:pt x="9" y="4"/>
                      <a:pt x="9" y="0"/>
                    </a:cubicBezTo>
                    <a:cubicBezTo>
                      <a:pt x="8" y="0"/>
                      <a:pt x="7" y="0"/>
                      <a:pt x="6" y="0"/>
                    </a:cubicBezTo>
                    <a:cubicBezTo>
                      <a:pt x="3" y="1"/>
                      <a:pt x="0" y="4"/>
                      <a:pt x="1" y="6"/>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2">
                <a:extLst>
                  <a:ext uri="{FF2B5EF4-FFF2-40B4-BE49-F238E27FC236}">
                    <a16:creationId xmlns:a16="http://schemas.microsoft.com/office/drawing/2014/main" id="{EECC0A8A-0434-4662-9BE7-652C2A7FBF9B}"/>
                  </a:ext>
                </a:extLst>
              </p:cNvPr>
              <p:cNvSpPr>
                <a:spLocks/>
              </p:cNvSpPr>
              <p:nvPr/>
            </p:nvSpPr>
            <p:spPr bwMode="auto">
              <a:xfrm>
                <a:off x="1506" y="1863"/>
                <a:ext cx="34" cy="14"/>
              </a:xfrm>
              <a:custGeom>
                <a:avLst/>
                <a:gdLst>
                  <a:gd name="T0" fmla="*/ 3 w 17"/>
                  <a:gd name="T1" fmla="*/ 7 h 7"/>
                  <a:gd name="T2" fmla="*/ 4 w 17"/>
                  <a:gd name="T3" fmla="*/ 7 h 7"/>
                  <a:gd name="T4" fmla="*/ 14 w 17"/>
                  <a:gd name="T5" fmla="*/ 6 h 7"/>
                  <a:gd name="T6" fmla="*/ 17 w 17"/>
                  <a:gd name="T7" fmla="*/ 4 h 7"/>
                  <a:gd name="T8" fmla="*/ 15 w 17"/>
                  <a:gd name="T9" fmla="*/ 2 h 7"/>
                  <a:gd name="T10" fmla="*/ 2 w 17"/>
                  <a:gd name="T11" fmla="*/ 3 h 7"/>
                  <a:gd name="T12" fmla="*/ 1 w 17"/>
                  <a:gd name="T13" fmla="*/ 6 h 7"/>
                  <a:gd name="T14" fmla="*/ 3 w 1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3" y="7"/>
                    </a:moveTo>
                    <a:cubicBezTo>
                      <a:pt x="3" y="7"/>
                      <a:pt x="4" y="7"/>
                      <a:pt x="4" y="7"/>
                    </a:cubicBezTo>
                    <a:cubicBezTo>
                      <a:pt x="8" y="4"/>
                      <a:pt x="14" y="6"/>
                      <a:pt x="14" y="6"/>
                    </a:cubicBezTo>
                    <a:cubicBezTo>
                      <a:pt x="15" y="6"/>
                      <a:pt x="17" y="5"/>
                      <a:pt x="17" y="4"/>
                    </a:cubicBezTo>
                    <a:cubicBezTo>
                      <a:pt x="17" y="3"/>
                      <a:pt x="17" y="2"/>
                      <a:pt x="15" y="2"/>
                    </a:cubicBezTo>
                    <a:cubicBezTo>
                      <a:pt x="15" y="2"/>
                      <a:pt x="7" y="0"/>
                      <a:pt x="2" y="3"/>
                    </a:cubicBezTo>
                    <a:cubicBezTo>
                      <a:pt x="1" y="4"/>
                      <a:pt x="0" y="5"/>
                      <a:pt x="1" y="6"/>
                    </a:cubicBezTo>
                    <a:cubicBezTo>
                      <a:pt x="1" y="7"/>
                      <a:pt x="2" y="7"/>
                      <a:pt x="3" y="7"/>
                    </a:cubicBezTo>
                    <a:close/>
                  </a:path>
                </a:pathLst>
              </a:custGeom>
              <a:solidFill>
                <a:srgbClr val="FFB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3">
                <a:extLst>
                  <a:ext uri="{FF2B5EF4-FFF2-40B4-BE49-F238E27FC236}">
                    <a16:creationId xmlns:a16="http://schemas.microsoft.com/office/drawing/2014/main" id="{F9EC698B-6805-4D72-937B-F366328842D4}"/>
                  </a:ext>
                </a:extLst>
              </p:cNvPr>
              <p:cNvSpPr>
                <a:spLocks/>
              </p:cNvSpPr>
              <p:nvPr/>
            </p:nvSpPr>
            <p:spPr bwMode="auto">
              <a:xfrm>
                <a:off x="1581" y="1879"/>
                <a:ext cx="23" cy="17"/>
              </a:xfrm>
              <a:custGeom>
                <a:avLst/>
                <a:gdLst>
                  <a:gd name="T0" fmla="*/ 9 w 12"/>
                  <a:gd name="T1" fmla="*/ 9 h 9"/>
                  <a:gd name="T2" fmla="*/ 11 w 12"/>
                  <a:gd name="T3" fmla="*/ 7 h 9"/>
                  <a:gd name="T4" fmla="*/ 3 w 12"/>
                  <a:gd name="T5" fmla="*/ 0 h 9"/>
                  <a:gd name="T6" fmla="*/ 0 w 12"/>
                  <a:gd name="T7" fmla="*/ 2 h 9"/>
                  <a:gd name="T8" fmla="*/ 2 w 12"/>
                  <a:gd name="T9" fmla="*/ 4 h 9"/>
                  <a:gd name="T10" fmla="*/ 7 w 12"/>
                  <a:gd name="T11" fmla="*/ 7 h 9"/>
                  <a:gd name="T12" fmla="*/ 9 w 12"/>
                  <a:gd name="T13" fmla="*/ 9 h 9"/>
                  <a:gd name="T14" fmla="*/ 9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9" y="9"/>
                    </a:moveTo>
                    <a:cubicBezTo>
                      <a:pt x="11" y="9"/>
                      <a:pt x="11" y="8"/>
                      <a:pt x="11" y="7"/>
                    </a:cubicBezTo>
                    <a:cubicBezTo>
                      <a:pt x="12" y="2"/>
                      <a:pt x="6" y="0"/>
                      <a:pt x="3" y="0"/>
                    </a:cubicBezTo>
                    <a:cubicBezTo>
                      <a:pt x="2" y="0"/>
                      <a:pt x="1" y="1"/>
                      <a:pt x="0" y="2"/>
                    </a:cubicBezTo>
                    <a:cubicBezTo>
                      <a:pt x="0" y="3"/>
                      <a:pt x="1" y="4"/>
                      <a:pt x="2" y="4"/>
                    </a:cubicBezTo>
                    <a:cubicBezTo>
                      <a:pt x="4" y="4"/>
                      <a:pt x="8" y="5"/>
                      <a:pt x="7" y="7"/>
                    </a:cubicBezTo>
                    <a:cubicBezTo>
                      <a:pt x="7" y="8"/>
                      <a:pt x="8" y="9"/>
                      <a:pt x="9" y="9"/>
                    </a:cubicBezTo>
                    <a:cubicBezTo>
                      <a:pt x="9" y="9"/>
                      <a:pt x="9" y="9"/>
                      <a:pt x="9" y="9"/>
                    </a:cubicBezTo>
                    <a:close/>
                  </a:path>
                </a:pathLst>
              </a:custGeom>
              <a:solidFill>
                <a:srgbClr val="FFB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4">
                <a:extLst>
                  <a:ext uri="{FF2B5EF4-FFF2-40B4-BE49-F238E27FC236}">
                    <a16:creationId xmlns:a16="http://schemas.microsoft.com/office/drawing/2014/main" id="{D738252A-4E06-41DE-BFA6-B153D84011D0}"/>
                  </a:ext>
                </a:extLst>
              </p:cNvPr>
              <p:cNvSpPr>
                <a:spLocks/>
              </p:cNvSpPr>
              <p:nvPr/>
            </p:nvSpPr>
            <p:spPr bwMode="auto">
              <a:xfrm>
                <a:off x="1559" y="1902"/>
                <a:ext cx="24" cy="67"/>
              </a:xfrm>
              <a:custGeom>
                <a:avLst/>
                <a:gdLst>
                  <a:gd name="T0" fmla="*/ 4 w 12"/>
                  <a:gd name="T1" fmla="*/ 0 h 34"/>
                  <a:gd name="T2" fmla="*/ 12 w 12"/>
                  <a:gd name="T3" fmla="*/ 28 h 34"/>
                  <a:gd name="T4" fmla="*/ 0 w 12"/>
                  <a:gd name="T5" fmla="*/ 32 h 34"/>
                </a:gdLst>
                <a:ahLst/>
                <a:cxnLst>
                  <a:cxn ang="0">
                    <a:pos x="T0" y="T1"/>
                  </a:cxn>
                  <a:cxn ang="0">
                    <a:pos x="T2" y="T3"/>
                  </a:cxn>
                  <a:cxn ang="0">
                    <a:pos x="T4" y="T5"/>
                  </a:cxn>
                </a:cxnLst>
                <a:rect l="0" t="0" r="r" b="b"/>
                <a:pathLst>
                  <a:path w="12" h="34">
                    <a:moveTo>
                      <a:pt x="4" y="0"/>
                    </a:moveTo>
                    <a:cubicBezTo>
                      <a:pt x="4" y="0"/>
                      <a:pt x="3" y="15"/>
                      <a:pt x="12" y="28"/>
                    </a:cubicBezTo>
                    <a:cubicBezTo>
                      <a:pt x="12" y="28"/>
                      <a:pt x="12" y="34"/>
                      <a:pt x="0" y="32"/>
                    </a:cubicBezTo>
                  </a:path>
                </a:pathLst>
              </a:custGeom>
              <a:noFill/>
              <a:ln w="9525" cap="flat">
                <a:solidFill>
                  <a:srgbClr val="DB61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5">
                <a:extLst>
                  <a:ext uri="{FF2B5EF4-FFF2-40B4-BE49-F238E27FC236}">
                    <a16:creationId xmlns:a16="http://schemas.microsoft.com/office/drawing/2014/main" id="{F0AE58EA-967A-49C7-843E-B9DC9199A8BF}"/>
                  </a:ext>
                </a:extLst>
              </p:cNvPr>
              <p:cNvSpPr>
                <a:spLocks/>
              </p:cNvSpPr>
              <p:nvPr/>
            </p:nvSpPr>
            <p:spPr bwMode="auto">
              <a:xfrm>
                <a:off x="1516" y="1971"/>
                <a:ext cx="59" cy="31"/>
              </a:xfrm>
              <a:custGeom>
                <a:avLst/>
                <a:gdLst>
                  <a:gd name="T0" fmla="*/ 29 w 30"/>
                  <a:gd name="T1" fmla="*/ 6 h 16"/>
                  <a:gd name="T2" fmla="*/ 17 w 30"/>
                  <a:gd name="T3" fmla="*/ 3 h 16"/>
                  <a:gd name="T4" fmla="*/ 0 w 30"/>
                  <a:gd name="T5" fmla="*/ 0 h 16"/>
                  <a:gd name="T6" fmla="*/ 17 w 30"/>
                  <a:gd name="T7" fmla="*/ 15 h 16"/>
                  <a:gd name="T8" fmla="*/ 29 w 30"/>
                  <a:gd name="T9" fmla="*/ 6 h 16"/>
                </a:gdLst>
                <a:ahLst/>
                <a:cxnLst>
                  <a:cxn ang="0">
                    <a:pos x="T0" y="T1"/>
                  </a:cxn>
                  <a:cxn ang="0">
                    <a:pos x="T2" y="T3"/>
                  </a:cxn>
                  <a:cxn ang="0">
                    <a:pos x="T4" y="T5"/>
                  </a:cxn>
                  <a:cxn ang="0">
                    <a:pos x="T6" y="T7"/>
                  </a:cxn>
                  <a:cxn ang="0">
                    <a:pos x="T8" y="T9"/>
                  </a:cxn>
                </a:cxnLst>
                <a:rect l="0" t="0" r="r" b="b"/>
                <a:pathLst>
                  <a:path w="30" h="16">
                    <a:moveTo>
                      <a:pt x="29" y="6"/>
                    </a:moveTo>
                    <a:cubicBezTo>
                      <a:pt x="29" y="6"/>
                      <a:pt x="27" y="5"/>
                      <a:pt x="17" y="3"/>
                    </a:cubicBezTo>
                    <a:cubicBezTo>
                      <a:pt x="6" y="1"/>
                      <a:pt x="0" y="0"/>
                      <a:pt x="0" y="0"/>
                    </a:cubicBezTo>
                    <a:cubicBezTo>
                      <a:pt x="0" y="0"/>
                      <a:pt x="0" y="13"/>
                      <a:pt x="17" y="15"/>
                    </a:cubicBezTo>
                    <a:cubicBezTo>
                      <a:pt x="30" y="16"/>
                      <a:pt x="29" y="6"/>
                      <a:pt x="29" y="6"/>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6">
                <a:extLst>
                  <a:ext uri="{FF2B5EF4-FFF2-40B4-BE49-F238E27FC236}">
                    <a16:creationId xmlns:a16="http://schemas.microsoft.com/office/drawing/2014/main" id="{20FCA1ED-B4EA-4FDE-BC14-B2C22CCF0549}"/>
                  </a:ext>
                </a:extLst>
              </p:cNvPr>
              <p:cNvSpPr>
                <a:spLocks/>
              </p:cNvSpPr>
              <p:nvPr/>
            </p:nvSpPr>
            <p:spPr bwMode="auto">
              <a:xfrm>
                <a:off x="1367" y="1779"/>
                <a:ext cx="269" cy="231"/>
              </a:xfrm>
              <a:custGeom>
                <a:avLst/>
                <a:gdLst>
                  <a:gd name="T0" fmla="*/ 118 w 137"/>
                  <a:gd name="T1" fmla="*/ 40 h 118"/>
                  <a:gd name="T2" fmla="*/ 137 w 137"/>
                  <a:gd name="T3" fmla="*/ 29 h 118"/>
                  <a:gd name="T4" fmla="*/ 127 w 137"/>
                  <a:gd name="T5" fmla="*/ 29 h 118"/>
                  <a:gd name="T6" fmla="*/ 132 w 137"/>
                  <a:gd name="T7" fmla="*/ 13 h 118"/>
                  <a:gd name="T8" fmla="*/ 113 w 137"/>
                  <a:gd name="T9" fmla="*/ 13 h 118"/>
                  <a:gd name="T10" fmla="*/ 120 w 137"/>
                  <a:gd name="T11" fmla="*/ 7 h 118"/>
                  <a:gd name="T12" fmla="*/ 94 w 137"/>
                  <a:gd name="T13" fmla="*/ 4 h 118"/>
                  <a:gd name="T14" fmla="*/ 30 w 137"/>
                  <a:gd name="T15" fmla="*/ 13 h 118"/>
                  <a:gd name="T16" fmla="*/ 40 w 137"/>
                  <a:gd name="T17" fmla="*/ 118 h 118"/>
                  <a:gd name="T18" fmla="*/ 38 w 137"/>
                  <a:gd name="T19" fmla="*/ 104 h 118"/>
                  <a:gd name="T20" fmla="*/ 33 w 137"/>
                  <a:gd name="T21" fmla="*/ 83 h 118"/>
                  <a:gd name="T22" fmla="*/ 41 w 137"/>
                  <a:gd name="T23" fmla="*/ 81 h 118"/>
                  <a:gd name="T24" fmla="*/ 55 w 137"/>
                  <a:gd name="T25" fmla="*/ 44 h 118"/>
                  <a:gd name="T26" fmla="*/ 55 w 137"/>
                  <a:gd name="T27" fmla="*/ 29 h 118"/>
                  <a:gd name="T28" fmla="*/ 118 w 137"/>
                  <a:gd name="T29" fmla="*/ 4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118">
                    <a:moveTo>
                      <a:pt x="118" y="40"/>
                    </a:moveTo>
                    <a:cubicBezTo>
                      <a:pt x="118" y="40"/>
                      <a:pt x="132" y="38"/>
                      <a:pt x="137" y="29"/>
                    </a:cubicBezTo>
                    <a:cubicBezTo>
                      <a:pt x="137" y="29"/>
                      <a:pt x="132" y="30"/>
                      <a:pt x="127" y="29"/>
                    </a:cubicBezTo>
                    <a:cubicBezTo>
                      <a:pt x="127" y="29"/>
                      <a:pt x="134" y="24"/>
                      <a:pt x="132" y="13"/>
                    </a:cubicBezTo>
                    <a:cubicBezTo>
                      <a:pt x="132" y="13"/>
                      <a:pt x="118" y="15"/>
                      <a:pt x="113" y="13"/>
                    </a:cubicBezTo>
                    <a:cubicBezTo>
                      <a:pt x="120" y="7"/>
                      <a:pt x="120" y="7"/>
                      <a:pt x="120" y="7"/>
                    </a:cubicBezTo>
                    <a:cubicBezTo>
                      <a:pt x="120" y="7"/>
                      <a:pt x="109" y="8"/>
                      <a:pt x="94" y="4"/>
                    </a:cubicBezTo>
                    <a:cubicBezTo>
                      <a:pt x="80" y="1"/>
                      <a:pt x="49" y="0"/>
                      <a:pt x="30" y="13"/>
                    </a:cubicBezTo>
                    <a:cubicBezTo>
                      <a:pt x="12" y="27"/>
                      <a:pt x="0" y="91"/>
                      <a:pt x="40" y="118"/>
                    </a:cubicBezTo>
                    <a:cubicBezTo>
                      <a:pt x="38" y="104"/>
                      <a:pt x="38" y="104"/>
                      <a:pt x="38" y="104"/>
                    </a:cubicBezTo>
                    <a:cubicBezTo>
                      <a:pt x="38" y="104"/>
                      <a:pt x="31" y="92"/>
                      <a:pt x="33" y="83"/>
                    </a:cubicBezTo>
                    <a:cubicBezTo>
                      <a:pt x="36" y="74"/>
                      <a:pt x="41" y="81"/>
                      <a:pt x="41" y="81"/>
                    </a:cubicBezTo>
                    <a:cubicBezTo>
                      <a:pt x="41" y="81"/>
                      <a:pt x="55" y="59"/>
                      <a:pt x="55" y="44"/>
                    </a:cubicBezTo>
                    <a:cubicBezTo>
                      <a:pt x="55" y="29"/>
                      <a:pt x="55" y="29"/>
                      <a:pt x="55" y="29"/>
                    </a:cubicBezTo>
                    <a:cubicBezTo>
                      <a:pt x="55" y="29"/>
                      <a:pt x="99" y="19"/>
                      <a:pt x="118" y="40"/>
                    </a:cubicBezTo>
                    <a:close/>
                  </a:path>
                </a:pathLst>
              </a:custGeom>
              <a:solidFill>
                <a:srgbClr val="FFB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7">
                <a:extLst>
                  <a:ext uri="{FF2B5EF4-FFF2-40B4-BE49-F238E27FC236}">
                    <a16:creationId xmlns:a16="http://schemas.microsoft.com/office/drawing/2014/main" id="{1D2F611D-26BE-4DCE-A21C-E53E085D362C}"/>
                  </a:ext>
                </a:extLst>
              </p:cNvPr>
              <p:cNvSpPr>
                <a:spLocks/>
              </p:cNvSpPr>
              <p:nvPr/>
            </p:nvSpPr>
            <p:spPr bwMode="auto">
              <a:xfrm>
                <a:off x="1389" y="1908"/>
                <a:ext cx="66" cy="69"/>
              </a:xfrm>
              <a:custGeom>
                <a:avLst/>
                <a:gdLst>
                  <a:gd name="T0" fmla="*/ 29 w 34"/>
                  <a:gd name="T1" fmla="*/ 12 h 35"/>
                  <a:gd name="T2" fmla="*/ 10 w 34"/>
                  <a:gd name="T3" fmla="*/ 6 h 35"/>
                  <a:gd name="T4" fmla="*/ 24 w 34"/>
                  <a:gd name="T5" fmla="*/ 35 h 35"/>
                  <a:gd name="T6" fmla="*/ 29 w 34"/>
                  <a:gd name="T7" fmla="*/ 12 h 35"/>
                </a:gdLst>
                <a:ahLst/>
                <a:cxnLst>
                  <a:cxn ang="0">
                    <a:pos x="T0" y="T1"/>
                  </a:cxn>
                  <a:cxn ang="0">
                    <a:pos x="T2" y="T3"/>
                  </a:cxn>
                  <a:cxn ang="0">
                    <a:pos x="T4" y="T5"/>
                  </a:cxn>
                  <a:cxn ang="0">
                    <a:pos x="T6" y="T7"/>
                  </a:cxn>
                </a:cxnLst>
                <a:rect l="0" t="0" r="r" b="b"/>
                <a:pathLst>
                  <a:path w="34" h="35">
                    <a:moveTo>
                      <a:pt x="29" y="12"/>
                    </a:moveTo>
                    <a:cubicBezTo>
                      <a:pt x="29" y="12"/>
                      <a:pt x="20" y="0"/>
                      <a:pt x="10" y="6"/>
                    </a:cubicBezTo>
                    <a:cubicBezTo>
                      <a:pt x="0" y="12"/>
                      <a:pt x="14" y="35"/>
                      <a:pt x="24" y="35"/>
                    </a:cubicBezTo>
                    <a:cubicBezTo>
                      <a:pt x="34" y="35"/>
                      <a:pt x="29" y="12"/>
                      <a:pt x="29" y="12"/>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8">
                <a:extLst>
                  <a:ext uri="{FF2B5EF4-FFF2-40B4-BE49-F238E27FC236}">
                    <a16:creationId xmlns:a16="http://schemas.microsoft.com/office/drawing/2014/main" id="{E8825FAE-CF2A-4490-99F6-C5CFC9C73D95}"/>
                  </a:ext>
                </a:extLst>
              </p:cNvPr>
              <p:cNvSpPr>
                <a:spLocks/>
              </p:cNvSpPr>
              <p:nvPr/>
            </p:nvSpPr>
            <p:spPr bwMode="auto">
              <a:xfrm>
                <a:off x="1348" y="2038"/>
                <a:ext cx="125" cy="169"/>
              </a:xfrm>
              <a:custGeom>
                <a:avLst/>
                <a:gdLst>
                  <a:gd name="T0" fmla="*/ 50 w 64"/>
                  <a:gd name="T1" fmla="*/ 86 h 86"/>
                  <a:gd name="T2" fmla="*/ 59 w 64"/>
                  <a:gd name="T3" fmla="*/ 29 h 86"/>
                  <a:gd name="T4" fmla="*/ 8 w 64"/>
                  <a:gd name="T5" fmla="*/ 4 h 86"/>
                  <a:gd name="T6" fmla="*/ 4 w 64"/>
                  <a:gd name="T7" fmla="*/ 35 h 86"/>
                  <a:gd name="T8" fmla="*/ 50 w 64"/>
                  <a:gd name="T9" fmla="*/ 86 h 86"/>
                </a:gdLst>
                <a:ahLst/>
                <a:cxnLst>
                  <a:cxn ang="0">
                    <a:pos x="T0" y="T1"/>
                  </a:cxn>
                  <a:cxn ang="0">
                    <a:pos x="T2" y="T3"/>
                  </a:cxn>
                  <a:cxn ang="0">
                    <a:pos x="T4" y="T5"/>
                  </a:cxn>
                  <a:cxn ang="0">
                    <a:pos x="T6" y="T7"/>
                  </a:cxn>
                  <a:cxn ang="0">
                    <a:pos x="T8" y="T9"/>
                  </a:cxn>
                </a:cxnLst>
                <a:rect l="0" t="0" r="r" b="b"/>
                <a:pathLst>
                  <a:path w="64" h="86">
                    <a:moveTo>
                      <a:pt x="50" y="86"/>
                    </a:moveTo>
                    <a:cubicBezTo>
                      <a:pt x="50" y="86"/>
                      <a:pt x="64" y="43"/>
                      <a:pt x="59" y="29"/>
                    </a:cubicBezTo>
                    <a:cubicBezTo>
                      <a:pt x="55" y="15"/>
                      <a:pt x="12" y="0"/>
                      <a:pt x="8" y="4"/>
                    </a:cubicBezTo>
                    <a:cubicBezTo>
                      <a:pt x="4" y="8"/>
                      <a:pt x="0" y="21"/>
                      <a:pt x="4" y="35"/>
                    </a:cubicBezTo>
                    <a:cubicBezTo>
                      <a:pt x="4" y="35"/>
                      <a:pt x="31" y="40"/>
                      <a:pt x="50" y="86"/>
                    </a:cubicBezTo>
                    <a:close/>
                  </a:path>
                </a:pathLst>
              </a:custGeom>
              <a:solidFill>
                <a:srgbClr val="CE3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9">
                <a:extLst>
                  <a:ext uri="{FF2B5EF4-FFF2-40B4-BE49-F238E27FC236}">
                    <a16:creationId xmlns:a16="http://schemas.microsoft.com/office/drawing/2014/main" id="{E9A3ACFD-BF6C-48B3-8E42-B5F317B1F795}"/>
                  </a:ext>
                </a:extLst>
              </p:cNvPr>
              <p:cNvSpPr>
                <a:spLocks/>
              </p:cNvSpPr>
              <p:nvPr/>
            </p:nvSpPr>
            <p:spPr bwMode="auto">
              <a:xfrm>
                <a:off x="1197" y="2160"/>
                <a:ext cx="272" cy="437"/>
              </a:xfrm>
              <a:custGeom>
                <a:avLst/>
                <a:gdLst>
                  <a:gd name="T0" fmla="*/ 139 w 139"/>
                  <a:gd name="T1" fmla="*/ 84 h 223"/>
                  <a:gd name="T2" fmla="*/ 139 w 139"/>
                  <a:gd name="T3" fmla="*/ 84 h 223"/>
                  <a:gd name="T4" fmla="*/ 50 w 139"/>
                  <a:gd name="T5" fmla="*/ 102 h 223"/>
                  <a:gd name="T6" fmla="*/ 36 w 139"/>
                  <a:gd name="T7" fmla="*/ 198 h 223"/>
                  <a:gd name="T8" fmla="*/ 137 w 139"/>
                  <a:gd name="T9" fmla="*/ 204 h 223"/>
                  <a:gd name="T10" fmla="*/ 21 w 139"/>
                  <a:gd name="T11" fmla="*/ 203 h 223"/>
                  <a:gd name="T12" fmla="*/ 21 w 139"/>
                  <a:gd name="T13" fmla="*/ 203 h 223"/>
                  <a:gd name="T14" fmla="*/ 19 w 139"/>
                  <a:gd name="T15" fmla="*/ 200 h 223"/>
                  <a:gd name="T16" fmla="*/ 16 w 139"/>
                  <a:gd name="T17" fmla="*/ 185 h 223"/>
                  <a:gd name="T18" fmla="*/ 19 w 139"/>
                  <a:gd name="T19" fmla="*/ 123 h 223"/>
                  <a:gd name="T20" fmla="*/ 24 w 139"/>
                  <a:gd name="T21" fmla="*/ 114 h 223"/>
                  <a:gd name="T22" fmla="*/ 15 w 139"/>
                  <a:gd name="T23" fmla="*/ 17 h 223"/>
                  <a:gd name="T24" fmla="*/ 24 w 139"/>
                  <a:gd name="T25" fmla="*/ 0 h 223"/>
                  <a:gd name="T26" fmla="*/ 72 w 139"/>
                  <a:gd name="T27" fmla="*/ 84 h 223"/>
                  <a:gd name="T28" fmla="*/ 139 w 139"/>
                  <a:gd name="T29" fmla="*/ 84 h 223"/>
                  <a:gd name="T30" fmla="*/ 139 w 139"/>
                  <a:gd name="T31" fmla="*/ 8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223">
                    <a:moveTo>
                      <a:pt x="139" y="84"/>
                    </a:moveTo>
                    <a:cubicBezTo>
                      <a:pt x="139" y="84"/>
                      <a:pt x="139" y="84"/>
                      <a:pt x="139" y="84"/>
                    </a:cubicBezTo>
                    <a:cubicBezTo>
                      <a:pt x="126" y="101"/>
                      <a:pt x="50" y="102"/>
                      <a:pt x="50" y="102"/>
                    </a:cubicBezTo>
                    <a:cubicBezTo>
                      <a:pt x="50" y="102"/>
                      <a:pt x="0" y="175"/>
                      <a:pt x="36" y="198"/>
                    </a:cubicBezTo>
                    <a:cubicBezTo>
                      <a:pt x="72" y="220"/>
                      <a:pt x="135" y="204"/>
                      <a:pt x="137" y="204"/>
                    </a:cubicBezTo>
                    <a:cubicBezTo>
                      <a:pt x="123" y="215"/>
                      <a:pt x="36" y="223"/>
                      <a:pt x="21" y="203"/>
                    </a:cubicBezTo>
                    <a:cubicBezTo>
                      <a:pt x="21" y="203"/>
                      <a:pt x="21" y="203"/>
                      <a:pt x="21" y="203"/>
                    </a:cubicBezTo>
                    <a:cubicBezTo>
                      <a:pt x="20" y="202"/>
                      <a:pt x="19" y="201"/>
                      <a:pt x="19" y="200"/>
                    </a:cubicBezTo>
                    <a:cubicBezTo>
                      <a:pt x="17" y="196"/>
                      <a:pt x="17" y="190"/>
                      <a:pt x="16" y="185"/>
                    </a:cubicBezTo>
                    <a:cubicBezTo>
                      <a:pt x="14" y="165"/>
                      <a:pt x="17" y="139"/>
                      <a:pt x="19" y="123"/>
                    </a:cubicBezTo>
                    <a:cubicBezTo>
                      <a:pt x="22" y="117"/>
                      <a:pt x="24" y="114"/>
                      <a:pt x="24" y="114"/>
                    </a:cubicBezTo>
                    <a:cubicBezTo>
                      <a:pt x="24" y="114"/>
                      <a:pt x="8" y="47"/>
                      <a:pt x="15" y="17"/>
                    </a:cubicBezTo>
                    <a:cubicBezTo>
                      <a:pt x="17" y="11"/>
                      <a:pt x="20" y="5"/>
                      <a:pt x="24" y="0"/>
                    </a:cubicBezTo>
                    <a:cubicBezTo>
                      <a:pt x="69" y="1"/>
                      <a:pt x="72" y="84"/>
                      <a:pt x="72" y="84"/>
                    </a:cubicBezTo>
                    <a:cubicBezTo>
                      <a:pt x="85" y="89"/>
                      <a:pt x="137" y="84"/>
                      <a:pt x="139" y="84"/>
                    </a:cubicBezTo>
                    <a:cubicBezTo>
                      <a:pt x="139" y="84"/>
                      <a:pt x="139" y="84"/>
                      <a:pt x="139" y="84"/>
                    </a:cubicBezTo>
                    <a:close/>
                  </a:path>
                </a:pathLst>
              </a:custGeom>
              <a:solidFill>
                <a:srgbClr val="CE3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0">
                <a:extLst>
                  <a:ext uri="{FF2B5EF4-FFF2-40B4-BE49-F238E27FC236}">
                    <a16:creationId xmlns:a16="http://schemas.microsoft.com/office/drawing/2014/main" id="{E912002C-17CA-4EF8-80CD-960AAE72B28C}"/>
                  </a:ext>
                </a:extLst>
              </p:cNvPr>
              <p:cNvSpPr>
                <a:spLocks/>
              </p:cNvSpPr>
              <p:nvPr/>
            </p:nvSpPr>
            <p:spPr bwMode="auto">
              <a:xfrm>
                <a:off x="1159" y="3000"/>
                <a:ext cx="106" cy="112"/>
              </a:xfrm>
              <a:custGeom>
                <a:avLst/>
                <a:gdLst>
                  <a:gd name="T0" fmla="*/ 53 w 54"/>
                  <a:gd name="T1" fmla="*/ 26 h 57"/>
                  <a:gd name="T2" fmla="*/ 2 w 54"/>
                  <a:gd name="T3" fmla="*/ 42 h 57"/>
                  <a:gd name="T4" fmla="*/ 53 w 54"/>
                  <a:gd name="T5" fmla="*/ 26 h 57"/>
                </a:gdLst>
                <a:ahLst/>
                <a:cxnLst>
                  <a:cxn ang="0">
                    <a:pos x="T0" y="T1"/>
                  </a:cxn>
                  <a:cxn ang="0">
                    <a:pos x="T2" y="T3"/>
                  </a:cxn>
                  <a:cxn ang="0">
                    <a:pos x="T4" y="T5"/>
                  </a:cxn>
                </a:cxnLst>
                <a:rect l="0" t="0" r="r" b="b"/>
                <a:pathLst>
                  <a:path w="54" h="57">
                    <a:moveTo>
                      <a:pt x="53" y="26"/>
                    </a:moveTo>
                    <a:cubicBezTo>
                      <a:pt x="54" y="37"/>
                      <a:pt x="4" y="57"/>
                      <a:pt x="2" y="42"/>
                    </a:cubicBezTo>
                    <a:cubicBezTo>
                      <a:pt x="0" y="27"/>
                      <a:pt x="52" y="0"/>
                      <a:pt x="53" y="26"/>
                    </a:cubicBezTo>
                    <a:close/>
                  </a:path>
                </a:pathLst>
              </a:custGeom>
              <a:solidFill>
                <a:srgbClr val="A1B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1">
                <a:extLst>
                  <a:ext uri="{FF2B5EF4-FFF2-40B4-BE49-F238E27FC236}">
                    <a16:creationId xmlns:a16="http://schemas.microsoft.com/office/drawing/2014/main" id="{27949A14-57EF-4DDD-9E35-C89810F7FE1A}"/>
                  </a:ext>
                </a:extLst>
              </p:cNvPr>
              <p:cNvSpPr>
                <a:spLocks/>
              </p:cNvSpPr>
              <p:nvPr/>
            </p:nvSpPr>
            <p:spPr bwMode="auto">
              <a:xfrm>
                <a:off x="1169" y="3004"/>
                <a:ext cx="116" cy="228"/>
              </a:xfrm>
              <a:custGeom>
                <a:avLst/>
                <a:gdLst>
                  <a:gd name="T0" fmla="*/ 6 w 59"/>
                  <a:gd name="T1" fmla="*/ 33 h 116"/>
                  <a:gd name="T2" fmla="*/ 3 w 59"/>
                  <a:gd name="T3" fmla="*/ 78 h 116"/>
                  <a:gd name="T4" fmla="*/ 3 w 59"/>
                  <a:gd name="T5" fmla="*/ 78 h 116"/>
                  <a:gd name="T6" fmla="*/ 15 w 59"/>
                  <a:gd name="T7" fmla="*/ 93 h 116"/>
                  <a:gd name="T8" fmla="*/ 26 w 59"/>
                  <a:gd name="T9" fmla="*/ 101 h 116"/>
                  <a:gd name="T10" fmla="*/ 38 w 59"/>
                  <a:gd name="T11" fmla="*/ 105 h 116"/>
                  <a:gd name="T12" fmla="*/ 53 w 59"/>
                  <a:gd name="T13" fmla="*/ 110 h 116"/>
                  <a:gd name="T14" fmla="*/ 45 w 59"/>
                  <a:gd name="T15" fmla="*/ 97 h 116"/>
                  <a:gd name="T16" fmla="*/ 39 w 59"/>
                  <a:gd name="T17" fmla="*/ 80 h 116"/>
                  <a:gd name="T18" fmla="*/ 47 w 59"/>
                  <a:gd name="T19" fmla="*/ 59 h 116"/>
                  <a:gd name="T20" fmla="*/ 52 w 59"/>
                  <a:gd name="T21" fmla="*/ 75 h 116"/>
                  <a:gd name="T22" fmla="*/ 58 w 59"/>
                  <a:gd name="T23" fmla="*/ 79 h 116"/>
                  <a:gd name="T24" fmla="*/ 59 w 59"/>
                  <a:gd name="T25" fmla="*/ 66 h 116"/>
                  <a:gd name="T26" fmla="*/ 56 w 59"/>
                  <a:gd name="T27" fmla="*/ 43 h 116"/>
                  <a:gd name="T28" fmla="*/ 41 w 59"/>
                  <a:gd name="T29" fmla="*/ 27 h 116"/>
                  <a:gd name="T30" fmla="*/ 36 w 59"/>
                  <a:gd name="T31" fmla="*/ 0 h 116"/>
                  <a:gd name="T32" fmla="*/ 0 w 59"/>
                  <a:gd name="T33" fmla="*/ 3 h 116"/>
                  <a:gd name="T34" fmla="*/ 6 w 59"/>
                  <a:gd name="T35" fmla="*/ 3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116">
                    <a:moveTo>
                      <a:pt x="6" y="33"/>
                    </a:moveTo>
                    <a:cubicBezTo>
                      <a:pt x="5" y="38"/>
                      <a:pt x="1" y="72"/>
                      <a:pt x="3" y="78"/>
                    </a:cubicBezTo>
                    <a:cubicBezTo>
                      <a:pt x="3" y="78"/>
                      <a:pt x="3" y="78"/>
                      <a:pt x="3" y="78"/>
                    </a:cubicBezTo>
                    <a:cubicBezTo>
                      <a:pt x="5" y="84"/>
                      <a:pt x="13" y="90"/>
                      <a:pt x="15" y="93"/>
                    </a:cubicBezTo>
                    <a:cubicBezTo>
                      <a:pt x="18" y="97"/>
                      <a:pt x="22" y="98"/>
                      <a:pt x="26" y="101"/>
                    </a:cubicBezTo>
                    <a:cubicBezTo>
                      <a:pt x="29" y="105"/>
                      <a:pt x="38" y="105"/>
                      <a:pt x="38" y="105"/>
                    </a:cubicBezTo>
                    <a:cubicBezTo>
                      <a:pt x="38" y="105"/>
                      <a:pt x="53" y="116"/>
                      <a:pt x="53" y="110"/>
                    </a:cubicBezTo>
                    <a:cubicBezTo>
                      <a:pt x="54" y="103"/>
                      <a:pt x="45" y="97"/>
                      <a:pt x="45" y="97"/>
                    </a:cubicBezTo>
                    <a:cubicBezTo>
                      <a:pt x="39" y="80"/>
                      <a:pt x="39" y="80"/>
                      <a:pt x="39" y="80"/>
                    </a:cubicBezTo>
                    <a:cubicBezTo>
                      <a:pt x="39" y="80"/>
                      <a:pt x="43" y="59"/>
                      <a:pt x="47" y="59"/>
                    </a:cubicBezTo>
                    <a:cubicBezTo>
                      <a:pt x="51" y="59"/>
                      <a:pt x="49" y="68"/>
                      <a:pt x="52" y="75"/>
                    </a:cubicBezTo>
                    <a:cubicBezTo>
                      <a:pt x="53" y="79"/>
                      <a:pt x="58" y="79"/>
                      <a:pt x="58" y="79"/>
                    </a:cubicBezTo>
                    <a:cubicBezTo>
                      <a:pt x="59" y="66"/>
                      <a:pt x="59" y="66"/>
                      <a:pt x="59" y="66"/>
                    </a:cubicBezTo>
                    <a:cubicBezTo>
                      <a:pt x="59" y="66"/>
                      <a:pt x="58" y="47"/>
                      <a:pt x="56" y="43"/>
                    </a:cubicBezTo>
                    <a:cubicBezTo>
                      <a:pt x="53" y="40"/>
                      <a:pt x="41" y="27"/>
                      <a:pt x="41" y="27"/>
                    </a:cubicBezTo>
                    <a:cubicBezTo>
                      <a:pt x="36" y="0"/>
                      <a:pt x="36" y="0"/>
                      <a:pt x="36" y="0"/>
                    </a:cubicBezTo>
                    <a:cubicBezTo>
                      <a:pt x="0" y="3"/>
                      <a:pt x="0" y="3"/>
                      <a:pt x="0" y="3"/>
                    </a:cubicBezTo>
                    <a:cubicBezTo>
                      <a:pt x="0" y="3"/>
                      <a:pt x="7" y="29"/>
                      <a:pt x="6" y="33"/>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2">
                <a:extLst>
                  <a:ext uri="{FF2B5EF4-FFF2-40B4-BE49-F238E27FC236}">
                    <a16:creationId xmlns:a16="http://schemas.microsoft.com/office/drawing/2014/main" id="{9D9ABA12-5FF0-4BA5-8D84-8063C1BDEEBF}"/>
                  </a:ext>
                </a:extLst>
              </p:cNvPr>
              <p:cNvSpPr>
                <a:spLocks/>
              </p:cNvSpPr>
              <p:nvPr/>
            </p:nvSpPr>
            <p:spPr bwMode="auto">
              <a:xfrm>
                <a:off x="1175" y="3157"/>
                <a:ext cx="69" cy="53"/>
              </a:xfrm>
              <a:custGeom>
                <a:avLst/>
                <a:gdLst>
                  <a:gd name="T0" fmla="*/ 0 w 35"/>
                  <a:gd name="T1" fmla="*/ 0 h 27"/>
                  <a:gd name="T2" fmla="*/ 12 w 35"/>
                  <a:gd name="T3" fmla="*/ 15 h 27"/>
                  <a:gd name="T4" fmla="*/ 23 w 35"/>
                  <a:gd name="T5" fmla="*/ 23 h 27"/>
                  <a:gd name="T6" fmla="*/ 35 w 35"/>
                  <a:gd name="T7" fmla="*/ 27 h 27"/>
                  <a:gd name="T8" fmla="*/ 24 w 35"/>
                  <a:gd name="T9" fmla="*/ 8 h 27"/>
                  <a:gd name="T10" fmla="*/ 19 w 35"/>
                  <a:gd name="T11" fmla="*/ 9 h 27"/>
                  <a:gd name="T12" fmla="*/ 12 w 35"/>
                  <a:gd name="T13" fmla="*/ 5 h 27"/>
                  <a:gd name="T14" fmla="*/ 4 w 35"/>
                  <a:gd name="T15" fmla="*/ 2 h 27"/>
                  <a:gd name="T16" fmla="*/ 0 w 35"/>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7">
                    <a:moveTo>
                      <a:pt x="0" y="0"/>
                    </a:moveTo>
                    <a:cubicBezTo>
                      <a:pt x="2" y="6"/>
                      <a:pt x="10" y="12"/>
                      <a:pt x="12" y="15"/>
                    </a:cubicBezTo>
                    <a:cubicBezTo>
                      <a:pt x="15" y="19"/>
                      <a:pt x="19" y="20"/>
                      <a:pt x="23" y="23"/>
                    </a:cubicBezTo>
                    <a:cubicBezTo>
                      <a:pt x="26" y="27"/>
                      <a:pt x="35" y="27"/>
                      <a:pt x="35" y="27"/>
                    </a:cubicBezTo>
                    <a:cubicBezTo>
                      <a:pt x="32" y="24"/>
                      <a:pt x="26" y="9"/>
                      <a:pt x="24" y="8"/>
                    </a:cubicBezTo>
                    <a:cubicBezTo>
                      <a:pt x="23" y="7"/>
                      <a:pt x="22" y="9"/>
                      <a:pt x="19" y="9"/>
                    </a:cubicBezTo>
                    <a:cubicBezTo>
                      <a:pt x="16" y="9"/>
                      <a:pt x="15" y="4"/>
                      <a:pt x="12" y="5"/>
                    </a:cubicBezTo>
                    <a:cubicBezTo>
                      <a:pt x="9" y="6"/>
                      <a:pt x="6" y="6"/>
                      <a:pt x="4" y="2"/>
                    </a:cubicBezTo>
                    <a:cubicBezTo>
                      <a:pt x="3" y="1"/>
                      <a:pt x="2" y="0"/>
                      <a:pt x="0" y="0"/>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3">
                <a:extLst>
                  <a:ext uri="{FF2B5EF4-FFF2-40B4-BE49-F238E27FC236}">
                    <a16:creationId xmlns:a16="http://schemas.microsoft.com/office/drawing/2014/main" id="{8A697293-507D-491D-8CC1-4A62845E3072}"/>
                  </a:ext>
                </a:extLst>
              </p:cNvPr>
              <p:cNvSpPr>
                <a:spLocks/>
              </p:cNvSpPr>
              <p:nvPr/>
            </p:nvSpPr>
            <p:spPr bwMode="auto">
              <a:xfrm>
                <a:off x="1108" y="2167"/>
                <a:ext cx="224" cy="916"/>
              </a:xfrm>
              <a:custGeom>
                <a:avLst/>
                <a:gdLst>
                  <a:gd name="T0" fmla="*/ 76 w 114"/>
                  <a:gd name="T1" fmla="*/ 0 h 466"/>
                  <a:gd name="T2" fmla="*/ 111 w 114"/>
                  <a:gd name="T3" fmla="*/ 102 h 466"/>
                  <a:gd name="T4" fmla="*/ 71 w 114"/>
                  <a:gd name="T5" fmla="*/ 224 h 466"/>
                  <a:gd name="T6" fmla="*/ 65 w 114"/>
                  <a:gd name="T7" fmla="*/ 240 h 466"/>
                  <a:gd name="T8" fmla="*/ 79 w 114"/>
                  <a:gd name="T9" fmla="*/ 450 h 466"/>
                  <a:gd name="T10" fmla="*/ 28 w 114"/>
                  <a:gd name="T11" fmla="*/ 466 h 466"/>
                  <a:gd name="T12" fmla="*/ 4 w 114"/>
                  <a:gd name="T13" fmla="*/ 208 h 466"/>
                  <a:gd name="T14" fmla="*/ 76 w 114"/>
                  <a:gd name="T15" fmla="*/ 0 h 4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466">
                    <a:moveTo>
                      <a:pt x="76" y="0"/>
                    </a:moveTo>
                    <a:cubicBezTo>
                      <a:pt x="104" y="15"/>
                      <a:pt x="114" y="77"/>
                      <a:pt x="111" y="102"/>
                    </a:cubicBezTo>
                    <a:cubicBezTo>
                      <a:pt x="71" y="224"/>
                      <a:pt x="71" y="224"/>
                      <a:pt x="71" y="224"/>
                    </a:cubicBezTo>
                    <a:cubicBezTo>
                      <a:pt x="71" y="224"/>
                      <a:pt x="70" y="238"/>
                      <a:pt x="65" y="240"/>
                    </a:cubicBezTo>
                    <a:cubicBezTo>
                      <a:pt x="79" y="450"/>
                      <a:pt x="79" y="450"/>
                      <a:pt x="79" y="450"/>
                    </a:cubicBezTo>
                    <a:cubicBezTo>
                      <a:pt x="75" y="442"/>
                      <a:pt x="34" y="449"/>
                      <a:pt x="28" y="466"/>
                    </a:cubicBezTo>
                    <a:cubicBezTo>
                      <a:pt x="28" y="466"/>
                      <a:pt x="0" y="264"/>
                      <a:pt x="4" y="208"/>
                    </a:cubicBezTo>
                    <a:cubicBezTo>
                      <a:pt x="5" y="197"/>
                      <a:pt x="76" y="0"/>
                      <a:pt x="76" y="0"/>
                    </a:cubicBezTo>
                    <a:close/>
                  </a:path>
                </a:pathLst>
              </a:custGeom>
              <a:solidFill>
                <a:srgbClr val="CF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4">
                <a:extLst>
                  <a:ext uri="{FF2B5EF4-FFF2-40B4-BE49-F238E27FC236}">
                    <a16:creationId xmlns:a16="http://schemas.microsoft.com/office/drawing/2014/main" id="{C76A039C-460D-4FC3-85D1-707DFCF5E77E}"/>
                  </a:ext>
                </a:extLst>
              </p:cNvPr>
              <p:cNvSpPr>
                <a:spLocks/>
              </p:cNvSpPr>
              <p:nvPr/>
            </p:nvSpPr>
            <p:spPr bwMode="auto">
              <a:xfrm>
                <a:off x="1651" y="2299"/>
                <a:ext cx="91" cy="26"/>
              </a:xfrm>
              <a:custGeom>
                <a:avLst/>
                <a:gdLst>
                  <a:gd name="T0" fmla="*/ 0 w 46"/>
                  <a:gd name="T1" fmla="*/ 10 h 13"/>
                  <a:gd name="T2" fmla="*/ 46 w 46"/>
                  <a:gd name="T3" fmla="*/ 0 h 13"/>
                  <a:gd name="T4" fmla="*/ 43 w 46"/>
                  <a:gd name="T5" fmla="*/ 10 h 13"/>
                  <a:gd name="T6" fmla="*/ 0 w 46"/>
                  <a:gd name="T7" fmla="*/ 10 h 13"/>
                </a:gdLst>
                <a:ahLst/>
                <a:cxnLst>
                  <a:cxn ang="0">
                    <a:pos x="T0" y="T1"/>
                  </a:cxn>
                  <a:cxn ang="0">
                    <a:pos x="T2" y="T3"/>
                  </a:cxn>
                  <a:cxn ang="0">
                    <a:pos x="T4" y="T5"/>
                  </a:cxn>
                  <a:cxn ang="0">
                    <a:pos x="T6" y="T7"/>
                  </a:cxn>
                </a:cxnLst>
                <a:rect l="0" t="0" r="r" b="b"/>
                <a:pathLst>
                  <a:path w="46" h="13">
                    <a:moveTo>
                      <a:pt x="0" y="10"/>
                    </a:moveTo>
                    <a:cubicBezTo>
                      <a:pt x="0" y="10"/>
                      <a:pt x="26" y="9"/>
                      <a:pt x="46" y="0"/>
                    </a:cubicBezTo>
                    <a:cubicBezTo>
                      <a:pt x="45" y="6"/>
                      <a:pt x="43" y="10"/>
                      <a:pt x="43" y="10"/>
                    </a:cubicBezTo>
                    <a:cubicBezTo>
                      <a:pt x="43" y="10"/>
                      <a:pt x="16" y="13"/>
                      <a:pt x="0" y="10"/>
                    </a:cubicBezTo>
                    <a:close/>
                  </a:path>
                </a:pathLst>
              </a:custGeom>
              <a:solidFill>
                <a:srgbClr val="CE3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5">
                <a:extLst>
                  <a:ext uri="{FF2B5EF4-FFF2-40B4-BE49-F238E27FC236}">
                    <a16:creationId xmlns:a16="http://schemas.microsoft.com/office/drawing/2014/main" id="{67A775CC-265D-4958-8E5D-C7F64A41E46E}"/>
                  </a:ext>
                </a:extLst>
              </p:cNvPr>
              <p:cNvSpPr>
                <a:spLocks/>
              </p:cNvSpPr>
              <p:nvPr/>
            </p:nvSpPr>
            <p:spPr bwMode="auto">
              <a:xfrm>
                <a:off x="1671" y="2515"/>
                <a:ext cx="88" cy="18"/>
              </a:xfrm>
              <a:custGeom>
                <a:avLst/>
                <a:gdLst>
                  <a:gd name="T0" fmla="*/ 45 w 45"/>
                  <a:gd name="T1" fmla="*/ 7 h 9"/>
                  <a:gd name="T2" fmla="*/ 0 w 45"/>
                  <a:gd name="T3" fmla="*/ 5 h 9"/>
                  <a:gd name="T4" fmla="*/ 41 w 45"/>
                  <a:gd name="T5" fmla="*/ 0 h 9"/>
                  <a:gd name="T6" fmla="*/ 45 w 45"/>
                  <a:gd name="T7" fmla="*/ 7 h 9"/>
                </a:gdLst>
                <a:ahLst/>
                <a:cxnLst>
                  <a:cxn ang="0">
                    <a:pos x="T0" y="T1"/>
                  </a:cxn>
                  <a:cxn ang="0">
                    <a:pos x="T2" y="T3"/>
                  </a:cxn>
                  <a:cxn ang="0">
                    <a:pos x="T4" y="T5"/>
                  </a:cxn>
                  <a:cxn ang="0">
                    <a:pos x="T6" y="T7"/>
                  </a:cxn>
                </a:cxnLst>
                <a:rect l="0" t="0" r="r" b="b"/>
                <a:pathLst>
                  <a:path w="45" h="9">
                    <a:moveTo>
                      <a:pt x="45" y="7"/>
                    </a:moveTo>
                    <a:cubicBezTo>
                      <a:pt x="27" y="9"/>
                      <a:pt x="0" y="5"/>
                      <a:pt x="0" y="5"/>
                    </a:cubicBezTo>
                    <a:cubicBezTo>
                      <a:pt x="0" y="5"/>
                      <a:pt x="30" y="5"/>
                      <a:pt x="41" y="0"/>
                    </a:cubicBezTo>
                    <a:cubicBezTo>
                      <a:pt x="43" y="1"/>
                      <a:pt x="44" y="4"/>
                      <a:pt x="45" y="7"/>
                    </a:cubicBezTo>
                    <a:close/>
                  </a:path>
                </a:pathLst>
              </a:custGeom>
              <a:solidFill>
                <a:srgbClr val="CE3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6">
                <a:extLst>
                  <a:ext uri="{FF2B5EF4-FFF2-40B4-BE49-F238E27FC236}">
                    <a16:creationId xmlns:a16="http://schemas.microsoft.com/office/drawing/2014/main" id="{A2F1427E-BE57-4A0D-8CF3-43B2D58099BA}"/>
                  </a:ext>
                </a:extLst>
              </p:cNvPr>
              <p:cNvSpPr>
                <a:spLocks/>
              </p:cNvSpPr>
              <p:nvPr/>
            </p:nvSpPr>
            <p:spPr bwMode="auto">
              <a:xfrm>
                <a:off x="2203" y="2488"/>
                <a:ext cx="74" cy="135"/>
              </a:xfrm>
              <a:custGeom>
                <a:avLst/>
                <a:gdLst>
                  <a:gd name="T0" fmla="*/ 29 w 38"/>
                  <a:gd name="T1" fmla="*/ 5 h 69"/>
                  <a:gd name="T2" fmla="*/ 7 w 38"/>
                  <a:gd name="T3" fmla="*/ 50 h 69"/>
                  <a:gd name="T4" fmla="*/ 29 w 38"/>
                  <a:gd name="T5" fmla="*/ 66 h 69"/>
                  <a:gd name="T6" fmla="*/ 29 w 38"/>
                  <a:gd name="T7" fmla="*/ 5 h 69"/>
                </a:gdLst>
                <a:ahLst/>
                <a:cxnLst>
                  <a:cxn ang="0">
                    <a:pos x="T0" y="T1"/>
                  </a:cxn>
                  <a:cxn ang="0">
                    <a:pos x="T2" y="T3"/>
                  </a:cxn>
                  <a:cxn ang="0">
                    <a:pos x="T4" y="T5"/>
                  </a:cxn>
                  <a:cxn ang="0">
                    <a:pos x="T6" y="T7"/>
                  </a:cxn>
                </a:cxnLst>
                <a:rect l="0" t="0" r="r" b="b"/>
                <a:pathLst>
                  <a:path w="38" h="69">
                    <a:moveTo>
                      <a:pt x="29" y="5"/>
                    </a:moveTo>
                    <a:cubicBezTo>
                      <a:pt x="26" y="0"/>
                      <a:pt x="0" y="31"/>
                      <a:pt x="7" y="50"/>
                    </a:cubicBezTo>
                    <a:cubicBezTo>
                      <a:pt x="15" y="69"/>
                      <a:pt x="29" y="66"/>
                      <a:pt x="29" y="66"/>
                    </a:cubicBezTo>
                    <a:cubicBezTo>
                      <a:pt x="29" y="66"/>
                      <a:pt x="38" y="22"/>
                      <a:pt x="29" y="5"/>
                    </a:cubicBezTo>
                    <a:close/>
                  </a:path>
                </a:pathLst>
              </a:custGeom>
              <a:solidFill>
                <a:srgbClr val="C96F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7">
                <a:extLst>
                  <a:ext uri="{FF2B5EF4-FFF2-40B4-BE49-F238E27FC236}">
                    <a16:creationId xmlns:a16="http://schemas.microsoft.com/office/drawing/2014/main" id="{690C7863-66EC-42C7-B557-BA6FC57D795E}"/>
                  </a:ext>
                </a:extLst>
              </p:cNvPr>
              <p:cNvSpPr>
                <a:spLocks/>
              </p:cNvSpPr>
              <p:nvPr/>
            </p:nvSpPr>
            <p:spPr bwMode="auto">
              <a:xfrm>
                <a:off x="2087" y="2407"/>
                <a:ext cx="165" cy="114"/>
              </a:xfrm>
              <a:custGeom>
                <a:avLst/>
                <a:gdLst>
                  <a:gd name="T0" fmla="*/ 56 w 84"/>
                  <a:gd name="T1" fmla="*/ 0 h 58"/>
                  <a:gd name="T2" fmla="*/ 70 w 84"/>
                  <a:gd name="T3" fmla="*/ 17 h 58"/>
                  <a:gd name="T4" fmla="*/ 78 w 84"/>
                  <a:gd name="T5" fmla="*/ 47 h 58"/>
                  <a:gd name="T6" fmla="*/ 47 w 84"/>
                  <a:gd name="T7" fmla="*/ 52 h 58"/>
                  <a:gd name="T8" fmla="*/ 16 w 84"/>
                  <a:gd name="T9" fmla="*/ 50 h 58"/>
                  <a:gd name="T10" fmla="*/ 22 w 84"/>
                  <a:gd name="T11" fmla="*/ 47 h 58"/>
                  <a:gd name="T12" fmla="*/ 35 w 84"/>
                  <a:gd name="T13" fmla="*/ 43 h 58"/>
                  <a:gd name="T14" fmla="*/ 3 w 84"/>
                  <a:gd name="T15" fmla="*/ 34 h 58"/>
                  <a:gd name="T16" fmla="*/ 33 w 84"/>
                  <a:gd name="T17" fmla="*/ 33 h 58"/>
                  <a:gd name="T18" fmla="*/ 18 w 84"/>
                  <a:gd name="T19" fmla="*/ 26 h 58"/>
                  <a:gd name="T20" fmla="*/ 0 w 84"/>
                  <a:gd name="T21" fmla="*/ 18 h 58"/>
                  <a:gd name="T22" fmla="*/ 37 w 84"/>
                  <a:gd name="T23" fmla="*/ 23 h 58"/>
                  <a:gd name="T24" fmla="*/ 20 w 84"/>
                  <a:gd name="T25" fmla="*/ 16 h 58"/>
                  <a:gd name="T26" fmla="*/ 7 w 84"/>
                  <a:gd name="T27" fmla="*/ 7 h 58"/>
                  <a:gd name="T28" fmla="*/ 27 w 84"/>
                  <a:gd name="T29" fmla="*/ 13 h 58"/>
                  <a:gd name="T30" fmla="*/ 58 w 84"/>
                  <a:gd name="T31" fmla="*/ 20 h 58"/>
                  <a:gd name="T32" fmla="*/ 63 w 84"/>
                  <a:gd name="T33" fmla="*/ 20 h 58"/>
                  <a:gd name="T34" fmla="*/ 56 w 84"/>
                  <a:gd name="T3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58">
                    <a:moveTo>
                      <a:pt x="56" y="0"/>
                    </a:moveTo>
                    <a:cubicBezTo>
                      <a:pt x="56" y="0"/>
                      <a:pt x="56" y="0"/>
                      <a:pt x="70" y="17"/>
                    </a:cubicBezTo>
                    <a:cubicBezTo>
                      <a:pt x="84" y="34"/>
                      <a:pt x="81" y="35"/>
                      <a:pt x="78" y="47"/>
                    </a:cubicBezTo>
                    <a:cubicBezTo>
                      <a:pt x="75" y="58"/>
                      <a:pt x="55" y="55"/>
                      <a:pt x="47" y="52"/>
                    </a:cubicBezTo>
                    <a:cubicBezTo>
                      <a:pt x="40" y="49"/>
                      <a:pt x="22" y="53"/>
                      <a:pt x="16" y="50"/>
                    </a:cubicBezTo>
                    <a:cubicBezTo>
                      <a:pt x="14" y="48"/>
                      <a:pt x="16" y="47"/>
                      <a:pt x="22" y="47"/>
                    </a:cubicBezTo>
                    <a:cubicBezTo>
                      <a:pt x="29" y="46"/>
                      <a:pt x="35" y="43"/>
                      <a:pt x="35" y="43"/>
                    </a:cubicBezTo>
                    <a:cubicBezTo>
                      <a:pt x="31" y="36"/>
                      <a:pt x="6" y="41"/>
                      <a:pt x="3" y="34"/>
                    </a:cubicBezTo>
                    <a:cubicBezTo>
                      <a:pt x="1" y="30"/>
                      <a:pt x="31" y="37"/>
                      <a:pt x="33" y="33"/>
                    </a:cubicBezTo>
                    <a:cubicBezTo>
                      <a:pt x="33" y="33"/>
                      <a:pt x="32" y="30"/>
                      <a:pt x="18" y="26"/>
                    </a:cubicBezTo>
                    <a:cubicBezTo>
                      <a:pt x="9" y="23"/>
                      <a:pt x="1" y="21"/>
                      <a:pt x="0" y="18"/>
                    </a:cubicBezTo>
                    <a:cubicBezTo>
                      <a:pt x="0" y="13"/>
                      <a:pt x="16" y="21"/>
                      <a:pt x="37" y="23"/>
                    </a:cubicBezTo>
                    <a:cubicBezTo>
                      <a:pt x="37" y="23"/>
                      <a:pt x="28" y="19"/>
                      <a:pt x="20" y="16"/>
                    </a:cubicBezTo>
                    <a:cubicBezTo>
                      <a:pt x="13" y="12"/>
                      <a:pt x="6" y="10"/>
                      <a:pt x="7" y="7"/>
                    </a:cubicBezTo>
                    <a:cubicBezTo>
                      <a:pt x="9" y="5"/>
                      <a:pt x="20" y="10"/>
                      <a:pt x="27" y="13"/>
                    </a:cubicBezTo>
                    <a:cubicBezTo>
                      <a:pt x="41" y="18"/>
                      <a:pt x="52" y="20"/>
                      <a:pt x="58" y="20"/>
                    </a:cubicBezTo>
                    <a:cubicBezTo>
                      <a:pt x="61" y="20"/>
                      <a:pt x="63" y="20"/>
                      <a:pt x="63" y="20"/>
                    </a:cubicBezTo>
                    <a:cubicBezTo>
                      <a:pt x="49" y="1"/>
                      <a:pt x="56" y="0"/>
                      <a:pt x="56" y="0"/>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8">
                <a:extLst>
                  <a:ext uri="{FF2B5EF4-FFF2-40B4-BE49-F238E27FC236}">
                    <a16:creationId xmlns:a16="http://schemas.microsoft.com/office/drawing/2014/main" id="{BEBA337C-1902-4ADC-A996-3B6D96AE8449}"/>
                  </a:ext>
                </a:extLst>
              </p:cNvPr>
              <p:cNvSpPr>
                <a:spLocks/>
              </p:cNvSpPr>
              <p:nvPr/>
            </p:nvSpPr>
            <p:spPr bwMode="auto">
              <a:xfrm>
                <a:off x="2197" y="2446"/>
                <a:ext cx="19" cy="30"/>
              </a:xfrm>
              <a:custGeom>
                <a:avLst/>
                <a:gdLst>
                  <a:gd name="T0" fmla="*/ 7 w 10"/>
                  <a:gd name="T1" fmla="*/ 0 h 15"/>
                  <a:gd name="T2" fmla="*/ 10 w 10"/>
                  <a:gd name="T3" fmla="*/ 15 h 15"/>
                  <a:gd name="T4" fmla="*/ 2 w 10"/>
                  <a:gd name="T5" fmla="*/ 0 h 15"/>
                  <a:gd name="T6" fmla="*/ 7 w 10"/>
                  <a:gd name="T7" fmla="*/ 0 h 15"/>
                </a:gdLst>
                <a:ahLst/>
                <a:cxnLst>
                  <a:cxn ang="0">
                    <a:pos x="T0" y="T1"/>
                  </a:cxn>
                  <a:cxn ang="0">
                    <a:pos x="T2" y="T3"/>
                  </a:cxn>
                  <a:cxn ang="0">
                    <a:pos x="T4" y="T5"/>
                  </a:cxn>
                  <a:cxn ang="0">
                    <a:pos x="T6" y="T7"/>
                  </a:cxn>
                </a:cxnLst>
                <a:rect l="0" t="0" r="r" b="b"/>
                <a:pathLst>
                  <a:path w="10" h="15">
                    <a:moveTo>
                      <a:pt x="7" y="0"/>
                    </a:moveTo>
                    <a:cubicBezTo>
                      <a:pt x="7" y="0"/>
                      <a:pt x="5" y="9"/>
                      <a:pt x="10" y="15"/>
                    </a:cubicBezTo>
                    <a:cubicBezTo>
                      <a:pt x="10" y="15"/>
                      <a:pt x="0" y="12"/>
                      <a:pt x="2" y="0"/>
                    </a:cubicBezTo>
                    <a:cubicBezTo>
                      <a:pt x="5" y="0"/>
                      <a:pt x="7" y="0"/>
                      <a:pt x="7" y="0"/>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9">
                <a:extLst>
                  <a:ext uri="{FF2B5EF4-FFF2-40B4-BE49-F238E27FC236}">
                    <a16:creationId xmlns:a16="http://schemas.microsoft.com/office/drawing/2014/main" id="{C12938C6-5F07-46AC-98F5-C88716097F16}"/>
                  </a:ext>
                </a:extLst>
              </p:cNvPr>
              <p:cNvSpPr>
                <a:spLocks/>
              </p:cNvSpPr>
              <p:nvPr/>
            </p:nvSpPr>
            <p:spPr bwMode="auto">
              <a:xfrm>
                <a:off x="2210" y="2474"/>
                <a:ext cx="61" cy="127"/>
              </a:xfrm>
              <a:custGeom>
                <a:avLst/>
                <a:gdLst>
                  <a:gd name="T0" fmla="*/ 17 w 31"/>
                  <a:gd name="T1" fmla="*/ 0 h 65"/>
                  <a:gd name="T2" fmla="*/ 31 w 31"/>
                  <a:gd name="T3" fmla="*/ 33 h 65"/>
                  <a:gd name="T4" fmla="*/ 17 w 31"/>
                  <a:gd name="T5" fmla="*/ 65 h 65"/>
                  <a:gd name="T6" fmla="*/ 3 w 31"/>
                  <a:gd name="T7" fmla="*/ 15 h 65"/>
                  <a:gd name="T8" fmla="*/ 17 w 31"/>
                  <a:gd name="T9" fmla="*/ 0 h 65"/>
                </a:gdLst>
                <a:ahLst/>
                <a:cxnLst>
                  <a:cxn ang="0">
                    <a:pos x="T0" y="T1"/>
                  </a:cxn>
                  <a:cxn ang="0">
                    <a:pos x="T2" y="T3"/>
                  </a:cxn>
                  <a:cxn ang="0">
                    <a:pos x="T4" y="T5"/>
                  </a:cxn>
                  <a:cxn ang="0">
                    <a:pos x="T6" y="T7"/>
                  </a:cxn>
                  <a:cxn ang="0">
                    <a:pos x="T8" y="T9"/>
                  </a:cxn>
                </a:cxnLst>
                <a:rect l="0" t="0" r="r" b="b"/>
                <a:pathLst>
                  <a:path w="31" h="65">
                    <a:moveTo>
                      <a:pt x="17" y="0"/>
                    </a:moveTo>
                    <a:cubicBezTo>
                      <a:pt x="31" y="33"/>
                      <a:pt x="31" y="33"/>
                      <a:pt x="31" y="33"/>
                    </a:cubicBezTo>
                    <a:cubicBezTo>
                      <a:pt x="17" y="65"/>
                      <a:pt x="17" y="65"/>
                      <a:pt x="17" y="65"/>
                    </a:cubicBezTo>
                    <a:cubicBezTo>
                      <a:pt x="17" y="65"/>
                      <a:pt x="7" y="27"/>
                      <a:pt x="3" y="15"/>
                    </a:cubicBezTo>
                    <a:cubicBezTo>
                      <a:pt x="0" y="3"/>
                      <a:pt x="17" y="0"/>
                      <a:pt x="17" y="0"/>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0">
                <a:extLst>
                  <a:ext uri="{FF2B5EF4-FFF2-40B4-BE49-F238E27FC236}">
                    <a16:creationId xmlns:a16="http://schemas.microsoft.com/office/drawing/2014/main" id="{D6F98E6A-86F0-428B-A143-8A98AF375176}"/>
                  </a:ext>
                </a:extLst>
              </p:cNvPr>
              <p:cNvSpPr>
                <a:spLocks/>
              </p:cNvSpPr>
              <p:nvPr/>
            </p:nvSpPr>
            <p:spPr bwMode="auto">
              <a:xfrm>
                <a:off x="2216" y="2372"/>
                <a:ext cx="338" cy="473"/>
              </a:xfrm>
              <a:custGeom>
                <a:avLst/>
                <a:gdLst>
                  <a:gd name="T0" fmla="*/ 172 w 172"/>
                  <a:gd name="T1" fmla="*/ 0 h 241"/>
                  <a:gd name="T2" fmla="*/ 109 w 172"/>
                  <a:gd name="T3" fmla="*/ 30 h 241"/>
                  <a:gd name="T4" fmla="*/ 70 w 172"/>
                  <a:gd name="T5" fmla="*/ 151 h 241"/>
                  <a:gd name="T6" fmla="*/ 66 w 172"/>
                  <a:gd name="T7" fmla="*/ 146 h 241"/>
                  <a:gd name="T8" fmla="*/ 22 w 172"/>
                  <a:gd name="T9" fmla="*/ 64 h 241"/>
                  <a:gd name="T10" fmla="*/ 0 w 172"/>
                  <a:gd name="T11" fmla="*/ 109 h 241"/>
                  <a:gd name="T12" fmla="*/ 67 w 172"/>
                  <a:gd name="T13" fmla="*/ 234 h 241"/>
                  <a:gd name="T14" fmla="*/ 133 w 172"/>
                  <a:gd name="T15" fmla="*/ 136 h 241"/>
                  <a:gd name="T16" fmla="*/ 172 w 172"/>
                  <a:gd name="T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41">
                    <a:moveTo>
                      <a:pt x="172" y="0"/>
                    </a:moveTo>
                    <a:cubicBezTo>
                      <a:pt x="172" y="0"/>
                      <a:pt x="124" y="17"/>
                      <a:pt x="109" y="30"/>
                    </a:cubicBezTo>
                    <a:cubicBezTo>
                      <a:pt x="70" y="151"/>
                      <a:pt x="70" y="151"/>
                      <a:pt x="70" y="151"/>
                    </a:cubicBezTo>
                    <a:cubicBezTo>
                      <a:pt x="70" y="151"/>
                      <a:pt x="69" y="143"/>
                      <a:pt x="66" y="146"/>
                    </a:cubicBezTo>
                    <a:cubicBezTo>
                      <a:pt x="22" y="64"/>
                      <a:pt x="22" y="64"/>
                      <a:pt x="22" y="64"/>
                    </a:cubicBezTo>
                    <a:cubicBezTo>
                      <a:pt x="22" y="64"/>
                      <a:pt x="21" y="109"/>
                      <a:pt x="0" y="109"/>
                    </a:cubicBezTo>
                    <a:cubicBezTo>
                      <a:pt x="0" y="109"/>
                      <a:pt x="43" y="228"/>
                      <a:pt x="67" y="234"/>
                    </a:cubicBezTo>
                    <a:cubicBezTo>
                      <a:pt x="91" y="241"/>
                      <a:pt x="133" y="136"/>
                      <a:pt x="133" y="136"/>
                    </a:cubicBezTo>
                    <a:lnTo>
                      <a:pt x="172" y="0"/>
                    </a:lnTo>
                    <a:close/>
                  </a:path>
                </a:pathLst>
              </a:custGeom>
              <a:solidFill>
                <a:srgbClr val="F2A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1">
                <a:extLst>
                  <a:ext uri="{FF2B5EF4-FFF2-40B4-BE49-F238E27FC236}">
                    <a16:creationId xmlns:a16="http://schemas.microsoft.com/office/drawing/2014/main" id="{ABDD56E3-3ACC-47CC-BD88-4872790B7D80}"/>
                  </a:ext>
                </a:extLst>
              </p:cNvPr>
              <p:cNvSpPr>
                <a:spLocks/>
              </p:cNvSpPr>
              <p:nvPr/>
            </p:nvSpPr>
            <p:spPr bwMode="auto">
              <a:xfrm>
                <a:off x="2318" y="2501"/>
                <a:ext cx="434" cy="544"/>
              </a:xfrm>
              <a:custGeom>
                <a:avLst/>
                <a:gdLst>
                  <a:gd name="T0" fmla="*/ 0 w 221"/>
                  <a:gd name="T1" fmla="*/ 246 h 277"/>
                  <a:gd name="T2" fmla="*/ 203 w 221"/>
                  <a:gd name="T3" fmla="*/ 258 h 277"/>
                  <a:gd name="T4" fmla="*/ 177 w 221"/>
                  <a:gd name="T5" fmla="*/ 7 h 277"/>
                  <a:gd name="T6" fmla="*/ 90 w 221"/>
                  <a:gd name="T7" fmla="*/ 21 h 277"/>
                  <a:gd name="T8" fmla="*/ 0 w 221"/>
                  <a:gd name="T9" fmla="*/ 246 h 277"/>
                </a:gdLst>
                <a:ahLst/>
                <a:cxnLst>
                  <a:cxn ang="0">
                    <a:pos x="T0" y="T1"/>
                  </a:cxn>
                  <a:cxn ang="0">
                    <a:pos x="T2" y="T3"/>
                  </a:cxn>
                  <a:cxn ang="0">
                    <a:pos x="T4" y="T5"/>
                  </a:cxn>
                  <a:cxn ang="0">
                    <a:pos x="T6" y="T7"/>
                  </a:cxn>
                  <a:cxn ang="0">
                    <a:pos x="T8" y="T9"/>
                  </a:cxn>
                </a:cxnLst>
                <a:rect l="0" t="0" r="r" b="b"/>
                <a:pathLst>
                  <a:path w="221" h="277">
                    <a:moveTo>
                      <a:pt x="0" y="246"/>
                    </a:moveTo>
                    <a:cubicBezTo>
                      <a:pt x="20" y="225"/>
                      <a:pt x="185" y="239"/>
                      <a:pt x="203" y="258"/>
                    </a:cubicBezTo>
                    <a:cubicBezTo>
                      <a:pt x="221" y="277"/>
                      <a:pt x="177" y="7"/>
                      <a:pt x="177" y="7"/>
                    </a:cubicBezTo>
                    <a:cubicBezTo>
                      <a:pt x="177" y="7"/>
                      <a:pt x="95" y="0"/>
                      <a:pt x="90" y="21"/>
                    </a:cubicBezTo>
                    <a:cubicBezTo>
                      <a:pt x="66" y="133"/>
                      <a:pt x="0" y="246"/>
                      <a:pt x="0" y="246"/>
                    </a:cubicBezTo>
                    <a:close/>
                  </a:path>
                </a:pathLst>
              </a:custGeom>
              <a:solidFill>
                <a:srgbClr val="C96F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2">
                <a:extLst>
                  <a:ext uri="{FF2B5EF4-FFF2-40B4-BE49-F238E27FC236}">
                    <a16:creationId xmlns:a16="http://schemas.microsoft.com/office/drawing/2014/main" id="{4F7E0E59-321B-4F92-BDBB-453F53742256}"/>
                  </a:ext>
                </a:extLst>
              </p:cNvPr>
              <p:cNvSpPr>
                <a:spLocks/>
              </p:cNvSpPr>
              <p:nvPr/>
            </p:nvSpPr>
            <p:spPr bwMode="auto">
              <a:xfrm>
                <a:off x="2505" y="2315"/>
                <a:ext cx="221" cy="143"/>
              </a:xfrm>
              <a:custGeom>
                <a:avLst/>
                <a:gdLst>
                  <a:gd name="T0" fmla="*/ 50 w 113"/>
                  <a:gd name="T1" fmla="*/ 14 h 73"/>
                  <a:gd name="T2" fmla="*/ 108 w 113"/>
                  <a:gd name="T3" fmla="*/ 11 h 73"/>
                  <a:gd name="T4" fmla="*/ 113 w 113"/>
                  <a:gd name="T5" fmla="*/ 50 h 73"/>
                  <a:gd name="T6" fmla="*/ 27 w 113"/>
                  <a:gd name="T7" fmla="*/ 66 h 73"/>
                  <a:gd name="T8" fmla="*/ 50 w 113"/>
                  <a:gd name="T9" fmla="*/ 14 h 73"/>
                </a:gdLst>
                <a:ahLst/>
                <a:cxnLst>
                  <a:cxn ang="0">
                    <a:pos x="T0" y="T1"/>
                  </a:cxn>
                  <a:cxn ang="0">
                    <a:pos x="T2" y="T3"/>
                  </a:cxn>
                  <a:cxn ang="0">
                    <a:pos x="T4" y="T5"/>
                  </a:cxn>
                  <a:cxn ang="0">
                    <a:pos x="T6" y="T7"/>
                  </a:cxn>
                  <a:cxn ang="0">
                    <a:pos x="T8" y="T9"/>
                  </a:cxn>
                </a:cxnLst>
                <a:rect l="0" t="0" r="r" b="b"/>
                <a:pathLst>
                  <a:path w="113" h="73">
                    <a:moveTo>
                      <a:pt x="50" y="14"/>
                    </a:moveTo>
                    <a:cubicBezTo>
                      <a:pt x="50" y="14"/>
                      <a:pt x="81" y="0"/>
                      <a:pt x="108" y="11"/>
                    </a:cubicBezTo>
                    <a:cubicBezTo>
                      <a:pt x="113" y="50"/>
                      <a:pt x="113" y="50"/>
                      <a:pt x="113" y="50"/>
                    </a:cubicBezTo>
                    <a:cubicBezTo>
                      <a:pt x="113" y="50"/>
                      <a:pt x="48" y="73"/>
                      <a:pt x="27" y="66"/>
                    </a:cubicBezTo>
                    <a:cubicBezTo>
                      <a:pt x="6" y="59"/>
                      <a:pt x="0" y="43"/>
                      <a:pt x="50" y="14"/>
                    </a:cubicBezTo>
                    <a:close/>
                  </a:path>
                </a:pathLst>
              </a:custGeom>
              <a:solidFill>
                <a:srgbClr val="C96F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3">
                <a:extLst>
                  <a:ext uri="{FF2B5EF4-FFF2-40B4-BE49-F238E27FC236}">
                    <a16:creationId xmlns:a16="http://schemas.microsoft.com/office/drawing/2014/main" id="{16AAA58D-EE49-418E-85D5-AE7340C48153}"/>
                  </a:ext>
                </a:extLst>
              </p:cNvPr>
              <p:cNvSpPr>
                <a:spLocks/>
              </p:cNvSpPr>
              <p:nvPr/>
            </p:nvSpPr>
            <p:spPr bwMode="auto">
              <a:xfrm>
                <a:off x="2161" y="3850"/>
                <a:ext cx="155" cy="230"/>
              </a:xfrm>
              <a:custGeom>
                <a:avLst/>
                <a:gdLst>
                  <a:gd name="T0" fmla="*/ 1 w 79"/>
                  <a:gd name="T1" fmla="*/ 117 h 117"/>
                  <a:gd name="T2" fmla="*/ 31 w 79"/>
                  <a:gd name="T3" fmla="*/ 72 h 117"/>
                  <a:gd name="T4" fmla="*/ 50 w 79"/>
                  <a:gd name="T5" fmla="*/ 0 h 117"/>
                  <a:gd name="T6" fmla="*/ 79 w 79"/>
                  <a:gd name="T7" fmla="*/ 0 h 117"/>
                  <a:gd name="T8" fmla="*/ 61 w 79"/>
                  <a:gd name="T9" fmla="*/ 67 h 117"/>
                  <a:gd name="T10" fmla="*/ 62 w 79"/>
                  <a:gd name="T11" fmla="*/ 72 h 117"/>
                  <a:gd name="T12" fmla="*/ 64 w 79"/>
                  <a:gd name="T13" fmla="*/ 117 h 117"/>
                  <a:gd name="T14" fmla="*/ 0 w 79"/>
                  <a:gd name="T15" fmla="*/ 117 h 117"/>
                  <a:gd name="T16" fmla="*/ 1 w 79"/>
                  <a:gd name="T17" fmla="*/ 117 h 117"/>
                  <a:gd name="T18" fmla="*/ 1 w 79"/>
                  <a:gd name="T1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17">
                    <a:moveTo>
                      <a:pt x="1" y="117"/>
                    </a:moveTo>
                    <a:cubicBezTo>
                      <a:pt x="8" y="110"/>
                      <a:pt x="28" y="85"/>
                      <a:pt x="31" y="72"/>
                    </a:cubicBezTo>
                    <a:cubicBezTo>
                      <a:pt x="37" y="53"/>
                      <a:pt x="44" y="28"/>
                      <a:pt x="50" y="0"/>
                    </a:cubicBezTo>
                    <a:cubicBezTo>
                      <a:pt x="79" y="0"/>
                      <a:pt x="79" y="0"/>
                      <a:pt x="79" y="0"/>
                    </a:cubicBezTo>
                    <a:cubicBezTo>
                      <a:pt x="70" y="30"/>
                      <a:pt x="64" y="56"/>
                      <a:pt x="61" y="67"/>
                    </a:cubicBezTo>
                    <a:cubicBezTo>
                      <a:pt x="61" y="69"/>
                      <a:pt x="62" y="70"/>
                      <a:pt x="62" y="72"/>
                    </a:cubicBezTo>
                    <a:cubicBezTo>
                      <a:pt x="63" y="75"/>
                      <a:pt x="64" y="117"/>
                      <a:pt x="64" y="117"/>
                    </a:cubicBezTo>
                    <a:cubicBezTo>
                      <a:pt x="0" y="117"/>
                      <a:pt x="0" y="117"/>
                      <a:pt x="0" y="117"/>
                    </a:cubicBezTo>
                    <a:cubicBezTo>
                      <a:pt x="0" y="117"/>
                      <a:pt x="0" y="117"/>
                      <a:pt x="1" y="117"/>
                    </a:cubicBezTo>
                    <a:cubicBezTo>
                      <a:pt x="1" y="117"/>
                      <a:pt x="1" y="117"/>
                      <a:pt x="1" y="117"/>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4">
                <a:extLst>
                  <a:ext uri="{FF2B5EF4-FFF2-40B4-BE49-F238E27FC236}">
                    <a16:creationId xmlns:a16="http://schemas.microsoft.com/office/drawing/2014/main" id="{C732758D-B8FC-4F4B-9269-B178B04A002C}"/>
                  </a:ext>
                </a:extLst>
              </p:cNvPr>
              <p:cNvSpPr>
                <a:spLocks/>
              </p:cNvSpPr>
              <p:nvPr/>
            </p:nvSpPr>
            <p:spPr bwMode="auto">
              <a:xfrm>
                <a:off x="2558" y="3850"/>
                <a:ext cx="96" cy="230"/>
              </a:xfrm>
              <a:custGeom>
                <a:avLst/>
                <a:gdLst>
                  <a:gd name="T0" fmla="*/ 15 w 49"/>
                  <a:gd name="T1" fmla="*/ 0 h 117"/>
                  <a:gd name="T2" fmla="*/ 49 w 49"/>
                  <a:gd name="T3" fmla="*/ 0 h 117"/>
                  <a:gd name="T4" fmla="*/ 38 w 49"/>
                  <a:gd name="T5" fmla="*/ 65 h 117"/>
                  <a:gd name="T6" fmla="*/ 38 w 49"/>
                  <a:gd name="T7" fmla="*/ 117 h 117"/>
                  <a:gd name="T8" fmla="*/ 0 w 49"/>
                  <a:gd name="T9" fmla="*/ 117 h 117"/>
                  <a:gd name="T10" fmla="*/ 14 w 49"/>
                  <a:gd name="T11" fmla="*/ 35 h 117"/>
                  <a:gd name="T12" fmla="*/ 15 w 49"/>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49" h="117">
                    <a:moveTo>
                      <a:pt x="15" y="0"/>
                    </a:moveTo>
                    <a:cubicBezTo>
                      <a:pt x="49" y="0"/>
                      <a:pt x="49" y="0"/>
                      <a:pt x="49" y="0"/>
                    </a:cubicBezTo>
                    <a:cubicBezTo>
                      <a:pt x="42" y="35"/>
                      <a:pt x="38" y="65"/>
                      <a:pt x="38" y="65"/>
                    </a:cubicBezTo>
                    <a:cubicBezTo>
                      <a:pt x="38" y="117"/>
                      <a:pt x="38" y="117"/>
                      <a:pt x="38" y="117"/>
                    </a:cubicBezTo>
                    <a:cubicBezTo>
                      <a:pt x="0" y="117"/>
                      <a:pt x="0" y="117"/>
                      <a:pt x="0" y="117"/>
                    </a:cubicBezTo>
                    <a:cubicBezTo>
                      <a:pt x="4" y="101"/>
                      <a:pt x="14" y="55"/>
                      <a:pt x="14" y="35"/>
                    </a:cubicBezTo>
                    <a:cubicBezTo>
                      <a:pt x="14" y="24"/>
                      <a:pt x="15" y="12"/>
                      <a:pt x="15" y="0"/>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5">
                <a:extLst>
                  <a:ext uri="{FF2B5EF4-FFF2-40B4-BE49-F238E27FC236}">
                    <a16:creationId xmlns:a16="http://schemas.microsoft.com/office/drawing/2014/main" id="{E1420C2B-25DE-4F35-999D-6A0B74111D44}"/>
                  </a:ext>
                </a:extLst>
              </p:cNvPr>
              <p:cNvSpPr>
                <a:spLocks/>
              </p:cNvSpPr>
              <p:nvPr/>
            </p:nvSpPr>
            <p:spPr bwMode="auto">
              <a:xfrm>
                <a:off x="2244" y="2788"/>
                <a:ext cx="439" cy="1125"/>
              </a:xfrm>
              <a:custGeom>
                <a:avLst/>
                <a:gdLst>
                  <a:gd name="T0" fmla="*/ 0 w 224"/>
                  <a:gd name="T1" fmla="*/ 573 h 573"/>
                  <a:gd name="T2" fmla="*/ 49 w 224"/>
                  <a:gd name="T3" fmla="*/ 358 h 573"/>
                  <a:gd name="T4" fmla="*/ 58 w 224"/>
                  <a:gd name="T5" fmla="*/ 256 h 573"/>
                  <a:gd name="T6" fmla="*/ 97 w 224"/>
                  <a:gd name="T7" fmla="*/ 0 h 573"/>
                  <a:gd name="T8" fmla="*/ 171 w 224"/>
                  <a:gd name="T9" fmla="*/ 1 h 573"/>
                  <a:gd name="T10" fmla="*/ 156 w 224"/>
                  <a:gd name="T11" fmla="*/ 188 h 573"/>
                  <a:gd name="T12" fmla="*/ 113 w 224"/>
                  <a:gd name="T13" fmla="*/ 335 h 573"/>
                  <a:gd name="T14" fmla="*/ 75 w 224"/>
                  <a:gd name="T15" fmla="*/ 447 h 573"/>
                  <a:gd name="T16" fmla="*/ 28 w 224"/>
                  <a:gd name="T17" fmla="*/ 573 h 573"/>
                  <a:gd name="T18" fmla="*/ 0 w 224"/>
                  <a:gd name="T19"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573">
                    <a:moveTo>
                      <a:pt x="0" y="573"/>
                    </a:moveTo>
                    <a:cubicBezTo>
                      <a:pt x="21" y="495"/>
                      <a:pt x="46" y="377"/>
                      <a:pt x="49" y="358"/>
                    </a:cubicBezTo>
                    <a:cubicBezTo>
                      <a:pt x="51" y="345"/>
                      <a:pt x="53" y="305"/>
                      <a:pt x="58" y="256"/>
                    </a:cubicBezTo>
                    <a:cubicBezTo>
                      <a:pt x="59" y="200"/>
                      <a:pt x="66" y="72"/>
                      <a:pt x="97" y="0"/>
                    </a:cubicBezTo>
                    <a:cubicBezTo>
                      <a:pt x="171" y="1"/>
                      <a:pt x="171" y="1"/>
                      <a:pt x="171" y="1"/>
                    </a:cubicBezTo>
                    <a:cubicBezTo>
                      <a:pt x="168" y="59"/>
                      <a:pt x="224" y="121"/>
                      <a:pt x="156" y="188"/>
                    </a:cubicBezTo>
                    <a:cubicBezTo>
                      <a:pt x="147" y="213"/>
                      <a:pt x="118" y="297"/>
                      <a:pt x="113" y="335"/>
                    </a:cubicBezTo>
                    <a:cubicBezTo>
                      <a:pt x="108" y="379"/>
                      <a:pt x="100" y="398"/>
                      <a:pt x="75" y="447"/>
                    </a:cubicBezTo>
                    <a:cubicBezTo>
                      <a:pt x="53" y="490"/>
                      <a:pt x="37" y="539"/>
                      <a:pt x="28" y="573"/>
                    </a:cubicBezTo>
                    <a:lnTo>
                      <a:pt x="0" y="573"/>
                    </a:ln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6">
                <a:extLst>
                  <a:ext uri="{FF2B5EF4-FFF2-40B4-BE49-F238E27FC236}">
                    <a16:creationId xmlns:a16="http://schemas.microsoft.com/office/drawing/2014/main" id="{7CDA9442-FE01-4B5B-A3A5-214ED6B0CE4C}"/>
                  </a:ext>
                </a:extLst>
              </p:cNvPr>
              <p:cNvSpPr>
                <a:spLocks/>
              </p:cNvSpPr>
              <p:nvPr/>
            </p:nvSpPr>
            <p:spPr bwMode="auto">
              <a:xfrm>
                <a:off x="2434" y="2788"/>
                <a:ext cx="343" cy="1135"/>
              </a:xfrm>
              <a:custGeom>
                <a:avLst/>
                <a:gdLst>
                  <a:gd name="T0" fmla="*/ 154 w 175"/>
                  <a:gd name="T1" fmla="*/ 253 h 578"/>
                  <a:gd name="T2" fmla="*/ 154 w 175"/>
                  <a:gd name="T3" fmla="*/ 253 h 578"/>
                  <a:gd name="T4" fmla="*/ 139 w 175"/>
                  <a:gd name="T5" fmla="*/ 315 h 578"/>
                  <a:gd name="T6" fmla="*/ 134 w 175"/>
                  <a:gd name="T7" fmla="*/ 437 h 578"/>
                  <a:gd name="T8" fmla="*/ 105 w 175"/>
                  <a:gd name="T9" fmla="*/ 578 h 578"/>
                  <a:gd name="T10" fmla="*/ 77 w 175"/>
                  <a:gd name="T11" fmla="*/ 578 h 578"/>
                  <a:gd name="T12" fmla="*/ 77 w 175"/>
                  <a:gd name="T13" fmla="*/ 576 h 578"/>
                  <a:gd name="T14" fmla="*/ 89 w 175"/>
                  <a:gd name="T15" fmla="*/ 306 h 578"/>
                  <a:gd name="T16" fmla="*/ 82 w 175"/>
                  <a:gd name="T17" fmla="*/ 234 h 578"/>
                  <a:gd name="T18" fmla="*/ 60 w 175"/>
                  <a:gd name="T19" fmla="*/ 155 h 578"/>
                  <a:gd name="T20" fmla="*/ 0 w 175"/>
                  <a:gd name="T21" fmla="*/ 0 h 578"/>
                  <a:gd name="T22" fmla="*/ 111 w 175"/>
                  <a:gd name="T23" fmla="*/ 5 h 578"/>
                  <a:gd name="T24" fmla="*/ 159 w 175"/>
                  <a:gd name="T25" fmla="*/ 154 h 578"/>
                  <a:gd name="T26" fmla="*/ 159 w 175"/>
                  <a:gd name="T27" fmla="*/ 157 h 578"/>
                  <a:gd name="T28" fmla="*/ 154 w 175"/>
                  <a:gd name="T29" fmla="*/ 2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5" h="578">
                    <a:moveTo>
                      <a:pt x="154" y="253"/>
                    </a:moveTo>
                    <a:cubicBezTo>
                      <a:pt x="154" y="253"/>
                      <a:pt x="154" y="253"/>
                      <a:pt x="154" y="253"/>
                    </a:cubicBezTo>
                    <a:cubicBezTo>
                      <a:pt x="150" y="277"/>
                      <a:pt x="143" y="294"/>
                      <a:pt x="139" y="315"/>
                    </a:cubicBezTo>
                    <a:cubicBezTo>
                      <a:pt x="134" y="345"/>
                      <a:pt x="149" y="388"/>
                      <a:pt x="134" y="437"/>
                    </a:cubicBezTo>
                    <a:cubicBezTo>
                      <a:pt x="126" y="460"/>
                      <a:pt x="113" y="536"/>
                      <a:pt x="105" y="578"/>
                    </a:cubicBezTo>
                    <a:cubicBezTo>
                      <a:pt x="77" y="578"/>
                      <a:pt x="77" y="578"/>
                      <a:pt x="77" y="578"/>
                    </a:cubicBezTo>
                    <a:cubicBezTo>
                      <a:pt x="77" y="577"/>
                      <a:pt x="77" y="577"/>
                      <a:pt x="77" y="576"/>
                    </a:cubicBezTo>
                    <a:cubicBezTo>
                      <a:pt x="77" y="474"/>
                      <a:pt x="91" y="353"/>
                      <a:pt x="89" y="306"/>
                    </a:cubicBezTo>
                    <a:cubicBezTo>
                      <a:pt x="88" y="287"/>
                      <a:pt x="85" y="259"/>
                      <a:pt x="82" y="234"/>
                    </a:cubicBezTo>
                    <a:cubicBezTo>
                      <a:pt x="82" y="234"/>
                      <a:pt x="71" y="161"/>
                      <a:pt x="60" y="155"/>
                    </a:cubicBezTo>
                    <a:cubicBezTo>
                      <a:pt x="17" y="130"/>
                      <a:pt x="0" y="0"/>
                      <a:pt x="0" y="0"/>
                    </a:cubicBezTo>
                    <a:cubicBezTo>
                      <a:pt x="111" y="5"/>
                      <a:pt x="111" y="5"/>
                      <a:pt x="111" y="5"/>
                    </a:cubicBezTo>
                    <a:cubicBezTo>
                      <a:pt x="111" y="5"/>
                      <a:pt x="175" y="58"/>
                      <a:pt x="159" y="154"/>
                    </a:cubicBezTo>
                    <a:cubicBezTo>
                      <a:pt x="159" y="154"/>
                      <a:pt x="159" y="155"/>
                      <a:pt x="159" y="157"/>
                    </a:cubicBezTo>
                    <a:cubicBezTo>
                      <a:pt x="161" y="201"/>
                      <a:pt x="159" y="230"/>
                      <a:pt x="154" y="253"/>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7">
                <a:extLst>
                  <a:ext uri="{FF2B5EF4-FFF2-40B4-BE49-F238E27FC236}">
                    <a16:creationId xmlns:a16="http://schemas.microsoft.com/office/drawing/2014/main" id="{448A143F-75E2-49B6-9C37-8364C6ADC139}"/>
                  </a:ext>
                </a:extLst>
              </p:cNvPr>
              <p:cNvSpPr>
                <a:spLocks/>
              </p:cNvSpPr>
              <p:nvPr/>
            </p:nvSpPr>
            <p:spPr bwMode="auto">
              <a:xfrm>
                <a:off x="2112" y="3978"/>
                <a:ext cx="189" cy="102"/>
              </a:xfrm>
              <a:custGeom>
                <a:avLst/>
                <a:gdLst>
                  <a:gd name="T0" fmla="*/ 93 w 96"/>
                  <a:gd name="T1" fmla="*/ 52 h 52"/>
                  <a:gd name="T2" fmla="*/ 88 w 96"/>
                  <a:gd name="T3" fmla="*/ 3 h 52"/>
                  <a:gd name="T4" fmla="*/ 68 w 96"/>
                  <a:gd name="T5" fmla="*/ 17 h 52"/>
                  <a:gd name="T6" fmla="*/ 52 w 96"/>
                  <a:gd name="T7" fmla="*/ 3 h 52"/>
                  <a:gd name="T8" fmla="*/ 28 w 96"/>
                  <a:gd name="T9" fmla="*/ 26 h 52"/>
                  <a:gd name="T10" fmla="*/ 0 w 96"/>
                  <a:gd name="T11" fmla="*/ 52 h 52"/>
                  <a:gd name="T12" fmla="*/ 93 w 96"/>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96" h="52">
                    <a:moveTo>
                      <a:pt x="93" y="52"/>
                    </a:moveTo>
                    <a:cubicBezTo>
                      <a:pt x="93" y="52"/>
                      <a:pt x="96" y="13"/>
                      <a:pt x="88" y="3"/>
                    </a:cubicBezTo>
                    <a:cubicBezTo>
                      <a:pt x="88" y="3"/>
                      <a:pt x="80" y="17"/>
                      <a:pt x="68" y="17"/>
                    </a:cubicBezTo>
                    <a:cubicBezTo>
                      <a:pt x="61" y="17"/>
                      <a:pt x="58" y="0"/>
                      <a:pt x="52" y="3"/>
                    </a:cubicBezTo>
                    <a:cubicBezTo>
                      <a:pt x="46" y="7"/>
                      <a:pt x="43" y="16"/>
                      <a:pt x="28" y="26"/>
                    </a:cubicBezTo>
                    <a:cubicBezTo>
                      <a:pt x="13" y="36"/>
                      <a:pt x="1" y="33"/>
                      <a:pt x="0" y="52"/>
                    </a:cubicBezTo>
                    <a:lnTo>
                      <a:pt x="93" y="52"/>
                    </a:lnTo>
                    <a:close/>
                  </a:path>
                </a:pathLst>
              </a:custGeom>
              <a:solidFill>
                <a:srgbClr val="CE3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8">
                <a:extLst>
                  <a:ext uri="{FF2B5EF4-FFF2-40B4-BE49-F238E27FC236}">
                    <a16:creationId xmlns:a16="http://schemas.microsoft.com/office/drawing/2014/main" id="{920A1424-995E-4EA9-887B-98C1C0CBA0B1}"/>
                  </a:ext>
                </a:extLst>
              </p:cNvPr>
              <p:cNvSpPr>
                <a:spLocks/>
              </p:cNvSpPr>
              <p:nvPr/>
            </p:nvSpPr>
            <p:spPr bwMode="auto">
              <a:xfrm>
                <a:off x="2546" y="3976"/>
                <a:ext cx="115" cy="104"/>
              </a:xfrm>
              <a:custGeom>
                <a:avLst/>
                <a:gdLst>
                  <a:gd name="T0" fmla="*/ 49 w 59"/>
                  <a:gd name="T1" fmla="*/ 13 h 53"/>
                  <a:gd name="T2" fmla="*/ 31 w 59"/>
                  <a:gd name="T3" fmla="*/ 2 h 53"/>
                  <a:gd name="T4" fmla="*/ 14 w 59"/>
                  <a:gd name="T5" fmla="*/ 16 h 53"/>
                  <a:gd name="T6" fmla="*/ 9 w 59"/>
                  <a:gd name="T7" fmla="*/ 16 h 53"/>
                  <a:gd name="T8" fmla="*/ 4 w 59"/>
                  <a:gd name="T9" fmla="*/ 39 h 53"/>
                  <a:gd name="T10" fmla="*/ 1 w 59"/>
                  <a:gd name="T11" fmla="*/ 53 h 53"/>
                  <a:gd name="T12" fmla="*/ 53 w 59"/>
                  <a:gd name="T13" fmla="*/ 53 h 53"/>
                  <a:gd name="T14" fmla="*/ 51 w 59"/>
                  <a:gd name="T15" fmla="*/ 36 h 53"/>
                  <a:gd name="T16" fmla="*/ 49 w 59"/>
                  <a:gd name="T17"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3">
                    <a:moveTo>
                      <a:pt x="49" y="13"/>
                    </a:moveTo>
                    <a:cubicBezTo>
                      <a:pt x="49" y="13"/>
                      <a:pt x="48" y="0"/>
                      <a:pt x="31" y="2"/>
                    </a:cubicBezTo>
                    <a:cubicBezTo>
                      <a:pt x="13" y="3"/>
                      <a:pt x="14" y="16"/>
                      <a:pt x="14" y="16"/>
                    </a:cubicBezTo>
                    <a:cubicBezTo>
                      <a:pt x="14" y="16"/>
                      <a:pt x="12" y="14"/>
                      <a:pt x="9" y="16"/>
                    </a:cubicBezTo>
                    <a:cubicBezTo>
                      <a:pt x="7" y="18"/>
                      <a:pt x="9" y="36"/>
                      <a:pt x="4" y="39"/>
                    </a:cubicBezTo>
                    <a:cubicBezTo>
                      <a:pt x="0" y="43"/>
                      <a:pt x="1" y="53"/>
                      <a:pt x="1" y="53"/>
                    </a:cubicBezTo>
                    <a:cubicBezTo>
                      <a:pt x="53" y="53"/>
                      <a:pt x="53" y="53"/>
                      <a:pt x="53" y="53"/>
                    </a:cubicBezTo>
                    <a:cubicBezTo>
                      <a:pt x="53" y="53"/>
                      <a:pt x="56" y="40"/>
                      <a:pt x="51" y="36"/>
                    </a:cubicBezTo>
                    <a:cubicBezTo>
                      <a:pt x="46" y="31"/>
                      <a:pt x="59" y="14"/>
                      <a:pt x="49" y="13"/>
                    </a:cubicBezTo>
                    <a:close/>
                  </a:path>
                </a:pathLst>
              </a:custGeom>
              <a:solidFill>
                <a:srgbClr val="CE3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9">
                <a:extLst>
                  <a:ext uri="{FF2B5EF4-FFF2-40B4-BE49-F238E27FC236}">
                    <a16:creationId xmlns:a16="http://schemas.microsoft.com/office/drawing/2014/main" id="{CF5A6236-97AD-4E0F-A524-11C8F40258F1}"/>
                  </a:ext>
                </a:extLst>
              </p:cNvPr>
              <p:cNvSpPr>
                <a:spLocks/>
              </p:cNvSpPr>
              <p:nvPr/>
            </p:nvSpPr>
            <p:spPr bwMode="auto">
              <a:xfrm>
                <a:off x="2295" y="2332"/>
                <a:ext cx="580" cy="1014"/>
              </a:xfrm>
              <a:custGeom>
                <a:avLst/>
                <a:gdLst>
                  <a:gd name="T0" fmla="*/ 200 w 296"/>
                  <a:gd name="T1" fmla="*/ 193 h 516"/>
                  <a:gd name="T2" fmla="*/ 240 w 296"/>
                  <a:gd name="T3" fmla="*/ 491 h 516"/>
                  <a:gd name="T4" fmla="*/ 115 w 296"/>
                  <a:gd name="T5" fmla="*/ 513 h 516"/>
                  <a:gd name="T6" fmla="*/ 0 w 296"/>
                  <a:gd name="T7" fmla="*/ 481 h 516"/>
                  <a:gd name="T8" fmla="*/ 83 w 296"/>
                  <a:gd name="T9" fmla="*/ 173 h 516"/>
                  <a:gd name="T10" fmla="*/ 122 w 296"/>
                  <a:gd name="T11" fmla="*/ 24 h 516"/>
                  <a:gd name="T12" fmla="*/ 123 w 296"/>
                  <a:gd name="T13" fmla="*/ 24 h 516"/>
                  <a:gd name="T14" fmla="*/ 243 w 296"/>
                  <a:gd name="T15" fmla="*/ 27 h 516"/>
                  <a:gd name="T16" fmla="*/ 251 w 296"/>
                  <a:gd name="T17" fmla="*/ 33 h 516"/>
                  <a:gd name="T18" fmla="*/ 200 w 296"/>
                  <a:gd name="T19" fmla="*/ 193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516">
                    <a:moveTo>
                      <a:pt x="200" y="193"/>
                    </a:moveTo>
                    <a:cubicBezTo>
                      <a:pt x="213" y="226"/>
                      <a:pt x="253" y="339"/>
                      <a:pt x="240" y="491"/>
                    </a:cubicBezTo>
                    <a:cubicBezTo>
                      <a:pt x="240" y="491"/>
                      <a:pt x="200" y="516"/>
                      <a:pt x="115" y="513"/>
                    </a:cubicBezTo>
                    <a:cubicBezTo>
                      <a:pt x="23" y="510"/>
                      <a:pt x="0" y="481"/>
                      <a:pt x="0" y="481"/>
                    </a:cubicBezTo>
                    <a:cubicBezTo>
                      <a:pt x="36" y="339"/>
                      <a:pt x="83" y="173"/>
                      <a:pt x="83" y="173"/>
                    </a:cubicBezTo>
                    <a:cubicBezTo>
                      <a:pt x="32" y="85"/>
                      <a:pt x="122" y="24"/>
                      <a:pt x="122" y="24"/>
                    </a:cubicBezTo>
                    <a:cubicBezTo>
                      <a:pt x="122" y="24"/>
                      <a:pt x="122" y="24"/>
                      <a:pt x="123" y="24"/>
                    </a:cubicBezTo>
                    <a:cubicBezTo>
                      <a:pt x="135" y="20"/>
                      <a:pt x="200" y="0"/>
                      <a:pt x="243" y="27"/>
                    </a:cubicBezTo>
                    <a:cubicBezTo>
                      <a:pt x="245" y="29"/>
                      <a:pt x="248" y="31"/>
                      <a:pt x="251" y="33"/>
                    </a:cubicBezTo>
                    <a:cubicBezTo>
                      <a:pt x="296" y="72"/>
                      <a:pt x="200" y="193"/>
                      <a:pt x="200" y="193"/>
                    </a:cubicBezTo>
                    <a:close/>
                  </a:path>
                </a:pathLst>
              </a:custGeom>
              <a:solidFill>
                <a:srgbClr val="CE3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0">
                <a:extLst>
                  <a:ext uri="{FF2B5EF4-FFF2-40B4-BE49-F238E27FC236}">
                    <a16:creationId xmlns:a16="http://schemas.microsoft.com/office/drawing/2014/main" id="{483217EB-7BF7-49C3-ADD1-647CB4959BFE}"/>
                  </a:ext>
                </a:extLst>
              </p:cNvPr>
              <p:cNvSpPr>
                <a:spLocks/>
              </p:cNvSpPr>
              <p:nvPr/>
            </p:nvSpPr>
            <p:spPr bwMode="auto">
              <a:xfrm>
                <a:off x="2724" y="2077"/>
                <a:ext cx="122" cy="287"/>
              </a:xfrm>
              <a:custGeom>
                <a:avLst/>
                <a:gdLst>
                  <a:gd name="T0" fmla="*/ 4 w 62"/>
                  <a:gd name="T1" fmla="*/ 20 h 146"/>
                  <a:gd name="T2" fmla="*/ 43 w 62"/>
                  <a:gd name="T3" fmla="*/ 18 h 146"/>
                  <a:gd name="T4" fmla="*/ 43 w 62"/>
                  <a:gd name="T5" fmla="*/ 77 h 146"/>
                  <a:gd name="T6" fmla="*/ 55 w 62"/>
                  <a:gd name="T7" fmla="*/ 94 h 146"/>
                  <a:gd name="T8" fmla="*/ 43 w 62"/>
                  <a:gd name="T9" fmla="*/ 107 h 146"/>
                  <a:gd name="T10" fmla="*/ 49 w 62"/>
                  <a:gd name="T11" fmla="*/ 122 h 146"/>
                  <a:gd name="T12" fmla="*/ 37 w 62"/>
                  <a:gd name="T13" fmla="*/ 129 h 146"/>
                  <a:gd name="T14" fmla="*/ 34 w 62"/>
                  <a:gd name="T15" fmla="*/ 146 h 146"/>
                  <a:gd name="T16" fmla="*/ 34 w 62"/>
                  <a:gd name="T17" fmla="*/ 135 h 146"/>
                  <a:gd name="T18" fmla="*/ 21 w 62"/>
                  <a:gd name="T19" fmla="*/ 127 h 146"/>
                  <a:gd name="T20" fmla="*/ 25 w 62"/>
                  <a:gd name="T21" fmla="*/ 110 h 146"/>
                  <a:gd name="T22" fmla="*/ 13 w 62"/>
                  <a:gd name="T23" fmla="*/ 98 h 146"/>
                  <a:gd name="T24" fmla="*/ 10 w 62"/>
                  <a:gd name="T25" fmla="*/ 78 h 146"/>
                  <a:gd name="T26" fmla="*/ 4 w 62"/>
                  <a:gd name="T27" fmla="*/ 2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46">
                    <a:moveTo>
                      <a:pt x="4" y="20"/>
                    </a:moveTo>
                    <a:cubicBezTo>
                      <a:pt x="4" y="20"/>
                      <a:pt x="24" y="0"/>
                      <a:pt x="43" y="18"/>
                    </a:cubicBezTo>
                    <a:cubicBezTo>
                      <a:pt x="62" y="35"/>
                      <a:pt x="42" y="71"/>
                      <a:pt x="43" y="77"/>
                    </a:cubicBezTo>
                    <a:cubicBezTo>
                      <a:pt x="44" y="84"/>
                      <a:pt x="59" y="85"/>
                      <a:pt x="55" y="94"/>
                    </a:cubicBezTo>
                    <a:cubicBezTo>
                      <a:pt x="52" y="102"/>
                      <a:pt x="42" y="103"/>
                      <a:pt x="43" y="107"/>
                    </a:cubicBezTo>
                    <a:cubicBezTo>
                      <a:pt x="44" y="111"/>
                      <a:pt x="53" y="117"/>
                      <a:pt x="49" y="122"/>
                    </a:cubicBezTo>
                    <a:cubicBezTo>
                      <a:pt x="45" y="126"/>
                      <a:pt x="36" y="121"/>
                      <a:pt x="37" y="129"/>
                    </a:cubicBezTo>
                    <a:cubicBezTo>
                      <a:pt x="38" y="136"/>
                      <a:pt x="42" y="145"/>
                      <a:pt x="34" y="146"/>
                    </a:cubicBezTo>
                    <a:cubicBezTo>
                      <a:pt x="34" y="146"/>
                      <a:pt x="40" y="138"/>
                      <a:pt x="34" y="135"/>
                    </a:cubicBezTo>
                    <a:cubicBezTo>
                      <a:pt x="28" y="132"/>
                      <a:pt x="24" y="135"/>
                      <a:pt x="21" y="127"/>
                    </a:cubicBezTo>
                    <a:cubicBezTo>
                      <a:pt x="18" y="118"/>
                      <a:pt x="31" y="115"/>
                      <a:pt x="25" y="110"/>
                    </a:cubicBezTo>
                    <a:cubicBezTo>
                      <a:pt x="20" y="106"/>
                      <a:pt x="8" y="106"/>
                      <a:pt x="13" y="98"/>
                    </a:cubicBezTo>
                    <a:cubicBezTo>
                      <a:pt x="19" y="91"/>
                      <a:pt x="21" y="84"/>
                      <a:pt x="10" y="78"/>
                    </a:cubicBezTo>
                    <a:cubicBezTo>
                      <a:pt x="0" y="72"/>
                      <a:pt x="4" y="20"/>
                      <a:pt x="4" y="20"/>
                    </a:cubicBezTo>
                    <a:close/>
                  </a:path>
                </a:pathLst>
              </a:custGeom>
              <a:solidFill>
                <a:srgbClr val="8B3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1">
                <a:extLst>
                  <a:ext uri="{FF2B5EF4-FFF2-40B4-BE49-F238E27FC236}">
                    <a16:creationId xmlns:a16="http://schemas.microsoft.com/office/drawing/2014/main" id="{7F1F6FFA-EA26-48FC-84F6-DB83A25D99E7}"/>
                  </a:ext>
                </a:extLst>
              </p:cNvPr>
              <p:cNvSpPr>
                <a:spLocks/>
              </p:cNvSpPr>
              <p:nvPr/>
            </p:nvSpPr>
            <p:spPr bwMode="auto">
              <a:xfrm>
                <a:off x="2520" y="2097"/>
                <a:ext cx="118" cy="196"/>
              </a:xfrm>
              <a:custGeom>
                <a:avLst/>
                <a:gdLst>
                  <a:gd name="T0" fmla="*/ 24 w 60"/>
                  <a:gd name="T1" fmla="*/ 1 h 100"/>
                  <a:gd name="T2" fmla="*/ 27 w 60"/>
                  <a:gd name="T3" fmla="*/ 74 h 100"/>
                  <a:gd name="T4" fmla="*/ 24 w 60"/>
                  <a:gd name="T5" fmla="*/ 1 h 100"/>
                </a:gdLst>
                <a:ahLst/>
                <a:cxnLst>
                  <a:cxn ang="0">
                    <a:pos x="T0" y="T1"/>
                  </a:cxn>
                  <a:cxn ang="0">
                    <a:pos x="T2" y="T3"/>
                  </a:cxn>
                  <a:cxn ang="0">
                    <a:pos x="T4" y="T5"/>
                  </a:cxn>
                </a:cxnLst>
                <a:rect l="0" t="0" r="r" b="b"/>
                <a:pathLst>
                  <a:path w="60" h="100">
                    <a:moveTo>
                      <a:pt x="24" y="1"/>
                    </a:moveTo>
                    <a:cubicBezTo>
                      <a:pt x="2" y="0"/>
                      <a:pt x="0" y="48"/>
                      <a:pt x="27" y="74"/>
                    </a:cubicBezTo>
                    <a:cubicBezTo>
                      <a:pt x="53" y="100"/>
                      <a:pt x="60" y="2"/>
                      <a:pt x="24" y="1"/>
                    </a:cubicBezTo>
                    <a:close/>
                  </a:path>
                </a:pathLst>
              </a:custGeom>
              <a:solidFill>
                <a:srgbClr val="8B3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2">
                <a:extLst>
                  <a:ext uri="{FF2B5EF4-FFF2-40B4-BE49-F238E27FC236}">
                    <a16:creationId xmlns:a16="http://schemas.microsoft.com/office/drawing/2014/main" id="{6EEC2ADA-A66C-43FA-B488-BA329A5F469C}"/>
                  </a:ext>
                </a:extLst>
              </p:cNvPr>
              <p:cNvSpPr>
                <a:spLocks/>
              </p:cNvSpPr>
              <p:nvPr/>
            </p:nvSpPr>
            <p:spPr bwMode="auto">
              <a:xfrm>
                <a:off x="2534" y="2046"/>
                <a:ext cx="280" cy="277"/>
              </a:xfrm>
              <a:custGeom>
                <a:avLst/>
                <a:gdLst>
                  <a:gd name="T0" fmla="*/ 92 w 143"/>
                  <a:gd name="T1" fmla="*/ 22 h 141"/>
                  <a:gd name="T2" fmla="*/ 13 w 143"/>
                  <a:gd name="T3" fmla="*/ 46 h 141"/>
                  <a:gd name="T4" fmla="*/ 43 w 143"/>
                  <a:gd name="T5" fmla="*/ 138 h 141"/>
                  <a:gd name="T6" fmla="*/ 92 w 143"/>
                  <a:gd name="T7" fmla="*/ 22 h 141"/>
                </a:gdLst>
                <a:ahLst/>
                <a:cxnLst>
                  <a:cxn ang="0">
                    <a:pos x="T0" y="T1"/>
                  </a:cxn>
                  <a:cxn ang="0">
                    <a:pos x="T2" y="T3"/>
                  </a:cxn>
                  <a:cxn ang="0">
                    <a:pos x="T4" y="T5"/>
                  </a:cxn>
                  <a:cxn ang="0">
                    <a:pos x="T6" y="T7"/>
                  </a:cxn>
                </a:cxnLst>
                <a:rect l="0" t="0" r="r" b="b"/>
                <a:pathLst>
                  <a:path w="143" h="141">
                    <a:moveTo>
                      <a:pt x="92" y="22"/>
                    </a:moveTo>
                    <a:cubicBezTo>
                      <a:pt x="92" y="22"/>
                      <a:pt x="26" y="0"/>
                      <a:pt x="13" y="46"/>
                    </a:cubicBezTo>
                    <a:cubicBezTo>
                      <a:pt x="0" y="93"/>
                      <a:pt x="12" y="141"/>
                      <a:pt x="43" y="138"/>
                    </a:cubicBezTo>
                    <a:cubicBezTo>
                      <a:pt x="86" y="133"/>
                      <a:pt x="143" y="48"/>
                      <a:pt x="92" y="22"/>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3">
                <a:extLst>
                  <a:ext uri="{FF2B5EF4-FFF2-40B4-BE49-F238E27FC236}">
                    <a16:creationId xmlns:a16="http://schemas.microsoft.com/office/drawing/2014/main" id="{D62194F7-712A-439D-B2E6-FE78DBACAB26}"/>
                  </a:ext>
                </a:extLst>
              </p:cNvPr>
              <p:cNvSpPr>
                <a:spLocks/>
              </p:cNvSpPr>
              <p:nvPr/>
            </p:nvSpPr>
            <p:spPr bwMode="auto">
              <a:xfrm>
                <a:off x="2624" y="2207"/>
                <a:ext cx="26" cy="21"/>
              </a:xfrm>
              <a:custGeom>
                <a:avLst/>
                <a:gdLst>
                  <a:gd name="T0" fmla="*/ 13 w 13"/>
                  <a:gd name="T1" fmla="*/ 5 h 11"/>
                  <a:gd name="T2" fmla="*/ 7 w 13"/>
                  <a:gd name="T3" fmla="*/ 11 h 11"/>
                  <a:gd name="T4" fmla="*/ 0 w 13"/>
                  <a:gd name="T5" fmla="*/ 6 h 11"/>
                  <a:gd name="T6" fmla="*/ 6 w 13"/>
                  <a:gd name="T7" fmla="*/ 1 h 11"/>
                  <a:gd name="T8" fmla="*/ 13 w 13"/>
                  <a:gd name="T9" fmla="*/ 5 h 11"/>
                </a:gdLst>
                <a:ahLst/>
                <a:cxnLst>
                  <a:cxn ang="0">
                    <a:pos x="T0" y="T1"/>
                  </a:cxn>
                  <a:cxn ang="0">
                    <a:pos x="T2" y="T3"/>
                  </a:cxn>
                  <a:cxn ang="0">
                    <a:pos x="T4" y="T5"/>
                  </a:cxn>
                  <a:cxn ang="0">
                    <a:pos x="T6" y="T7"/>
                  </a:cxn>
                  <a:cxn ang="0">
                    <a:pos x="T8" y="T9"/>
                  </a:cxn>
                </a:cxnLst>
                <a:rect l="0" t="0" r="r" b="b"/>
                <a:pathLst>
                  <a:path w="13" h="11">
                    <a:moveTo>
                      <a:pt x="13" y="5"/>
                    </a:moveTo>
                    <a:cubicBezTo>
                      <a:pt x="13" y="8"/>
                      <a:pt x="11" y="10"/>
                      <a:pt x="7" y="11"/>
                    </a:cubicBezTo>
                    <a:cubicBezTo>
                      <a:pt x="4" y="11"/>
                      <a:pt x="1" y="9"/>
                      <a:pt x="0" y="6"/>
                    </a:cubicBezTo>
                    <a:cubicBezTo>
                      <a:pt x="0" y="4"/>
                      <a:pt x="3" y="1"/>
                      <a:pt x="6" y="1"/>
                    </a:cubicBezTo>
                    <a:cubicBezTo>
                      <a:pt x="9" y="0"/>
                      <a:pt x="13" y="2"/>
                      <a:pt x="13" y="5"/>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4">
                <a:extLst>
                  <a:ext uri="{FF2B5EF4-FFF2-40B4-BE49-F238E27FC236}">
                    <a16:creationId xmlns:a16="http://schemas.microsoft.com/office/drawing/2014/main" id="{9753737A-4A2B-4AB5-8250-F84446641695}"/>
                  </a:ext>
                </a:extLst>
              </p:cNvPr>
              <p:cNvSpPr>
                <a:spLocks/>
              </p:cNvSpPr>
              <p:nvPr/>
            </p:nvSpPr>
            <p:spPr bwMode="auto">
              <a:xfrm>
                <a:off x="2618" y="2146"/>
                <a:ext cx="24" cy="16"/>
              </a:xfrm>
              <a:custGeom>
                <a:avLst/>
                <a:gdLst>
                  <a:gd name="T0" fmla="*/ 11 w 12"/>
                  <a:gd name="T1" fmla="*/ 8 h 8"/>
                  <a:gd name="T2" fmla="*/ 10 w 12"/>
                  <a:gd name="T3" fmla="*/ 7 h 8"/>
                  <a:gd name="T4" fmla="*/ 2 w 12"/>
                  <a:gd name="T5" fmla="*/ 3 h 8"/>
                  <a:gd name="T6" fmla="*/ 0 w 12"/>
                  <a:gd name="T7" fmla="*/ 2 h 8"/>
                  <a:gd name="T8" fmla="*/ 1 w 12"/>
                  <a:gd name="T9" fmla="*/ 1 h 8"/>
                  <a:gd name="T10" fmla="*/ 12 w 12"/>
                  <a:gd name="T11" fmla="*/ 6 h 8"/>
                  <a:gd name="T12" fmla="*/ 12 w 12"/>
                  <a:gd name="T13" fmla="*/ 7 h 8"/>
                  <a:gd name="T14" fmla="*/ 11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11" y="8"/>
                    </a:moveTo>
                    <a:cubicBezTo>
                      <a:pt x="10" y="8"/>
                      <a:pt x="10" y="7"/>
                      <a:pt x="10" y="7"/>
                    </a:cubicBezTo>
                    <a:cubicBezTo>
                      <a:pt x="7" y="3"/>
                      <a:pt x="2" y="3"/>
                      <a:pt x="2" y="3"/>
                    </a:cubicBezTo>
                    <a:cubicBezTo>
                      <a:pt x="1" y="3"/>
                      <a:pt x="0" y="3"/>
                      <a:pt x="0" y="2"/>
                    </a:cubicBezTo>
                    <a:cubicBezTo>
                      <a:pt x="0" y="1"/>
                      <a:pt x="1" y="1"/>
                      <a:pt x="1" y="1"/>
                    </a:cubicBezTo>
                    <a:cubicBezTo>
                      <a:pt x="2" y="0"/>
                      <a:pt x="8" y="0"/>
                      <a:pt x="12" y="6"/>
                    </a:cubicBezTo>
                    <a:cubicBezTo>
                      <a:pt x="12" y="6"/>
                      <a:pt x="12" y="7"/>
                      <a:pt x="12" y="7"/>
                    </a:cubicBezTo>
                    <a:cubicBezTo>
                      <a:pt x="11" y="8"/>
                      <a:pt x="11" y="8"/>
                      <a:pt x="11" y="8"/>
                    </a:cubicBezTo>
                    <a:close/>
                  </a:path>
                </a:pathLst>
              </a:custGeom>
              <a:solidFill>
                <a:srgbClr val="8B3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5">
                <a:extLst>
                  <a:ext uri="{FF2B5EF4-FFF2-40B4-BE49-F238E27FC236}">
                    <a16:creationId xmlns:a16="http://schemas.microsoft.com/office/drawing/2014/main" id="{010268C9-13ED-49CC-A6B7-84621FE2300C}"/>
                  </a:ext>
                </a:extLst>
              </p:cNvPr>
              <p:cNvSpPr>
                <a:spLocks/>
              </p:cNvSpPr>
              <p:nvPr/>
            </p:nvSpPr>
            <p:spPr bwMode="auto">
              <a:xfrm>
                <a:off x="2558" y="2134"/>
                <a:ext cx="25" cy="14"/>
              </a:xfrm>
              <a:custGeom>
                <a:avLst/>
                <a:gdLst>
                  <a:gd name="T0" fmla="*/ 11 w 13"/>
                  <a:gd name="T1" fmla="*/ 7 h 7"/>
                  <a:gd name="T2" fmla="*/ 11 w 13"/>
                  <a:gd name="T3" fmla="*/ 6 h 7"/>
                  <a:gd name="T4" fmla="*/ 2 w 13"/>
                  <a:gd name="T5" fmla="*/ 5 h 7"/>
                  <a:gd name="T6" fmla="*/ 0 w 13"/>
                  <a:gd name="T7" fmla="*/ 4 h 7"/>
                  <a:gd name="T8" fmla="*/ 1 w 13"/>
                  <a:gd name="T9" fmla="*/ 3 h 7"/>
                  <a:gd name="T10" fmla="*/ 12 w 13"/>
                  <a:gd name="T11" fmla="*/ 4 h 7"/>
                  <a:gd name="T12" fmla="*/ 13 w 13"/>
                  <a:gd name="T13" fmla="*/ 6 h 7"/>
                  <a:gd name="T14" fmla="*/ 11 w 1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1" y="7"/>
                    </a:moveTo>
                    <a:cubicBezTo>
                      <a:pt x="11" y="7"/>
                      <a:pt x="11" y="6"/>
                      <a:pt x="11" y="6"/>
                    </a:cubicBezTo>
                    <a:cubicBezTo>
                      <a:pt x="7" y="3"/>
                      <a:pt x="2" y="5"/>
                      <a:pt x="2" y="5"/>
                    </a:cubicBezTo>
                    <a:cubicBezTo>
                      <a:pt x="1" y="5"/>
                      <a:pt x="0" y="5"/>
                      <a:pt x="0" y="4"/>
                    </a:cubicBezTo>
                    <a:cubicBezTo>
                      <a:pt x="0" y="4"/>
                      <a:pt x="0" y="3"/>
                      <a:pt x="1" y="3"/>
                    </a:cubicBezTo>
                    <a:cubicBezTo>
                      <a:pt x="1" y="3"/>
                      <a:pt x="7" y="0"/>
                      <a:pt x="12" y="4"/>
                    </a:cubicBezTo>
                    <a:cubicBezTo>
                      <a:pt x="13" y="5"/>
                      <a:pt x="13" y="6"/>
                      <a:pt x="13" y="6"/>
                    </a:cubicBezTo>
                    <a:cubicBezTo>
                      <a:pt x="12" y="6"/>
                      <a:pt x="12" y="7"/>
                      <a:pt x="11" y="7"/>
                    </a:cubicBezTo>
                    <a:close/>
                  </a:path>
                </a:pathLst>
              </a:custGeom>
              <a:solidFill>
                <a:srgbClr val="8B3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6">
                <a:extLst>
                  <a:ext uri="{FF2B5EF4-FFF2-40B4-BE49-F238E27FC236}">
                    <a16:creationId xmlns:a16="http://schemas.microsoft.com/office/drawing/2014/main" id="{C362A214-7B7C-4001-806E-76D0C187FD16}"/>
                  </a:ext>
                </a:extLst>
              </p:cNvPr>
              <p:cNvSpPr>
                <a:spLocks/>
              </p:cNvSpPr>
              <p:nvPr/>
            </p:nvSpPr>
            <p:spPr bwMode="auto">
              <a:xfrm>
                <a:off x="2567" y="2242"/>
                <a:ext cx="53" cy="41"/>
              </a:xfrm>
              <a:custGeom>
                <a:avLst/>
                <a:gdLst>
                  <a:gd name="T0" fmla="*/ 0 w 27"/>
                  <a:gd name="T1" fmla="*/ 0 h 21"/>
                  <a:gd name="T2" fmla="*/ 27 w 27"/>
                  <a:gd name="T3" fmla="*/ 1 h 21"/>
                  <a:gd name="T4" fmla="*/ 11 w 27"/>
                  <a:gd name="T5" fmla="*/ 19 h 21"/>
                  <a:gd name="T6" fmla="*/ 0 w 27"/>
                  <a:gd name="T7" fmla="*/ 0 h 21"/>
                </a:gdLst>
                <a:ahLst/>
                <a:cxnLst>
                  <a:cxn ang="0">
                    <a:pos x="T0" y="T1"/>
                  </a:cxn>
                  <a:cxn ang="0">
                    <a:pos x="T2" y="T3"/>
                  </a:cxn>
                  <a:cxn ang="0">
                    <a:pos x="T4" y="T5"/>
                  </a:cxn>
                  <a:cxn ang="0">
                    <a:pos x="T6" y="T7"/>
                  </a:cxn>
                </a:cxnLst>
                <a:rect l="0" t="0" r="r" b="b"/>
                <a:pathLst>
                  <a:path w="27" h="21">
                    <a:moveTo>
                      <a:pt x="0" y="0"/>
                    </a:moveTo>
                    <a:cubicBezTo>
                      <a:pt x="0" y="0"/>
                      <a:pt x="10" y="6"/>
                      <a:pt x="27" y="1"/>
                    </a:cubicBezTo>
                    <a:cubicBezTo>
                      <a:pt x="27" y="1"/>
                      <a:pt x="22" y="21"/>
                      <a:pt x="11" y="19"/>
                    </a:cubicBezTo>
                    <a:cubicBezTo>
                      <a:pt x="0" y="16"/>
                      <a:pt x="0" y="0"/>
                      <a:pt x="0" y="0"/>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7">
                <a:extLst>
                  <a:ext uri="{FF2B5EF4-FFF2-40B4-BE49-F238E27FC236}">
                    <a16:creationId xmlns:a16="http://schemas.microsoft.com/office/drawing/2014/main" id="{F202C181-FD38-4EE8-91CF-EB62179A5D95}"/>
                  </a:ext>
                </a:extLst>
              </p:cNvPr>
              <p:cNvSpPr>
                <a:spLocks/>
              </p:cNvSpPr>
              <p:nvPr/>
            </p:nvSpPr>
            <p:spPr bwMode="auto">
              <a:xfrm>
                <a:off x="2663" y="2109"/>
                <a:ext cx="112" cy="170"/>
              </a:xfrm>
              <a:custGeom>
                <a:avLst/>
                <a:gdLst>
                  <a:gd name="T0" fmla="*/ 0 w 57"/>
                  <a:gd name="T1" fmla="*/ 14 h 87"/>
                  <a:gd name="T2" fmla="*/ 14 w 57"/>
                  <a:gd name="T3" fmla="*/ 58 h 87"/>
                  <a:gd name="T4" fmla="*/ 31 w 57"/>
                  <a:gd name="T5" fmla="*/ 56 h 87"/>
                  <a:gd name="T6" fmla="*/ 13 w 57"/>
                  <a:gd name="T7" fmla="*/ 85 h 87"/>
                  <a:gd name="T8" fmla="*/ 55 w 57"/>
                  <a:gd name="T9" fmla="*/ 39 h 87"/>
                  <a:gd name="T10" fmla="*/ 0 w 57"/>
                  <a:gd name="T11" fmla="*/ 14 h 87"/>
                </a:gdLst>
                <a:ahLst/>
                <a:cxnLst>
                  <a:cxn ang="0">
                    <a:pos x="T0" y="T1"/>
                  </a:cxn>
                  <a:cxn ang="0">
                    <a:pos x="T2" y="T3"/>
                  </a:cxn>
                  <a:cxn ang="0">
                    <a:pos x="T4" y="T5"/>
                  </a:cxn>
                  <a:cxn ang="0">
                    <a:pos x="T6" y="T7"/>
                  </a:cxn>
                  <a:cxn ang="0">
                    <a:pos x="T8" y="T9"/>
                  </a:cxn>
                  <a:cxn ang="0">
                    <a:pos x="T10" y="T11"/>
                  </a:cxn>
                </a:cxnLst>
                <a:rect l="0" t="0" r="r" b="b"/>
                <a:pathLst>
                  <a:path w="57" h="87">
                    <a:moveTo>
                      <a:pt x="0" y="14"/>
                    </a:moveTo>
                    <a:cubicBezTo>
                      <a:pt x="0" y="14"/>
                      <a:pt x="15" y="33"/>
                      <a:pt x="14" y="58"/>
                    </a:cubicBezTo>
                    <a:cubicBezTo>
                      <a:pt x="14" y="58"/>
                      <a:pt x="25" y="44"/>
                      <a:pt x="31" y="56"/>
                    </a:cubicBezTo>
                    <a:cubicBezTo>
                      <a:pt x="37" y="68"/>
                      <a:pt x="13" y="85"/>
                      <a:pt x="13" y="85"/>
                    </a:cubicBezTo>
                    <a:cubicBezTo>
                      <a:pt x="13" y="85"/>
                      <a:pt x="51" y="87"/>
                      <a:pt x="55" y="39"/>
                    </a:cubicBezTo>
                    <a:cubicBezTo>
                      <a:pt x="57" y="19"/>
                      <a:pt x="31" y="0"/>
                      <a:pt x="0" y="14"/>
                    </a:cubicBezTo>
                    <a:close/>
                  </a:path>
                </a:pathLst>
              </a:custGeom>
              <a:solidFill>
                <a:srgbClr val="8B3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8">
                <a:extLst>
                  <a:ext uri="{FF2B5EF4-FFF2-40B4-BE49-F238E27FC236}">
                    <a16:creationId xmlns:a16="http://schemas.microsoft.com/office/drawing/2014/main" id="{B2AB5164-0DF6-4361-B220-F383BB314DBA}"/>
                  </a:ext>
                </a:extLst>
              </p:cNvPr>
              <p:cNvSpPr>
                <a:spLocks/>
              </p:cNvSpPr>
              <p:nvPr/>
            </p:nvSpPr>
            <p:spPr bwMode="auto">
              <a:xfrm>
                <a:off x="2575" y="2256"/>
                <a:ext cx="128" cy="153"/>
              </a:xfrm>
              <a:custGeom>
                <a:avLst/>
                <a:gdLst>
                  <a:gd name="T0" fmla="*/ 58 w 65"/>
                  <a:gd name="T1" fmla="*/ 0 h 78"/>
                  <a:gd name="T2" fmla="*/ 13 w 65"/>
                  <a:gd name="T3" fmla="*/ 30 h 78"/>
                  <a:gd name="T4" fmla="*/ 9 w 65"/>
                  <a:gd name="T5" fmla="*/ 58 h 78"/>
                  <a:gd name="T6" fmla="*/ 21 w 65"/>
                  <a:gd name="T7" fmla="*/ 75 h 78"/>
                  <a:gd name="T8" fmla="*/ 61 w 65"/>
                  <a:gd name="T9" fmla="*/ 58 h 78"/>
                  <a:gd name="T10" fmla="*/ 65 w 65"/>
                  <a:gd name="T11" fmla="*/ 2 h 78"/>
                  <a:gd name="T12" fmla="*/ 58 w 65"/>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65" h="78">
                    <a:moveTo>
                      <a:pt x="58" y="0"/>
                    </a:moveTo>
                    <a:cubicBezTo>
                      <a:pt x="53" y="13"/>
                      <a:pt x="33" y="37"/>
                      <a:pt x="13" y="30"/>
                    </a:cubicBezTo>
                    <a:cubicBezTo>
                      <a:pt x="13" y="30"/>
                      <a:pt x="18" y="50"/>
                      <a:pt x="9" y="58"/>
                    </a:cubicBezTo>
                    <a:cubicBezTo>
                      <a:pt x="9" y="58"/>
                      <a:pt x="0" y="73"/>
                      <a:pt x="21" y="75"/>
                    </a:cubicBezTo>
                    <a:cubicBezTo>
                      <a:pt x="47" y="78"/>
                      <a:pt x="61" y="58"/>
                      <a:pt x="61" y="58"/>
                    </a:cubicBezTo>
                    <a:cubicBezTo>
                      <a:pt x="50" y="33"/>
                      <a:pt x="65" y="2"/>
                      <a:pt x="65" y="2"/>
                    </a:cubicBezTo>
                    <a:cubicBezTo>
                      <a:pt x="59" y="6"/>
                      <a:pt x="58" y="0"/>
                      <a:pt x="58" y="0"/>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9">
                <a:extLst>
                  <a:ext uri="{FF2B5EF4-FFF2-40B4-BE49-F238E27FC236}">
                    <a16:creationId xmlns:a16="http://schemas.microsoft.com/office/drawing/2014/main" id="{CC0950B2-C6BC-48FD-B4BE-CBCB2FE66209}"/>
                  </a:ext>
                </a:extLst>
              </p:cNvPr>
              <p:cNvSpPr>
                <a:spLocks/>
              </p:cNvSpPr>
              <p:nvPr/>
            </p:nvSpPr>
            <p:spPr bwMode="auto">
              <a:xfrm>
                <a:off x="2559" y="2199"/>
                <a:ext cx="24" cy="29"/>
              </a:xfrm>
              <a:custGeom>
                <a:avLst/>
                <a:gdLst>
                  <a:gd name="T0" fmla="*/ 7 w 12"/>
                  <a:gd name="T1" fmla="*/ 15 h 15"/>
                  <a:gd name="T2" fmla="*/ 8 w 12"/>
                  <a:gd name="T3" fmla="*/ 12 h 15"/>
                  <a:gd name="T4" fmla="*/ 5 w 12"/>
                  <a:gd name="T5" fmla="*/ 6 h 15"/>
                  <a:gd name="T6" fmla="*/ 7 w 12"/>
                  <a:gd name="T7" fmla="*/ 3 h 15"/>
                  <a:gd name="T8" fmla="*/ 11 w 12"/>
                  <a:gd name="T9" fmla="*/ 4 h 15"/>
                  <a:gd name="T10" fmla="*/ 12 w 12"/>
                  <a:gd name="T11" fmla="*/ 1 h 15"/>
                  <a:gd name="T12" fmla="*/ 6 w 12"/>
                  <a:gd name="T13" fmla="*/ 1 h 15"/>
                  <a:gd name="T14" fmla="*/ 2 w 12"/>
                  <a:gd name="T15" fmla="*/ 5 h 15"/>
                  <a:gd name="T16" fmla="*/ 7 w 12"/>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7" y="15"/>
                    </a:moveTo>
                    <a:cubicBezTo>
                      <a:pt x="8" y="12"/>
                      <a:pt x="8" y="12"/>
                      <a:pt x="8" y="12"/>
                    </a:cubicBezTo>
                    <a:cubicBezTo>
                      <a:pt x="8" y="12"/>
                      <a:pt x="3" y="10"/>
                      <a:pt x="5" y="6"/>
                    </a:cubicBezTo>
                    <a:cubicBezTo>
                      <a:pt x="6" y="5"/>
                      <a:pt x="6" y="4"/>
                      <a:pt x="7" y="3"/>
                    </a:cubicBezTo>
                    <a:cubicBezTo>
                      <a:pt x="9" y="3"/>
                      <a:pt x="11" y="4"/>
                      <a:pt x="11" y="4"/>
                    </a:cubicBezTo>
                    <a:cubicBezTo>
                      <a:pt x="12" y="1"/>
                      <a:pt x="12" y="1"/>
                      <a:pt x="12" y="1"/>
                    </a:cubicBezTo>
                    <a:cubicBezTo>
                      <a:pt x="12" y="1"/>
                      <a:pt x="9" y="0"/>
                      <a:pt x="6" y="1"/>
                    </a:cubicBezTo>
                    <a:cubicBezTo>
                      <a:pt x="5" y="1"/>
                      <a:pt x="3" y="3"/>
                      <a:pt x="2" y="5"/>
                    </a:cubicBezTo>
                    <a:cubicBezTo>
                      <a:pt x="0" y="10"/>
                      <a:pt x="4" y="14"/>
                      <a:pt x="7" y="15"/>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0">
                <a:extLst>
                  <a:ext uri="{FF2B5EF4-FFF2-40B4-BE49-F238E27FC236}">
                    <a16:creationId xmlns:a16="http://schemas.microsoft.com/office/drawing/2014/main" id="{86D453AF-C238-40D6-BC2B-82C73BF940CE}"/>
                  </a:ext>
                </a:extLst>
              </p:cNvPr>
              <p:cNvSpPr>
                <a:spLocks/>
              </p:cNvSpPr>
              <p:nvPr/>
            </p:nvSpPr>
            <p:spPr bwMode="auto">
              <a:xfrm>
                <a:off x="2616" y="2181"/>
                <a:ext cx="14" cy="22"/>
              </a:xfrm>
              <a:custGeom>
                <a:avLst/>
                <a:gdLst>
                  <a:gd name="T0" fmla="*/ 7 w 7"/>
                  <a:gd name="T1" fmla="*/ 6 h 11"/>
                  <a:gd name="T2" fmla="*/ 3 w 7"/>
                  <a:gd name="T3" fmla="*/ 11 h 11"/>
                  <a:gd name="T4" fmla="*/ 0 w 7"/>
                  <a:gd name="T5" fmla="*/ 6 h 11"/>
                  <a:gd name="T6" fmla="*/ 4 w 7"/>
                  <a:gd name="T7" fmla="*/ 1 h 11"/>
                  <a:gd name="T8" fmla="*/ 7 w 7"/>
                  <a:gd name="T9" fmla="*/ 6 h 11"/>
                </a:gdLst>
                <a:ahLst/>
                <a:cxnLst>
                  <a:cxn ang="0">
                    <a:pos x="T0" y="T1"/>
                  </a:cxn>
                  <a:cxn ang="0">
                    <a:pos x="T2" y="T3"/>
                  </a:cxn>
                  <a:cxn ang="0">
                    <a:pos x="T4" y="T5"/>
                  </a:cxn>
                  <a:cxn ang="0">
                    <a:pos x="T6" y="T7"/>
                  </a:cxn>
                  <a:cxn ang="0">
                    <a:pos x="T8" y="T9"/>
                  </a:cxn>
                </a:cxnLst>
                <a:rect l="0" t="0" r="r" b="b"/>
                <a:pathLst>
                  <a:path w="7" h="11">
                    <a:moveTo>
                      <a:pt x="7" y="6"/>
                    </a:moveTo>
                    <a:cubicBezTo>
                      <a:pt x="7" y="9"/>
                      <a:pt x="5" y="11"/>
                      <a:pt x="3" y="11"/>
                    </a:cubicBezTo>
                    <a:cubicBezTo>
                      <a:pt x="2" y="11"/>
                      <a:pt x="0" y="9"/>
                      <a:pt x="0" y="6"/>
                    </a:cubicBezTo>
                    <a:cubicBezTo>
                      <a:pt x="1" y="3"/>
                      <a:pt x="2" y="0"/>
                      <a:pt x="4" y="1"/>
                    </a:cubicBezTo>
                    <a:cubicBezTo>
                      <a:pt x="6" y="1"/>
                      <a:pt x="7" y="3"/>
                      <a:pt x="7" y="6"/>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71">
                <a:extLst>
                  <a:ext uri="{FF2B5EF4-FFF2-40B4-BE49-F238E27FC236}">
                    <a16:creationId xmlns:a16="http://schemas.microsoft.com/office/drawing/2014/main" id="{41B7AB76-E69A-44AA-AB29-7D2ED6A93BEC}"/>
                  </a:ext>
                </a:extLst>
              </p:cNvPr>
              <p:cNvSpPr>
                <a:spLocks/>
              </p:cNvSpPr>
              <p:nvPr/>
            </p:nvSpPr>
            <p:spPr bwMode="auto">
              <a:xfrm>
                <a:off x="2605" y="2173"/>
                <a:ext cx="29" cy="18"/>
              </a:xfrm>
              <a:custGeom>
                <a:avLst/>
                <a:gdLst>
                  <a:gd name="T0" fmla="*/ 15 w 15"/>
                  <a:gd name="T1" fmla="*/ 9 h 9"/>
                  <a:gd name="T2" fmla="*/ 11 w 15"/>
                  <a:gd name="T3" fmla="*/ 2 h 9"/>
                  <a:gd name="T4" fmla="*/ 5 w 15"/>
                  <a:gd name="T5" fmla="*/ 7 h 9"/>
                  <a:gd name="T6" fmla="*/ 0 w 15"/>
                  <a:gd name="T7" fmla="*/ 4 h 9"/>
                  <a:gd name="T8" fmla="*/ 4 w 15"/>
                  <a:gd name="T9" fmla="*/ 5 h 9"/>
                  <a:gd name="T10" fmla="*/ 11 w 15"/>
                  <a:gd name="T11" fmla="*/ 1 h 9"/>
                  <a:gd name="T12" fmla="*/ 15 w 1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9"/>
                    </a:moveTo>
                    <a:cubicBezTo>
                      <a:pt x="15" y="9"/>
                      <a:pt x="13" y="3"/>
                      <a:pt x="11" y="2"/>
                    </a:cubicBezTo>
                    <a:cubicBezTo>
                      <a:pt x="9" y="2"/>
                      <a:pt x="5" y="7"/>
                      <a:pt x="5" y="7"/>
                    </a:cubicBezTo>
                    <a:cubicBezTo>
                      <a:pt x="0" y="4"/>
                      <a:pt x="0" y="4"/>
                      <a:pt x="0" y="4"/>
                    </a:cubicBezTo>
                    <a:cubicBezTo>
                      <a:pt x="4" y="5"/>
                      <a:pt x="4" y="5"/>
                      <a:pt x="4" y="5"/>
                    </a:cubicBezTo>
                    <a:cubicBezTo>
                      <a:pt x="4" y="5"/>
                      <a:pt x="8" y="0"/>
                      <a:pt x="11" y="1"/>
                    </a:cubicBezTo>
                    <a:cubicBezTo>
                      <a:pt x="15" y="2"/>
                      <a:pt x="15" y="9"/>
                      <a:pt x="15" y="9"/>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2">
                <a:extLst>
                  <a:ext uri="{FF2B5EF4-FFF2-40B4-BE49-F238E27FC236}">
                    <a16:creationId xmlns:a16="http://schemas.microsoft.com/office/drawing/2014/main" id="{77842CBC-65FA-47E5-BB53-38C4B43C91FF}"/>
                  </a:ext>
                </a:extLst>
              </p:cNvPr>
              <p:cNvSpPr>
                <a:spLocks/>
              </p:cNvSpPr>
              <p:nvPr/>
            </p:nvSpPr>
            <p:spPr bwMode="auto">
              <a:xfrm>
                <a:off x="2563" y="2173"/>
                <a:ext cx="14" cy="22"/>
              </a:xfrm>
              <a:custGeom>
                <a:avLst/>
                <a:gdLst>
                  <a:gd name="T0" fmla="*/ 7 w 7"/>
                  <a:gd name="T1" fmla="*/ 6 h 11"/>
                  <a:gd name="T2" fmla="*/ 3 w 7"/>
                  <a:gd name="T3" fmla="*/ 11 h 11"/>
                  <a:gd name="T4" fmla="*/ 0 w 7"/>
                  <a:gd name="T5" fmla="*/ 5 h 11"/>
                  <a:gd name="T6" fmla="*/ 4 w 7"/>
                  <a:gd name="T7" fmla="*/ 0 h 11"/>
                  <a:gd name="T8" fmla="*/ 7 w 7"/>
                  <a:gd name="T9" fmla="*/ 6 h 11"/>
                </a:gdLst>
                <a:ahLst/>
                <a:cxnLst>
                  <a:cxn ang="0">
                    <a:pos x="T0" y="T1"/>
                  </a:cxn>
                  <a:cxn ang="0">
                    <a:pos x="T2" y="T3"/>
                  </a:cxn>
                  <a:cxn ang="0">
                    <a:pos x="T4" y="T5"/>
                  </a:cxn>
                  <a:cxn ang="0">
                    <a:pos x="T6" y="T7"/>
                  </a:cxn>
                  <a:cxn ang="0">
                    <a:pos x="T8" y="T9"/>
                  </a:cxn>
                </a:cxnLst>
                <a:rect l="0" t="0" r="r" b="b"/>
                <a:pathLst>
                  <a:path w="7" h="11">
                    <a:moveTo>
                      <a:pt x="7" y="6"/>
                    </a:moveTo>
                    <a:cubicBezTo>
                      <a:pt x="7" y="9"/>
                      <a:pt x="5" y="11"/>
                      <a:pt x="3" y="11"/>
                    </a:cubicBezTo>
                    <a:cubicBezTo>
                      <a:pt x="1" y="11"/>
                      <a:pt x="0" y="8"/>
                      <a:pt x="0" y="5"/>
                    </a:cubicBezTo>
                    <a:cubicBezTo>
                      <a:pt x="0" y="3"/>
                      <a:pt x="2" y="0"/>
                      <a:pt x="4" y="0"/>
                    </a:cubicBezTo>
                    <a:cubicBezTo>
                      <a:pt x="6" y="0"/>
                      <a:pt x="7" y="3"/>
                      <a:pt x="7" y="6"/>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3">
                <a:extLst>
                  <a:ext uri="{FF2B5EF4-FFF2-40B4-BE49-F238E27FC236}">
                    <a16:creationId xmlns:a16="http://schemas.microsoft.com/office/drawing/2014/main" id="{7D7DDAFF-C433-441A-88F8-3E979E8FAC12}"/>
                  </a:ext>
                </a:extLst>
              </p:cNvPr>
              <p:cNvSpPr>
                <a:spLocks/>
              </p:cNvSpPr>
              <p:nvPr/>
            </p:nvSpPr>
            <p:spPr bwMode="auto">
              <a:xfrm>
                <a:off x="2552" y="2165"/>
                <a:ext cx="29" cy="18"/>
              </a:xfrm>
              <a:custGeom>
                <a:avLst/>
                <a:gdLst>
                  <a:gd name="T0" fmla="*/ 15 w 15"/>
                  <a:gd name="T1" fmla="*/ 9 h 9"/>
                  <a:gd name="T2" fmla="*/ 11 w 15"/>
                  <a:gd name="T3" fmla="*/ 2 h 9"/>
                  <a:gd name="T4" fmla="*/ 4 w 15"/>
                  <a:gd name="T5" fmla="*/ 7 h 9"/>
                  <a:gd name="T6" fmla="*/ 0 w 15"/>
                  <a:gd name="T7" fmla="*/ 3 h 9"/>
                  <a:gd name="T8" fmla="*/ 4 w 15"/>
                  <a:gd name="T9" fmla="*/ 5 h 9"/>
                  <a:gd name="T10" fmla="*/ 11 w 15"/>
                  <a:gd name="T11" fmla="*/ 1 h 9"/>
                  <a:gd name="T12" fmla="*/ 15 w 1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9"/>
                    </a:moveTo>
                    <a:cubicBezTo>
                      <a:pt x="15" y="9"/>
                      <a:pt x="13" y="2"/>
                      <a:pt x="11" y="2"/>
                    </a:cubicBezTo>
                    <a:cubicBezTo>
                      <a:pt x="8" y="2"/>
                      <a:pt x="4" y="7"/>
                      <a:pt x="4" y="7"/>
                    </a:cubicBezTo>
                    <a:cubicBezTo>
                      <a:pt x="0" y="3"/>
                      <a:pt x="0" y="3"/>
                      <a:pt x="0" y="3"/>
                    </a:cubicBezTo>
                    <a:cubicBezTo>
                      <a:pt x="4" y="5"/>
                      <a:pt x="4" y="5"/>
                      <a:pt x="4" y="5"/>
                    </a:cubicBezTo>
                    <a:cubicBezTo>
                      <a:pt x="4" y="5"/>
                      <a:pt x="8" y="0"/>
                      <a:pt x="11" y="1"/>
                    </a:cubicBezTo>
                    <a:cubicBezTo>
                      <a:pt x="14" y="2"/>
                      <a:pt x="15" y="9"/>
                      <a:pt x="15" y="9"/>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4">
                <a:extLst>
                  <a:ext uri="{FF2B5EF4-FFF2-40B4-BE49-F238E27FC236}">
                    <a16:creationId xmlns:a16="http://schemas.microsoft.com/office/drawing/2014/main" id="{400AFDE0-C30C-4AEB-8EBC-45C8C46AFCDC}"/>
                  </a:ext>
                </a:extLst>
              </p:cNvPr>
              <p:cNvSpPr>
                <a:spLocks/>
              </p:cNvSpPr>
              <p:nvPr/>
            </p:nvSpPr>
            <p:spPr bwMode="auto">
              <a:xfrm>
                <a:off x="2477" y="2036"/>
                <a:ext cx="320" cy="281"/>
              </a:xfrm>
              <a:custGeom>
                <a:avLst/>
                <a:gdLst>
                  <a:gd name="T0" fmla="*/ 78 w 163"/>
                  <a:gd name="T1" fmla="*/ 37 h 143"/>
                  <a:gd name="T2" fmla="*/ 109 w 163"/>
                  <a:gd name="T3" fmla="*/ 95 h 143"/>
                  <a:gd name="T4" fmla="*/ 143 w 163"/>
                  <a:gd name="T5" fmla="*/ 87 h 143"/>
                  <a:gd name="T6" fmla="*/ 115 w 163"/>
                  <a:gd name="T7" fmla="*/ 22 h 143"/>
                  <a:gd name="T8" fmla="*/ 68 w 163"/>
                  <a:gd name="T9" fmla="*/ 7 h 143"/>
                  <a:gd name="T10" fmla="*/ 30 w 163"/>
                  <a:gd name="T11" fmla="*/ 143 h 143"/>
                  <a:gd name="T12" fmla="*/ 78 w 163"/>
                  <a:gd name="T13" fmla="*/ 37 h 143"/>
                </a:gdLst>
                <a:ahLst/>
                <a:cxnLst>
                  <a:cxn ang="0">
                    <a:pos x="T0" y="T1"/>
                  </a:cxn>
                  <a:cxn ang="0">
                    <a:pos x="T2" y="T3"/>
                  </a:cxn>
                  <a:cxn ang="0">
                    <a:pos x="T4" y="T5"/>
                  </a:cxn>
                  <a:cxn ang="0">
                    <a:pos x="T6" y="T7"/>
                  </a:cxn>
                  <a:cxn ang="0">
                    <a:pos x="T8" y="T9"/>
                  </a:cxn>
                  <a:cxn ang="0">
                    <a:pos x="T10" y="T11"/>
                  </a:cxn>
                  <a:cxn ang="0">
                    <a:pos x="T12" y="T13"/>
                  </a:cxn>
                </a:cxnLst>
                <a:rect l="0" t="0" r="r" b="b"/>
                <a:pathLst>
                  <a:path w="163" h="143">
                    <a:moveTo>
                      <a:pt x="78" y="37"/>
                    </a:moveTo>
                    <a:cubicBezTo>
                      <a:pt x="78" y="37"/>
                      <a:pt x="68" y="90"/>
                      <a:pt x="109" y="95"/>
                    </a:cubicBezTo>
                    <a:cubicBezTo>
                      <a:pt x="109" y="95"/>
                      <a:pt x="124" y="70"/>
                      <a:pt x="143" y="87"/>
                    </a:cubicBezTo>
                    <a:cubicBezTo>
                      <a:pt x="143" y="87"/>
                      <a:pt x="163" y="31"/>
                      <a:pt x="115" y="22"/>
                    </a:cubicBezTo>
                    <a:cubicBezTo>
                      <a:pt x="115" y="22"/>
                      <a:pt x="106" y="0"/>
                      <a:pt x="68" y="7"/>
                    </a:cubicBezTo>
                    <a:cubicBezTo>
                      <a:pt x="15" y="17"/>
                      <a:pt x="0" y="80"/>
                      <a:pt x="30" y="143"/>
                    </a:cubicBezTo>
                    <a:cubicBezTo>
                      <a:pt x="30" y="143"/>
                      <a:pt x="4" y="30"/>
                      <a:pt x="78" y="37"/>
                    </a:cubicBezTo>
                    <a:close/>
                  </a:path>
                </a:pathLst>
              </a:custGeom>
              <a:solidFill>
                <a:srgbClr val="8B3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5">
                <a:extLst>
                  <a:ext uri="{FF2B5EF4-FFF2-40B4-BE49-F238E27FC236}">
                    <a16:creationId xmlns:a16="http://schemas.microsoft.com/office/drawing/2014/main" id="{8303DBCE-1847-4C80-B7C6-A9EDA4162A04}"/>
                  </a:ext>
                </a:extLst>
              </p:cNvPr>
              <p:cNvSpPr>
                <a:spLocks/>
              </p:cNvSpPr>
              <p:nvPr/>
            </p:nvSpPr>
            <p:spPr bwMode="auto">
              <a:xfrm>
                <a:off x="2456" y="2334"/>
                <a:ext cx="315" cy="195"/>
              </a:xfrm>
              <a:custGeom>
                <a:avLst/>
                <a:gdLst>
                  <a:gd name="T0" fmla="*/ 161 w 161"/>
                  <a:gd name="T1" fmla="*/ 26 h 99"/>
                  <a:gd name="T2" fmla="*/ 141 w 161"/>
                  <a:gd name="T3" fmla="*/ 36 h 99"/>
                  <a:gd name="T4" fmla="*/ 33 w 161"/>
                  <a:gd name="T5" fmla="*/ 40 h 99"/>
                  <a:gd name="T6" fmla="*/ 37 w 161"/>
                  <a:gd name="T7" fmla="*/ 28 h 99"/>
                  <a:gd name="T8" fmla="*/ 41 w 161"/>
                  <a:gd name="T9" fmla="*/ 23 h 99"/>
                  <a:gd name="T10" fmla="*/ 158 w 161"/>
                  <a:gd name="T11" fmla="*/ 24 h 99"/>
                  <a:gd name="T12" fmla="*/ 161 w 161"/>
                  <a:gd name="T13" fmla="*/ 26 h 99"/>
                </a:gdLst>
                <a:ahLst/>
                <a:cxnLst>
                  <a:cxn ang="0">
                    <a:pos x="T0" y="T1"/>
                  </a:cxn>
                  <a:cxn ang="0">
                    <a:pos x="T2" y="T3"/>
                  </a:cxn>
                  <a:cxn ang="0">
                    <a:pos x="T4" y="T5"/>
                  </a:cxn>
                  <a:cxn ang="0">
                    <a:pos x="T6" y="T7"/>
                  </a:cxn>
                  <a:cxn ang="0">
                    <a:pos x="T8" y="T9"/>
                  </a:cxn>
                  <a:cxn ang="0">
                    <a:pos x="T10" y="T11"/>
                  </a:cxn>
                  <a:cxn ang="0">
                    <a:pos x="T12" y="T13"/>
                  </a:cxn>
                </a:cxnLst>
                <a:rect l="0" t="0" r="r" b="b"/>
                <a:pathLst>
                  <a:path w="161" h="99">
                    <a:moveTo>
                      <a:pt x="161" y="26"/>
                    </a:moveTo>
                    <a:cubicBezTo>
                      <a:pt x="155" y="29"/>
                      <a:pt x="149" y="32"/>
                      <a:pt x="141" y="36"/>
                    </a:cubicBezTo>
                    <a:cubicBezTo>
                      <a:pt x="0" y="99"/>
                      <a:pt x="33" y="40"/>
                      <a:pt x="33" y="40"/>
                    </a:cubicBezTo>
                    <a:cubicBezTo>
                      <a:pt x="33" y="35"/>
                      <a:pt x="35" y="31"/>
                      <a:pt x="37" y="28"/>
                    </a:cubicBezTo>
                    <a:cubicBezTo>
                      <a:pt x="38" y="26"/>
                      <a:pt x="40" y="24"/>
                      <a:pt x="41" y="23"/>
                    </a:cubicBezTo>
                    <a:cubicBezTo>
                      <a:pt x="53" y="19"/>
                      <a:pt x="115" y="0"/>
                      <a:pt x="158" y="24"/>
                    </a:cubicBezTo>
                    <a:cubicBezTo>
                      <a:pt x="159" y="25"/>
                      <a:pt x="160" y="25"/>
                      <a:pt x="161" y="26"/>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6">
                <a:extLst>
                  <a:ext uri="{FF2B5EF4-FFF2-40B4-BE49-F238E27FC236}">
                    <a16:creationId xmlns:a16="http://schemas.microsoft.com/office/drawing/2014/main" id="{B8C000B7-0275-4967-B65F-411DBAE46E4D}"/>
                  </a:ext>
                </a:extLst>
              </p:cNvPr>
              <p:cNvSpPr>
                <a:spLocks/>
              </p:cNvSpPr>
              <p:nvPr/>
            </p:nvSpPr>
            <p:spPr bwMode="auto">
              <a:xfrm>
                <a:off x="2456" y="2381"/>
                <a:ext cx="315" cy="148"/>
              </a:xfrm>
              <a:custGeom>
                <a:avLst/>
                <a:gdLst>
                  <a:gd name="T0" fmla="*/ 161 w 161"/>
                  <a:gd name="T1" fmla="*/ 2 h 75"/>
                  <a:gd name="T2" fmla="*/ 141 w 161"/>
                  <a:gd name="T3" fmla="*/ 12 h 75"/>
                  <a:gd name="T4" fmla="*/ 33 w 161"/>
                  <a:gd name="T5" fmla="*/ 16 h 75"/>
                  <a:gd name="T6" fmla="*/ 37 w 161"/>
                  <a:gd name="T7" fmla="*/ 4 h 75"/>
                  <a:gd name="T8" fmla="*/ 56 w 161"/>
                  <a:gd name="T9" fmla="*/ 12 h 75"/>
                  <a:gd name="T10" fmla="*/ 58 w 161"/>
                  <a:gd name="T11" fmla="*/ 20 h 75"/>
                  <a:gd name="T12" fmla="*/ 70 w 161"/>
                  <a:gd name="T13" fmla="*/ 13 h 75"/>
                  <a:gd name="T14" fmla="*/ 158 w 161"/>
                  <a:gd name="T15" fmla="*/ 0 h 75"/>
                  <a:gd name="T16" fmla="*/ 161 w 161"/>
                  <a:gd name="T17"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75">
                    <a:moveTo>
                      <a:pt x="161" y="2"/>
                    </a:moveTo>
                    <a:cubicBezTo>
                      <a:pt x="155" y="5"/>
                      <a:pt x="149" y="8"/>
                      <a:pt x="141" y="12"/>
                    </a:cubicBezTo>
                    <a:cubicBezTo>
                      <a:pt x="0" y="75"/>
                      <a:pt x="33" y="16"/>
                      <a:pt x="33" y="16"/>
                    </a:cubicBezTo>
                    <a:cubicBezTo>
                      <a:pt x="33" y="11"/>
                      <a:pt x="35" y="7"/>
                      <a:pt x="37" y="4"/>
                    </a:cubicBezTo>
                    <a:cubicBezTo>
                      <a:pt x="42" y="6"/>
                      <a:pt x="53" y="11"/>
                      <a:pt x="56" y="12"/>
                    </a:cubicBezTo>
                    <a:cubicBezTo>
                      <a:pt x="58" y="20"/>
                      <a:pt x="58" y="20"/>
                      <a:pt x="58" y="20"/>
                    </a:cubicBezTo>
                    <a:cubicBezTo>
                      <a:pt x="70" y="13"/>
                      <a:pt x="70" y="13"/>
                      <a:pt x="70" y="13"/>
                    </a:cubicBezTo>
                    <a:cubicBezTo>
                      <a:pt x="70" y="13"/>
                      <a:pt x="113" y="14"/>
                      <a:pt x="158" y="0"/>
                    </a:cubicBezTo>
                    <a:cubicBezTo>
                      <a:pt x="159" y="1"/>
                      <a:pt x="160" y="1"/>
                      <a:pt x="161" y="2"/>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7">
                <a:extLst>
                  <a:ext uri="{FF2B5EF4-FFF2-40B4-BE49-F238E27FC236}">
                    <a16:creationId xmlns:a16="http://schemas.microsoft.com/office/drawing/2014/main" id="{83DC77FB-5F4E-4FEA-90CB-0747BAC2CE1B}"/>
                  </a:ext>
                </a:extLst>
              </p:cNvPr>
              <p:cNvSpPr>
                <a:spLocks/>
              </p:cNvSpPr>
              <p:nvPr/>
            </p:nvSpPr>
            <p:spPr bwMode="auto">
              <a:xfrm>
                <a:off x="2542" y="2358"/>
                <a:ext cx="290" cy="740"/>
              </a:xfrm>
              <a:custGeom>
                <a:avLst/>
                <a:gdLst>
                  <a:gd name="T0" fmla="*/ 89 w 148"/>
                  <a:gd name="T1" fmla="*/ 0 h 377"/>
                  <a:gd name="T2" fmla="*/ 24 w 148"/>
                  <a:gd name="T3" fmla="*/ 85 h 377"/>
                  <a:gd name="T4" fmla="*/ 67 w 148"/>
                  <a:gd name="T5" fmla="*/ 377 h 377"/>
                  <a:gd name="T6" fmla="*/ 143 w 148"/>
                  <a:gd name="T7" fmla="*/ 345 h 377"/>
                  <a:gd name="T8" fmla="*/ 94 w 148"/>
                  <a:gd name="T9" fmla="*/ 179 h 377"/>
                  <a:gd name="T10" fmla="*/ 148 w 148"/>
                  <a:gd name="T11" fmla="*/ 51 h 377"/>
                  <a:gd name="T12" fmla="*/ 89 w 148"/>
                  <a:gd name="T13" fmla="*/ 0 h 377"/>
                </a:gdLst>
                <a:ahLst/>
                <a:cxnLst>
                  <a:cxn ang="0">
                    <a:pos x="T0" y="T1"/>
                  </a:cxn>
                  <a:cxn ang="0">
                    <a:pos x="T2" y="T3"/>
                  </a:cxn>
                  <a:cxn ang="0">
                    <a:pos x="T4" y="T5"/>
                  </a:cxn>
                  <a:cxn ang="0">
                    <a:pos x="T6" y="T7"/>
                  </a:cxn>
                  <a:cxn ang="0">
                    <a:pos x="T8" y="T9"/>
                  </a:cxn>
                  <a:cxn ang="0">
                    <a:pos x="T10" y="T11"/>
                  </a:cxn>
                  <a:cxn ang="0">
                    <a:pos x="T12" y="T13"/>
                  </a:cxn>
                </a:cxnLst>
                <a:rect l="0" t="0" r="r" b="b"/>
                <a:pathLst>
                  <a:path w="148" h="377">
                    <a:moveTo>
                      <a:pt x="89" y="0"/>
                    </a:moveTo>
                    <a:cubicBezTo>
                      <a:pt x="89" y="0"/>
                      <a:pt x="48" y="28"/>
                      <a:pt x="24" y="85"/>
                    </a:cubicBezTo>
                    <a:cubicBezTo>
                      <a:pt x="0" y="141"/>
                      <a:pt x="67" y="377"/>
                      <a:pt x="67" y="377"/>
                    </a:cubicBezTo>
                    <a:cubicBezTo>
                      <a:pt x="67" y="377"/>
                      <a:pt x="110" y="366"/>
                      <a:pt x="143" y="345"/>
                    </a:cubicBezTo>
                    <a:cubicBezTo>
                      <a:pt x="94" y="179"/>
                      <a:pt x="94" y="179"/>
                      <a:pt x="94" y="179"/>
                    </a:cubicBezTo>
                    <a:cubicBezTo>
                      <a:pt x="94" y="179"/>
                      <a:pt x="147" y="69"/>
                      <a:pt x="148" y="51"/>
                    </a:cubicBezTo>
                    <a:cubicBezTo>
                      <a:pt x="148" y="51"/>
                      <a:pt x="139" y="12"/>
                      <a:pt x="89" y="0"/>
                    </a:cubicBezTo>
                    <a:close/>
                  </a:path>
                </a:pathLst>
              </a:custGeom>
              <a:solidFill>
                <a:srgbClr val="FFB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8">
                <a:extLst>
                  <a:ext uri="{FF2B5EF4-FFF2-40B4-BE49-F238E27FC236}">
                    <a16:creationId xmlns:a16="http://schemas.microsoft.com/office/drawing/2014/main" id="{2A5FD1C8-01DF-45DD-93C5-63781F4D5998}"/>
                  </a:ext>
                </a:extLst>
              </p:cNvPr>
              <p:cNvSpPr>
                <a:spLocks/>
              </p:cNvSpPr>
              <p:nvPr/>
            </p:nvSpPr>
            <p:spPr bwMode="auto">
              <a:xfrm>
                <a:off x="2554" y="2336"/>
                <a:ext cx="209" cy="415"/>
              </a:xfrm>
              <a:custGeom>
                <a:avLst/>
                <a:gdLst>
                  <a:gd name="T0" fmla="*/ 100 w 107"/>
                  <a:gd name="T1" fmla="*/ 14 h 211"/>
                  <a:gd name="T2" fmla="*/ 102 w 107"/>
                  <a:gd name="T3" fmla="*/ 76 h 211"/>
                  <a:gd name="T4" fmla="*/ 71 w 107"/>
                  <a:gd name="T5" fmla="*/ 69 h 211"/>
                  <a:gd name="T6" fmla="*/ 21 w 107"/>
                  <a:gd name="T7" fmla="*/ 211 h 211"/>
                  <a:gd name="T8" fmla="*/ 15 w 107"/>
                  <a:gd name="T9" fmla="*/ 88 h 211"/>
                  <a:gd name="T10" fmla="*/ 83 w 107"/>
                  <a:gd name="T11" fmla="*/ 0 h 211"/>
                  <a:gd name="T12" fmla="*/ 100 w 107"/>
                  <a:gd name="T13" fmla="*/ 14 h 211"/>
                </a:gdLst>
                <a:ahLst/>
                <a:cxnLst>
                  <a:cxn ang="0">
                    <a:pos x="T0" y="T1"/>
                  </a:cxn>
                  <a:cxn ang="0">
                    <a:pos x="T2" y="T3"/>
                  </a:cxn>
                  <a:cxn ang="0">
                    <a:pos x="T4" y="T5"/>
                  </a:cxn>
                  <a:cxn ang="0">
                    <a:pos x="T6" y="T7"/>
                  </a:cxn>
                  <a:cxn ang="0">
                    <a:pos x="T8" y="T9"/>
                  </a:cxn>
                  <a:cxn ang="0">
                    <a:pos x="T10" y="T11"/>
                  </a:cxn>
                  <a:cxn ang="0">
                    <a:pos x="T12" y="T13"/>
                  </a:cxn>
                </a:cxnLst>
                <a:rect l="0" t="0" r="r" b="b"/>
                <a:pathLst>
                  <a:path w="107" h="211">
                    <a:moveTo>
                      <a:pt x="100" y="14"/>
                    </a:moveTo>
                    <a:cubicBezTo>
                      <a:pt x="100" y="14"/>
                      <a:pt x="107" y="34"/>
                      <a:pt x="102" y="76"/>
                    </a:cubicBezTo>
                    <a:cubicBezTo>
                      <a:pt x="102" y="76"/>
                      <a:pt x="91" y="68"/>
                      <a:pt x="71" y="69"/>
                    </a:cubicBezTo>
                    <a:cubicBezTo>
                      <a:pt x="71" y="69"/>
                      <a:pt x="22" y="125"/>
                      <a:pt x="21" y="211"/>
                    </a:cubicBezTo>
                    <a:cubicBezTo>
                      <a:pt x="21" y="211"/>
                      <a:pt x="0" y="129"/>
                      <a:pt x="15" y="88"/>
                    </a:cubicBezTo>
                    <a:cubicBezTo>
                      <a:pt x="30" y="46"/>
                      <a:pt x="83" y="0"/>
                      <a:pt x="83" y="0"/>
                    </a:cubicBezTo>
                    <a:lnTo>
                      <a:pt x="100" y="14"/>
                    </a:lnTo>
                    <a:close/>
                  </a:path>
                </a:pathLst>
              </a:custGeom>
              <a:solidFill>
                <a:srgbClr val="F2A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9">
                <a:extLst>
                  <a:ext uri="{FF2B5EF4-FFF2-40B4-BE49-F238E27FC236}">
                    <a16:creationId xmlns:a16="http://schemas.microsoft.com/office/drawing/2014/main" id="{1684604D-7EF6-4192-A62E-1DA287282588}"/>
                  </a:ext>
                </a:extLst>
              </p:cNvPr>
              <p:cNvSpPr>
                <a:spLocks/>
              </p:cNvSpPr>
              <p:nvPr/>
            </p:nvSpPr>
            <p:spPr bwMode="auto">
              <a:xfrm>
                <a:off x="2291" y="2372"/>
                <a:ext cx="263" cy="648"/>
              </a:xfrm>
              <a:custGeom>
                <a:avLst/>
                <a:gdLst>
                  <a:gd name="T0" fmla="*/ 134 w 134"/>
                  <a:gd name="T1" fmla="*/ 0 h 330"/>
                  <a:gd name="T2" fmla="*/ 88 w 134"/>
                  <a:gd name="T3" fmla="*/ 85 h 330"/>
                  <a:gd name="T4" fmla="*/ 88 w 134"/>
                  <a:gd name="T5" fmla="*/ 178 h 330"/>
                  <a:gd name="T6" fmla="*/ 14 w 134"/>
                  <a:gd name="T7" fmla="*/ 330 h 330"/>
                  <a:gd name="T8" fmla="*/ 71 w 134"/>
                  <a:gd name="T9" fmla="*/ 182 h 330"/>
                  <a:gd name="T10" fmla="*/ 66 w 134"/>
                  <a:gd name="T11" fmla="*/ 85 h 330"/>
                  <a:gd name="T12" fmla="*/ 134 w 134"/>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134" h="330">
                    <a:moveTo>
                      <a:pt x="134" y="0"/>
                    </a:moveTo>
                    <a:cubicBezTo>
                      <a:pt x="134" y="0"/>
                      <a:pt x="89" y="63"/>
                      <a:pt x="88" y="85"/>
                    </a:cubicBezTo>
                    <a:cubicBezTo>
                      <a:pt x="87" y="107"/>
                      <a:pt x="88" y="178"/>
                      <a:pt x="88" y="178"/>
                    </a:cubicBezTo>
                    <a:cubicBezTo>
                      <a:pt x="14" y="330"/>
                      <a:pt x="14" y="330"/>
                      <a:pt x="14" y="330"/>
                    </a:cubicBezTo>
                    <a:cubicBezTo>
                      <a:pt x="14" y="330"/>
                      <a:pt x="0" y="296"/>
                      <a:pt x="71" y="182"/>
                    </a:cubicBezTo>
                    <a:cubicBezTo>
                      <a:pt x="71" y="182"/>
                      <a:pt x="62" y="108"/>
                      <a:pt x="66" y="85"/>
                    </a:cubicBezTo>
                    <a:cubicBezTo>
                      <a:pt x="70" y="62"/>
                      <a:pt x="90" y="17"/>
                      <a:pt x="134" y="0"/>
                    </a:cubicBezTo>
                    <a:close/>
                  </a:path>
                </a:pathLst>
              </a:custGeom>
              <a:solidFill>
                <a:srgbClr val="FFB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0">
                <a:extLst>
                  <a:ext uri="{FF2B5EF4-FFF2-40B4-BE49-F238E27FC236}">
                    <a16:creationId xmlns:a16="http://schemas.microsoft.com/office/drawing/2014/main" id="{463E76B3-F86D-4344-BFF8-ECBD4D76387C}"/>
                  </a:ext>
                </a:extLst>
              </p:cNvPr>
              <p:cNvSpPr>
                <a:spLocks/>
              </p:cNvSpPr>
              <p:nvPr/>
            </p:nvSpPr>
            <p:spPr bwMode="auto">
              <a:xfrm>
                <a:off x="2436" y="2342"/>
                <a:ext cx="167" cy="379"/>
              </a:xfrm>
              <a:custGeom>
                <a:avLst/>
                <a:gdLst>
                  <a:gd name="T0" fmla="*/ 14 w 85"/>
                  <a:gd name="T1" fmla="*/ 193 h 193"/>
                  <a:gd name="T2" fmla="*/ 28 w 85"/>
                  <a:gd name="T3" fmla="*/ 65 h 193"/>
                  <a:gd name="T4" fmla="*/ 85 w 85"/>
                  <a:gd name="T5" fmla="*/ 0 h 193"/>
                  <a:gd name="T6" fmla="*/ 12 w 85"/>
                  <a:gd name="T7" fmla="*/ 63 h 193"/>
                  <a:gd name="T8" fmla="*/ 22 w 85"/>
                  <a:gd name="T9" fmla="*/ 62 h 193"/>
                  <a:gd name="T10" fmla="*/ 14 w 85"/>
                  <a:gd name="T11" fmla="*/ 193 h 193"/>
                </a:gdLst>
                <a:ahLst/>
                <a:cxnLst>
                  <a:cxn ang="0">
                    <a:pos x="T0" y="T1"/>
                  </a:cxn>
                  <a:cxn ang="0">
                    <a:pos x="T2" y="T3"/>
                  </a:cxn>
                  <a:cxn ang="0">
                    <a:pos x="T4" y="T5"/>
                  </a:cxn>
                  <a:cxn ang="0">
                    <a:pos x="T6" y="T7"/>
                  </a:cxn>
                  <a:cxn ang="0">
                    <a:pos x="T8" y="T9"/>
                  </a:cxn>
                  <a:cxn ang="0">
                    <a:pos x="T10" y="T11"/>
                  </a:cxn>
                </a:cxnLst>
                <a:rect l="0" t="0" r="r" b="b"/>
                <a:pathLst>
                  <a:path w="85" h="193">
                    <a:moveTo>
                      <a:pt x="14" y="193"/>
                    </a:moveTo>
                    <a:cubicBezTo>
                      <a:pt x="14" y="193"/>
                      <a:pt x="14" y="102"/>
                      <a:pt x="28" y="65"/>
                    </a:cubicBezTo>
                    <a:cubicBezTo>
                      <a:pt x="43" y="28"/>
                      <a:pt x="85" y="0"/>
                      <a:pt x="85" y="0"/>
                    </a:cubicBezTo>
                    <a:cubicBezTo>
                      <a:pt x="85" y="0"/>
                      <a:pt x="32" y="17"/>
                      <a:pt x="12" y="63"/>
                    </a:cubicBezTo>
                    <a:cubicBezTo>
                      <a:pt x="12" y="63"/>
                      <a:pt x="17" y="61"/>
                      <a:pt x="22" y="62"/>
                    </a:cubicBezTo>
                    <a:cubicBezTo>
                      <a:pt x="22" y="62"/>
                      <a:pt x="0" y="83"/>
                      <a:pt x="14" y="193"/>
                    </a:cubicBezTo>
                    <a:close/>
                  </a:path>
                </a:pathLst>
              </a:custGeom>
              <a:solidFill>
                <a:srgbClr val="F2A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1">
                <a:extLst>
                  <a:ext uri="{FF2B5EF4-FFF2-40B4-BE49-F238E27FC236}">
                    <a16:creationId xmlns:a16="http://schemas.microsoft.com/office/drawing/2014/main" id="{94AFEE42-190F-4DDF-9E2C-2B0A18B790EF}"/>
                  </a:ext>
                </a:extLst>
              </p:cNvPr>
              <p:cNvSpPr>
                <a:spLocks/>
              </p:cNvSpPr>
              <p:nvPr/>
            </p:nvSpPr>
            <p:spPr bwMode="auto">
              <a:xfrm>
                <a:off x="2732" y="2458"/>
                <a:ext cx="186" cy="434"/>
              </a:xfrm>
              <a:custGeom>
                <a:avLst/>
                <a:gdLst>
                  <a:gd name="T0" fmla="*/ 51 w 95"/>
                  <a:gd name="T1" fmla="*/ 0 h 221"/>
                  <a:gd name="T2" fmla="*/ 82 w 95"/>
                  <a:gd name="T3" fmla="*/ 181 h 221"/>
                  <a:gd name="T4" fmla="*/ 28 w 95"/>
                  <a:gd name="T5" fmla="*/ 167 h 221"/>
                  <a:gd name="T6" fmla="*/ 0 w 95"/>
                  <a:gd name="T7" fmla="*/ 69 h 221"/>
                  <a:gd name="T8" fmla="*/ 51 w 95"/>
                  <a:gd name="T9" fmla="*/ 0 h 221"/>
                </a:gdLst>
                <a:ahLst/>
                <a:cxnLst>
                  <a:cxn ang="0">
                    <a:pos x="T0" y="T1"/>
                  </a:cxn>
                  <a:cxn ang="0">
                    <a:pos x="T2" y="T3"/>
                  </a:cxn>
                  <a:cxn ang="0">
                    <a:pos x="T4" y="T5"/>
                  </a:cxn>
                  <a:cxn ang="0">
                    <a:pos x="T6" y="T7"/>
                  </a:cxn>
                  <a:cxn ang="0">
                    <a:pos x="T8" y="T9"/>
                  </a:cxn>
                </a:cxnLst>
                <a:rect l="0" t="0" r="r" b="b"/>
                <a:pathLst>
                  <a:path w="95" h="221">
                    <a:moveTo>
                      <a:pt x="51" y="0"/>
                    </a:moveTo>
                    <a:cubicBezTo>
                      <a:pt x="51" y="0"/>
                      <a:pt x="95" y="167"/>
                      <a:pt x="82" y="181"/>
                    </a:cubicBezTo>
                    <a:cubicBezTo>
                      <a:pt x="68" y="195"/>
                      <a:pt x="52" y="221"/>
                      <a:pt x="28" y="167"/>
                    </a:cubicBezTo>
                    <a:cubicBezTo>
                      <a:pt x="5" y="113"/>
                      <a:pt x="0" y="69"/>
                      <a:pt x="0" y="69"/>
                    </a:cubicBezTo>
                    <a:cubicBezTo>
                      <a:pt x="0" y="69"/>
                      <a:pt x="23" y="1"/>
                      <a:pt x="51" y="0"/>
                    </a:cubicBezTo>
                    <a:close/>
                  </a:path>
                </a:pathLst>
              </a:custGeom>
              <a:solidFill>
                <a:srgbClr val="F2A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2">
                <a:extLst>
                  <a:ext uri="{FF2B5EF4-FFF2-40B4-BE49-F238E27FC236}">
                    <a16:creationId xmlns:a16="http://schemas.microsoft.com/office/drawing/2014/main" id="{1FF29864-A002-4520-9BE9-23529F2B3B83}"/>
                  </a:ext>
                </a:extLst>
              </p:cNvPr>
              <p:cNvSpPr>
                <a:spLocks/>
              </p:cNvSpPr>
              <p:nvPr/>
            </p:nvSpPr>
            <p:spPr bwMode="auto">
              <a:xfrm>
                <a:off x="2771" y="2560"/>
                <a:ext cx="75" cy="57"/>
              </a:xfrm>
              <a:custGeom>
                <a:avLst/>
                <a:gdLst>
                  <a:gd name="T0" fmla="*/ 0 w 38"/>
                  <a:gd name="T1" fmla="*/ 29 h 29"/>
                  <a:gd name="T2" fmla="*/ 38 w 38"/>
                  <a:gd name="T3" fmla="*/ 9 h 29"/>
                  <a:gd name="T4" fmla="*/ 0 w 38"/>
                  <a:gd name="T5" fmla="*/ 29 h 29"/>
                </a:gdLst>
                <a:ahLst/>
                <a:cxnLst>
                  <a:cxn ang="0">
                    <a:pos x="T0" y="T1"/>
                  </a:cxn>
                  <a:cxn ang="0">
                    <a:pos x="T2" y="T3"/>
                  </a:cxn>
                  <a:cxn ang="0">
                    <a:pos x="T4" y="T5"/>
                  </a:cxn>
                </a:cxnLst>
                <a:rect l="0" t="0" r="r" b="b"/>
                <a:pathLst>
                  <a:path w="38" h="29">
                    <a:moveTo>
                      <a:pt x="0" y="29"/>
                    </a:moveTo>
                    <a:cubicBezTo>
                      <a:pt x="0" y="29"/>
                      <a:pt x="31" y="29"/>
                      <a:pt x="38" y="9"/>
                    </a:cubicBezTo>
                    <a:cubicBezTo>
                      <a:pt x="38" y="9"/>
                      <a:pt x="14" y="0"/>
                      <a:pt x="0" y="29"/>
                    </a:cubicBezTo>
                    <a:close/>
                  </a:path>
                </a:pathLst>
              </a:custGeom>
              <a:solidFill>
                <a:srgbClr val="C96F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3">
                <a:extLst>
                  <a:ext uri="{FF2B5EF4-FFF2-40B4-BE49-F238E27FC236}">
                    <a16:creationId xmlns:a16="http://schemas.microsoft.com/office/drawing/2014/main" id="{3DB5BD2F-A83A-4F30-B219-F82F84D1AF28}"/>
                  </a:ext>
                </a:extLst>
              </p:cNvPr>
              <p:cNvSpPr>
                <a:spLocks/>
              </p:cNvSpPr>
              <p:nvPr/>
            </p:nvSpPr>
            <p:spPr bwMode="auto">
              <a:xfrm>
                <a:off x="2775" y="2525"/>
                <a:ext cx="65" cy="86"/>
              </a:xfrm>
              <a:custGeom>
                <a:avLst/>
                <a:gdLst>
                  <a:gd name="T0" fmla="*/ 0 w 33"/>
                  <a:gd name="T1" fmla="*/ 0 h 44"/>
                  <a:gd name="T2" fmla="*/ 11 w 33"/>
                  <a:gd name="T3" fmla="*/ 44 h 44"/>
                  <a:gd name="T4" fmla="*/ 33 w 33"/>
                  <a:gd name="T5" fmla="*/ 28 h 44"/>
                  <a:gd name="T6" fmla="*/ 25 w 33"/>
                  <a:gd name="T7" fmla="*/ 0 h 44"/>
                  <a:gd name="T8" fmla="*/ 0 w 33"/>
                  <a:gd name="T9" fmla="*/ 0 h 44"/>
                </a:gdLst>
                <a:ahLst/>
                <a:cxnLst>
                  <a:cxn ang="0">
                    <a:pos x="T0" y="T1"/>
                  </a:cxn>
                  <a:cxn ang="0">
                    <a:pos x="T2" y="T3"/>
                  </a:cxn>
                  <a:cxn ang="0">
                    <a:pos x="T4" y="T5"/>
                  </a:cxn>
                  <a:cxn ang="0">
                    <a:pos x="T6" y="T7"/>
                  </a:cxn>
                  <a:cxn ang="0">
                    <a:pos x="T8" y="T9"/>
                  </a:cxn>
                </a:cxnLst>
                <a:rect l="0" t="0" r="r" b="b"/>
                <a:pathLst>
                  <a:path w="33" h="44">
                    <a:moveTo>
                      <a:pt x="0" y="0"/>
                    </a:moveTo>
                    <a:cubicBezTo>
                      <a:pt x="11" y="44"/>
                      <a:pt x="11" y="44"/>
                      <a:pt x="11" y="44"/>
                    </a:cubicBezTo>
                    <a:cubicBezTo>
                      <a:pt x="11" y="44"/>
                      <a:pt x="29" y="40"/>
                      <a:pt x="33" y="28"/>
                    </a:cubicBezTo>
                    <a:cubicBezTo>
                      <a:pt x="25" y="0"/>
                      <a:pt x="25" y="0"/>
                      <a:pt x="25" y="0"/>
                    </a:cubicBezTo>
                    <a:lnTo>
                      <a:pt x="0" y="0"/>
                    </a:ln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4">
                <a:extLst>
                  <a:ext uri="{FF2B5EF4-FFF2-40B4-BE49-F238E27FC236}">
                    <a16:creationId xmlns:a16="http://schemas.microsoft.com/office/drawing/2014/main" id="{1984E5E1-DC1B-49DC-AD4E-2317A5127047}"/>
                  </a:ext>
                </a:extLst>
              </p:cNvPr>
              <p:cNvSpPr>
                <a:spLocks/>
              </p:cNvSpPr>
              <p:nvPr/>
            </p:nvSpPr>
            <p:spPr bwMode="auto">
              <a:xfrm>
                <a:off x="2767" y="2417"/>
                <a:ext cx="149" cy="143"/>
              </a:xfrm>
              <a:custGeom>
                <a:avLst/>
                <a:gdLst>
                  <a:gd name="T0" fmla="*/ 14 w 76"/>
                  <a:gd name="T1" fmla="*/ 12 h 73"/>
                  <a:gd name="T2" fmla="*/ 7 w 76"/>
                  <a:gd name="T3" fmla="*/ 33 h 73"/>
                  <a:gd name="T4" fmla="*/ 11 w 76"/>
                  <a:gd name="T5" fmla="*/ 64 h 73"/>
                  <a:gd name="T6" fmla="*/ 42 w 76"/>
                  <a:gd name="T7" fmla="*/ 58 h 73"/>
                  <a:gd name="T8" fmla="*/ 69 w 76"/>
                  <a:gd name="T9" fmla="*/ 44 h 73"/>
                  <a:gd name="T10" fmla="*/ 62 w 76"/>
                  <a:gd name="T11" fmla="*/ 44 h 73"/>
                  <a:gd name="T12" fmla="*/ 49 w 76"/>
                  <a:gd name="T13" fmla="*/ 45 h 73"/>
                  <a:gd name="T14" fmla="*/ 76 w 76"/>
                  <a:gd name="T15" fmla="*/ 25 h 73"/>
                  <a:gd name="T16" fmla="*/ 47 w 76"/>
                  <a:gd name="T17" fmla="*/ 35 h 73"/>
                  <a:gd name="T18" fmla="*/ 59 w 76"/>
                  <a:gd name="T19" fmla="*/ 23 h 73"/>
                  <a:gd name="T20" fmla="*/ 72 w 76"/>
                  <a:gd name="T21" fmla="*/ 9 h 73"/>
                  <a:gd name="T22" fmla="*/ 41 w 76"/>
                  <a:gd name="T23" fmla="*/ 27 h 73"/>
                  <a:gd name="T24" fmla="*/ 53 w 76"/>
                  <a:gd name="T25" fmla="*/ 14 h 73"/>
                  <a:gd name="T26" fmla="*/ 62 w 76"/>
                  <a:gd name="T27" fmla="*/ 2 h 73"/>
                  <a:gd name="T28" fmla="*/ 45 w 76"/>
                  <a:gd name="T29" fmla="*/ 14 h 73"/>
                  <a:gd name="T30" fmla="*/ 19 w 76"/>
                  <a:gd name="T31" fmla="*/ 32 h 73"/>
                  <a:gd name="T32" fmla="*/ 15 w 76"/>
                  <a:gd name="T33" fmla="*/ 33 h 73"/>
                  <a:gd name="T34" fmla="*/ 14 w 76"/>
                  <a:gd name="T35" fmla="*/ 1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3">
                    <a:moveTo>
                      <a:pt x="14" y="12"/>
                    </a:moveTo>
                    <a:cubicBezTo>
                      <a:pt x="14" y="12"/>
                      <a:pt x="14" y="12"/>
                      <a:pt x="7" y="33"/>
                    </a:cubicBezTo>
                    <a:cubicBezTo>
                      <a:pt x="0" y="54"/>
                      <a:pt x="4" y="54"/>
                      <a:pt x="11" y="64"/>
                    </a:cubicBezTo>
                    <a:cubicBezTo>
                      <a:pt x="17" y="73"/>
                      <a:pt x="35" y="64"/>
                      <a:pt x="42" y="58"/>
                    </a:cubicBezTo>
                    <a:cubicBezTo>
                      <a:pt x="47" y="53"/>
                      <a:pt x="66" y="50"/>
                      <a:pt x="69" y="44"/>
                    </a:cubicBezTo>
                    <a:cubicBezTo>
                      <a:pt x="70" y="42"/>
                      <a:pt x="68" y="42"/>
                      <a:pt x="62" y="44"/>
                    </a:cubicBezTo>
                    <a:cubicBezTo>
                      <a:pt x="56" y="46"/>
                      <a:pt x="49" y="45"/>
                      <a:pt x="49" y="45"/>
                    </a:cubicBezTo>
                    <a:cubicBezTo>
                      <a:pt x="51" y="37"/>
                      <a:pt x="76" y="33"/>
                      <a:pt x="76" y="25"/>
                    </a:cubicBezTo>
                    <a:cubicBezTo>
                      <a:pt x="76" y="21"/>
                      <a:pt x="51" y="38"/>
                      <a:pt x="47" y="35"/>
                    </a:cubicBezTo>
                    <a:cubicBezTo>
                      <a:pt x="47" y="35"/>
                      <a:pt x="47" y="32"/>
                      <a:pt x="59" y="23"/>
                    </a:cubicBezTo>
                    <a:cubicBezTo>
                      <a:pt x="66" y="17"/>
                      <a:pt x="73" y="12"/>
                      <a:pt x="72" y="9"/>
                    </a:cubicBezTo>
                    <a:cubicBezTo>
                      <a:pt x="71" y="4"/>
                      <a:pt x="59" y="18"/>
                      <a:pt x="41" y="27"/>
                    </a:cubicBezTo>
                    <a:cubicBezTo>
                      <a:pt x="41" y="27"/>
                      <a:pt x="47" y="20"/>
                      <a:pt x="53" y="14"/>
                    </a:cubicBezTo>
                    <a:cubicBezTo>
                      <a:pt x="59" y="8"/>
                      <a:pt x="65" y="4"/>
                      <a:pt x="62" y="2"/>
                    </a:cubicBezTo>
                    <a:cubicBezTo>
                      <a:pt x="60" y="0"/>
                      <a:pt x="51" y="9"/>
                      <a:pt x="45" y="14"/>
                    </a:cubicBezTo>
                    <a:cubicBezTo>
                      <a:pt x="35" y="24"/>
                      <a:pt x="25" y="30"/>
                      <a:pt x="19" y="32"/>
                    </a:cubicBezTo>
                    <a:cubicBezTo>
                      <a:pt x="17" y="33"/>
                      <a:pt x="15" y="33"/>
                      <a:pt x="15" y="33"/>
                    </a:cubicBezTo>
                    <a:cubicBezTo>
                      <a:pt x="21" y="11"/>
                      <a:pt x="14" y="12"/>
                      <a:pt x="14" y="12"/>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5">
                <a:extLst>
                  <a:ext uri="{FF2B5EF4-FFF2-40B4-BE49-F238E27FC236}">
                    <a16:creationId xmlns:a16="http://schemas.microsoft.com/office/drawing/2014/main" id="{77AA3FC2-FB30-4A5B-8F45-3CC1C9A2BE1F}"/>
                  </a:ext>
                </a:extLst>
              </p:cNvPr>
              <p:cNvSpPr>
                <a:spLocks/>
              </p:cNvSpPr>
              <p:nvPr/>
            </p:nvSpPr>
            <p:spPr bwMode="auto">
              <a:xfrm>
                <a:off x="2797" y="2480"/>
                <a:ext cx="21" cy="33"/>
              </a:xfrm>
              <a:custGeom>
                <a:avLst/>
                <a:gdLst>
                  <a:gd name="T0" fmla="*/ 0 w 11"/>
                  <a:gd name="T1" fmla="*/ 1 h 17"/>
                  <a:gd name="T2" fmla="*/ 2 w 11"/>
                  <a:gd name="T3" fmla="*/ 17 h 17"/>
                  <a:gd name="T4" fmla="*/ 4 w 11"/>
                  <a:gd name="T5" fmla="*/ 0 h 17"/>
                  <a:gd name="T6" fmla="*/ 0 w 11"/>
                  <a:gd name="T7" fmla="*/ 1 h 17"/>
                </a:gdLst>
                <a:ahLst/>
                <a:cxnLst>
                  <a:cxn ang="0">
                    <a:pos x="T0" y="T1"/>
                  </a:cxn>
                  <a:cxn ang="0">
                    <a:pos x="T2" y="T3"/>
                  </a:cxn>
                  <a:cxn ang="0">
                    <a:pos x="T4" y="T5"/>
                  </a:cxn>
                  <a:cxn ang="0">
                    <a:pos x="T6" y="T7"/>
                  </a:cxn>
                </a:cxnLst>
                <a:rect l="0" t="0" r="r" b="b"/>
                <a:pathLst>
                  <a:path w="11" h="17">
                    <a:moveTo>
                      <a:pt x="0" y="1"/>
                    </a:moveTo>
                    <a:cubicBezTo>
                      <a:pt x="0" y="1"/>
                      <a:pt x="5" y="10"/>
                      <a:pt x="2" y="17"/>
                    </a:cubicBezTo>
                    <a:cubicBezTo>
                      <a:pt x="2" y="17"/>
                      <a:pt x="11" y="10"/>
                      <a:pt x="4" y="0"/>
                    </a:cubicBezTo>
                    <a:cubicBezTo>
                      <a:pt x="2" y="1"/>
                      <a:pt x="0" y="1"/>
                      <a:pt x="0" y="1"/>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6">
                <a:extLst>
                  <a:ext uri="{FF2B5EF4-FFF2-40B4-BE49-F238E27FC236}">
                    <a16:creationId xmlns:a16="http://schemas.microsoft.com/office/drawing/2014/main" id="{1ECF1390-3797-485E-80B0-B6340471E567}"/>
                  </a:ext>
                </a:extLst>
              </p:cNvPr>
              <p:cNvSpPr>
                <a:spLocks/>
              </p:cNvSpPr>
              <p:nvPr/>
            </p:nvSpPr>
            <p:spPr bwMode="auto">
              <a:xfrm>
                <a:off x="5434" y="3850"/>
                <a:ext cx="155" cy="230"/>
              </a:xfrm>
              <a:custGeom>
                <a:avLst/>
                <a:gdLst>
                  <a:gd name="T0" fmla="*/ 79 w 79"/>
                  <a:gd name="T1" fmla="*/ 117 h 117"/>
                  <a:gd name="T2" fmla="*/ 48 w 79"/>
                  <a:gd name="T3" fmla="*/ 72 h 117"/>
                  <a:gd name="T4" fmla="*/ 29 w 79"/>
                  <a:gd name="T5" fmla="*/ 0 h 117"/>
                  <a:gd name="T6" fmla="*/ 0 w 79"/>
                  <a:gd name="T7" fmla="*/ 0 h 117"/>
                  <a:gd name="T8" fmla="*/ 18 w 79"/>
                  <a:gd name="T9" fmla="*/ 67 h 117"/>
                  <a:gd name="T10" fmla="*/ 17 w 79"/>
                  <a:gd name="T11" fmla="*/ 72 h 117"/>
                  <a:gd name="T12" fmla="*/ 15 w 79"/>
                  <a:gd name="T13" fmla="*/ 117 h 117"/>
                  <a:gd name="T14" fmla="*/ 79 w 79"/>
                  <a:gd name="T15" fmla="*/ 117 h 117"/>
                  <a:gd name="T16" fmla="*/ 79 w 79"/>
                  <a:gd name="T17" fmla="*/ 117 h 117"/>
                  <a:gd name="T18" fmla="*/ 79 w 79"/>
                  <a:gd name="T1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17">
                    <a:moveTo>
                      <a:pt x="79" y="117"/>
                    </a:moveTo>
                    <a:cubicBezTo>
                      <a:pt x="71" y="110"/>
                      <a:pt x="52" y="85"/>
                      <a:pt x="48" y="72"/>
                    </a:cubicBezTo>
                    <a:cubicBezTo>
                      <a:pt x="42" y="53"/>
                      <a:pt x="36" y="28"/>
                      <a:pt x="29" y="0"/>
                    </a:cubicBezTo>
                    <a:cubicBezTo>
                      <a:pt x="0" y="0"/>
                      <a:pt x="0" y="0"/>
                      <a:pt x="0" y="0"/>
                    </a:cubicBezTo>
                    <a:cubicBezTo>
                      <a:pt x="10" y="30"/>
                      <a:pt x="16" y="56"/>
                      <a:pt x="18" y="67"/>
                    </a:cubicBezTo>
                    <a:cubicBezTo>
                      <a:pt x="18" y="69"/>
                      <a:pt x="18" y="70"/>
                      <a:pt x="17" y="72"/>
                    </a:cubicBezTo>
                    <a:cubicBezTo>
                      <a:pt x="17" y="75"/>
                      <a:pt x="15" y="117"/>
                      <a:pt x="15" y="117"/>
                    </a:cubicBezTo>
                    <a:cubicBezTo>
                      <a:pt x="79" y="117"/>
                      <a:pt x="79" y="117"/>
                      <a:pt x="79" y="117"/>
                    </a:cubicBezTo>
                    <a:cubicBezTo>
                      <a:pt x="79" y="117"/>
                      <a:pt x="79" y="117"/>
                      <a:pt x="79" y="117"/>
                    </a:cubicBezTo>
                    <a:cubicBezTo>
                      <a:pt x="79" y="117"/>
                      <a:pt x="79" y="117"/>
                      <a:pt x="79" y="117"/>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7">
                <a:extLst>
                  <a:ext uri="{FF2B5EF4-FFF2-40B4-BE49-F238E27FC236}">
                    <a16:creationId xmlns:a16="http://schemas.microsoft.com/office/drawing/2014/main" id="{82EE4D8A-DC3C-47F4-A4E2-5E73198B3C9E}"/>
                  </a:ext>
                </a:extLst>
              </p:cNvPr>
              <p:cNvSpPr>
                <a:spLocks/>
              </p:cNvSpPr>
              <p:nvPr/>
            </p:nvSpPr>
            <p:spPr bwMode="auto">
              <a:xfrm>
                <a:off x="5068" y="2788"/>
                <a:ext cx="439" cy="1125"/>
              </a:xfrm>
              <a:custGeom>
                <a:avLst/>
                <a:gdLst>
                  <a:gd name="T0" fmla="*/ 224 w 224"/>
                  <a:gd name="T1" fmla="*/ 573 h 573"/>
                  <a:gd name="T2" fmla="*/ 176 w 224"/>
                  <a:gd name="T3" fmla="*/ 358 h 573"/>
                  <a:gd name="T4" fmla="*/ 167 w 224"/>
                  <a:gd name="T5" fmla="*/ 256 h 573"/>
                  <a:gd name="T6" fmla="*/ 127 w 224"/>
                  <a:gd name="T7" fmla="*/ 0 h 573"/>
                  <a:gd name="T8" fmla="*/ 53 w 224"/>
                  <a:gd name="T9" fmla="*/ 1 h 573"/>
                  <a:gd name="T10" fmla="*/ 69 w 224"/>
                  <a:gd name="T11" fmla="*/ 188 h 573"/>
                  <a:gd name="T12" fmla="*/ 111 w 224"/>
                  <a:gd name="T13" fmla="*/ 335 h 573"/>
                  <a:gd name="T14" fmla="*/ 150 w 224"/>
                  <a:gd name="T15" fmla="*/ 447 h 573"/>
                  <a:gd name="T16" fmla="*/ 197 w 224"/>
                  <a:gd name="T17" fmla="*/ 573 h 573"/>
                  <a:gd name="T18" fmla="*/ 224 w 224"/>
                  <a:gd name="T19"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573">
                    <a:moveTo>
                      <a:pt x="224" y="573"/>
                    </a:moveTo>
                    <a:cubicBezTo>
                      <a:pt x="204" y="495"/>
                      <a:pt x="179" y="377"/>
                      <a:pt x="176" y="358"/>
                    </a:cubicBezTo>
                    <a:cubicBezTo>
                      <a:pt x="173" y="345"/>
                      <a:pt x="172" y="305"/>
                      <a:pt x="167" y="256"/>
                    </a:cubicBezTo>
                    <a:cubicBezTo>
                      <a:pt x="165" y="200"/>
                      <a:pt x="159" y="72"/>
                      <a:pt x="127" y="0"/>
                    </a:cubicBezTo>
                    <a:cubicBezTo>
                      <a:pt x="53" y="1"/>
                      <a:pt x="53" y="1"/>
                      <a:pt x="53" y="1"/>
                    </a:cubicBezTo>
                    <a:cubicBezTo>
                      <a:pt x="56" y="59"/>
                      <a:pt x="0" y="121"/>
                      <a:pt x="69" y="188"/>
                    </a:cubicBezTo>
                    <a:cubicBezTo>
                      <a:pt x="77" y="213"/>
                      <a:pt x="107" y="297"/>
                      <a:pt x="111" y="335"/>
                    </a:cubicBezTo>
                    <a:cubicBezTo>
                      <a:pt x="116" y="379"/>
                      <a:pt x="124" y="398"/>
                      <a:pt x="150" y="447"/>
                    </a:cubicBezTo>
                    <a:cubicBezTo>
                      <a:pt x="172" y="490"/>
                      <a:pt x="187" y="539"/>
                      <a:pt x="197" y="573"/>
                    </a:cubicBezTo>
                    <a:lnTo>
                      <a:pt x="224" y="573"/>
                    </a:ln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8">
                <a:extLst>
                  <a:ext uri="{FF2B5EF4-FFF2-40B4-BE49-F238E27FC236}">
                    <a16:creationId xmlns:a16="http://schemas.microsoft.com/office/drawing/2014/main" id="{54FF7094-BDDE-4974-A6DC-2868FB6D7C2C}"/>
                  </a:ext>
                </a:extLst>
              </p:cNvPr>
              <p:cNvSpPr>
                <a:spLocks/>
              </p:cNvSpPr>
              <p:nvPr/>
            </p:nvSpPr>
            <p:spPr bwMode="auto">
              <a:xfrm>
                <a:off x="5452" y="3978"/>
                <a:ext cx="188" cy="102"/>
              </a:xfrm>
              <a:custGeom>
                <a:avLst/>
                <a:gdLst>
                  <a:gd name="T0" fmla="*/ 3 w 96"/>
                  <a:gd name="T1" fmla="*/ 52 h 52"/>
                  <a:gd name="T2" fmla="*/ 7 w 96"/>
                  <a:gd name="T3" fmla="*/ 3 h 52"/>
                  <a:gd name="T4" fmla="*/ 27 w 96"/>
                  <a:gd name="T5" fmla="*/ 17 h 52"/>
                  <a:gd name="T6" fmla="*/ 44 w 96"/>
                  <a:gd name="T7" fmla="*/ 3 h 52"/>
                  <a:gd name="T8" fmla="*/ 68 w 96"/>
                  <a:gd name="T9" fmla="*/ 26 h 52"/>
                  <a:gd name="T10" fmla="*/ 96 w 96"/>
                  <a:gd name="T11" fmla="*/ 52 h 52"/>
                  <a:gd name="T12" fmla="*/ 3 w 96"/>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96" h="52">
                    <a:moveTo>
                      <a:pt x="3" y="52"/>
                    </a:moveTo>
                    <a:cubicBezTo>
                      <a:pt x="3" y="52"/>
                      <a:pt x="0" y="13"/>
                      <a:pt x="7" y="3"/>
                    </a:cubicBezTo>
                    <a:cubicBezTo>
                      <a:pt x="7" y="3"/>
                      <a:pt x="16" y="17"/>
                      <a:pt x="27" y="17"/>
                    </a:cubicBezTo>
                    <a:cubicBezTo>
                      <a:pt x="34" y="17"/>
                      <a:pt x="37" y="0"/>
                      <a:pt x="44" y="3"/>
                    </a:cubicBezTo>
                    <a:cubicBezTo>
                      <a:pt x="49" y="7"/>
                      <a:pt x="53" y="16"/>
                      <a:pt x="68" y="26"/>
                    </a:cubicBezTo>
                    <a:cubicBezTo>
                      <a:pt x="83" y="36"/>
                      <a:pt x="95" y="33"/>
                      <a:pt x="96" y="52"/>
                    </a:cubicBezTo>
                    <a:lnTo>
                      <a:pt x="3" y="52"/>
                    </a:ln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9">
                <a:extLst>
                  <a:ext uri="{FF2B5EF4-FFF2-40B4-BE49-F238E27FC236}">
                    <a16:creationId xmlns:a16="http://schemas.microsoft.com/office/drawing/2014/main" id="{E7C2DD07-5FB2-4B17-BE48-3276F9245A42}"/>
                  </a:ext>
                </a:extLst>
              </p:cNvPr>
              <p:cNvSpPr>
                <a:spLocks/>
              </p:cNvSpPr>
              <p:nvPr/>
            </p:nvSpPr>
            <p:spPr bwMode="auto">
              <a:xfrm>
                <a:off x="5099" y="3850"/>
                <a:ext cx="94" cy="230"/>
              </a:xfrm>
              <a:custGeom>
                <a:avLst/>
                <a:gdLst>
                  <a:gd name="T0" fmla="*/ 34 w 48"/>
                  <a:gd name="T1" fmla="*/ 0 h 117"/>
                  <a:gd name="T2" fmla="*/ 0 w 48"/>
                  <a:gd name="T3" fmla="*/ 0 h 117"/>
                  <a:gd name="T4" fmla="*/ 11 w 48"/>
                  <a:gd name="T5" fmla="*/ 65 h 117"/>
                  <a:gd name="T6" fmla="*/ 11 w 48"/>
                  <a:gd name="T7" fmla="*/ 117 h 117"/>
                  <a:gd name="T8" fmla="*/ 48 w 48"/>
                  <a:gd name="T9" fmla="*/ 117 h 117"/>
                  <a:gd name="T10" fmla="*/ 34 w 48"/>
                  <a:gd name="T11" fmla="*/ 35 h 117"/>
                  <a:gd name="T12" fmla="*/ 34 w 48"/>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48" h="117">
                    <a:moveTo>
                      <a:pt x="34" y="0"/>
                    </a:moveTo>
                    <a:cubicBezTo>
                      <a:pt x="0" y="0"/>
                      <a:pt x="0" y="0"/>
                      <a:pt x="0" y="0"/>
                    </a:cubicBezTo>
                    <a:cubicBezTo>
                      <a:pt x="6" y="35"/>
                      <a:pt x="11" y="65"/>
                      <a:pt x="11" y="65"/>
                    </a:cubicBezTo>
                    <a:cubicBezTo>
                      <a:pt x="11" y="117"/>
                      <a:pt x="11" y="117"/>
                      <a:pt x="11" y="117"/>
                    </a:cubicBezTo>
                    <a:cubicBezTo>
                      <a:pt x="48" y="117"/>
                      <a:pt x="48" y="117"/>
                      <a:pt x="48" y="117"/>
                    </a:cubicBezTo>
                    <a:cubicBezTo>
                      <a:pt x="44" y="101"/>
                      <a:pt x="34" y="55"/>
                      <a:pt x="34" y="35"/>
                    </a:cubicBezTo>
                    <a:cubicBezTo>
                      <a:pt x="34" y="24"/>
                      <a:pt x="34" y="12"/>
                      <a:pt x="34" y="0"/>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0">
                <a:extLst>
                  <a:ext uri="{FF2B5EF4-FFF2-40B4-BE49-F238E27FC236}">
                    <a16:creationId xmlns:a16="http://schemas.microsoft.com/office/drawing/2014/main" id="{19EF3216-C105-4BA0-B0F3-37DF6F8EA754}"/>
                  </a:ext>
                </a:extLst>
              </p:cNvPr>
              <p:cNvSpPr>
                <a:spLocks/>
              </p:cNvSpPr>
              <p:nvPr/>
            </p:nvSpPr>
            <p:spPr bwMode="auto">
              <a:xfrm>
                <a:off x="4974" y="2788"/>
                <a:ext cx="343" cy="1135"/>
              </a:xfrm>
              <a:custGeom>
                <a:avLst/>
                <a:gdLst>
                  <a:gd name="T0" fmla="*/ 21 w 175"/>
                  <a:gd name="T1" fmla="*/ 253 h 578"/>
                  <a:gd name="T2" fmla="*/ 21 w 175"/>
                  <a:gd name="T3" fmla="*/ 253 h 578"/>
                  <a:gd name="T4" fmla="*/ 36 w 175"/>
                  <a:gd name="T5" fmla="*/ 315 h 578"/>
                  <a:gd name="T6" fmla="*/ 42 w 175"/>
                  <a:gd name="T7" fmla="*/ 437 h 578"/>
                  <a:gd name="T8" fmla="*/ 70 w 175"/>
                  <a:gd name="T9" fmla="*/ 578 h 578"/>
                  <a:gd name="T10" fmla="*/ 98 w 175"/>
                  <a:gd name="T11" fmla="*/ 578 h 578"/>
                  <a:gd name="T12" fmla="*/ 98 w 175"/>
                  <a:gd name="T13" fmla="*/ 576 h 578"/>
                  <a:gd name="T14" fmla="*/ 86 w 175"/>
                  <a:gd name="T15" fmla="*/ 306 h 578"/>
                  <a:gd name="T16" fmla="*/ 94 w 175"/>
                  <a:gd name="T17" fmla="*/ 234 h 578"/>
                  <a:gd name="T18" fmla="*/ 115 w 175"/>
                  <a:gd name="T19" fmla="*/ 155 h 578"/>
                  <a:gd name="T20" fmla="*/ 175 w 175"/>
                  <a:gd name="T21" fmla="*/ 0 h 578"/>
                  <a:gd name="T22" fmla="*/ 65 w 175"/>
                  <a:gd name="T23" fmla="*/ 5 h 578"/>
                  <a:gd name="T24" fmla="*/ 17 w 175"/>
                  <a:gd name="T25" fmla="*/ 154 h 578"/>
                  <a:gd name="T26" fmla="*/ 17 w 175"/>
                  <a:gd name="T27" fmla="*/ 157 h 578"/>
                  <a:gd name="T28" fmla="*/ 21 w 175"/>
                  <a:gd name="T29" fmla="*/ 2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5" h="578">
                    <a:moveTo>
                      <a:pt x="21" y="253"/>
                    </a:moveTo>
                    <a:cubicBezTo>
                      <a:pt x="21" y="253"/>
                      <a:pt x="21" y="253"/>
                      <a:pt x="21" y="253"/>
                    </a:cubicBezTo>
                    <a:cubicBezTo>
                      <a:pt x="26" y="277"/>
                      <a:pt x="33" y="294"/>
                      <a:pt x="36" y="315"/>
                    </a:cubicBezTo>
                    <a:cubicBezTo>
                      <a:pt x="42" y="345"/>
                      <a:pt x="26" y="388"/>
                      <a:pt x="42" y="437"/>
                    </a:cubicBezTo>
                    <a:cubicBezTo>
                      <a:pt x="49" y="460"/>
                      <a:pt x="63" y="536"/>
                      <a:pt x="70" y="578"/>
                    </a:cubicBezTo>
                    <a:cubicBezTo>
                      <a:pt x="98" y="578"/>
                      <a:pt x="98" y="578"/>
                      <a:pt x="98" y="578"/>
                    </a:cubicBezTo>
                    <a:cubicBezTo>
                      <a:pt x="98" y="577"/>
                      <a:pt x="98" y="577"/>
                      <a:pt x="98" y="576"/>
                    </a:cubicBezTo>
                    <a:cubicBezTo>
                      <a:pt x="98" y="474"/>
                      <a:pt x="84" y="353"/>
                      <a:pt x="86" y="306"/>
                    </a:cubicBezTo>
                    <a:cubicBezTo>
                      <a:pt x="87" y="287"/>
                      <a:pt x="90" y="259"/>
                      <a:pt x="94" y="234"/>
                    </a:cubicBezTo>
                    <a:cubicBezTo>
                      <a:pt x="94" y="234"/>
                      <a:pt x="105" y="161"/>
                      <a:pt x="115" y="155"/>
                    </a:cubicBezTo>
                    <a:cubicBezTo>
                      <a:pt x="159" y="130"/>
                      <a:pt x="175" y="0"/>
                      <a:pt x="175" y="0"/>
                    </a:cubicBezTo>
                    <a:cubicBezTo>
                      <a:pt x="65" y="5"/>
                      <a:pt x="65" y="5"/>
                      <a:pt x="65" y="5"/>
                    </a:cubicBezTo>
                    <a:cubicBezTo>
                      <a:pt x="65" y="5"/>
                      <a:pt x="0" y="58"/>
                      <a:pt x="17" y="154"/>
                    </a:cubicBezTo>
                    <a:cubicBezTo>
                      <a:pt x="17" y="154"/>
                      <a:pt x="17" y="155"/>
                      <a:pt x="17" y="157"/>
                    </a:cubicBezTo>
                    <a:cubicBezTo>
                      <a:pt x="14" y="201"/>
                      <a:pt x="17" y="230"/>
                      <a:pt x="21" y="253"/>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1">
                <a:extLst>
                  <a:ext uri="{FF2B5EF4-FFF2-40B4-BE49-F238E27FC236}">
                    <a16:creationId xmlns:a16="http://schemas.microsoft.com/office/drawing/2014/main" id="{C616E785-7CFF-4EFA-A611-1BAFE438C24C}"/>
                  </a:ext>
                </a:extLst>
              </p:cNvPr>
              <p:cNvSpPr>
                <a:spLocks/>
              </p:cNvSpPr>
              <p:nvPr/>
            </p:nvSpPr>
            <p:spPr bwMode="auto">
              <a:xfrm>
                <a:off x="5091" y="3976"/>
                <a:ext cx="114" cy="104"/>
              </a:xfrm>
              <a:custGeom>
                <a:avLst/>
                <a:gdLst>
                  <a:gd name="T0" fmla="*/ 10 w 58"/>
                  <a:gd name="T1" fmla="*/ 13 h 53"/>
                  <a:gd name="T2" fmla="*/ 28 w 58"/>
                  <a:gd name="T3" fmla="*/ 2 h 53"/>
                  <a:gd name="T4" fmla="*/ 44 w 58"/>
                  <a:gd name="T5" fmla="*/ 16 h 53"/>
                  <a:gd name="T6" fmla="*/ 49 w 58"/>
                  <a:gd name="T7" fmla="*/ 16 h 53"/>
                  <a:gd name="T8" fmla="*/ 54 w 58"/>
                  <a:gd name="T9" fmla="*/ 39 h 53"/>
                  <a:gd name="T10" fmla="*/ 57 w 58"/>
                  <a:gd name="T11" fmla="*/ 53 h 53"/>
                  <a:gd name="T12" fmla="*/ 5 w 58"/>
                  <a:gd name="T13" fmla="*/ 53 h 53"/>
                  <a:gd name="T14" fmla="*/ 8 w 58"/>
                  <a:gd name="T15" fmla="*/ 36 h 53"/>
                  <a:gd name="T16" fmla="*/ 10 w 58"/>
                  <a:gd name="T17"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3">
                    <a:moveTo>
                      <a:pt x="10" y="13"/>
                    </a:moveTo>
                    <a:cubicBezTo>
                      <a:pt x="10" y="13"/>
                      <a:pt x="10" y="0"/>
                      <a:pt x="28" y="2"/>
                    </a:cubicBezTo>
                    <a:cubicBezTo>
                      <a:pt x="45" y="3"/>
                      <a:pt x="44" y="16"/>
                      <a:pt x="44" y="16"/>
                    </a:cubicBezTo>
                    <a:cubicBezTo>
                      <a:pt x="44" y="16"/>
                      <a:pt x="47" y="14"/>
                      <a:pt x="49" y="16"/>
                    </a:cubicBezTo>
                    <a:cubicBezTo>
                      <a:pt x="52" y="18"/>
                      <a:pt x="50" y="36"/>
                      <a:pt x="54" y="39"/>
                    </a:cubicBezTo>
                    <a:cubicBezTo>
                      <a:pt x="58" y="43"/>
                      <a:pt x="57" y="53"/>
                      <a:pt x="57" y="53"/>
                    </a:cubicBezTo>
                    <a:cubicBezTo>
                      <a:pt x="5" y="53"/>
                      <a:pt x="5" y="53"/>
                      <a:pt x="5" y="53"/>
                    </a:cubicBezTo>
                    <a:cubicBezTo>
                      <a:pt x="5" y="53"/>
                      <a:pt x="3" y="40"/>
                      <a:pt x="8" y="36"/>
                    </a:cubicBezTo>
                    <a:cubicBezTo>
                      <a:pt x="13" y="31"/>
                      <a:pt x="0" y="14"/>
                      <a:pt x="10" y="13"/>
                    </a:cubicBezTo>
                    <a:close/>
                  </a:path>
                </a:pathLst>
              </a:custGeom>
              <a:solidFill>
                <a:srgbClr val="0E3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2">
                <a:extLst>
                  <a:ext uri="{FF2B5EF4-FFF2-40B4-BE49-F238E27FC236}">
                    <a16:creationId xmlns:a16="http://schemas.microsoft.com/office/drawing/2014/main" id="{1659998F-4C91-48DC-BC29-5E73F29D67EE}"/>
                  </a:ext>
                </a:extLst>
              </p:cNvPr>
              <p:cNvSpPr>
                <a:spLocks/>
              </p:cNvSpPr>
              <p:nvPr/>
            </p:nvSpPr>
            <p:spPr bwMode="auto">
              <a:xfrm>
                <a:off x="5166" y="2698"/>
                <a:ext cx="300" cy="1066"/>
              </a:xfrm>
              <a:custGeom>
                <a:avLst/>
                <a:gdLst>
                  <a:gd name="T0" fmla="*/ 153 w 153"/>
                  <a:gd name="T1" fmla="*/ 534 h 543"/>
                  <a:gd name="T2" fmla="*/ 111 w 153"/>
                  <a:gd name="T3" fmla="*/ 539 h 543"/>
                  <a:gd name="T4" fmla="*/ 111 w 153"/>
                  <a:gd name="T5" fmla="*/ 533 h 543"/>
                  <a:gd name="T6" fmla="*/ 54 w 153"/>
                  <a:gd name="T7" fmla="*/ 371 h 543"/>
                  <a:gd name="T8" fmla="*/ 31 w 153"/>
                  <a:gd name="T9" fmla="*/ 306 h 543"/>
                  <a:gd name="T10" fmla="*/ 22 w 153"/>
                  <a:gd name="T11" fmla="*/ 275 h 543"/>
                  <a:gd name="T12" fmla="*/ 5 w 153"/>
                  <a:gd name="T13" fmla="*/ 202 h 543"/>
                  <a:gd name="T14" fmla="*/ 14 w 153"/>
                  <a:gd name="T15" fmla="*/ 1 h 543"/>
                  <a:gd name="T16" fmla="*/ 65 w 153"/>
                  <a:gd name="T17" fmla="*/ 0 h 543"/>
                  <a:gd name="T18" fmla="*/ 69 w 153"/>
                  <a:gd name="T19" fmla="*/ 0 h 543"/>
                  <a:gd name="T20" fmla="*/ 99 w 153"/>
                  <a:gd name="T21" fmla="*/ 90 h 543"/>
                  <a:gd name="T22" fmla="*/ 123 w 153"/>
                  <a:gd name="T23" fmla="*/ 314 h 543"/>
                  <a:gd name="T24" fmla="*/ 153 w 153"/>
                  <a:gd name="T25" fmla="*/ 534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543">
                    <a:moveTo>
                      <a:pt x="153" y="534"/>
                    </a:moveTo>
                    <a:cubicBezTo>
                      <a:pt x="153" y="534"/>
                      <a:pt x="134" y="543"/>
                      <a:pt x="111" y="539"/>
                    </a:cubicBezTo>
                    <a:cubicBezTo>
                      <a:pt x="111" y="533"/>
                      <a:pt x="111" y="533"/>
                      <a:pt x="111" y="533"/>
                    </a:cubicBezTo>
                    <a:cubicBezTo>
                      <a:pt x="111" y="533"/>
                      <a:pt x="59" y="437"/>
                      <a:pt x="54" y="371"/>
                    </a:cubicBezTo>
                    <a:cubicBezTo>
                      <a:pt x="54" y="371"/>
                      <a:pt x="43" y="342"/>
                      <a:pt x="31" y="306"/>
                    </a:cubicBezTo>
                    <a:cubicBezTo>
                      <a:pt x="28" y="296"/>
                      <a:pt x="25" y="285"/>
                      <a:pt x="22" y="275"/>
                    </a:cubicBezTo>
                    <a:cubicBezTo>
                      <a:pt x="14" y="248"/>
                      <a:pt x="7" y="221"/>
                      <a:pt x="5" y="202"/>
                    </a:cubicBezTo>
                    <a:cubicBezTo>
                      <a:pt x="0" y="146"/>
                      <a:pt x="14" y="1"/>
                      <a:pt x="14" y="1"/>
                    </a:cubicBezTo>
                    <a:cubicBezTo>
                      <a:pt x="65" y="0"/>
                      <a:pt x="65" y="0"/>
                      <a:pt x="65" y="0"/>
                    </a:cubicBezTo>
                    <a:cubicBezTo>
                      <a:pt x="69" y="0"/>
                      <a:pt x="69" y="0"/>
                      <a:pt x="69" y="0"/>
                    </a:cubicBezTo>
                    <a:cubicBezTo>
                      <a:pt x="69" y="0"/>
                      <a:pt x="84" y="30"/>
                      <a:pt x="99" y="90"/>
                    </a:cubicBezTo>
                    <a:cubicBezTo>
                      <a:pt x="111" y="143"/>
                      <a:pt x="123" y="217"/>
                      <a:pt x="123" y="314"/>
                    </a:cubicBezTo>
                    <a:lnTo>
                      <a:pt x="153" y="534"/>
                    </a:lnTo>
                    <a:close/>
                  </a:path>
                </a:pathLst>
              </a:custGeom>
              <a:solidFill>
                <a:srgbClr val="8B3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3">
                <a:extLst>
                  <a:ext uri="{FF2B5EF4-FFF2-40B4-BE49-F238E27FC236}">
                    <a16:creationId xmlns:a16="http://schemas.microsoft.com/office/drawing/2014/main" id="{F49271C2-8591-4B7A-9219-C6E118D2C457}"/>
                  </a:ext>
                </a:extLst>
              </p:cNvPr>
              <p:cNvSpPr>
                <a:spLocks/>
              </p:cNvSpPr>
              <p:nvPr/>
            </p:nvSpPr>
            <p:spPr bwMode="auto">
              <a:xfrm>
                <a:off x="4954" y="2696"/>
                <a:ext cx="402" cy="1095"/>
              </a:xfrm>
              <a:custGeom>
                <a:avLst/>
                <a:gdLst>
                  <a:gd name="T0" fmla="*/ 137 w 205"/>
                  <a:gd name="T1" fmla="*/ 205 h 558"/>
                  <a:gd name="T2" fmla="*/ 111 w 205"/>
                  <a:gd name="T3" fmla="*/ 552 h 558"/>
                  <a:gd name="T4" fmla="*/ 61 w 205"/>
                  <a:gd name="T5" fmla="*/ 552 h 558"/>
                  <a:gd name="T6" fmla="*/ 61 w 205"/>
                  <a:gd name="T7" fmla="*/ 541 h 558"/>
                  <a:gd name="T8" fmla="*/ 37 w 205"/>
                  <a:gd name="T9" fmla="*/ 363 h 558"/>
                  <a:gd name="T10" fmla="*/ 25 w 205"/>
                  <a:gd name="T11" fmla="*/ 122 h 558"/>
                  <a:gd name="T12" fmla="*/ 57 w 205"/>
                  <a:gd name="T13" fmla="*/ 8 h 558"/>
                  <a:gd name="T14" fmla="*/ 78 w 205"/>
                  <a:gd name="T15" fmla="*/ 6 h 558"/>
                  <a:gd name="T16" fmla="*/ 149 w 205"/>
                  <a:gd name="T17" fmla="*/ 0 h 558"/>
                  <a:gd name="T18" fmla="*/ 137 w 205"/>
                  <a:gd name="T19" fmla="*/ 20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558">
                    <a:moveTo>
                      <a:pt x="137" y="205"/>
                    </a:moveTo>
                    <a:cubicBezTo>
                      <a:pt x="137" y="205"/>
                      <a:pt x="117" y="371"/>
                      <a:pt x="111" y="552"/>
                    </a:cubicBezTo>
                    <a:cubicBezTo>
                      <a:pt x="111" y="552"/>
                      <a:pt x="80" y="558"/>
                      <a:pt x="61" y="552"/>
                    </a:cubicBezTo>
                    <a:cubicBezTo>
                      <a:pt x="61" y="541"/>
                      <a:pt x="61" y="541"/>
                      <a:pt x="61" y="541"/>
                    </a:cubicBezTo>
                    <a:cubicBezTo>
                      <a:pt x="61" y="541"/>
                      <a:pt x="29" y="431"/>
                      <a:pt x="37" y="363"/>
                    </a:cubicBezTo>
                    <a:cubicBezTo>
                      <a:pt x="37" y="363"/>
                      <a:pt x="0" y="264"/>
                      <a:pt x="25" y="122"/>
                    </a:cubicBezTo>
                    <a:cubicBezTo>
                      <a:pt x="32" y="86"/>
                      <a:pt x="42" y="48"/>
                      <a:pt x="57" y="8"/>
                    </a:cubicBezTo>
                    <a:cubicBezTo>
                      <a:pt x="78" y="6"/>
                      <a:pt x="78" y="6"/>
                      <a:pt x="78" y="6"/>
                    </a:cubicBezTo>
                    <a:cubicBezTo>
                      <a:pt x="149" y="0"/>
                      <a:pt x="149" y="0"/>
                      <a:pt x="149" y="0"/>
                    </a:cubicBezTo>
                    <a:cubicBezTo>
                      <a:pt x="149" y="0"/>
                      <a:pt x="205" y="95"/>
                      <a:pt x="137" y="205"/>
                    </a:cubicBezTo>
                    <a:close/>
                  </a:path>
                </a:pathLst>
              </a:custGeom>
              <a:solidFill>
                <a:srgbClr val="8B3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4">
                <a:extLst>
                  <a:ext uri="{FF2B5EF4-FFF2-40B4-BE49-F238E27FC236}">
                    <a16:creationId xmlns:a16="http://schemas.microsoft.com/office/drawing/2014/main" id="{23FC0766-ECB3-49AB-8DAB-24C810A95E77}"/>
                  </a:ext>
                </a:extLst>
              </p:cNvPr>
              <p:cNvSpPr>
                <a:spLocks/>
              </p:cNvSpPr>
              <p:nvPr/>
            </p:nvSpPr>
            <p:spPr bwMode="auto">
              <a:xfrm>
                <a:off x="5003" y="2707"/>
                <a:ext cx="129" cy="228"/>
              </a:xfrm>
              <a:custGeom>
                <a:avLst/>
                <a:gdLst>
                  <a:gd name="T0" fmla="*/ 66 w 66"/>
                  <a:gd name="T1" fmla="*/ 5 h 116"/>
                  <a:gd name="T2" fmla="*/ 0 w 66"/>
                  <a:gd name="T3" fmla="*/ 116 h 116"/>
                  <a:gd name="T4" fmla="*/ 32 w 66"/>
                  <a:gd name="T5" fmla="*/ 2 h 116"/>
                  <a:gd name="T6" fmla="*/ 53 w 66"/>
                  <a:gd name="T7" fmla="*/ 0 h 116"/>
                  <a:gd name="T8" fmla="*/ 66 w 66"/>
                  <a:gd name="T9" fmla="*/ 5 h 116"/>
                </a:gdLst>
                <a:ahLst/>
                <a:cxnLst>
                  <a:cxn ang="0">
                    <a:pos x="T0" y="T1"/>
                  </a:cxn>
                  <a:cxn ang="0">
                    <a:pos x="T2" y="T3"/>
                  </a:cxn>
                  <a:cxn ang="0">
                    <a:pos x="T4" y="T5"/>
                  </a:cxn>
                  <a:cxn ang="0">
                    <a:pos x="T6" y="T7"/>
                  </a:cxn>
                  <a:cxn ang="0">
                    <a:pos x="T8" y="T9"/>
                  </a:cxn>
                </a:cxnLst>
                <a:rect l="0" t="0" r="r" b="b"/>
                <a:pathLst>
                  <a:path w="66" h="116">
                    <a:moveTo>
                      <a:pt x="66" y="5"/>
                    </a:moveTo>
                    <a:cubicBezTo>
                      <a:pt x="66" y="5"/>
                      <a:pt x="46" y="95"/>
                      <a:pt x="0" y="116"/>
                    </a:cubicBezTo>
                    <a:cubicBezTo>
                      <a:pt x="7" y="80"/>
                      <a:pt x="17" y="42"/>
                      <a:pt x="32" y="2"/>
                    </a:cubicBezTo>
                    <a:cubicBezTo>
                      <a:pt x="53" y="0"/>
                      <a:pt x="53" y="0"/>
                      <a:pt x="53" y="0"/>
                    </a:cubicBezTo>
                    <a:cubicBezTo>
                      <a:pt x="58" y="1"/>
                      <a:pt x="62" y="3"/>
                      <a:pt x="66" y="5"/>
                    </a:cubicBezTo>
                    <a:close/>
                  </a:path>
                </a:pathLst>
              </a:custGeom>
              <a:solidFill>
                <a:srgbClr val="662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5">
                <a:extLst>
                  <a:ext uri="{FF2B5EF4-FFF2-40B4-BE49-F238E27FC236}">
                    <a16:creationId xmlns:a16="http://schemas.microsoft.com/office/drawing/2014/main" id="{6817E5D9-E4EF-49E5-B2DA-899B921B3C42}"/>
                  </a:ext>
                </a:extLst>
              </p:cNvPr>
              <p:cNvSpPr>
                <a:spLocks/>
              </p:cNvSpPr>
              <p:nvPr/>
            </p:nvSpPr>
            <p:spPr bwMode="auto">
              <a:xfrm>
                <a:off x="5293" y="2698"/>
                <a:ext cx="67" cy="176"/>
              </a:xfrm>
              <a:custGeom>
                <a:avLst/>
                <a:gdLst>
                  <a:gd name="T0" fmla="*/ 34 w 34"/>
                  <a:gd name="T1" fmla="*/ 90 h 90"/>
                  <a:gd name="T2" fmla="*/ 25 w 34"/>
                  <a:gd name="T3" fmla="*/ 76 h 90"/>
                  <a:gd name="T4" fmla="*/ 0 w 34"/>
                  <a:gd name="T5" fmla="*/ 0 h 90"/>
                  <a:gd name="T6" fmla="*/ 4 w 34"/>
                  <a:gd name="T7" fmla="*/ 0 h 90"/>
                  <a:gd name="T8" fmla="*/ 34 w 34"/>
                  <a:gd name="T9" fmla="*/ 90 h 90"/>
                </a:gdLst>
                <a:ahLst/>
                <a:cxnLst>
                  <a:cxn ang="0">
                    <a:pos x="T0" y="T1"/>
                  </a:cxn>
                  <a:cxn ang="0">
                    <a:pos x="T2" y="T3"/>
                  </a:cxn>
                  <a:cxn ang="0">
                    <a:pos x="T4" y="T5"/>
                  </a:cxn>
                  <a:cxn ang="0">
                    <a:pos x="T6" y="T7"/>
                  </a:cxn>
                  <a:cxn ang="0">
                    <a:pos x="T8" y="T9"/>
                  </a:cxn>
                </a:cxnLst>
                <a:rect l="0" t="0" r="r" b="b"/>
                <a:pathLst>
                  <a:path w="34" h="90">
                    <a:moveTo>
                      <a:pt x="34" y="90"/>
                    </a:moveTo>
                    <a:cubicBezTo>
                      <a:pt x="30" y="86"/>
                      <a:pt x="27" y="81"/>
                      <a:pt x="25" y="76"/>
                    </a:cubicBezTo>
                    <a:cubicBezTo>
                      <a:pt x="20" y="57"/>
                      <a:pt x="5" y="16"/>
                      <a:pt x="0" y="0"/>
                    </a:cubicBezTo>
                    <a:cubicBezTo>
                      <a:pt x="4" y="0"/>
                      <a:pt x="4" y="0"/>
                      <a:pt x="4" y="0"/>
                    </a:cubicBezTo>
                    <a:cubicBezTo>
                      <a:pt x="4" y="0"/>
                      <a:pt x="19" y="30"/>
                      <a:pt x="34" y="90"/>
                    </a:cubicBezTo>
                    <a:close/>
                  </a:path>
                </a:pathLst>
              </a:custGeom>
              <a:solidFill>
                <a:srgbClr val="662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6">
                <a:extLst>
                  <a:ext uri="{FF2B5EF4-FFF2-40B4-BE49-F238E27FC236}">
                    <a16:creationId xmlns:a16="http://schemas.microsoft.com/office/drawing/2014/main" id="{325422DC-E7C2-4BB8-A531-8A40EED4ADA8}"/>
                  </a:ext>
                </a:extLst>
              </p:cNvPr>
              <p:cNvSpPr>
                <a:spLocks/>
              </p:cNvSpPr>
              <p:nvPr/>
            </p:nvSpPr>
            <p:spPr bwMode="auto">
              <a:xfrm>
                <a:off x="5209" y="2702"/>
                <a:ext cx="88" cy="597"/>
              </a:xfrm>
              <a:custGeom>
                <a:avLst/>
                <a:gdLst>
                  <a:gd name="T0" fmla="*/ 22 w 45"/>
                  <a:gd name="T1" fmla="*/ 259 h 304"/>
                  <a:gd name="T2" fmla="*/ 9 w 45"/>
                  <a:gd name="T3" fmla="*/ 304 h 304"/>
                  <a:gd name="T4" fmla="*/ 0 w 45"/>
                  <a:gd name="T5" fmla="*/ 273 h 304"/>
                  <a:gd name="T6" fmla="*/ 11 w 45"/>
                  <a:gd name="T7" fmla="*/ 159 h 304"/>
                  <a:gd name="T8" fmla="*/ 3 w 45"/>
                  <a:gd name="T9" fmla="*/ 1 h 304"/>
                  <a:gd name="T10" fmla="*/ 9 w 45"/>
                  <a:gd name="T11" fmla="*/ 0 h 304"/>
                  <a:gd name="T12" fmla="*/ 11 w 45"/>
                  <a:gd name="T13" fmla="*/ 186 h 304"/>
                  <a:gd name="T14" fmla="*/ 36 w 45"/>
                  <a:gd name="T15" fmla="*/ 146 h 304"/>
                  <a:gd name="T16" fmla="*/ 22 w 45"/>
                  <a:gd name="T17" fmla="*/ 259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04">
                    <a:moveTo>
                      <a:pt x="22" y="259"/>
                    </a:moveTo>
                    <a:cubicBezTo>
                      <a:pt x="15" y="270"/>
                      <a:pt x="11" y="287"/>
                      <a:pt x="9" y="304"/>
                    </a:cubicBezTo>
                    <a:cubicBezTo>
                      <a:pt x="6" y="294"/>
                      <a:pt x="3" y="283"/>
                      <a:pt x="0" y="273"/>
                    </a:cubicBezTo>
                    <a:cubicBezTo>
                      <a:pt x="1" y="265"/>
                      <a:pt x="8" y="226"/>
                      <a:pt x="11" y="159"/>
                    </a:cubicBezTo>
                    <a:cubicBezTo>
                      <a:pt x="15" y="84"/>
                      <a:pt x="3" y="1"/>
                      <a:pt x="3" y="1"/>
                    </a:cubicBezTo>
                    <a:cubicBezTo>
                      <a:pt x="9" y="0"/>
                      <a:pt x="9" y="0"/>
                      <a:pt x="9" y="0"/>
                    </a:cubicBezTo>
                    <a:cubicBezTo>
                      <a:pt x="9" y="0"/>
                      <a:pt x="40" y="110"/>
                      <a:pt x="11" y="186"/>
                    </a:cubicBezTo>
                    <a:cubicBezTo>
                      <a:pt x="12" y="185"/>
                      <a:pt x="31" y="164"/>
                      <a:pt x="36" y="146"/>
                    </a:cubicBezTo>
                    <a:cubicBezTo>
                      <a:pt x="36" y="146"/>
                      <a:pt x="45" y="223"/>
                      <a:pt x="22" y="259"/>
                    </a:cubicBezTo>
                    <a:close/>
                  </a:path>
                </a:pathLst>
              </a:custGeom>
              <a:solidFill>
                <a:srgbClr val="662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7">
                <a:extLst>
                  <a:ext uri="{FF2B5EF4-FFF2-40B4-BE49-F238E27FC236}">
                    <a16:creationId xmlns:a16="http://schemas.microsoft.com/office/drawing/2014/main" id="{AEF77486-D761-478C-BA52-4CE8FF952FD9}"/>
                  </a:ext>
                </a:extLst>
              </p:cNvPr>
              <p:cNvSpPr>
                <a:spLocks/>
              </p:cNvSpPr>
              <p:nvPr/>
            </p:nvSpPr>
            <p:spPr bwMode="auto">
              <a:xfrm>
                <a:off x="5582" y="2696"/>
                <a:ext cx="172" cy="125"/>
              </a:xfrm>
              <a:custGeom>
                <a:avLst/>
                <a:gdLst>
                  <a:gd name="T0" fmla="*/ 49 w 88"/>
                  <a:gd name="T1" fmla="*/ 0 h 64"/>
                  <a:gd name="T2" fmla="*/ 27 w 88"/>
                  <a:gd name="T3" fmla="*/ 7 h 64"/>
                  <a:gd name="T4" fmla="*/ 4 w 88"/>
                  <a:gd name="T5" fmla="*/ 27 h 64"/>
                  <a:gd name="T6" fmla="*/ 27 w 88"/>
                  <a:gd name="T7" fmla="*/ 49 h 64"/>
                  <a:gd name="T8" fmla="*/ 54 w 88"/>
                  <a:gd name="T9" fmla="*/ 63 h 64"/>
                  <a:gd name="T10" fmla="*/ 51 w 88"/>
                  <a:gd name="T11" fmla="*/ 58 h 64"/>
                  <a:gd name="T12" fmla="*/ 42 w 88"/>
                  <a:gd name="T13" fmla="*/ 47 h 64"/>
                  <a:gd name="T14" fmla="*/ 74 w 88"/>
                  <a:gd name="T15" fmla="*/ 58 h 64"/>
                  <a:gd name="T16" fmla="*/ 49 w 88"/>
                  <a:gd name="T17" fmla="*/ 40 h 64"/>
                  <a:gd name="T18" fmla="*/ 66 w 88"/>
                  <a:gd name="T19" fmla="*/ 43 h 64"/>
                  <a:gd name="T20" fmla="*/ 85 w 88"/>
                  <a:gd name="T21" fmla="*/ 46 h 64"/>
                  <a:gd name="T22" fmla="*/ 52 w 88"/>
                  <a:gd name="T23" fmla="*/ 30 h 64"/>
                  <a:gd name="T24" fmla="*/ 70 w 88"/>
                  <a:gd name="T25" fmla="*/ 33 h 64"/>
                  <a:gd name="T26" fmla="*/ 85 w 88"/>
                  <a:gd name="T27" fmla="*/ 33 h 64"/>
                  <a:gd name="T28" fmla="*/ 65 w 88"/>
                  <a:gd name="T29" fmla="*/ 27 h 64"/>
                  <a:gd name="T30" fmla="*/ 35 w 88"/>
                  <a:gd name="T31" fmla="*/ 16 h 64"/>
                  <a:gd name="T32" fmla="*/ 32 w 88"/>
                  <a:gd name="T33" fmla="*/ 13 h 64"/>
                  <a:gd name="T34" fmla="*/ 49 w 88"/>
                  <a:gd name="T3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64">
                    <a:moveTo>
                      <a:pt x="49" y="0"/>
                    </a:moveTo>
                    <a:cubicBezTo>
                      <a:pt x="49" y="0"/>
                      <a:pt x="49" y="0"/>
                      <a:pt x="27" y="7"/>
                    </a:cubicBezTo>
                    <a:cubicBezTo>
                      <a:pt x="6" y="13"/>
                      <a:pt x="8" y="16"/>
                      <a:pt x="4" y="27"/>
                    </a:cubicBezTo>
                    <a:cubicBezTo>
                      <a:pt x="0" y="38"/>
                      <a:pt x="19" y="47"/>
                      <a:pt x="27" y="49"/>
                    </a:cubicBezTo>
                    <a:cubicBezTo>
                      <a:pt x="35" y="50"/>
                      <a:pt x="48" y="64"/>
                      <a:pt x="54" y="63"/>
                    </a:cubicBezTo>
                    <a:cubicBezTo>
                      <a:pt x="57" y="63"/>
                      <a:pt x="55" y="61"/>
                      <a:pt x="51" y="58"/>
                    </a:cubicBezTo>
                    <a:cubicBezTo>
                      <a:pt x="45" y="53"/>
                      <a:pt x="42" y="47"/>
                      <a:pt x="42" y="47"/>
                    </a:cubicBezTo>
                    <a:cubicBezTo>
                      <a:pt x="49" y="44"/>
                      <a:pt x="67" y="62"/>
                      <a:pt x="74" y="58"/>
                    </a:cubicBezTo>
                    <a:cubicBezTo>
                      <a:pt x="78" y="56"/>
                      <a:pt x="49" y="45"/>
                      <a:pt x="49" y="40"/>
                    </a:cubicBezTo>
                    <a:cubicBezTo>
                      <a:pt x="49" y="40"/>
                      <a:pt x="52" y="39"/>
                      <a:pt x="66" y="43"/>
                    </a:cubicBezTo>
                    <a:cubicBezTo>
                      <a:pt x="74" y="45"/>
                      <a:pt x="83" y="48"/>
                      <a:pt x="85" y="46"/>
                    </a:cubicBezTo>
                    <a:cubicBezTo>
                      <a:pt x="88" y="42"/>
                      <a:pt x="70" y="40"/>
                      <a:pt x="52" y="30"/>
                    </a:cubicBezTo>
                    <a:cubicBezTo>
                      <a:pt x="52" y="30"/>
                      <a:pt x="61" y="31"/>
                      <a:pt x="70" y="33"/>
                    </a:cubicBezTo>
                    <a:cubicBezTo>
                      <a:pt x="77" y="34"/>
                      <a:pt x="85" y="36"/>
                      <a:pt x="85" y="33"/>
                    </a:cubicBezTo>
                    <a:cubicBezTo>
                      <a:pt x="85" y="30"/>
                      <a:pt x="73" y="28"/>
                      <a:pt x="65" y="27"/>
                    </a:cubicBezTo>
                    <a:cubicBezTo>
                      <a:pt x="50" y="24"/>
                      <a:pt x="40" y="19"/>
                      <a:pt x="35" y="16"/>
                    </a:cubicBezTo>
                    <a:cubicBezTo>
                      <a:pt x="33" y="14"/>
                      <a:pt x="32" y="13"/>
                      <a:pt x="32" y="13"/>
                    </a:cubicBezTo>
                    <a:cubicBezTo>
                      <a:pt x="53" y="5"/>
                      <a:pt x="49" y="0"/>
                      <a:pt x="49" y="0"/>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8">
                <a:extLst>
                  <a:ext uri="{FF2B5EF4-FFF2-40B4-BE49-F238E27FC236}">
                    <a16:creationId xmlns:a16="http://schemas.microsoft.com/office/drawing/2014/main" id="{FAB54C81-B3F9-419B-A33A-4BB7AFE0B5AB}"/>
                  </a:ext>
                </a:extLst>
              </p:cNvPr>
              <p:cNvSpPr>
                <a:spLocks/>
              </p:cNvSpPr>
              <p:nvPr/>
            </p:nvSpPr>
            <p:spPr bwMode="auto">
              <a:xfrm>
                <a:off x="5621" y="2721"/>
                <a:ext cx="29" cy="28"/>
              </a:xfrm>
              <a:custGeom>
                <a:avLst/>
                <a:gdLst>
                  <a:gd name="T0" fmla="*/ 12 w 15"/>
                  <a:gd name="T1" fmla="*/ 0 h 14"/>
                  <a:gd name="T2" fmla="*/ 0 w 15"/>
                  <a:gd name="T3" fmla="*/ 11 h 14"/>
                  <a:gd name="T4" fmla="*/ 15 w 15"/>
                  <a:gd name="T5" fmla="*/ 3 h 14"/>
                  <a:gd name="T6" fmla="*/ 12 w 15"/>
                  <a:gd name="T7" fmla="*/ 0 h 14"/>
                </a:gdLst>
                <a:ahLst/>
                <a:cxnLst>
                  <a:cxn ang="0">
                    <a:pos x="T0" y="T1"/>
                  </a:cxn>
                  <a:cxn ang="0">
                    <a:pos x="T2" y="T3"/>
                  </a:cxn>
                  <a:cxn ang="0">
                    <a:pos x="T4" y="T5"/>
                  </a:cxn>
                  <a:cxn ang="0">
                    <a:pos x="T6" y="T7"/>
                  </a:cxn>
                </a:cxnLst>
                <a:rect l="0" t="0" r="r" b="b"/>
                <a:pathLst>
                  <a:path w="15" h="14">
                    <a:moveTo>
                      <a:pt x="12" y="0"/>
                    </a:moveTo>
                    <a:cubicBezTo>
                      <a:pt x="12" y="0"/>
                      <a:pt x="8" y="9"/>
                      <a:pt x="0" y="11"/>
                    </a:cubicBezTo>
                    <a:cubicBezTo>
                      <a:pt x="0" y="11"/>
                      <a:pt x="11" y="14"/>
                      <a:pt x="15" y="3"/>
                    </a:cubicBezTo>
                    <a:cubicBezTo>
                      <a:pt x="13" y="1"/>
                      <a:pt x="12" y="0"/>
                      <a:pt x="12" y="0"/>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9">
                <a:extLst>
                  <a:ext uri="{FF2B5EF4-FFF2-40B4-BE49-F238E27FC236}">
                    <a16:creationId xmlns:a16="http://schemas.microsoft.com/office/drawing/2014/main" id="{3705CAD4-C2AD-4A4F-9D2B-F0ABC3060F82}"/>
                  </a:ext>
                </a:extLst>
              </p:cNvPr>
              <p:cNvSpPr>
                <a:spLocks/>
              </p:cNvSpPr>
              <p:nvPr/>
            </p:nvSpPr>
            <p:spPr bwMode="auto">
              <a:xfrm>
                <a:off x="5215" y="2380"/>
                <a:ext cx="406" cy="379"/>
              </a:xfrm>
              <a:custGeom>
                <a:avLst/>
                <a:gdLst>
                  <a:gd name="T0" fmla="*/ 0 w 207"/>
                  <a:gd name="T1" fmla="*/ 0 h 193"/>
                  <a:gd name="T2" fmla="*/ 78 w 207"/>
                  <a:gd name="T3" fmla="*/ 148 h 193"/>
                  <a:gd name="T4" fmla="*/ 120 w 207"/>
                  <a:gd name="T5" fmla="*/ 157 h 193"/>
                  <a:gd name="T6" fmla="*/ 207 w 207"/>
                  <a:gd name="T7" fmla="*/ 176 h 193"/>
                  <a:gd name="T8" fmla="*/ 201 w 207"/>
                  <a:gd name="T9" fmla="*/ 193 h 193"/>
                  <a:gd name="T10" fmla="*/ 66 w 207"/>
                  <a:gd name="T11" fmla="*/ 185 h 193"/>
                  <a:gd name="T12" fmla="*/ 12 w 207"/>
                  <a:gd name="T13" fmla="*/ 79 h 193"/>
                  <a:gd name="T14" fmla="*/ 0 w 207"/>
                  <a:gd name="T15" fmla="*/ 0 h 1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93">
                    <a:moveTo>
                      <a:pt x="0" y="0"/>
                    </a:moveTo>
                    <a:cubicBezTo>
                      <a:pt x="35" y="9"/>
                      <a:pt x="41" y="30"/>
                      <a:pt x="78" y="148"/>
                    </a:cubicBezTo>
                    <a:cubicBezTo>
                      <a:pt x="78" y="148"/>
                      <a:pt x="99" y="149"/>
                      <a:pt x="120" y="157"/>
                    </a:cubicBezTo>
                    <a:cubicBezTo>
                      <a:pt x="141" y="166"/>
                      <a:pt x="207" y="176"/>
                      <a:pt x="207" y="176"/>
                    </a:cubicBezTo>
                    <a:cubicBezTo>
                      <a:pt x="201" y="193"/>
                      <a:pt x="201" y="193"/>
                      <a:pt x="201" y="193"/>
                    </a:cubicBezTo>
                    <a:cubicBezTo>
                      <a:pt x="201" y="193"/>
                      <a:pt x="83" y="193"/>
                      <a:pt x="66" y="185"/>
                    </a:cubicBezTo>
                    <a:cubicBezTo>
                      <a:pt x="50" y="177"/>
                      <a:pt x="12" y="79"/>
                      <a:pt x="12" y="79"/>
                    </a:cubicBezTo>
                    <a:lnTo>
                      <a:pt x="0" y="0"/>
                    </a:ln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0">
                <a:extLst>
                  <a:ext uri="{FF2B5EF4-FFF2-40B4-BE49-F238E27FC236}">
                    <a16:creationId xmlns:a16="http://schemas.microsoft.com/office/drawing/2014/main" id="{C43A8971-C704-4320-A4DB-97EE14A63A98}"/>
                  </a:ext>
                </a:extLst>
              </p:cNvPr>
              <p:cNvSpPr>
                <a:spLocks/>
              </p:cNvSpPr>
              <p:nvPr/>
            </p:nvSpPr>
            <p:spPr bwMode="auto">
              <a:xfrm>
                <a:off x="4876" y="2332"/>
                <a:ext cx="525" cy="419"/>
              </a:xfrm>
              <a:custGeom>
                <a:avLst/>
                <a:gdLst>
                  <a:gd name="T0" fmla="*/ 97 w 268"/>
                  <a:gd name="T1" fmla="*/ 193 h 213"/>
                  <a:gd name="T2" fmla="*/ 217 w 268"/>
                  <a:gd name="T3" fmla="*/ 186 h 213"/>
                  <a:gd name="T4" fmla="*/ 175 w 268"/>
                  <a:gd name="T5" fmla="*/ 24 h 213"/>
                  <a:gd name="T6" fmla="*/ 173 w 268"/>
                  <a:gd name="T7" fmla="*/ 24 h 213"/>
                  <a:gd name="T8" fmla="*/ 54 w 268"/>
                  <a:gd name="T9" fmla="*/ 27 h 213"/>
                  <a:gd name="T10" fmla="*/ 46 w 268"/>
                  <a:gd name="T11" fmla="*/ 33 h 213"/>
                  <a:gd name="T12" fmla="*/ 97 w 268"/>
                  <a:gd name="T13" fmla="*/ 193 h 213"/>
                </a:gdLst>
                <a:ahLst/>
                <a:cxnLst>
                  <a:cxn ang="0">
                    <a:pos x="T0" y="T1"/>
                  </a:cxn>
                  <a:cxn ang="0">
                    <a:pos x="T2" y="T3"/>
                  </a:cxn>
                  <a:cxn ang="0">
                    <a:pos x="T4" y="T5"/>
                  </a:cxn>
                  <a:cxn ang="0">
                    <a:pos x="T6" y="T7"/>
                  </a:cxn>
                  <a:cxn ang="0">
                    <a:pos x="T8" y="T9"/>
                  </a:cxn>
                  <a:cxn ang="0">
                    <a:pos x="T10" y="T11"/>
                  </a:cxn>
                  <a:cxn ang="0">
                    <a:pos x="T12" y="T13"/>
                  </a:cxn>
                </a:cxnLst>
                <a:rect l="0" t="0" r="r" b="b"/>
                <a:pathLst>
                  <a:path w="268" h="213">
                    <a:moveTo>
                      <a:pt x="97" y="193"/>
                    </a:moveTo>
                    <a:cubicBezTo>
                      <a:pt x="183" y="213"/>
                      <a:pt x="217" y="186"/>
                      <a:pt x="217" y="186"/>
                    </a:cubicBezTo>
                    <a:cubicBezTo>
                      <a:pt x="268" y="99"/>
                      <a:pt x="175" y="24"/>
                      <a:pt x="175" y="24"/>
                    </a:cubicBezTo>
                    <a:cubicBezTo>
                      <a:pt x="175" y="24"/>
                      <a:pt x="174" y="24"/>
                      <a:pt x="173" y="24"/>
                    </a:cubicBezTo>
                    <a:cubicBezTo>
                      <a:pt x="161" y="20"/>
                      <a:pt x="96" y="0"/>
                      <a:pt x="54" y="27"/>
                    </a:cubicBezTo>
                    <a:cubicBezTo>
                      <a:pt x="51" y="29"/>
                      <a:pt x="48" y="31"/>
                      <a:pt x="46" y="33"/>
                    </a:cubicBezTo>
                    <a:cubicBezTo>
                      <a:pt x="0" y="72"/>
                      <a:pt x="97" y="193"/>
                      <a:pt x="97" y="193"/>
                    </a:cubicBezTo>
                    <a:close/>
                  </a:path>
                </a:pathLst>
              </a:custGeom>
              <a:solidFill>
                <a:srgbClr val="8BBD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1">
                <a:extLst>
                  <a:ext uri="{FF2B5EF4-FFF2-40B4-BE49-F238E27FC236}">
                    <a16:creationId xmlns:a16="http://schemas.microsoft.com/office/drawing/2014/main" id="{A8CF5842-F284-4C5C-86FC-25F8FD4FB798}"/>
                  </a:ext>
                </a:extLst>
              </p:cNvPr>
              <p:cNvSpPr>
                <a:spLocks/>
              </p:cNvSpPr>
              <p:nvPr/>
            </p:nvSpPr>
            <p:spPr bwMode="auto">
              <a:xfrm>
                <a:off x="4891" y="2065"/>
                <a:ext cx="381" cy="267"/>
              </a:xfrm>
              <a:custGeom>
                <a:avLst/>
                <a:gdLst>
                  <a:gd name="T0" fmla="*/ 166 w 194"/>
                  <a:gd name="T1" fmla="*/ 128 h 136"/>
                  <a:gd name="T2" fmla="*/ 56 w 194"/>
                  <a:gd name="T3" fmla="*/ 136 h 136"/>
                  <a:gd name="T4" fmla="*/ 97 w 194"/>
                  <a:gd name="T5" fmla="*/ 2 h 136"/>
                  <a:gd name="T6" fmla="*/ 166 w 194"/>
                  <a:gd name="T7" fmla="*/ 128 h 136"/>
                </a:gdLst>
                <a:ahLst/>
                <a:cxnLst>
                  <a:cxn ang="0">
                    <a:pos x="T0" y="T1"/>
                  </a:cxn>
                  <a:cxn ang="0">
                    <a:pos x="T2" y="T3"/>
                  </a:cxn>
                  <a:cxn ang="0">
                    <a:pos x="T4" y="T5"/>
                  </a:cxn>
                  <a:cxn ang="0">
                    <a:pos x="T6" y="T7"/>
                  </a:cxn>
                </a:cxnLst>
                <a:rect l="0" t="0" r="r" b="b"/>
                <a:pathLst>
                  <a:path w="194" h="136">
                    <a:moveTo>
                      <a:pt x="166" y="128"/>
                    </a:moveTo>
                    <a:cubicBezTo>
                      <a:pt x="166" y="128"/>
                      <a:pt x="105" y="111"/>
                      <a:pt x="56" y="136"/>
                    </a:cubicBezTo>
                    <a:cubicBezTo>
                      <a:pt x="56" y="136"/>
                      <a:pt x="0" y="0"/>
                      <a:pt x="97" y="2"/>
                    </a:cubicBezTo>
                    <a:cubicBezTo>
                      <a:pt x="194" y="3"/>
                      <a:pt x="174" y="104"/>
                      <a:pt x="166" y="128"/>
                    </a:cubicBezTo>
                    <a:close/>
                  </a:path>
                </a:pathLst>
              </a:custGeom>
              <a:solidFill>
                <a:srgbClr val="FFB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2">
                <a:extLst>
                  <a:ext uri="{FF2B5EF4-FFF2-40B4-BE49-F238E27FC236}">
                    <a16:creationId xmlns:a16="http://schemas.microsoft.com/office/drawing/2014/main" id="{F7DE91B7-74EB-4C81-8706-38E1F5A2CFEE}"/>
                  </a:ext>
                </a:extLst>
              </p:cNvPr>
              <p:cNvSpPr>
                <a:spLocks/>
              </p:cNvSpPr>
              <p:nvPr/>
            </p:nvSpPr>
            <p:spPr bwMode="auto">
              <a:xfrm>
                <a:off x="4938" y="2046"/>
                <a:ext cx="281" cy="277"/>
              </a:xfrm>
              <a:custGeom>
                <a:avLst/>
                <a:gdLst>
                  <a:gd name="T0" fmla="*/ 51 w 143"/>
                  <a:gd name="T1" fmla="*/ 22 h 141"/>
                  <a:gd name="T2" fmla="*/ 130 w 143"/>
                  <a:gd name="T3" fmla="*/ 46 h 141"/>
                  <a:gd name="T4" fmla="*/ 100 w 143"/>
                  <a:gd name="T5" fmla="*/ 138 h 141"/>
                  <a:gd name="T6" fmla="*/ 51 w 143"/>
                  <a:gd name="T7" fmla="*/ 22 h 141"/>
                </a:gdLst>
                <a:ahLst/>
                <a:cxnLst>
                  <a:cxn ang="0">
                    <a:pos x="T0" y="T1"/>
                  </a:cxn>
                  <a:cxn ang="0">
                    <a:pos x="T2" y="T3"/>
                  </a:cxn>
                  <a:cxn ang="0">
                    <a:pos x="T4" y="T5"/>
                  </a:cxn>
                  <a:cxn ang="0">
                    <a:pos x="T6" y="T7"/>
                  </a:cxn>
                </a:cxnLst>
                <a:rect l="0" t="0" r="r" b="b"/>
                <a:pathLst>
                  <a:path w="143" h="141">
                    <a:moveTo>
                      <a:pt x="51" y="22"/>
                    </a:moveTo>
                    <a:cubicBezTo>
                      <a:pt x="51" y="22"/>
                      <a:pt x="116" y="0"/>
                      <a:pt x="130" y="46"/>
                    </a:cubicBezTo>
                    <a:cubicBezTo>
                      <a:pt x="143" y="93"/>
                      <a:pt x="131" y="141"/>
                      <a:pt x="100" y="138"/>
                    </a:cubicBezTo>
                    <a:cubicBezTo>
                      <a:pt x="57" y="133"/>
                      <a:pt x="0" y="48"/>
                      <a:pt x="51" y="22"/>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3">
                <a:extLst>
                  <a:ext uri="{FF2B5EF4-FFF2-40B4-BE49-F238E27FC236}">
                    <a16:creationId xmlns:a16="http://schemas.microsoft.com/office/drawing/2014/main" id="{3C89B5F1-A4AC-4900-842D-A0FB2B21D6DA}"/>
                  </a:ext>
                </a:extLst>
              </p:cNvPr>
              <p:cNvSpPr>
                <a:spLocks/>
              </p:cNvSpPr>
              <p:nvPr/>
            </p:nvSpPr>
            <p:spPr bwMode="auto">
              <a:xfrm>
                <a:off x="5101" y="2207"/>
                <a:ext cx="27" cy="21"/>
              </a:xfrm>
              <a:custGeom>
                <a:avLst/>
                <a:gdLst>
                  <a:gd name="T0" fmla="*/ 1 w 14"/>
                  <a:gd name="T1" fmla="*/ 5 h 11"/>
                  <a:gd name="T2" fmla="*/ 6 w 14"/>
                  <a:gd name="T3" fmla="*/ 11 h 11"/>
                  <a:gd name="T4" fmla="*/ 13 w 14"/>
                  <a:gd name="T5" fmla="*/ 6 h 11"/>
                  <a:gd name="T6" fmla="*/ 7 w 14"/>
                  <a:gd name="T7" fmla="*/ 1 h 11"/>
                  <a:gd name="T8" fmla="*/ 1 w 14"/>
                  <a:gd name="T9" fmla="*/ 5 h 11"/>
                </a:gdLst>
                <a:ahLst/>
                <a:cxnLst>
                  <a:cxn ang="0">
                    <a:pos x="T0" y="T1"/>
                  </a:cxn>
                  <a:cxn ang="0">
                    <a:pos x="T2" y="T3"/>
                  </a:cxn>
                  <a:cxn ang="0">
                    <a:pos x="T4" y="T5"/>
                  </a:cxn>
                  <a:cxn ang="0">
                    <a:pos x="T6" y="T7"/>
                  </a:cxn>
                  <a:cxn ang="0">
                    <a:pos x="T8" y="T9"/>
                  </a:cxn>
                </a:cxnLst>
                <a:rect l="0" t="0" r="r" b="b"/>
                <a:pathLst>
                  <a:path w="14" h="11">
                    <a:moveTo>
                      <a:pt x="1" y="5"/>
                    </a:moveTo>
                    <a:cubicBezTo>
                      <a:pt x="0" y="8"/>
                      <a:pt x="3" y="10"/>
                      <a:pt x="6" y="11"/>
                    </a:cubicBezTo>
                    <a:cubicBezTo>
                      <a:pt x="10" y="11"/>
                      <a:pt x="13" y="9"/>
                      <a:pt x="13" y="6"/>
                    </a:cubicBezTo>
                    <a:cubicBezTo>
                      <a:pt x="14" y="4"/>
                      <a:pt x="11" y="1"/>
                      <a:pt x="7" y="1"/>
                    </a:cubicBezTo>
                    <a:cubicBezTo>
                      <a:pt x="4" y="0"/>
                      <a:pt x="1" y="2"/>
                      <a:pt x="1" y="5"/>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4">
                <a:extLst>
                  <a:ext uri="{FF2B5EF4-FFF2-40B4-BE49-F238E27FC236}">
                    <a16:creationId xmlns:a16="http://schemas.microsoft.com/office/drawing/2014/main" id="{80BAA4FF-2F2A-4D08-8B8F-E04EEA48AEFB}"/>
                  </a:ext>
                </a:extLst>
              </p:cNvPr>
              <p:cNvSpPr>
                <a:spLocks/>
              </p:cNvSpPr>
              <p:nvPr/>
            </p:nvSpPr>
            <p:spPr bwMode="auto">
              <a:xfrm>
                <a:off x="5109" y="2146"/>
                <a:ext cx="25" cy="16"/>
              </a:xfrm>
              <a:custGeom>
                <a:avLst/>
                <a:gdLst>
                  <a:gd name="T0" fmla="*/ 2 w 13"/>
                  <a:gd name="T1" fmla="*/ 8 h 8"/>
                  <a:gd name="T2" fmla="*/ 3 w 13"/>
                  <a:gd name="T3" fmla="*/ 7 h 8"/>
                  <a:gd name="T4" fmla="*/ 11 w 13"/>
                  <a:gd name="T5" fmla="*/ 3 h 8"/>
                  <a:gd name="T6" fmla="*/ 12 w 13"/>
                  <a:gd name="T7" fmla="*/ 2 h 8"/>
                  <a:gd name="T8" fmla="*/ 11 w 13"/>
                  <a:gd name="T9" fmla="*/ 1 h 8"/>
                  <a:gd name="T10" fmla="*/ 1 w 13"/>
                  <a:gd name="T11" fmla="*/ 6 h 8"/>
                  <a:gd name="T12" fmla="*/ 1 w 13"/>
                  <a:gd name="T13" fmla="*/ 7 h 8"/>
                  <a:gd name="T14" fmla="*/ 2 w 1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
                    <a:moveTo>
                      <a:pt x="2" y="8"/>
                    </a:moveTo>
                    <a:cubicBezTo>
                      <a:pt x="2" y="8"/>
                      <a:pt x="3" y="7"/>
                      <a:pt x="3" y="7"/>
                    </a:cubicBezTo>
                    <a:cubicBezTo>
                      <a:pt x="6" y="3"/>
                      <a:pt x="11" y="3"/>
                      <a:pt x="11" y="3"/>
                    </a:cubicBezTo>
                    <a:cubicBezTo>
                      <a:pt x="12" y="3"/>
                      <a:pt x="12" y="3"/>
                      <a:pt x="12" y="2"/>
                    </a:cubicBezTo>
                    <a:cubicBezTo>
                      <a:pt x="13" y="1"/>
                      <a:pt x="12" y="1"/>
                      <a:pt x="11" y="1"/>
                    </a:cubicBezTo>
                    <a:cubicBezTo>
                      <a:pt x="11" y="0"/>
                      <a:pt x="4" y="0"/>
                      <a:pt x="1" y="6"/>
                    </a:cubicBezTo>
                    <a:cubicBezTo>
                      <a:pt x="0" y="6"/>
                      <a:pt x="0" y="7"/>
                      <a:pt x="1" y="7"/>
                    </a:cubicBezTo>
                    <a:cubicBezTo>
                      <a:pt x="1" y="8"/>
                      <a:pt x="2" y="8"/>
                      <a:pt x="2" y="8"/>
                    </a:cubicBezTo>
                    <a:close/>
                  </a:path>
                </a:pathLst>
              </a:custGeom>
              <a:solidFill>
                <a:srgbClr val="FFB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5">
                <a:extLst>
                  <a:ext uri="{FF2B5EF4-FFF2-40B4-BE49-F238E27FC236}">
                    <a16:creationId xmlns:a16="http://schemas.microsoft.com/office/drawing/2014/main" id="{711E3CD8-3539-43DB-A6E2-742AB9A4D677}"/>
                  </a:ext>
                </a:extLst>
              </p:cNvPr>
              <p:cNvSpPr>
                <a:spLocks/>
              </p:cNvSpPr>
              <p:nvPr/>
            </p:nvSpPr>
            <p:spPr bwMode="auto">
              <a:xfrm>
                <a:off x="5168" y="2134"/>
                <a:ext cx="27" cy="14"/>
              </a:xfrm>
              <a:custGeom>
                <a:avLst/>
                <a:gdLst>
                  <a:gd name="T0" fmla="*/ 2 w 14"/>
                  <a:gd name="T1" fmla="*/ 7 h 7"/>
                  <a:gd name="T2" fmla="*/ 3 w 14"/>
                  <a:gd name="T3" fmla="*/ 6 h 7"/>
                  <a:gd name="T4" fmla="*/ 12 w 14"/>
                  <a:gd name="T5" fmla="*/ 5 h 7"/>
                  <a:gd name="T6" fmla="*/ 13 w 14"/>
                  <a:gd name="T7" fmla="*/ 4 h 7"/>
                  <a:gd name="T8" fmla="*/ 13 w 14"/>
                  <a:gd name="T9" fmla="*/ 3 h 7"/>
                  <a:gd name="T10" fmla="*/ 1 w 14"/>
                  <a:gd name="T11" fmla="*/ 4 h 7"/>
                  <a:gd name="T12" fmla="*/ 1 w 14"/>
                  <a:gd name="T13" fmla="*/ 6 h 7"/>
                  <a:gd name="T14" fmla="*/ 2 w 1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2" y="7"/>
                    </a:moveTo>
                    <a:cubicBezTo>
                      <a:pt x="2" y="7"/>
                      <a:pt x="3" y="6"/>
                      <a:pt x="3" y="6"/>
                    </a:cubicBezTo>
                    <a:cubicBezTo>
                      <a:pt x="7" y="3"/>
                      <a:pt x="12" y="5"/>
                      <a:pt x="12" y="5"/>
                    </a:cubicBezTo>
                    <a:cubicBezTo>
                      <a:pt x="12" y="5"/>
                      <a:pt x="13" y="5"/>
                      <a:pt x="13" y="4"/>
                    </a:cubicBezTo>
                    <a:cubicBezTo>
                      <a:pt x="14" y="4"/>
                      <a:pt x="13" y="3"/>
                      <a:pt x="13" y="3"/>
                    </a:cubicBezTo>
                    <a:cubicBezTo>
                      <a:pt x="13" y="3"/>
                      <a:pt x="6" y="0"/>
                      <a:pt x="1" y="4"/>
                    </a:cubicBezTo>
                    <a:cubicBezTo>
                      <a:pt x="1" y="5"/>
                      <a:pt x="0" y="6"/>
                      <a:pt x="1" y="6"/>
                    </a:cubicBezTo>
                    <a:cubicBezTo>
                      <a:pt x="1" y="6"/>
                      <a:pt x="2" y="7"/>
                      <a:pt x="2" y="7"/>
                    </a:cubicBezTo>
                    <a:close/>
                  </a:path>
                </a:pathLst>
              </a:custGeom>
              <a:solidFill>
                <a:srgbClr val="FFB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Freeform 207">
              <a:extLst>
                <a:ext uri="{FF2B5EF4-FFF2-40B4-BE49-F238E27FC236}">
                  <a16:creationId xmlns:a16="http://schemas.microsoft.com/office/drawing/2014/main" id="{F1CAFF07-1CA6-47C2-95D5-B607FEE39986}"/>
                </a:ext>
              </a:extLst>
            </p:cNvPr>
            <p:cNvSpPr>
              <a:spLocks/>
            </p:cNvSpPr>
            <p:nvPr/>
          </p:nvSpPr>
          <p:spPr bwMode="auto">
            <a:xfrm>
              <a:off x="5130" y="2242"/>
              <a:ext cx="55" cy="41"/>
            </a:xfrm>
            <a:custGeom>
              <a:avLst/>
              <a:gdLst>
                <a:gd name="T0" fmla="*/ 28 w 28"/>
                <a:gd name="T1" fmla="*/ 0 h 21"/>
                <a:gd name="T2" fmla="*/ 0 w 28"/>
                <a:gd name="T3" fmla="*/ 1 h 21"/>
                <a:gd name="T4" fmla="*/ 17 w 28"/>
                <a:gd name="T5" fmla="*/ 19 h 21"/>
                <a:gd name="T6" fmla="*/ 28 w 28"/>
                <a:gd name="T7" fmla="*/ 0 h 21"/>
              </a:gdLst>
              <a:ahLst/>
              <a:cxnLst>
                <a:cxn ang="0">
                  <a:pos x="T0" y="T1"/>
                </a:cxn>
                <a:cxn ang="0">
                  <a:pos x="T2" y="T3"/>
                </a:cxn>
                <a:cxn ang="0">
                  <a:pos x="T4" y="T5"/>
                </a:cxn>
                <a:cxn ang="0">
                  <a:pos x="T6" y="T7"/>
                </a:cxn>
              </a:cxnLst>
              <a:rect l="0" t="0" r="r" b="b"/>
              <a:pathLst>
                <a:path w="28" h="21">
                  <a:moveTo>
                    <a:pt x="28" y="0"/>
                  </a:moveTo>
                  <a:cubicBezTo>
                    <a:pt x="28" y="0"/>
                    <a:pt x="18" y="6"/>
                    <a:pt x="0" y="1"/>
                  </a:cubicBezTo>
                  <a:cubicBezTo>
                    <a:pt x="0" y="1"/>
                    <a:pt x="6" y="21"/>
                    <a:pt x="17" y="19"/>
                  </a:cubicBezTo>
                  <a:cubicBezTo>
                    <a:pt x="28" y="16"/>
                    <a:pt x="28" y="0"/>
                    <a:pt x="28" y="0"/>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208">
              <a:extLst>
                <a:ext uri="{FF2B5EF4-FFF2-40B4-BE49-F238E27FC236}">
                  <a16:creationId xmlns:a16="http://schemas.microsoft.com/office/drawing/2014/main" id="{6918BD73-ED1B-4527-A8B6-010CB1D29343}"/>
                </a:ext>
              </a:extLst>
            </p:cNvPr>
            <p:cNvSpPr>
              <a:spLocks/>
            </p:cNvSpPr>
            <p:nvPr/>
          </p:nvSpPr>
          <p:spPr bwMode="auto">
            <a:xfrm>
              <a:off x="4977" y="2109"/>
              <a:ext cx="112" cy="170"/>
            </a:xfrm>
            <a:custGeom>
              <a:avLst/>
              <a:gdLst>
                <a:gd name="T0" fmla="*/ 57 w 57"/>
                <a:gd name="T1" fmla="*/ 14 h 87"/>
                <a:gd name="T2" fmla="*/ 43 w 57"/>
                <a:gd name="T3" fmla="*/ 58 h 87"/>
                <a:gd name="T4" fmla="*/ 26 w 57"/>
                <a:gd name="T5" fmla="*/ 56 h 87"/>
                <a:gd name="T6" fmla="*/ 43 w 57"/>
                <a:gd name="T7" fmla="*/ 85 h 87"/>
                <a:gd name="T8" fmla="*/ 2 w 57"/>
                <a:gd name="T9" fmla="*/ 39 h 87"/>
                <a:gd name="T10" fmla="*/ 57 w 57"/>
                <a:gd name="T11" fmla="*/ 14 h 87"/>
              </a:gdLst>
              <a:ahLst/>
              <a:cxnLst>
                <a:cxn ang="0">
                  <a:pos x="T0" y="T1"/>
                </a:cxn>
                <a:cxn ang="0">
                  <a:pos x="T2" y="T3"/>
                </a:cxn>
                <a:cxn ang="0">
                  <a:pos x="T4" y="T5"/>
                </a:cxn>
                <a:cxn ang="0">
                  <a:pos x="T6" y="T7"/>
                </a:cxn>
                <a:cxn ang="0">
                  <a:pos x="T8" y="T9"/>
                </a:cxn>
                <a:cxn ang="0">
                  <a:pos x="T10" y="T11"/>
                </a:cxn>
              </a:cxnLst>
              <a:rect l="0" t="0" r="r" b="b"/>
              <a:pathLst>
                <a:path w="57" h="87">
                  <a:moveTo>
                    <a:pt x="57" y="14"/>
                  </a:moveTo>
                  <a:cubicBezTo>
                    <a:pt x="57" y="14"/>
                    <a:pt x="42" y="33"/>
                    <a:pt x="43" y="58"/>
                  </a:cubicBezTo>
                  <a:cubicBezTo>
                    <a:pt x="43" y="58"/>
                    <a:pt x="31" y="44"/>
                    <a:pt x="26" y="56"/>
                  </a:cubicBezTo>
                  <a:cubicBezTo>
                    <a:pt x="20" y="68"/>
                    <a:pt x="43" y="85"/>
                    <a:pt x="43" y="85"/>
                  </a:cubicBezTo>
                  <a:cubicBezTo>
                    <a:pt x="43" y="85"/>
                    <a:pt x="6" y="87"/>
                    <a:pt x="2" y="39"/>
                  </a:cubicBezTo>
                  <a:cubicBezTo>
                    <a:pt x="0" y="19"/>
                    <a:pt x="26" y="0"/>
                    <a:pt x="57" y="14"/>
                  </a:cubicBezTo>
                  <a:close/>
                </a:path>
              </a:pathLst>
            </a:custGeom>
            <a:solidFill>
              <a:srgbClr val="FFB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209">
              <a:extLst>
                <a:ext uri="{FF2B5EF4-FFF2-40B4-BE49-F238E27FC236}">
                  <a16:creationId xmlns:a16="http://schemas.microsoft.com/office/drawing/2014/main" id="{7FC86FFF-B985-4135-80DE-E67F96B18F0E}"/>
                </a:ext>
              </a:extLst>
            </p:cNvPr>
            <p:cNvSpPr>
              <a:spLocks/>
            </p:cNvSpPr>
            <p:nvPr/>
          </p:nvSpPr>
          <p:spPr bwMode="auto">
            <a:xfrm>
              <a:off x="5050" y="2256"/>
              <a:ext cx="126" cy="153"/>
            </a:xfrm>
            <a:custGeom>
              <a:avLst/>
              <a:gdLst>
                <a:gd name="T0" fmla="*/ 7 w 64"/>
                <a:gd name="T1" fmla="*/ 0 h 78"/>
                <a:gd name="T2" fmla="*/ 52 w 64"/>
                <a:gd name="T3" fmla="*/ 30 h 78"/>
                <a:gd name="T4" fmla="*/ 55 w 64"/>
                <a:gd name="T5" fmla="*/ 58 h 78"/>
                <a:gd name="T6" fmla="*/ 44 w 64"/>
                <a:gd name="T7" fmla="*/ 75 h 78"/>
                <a:gd name="T8" fmla="*/ 4 w 64"/>
                <a:gd name="T9" fmla="*/ 58 h 78"/>
                <a:gd name="T10" fmla="*/ 0 w 64"/>
                <a:gd name="T11" fmla="*/ 2 h 78"/>
                <a:gd name="T12" fmla="*/ 7 w 64"/>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64" h="78">
                  <a:moveTo>
                    <a:pt x="7" y="0"/>
                  </a:moveTo>
                  <a:cubicBezTo>
                    <a:pt x="12" y="13"/>
                    <a:pt x="31" y="37"/>
                    <a:pt x="52" y="30"/>
                  </a:cubicBezTo>
                  <a:cubicBezTo>
                    <a:pt x="52" y="30"/>
                    <a:pt x="47" y="50"/>
                    <a:pt x="55" y="58"/>
                  </a:cubicBezTo>
                  <a:cubicBezTo>
                    <a:pt x="55" y="58"/>
                    <a:pt x="64" y="73"/>
                    <a:pt x="44" y="75"/>
                  </a:cubicBezTo>
                  <a:cubicBezTo>
                    <a:pt x="18" y="78"/>
                    <a:pt x="4" y="58"/>
                    <a:pt x="4" y="58"/>
                  </a:cubicBezTo>
                  <a:cubicBezTo>
                    <a:pt x="15" y="33"/>
                    <a:pt x="0" y="2"/>
                    <a:pt x="0" y="2"/>
                  </a:cubicBezTo>
                  <a:cubicBezTo>
                    <a:pt x="5" y="6"/>
                    <a:pt x="7" y="0"/>
                    <a:pt x="7" y="0"/>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10">
              <a:extLst>
                <a:ext uri="{FF2B5EF4-FFF2-40B4-BE49-F238E27FC236}">
                  <a16:creationId xmlns:a16="http://schemas.microsoft.com/office/drawing/2014/main" id="{F64405C6-817F-453C-BF75-1C060C7586C9}"/>
                </a:ext>
              </a:extLst>
            </p:cNvPr>
            <p:cNvSpPr>
              <a:spLocks/>
            </p:cNvSpPr>
            <p:nvPr/>
          </p:nvSpPr>
          <p:spPr bwMode="auto">
            <a:xfrm>
              <a:off x="5168" y="2199"/>
              <a:ext cx="23" cy="29"/>
            </a:xfrm>
            <a:custGeom>
              <a:avLst/>
              <a:gdLst>
                <a:gd name="T0" fmla="*/ 5 w 12"/>
                <a:gd name="T1" fmla="*/ 15 h 15"/>
                <a:gd name="T2" fmla="*/ 4 w 12"/>
                <a:gd name="T3" fmla="*/ 12 h 15"/>
                <a:gd name="T4" fmla="*/ 7 w 12"/>
                <a:gd name="T5" fmla="*/ 6 h 15"/>
                <a:gd name="T6" fmla="*/ 5 w 12"/>
                <a:gd name="T7" fmla="*/ 3 h 15"/>
                <a:gd name="T8" fmla="*/ 2 w 12"/>
                <a:gd name="T9" fmla="*/ 4 h 15"/>
                <a:gd name="T10" fmla="*/ 0 w 12"/>
                <a:gd name="T11" fmla="*/ 1 h 15"/>
                <a:gd name="T12" fmla="*/ 6 w 12"/>
                <a:gd name="T13" fmla="*/ 1 h 15"/>
                <a:gd name="T14" fmla="*/ 10 w 12"/>
                <a:gd name="T15" fmla="*/ 5 h 15"/>
                <a:gd name="T16" fmla="*/ 5 w 12"/>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5" y="15"/>
                  </a:moveTo>
                  <a:cubicBezTo>
                    <a:pt x="4" y="12"/>
                    <a:pt x="4" y="12"/>
                    <a:pt x="4" y="12"/>
                  </a:cubicBezTo>
                  <a:cubicBezTo>
                    <a:pt x="5" y="12"/>
                    <a:pt x="9" y="10"/>
                    <a:pt x="7" y="6"/>
                  </a:cubicBezTo>
                  <a:cubicBezTo>
                    <a:pt x="7" y="5"/>
                    <a:pt x="6" y="4"/>
                    <a:pt x="5" y="3"/>
                  </a:cubicBezTo>
                  <a:cubicBezTo>
                    <a:pt x="4" y="3"/>
                    <a:pt x="2" y="4"/>
                    <a:pt x="2" y="4"/>
                  </a:cubicBezTo>
                  <a:cubicBezTo>
                    <a:pt x="0" y="1"/>
                    <a:pt x="0" y="1"/>
                    <a:pt x="0" y="1"/>
                  </a:cubicBezTo>
                  <a:cubicBezTo>
                    <a:pt x="0" y="1"/>
                    <a:pt x="3" y="0"/>
                    <a:pt x="6" y="1"/>
                  </a:cubicBezTo>
                  <a:cubicBezTo>
                    <a:pt x="8" y="1"/>
                    <a:pt x="9" y="3"/>
                    <a:pt x="10" y="5"/>
                  </a:cubicBezTo>
                  <a:cubicBezTo>
                    <a:pt x="12" y="10"/>
                    <a:pt x="8" y="14"/>
                    <a:pt x="5" y="15"/>
                  </a:cubicBezTo>
                  <a:close/>
                </a:path>
              </a:pathLst>
            </a:custGeom>
            <a:solidFill>
              <a:srgbClr val="DB61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1">
              <a:extLst>
                <a:ext uri="{FF2B5EF4-FFF2-40B4-BE49-F238E27FC236}">
                  <a16:creationId xmlns:a16="http://schemas.microsoft.com/office/drawing/2014/main" id="{20C0DA61-370A-469E-9F7D-142CD8037824}"/>
                </a:ext>
              </a:extLst>
            </p:cNvPr>
            <p:cNvSpPr>
              <a:spLocks/>
            </p:cNvSpPr>
            <p:nvPr/>
          </p:nvSpPr>
          <p:spPr bwMode="auto">
            <a:xfrm>
              <a:off x="5121" y="2181"/>
              <a:ext cx="13" cy="22"/>
            </a:xfrm>
            <a:custGeom>
              <a:avLst/>
              <a:gdLst>
                <a:gd name="T0" fmla="*/ 0 w 7"/>
                <a:gd name="T1" fmla="*/ 6 h 11"/>
                <a:gd name="T2" fmla="*/ 4 w 7"/>
                <a:gd name="T3" fmla="*/ 11 h 11"/>
                <a:gd name="T4" fmla="*/ 7 w 7"/>
                <a:gd name="T5" fmla="*/ 6 h 11"/>
                <a:gd name="T6" fmla="*/ 3 w 7"/>
                <a:gd name="T7" fmla="*/ 1 h 11"/>
                <a:gd name="T8" fmla="*/ 0 w 7"/>
                <a:gd name="T9" fmla="*/ 6 h 11"/>
              </a:gdLst>
              <a:ahLst/>
              <a:cxnLst>
                <a:cxn ang="0">
                  <a:pos x="T0" y="T1"/>
                </a:cxn>
                <a:cxn ang="0">
                  <a:pos x="T2" y="T3"/>
                </a:cxn>
                <a:cxn ang="0">
                  <a:pos x="T4" y="T5"/>
                </a:cxn>
                <a:cxn ang="0">
                  <a:pos x="T6" y="T7"/>
                </a:cxn>
                <a:cxn ang="0">
                  <a:pos x="T8" y="T9"/>
                </a:cxn>
              </a:cxnLst>
              <a:rect l="0" t="0" r="r" b="b"/>
              <a:pathLst>
                <a:path w="7" h="11">
                  <a:moveTo>
                    <a:pt x="0" y="6"/>
                  </a:moveTo>
                  <a:cubicBezTo>
                    <a:pt x="1" y="9"/>
                    <a:pt x="2" y="11"/>
                    <a:pt x="4" y="11"/>
                  </a:cubicBezTo>
                  <a:cubicBezTo>
                    <a:pt x="6" y="11"/>
                    <a:pt x="7" y="9"/>
                    <a:pt x="7" y="6"/>
                  </a:cubicBezTo>
                  <a:cubicBezTo>
                    <a:pt x="7" y="3"/>
                    <a:pt x="5" y="0"/>
                    <a:pt x="3" y="1"/>
                  </a:cubicBezTo>
                  <a:cubicBezTo>
                    <a:pt x="2" y="1"/>
                    <a:pt x="0" y="3"/>
                    <a:pt x="0" y="6"/>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2">
              <a:extLst>
                <a:ext uri="{FF2B5EF4-FFF2-40B4-BE49-F238E27FC236}">
                  <a16:creationId xmlns:a16="http://schemas.microsoft.com/office/drawing/2014/main" id="{684DEAEC-875D-4461-BFDD-0C6D5BF85FCB}"/>
                </a:ext>
              </a:extLst>
            </p:cNvPr>
            <p:cNvSpPr>
              <a:spLocks/>
            </p:cNvSpPr>
            <p:nvPr/>
          </p:nvSpPr>
          <p:spPr bwMode="auto">
            <a:xfrm>
              <a:off x="5119" y="2173"/>
              <a:ext cx="27" cy="18"/>
            </a:xfrm>
            <a:custGeom>
              <a:avLst/>
              <a:gdLst>
                <a:gd name="T0" fmla="*/ 0 w 14"/>
                <a:gd name="T1" fmla="*/ 9 h 9"/>
                <a:gd name="T2" fmla="*/ 4 w 14"/>
                <a:gd name="T3" fmla="*/ 2 h 9"/>
                <a:gd name="T4" fmla="*/ 10 w 14"/>
                <a:gd name="T5" fmla="*/ 7 h 9"/>
                <a:gd name="T6" fmla="*/ 14 w 14"/>
                <a:gd name="T7" fmla="*/ 4 h 9"/>
                <a:gd name="T8" fmla="*/ 10 w 14"/>
                <a:gd name="T9" fmla="*/ 5 h 9"/>
                <a:gd name="T10" fmla="*/ 3 w 14"/>
                <a:gd name="T11" fmla="*/ 1 h 9"/>
                <a:gd name="T12" fmla="*/ 0 w 1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0" y="9"/>
                  </a:moveTo>
                  <a:cubicBezTo>
                    <a:pt x="0" y="9"/>
                    <a:pt x="1" y="3"/>
                    <a:pt x="4" y="2"/>
                  </a:cubicBezTo>
                  <a:cubicBezTo>
                    <a:pt x="6" y="2"/>
                    <a:pt x="10" y="7"/>
                    <a:pt x="10" y="7"/>
                  </a:cubicBezTo>
                  <a:cubicBezTo>
                    <a:pt x="14" y="4"/>
                    <a:pt x="14" y="4"/>
                    <a:pt x="14" y="4"/>
                  </a:cubicBezTo>
                  <a:cubicBezTo>
                    <a:pt x="10" y="5"/>
                    <a:pt x="10" y="5"/>
                    <a:pt x="10" y="5"/>
                  </a:cubicBezTo>
                  <a:cubicBezTo>
                    <a:pt x="10" y="5"/>
                    <a:pt x="6" y="0"/>
                    <a:pt x="3" y="1"/>
                  </a:cubicBezTo>
                  <a:cubicBezTo>
                    <a:pt x="0" y="2"/>
                    <a:pt x="0" y="9"/>
                    <a:pt x="0" y="9"/>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3">
              <a:extLst>
                <a:ext uri="{FF2B5EF4-FFF2-40B4-BE49-F238E27FC236}">
                  <a16:creationId xmlns:a16="http://schemas.microsoft.com/office/drawing/2014/main" id="{22A3792F-7684-45FF-8198-2E7C2AD1D222}"/>
                </a:ext>
              </a:extLst>
            </p:cNvPr>
            <p:cNvSpPr>
              <a:spLocks/>
            </p:cNvSpPr>
            <p:nvPr/>
          </p:nvSpPr>
          <p:spPr bwMode="auto">
            <a:xfrm>
              <a:off x="5176" y="2173"/>
              <a:ext cx="13" cy="22"/>
            </a:xfrm>
            <a:custGeom>
              <a:avLst/>
              <a:gdLst>
                <a:gd name="T0" fmla="*/ 0 w 7"/>
                <a:gd name="T1" fmla="*/ 6 h 11"/>
                <a:gd name="T2" fmla="*/ 3 w 7"/>
                <a:gd name="T3" fmla="*/ 11 h 11"/>
                <a:gd name="T4" fmla="*/ 6 w 7"/>
                <a:gd name="T5" fmla="*/ 5 h 11"/>
                <a:gd name="T6" fmla="*/ 3 w 7"/>
                <a:gd name="T7" fmla="*/ 0 h 11"/>
                <a:gd name="T8" fmla="*/ 0 w 7"/>
                <a:gd name="T9" fmla="*/ 6 h 11"/>
              </a:gdLst>
              <a:ahLst/>
              <a:cxnLst>
                <a:cxn ang="0">
                  <a:pos x="T0" y="T1"/>
                </a:cxn>
                <a:cxn ang="0">
                  <a:pos x="T2" y="T3"/>
                </a:cxn>
                <a:cxn ang="0">
                  <a:pos x="T4" y="T5"/>
                </a:cxn>
                <a:cxn ang="0">
                  <a:pos x="T6" y="T7"/>
                </a:cxn>
                <a:cxn ang="0">
                  <a:pos x="T8" y="T9"/>
                </a:cxn>
              </a:cxnLst>
              <a:rect l="0" t="0" r="r" b="b"/>
              <a:pathLst>
                <a:path w="7" h="11">
                  <a:moveTo>
                    <a:pt x="0" y="6"/>
                  </a:moveTo>
                  <a:cubicBezTo>
                    <a:pt x="0" y="9"/>
                    <a:pt x="2" y="11"/>
                    <a:pt x="3" y="11"/>
                  </a:cubicBezTo>
                  <a:cubicBezTo>
                    <a:pt x="5" y="11"/>
                    <a:pt x="7" y="8"/>
                    <a:pt x="6" y="5"/>
                  </a:cubicBezTo>
                  <a:cubicBezTo>
                    <a:pt x="6" y="3"/>
                    <a:pt x="5" y="0"/>
                    <a:pt x="3" y="0"/>
                  </a:cubicBezTo>
                  <a:cubicBezTo>
                    <a:pt x="1" y="0"/>
                    <a:pt x="0" y="3"/>
                    <a:pt x="0" y="6"/>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4">
              <a:extLst>
                <a:ext uri="{FF2B5EF4-FFF2-40B4-BE49-F238E27FC236}">
                  <a16:creationId xmlns:a16="http://schemas.microsoft.com/office/drawing/2014/main" id="{7A982A41-590A-4F49-B342-96AF3D7D1794}"/>
                </a:ext>
              </a:extLst>
            </p:cNvPr>
            <p:cNvSpPr>
              <a:spLocks/>
            </p:cNvSpPr>
            <p:nvPr/>
          </p:nvSpPr>
          <p:spPr bwMode="auto">
            <a:xfrm>
              <a:off x="5172" y="2165"/>
              <a:ext cx="29" cy="18"/>
            </a:xfrm>
            <a:custGeom>
              <a:avLst/>
              <a:gdLst>
                <a:gd name="T0" fmla="*/ 0 w 15"/>
                <a:gd name="T1" fmla="*/ 9 h 9"/>
                <a:gd name="T2" fmla="*/ 4 w 15"/>
                <a:gd name="T3" fmla="*/ 2 h 9"/>
                <a:gd name="T4" fmla="*/ 10 w 15"/>
                <a:gd name="T5" fmla="*/ 7 h 9"/>
                <a:gd name="T6" fmla="*/ 15 w 15"/>
                <a:gd name="T7" fmla="*/ 3 h 9"/>
                <a:gd name="T8" fmla="*/ 11 w 15"/>
                <a:gd name="T9" fmla="*/ 5 h 9"/>
                <a:gd name="T10" fmla="*/ 3 w 15"/>
                <a:gd name="T11" fmla="*/ 1 h 9"/>
                <a:gd name="T12" fmla="*/ 0 w 1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0" y="9"/>
                  </a:moveTo>
                  <a:cubicBezTo>
                    <a:pt x="0" y="9"/>
                    <a:pt x="1" y="2"/>
                    <a:pt x="4" y="2"/>
                  </a:cubicBezTo>
                  <a:cubicBezTo>
                    <a:pt x="6" y="2"/>
                    <a:pt x="10" y="7"/>
                    <a:pt x="10" y="7"/>
                  </a:cubicBezTo>
                  <a:cubicBezTo>
                    <a:pt x="15" y="3"/>
                    <a:pt x="15" y="3"/>
                    <a:pt x="15" y="3"/>
                  </a:cubicBezTo>
                  <a:cubicBezTo>
                    <a:pt x="11" y="5"/>
                    <a:pt x="11" y="5"/>
                    <a:pt x="11" y="5"/>
                  </a:cubicBezTo>
                  <a:cubicBezTo>
                    <a:pt x="11" y="5"/>
                    <a:pt x="7" y="0"/>
                    <a:pt x="3" y="1"/>
                  </a:cubicBezTo>
                  <a:cubicBezTo>
                    <a:pt x="0" y="2"/>
                    <a:pt x="0" y="9"/>
                    <a:pt x="0" y="9"/>
                  </a:cubicBezTo>
                  <a:close/>
                </a:path>
              </a:pathLst>
            </a:custGeom>
            <a:solidFill>
              <a:srgbClr val="1A4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5">
              <a:extLst>
                <a:ext uri="{FF2B5EF4-FFF2-40B4-BE49-F238E27FC236}">
                  <a16:creationId xmlns:a16="http://schemas.microsoft.com/office/drawing/2014/main" id="{5006BDAD-0B14-4D0D-868D-FB77BDF43625}"/>
                </a:ext>
              </a:extLst>
            </p:cNvPr>
            <p:cNvSpPr>
              <a:spLocks/>
            </p:cNvSpPr>
            <p:nvPr/>
          </p:nvSpPr>
          <p:spPr bwMode="auto">
            <a:xfrm>
              <a:off x="4954" y="2036"/>
              <a:ext cx="320" cy="281"/>
            </a:xfrm>
            <a:custGeom>
              <a:avLst/>
              <a:gdLst>
                <a:gd name="T0" fmla="*/ 85 w 163"/>
                <a:gd name="T1" fmla="*/ 37 h 143"/>
                <a:gd name="T2" fmla="*/ 55 w 163"/>
                <a:gd name="T3" fmla="*/ 95 h 143"/>
                <a:gd name="T4" fmla="*/ 21 w 163"/>
                <a:gd name="T5" fmla="*/ 87 h 143"/>
                <a:gd name="T6" fmla="*/ 49 w 163"/>
                <a:gd name="T7" fmla="*/ 22 h 143"/>
                <a:gd name="T8" fmla="*/ 96 w 163"/>
                <a:gd name="T9" fmla="*/ 7 h 143"/>
                <a:gd name="T10" fmla="*/ 134 w 163"/>
                <a:gd name="T11" fmla="*/ 143 h 143"/>
                <a:gd name="T12" fmla="*/ 85 w 163"/>
                <a:gd name="T13" fmla="*/ 37 h 143"/>
              </a:gdLst>
              <a:ahLst/>
              <a:cxnLst>
                <a:cxn ang="0">
                  <a:pos x="T0" y="T1"/>
                </a:cxn>
                <a:cxn ang="0">
                  <a:pos x="T2" y="T3"/>
                </a:cxn>
                <a:cxn ang="0">
                  <a:pos x="T4" y="T5"/>
                </a:cxn>
                <a:cxn ang="0">
                  <a:pos x="T6" y="T7"/>
                </a:cxn>
                <a:cxn ang="0">
                  <a:pos x="T8" y="T9"/>
                </a:cxn>
                <a:cxn ang="0">
                  <a:pos x="T10" y="T11"/>
                </a:cxn>
                <a:cxn ang="0">
                  <a:pos x="T12" y="T13"/>
                </a:cxn>
              </a:cxnLst>
              <a:rect l="0" t="0" r="r" b="b"/>
              <a:pathLst>
                <a:path w="163" h="143">
                  <a:moveTo>
                    <a:pt x="85" y="37"/>
                  </a:moveTo>
                  <a:cubicBezTo>
                    <a:pt x="85" y="37"/>
                    <a:pt x="95" y="90"/>
                    <a:pt x="55" y="95"/>
                  </a:cubicBezTo>
                  <a:cubicBezTo>
                    <a:pt x="55" y="95"/>
                    <a:pt x="40" y="70"/>
                    <a:pt x="21" y="87"/>
                  </a:cubicBezTo>
                  <a:cubicBezTo>
                    <a:pt x="21" y="87"/>
                    <a:pt x="0" y="31"/>
                    <a:pt x="49" y="22"/>
                  </a:cubicBezTo>
                  <a:cubicBezTo>
                    <a:pt x="49" y="22"/>
                    <a:pt x="58" y="0"/>
                    <a:pt x="96" y="7"/>
                  </a:cubicBezTo>
                  <a:cubicBezTo>
                    <a:pt x="148" y="17"/>
                    <a:pt x="163" y="80"/>
                    <a:pt x="134" y="143"/>
                  </a:cubicBezTo>
                  <a:cubicBezTo>
                    <a:pt x="134" y="143"/>
                    <a:pt x="159" y="30"/>
                    <a:pt x="85" y="37"/>
                  </a:cubicBezTo>
                  <a:close/>
                </a:path>
              </a:pathLst>
            </a:custGeom>
            <a:solidFill>
              <a:srgbClr val="FFB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6">
              <a:extLst>
                <a:ext uri="{FF2B5EF4-FFF2-40B4-BE49-F238E27FC236}">
                  <a16:creationId xmlns:a16="http://schemas.microsoft.com/office/drawing/2014/main" id="{FBBCE9D8-1552-4F38-827F-0D24F42CF148}"/>
                </a:ext>
              </a:extLst>
            </p:cNvPr>
            <p:cNvSpPr>
              <a:spLocks/>
            </p:cNvSpPr>
            <p:nvPr/>
          </p:nvSpPr>
          <p:spPr bwMode="auto">
            <a:xfrm>
              <a:off x="4981" y="2334"/>
              <a:ext cx="314" cy="195"/>
            </a:xfrm>
            <a:custGeom>
              <a:avLst/>
              <a:gdLst>
                <a:gd name="T0" fmla="*/ 0 w 160"/>
                <a:gd name="T1" fmla="*/ 26 h 99"/>
                <a:gd name="T2" fmla="*/ 20 w 160"/>
                <a:gd name="T3" fmla="*/ 36 h 99"/>
                <a:gd name="T4" fmla="*/ 127 w 160"/>
                <a:gd name="T5" fmla="*/ 40 h 99"/>
                <a:gd name="T6" fmla="*/ 123 w 160"/>
                <a:gd name="T7" fmla="*/ 28 h 99"/>
                <a:gd name="T8" fmla="*/ 119 w 160"/>
                <a:gd name="T9" fmla="*/ 23 h 99"/>
                <a:gd name="T10" fmla="*/ 3 w 160"/>
                <a:gd name="T11" fmla="*/ 24 h 99"/>
                <a:gd name="T12" fmla="*/ 0 w 160"/>
                <a:gd name="T13" fmla="*/ 26 h 99"/>
              </a:gdLst>
              <a:ahLst/>
              <a:cxnLst>
                <a:cxn ang="0">
                  <a:pos x="T0" y="T1"/>
                </a:cxn>
                <a:cxn ang="0">
                  <a:pos x="T2" y="T3"/>
                </a:cxn>
                <a:cxn ang="0">
                  <a:pos x="T4" y="T5"/>
                </a:cxn>
                <a:cxn ang="0">
                  <a:pos x="T6" y="T7"/>
                </a:cxn>
                <a:cxn ang="0">
                  <a:pos x="T8" y="T9"/>
                </a:cxn>
                <a:cxn ang="0">
                  <a:pos x="T10" y="T11"/>
                </a:cxn>
                <a:cxn ang="0">
                  <a:pos x="T12" y="T13"/>
                </a:cxn>
              </a:cxnLst>
              <a:rect l="0" t="0" r="r" b="b"/>
              <a:pathLst>
                <a:path w="160" h="99">
                  <a:moveTo>
                    <a:pt x="0" y="26"/>
                  </a:moveTo>
                  <a:cubicBezTo>
                    <a:pt x="5" y="29"/>
                    <a:pt x="12" y="32"/>
                    <a:pt x="20" y="36"/>
                  </a:cubicBezTo>
                  <a:cubicBezTo>
                    <a:pt x="160" y="99"/>
                    <a:pt x="127" y="40"/>
                    <a:pt x="127" y="40"/>
                  </a:cubicBezTo>
                  <a:cubicBezTo>
                    <a:pt x="127" y="35"/>
                    <a:pt x="126" y="31"/>
                    <a:pt x="123" y="28"/>
                  </a:cubicBezTo>
                  <a:cubicBezTo>
                    <a:pt x="122" y="26"/>
                    <a:pt x="121" y="24"/>
                    <a:pt x="119" y="23"/>
                  </a:cubicBezTo>
                  <a:cubicBezTo>
                    <a:pt x="108" y="19"/>
                    <a:pt x="45" y="0"/>
                    <a:pt x="3" y="24"/>
                  </a:cubicBezTo>
                  <a:cubicBezTo>
                    <a:pt x="2" y="25"/>
                    <a:pt x="1" y="25"/>
                    <a:pt x="0" y="26"/>
                  </a:cubicBezTo>
                  <a:close/>
                </a:path>
              </a:pathLst>
            </a:custGeom>
            <a:solidFill>
              <a:srgbClr val="EF6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7">
              <a:extLst>
                <a:ext uri="{FF2B5EF4-FFF2-40B4-BE49-F238E27FC236}">
                  <a16:creationId xmlns:a16="http://schemas.microsoft.com/office/drawing/2014/main" id="{9B6CA067-5664-4F36-B8C1-70CEE6A850BD}"/>
                </a:ext>
              </a:extLst>
            </p:cNvPr>
            <p:cNvSpPr>
              <a:spLocks/>
            </p:cNvSpPr>
            <p:nvPr/>
          </p:nvSpPr>
          <p:spPr bwMode="auto">
            <a:xfrm>
              <a:off x="4981" y="2381"/>
              <a:ext cx="314" cy="148"/>
            </a:xfrm>
            <a:custGeom>
              <a:avLst/>
              <a:gdLst>
                <a:gd name="T0" fmla="*/ 0 w 160"/>
                <a:gd name="T1" fmla="*/ 2 h 75"/>
                <a:gd name="T2" fmla="*/ 20 w 160"/>
                <a:gd name="T3" fmla="*/ 12 h 75"/>
                <a:gd name="T4" fmla="*/ 127 w 160"/>
                <a:gd name="T5" fmla="*/ 16 h 75"/>
                <a:gd name="T6" fmla="*/ 123 w 160"/>
                <a:gd name="T7" fmla="*/ 4 h 75"/>
                <a:gd name="T8" fmla="*/ 104 w 160"/>
                <a:gd name="T9" fmla="*/ 12 h 75"/>
                <a:gd name="T10" fmla="*/ 102 w 160"/>
                <a:gd name="T11" fmla="*/ 20 h 75"/>
                <a:gd name="T12" fmla="*/ 90 w 160"/>
                <a:gd name="T13" fmla="*/ 13 h 75"/>
                <a:gd name="T14" fmla="*/ 3 w 160"/>
                <a:gd name="T15" fmla="*/ 0 h 75"/>
                <a:gd name="T16" fmla="*/ 0 w 160"/>
                <a:gd name="T17"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75">
                  <a:moveTo>
                    <a:pt x="0" y="2"/>
                  </a:moveTo>
                  <a:cubicBezTo>
                    <a:pt x="5" y="5"/>
                    <a:pt x="12" y="8"/>
                    <a:pt x="20" y="12"/>
                  </a:cubicBezTo>
                  <a:cubicBezTo>
                    <a:pt x="160" y="75"/>
                    <a:pt x="127" y="16"/>
                    <a:pt x="127" y="16"/>
                  </a:cubicBezTo>
                  <a:cubicBezTo>
                    <a:pt x="127" y="11"/>
                    <a:pt x="126" y="7"/>
                    <a:pt x="123" y="4"/>
                  </a:cubicBezTo>
                  <a:cubicBezTo>
                    <a:pt x="118" y="6"/>
                    <a:pt x="108" y="11"/>
                    <a:pt x="104" y="12"/>
                  </a:cubicBezTo>
                  <a:cubicBezTo>
                    <a:pt x="102" y="20"/>
                    <a:pt x="102" y="20"/>
                    <a:pt x="102" y="20"/>
                  </a:cubicBezTo>
                  <a:cubicBezTo>
                    <a:pt x="90" y="13"/>
                    <a:pt x="90" y="13"/>
                    <a:pt x="90" y="13"/>
                  </a:cubicBezTo>
                  <a:cubicBezTo>
                    <a:pt x="90" y="13"/>
                    <a:pt x="48" y="14"/>
                    <a:pt x="3" y="0"/>
                  </a:cubicBezTo>
                  <a:cubicBezTo>
                    <a:pt x="2" y="1"/>
                    <a:pt x="1" y="1"/>
                    <a:pt x="0" y="2"/>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18">
              <a:extLst>
                <a:ext uri="{FF2B5EF4-FFF2-40B4-BE49-F238E27FC236}">
                  <a16:creationId xmlns:a16="http://schemas.microsoft.com/office/drawing/2014/main" id="{C9CB2D2D-3DAB-4B94-AF49-49286F05D26A}"/>
                </a:ext>
              </a:extLst>
            </p:cNvPr>
            <p:cNvSpPr>
              <a:spLocks/>
            </p:cNvSpPr>
            <p:nvPr/>
          </p:nvSpPr>
          <p:spPr bwMode="auto">
            <a:xfrm>
              <a:off x="5144" y="2607"/>
              <a:ext cx="173" cy="126"/>
            </a:xfrm>
            <a:custGeom>
              <a:avLst/>
              <a:gdLst>
                <a:gd name="T0" fmla="*/ 49 w 88"/>
                <a:gd name="T1" fmla="*/ 0 h 64"/>
                <a:gd name="T2" fmla="*/ 27 w 88"/>
                <a:gd name="T3" fmla="*/ 7 h 64"/>
                <a:gd name="T4" fmla="*/ 4 w 88"/>
                <a:gd name="T5" fmla="*/ 28 h 64"/>
                <a:gd name="T6" fmla="*/ 27 w 88"/>
                <a:gd name="T7" fmla="*/ 49 h 64"/>
                <a:gd name="T8" fmla="*/ 54 w 88"/>
                <a:gd name="T9" fmla="*/ 64 h 64"/>
                <a:gd name="T10" fmla="*/ 51 w 88"/>
                <a:gd name="T11" fmla="*/ 58 h 64"/>
                <a:gd name="T12" fmla="*/ 42 w 88"/>
                <a:gd name="T13" fmla="*/ 48 h 64"/>
                <a:gd name="T14" fmla="*/ 74 w 88"/>
                <a:gd name="T15" fmla="*/ 58 h 64"/>
                <a:gd name="T16" fmla="*/ 49 w 88"/>
                <a:gd name="T17" fmla="*/ 41 h 64"/>
                <a:gd name="T18" fmla="*/ 66 w 88"/>
                <a:gd name="T19" fmla="*/ 43 h 64"/>
                <a:gd name="T20" fmla="*/ 85 w 88"/>
                <a:gd name="T21" fmla="*/ 46 h 64"/>
                <a:gd name="T22" fmla="*/ 51 w 88"/>
                <a:gd name="T23" fmla="*/ 31 h 64"/>
                <a:gd name="T24" fmla="*/ 69 w 88"/>
                <a:gd name="T25" fmla="*/ 33 h 64"/>
                <a:gd name="T26" fmla="*/ 85 w 88"/>
                <a:gd name="T27" fmla="*/ 33 h 64"/>
                <a:gd name="T28" fmla="*/ 65 w 88"/>
                <a:gd name="T29" fmla="*/ 27 h 64"/>
                <a:gd name="T30" fmla="*/ 35 w 88"/>
                <a:gd name="T31" fmla="*/ 16 h 64"/>
                <a:gd name="T32" fmla="*/ 32 w 88"/>
                <a:gd name="T33" fmla="*/ 13 h 64"/>
                <a:gd name="T34" fmla="*/ 49 w 88"/>
                <a:gd name="T3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64">
                  <a:moveTo>
                    <a:pt x="49" y="0"/>
                  </a:moveTo>
                  <a:cubicBezTo>
                    <a:pt x="49" y="0"/>
                    <a:pt x="49" y="0"/>
                    <a:pt x="27" y="7"/>
                  </a:cubicBezTo>
                  <a:cubicBezTo>
                    <a:pt x="6" y="13"/>
                    <a:pt x="8" y="16"/>
                    <a:pt x="4" y="28"/>
                  </a:cubicBezTo>
                  <a:cubicBezTo>
                    <a:pt x="0" y="38"/>
                    <a:pt x="19" y="47"/>
                    <a:pt x="27" y="49"/>
                  </a:cubicBezTo>
                  <a:cubicBezTo>
                    <a:pt x="35" y="51"/>
                    <a:pt x="48" y="64"/>
                    <a:pt x="54" y="64"/>
                  </a:cubicBezTo>
                  <a:cubicBezTo>
                    <a:pt x="57" y="64"/>
                    <a:pt x="55" y="62"/>
                    <a:pt x="51" y="58"/>
                  </a:cubicBezTo>
                  <a:cubicBezTo>
                    <a:pt x="45" y="54"/>
                    <a:pt x="42" y="48"/>
                    <a:pt x="42" y="48"/>
                  </a:cubicBezTo>
                  <a:cubicBezTo>
                    <a:pt x="49" y="45"/>
                    <a:pt x="67" y="63"/>
                    <a:pt x="74" y="58"/>
                  </a:cubicBezTo>
                  <a:cubicBezTo>
                    <a:pt x="78" y="56"/>
                    <a:pt x="49" y="45"/>
                    <a:pt x="49" y="41"/>
                  </a:cubicBezTo>
                  <a:cubicBezTo>
                    <a:pt x="49" y="41"/>
                    <a:pt x="51" y="39"/>
                    <a:pt x="66" y="43"/>
                  </a:cubicBezTo>
                  <a:cubicBezTo>
                    <a:pt x="74" y="46"/>
                    <a:pt x="83" y="48"/>
                    <a:pt x="85" y="46"/>
                  </a:cubicBezTo>
                  <a:cubicBezTo>
                    <a:pt x="88" y="42"/>
                    <a:pt x="70" y="40"/>
                    <a:pt x="51" y="31"/>
                  </a:cubicBezTo>
                  <a:cubicBezTo>
                    <a:pt x="51" y="31"/>
                    <a:pt x="61" y="32"/>
                    <a:pt x="69" y="33"/>
                  </a:cubicBezTo>
                  <a:cubicBezTo>
                    <a:pt x="77" y="35"/>
                    <a:pt x="84" y="37"/>
                    <a:pt x="85" y="33"/>
                  </a:cubicBezTo>
                  <a:cubicBezTo>
                    <a:pt x="85" y="30"/>
                    <a:pt x="73" y="28"/>
                    <a:pt x="65" y="27"/>
                  </a:cubicBezTo>
                  <a:cubicBezTo>
                    <a:pt x="50" y="24"/>
                    <a:pt x="40" y="19"/>
                    <a:pt x="35" y="16"/>
                  </a:cubicBezTo>
                  <a:cubicBezTo>
                    <a:pt x="33" y="14"/>
                    <a:pt x="32" y="13"/>
                    <a:pt x="32" y="13"/>
                  </a:cubicBezTo>
                  <a:cubicBezTo>
                    <a:pt x="53" y="5"/>
                    <a:pt x="49" y="0"/>
                    <a:pt x="49" y="0"/>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19">
              <a:extLst>
                <a:ext uri="{FF2B5EF4-FFF2-40B4-BE49-F238E27FC236}">
                  <a16:creationId xmlns:a16="http://schemas.microsoft.com/office/drawing/2014/main" id="{50C3C96D-3231-4281-8466-EEEB723E494E}"/>
                </a:ext>
              </a:extLst>
            </p:cNvPr>
            <p:cNvSpPr>
              <a:spLocks/>
            </p:cNvSpPr>
            <p:nvPr/>
          </p:nvSpPr>
          <p:spPr bwMode="auto">
            <a:xfrm>
              <a:off x="4860" y="2376"/>
              <a:ext cx="314" cy="461"/>
            </a:xfrm>
            <a:custGeom>
              <a:avLst/>
              <a:gdLst>
                <a:gd name="T0" fmla="*/ 50 w 160"/>
                <a:gd name="T1" fmla="*/ 15 h 235"/>
                <a:gd name="T2" fmla="*/ 86 w 160"/>
                <a:gd name="T3" fmla="*/ 76 h 235"/>
                <a:gd name="T4" fmla="*/ 50 w 160"/>
                <a:gd name="T5" fmla="*/ 187 h 235"/>
                <a:gd name="T6" fmla="*/ 154 w 160"/>
                <a:gd name="T7" fmla="*/ 134 h 235"/>
                <a:gd name="T8" fmla="*/ 160 w 160"/>
                <a:gd name="T9" fmla="*/ 150 h 235"/>
                <a:gd name="T10" fmla="*/ 82 w 160"/>
                <a:gd name="T11" fmla="*/ 210 h 235"/>
                <a:gd name="T12" fmla="*/ 11 w 160"/>
                <a:gd name="T13" fmla="*/ 226 h 235"/>
                <a:gd name="T14" fmla="*/ 23 w 160"/>
                <a:gd name="T15" fmla="*/ 113 h 235"/>
                <a:gd name="T16" fmla="*/ 50 w 160"/>
                <a:gd name="T17" fmla="*/ 1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235">
                  <a:moveTo>
                    <a:pt x="50" y="15"/>
                  </a:moveTo>
                  <a:cubicBezTo>
                    <a:pt x="72" y="0"/>
                    <a:pt x="89" y="46"/>
                    <a:pt x="86" y="76"/>
                  </a:cubicBezTo>
                  <a:cubicBezTo>
                    <a:pt x="85" y="89"/>
                    <a:pt x="50" y="187"/>
                    <a:pt x="50" y="187"/>
                  </a:cubicBezTo>
                  <a:cubicBezTo>
                    <a:pt x="154" y="134"/>
                    <a:pt x="154" y="134"/>
                    <a:pt x="154" y="134"/>
                  </a:cubicBezTo>
                  <a:cubicBezTo>
                    <a:pt x="160" y="150"/>
                    <a:pt x="160" y="150"/>
                    <a:pt x="160" y="150"/>
                  </a:cubicBezTo>
                  <a:cubicBezTo>
                    <a:pt x="160" y="150"/>
                    <a:pt x="111" y="185"/>
                    <a:pt x="82" y="210"/>
                  </a:cubicBezTo>
                  <a:cubicBezTo>
                    <a:pt x="53" y="234"/>
                    <a:pt x="21" y="235"/>
                    <a:pt x="11" y="226"/>
                  </a:cubicBezTo>
                  <a:cubicBezTo>
                    <a:pt x="0" y="218"/>
                    <a:pt x="17" y="144"/>
                    <a:pt x="23" y="113"/>
                  </a:cubicBezTo>
                  <a:cubicBezTo>
                    <a:pt x="29" y="82"/>
                    <a:pt x="37" y="23"/>
                    <a:pt x="50" y="15"/>
                  </a:cubicBezTo>
                  <a:close/>
                </a:path>
              </a:pathLst>
            </a:custGeom>
            <a:solidFill>
              <a:srgbClr val="FF8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27" name="Picture 226">
            <a:extLst>
              <a:ext uri="{FF2B5EF4-FFF2-40B4-BE49-F238E27FC236}">
                <a16:creationId xmlns:a16="http://schemas.microsoft.com/office/drawing/2014/main" id="{C5EF4CFE-0C73-4FBB-96A2-E0D1A143E667}"/>
              </a:ext>
            </a:extLst>
          </p:cNvPr>
          <p:cNvPicPr>
            <a:picLocks noChangeAspect="1"/>
          </p:cNvPicPr>
          <p:nvPr/>
        </p:nvPicPr>
        <p:blipFill>
          <a:blip r:embed="rId7"/>
          <a:stretch>
            <a:fillRect/>
          </a:stretch>
        </p:blipFill>
        <p:spPr>
          <a:xfrm>
            <a:off x="2620702" y="2068513"/>
            <a:ext cx="6950596" cy="1707328"/>
          </a:xfrm>
          <a:prstGeom prst="rect">
            <a:avLst/>
          </a:prstGeom>
        </p:spPr>
      </p:pic>
      <p:sp>
        <p:nvSpPr>
          <p:cNvPr id="236" name="Title 1">
            <a:extLst>
              <a:ext uri="{FF2B5EF4-FFF2-40B4-BE49-F238E27FC236}">
                <a16:creationId xmlns:a16="http://schemas.microsoft.com/office/drawing/2014/main" id="{F2A51151-E437-4198-B55A-A7F442F2DC99}"/>
              </a:ext>
            </a:extLst>
          </p:cNvPr>
          <p:cNvSpPr txBox="1">
            <a:spLocks/>
          </p:cNvSpPr>
          <p:nvPr/>
        </p:nvSpPr>
        <p:spPr>
          <a:xfrm>
            <a:off x="508000" y="646113"/>
            <a:ext cx="5360988" cy="955675"/>
          </a:xfrm>
          <a:prstGeom prst="rect">
            <a:avLst/>
          </a:prstGeom>
        </p:spPr>
        <p:txBody>
          <a:bodyPr vert="horz" lIns="91440" tIns="45720" rIns="91440" bIns="45720" rtlCol="0" anchor="ctr" anchorCtr="0">
            <a:noAutofit/>
          </a:bodyPr>
          <a:lstStyle>
            <a:lvl1pPr algn="ctr" defTabSz="914400" rtl="0" eaLnBrk="1" latinLnBrk="0" hangingPunct="1">
              <a:lnSpc>
                <a:spcPct val="90000"/>
              </a:lnSpc>
              <a:spcBef>
                <a:spcPct val="0"/>
              </a:spcBef>
              <a:buNone/>
              <a:defRPr sz="6000" kern="1200">
                <a:solidFill>
                  <a:schemeClr val="tx1"/>
                </a:solidFill>
                <a:latin typeface="Arial Black" panose="020B0A04020102020204" pitchFamily="34" charset="0"/>
                <a:ea typeface="+mj-ea"/>
                <a:cs typeface="+mj-cs"/>
              </a:defRPr>
            </a:lvl1pPr>
          </a:lstStyle>
          <a:p>
            <a:pPr algn="l">
              <a:lnSpc>
                <a:spcPct val="100000"/>
              </a:lnSpc>
            </a:pPr>
            <a:r>
              <a:rPr lang="en-US" dirty="0">
                <a:solidFill>
                  <a:srgbClr val="FB5252"/>
                </a:solidFill>
              </a:rPr>
              <a:t>THANK YOU</a:t>
            </a:r>
          </a:p>
        </p:txBody>
      </p:sp>
      <p:sp>
        <p:nvSpPr>
          <p:cNvPr id="240" name="Text Placeholder 2">
            <a:extLst>
              <a:ext uri="{FF2B5EF4-FFF2-40B4-BE49-F238E27FC236}">
                <a16:creationId xmlns:a16="http://schemas.microsoft.com/office/drawing/2014/main" id="{04E7466B-A7FF-4EE4-B2E3-E881A1BD6643}"/>
              </a:ext>
            </a:extLst>
          </p:cNvPr>
          <p:cNvSpPr txBox="1">
            <a:spLocks/>
          </p:cNvSpPr>
          <p:nvPr/>
        </p:nvSpPr>
        <p:spPr>
          <a:xfrm>
            <a:off x="6466607" y="673100"/>
            <a:ext cx="5217393" cy="984885"/>
          </a:xfrm>
          <a:prstGeom prst="rect">
            <a:avLst/>
          </a:prstGeom>
        </p:spPr>
        <p:txBody>
          <a:bodyPr vert="horz" wrap="square" lIns="0" tIns="0" rIns="0" bIns="0" rtlCol="0" anchor="ctr" anchorCtr="0">
            <a:no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US" sz="2000" dirty="0"/>
              <a:t>Lorem ipsum dolor sit </a:t>
            </a:r>
            <a:r>
              <a:rPr lang="en-US" sz="2000" dirty="0" err="1"/>
              <a:t>amet</a:t>
            </a:r>
            <a:r>
              <a:rPr lang="en-US" sz="2000" dirty="0"/>
              <a:t>, </a:t>
            </a:r>
            <a:r>
              <a:rPr lang="en-US" sz="2000" dirty="0" err="1"/>
              <a:t>consectetur</a:t>
            </a:r>
            <a:r>
              <a:rPr lang="en-US" sz="2000" dirty="0"/>
              <a:t> </a:t>
            </a:r>
            <a:r>
              <a:rPr lang="en-US" sz="2000" dirty="0" err="1"/>
              <a:t>adipiscing</a:t>
            </a:r>
            <a:r>
              <a:rPr lang="en-US" sz="2000" dirty="0"/>
              <a:t> </a:t>
            </a:r>
            <a:r>
              <a:rPr lang="en-US" sz="2000" dirty="0" err="1"/>
              <a:t>elit</a:t>
            </a:r>
            <a:r>
              <a:rPr lang="en-US" sz="2000" dirty="0"/>
              <a:t>. Nunc in </a:t>
            </a:r>
            <a:r>
              <a:rPr lang="en-US" sz="2000" dirty="0" err="1"/>
              <a:t>aliquet</a:t>
            </a:r>
            <a:r>
              <a:rPr lang="en-US" sz="2000" dirty="0"/>
              <a:t> </a:t>
            </a:r>
            <a:r>
              <a:rPr lang="en-US" sz="2000" dirty="0" err="1"/>
              <a:t>nunc</a:t>
            </a:r>
            <a:r>
              <a:rPr lang="en-US" sz="2000" dirty="0"/>
              <a:t>. Morbi </a:t>
            </a:r>
            <a:r>
              <a:rPr lang="en-US" sz="2000" dirty="0" err="1"/>
              <a:t>efficitur</a:t>
            </a:r>
            <a:r>
              <a:rPr lang="en-US" sz="2000" dirty="0"/>
              <a:t> libero at </a:t>
            </a:r>
            <a:r>
              <a:rPr lang="en-US" sz="2000" dirty="0" err="1"/>
              <a:t>lectus</a:t>
            </a:r>
            <a:r>
              <a:rPr lang="en-US" sz="2000" dirty="0"/>
              <a:t> </a:t>
            </a:r>
            <a:r>
              <a:rPr lang="en-US" sz="2000" dirty="0" err="1"/>
              <a:t>laoreet</a:t>
            </a:r>
            <a:endParaRPr lang="en-US" sz="2000" dirty="0"/>
          </a:p>
        </p:txBody>
      </p:sp>
      <p:cxnSp>
        <p:nvCxnSpPr>
          <p:cNvPr id="242" name="Straight Connector 241">
            <a:extLst>
              <a:ext uri="{FF2B5EF4-FFF2-40B4-BE49-F238E27FC236}">
                <a16:creationId xmlns:a16="http://schemas.microsoft.com/office/drawing/2014/main" id="{FA69C700-0E23-476B-B6EF-AEC6F4AA065D}"/>
              </a:ext>
            </a:extLst>
          </p:cNvPr>
          <p:cNvCxnSpPr/>
          <p:nvPr/>
        </p:nvCxnSpPr>
        <p:spPr>
          <a:xfrm>
            <a:off x="6167798" y="776590"/>
            <a:ext cx="0" cy="78838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43" name="Text Placeholder 2">
            <a:extLst>
              <a:ext uri="{FF2B5EF4-FFF2-40B4-BE49-F238E27FC236}">
                <a16:creationId xmlns:a16="http://schemas.microsoft.com/office/drawing/2014/main" id="{8E339E66-BF9D-4AD8-9C2B-46BAA0C5E868}"/>
              </a:ext>
            </a:extLst>
          </p:cNvPr>
          <p:cNvSpPr txBox="1">
            <a:spLocks/>
          </p:cNvSpPr>
          <p:nvPr/>
        </p:nvSpPr>
        <p:spPr>
          <a:xfrm>
            <a:off x="2620703" y="2501901"/>
            <a:ext cx="778135" cy="382588"/>
          </a:xfrm>
          <a:prstGeom prst="rect">
            <a:avLst/>
          </a:prstGeom>
        </p:spPr>
        <p:txBody>
          <a:bodyPr vert="horz" wrap="square" lIns="0" tIns="0" rIns="0" bIns="0" rtlCol="0" anchor="ctr" anchorCtr="0">
            <a:no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00000"/>
              </a:lnSpc>
            </a:pPr>
            <a:r>
              <a:rPr lang="en-US" sz="1400" i="1" dirty="0">
                <a:solidFill>
                  <a:schemeClr val="bg1"/>
                </a:solidFill>
              </a:rPr>
              <a:t>Bonjour</a:t>
            </a:r>
          </a:p>
        </p:txBody>
      </p:sp>
      <p:sp>
        <p:nvSpPr>
          <p:cNvPr id="244" name="Text Placeholder 2">
            <a:extLst>
              <a:ext uri="{FF2B5EF4-FFF2-40B4-BE49-F238E27FC236}">
                <a16:creationId xmlns:a16="http://schemas.microsoft.com/office/drawing/2014/main" id="{E98E26EF-E40E-4A3C-8BD7-701360B7F39B}"/>
              </a:ext>
            </a:extLst>
          </p:cNvPr>
          <p:cNvSpPr txBox="1">
            <a:spLocks/>
          </p:cNvSpPr>
          <p:nvPr/>
        </p:nvSpPr>
        <p:spPr>
          <a:xfrm>
            <a:off x="3287453" y="3117851"/>
            <a:ext cx="778135" cy="382588"/>
          </a:xfrm>
          <a:prstGeom prst="rect">
            <a:avLst/>
          </a:prstGeom>
        </p:spPr>
        <p:txBody>
          <a:bodyPr vert="horz" wrap="square" lIns="0" tIns="0" rIns="0" bIns="0" rtlCol="0" anchor="ctr" anchorCtr="0">
            <a:no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00000"/>
              </a:lnSpc>
            </a:pPr>
            <a:r>
              <a:rPr lang="en-US" sz="1400" i="1" dirty="0">
                <a:solidFill>
                  <a:schemeClr val="bg1"/>
                </a:solidFill>
              </a:rPr>
              <a:t>Hola!</a:t>
            </a:r>
          </a:p>
        </p:txBody>
      </p:sp>
      <p:sp>
        <p:nvSpPr>
          <p:cNvPr id="245" name="Text Placeholder 2">
            <a:extLst>
              <a:ext uri="{FF2B5EF4-FFF2-40B4-BE49-F238E27FC236}">
                <a16:creationId xmlns:a16="http://schemas.microsoft.com/office/drawing/2014/main" id="{2A9B9640-4940-4B41-853A-6E72E0DC68F0}"/>
              </a:ext>
            </a:extLst>
          </p:cNvPr>
          <p:cNvSpPr txBox="1">
            <a:spLocks/>
          </p:cNvSpPr>
          <p:nvPr/>
        </p:nvSpPr>
        <p:spPr>
          <a:xfrm>
            <a:off x="5273416" y="3013076"/>
            <a:ext cx="778135" cy="382588"/>
          </a:xfrm>
          <a:prstGeom prst="rect">
            <a:avLst/>
          </a:prstGeom>
        </p:spPr>
        <p:txBody>
          <a:bodyPr vert="horz" wrap="square" lIns="0" tIns="0" rIns="0" bIns="0" rtlCol="0" anchor="ctr" anchorCtr="0">
            <a:no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00000"/>
              </a:lnSpc>
            </a:pPr>
            <a:r>
              <a:rPr lang="en-US" sz="1400" i="1" dirty="0">
                <a:solidFill>
                  <a:schemeClr val="bg1"/>
                </a:solidFill>
              </a:rPr>
              <a:t>Ciao!</a:t>
            </a:r>
          </a:p>
        </p:txBody>
      </p:sp>
      <p:sp>
        <p:nvSpPr>
          <p:cNvPr id="246" name="Text Placeholder 2">
            <a:extLst>
              <a:ext uri="{FF2B5EF4-FFF2-40B4-BE49-F238E27FC236}">
                <a16:creationId xmlns:a16="http://schemas.microsoft.com/office/drawing/2014/main" id="{D78DDC5B-CD9D-49CE-AA10-F77564F4F11E}"/>
              </a:ext>
            </a:extLst>
          </p:cNvPr>
          <p:cNvSpPr txBox="1">
            <a:spLocks/>
          </p:cNvSpPr>
          <p:nvPr/>
        </p:nvSpPr>
        <p:spPr>
          <a:xfrm>
            <a:off x="5959216" y="2351088"/>
            <a:ext cx="778135" cy="382588"/>
          </a:xfrm>
          <a:prstGeom prst="rect">
            <a:avLst/>
          </a:prstGeom>
        </p:spPr>
        <p:txBody>
          <a:bodyPr vert="horz" wrap="square" lIns="0" tIns="0" rIns="0" bIns="0" rtlCol="0" anchor="ctr" anchorCtr="0">
            <a:no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00000"/>
              </a:lnSpc>
            </a:pPr>
            <a:r>
              <a:rPr lang="en-US" sz="1400" i="1" dirty="0">
                <a:solidFill>
                  <a:schemeClr val="bg1"/>
                </a:solidFill>
              </a:rPr>
              <a:t>Salam!</a:t>
            </a:r>
          </a:p>
        </p:txBody>
      </p:sp>
      <p:sp>
        <p:nvSpPr>
          <p:cNvPr id="247" name="Text Placeholder 2">
            <a:extLst>
              <a:ext uri="{FF2B5EF4-FFF2-40B4-BE49-F238E27FC236}">
                <a16:creationId xmlns:a16="http://schemas.microsoft.com/office/drawing/2014/main" id="{85C0A28F-94B0-4697-B34C-F6A857F0BAAF}"/>
              </a:ext>
            </a:extLst>
          </p:cNvPr>
          <p:cNvSpPr txBox="1">
            <a:spLocks/>
          </p:cNvSpPr>
          <p:nvPr/>
        </p:nvSpPr>
        <p:spPr>
          <a:xfrm>
            <a:off x="8321416" y="2960688"/>
            <a:ext cx="778135" cy="382588"/>
          </a:xfrm>
          <a:prstGeom prst="rect">
            <a:avLst/>
          </a:prstGeom>
        </p:spPr>
        <p:txBody>
          <a:bodyPr vert="horz" wrap="square" lIns="0" tIns="0" rIns="0" bIns="0" rtlCol="0" anchor="ctr" anchorCtr="0">
            <a:no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00000"/>
              </a:lnSpc>
            </a:pPr>
            <a:r>
              <a:rPr lang="en-US" sz="1400" i="1" dirty="0" err="1">
                <a:solidFill>
                  <a:schemeClr val="bg1"/>
                </a:solidFill>
              </a:rPr>
              <a:t>Guten</a:t>
            </a:r>
            <a:r>
              <a:rPr lang="en-US" sz="1400" i="1" dirty="0">
                <a:solidFill>
                  <a:schemeClr val="bg1"/>
                </a:solidFill>
              </a:rPr>
              <a:t> tag!</a:t>
            </a:r>
          </a:p>
        </p:txBody>
      </p:sp>
      <p:sp>
        <p:nvSpPr>
          <p:cNvPr id="248" name="Text Placeholder 2">
            <a:extLst>
              <a:ext uri="{FF2B5EF4-FFF2-40B4-BE49-F238E27FC236}">
                <a16:creationId xmlns:a16="http://schemas.microsoft.com/office/drawing/2014/main" id="{AE4C54ED-CAD8-4AF6-9267-A249696A7BB4}"/>
              </a:ext>
            </a:extLst>
          </p:cNvPr>
          <p:cNvSpPr txBox="1">
            <a:spLocks/>
          </p:cNvSpPr>
          <p:nvPr/>
        </p:nvSpPr>
        <p:spPr>
          <a:xfrm>
            <a:off x="8764329" y="2232025"/>
            <a:ext cx="778135" cy="382588"/>
          </a:xfrm>
          <a:prstGeom prst="rect">
            <a:avLst/>
          </a:prstGeom>
        </p:spPr>
        <p:txBody>
          <a:bodyPr vert="horz" wrap="square" lIns="0" tIns="0" rIns="0" bIns="0" rtlCol="0" anchor="ctr" anchorCtr="0">
            <a:no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00000"/>
              </a:lnSpc>
            </a:pPr>
            <a:r>
              <a:rPr lang="en-US" sz="1400" i="1" dirty="0">
                <a:solidFill>
                  <a:schemeClr val="bg1"/>
                </a:solidFill>
              </a:rPr>
              <a:t>Hello!</a:t>
            </a:r>
          </a:p>
        </p:txBody>
      </p:sp>
    </p:spTree>
    <p:extLst>
      <p:ext uri="{BB962C8B-B14F-4D97-AF65-F5344CB8AC3E}">
        <p14:creationId xmlns:p14="http://schemas.microsoft.com/office/powerpoint/2010/main" val="165778607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5"/>
        <p:cNvGrpSpPr/>
        <p:nvPr/>
      </p:nvGrpSpPr>
      <p:grpSpPr>
        <a:xfrm>
          <a:off x="0" y="0"/>
          <a:ext cx="0" cy="0"/>
          <a:chOff x="0" y="0"/>
          <a:chExt cx="0" cy="0"/>
        </a:xfrm>
      </p:grpSpPr>
      <p:sp>
        <p:nvSpPr>
          <p:cNvPr id="1566" name="Google Shape;1566;p65"/>
          <p:cNvSpPr txBox="1"/>
          <p:nvPr/>
        </p:nvSpPr>
        <p:spPr>
          <a:xfrm>
            <a:off x="1424133" y="2045435"/>
            <a:ext cx="9396400" cy="643200"/>
          </a:xfrm>
          <a:prstGeom prst="rect">
            <a:avLst/>
          </a:prstGeom>
          <a:noFill/>
          <a:ln>
            <a:noFill/>
          </a:ln>
        </p:spPr>
        <p:txBody>
          <a:bodyPr spcFirstLastPara="1" wrap="square" lIns="121900" tIns="121900" rIns="121900" bIns="121900" anchor="ctr" anchorCtr="0">
            <a:noAutofit/>
          </a:bodyPr>
          <a:lstStyle/>
          <a:p>
            <a:pPr algn="ctr" defTabSz="1219170">
              <a:lnSpc>
                <a:spcPct val="115000"/>
              </a:lnSpc>
              <a:buClr>
                <a:srgbClr val="000000"/>
              </a:buClr>
            </a:pPr>
            <a:r>
              <a:rPr lang="en" sz="1467" kern="0" dirty="0">
                <a:solidFill>
                  <a:srgbClr val="FFFFFF"/>
                </a:solidFill>
                <a:latin typeface="Arial"/>
                <a:cs typeface="Arial"/>
                <a:sym typeface="Arial"/>
              </a:rPr>
              <a:t>You can easily</a:t>
            </a:r>
            <a:r>
              <a:rPr lang="en" sz="1467" kern="0" dirty="0">
                <a:solidFill>
                  <a:srgbClr val="435D74"/>
                </a:solidFill>
                <a:latin typeface="Arial"/>
                <a:cs typeface="Arial"/>
                <a:sym typeface="Arial"/>
              </a:rPr>
              <a:t> </a:t>
            </a:r>
            <a:r>
              <a:rPr lang="en" sz="1467" kern="0" dirty="0">
                <a:solidFill>
                  <a:srgbClr val="869FB2"/>
                </a:solidFill>
                <a:latin typeface="Arial"/>
                <a:cs typeface="Arial"/>
                <a:sym typeface="Arial"/>
              </a:rPr>
              <a:t>resize</a:t>
            </a:r>
            <a:r>
              <a:rPr lang="en" sz="1467" kern="0" dirty="0">
                <a:solidFill>
                  <a:srgbClr val="435D74"/>
                </a:solidFill>
                <a:latin typeface="Arial"/>
                <a:cs typeface="Arial"/>
                <a:sym typeface="Arial"/>
              </a:rPr>
              <a:t> </a:t>
            </a:r>
            <a:r>
              <a:rPr lang="en" sz="1467" kern="0" dirty="0">
                <a:solidFill>
                  <a:srgbClr val="FFFFFF"/>
                </a:solidFill>
                <a:latin typeface="Arial"/>
                <a:cs typeface="Arial"/>
                <a:sym typeface="Arial"/>
              </a:rPr>
              <a:t>these resources without losing quality. To</a:t>
            </a:r>
            <a:r>
              <a:rPr lang="en" sz="1467" kern="0" dirty="0">
                <a:solidFill>
                  <a:srgbClr val="435D74"/>
                </a:solidFill>
                <a:latin typeface="Arial"/>
                <a:cs typeface="Arial"/>
                <a:sym typeface="Arial"/>
              </a:rPr>
              <a:t> </a:t>
            </a:r>
            <a:r>
              <a:rPr lang="en" sz="1467" kern="0" dirty="0">
                <a:solidFill>
                  <a:srgbClr val="869FB2"/>
                </a:solidFill>
                <a:latin typeface="Arial"/>
                <a:cs typeface="Arial"/>
                <a:sym typeface="Arial"/>
              </a:rPr>
              <a:t>change the color</a:t>
            </a:r>
            <a:r>
              <a:rPr lang="en" sz="1467"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467" kern="0" dirty="0">
                <a:solidFill>
                  <a:srgbClr val="869FB2"/>
                </a:solidFill>
                <a:uFill>
                  <a:noFill/>
                </a:uFill>
                <a:latin typeface="Arial"/>
                <a:cs typeface="Arial"/>
                <a:sym typeface="Arial"/>
              </a:rPr>
              <a:t>infographics</a:t>
            </a:r>
            <a:r>
              <a:rPr lang="en" sz="1467" kern="0" dirty="0">
                <a:solidFill>
                  <a:srgbClr val="FFFFFF"/>
                </a:solidFill>
                <a:latin typeface="Arial"/>
                <a:cs typeface="Arial"/>
                <a:sym typeface="Arial"/>
              </a:rPr>
              <a:t> on G</a:t>
            </a:r>
            <a:r>
              <a:rPr lang="en-US" altLang="zh-CN" sz="1467" kern="0" dirty="0" err="1">
                <a:solidFill>
                  <a:srgbClr val="FFFFFF"/>
                </a:solidFill>
                <a:latin typeface="Arial"/>
                <a:cs typeface="Arial"/>
                <a:sym typeface="Arial"/>
              </a:rPr>
              <a:t>reatPPT</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p:txBody>
      </p:sp>
      <p:grpSp>
        <p:nvGrpSpPr>
          <p:cNvPr id="1567" name="Google Shape;1567;p65"/>
          <p:cNvGrpSpPr/>
          <p:nvPr/>
        </p:nvGrpSpPr>
        <p:grpSpPr>
          <a:xfrm>
            <a:off x="6874771" y="4114315"/>
            <a:ext cx="632392" cy="735055"/>
            <a:chOff x="4727025" y="1332775"/>
            <a:chExt cx="59900" cy="69625"/>
          </a:xfrm>
        </p:grpSpPr>
        <p:sp>
          <p:nvSpPr>
            <p:cNvPr id="1568" name="Google Shape;1568;p6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6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0" name="Google Shape;1570;p65"/>
          <p:cNvGrpSpPr/>
          <p:nvPr/>
        </p:nvGrpSpPr>
        <p:grpSpPr>
          <a:xfrm>
            <a:off x="7692979" y="3085787"/>
            <a:ext cx="740871" cy="742708"/>
            <a:chOff x="4820425" y="1329900"/>
            <a:chExt cx="70175" cy="70350"/>
          </a:xfrm>
        </p:grpSpPr>
        <p:sp>
          <p:nvSpPr>
            <p:cNvPr id="1571" name="Google Shape;1571;p6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6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6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6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5" name="Google Shape;1575;p65"/>
          <p:cNvGrpSpPr/>
          <p:nvPr/>
        </p:nvGrpSpPr>
        <p:grpSpPr>
          <a:xfrm>
            <a:off x="8528138" y="3091794"/>
            <a:ext cx="776765" cy="711828"/>
            <a:chOff x="4903200" y="1331525"/>
            <a:chExt cx="73575" cy="67425"/>
          </a:xfrm>
        </p:grpSpPr>
        <p:sp>
          <p:nvSpPr>
            <p:cNvPr id="1576" name="Google Shape;1576;p6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6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8" name="Google Shape;1578;p65"/>
          <p:cNvGrpSpPr/>
          <p:nvPr/>
        </p:nvGrpSpPr>
        <p:grpSpPr>
          <a:xfrm>
            <a:off x="7674108" y="4104946"/>
            <a:ext cx="778613" cy="753793"/>
            <a:chOff x="4815575" y="1416800"/>
            <a:chExt cx="73750" cy="71400"/>
          </a:xfrm>
        </p:grpSpPr>
        <p:sp>
          <p:nvSpPr>
            <p:cNvPr id="1579" name="Google Shape;1579;p6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6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6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2" name="Google Shape;1582;p65"/>
          <p:cNvGrpSpPr/>
          <p:nvPr/>
        </p:nvGrpSpPr>
        <p:grpSpPr>
          <a:xfrm>
            <a:off x="8520483" y="4145195"/>
            <a:ext cx="786531" cy="673293"/>
            <a:chOff x="4902475" y="1418875"/>
            <a:chExt cx="74500" cy="63775"/>
          </a:xfrm>
        </p:grpSpPr>
        <p:sp>
          <p:nvSpPr>
            <p:cNvPr id="1583" name="Google Shape;1583;p6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6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5" name="Google Shape;1585;p65"/>
          <p:cNvGrpSpPr/>
          <p:nvPr/>
        </p:nvGrpSpPr>
        <p:grpSpPr>
          <a:xfrm>
            <a:off x="7687437" y="5101334"/>
            <a:ext cx="751956" cy="756169"/>
            <a:chOff x="4818100" y="1507675"/>
            <a:chExt cx="71225" cy="71625"/>
          </a:xfrm>
        </p:grpSpPr>
        <p:sp>
          <p:nvSpPr>
            <p:cNvPr id="1586" name="Google Shape;1586;p6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6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6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6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0" name="Google Shape;1590;p65"/>
          <p:cNvGrpSpPr/>
          <p:nvPr/>
        </p:nvGrpSpPr>
        <p:grpSpPr>
          <a:xfrm>
            <a:off x="6772101" y="5105949"/>
            <a:ext cx="837735" cy="784673"/>
            <a:chOff x="4721450" y="1509475"/>
            <a:chExt cx="79350" cy="74325"/>
          </a:xfrm>
        </p:grpSpPr>
        <p:sp>
          <p:nvSpPr>
            <p:cNvPr id="1591" name="Google Shape;1591;p6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6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6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6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5" name="Google Shape;1595;p65"/>
          <p:cNvGrpSpPr/>
          <p:nvPr/>
        </p:nvGrpSpPr>
        <p:grpSpPr>
          <a:xfrm>
            <a:off x="8566144" y="5085369"/>
            <a:ext cx="742717" cy="750363"/>
            <a:chOff x="4906800" y="1507500"/>
            <a:chExt cx="70350" cy="71075"/>
          </a:xfrm>
        </p:grpSpPr>
        <p:sp>
          <p:nvSpPr>
            <p:cNvPr id="1596" name="Google Shape;1596;p6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6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6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6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6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1" name="Google Shape;1601;p65"/>
          <p:cNvGrpSpPr/>
          <p:nvPr/>
        </p:nvGrpSpPr>
        <p:grpSpPr>
          <a:xfrm>
            <a:off x="5949621" y="3121284"/>
            <a:ext cx="690579" cy="690579"/>
            <a:chOff x="3736598" y="2170606"/>
            <a:chExt cx="404889" cy="404889"/>
          </a:xfrm>
        </p:grpSpPr>
        <p:sp>
          <p:nvSpPr>
            <p:cNvPr id="1602" name="Google Shape;1602;p6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6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6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6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6" name="Google Shape;1606;p65"/>
          <p:cNvGrpSpPr/>
          <p:nvPr/>
        </p:nvGrpSpPr>
        <p:grpSpPr>
          <a:xfrm>
            <a:off x="4972369" y="3121415"/>
            <a:ext cx="782648" cy="690320"/>
            <a:chOff x="3161917" y="2170682"/>
            <a:chExt cx="458870" cy="404737"/>
          </a:xfrm>
        </p:grpSpPr>
        <p:sp>
          <p:nvSpPr>
            <p:cNvPr id="1607" name="Google Shape;1607;p6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6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6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0" name="Google Shape;1610;p65"/>
          <p:cNvGrpSpPr/>
          <p:nvPr/>
        </p:nvGrpSpPr>
        <p:grpSpPr>
          <a:xfrm>
            <a:off x="5003066" y="4136534"/>
            <a:ext cx="721257" cy="690617"/>
            <a:chOff x="3179914" y="2889488"/>
            <a:chExt cx="422876" cy="404911"/>
          </a:xfrm>
        </p:grpSpPr>
        <p:sp>
          <p:nvSpPr>
            <p:cNvPr id="1611" name="Google Shape;1611;p6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6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6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6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6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6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7" name="Google Shape;1617;p65"/>
          <p:cNvGrpSpPr/>
          <p:nvPr/>
        </p:nvGrpSpPr>
        <p:grpSpPr>
          <a:xfrm>
            <a:off x="5937457" y="4136478"/>
            <a:ext cx="714907" cy="690729"/>
            <a:chOff x="3729467" y="2889422"/>
            <a:chExt cx="419153" cy="404977"/>
          </a:xfrm>
        </p:grpSpPr>
        <p:sp>
          <p:nvSpPr>
            <p:cNvPr id="1618" name="Google Shape;1618;p6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6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6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6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6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6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6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5" name="Google Shape;1625;p65"/>
          <p:cNvGrpSpPr/>
          <p:nvPr/>
        </p:nvGrpSpPr>
        <p:grpSpPr>
          <a:xfrm>
            <a:off x="2653502" y="4594384"/>
            <a:ext cx="1287135" cy="179481"/>
            <a:chOff x="4411970" y="2962952"/>
            <a:chExt cx="706544" cy="104212"/>
          </a:xfrm>
        </p:grpSpPr>
        <p:sp>
          <p:nvSpPr>
            <p:cNvPr id="1626" name="Google Shape;1626;p6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6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6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6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0" name="Google Shape;1630;p65"/>
          <p:cNvGrpSpPr/>
          <p:nvPr/>
        </p:nvGrpSpPr>
        <p:grpSpPr>
          <a:xfrm>
            <a:off x="2653501" y="4054769"/>
            <a:ext cx="1280211" cy="385563"/>
            <a:chOff x="4411970" y="2726085"/>
            <a:chExt cx="643107" cy="193659"/>
          </a:xfrm>
        </p:grpSpPr>
        <p:sp>
          <p:nvSpPr>
            <p:cNvPr id="1631" name="Google Shape;1631;p6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6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6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4" name="Google Shape;1634;p65"/>
          <p:cNvGrpSpPr/>
          <p:nvPr/>
        </p:nvGrpSpPr>
        <p:grpSpPr>
          <a:xfrm>
            <a:off x="1331499" y="4393867"/>
            <a:ext cx="1082004" cy="336779"/>
            <a:chOff x="4411970" y="4340222"/>
            <a:chExt cx="779467" cy="242683"/>
          </a:xfrm>
        </p:grpSpPr>
        <p:sp>
          <p:nvSpPr>
            <p:cNvPr id="1635" name="Google Shape;1635;p6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6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6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8" name="Google Shape;1638;p65"/>
          <p:cNvGrpSpPr/>
          <p:nvPr/>
        </p:nvGrpSpPr>
        <p:grpSpPr>
          <a:xfrm>
            <a:off x="2653501" y="3612411"/>
            <a:ext cx="1286880" cy="288307"/>
            <a:chOff x="4411970" y="2468674"/>
            <a:chExt cx="747317" cy="167425"/>
          </a:xfrm>
        </p:grpSpPr>
        <p:sp>
          <p:nvSpPr>
            <p:cNvPr id="1639" name="Google Shape;1639;p6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6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41" name="Google Shape;1641;p65"/>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42" name="Google Shape;1642;p65"/>
          <p:cNvGrpSpPr/>
          <p:nvPr/>
        </p:nvGrpSpPr>
        <p:grpSpPr>
          <a:xfrm>
            <a:off x="1330257" y="3112916"/>
            <a:ext cx="2612055" cy="278379"/>
            <a:chOff x="6336019" y="3733725"/>
            <a:chExt cx="2566206" cy="351310"/>
          </a:xfrm>
        </p:grpSpPr>
        <p:sp>
          <p:nvSpPr>
            <p:cNvPr id="1643" name="Google Shape;1643;p6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6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6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6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7" name="Google Shape;1647;p65"/>
          <p:cNvGrpSpPr/>
          <p:nvPr/>
        </p:nvGrpSpPr>
        <p:grpSpPr>
          <a:xfrm>
            <a:off x="2653502" y="5267469"/>
            <a:ext cx="1262068" cy="204267"/>
            <a:chOff x="4404545" y="3301592"/>
            <a:chExt cx="782403" cy="129272"/>
          </a:xfrm>
        </p:grpSpPr>
        <p:sp>
          <p:nvSpPr>
            <p:cNvPr id="1648" name="Google Shape;1648;p6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6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0" name="Google Shape;1650;p65"/>
          <p:cNvGrpSpPr/>
          <p:nvPr/>
        </p:nvGrpSpPr>
        <p:grpSpPr>
          <a:xfrm>
            <a:off x="2653502" y="4927917"/>
            <a:ext cx="1283009" cy="185503"/>
            <a:chOff x="4411970" y="3131459"/>
            <a:chExt cx="710520" cy="117397"/>
          </a:xfrm>
        </p:grpSpPr>
        <p:sp>
          <p:nvSpPr>
            <p:cNvPr id="1651" name="Google Shape;1651;p6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6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53" name="Google Shape;1653;p65" descr="Timeline background shape"/>
          <p:cNvSpPr/>
          <p:nvPr/>
        </p:nvSpPr>
        <p:spPr>
          <a:xfrm>
            <a:off x="265350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54" name="Google Shape;1654;p65"/>
          <p:cNvGrpSpPr/>
          <p:nvPr/>
        </p:nvGrpSpPr>
        <p:grpSpPr>
          <a:xfrm>
            <a:off x="1320361" y="4828804"/>
            <a:ext cx="1098451" cy="611984"/>
            <a:chOff x="4411970" y="1801825"/>
            <a:chExt cx="734586" cy="409262"/>
          </a:xfrm>
        </p:grpSpPr>
        <p:sp>
          <p:nvSpPr>
            <p:cNvPr id="1655" name="Google Shape;1655;p6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6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7" name="Google Shape;1657;p65"/>
          <p:cNvGrpSpPr/>
          <p:nvPr/>
        </p:nvGrpSpPr>
        <p:grpSpPr>
          <a:xfrm>
            <a:off x="4126991" y="3118897"/>
            <a:ext cx="695352" cy="695352"/>
            <a:chOff x="5681300" y="2527788"/>
            <a:chExt cx="805800" cy="805800"/>
          </a:xfrm>
        </p:grpSpPr>
        <p:sp>
          <p:nvSpPr>
            <p:cNvPr id="1658" name="Google Shape;1658;p6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6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0" name="Google Shape;1660;p65"/>
          <p:cNvGrpSpPr/>
          <p:nvPr/>
        </p:nvGrpSpPr>
        <p:grpSpPr>
          <a:xfrm>
            <a:off x="4119311" y="4126487"/>
            <a:ext cx="710711" cy="710711"/>
            <a:chOff x="4049800" y="640400"/>
            <a:chExt cx="858900" cy="858900"/>
          </a:xfrm>
        </p:grpSpPr>
        <p:sp>
          <p:nvSpPr>
            <p:cNvPr id="1661" name="Google Shape;1661;p6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6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3" name="Google Shape;1663;p65"/>
          <p:cNvGrpSpPr/>
          <p:nvPr/>
        </p:nvGrpSpPr>
        <p:grpSpPr>
          <a:xfrm>
            <a:off x="4019955" y="5030057"/>
            <a:ext cx="909424" cy="909424"/>
            <a:chOff x="5080188" y="927900"/>
            <a:chExt cx="961200" cy="961200"/>
          </a:xfrm>
        </p:grpSpPr>
        <p:sp>
          <p:nvSpPr>
            <p:cNvPr id="1664" name="Google Shape;1664;p6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6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6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6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6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6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6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6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72" name="Google Shape;1672;p65"/>
          <p:cNvGrpSpPr/>
          <p:nvPr/>
        </p:nvGrpSpPr>
        <p:grpSpPr>
          <a:xfrm>
            <a:off x="5971287" y="5158979"/>
            <a:ext cx="674200" cy="672008"/>
            <a:chOff x="6039282" y="1042577"/>
            <a:chExt cx="734315" cy="731929"/>
          </a:xfrm>
        </p:grpSpPr>
        <p:sp>
          <p:nvSpPr>
            <p:cNvPr id="1673" name="Google Shape;1673;p6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6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5" name="Google Shape;1675;p6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6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6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6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6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6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6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6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6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6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5" name="Google Shape;1685;p6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6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6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6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6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6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6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6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6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4" name="Google Shape;1694;p65"/>
          <p:cNvGrpSpPr/>
          <p:nvPr/>
        </p:nvGrpSpPr>
        <p:grpSpPr>
          <a:xfrm>
            <a:off x="6788089" y="3065149"/>
            <a:ext cx="756992" cy="802848"/>
            <a:chOff x="1825800" y="1651625"/>
            <a:chExt cx="539989" cy="571775"/>
          </a:xfrm>
        </p:grpSpPr>
        <p:sp>
          <p:nvSpPr>
            <p:cNvPr id="1695" name="Google Shape;1695;p6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6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6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6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9" name="Google Shape;1699;p65"/>
          <p:cNvGrpSpPr/>
          <p:nvPr/>
        </p:nvGrpSpPr>
        <p:grpSpPr>
          <a:xfrm>
            <a:off x="5021328" y="5140773"/>
            <a:ext cx="677497" cy="677273"/>
            <a:chOff x="1897577" y="2802432"/>
            <a:chExt cx="492176" cy="492014"/>
          </a:xfrm>
        </p:grpSpPr>
        <p:sp>
          <p:nvSpPr>
            <p:cNvPr id="1700" name="Google Shape;1700;p6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6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6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6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6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6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6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6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6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6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2" name="Google Shape;1712;p65"/>
          <p:cNvGrpSpPr/>
          <p:nvPr/>
        </p:nvGrpSpPr>
        <p:grpSpPr>
          <a:xfrm>
            <a:off x="1330034" y="5558831"/>
            <a:ext cx="1078969" cy="267789"/>
            <a:chOff x="2013045" y="4813233"/>
            <a:chExt cx="921986" cy="228854"/>
          </a:xfrm>
        </p:grpSpPr>
        <p:sp>
          <p:nvSpPr>
            <p:cNvPr id="1713" name="Google Shape;1713;p6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6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5" name="Google Shape;1715;p65"/>
          <p:cNvGrpSpPr/>
          <p:nvPr/>
        </p:nvGrpSpPr>
        <p:grpSpPr>
          <a:xfrm>
            <a:off x="1341314" y="3541340"/>
            <a:ext cx="1056561" cy="359921"/>
            <a:chOff x="1046767" y="4756633"/>
            <a:chExt cx="859646" cy="292841"/>
          </a:xfrm>
        </p:grpSpPr>
        <p:sp>
          <p:nvSpPr>
            <p:cNvPr id="1716" name="Google Shape;1716;p6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6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6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19" name="Google Shape;1719;p65"/>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65"/>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65"/>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2" name="Google Shape;1722;p65"/>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23" name="Google Shape;1723;p65"/>
          <p:cNvGrpSpPr/>
          <p:nvPr/>
        </p:nvGrpSpPr>
        <p:grpSpPr>
          <a:xfrm>
            <a:off x="9522455" y="3400750"/>
            <a:ext cx="221964" cy="188663"/>
            <a:chOff x="4660325" y="1866850"/>
            <a:chExt cx="68350" cy="58100"/>
          </a:xfrm>
        </p:grpSpPr>
        <p:sp>
          <p:nvSpPr>
            <p:cNvPr id="1724" name="Google Shape;1724;p6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6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26" name="Google Shape;1726;p65"/>
          <p:cNvGrpSpPr/>
          <p:nvPr/>
        </p:nvGrpSpPr>
        <p:grpSpPr>
          <a:xfrm>
            <a:off x="9934915" y="3435049"/>
            <a:ext cx="216687" cy="120065"/>
            <a:chOff x="4791775" y="1877500"/>
            <a:chExt cx="66725" cy="36975"/>
          </a:xfrm>
        </p:grpSpPr>
        <p:sp>
          <p:nvSpPr>
            <p:cNvPr id="1727" name="Google Shape;1727;p6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6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29" name="Google Shape;1729;p65"/>
          <p:cNvGrpSpPr/>
          <p:nvPr/>
        </p:nvGrpSpPr>
        <p:grpSpPr>
          <a:xfrm>
            <a:off x="10363866" y="3435049"/>
            <a:ext cx="193305" cy="120065"/>
            <a:chOff x="4923925" y="1877500"/>
            <a:chExt cx="59525" cy="36975"/>
          </a:xfrm>
        </p:grpSpPr>
        <p:sp>
          <p:nvSpPr>
            <p:cNvPr id="1730" name="Google Shape;1730;p6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6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2" name="Google Shape;1732;p65"/>
          <p:cNvGrpSpPr/>
          <p:nvPr/>
        </p:nvGrpSpPr>
        <p:grpSpPr>
          <a:xfrm>
            <a:off x="10756521" y="3411303"/>
            <a:ext cx="188596" cy="167556"/>
            <a:chOff x="5058450" y="1870100"/>
            <a:chExt cx="58075" cy="51600"/>
          </a:xfrm>
        </p:grpSpPr>
        <p:sp>
          <p:nvSpPr>
            <p:cNvPr id="1733" name="Google Shape;1733;p6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6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5" name="Google Shape;1735;p65"/>
          <p:cNvGrpSpPr/>
          <p:nvPr/>
        </p:nvGrpSpPr>
        <p:grpSpPr>
          <a:xfrm>
            <a:off x="9975874" y="3974514"/>
            <a:ext cx="134769" cy="143527"/>
            <a:chOff x="4811425" y="2065025"/>
            <a:chExt cx="41500" cy="44200"/>
          </a:xfrm>
        </p:grpSpPr>
        <p:sp>
          <p:nvSpPr>
            <p:cNvPr id="1736" name="Google Shape;1736;p6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6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8" name="Google Shape;1738;p65"/>
          <p:cNvGrpSpPr/>
          <p:nvPr/>
        </p:nvGrpSpPr>
        <p:grpSpPr>
          <a:xfrm>
            <a:off x="10365790" y="3974798"/>
            <a:ext cx="161156" cy="142957"/>
            <a:chOff x="4929875" y="2065025"/>
            <a:chExt cx="49625" cy="44025"/>
          </a:xfrm>
        </p:grpSpPr>
        <p:sp>
          <p:nvSpPr>
            <p:cNvPr id="1739" name="Google Shape;1739;p6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6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41" name="Google Shape;1741;p65"/>
          <p:cNvGrpSpPr/>
          <p:nvPr/>
        </p:nvGrpSpPr>
        <p:grpSpPr>
          <a:xfrm>
            <a:off x="10804015" y="3978817"/>
            <a:ext cx="93608" cy="134921"/>
            <a:chOff x="5083925" y="2066350"/>
            <a:chExt cx="28825" cy="41550"/>
          </a:xfrm>
        </p:grpSpPr>
        <p:sp>
          <p:nvSpPr>
            <p:cNvPr id="1742" name="Google Shape;1742;p6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6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44" name="Google Shape;1744;p65"/>
          <p:cNvGrpSpPr/>
          <p:nvPr/>
        </p:nvGrpSpPr>
        <p:grpSpPr>
          <a:xfrm>
            <a:off x="9512753" y="3999679"/>
            <a:ext cx="241368" cy="93195"/>
            <a:chOff x="4659775" y="2072775"/>
            <a:chExt cx="74325" cy="28700"/>
          </a:xfrm>
        </p:grpSpPr>
        <p:sp>
          <p:nvSpPr>
            <p:cNvPr id="1745" name="Google Shape;1745;p6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6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6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48" name="Google Shape;1748;p65"/>
          <p:cNvGrpSpPr/>
          <p:nvPr/>
        </p:nvGrpSpPr>
        <p:grpSpPr>
          <a:xfrm>
            <a:off x="10739229" y="3720433"/>
            <a:ext cx="223183" cy="118929"/>
            <a:chOff x="4662475" y="1976500"/>
            <a:chExt cx="68725" cy="36625"/>
          </a:xfrm>
        </p:grpSpPr>
        <p:sp>
          <p:nvSpPr>
            <p:cNvPr id="1749" name="Google Shape;1749;p6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6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6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52" name="Google Shape;1752;p65"/>
          <p:cNvGrpSpPr/>
          <p:nvPr/>
        </p:nvGrpSpPr>
        <p:grpSpPr>
          <a:xfrm>
            <a:off x="10335102" y="3725019"/>
            <a:ext cx="222532" cy="109756"/>
            <a:chOff x="4920150" y="1977875"/>
            <a:chExt cx="68525" cy="33800"/>
          </a:xfrm>
        </p:grpSpPr>
        <p:sp>
          <p:nvSpPr>
            <p:cNvPr id="1753" name="Google Shape;1753;p6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6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6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56" name="Google Shape;1756;p65"/>
          <p:cNvGrpSpPr/>
          <p:nvPr/>
        </p:nvGrpSpPr>
        <p:grpSpPr>
          <a:xfrm>
            <a:off x="9549977" y="4263577"/>
            <a:ext cx="166920" cy="170479"/>
            <a:chOff x="4676550" y="2160575"/>
            <a:chExt cx="51400" cy="52500"/>
          </a:xfrm>
        </p:grpSpPr>
        <p:sp>
          <p:nvSpPr>
            <p:cNvPr id="1757" name="Google Shape;1757;p6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6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6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60" name="Google Shape;1760;p65"/>
          <p:cNvGrpSpPr/>
          <p:nvPr/>
        </p:nvGrpSpPr>
        <p:grpSpPr>
          <a:xfrm>
            <a:off x="9946322" y="4272952"/>
            <a:ext cx="193873" cy="151725"/>
            <a:chOff x="4768325" y="2163475"/>
            <a:chExt cx="59700" cy="46725"/>
          </a:xfrm>
        </p:grpSpPr>
        <p:sp>
          <p:nvSpPr>
            <p:cNvPr id="1761" name="Google Shape;1761;p6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6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63" name="Google Shape;1763;p65"/>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65"/>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65"/>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65"/>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65"/>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65"/>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69" name="Google Shape;1769;p65"/>
          <p:cNvGrpSpPr/>
          <p:nvPr/>
        </p:nvGrpSpPr>
        <p:grpSpPr>
          <a:xfrm>
            <a:off x="9968079" y="4613078"/>
            <a:ext cx="150357" cy="142471"/>
            <a:chOff x="4768575" y="2253950"/>
            <a:chExt cx="46300" cy="43875"/>
          </a:xfrm>
        </p:grpSpPr>
        <p:sp>
          <p:nvSpPr>
            <p:cNvPr id="1770" name="Google Shape;1770;p6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1" name="Google Shape;1771;p6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72" name="Google Shape;1772;p65"/>
          <p:cNvGrpSpPr/>
          <p:nvPr/>
        </p:nvGrpSpPr>
        <p:grpSpPr>
          <a:xfrm>
            <a:off x="10367577" y="5265112"/>
            <a:ext cx="157583" cy="194995"/>
            <a:chOff x="4960900" y="2433225"/>
            <a:chExt cx="48525" cy="60050"/>
          </a:xfrm>
        </p:grpSpPr>
        <p:sp>
          <p:nvSpPr>
            <p:cNvPr id="1773" name="Google Shape;1773;p6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6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75" name="Google Shape;1775;p65"/>
          <p:cNvGrpSpPr/>
          <p:nvPr/>
        </p:nvGrpSpPr>
        <p:grpSpPr>
          <a:xfrm>
            <a:off x="9952329" y="5617193"/>
            <a:ext cx="181859" cy="191747"/>
            <a:chOff x="4854075" y="2527625"/>
            <a:chExt cx="56000" cy="59050"/>
          </a:xfrm>
        </p:grpSpPr>
        <p:sp>
          <p:nvSpPr>
            <p:cNvPr id="1776" name="Google Shape;1776;p6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6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78" name="Google Shape;1778;p65"/>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65"/>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65"/>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81" name="Google Shape;1781;p65"/>
          <p:cNvGrpSpPr/>
          <p:nvPr/>
        </p:nvGrpSpPr>
        <p:grpSpPr>
          <a:xfrm>
            <a:off x="10784611" y="4902186"/>
            <a:ext cx="132416" cy="214396"/>
            <a:chOff x="5059700" y="2334775"/>
            <a:chExt cx="40775" cy="66025"/>
          </a:xfrm>
        </p:grpSpPr>
        <p:sp>
          <p:nvSpPr>
            <p:cNvPr id="1782" name="Google Shape;1782;p6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6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6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6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6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6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6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6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6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91" name="Google Shape;1791;p65"/>
          <p:cNvGrpSpPr/>
          <p:nvPr/>
        </p:nvGrpSpPr>
        <p:grpSpPr>
          <a:xfrm>
            <a:off x="10727496" y="5255695"/>
            <a:ext cx="246645" cy="213828"/>
            <a:chOff x="5037700" y="2430325"/>
            <a:chExt cx="75950" cy="65850"/>
          </a:xfrm>
        </p:grpSpPr>
        <p:sp>
          <p:nvSpPr>
            <p:cNvPr id="1792" name="Google Shape;1792;p6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6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94" name="Google Shape;1794;p65"/>
          <p:cNvGrpSpPr/>
          <p:nvPr/>
        </p:nvGrpSpPr>
        <p:grpSpPr>
          <a:xfrm>
            <a:off x="9953504" y="4944298"/>
            <a:ext cx="230685" cy="130172"/>
            <a:chOff x="4756975" y="2341800"/>
            <a:chExt cx="91975" cy="51925"/>
          </a:xfrm>
        </p:grpSpPr>
        <p:sp>
          <p:nvSpPr>
            <p:cNvPr id="1795" name="Google Shape;1795;p6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6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6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6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6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6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6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6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6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6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6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6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6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6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6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6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6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6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3" name="Google Shape;1813;p6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6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15" name="Google Shape;1815;p65"/>
          <p:cNvGrpSpPr/>
          <p:nvPr/>
        </p:nvGrpSpPr>
        <p:grpSpPr>
          <a:xfrm>
            <a:off x="10309421" y="5595894"/>
            <a:ext cx="283329" cy="234348"/>
            <a:chOff x="4943575" y="2516350"/>
            <a:chExt cx="98675" cy="81700"/>
          </a:xfrm>
        </p:grpSpPr>
        <p:sp>
          <p:nvSpPr>
            <p:cNvPr id="1816" name="Google Shape;1816;p6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6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6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6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6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6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6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6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6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6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6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6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6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6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6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6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6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6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6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6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6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6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6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6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6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6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6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6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6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6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6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6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6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6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6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6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6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6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6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6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6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6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6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6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6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6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6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6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6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6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6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6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6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6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6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6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6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6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6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6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6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6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6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6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6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6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6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6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6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6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6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6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6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6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6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6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6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6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94" name="Google Shape;1894;p65"/>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65"/>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65"/>
          <p:cNvSpPr/>
          <p:nvPr/>
        </p:nvSpPr>
        <p:spPr>
          <a:xfrm>
            <a:off x="955463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65"/>
          <p:cNvSpPr/>
          <p:nvPr/>
        </p:nvSpPr>
        <p:spPr>
          <a:xfrm flipH="1">
            <a:off x="9964459"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65"/>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chemeClr val="dk1"/>
              </a:buClr>
              <a:buSzPts val="1100"/>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a:buClr>
                <a:srgbClr val="000000"/>
              </a:buClr>
              <a:buSzPts val="1100"/>
            </a:pPr>
            <a:endParaRPr>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02"/>
        <p:cNvGrpSpPr/>
        <p:nvPr/>
      </p:nvGrpSpPr>
      <p:grpSpPr>
        <a:xfrm>
          <a:off x="0" y="0"/>
          <a:ext cx="0" cy="0"/>
          <a:chOff x="0" y="0"/>
          <a:chExt cx="0" cy="0"/>
        </a:xfrm>
      </p:grpSpPr>
      <p:grpSp>
        <p:nvGrpSpPr>
          <p:cNvPr id="1903" name="Google Shape;1903;p66"/>
          <p:cNvGrpSpPr/>
          <p:nvPr/>
        </p:nvGrpSpPr>
        <p:grpSpPr>
          <a:xfrm>
            <a:off x="994095" y="1558221"/>
            <a:ext cx="3323824" cy="1839835"/>
            <a:chOff x="2654821" y="2311071"/>
            <a:chExt cx="2279715" cy="1262120"/>
          </a:xfrm>
        </p:grpSpPr>
        <p:grpSp>
          <p:nvGrpSpPr>
            <p:cNvPr id="1904" name="Google Shape;1904;p66"/>
            <p:cNvGrpSpPr/>
            <p:nvPr/>
          </p:nvGrpSpPr>
          <p:grpSpPr>
            <a:xfrm>
              <a:off x="4034269" y="2840745"/>
              <a:ext cx="40212" cy="36437"/>
              <a:chOff x="4293400" y="2574725"/>
              <a:chExt cx="84425" cy="80100"/>
            </a:xfrm>
          </p:grpSpPr>
          <p:sp>
            <p:nvSpPr>
              <p:cNvPr id="1905" name="Google Shape;1905;p6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906" name="Google Shape;1906;p6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07" name="Google Shape;1907;p66"/>
            <p:cNvGrpSpPr/>
            <p:nvPr/>
          </p:nvGrpSpPr>
          <p:grpSpPr>
            <a:xfrm>
              <a:off x="3894606" y="2334874"/>
              <a:ext cx="913198" cy="518984"/>
              <a:chOff x="4000175" y="1462675"/>
              <a:chExt cx="1917275" cy="1140875"/>
            </a:xfrm>
          </p:grpSpPr>
          <p:sp>
            <p:nvSpPr>
              <p:cNvPr id="1908" name="Google Shape;1908;p6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909" name="Google Shape;1909;p66"/>
              <p:cNvGrpSpPr/>
              <p:nvPr/>
            </p:nvGrpSpPr>
            <p:grpSpPr>
              <a:xfrm>
                <a:off x="4000175" y="1462675"/>
                <a:ext cx="1917275" cy="1140875"/>
                <a:chOff x="4000175" y="1462675"/>
                <a:chExt cx="1917275" cy="1140875"/>
              </a:xfrm>
            </p:grpSpPr>
            <p:sp>
              <p:nvSpPr>
                <p:cNvPr id="1910" name="Google Shape;1910;p6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911" name="Google Shape;1911;p6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6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6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6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1915" name="Google Shape;1915;p6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916" name="Google Shape;1916;p66"/>
            <p:cNvGrpSpPr/>
            <p:nvPr/>
          </p:nvGrpSpPr>
          <p:grpSpPr>
            <a:xfrm>
              <a:off x="3875768" y="2846704"/>
              <a:ext cx="44796" cy="47366"/>
              <a:chOff x="3960625" y="2587825"/>
              <a:chExt cx="94050" cy="104125"/>
            </a:xfrm>
          </p:grpSpPr>
          <p:sp>
            <p:nvSpPr>
              <p:cNvPr id="1917" name="Google Shape;1917;p6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918" name="Google Shape;1918;p6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19" name="Google Shape;1919;p66"/>
            <p:cNvGrpSpPr/>
            <p:nvPr/>
          </p:nvGrpSpPr>
          <p:grpSpPr>
            <a:xfrm>
              <a:off x="3782759" y="2807162"/>
              <a:ext cx="82686" cy="85487"/>
              <a:chOff x="3765350" y="2500900"/>
              <a:chExt cx="173600" cy="187925"/>
            </a:xfrm>
          </p:grpSpPr>
          <p:sp>
            <p:nvSpPr>
              <p:cNvPr id="1920" name="Google Shape;1920;p6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921" name="Google Shape;1921;p6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6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6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6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6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26" name="Google Shape;1926;p66"/>
            <p:cNvGrpSpPr/>
            <p:nvPr/>
          </p:nvGrpSpPr>
          <p:grpSpPr>
            <a:xfrm>
              <a:off x="3775674" y="2798496"/>
              <a:ext cx="40545" cy="23564"/>
              <a:chOff x="3750475" y="2481850"/>
              <a:chExt cx="85125" cy="51800"/>
            </a:xfrm>
          </p:grpSpPr>
          <p:sp>
            <p:nvSpPr>
              <p:cNvPr id="1927" name="Google Shape;1927;p6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6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929" name="Google Shape;1929;p66"/>
            <p:cNvGrpSpPr/>
            <p:nvPr/>
          </p:nvGrpSpPr>
          <p:grpSpPr>
            <a:xfrm>
              <a:off x="3716946" y="2776024"/>
              <a:ext cx="81971" cy="76912"/>
              <a:chOff x="3627175" y="2432450"/>
              <a:chExt cx="172100" cy="169075"/>
            </a:xfrm>
          </p:grpSpPr>
          <p:sp>
            <p:nvSpPr>
              <p:cNvPr id="1930" name="Google Shape;1930;p6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6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932" name="Google Shape;1932;p6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933" name="Google Shape;1933;p66"/>
            <p:cNvGrpSpPr/>
            <p:nvPr/>
          </p:nvGrpSpPr>
          <p:grpSpPr>
            <a:xfrm>
              <a:off x="3685682" y="2845624"/>
              <a:ext cx="29311" cy="45055"/>
              <a:chOff x="3561536" y="2585450"/>
              <a:chExt cx="61539" cy="99045"/>
            </a:xfrm>
          </p:grpSpPr>
          <p:sp>
            <p:nvSpPr>
              <p:cNvPr id="1934" name="Google Shape;1934;p6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6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936" name="Google Shape;1936;p66"/>
            <p:cNvGrpSpPr/>
            <p:nvPr/>
          </p:nvGrpSpPr>
          <p:grpSpPr>
            <a:xfrm>
              <a:off x="3849905" y="2572252"/>
              <a:ext cx="74339" cy="119559"/>
              <a:chOff x="3906325" y="1984500"/>
              <a:chExt cx="156075" cy="262825"/>
            </a:xfrm>
          </p:grpSpPr>
          <p:sp>
            <p:nvSpPr>
              <p:cNvPr id="1937" name="Google Shape;1937;p6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938" name="Google Shape;1938;p6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39" name="Google Shape;1939;p66"/>
            <p:cNvGrpSpPr/>
            <p:nvPr/>
          </p:nvGrpSpPr>
          <p:grpSpPr>
            <a:xfrm>
              <a:off x="2654821" y="2414345"/>
              <a:ext cx="667570" cy="558731"/>
              <a:chOff x="1397225" y="1637375"/>
              <a:chExt cx="1401575" cy="1228250"/>
            </a:xfrm>
          </p:grpSpPr>
          <p:sp>
            <p:nvSpPr>
              <p:cNvPr id="1940" name="Google Shape;1940;p6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941" name="Google Shape;1941;p66"/>
              <p:cNvGrpSpPr/>
              <p:nvPr/>
            </p:nvGrpSpPr>
            <p:grpSpPr>
              <a:xfrm>
                <a:off x="1397225" y="1637375"/>
                <a:ext cx="1398775" cy="1228250"/>
                <a:chOff x="1397225" y="1637375"/>
                <a:chExt cx="1398775" cy="1228250"/>
              </a:xfrm>
            </p:grpSpPr>
            <p:sp>
              <p:nvSpPr>
                <p:cNvPr id="1942" name="Google Shape;1942;p6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6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944" name="Google Shape;1944;p66"/>
            <p:cNvGrpSpPr/>
            <p:nvPr/>
          </p:nvGrpSpPr>
          <p:grpSpPr>
            <a:xfrm>
              <a:off x="3230417" y="3103734"/>
              <a:ext cx="282982" cy="280332"/>
              <a:chOff x="2605700" y="3152850"/>
              <a:chExt cx="594125" cy="616250"/>
            </a:xfrm>
          </p:grpSpPr>
          <p:sp>
            <p:nvSpPr>
              <p:cNvPr id="1945" name="Google Shape;1945;p6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946" name="Google Shape;1946;p6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grpSp>
          <p:nvGrpSpPr>
            <p:cNvPr id="1947" name="Google Shape;1947;p66"/>
            <p:cNvGrpSpPr/>
            <p:nvPr/>
          </p:nvGrpSpPr>
          <p:grpSpPr>
            <a:xfrm>
              <a:off x="3265985" y="3226989"/>
              <a:ext cx="87151" cy="346202"/>
              <a:chOff x="2680375" y="3423800"/>
              <a:chExt cx="182975" cy="761050"/>
            </a:xfrm>
          </p:grpSpPr>
          <p:sp>
            <p:nvSpPr>
              <p:cNvPr id="1948" name="Google Shape;1948;p6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949" name="Google Shape;1949;p6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50" name="Google Shape;1950;p66"/>
            <p:cNvGrpSpPr/>
            <p:nvPr/>
          </p:nvGrpSpPr>
          <p:grpSpPr>
            <a:xfrm>
              <a:off x="3855466" y="3289811"/>
              <a:ext cx="112514" cy="94210"/>
              <a:chOff x="3918000" y="3561900"/>
              <a:chExt cx="236225" cy="207100"/>
            </a:xfrm>
          </p:grpSpPr>
          <p:sp>
            <p:nvSpPr>
              <p:cNvPr id="1951" name="Google Shape;1951;p6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952" name="Google Shape;1952;p6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53" name="Google Shape;1953;p6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6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6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nvGrpSpPr>
            <p:cNvPr id="1956" name="Google Shape;1956;p66"/>
            <p:cNvGrpSpPr/>
            <p:nvPr/>
          </p:nvGrpSpPr>
          <p:grpSpPr>
            <a:xfrm>
              <a:off x="2905224" y="2311071"/>
              <a:ext cx="596721" cy="528992"/>
              <a:chOff x="1922950" y="1410350"/>
              <a:chExt cx="1252825" cy="1162875"/>
            </a:xfrm>
          </p:grpSpPr>
          <p:sp>
            <p:nvSpPr>
              <p:cNvPr id="1957" name="Google Shape;1957;p6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6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6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6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6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6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6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6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6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6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6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6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6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6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6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6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grpSp>
        <p:sp>
          <p:nvSpPr>
            <p:cNvPr id="1973" name="Google Shape;1973;p6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6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6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6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6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6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6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6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6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6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6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6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6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6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6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6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6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6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6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6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1993" name="Google Shape;1993;p6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1994" name="Google Shape;1994;p6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95" name="Google Shape;1995;p66"/>
            <p:cNvGrpSpPr/>
            <p:nvPr/>
          </p:nvGrpSpPr>
          <p:grpSpPr>
            <a:xfrm>
              <a:off x="3280929" y="3294542"/>
              <a:ext cx="109894" cy="272224"/>
              <a:chOff x="2711750" y="3572300"/>
              <a:chExt cx="230725" cy="598425"/>
            </a:xfrm>
          </p:grpSpPr>
          <p:sp>
            <p:nvSpPr>
              <p:cNvPr id="1996" name="Google Shape;1996;p6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6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98" name="Google Shape;1998;p6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99" name="Google Shape;1999;p66"/>
            <p:cNvGrpSpPr/>
            <p:nvPr/>
          </p:nvGrpSpPr>
          <p:grpSpPr>
            <a:xfrm>
              <a:off x="3790439" y="2408636"/>
              <a:ext cx="73017" cy="75684"/>
              <a:chOff x="3781475" y="1624825"/>
              <a:chExt cx="153300" cy="166375"/>
            </a:xfrm>
          </p:grpSpPr>
          <p:sp>
            <p:nvSpPr>
              <p:cNvPr id="2000" name="Google Shape;2000;p6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6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6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6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04" name="Google Shape;2004;p6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6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6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6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6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6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6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11" name="Google Shape;2011;p66"/>
            <p:cNvGrpSpPr/>
            <p:nvPr/>
          </p:nvGrpSpPr>
          <p:grpSpPr>
            <a:xfrm>
              <a:off x="4403342" y="3107749"/>
              <a:ext cx="316680" cy="101374"/>
              <a:chOff x="5068275" y="3161675"/>
              <a:chExt cx="664875" cy="222850"/>
            </a:xfrm>
          </p:grpSpPr>
          <p:sp>
            <p:nvSpPr>
              <p:cNvPr id="2012" name="Google Shape;2012;p6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6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6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6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16" name="Google Shape;2016;p6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6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6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6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6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6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6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6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6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6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6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6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6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6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6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6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6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6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6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6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6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6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6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6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6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6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6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6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6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45" name="Google Shape;2045;p66"/>
            <p:cNvGrpSpPr/>
            <p:nvPr/>
          </p:nvGrpSpPr>
          <p:grpSpPr>
            <a:xfrm>
              <a:off x="3697513" y="2707266"/>
              <a:ext cx="59549" cy="79733"/>
              <a:chOff x="3586375" y="2281300"/>
              <a:chExt cx="125025" cy="175275"/>
            </a:xfrm>
          </p:grpSpPr>
          <p:sp>
            <p:nvSpPr>
              <p:cNvPr id="2046" name="Google Shape;2046;p6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6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48" name="Google Shape;2048;p6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49" name="Google Shape;2049;p66"/>
            <p:cNvGrpSpPr/>
            <p:nvPr/>
          </p:nvGrpSpPr>
          <p:grpSpPr>
            <a:xfrm>
              <a:off x="4513224" y="3221724"/>
              <a:ext cx="274563" cy="280321"/>
              <a:chOff x="5298975" y="3412225"/>
              <a:chExt cx="576450" cy="616225"/>
            </a:xfrm>
          </p:grpSpPr>
          <p:sp>
            <p:nvSpPr>
              <p:cNvPr id="2050" name="Google Shape;2050;p6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051" name="Google Shape;2051;p6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52" name="Google Shape;2052;p66"/>
            <p:cNvGrpSpPr/>
            <p:nvPr/>
          </p:nvGrpSpPr>
          <p:grpSpPr>
            <a:xfrm>
              <a:off x="4824403" y="3421846"/>
              <a:ext cx="110132" cy="130647"/>
              <a:chOff x="5952300" y="3852150"/>
              <a:chExt cx="231225" cy="287200"/>
            </a:xfrm>
          </p:grpSpPr>
          <p:sp>
            <p:nvSpPr>
              <p:cNvPr id="2053" name="Google Shape;2053;p6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6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55" name="Google Shape;2055;p6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6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6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6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6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6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6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6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63" name="Google Shape;2063;p66"/>
            <p:cNvGrpSpPr/>
            <p:nvPr/>
          </p:nvGrpSpPr>
          <p:grpSpPr>
            <a:xfrm>
              <a:off x="4295710" y="3079670"/>
              <a:ext cx="14968" cy="27135"/>
              <a:chOff x="4842300" y="3099950"/>
              <a:chExt cx="31425" cy="59650"/>
            </a:xfrm>
          </p:grpSpPr>
          <p:sp>
            <p:nvSpPr>
              <p:cNvPr id="2064" name="Google Shape;2064;p6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6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6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6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68" name="Google Shape;2068;p6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6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6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6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6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6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6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6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76" name="Google Shape;2076;p66"/>
            <p:cNvGrpSpPr/>
            <p:nvPr/>
          </p:nvGrpSpPr>
          <p:grpSpPr>
            <a:xfrm>
              <a:off x="3831056" y="2816010"/>
              <a:ext cx="37378" cy="27612"/>
              <a:chOff x="3866750" y="2520350"/>
              <a:chExt cx="78475" cy="60700"/>
            </a:xfrm>
          </p:grpSpPr>
          <p:sp>
            <p:nvSpPr>
              <p:cNvPr id="2077" name="Google Shape;2077;p6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6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6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6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81" name="Google Shape;2081;p6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6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6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6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6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6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6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6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6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6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6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6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6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6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6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6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6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098" name="Google Shape;2098;p6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6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6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6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6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6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6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6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6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6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6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6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110" name="Google Shape;2110;p6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6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6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6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6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6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6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6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6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6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6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6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6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23" name="Google Shape;2123;p66"/>
            <p:cNvGrpSpPr/>
            <p:nvPr/>
          </p:nvGrpSpPr>
          <p:grpSpPr>
            <a:xfrm>
              <a:off x="3632736" y="3051591"/>
              <a:ext cx="63288" cy="45217"/>
              <a:chOff x="3450375" y="3038225"/>
              <a:chExt cx="132875" cy="99400"/>
            </a:xfrm>
          </p:grpSpPr>
          <p:sp>
            <p:nvSpPr>
              <p:cNvPr id="2124" name="Google Shape;2124;p6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6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26" name="Google Shape;2126;p6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6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6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6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6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6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6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6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6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135" name="Google Shape;2135;p6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6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6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6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6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6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6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6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6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6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145" name="Google Shape;2145;p6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6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6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6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6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6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151" name="Google Shape;2151;p6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6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6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6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6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6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6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6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61" name="Google Shape;2161;p66"/>
          <p:cNvGrpSpPr/>
          <p:nvPr/>
        </p:nvGrpSpPr>
        <p:grpSpPr>
          <a:xfrm>
            <a:off x="4738842" y="1644454"/>
            <a:ext cx="2770909" cy="1822077"/>
            <a:chOff x="235800" y="830650"/>
            <a:chExt cx="6978450" cy="4588844"/>
          </a:xfrm>
        </p:grpSpPr>
        <p:sp>
          <p:nvSpPr>
            <p:cNvPr id="2162" name="Google Shape;2162;p6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6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6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6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6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6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68" name="Google Shape;2168;p66"/>
          <p:cNvGrpSpPr/>
          <p:nvPr/>
        </p:nvGrpSpPr>
        <p:grpSpPr>
          <a:xfrm>
            <a:off x="990171" y="4085923"/>
            <a:ext cx="3497168" cy="1778053"/>
            <a:chOff x="238125" y="1038125"/>
            <a:chExt cx="7146800" cy="3633625"/>
          </a:xfrm>
        </p:grpSpPr>
        <p:sp>
          <p:nvSpPr>
            <p:cNvPr id="2169" name="Google Shape;2169;p6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6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6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6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6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6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6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6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6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6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6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6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6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6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6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6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6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6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6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6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6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6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6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6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6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6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6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6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6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6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6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6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6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6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6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6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6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6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6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6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6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6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6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6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6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6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6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6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6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6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6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6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6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6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6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6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6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6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6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6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6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6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6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6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6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6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6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6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6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6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6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6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6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6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6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6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6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6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6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6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6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6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6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6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6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6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6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6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6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6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6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6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6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6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6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6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6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6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6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6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6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6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6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6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6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6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6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6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6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6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6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6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6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6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6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6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6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6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6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6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6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6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6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6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6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6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6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6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6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6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6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6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6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6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6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6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6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6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6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6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6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6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6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6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6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6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6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6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6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6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6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6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6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6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6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6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6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6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6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6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6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6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6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6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6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6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6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6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6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6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6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6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6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6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6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6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6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6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6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6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6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6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6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6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6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6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6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6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6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6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6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6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6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6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6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6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6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6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6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6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6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6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6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6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6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6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6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6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6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6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6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6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6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6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6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6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6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6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6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6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6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6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6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6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6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6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6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6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6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6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6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6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6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6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6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6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6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6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6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6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6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6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6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6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6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6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6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6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6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6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6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6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6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6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6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6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6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6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6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6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6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6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6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6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6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6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6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6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6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6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6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6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6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6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6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6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6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6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6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6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6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6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6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6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6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6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6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6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6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6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6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6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6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6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6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6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6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6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6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6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6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6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6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6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6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6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6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6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6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6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6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6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6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6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6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6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6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6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6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6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6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6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6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6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6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6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6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6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6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6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6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6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6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6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6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6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6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6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6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6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6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6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6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6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6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6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6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6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6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6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6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6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6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6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6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6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6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6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6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6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6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6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6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6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6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6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6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6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6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6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6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6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6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6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6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6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6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6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6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6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6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6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6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6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6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6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6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6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6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6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6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6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6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6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6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6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6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6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6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6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6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6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6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6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6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6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6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6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6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6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6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6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6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6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6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6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6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6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6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6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6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6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6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6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6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6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6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6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6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6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6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6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6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6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6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6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6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6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6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6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6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6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6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6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6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6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6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6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6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6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6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6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6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6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6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6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6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6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6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6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6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6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6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6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6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6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6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6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6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6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6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6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6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6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6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6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6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6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6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6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6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6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6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6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6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6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6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6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6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6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6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6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6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6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6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6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6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6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6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6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6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6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6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6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6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6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6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6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6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6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6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6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6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6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6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6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6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6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6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6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6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6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6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6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6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6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6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6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6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6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6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6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6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6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6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6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6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6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6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6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6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6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6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6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6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6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6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6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6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6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6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6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6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6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6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6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6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6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6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6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6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6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6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6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6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6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6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6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6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6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6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6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6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6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6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6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6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6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6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6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6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6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6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6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6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6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6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6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6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6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6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6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6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6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6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6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6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6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6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6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6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6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6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6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6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6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6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6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6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6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6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6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6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6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6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6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6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6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6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6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6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6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6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6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6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6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6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6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6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6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6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6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6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6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6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6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6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6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6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6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6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6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6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6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6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6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6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6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6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6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6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6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6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6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6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6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6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6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6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6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6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6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6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6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6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6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6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6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6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6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6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6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6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6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6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6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6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6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6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6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6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6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6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6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6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6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6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6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6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6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6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6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6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6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6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6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6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6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6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6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6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6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6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6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6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6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6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6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6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6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6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6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6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6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6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6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6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6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6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6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6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6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6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6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6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6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6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6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6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6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6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6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6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6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6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6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6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6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6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6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6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6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6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6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6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6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6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6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6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6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6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6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6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6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6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6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6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6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6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6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6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6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6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6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6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6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6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6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6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6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6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6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6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6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6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6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6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6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6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6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6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6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6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6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6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6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6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6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6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6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6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6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6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6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6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6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6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6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6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6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6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6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6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6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6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6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6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6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6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6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6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6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6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6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6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6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6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6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6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6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6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6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6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6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6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6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6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6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6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6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6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6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6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6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6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6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6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6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6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6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6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6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6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6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6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6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6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6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6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6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6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6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6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6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6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6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6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6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6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6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6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6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6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6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6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6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6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6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6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6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6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6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6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6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6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6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6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6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6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6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6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6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6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6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6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6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6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6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6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6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6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6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6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6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6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6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6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6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6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6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6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6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6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6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6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6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6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6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6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6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6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6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6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6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6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6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6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6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6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6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6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6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6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6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6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6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6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6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6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6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6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6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6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6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6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6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6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6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6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6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6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6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6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6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6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6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6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6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6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6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6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6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6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6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6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6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6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6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6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6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6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6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6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6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6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6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6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6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6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6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6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6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6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6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6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6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6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6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6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6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6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6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6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6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6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6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6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6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6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6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6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6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6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6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6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6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6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6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6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6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6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6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6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6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6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6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6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6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6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6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6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6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6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6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6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6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6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6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6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6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6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6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6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6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6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6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6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6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6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6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6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6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6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6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6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6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6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6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6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6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6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6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6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6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6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6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6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6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6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6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6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6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6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6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6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6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6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6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6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6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6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6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6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6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6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6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6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6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6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6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6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6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6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6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6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6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6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6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6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6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6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6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6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6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6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6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6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6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6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6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6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6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6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6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6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6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6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6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6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6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6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6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6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6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6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6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6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6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6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6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6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6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6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6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6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6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6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6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6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6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6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6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6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6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6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6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6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6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6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6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6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6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6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6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6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6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6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6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6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6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6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6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6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6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6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6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6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6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6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6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6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6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6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6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6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6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6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6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6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6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6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6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6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6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6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6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6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6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6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6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6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6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6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6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6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6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6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6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6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6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6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6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6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6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6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6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6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6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6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6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6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6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6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6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6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6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6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6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6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6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6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6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6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6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6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6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6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6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6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6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6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6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6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6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6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6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6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6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6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6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6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6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6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6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6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6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6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6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6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6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6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6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6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6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6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6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6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6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6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6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6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6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6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6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6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6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6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6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6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6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6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6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6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6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6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6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6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6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6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6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6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6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6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6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6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6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6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6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6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6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6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6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6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6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6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6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6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6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6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6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6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6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6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6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6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6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6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6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6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6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6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6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6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6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6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6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6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6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6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6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6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6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6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6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6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6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6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6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6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6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6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6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6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6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6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6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6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6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6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6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6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6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6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6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6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6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6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6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6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6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6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6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6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6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6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6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6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6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6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6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6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6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6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6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6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6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6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6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6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6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6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6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6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6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6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6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6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6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6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6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6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6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6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6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6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6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6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6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6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6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6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6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6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6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6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6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6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6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6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6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6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6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6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6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6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6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6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6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6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6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6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6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6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6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6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6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6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6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6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6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6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6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6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6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6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6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6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6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6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6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6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6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6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6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6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6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6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6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6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6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6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6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6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6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6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6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6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6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6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6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6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6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6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6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6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6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6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6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6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6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6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6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6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6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6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6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6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6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6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6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6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6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6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6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6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6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6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6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6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6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6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6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6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6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6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6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6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6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6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6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6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6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6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6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6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6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6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6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6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6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6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6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6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6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6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6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6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6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6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6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6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6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6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6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6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6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6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6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6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6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6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6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6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6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6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6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6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6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6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6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6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6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6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6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6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6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6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6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6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6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6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6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6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6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6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6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6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6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6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6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6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6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6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6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6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6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6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6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6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6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6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6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6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6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6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6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6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6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6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6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6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6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6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6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6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6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6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6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6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6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6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6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6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6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6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6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6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6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6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6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6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6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41" name="Google Shape;3741;p66"/>
          <p:cNvGrpSpPr/>
          <p:nvPr/>
        </p:nvGrpSpPr>
        <p:grpSpPr>
          <a:xfrm>
            <a:off x="7810075" y="1608737"/>
            <a:ext cx="3454453" cy="1840313"/>
            <a:chOff x="233350" y="949250"/>
            <a:chExt cx="7137300" cy="3802300"/>
          </a:xfrm>
        </p:grpSpPr>
        <p:sp>
          <p:nvSpPr>
            <p:cNvPr id="3742" name="Google Shape;3742;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3" name="Google Shape;3793;p66"/>
          <p:cNvGrpSpPr/>
          <p:nvPr/>
        </p:nvGrpSpPr>
        <p:grpSpPr>
          <a:xfrm>
            <a:off x="10229314" y="4335100"/>
            <a:ext cx="138975" cy="427120"/>
            <a:chOff x="7564426" y="3224343"/>
            <a:chExt cx="119985" cy="368801"/>
          </a:xfrm>
        </p:grpSpPr>
        <p:sp>
          <p:nvSpPr>
            <p:cNvPr id="3794" name="Google Shape;3794;p6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6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6" name="Google Shape;3796;p66"/>
          <p:cNvGrpSpPr/>
          <p:nvPr/>
        </p:nvGrpSpPr>
        <p:grpSpPr>
          <a:xfrm>
            <a:off x="9828631" y="4327236"/>
            <a:ext cx="252652" cy="442843"/>
            <a:chOff x="8370831" y="3202002"/>
            <a:chExt cx="218129" cy="382376"/>
          </a:xfrm>
        </p:grpSpPr>
        <p:sp>
          <p:nvSpPr>
            <p:cNvPr id="3797" name="Google Shape;3797;p6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6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9" name="Google Shape;3799;p66"/>
          <p:cNvGrpSpPr/>
          <p:nvPr/>
        </p:nvGrpSpPr>
        <p:grpSpPr>
          <a:xfrm>
            <a:off x="10793151" y="4875412"/>
            <a:ext cx="412572" cy="356000"/>
            <a:chOff x="6742064" y="3750480"/>
            <a:chExt cx="399315" cy="344560"/>
          </a:xfrm>
        </p:grpSpPr>
        <p:sp>
          <p:nvSpPr>
            <p:cNvPr id="3800" name="Google Shape;3800;p6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6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02" name="Google Shape;3802;p66"/>
          <p:cNvGrpSpPr/>
          <p:nvPr/>
        </p:nvGrpSpPr>
        <p:grpSpPr>
          <a:xfrm>
            <a:off x="10178510" y="5343475"/>
            <a:ext cx="240583" cy="375477"/>
            <a:chOff x="7248525" y="3739696"/>
            <a:chExt cx="230531" cy="359790"/>
          </a:xfrm>
        </p:grpSpPr>
        <p:sp>
          <p:nvSpPr>
            <p:cNvPr id="3803" name="Google Shape;3803;p6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6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05" name="Google Shape;3805;p66"/>
          <p:cNvGrpSpPr/>
          <p:nvPr/>
        </p:nvGrpSpPr>
        <p:grpSpPr>
          <a:xfrm>
            <a:off x="10506401" y="4867774"/>
            <a:ext cx="217195" cy="371613"/>
            <a:chOff x="7601242" y="3729267"/>
            <a:chExt cx="222566" cy="380803"/>
          </a:xfrm>
        </p:grpSpPr>
        <p:sp>
          <p:nvSpPr>
            <p:cNvPr id="3806" name="Google Shape;3806;p6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6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08" name="Google Shape;3808;p66"/>
          <p:cNvSpPr/>
          <p:nvPr/>
        </p:nvSpPr>
        <p:spPr>
          <a:xfrm>
            <a:off x="10461103" y="43509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09" name="Google Shape;3809;p66"/>
          <p:cNvGrpSpPr/>
          <p:nvPr/>
        </p:nvGrpSpPr>
        <p:grpSpPr>
          <a:xfrm>
            <a:off x="9825929" y="4869295"/>
            <a:ext cx="258057" cy="367987"/>
            <a:chOff x="8304647" y="3738687"/>
            <a:chExt cx="225076" cy="320956"/>
          </a:xfrm>
        </p:grpSpPr>
        <p:sp>
          <p:nvSpPr>
            <p:cNvPr id="3810" name="Google Shape;3810;p6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6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6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13" name="Google Shape;3813;p66"/>
          <p:cNvGrpSpPr/>
          <p:nvPr/>
        </p:nvGrpSpPr>
        <p:grpSpPr>
          <a:xfrm>
            <a:off x="10189252" y="4869295"/>
            <a:ext cx="237989" cy="367987"/>
            <a:chOff x="8615101" y="3738687"/>
            <a:chExt cx="207573" cy="320956"/>
          </a:xfrm>
        </p:grpSpPr>
        <p:sp>
          <p:nvSpPr>
            <p:cNvPr id="3814" name="Google Shape;3814;p6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6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6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17" name="Google Shape;3817;p66"/>
          <p:cNvSpPr/>
          <p:nvPr/>
        </p:nvSpPr>
        <p:spPr>
          <a:xfrm>
            <a:off x="10851173" y="43224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18" name="Google Shape;3818;p66"/>
          <p:cNvGrpSpPr/>
          <p:nvPr/>
        </p:nvGrpSpPr>
        <p:grpSpPr>
          <a:xfrm>
            <a:off x="8048859" y="5031279"/>
            <a:ext cx="743560" cy="681711"/>
            <a:chOff x="6015419" y="3716859"/>
            <a:chExt cx="557671" cy="511283"/>
          </a:xfrm>
        </p:grpSpPr>
        <p:sp>
          <p:nvSpPr>
            <p:cNvPr id="3819" name="Google Shape;3819;p6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20" name="Google Shape;3820;p66"/>
            <p:cNvGrpSpPr/>
            <p:nvPr/>
          </p:nvGrpSpPr>
          <p:grpSpPr>
            <a:xfrm>
              <a:off x="6036094" y="3716980"/>
              <a:ext cx="529860" cy="510468"/>
              <a:chOff x="6036094" y="3716980"/>
              <a:chExt cx="529860" cy="510468"/>
            </a:xfrm>
          </p:grpSpPr>
          <p:sp>
            <p:nvSpPr>
              <p:cNvPr id="3821" name="Google Shape;3821;p6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6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6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6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6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6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6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6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6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6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31" name="Google Shape;3831;p66"/>
          <p:cNvGrpSpPr/>
          <p:nvPr/>
        </p:nvGrpSpPr>
        <p:grpSpPr>
          <a:xfrm>
            <a:off x="8887372" y="4173638"/>
            <a:ext cx="768403" cy="682495"/>
            <a:chOff x="6644304" y="3073628"/>
            <a:chExt cx="576302" cy="511871"/>
          </a:xfrm>
        </p:grpSpPr>
        <p:sp>
          <p:nvSpPr>
            <p:cNvPr id="3832" name="Google Shape;3832;p6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33" name="Google Shape;3833;p66"/>
            <p:cNvGrpSpPr/>
            <p:nvPr/>
          </p:nvGrpSpPr>
          <p:grpSpPr>
            <a:xfrm>
              <a:off x="6712169" y="3085440"/>
              <a:ext cx="481622" cy="494913"/>
              <a:chOff x="6712169" y="3085440"/>
              <a:chExt cx="481622" cy="494913"/>
            </a:xfrm>
          </p:grpSpPr>
          <p:sp>
            <p:nvSpPr>
              <p:cNvPr id="3834" name="Google Shape;3834;p6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6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6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6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6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39" name="Google Shape;3839;p6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6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6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42" name="Google Shape;3842;p66"/>
          <p:cNvSpPr/>
          <p:nvPr/>
        </p:nvSpPr>
        <p:spPr>
          <a:xfrm>
            <a:off x="9346085" y="41958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43" name="Google Shape;3843;p66"/>
          <p:cNvGrpSpPr/>
          <p:nvPr/>
        </p:nvGrpSpPr>
        <p:grpSpPr>
          <a:xfrm>
            <a:off x="8897839" y="5030964"/>
            <a:ext cx="747508" cy="681803"/>
            <a:chOff x="6652154" y="3716623"/>
            <a:chExt cx="560631" cy="511352"/>
          </a:xfrm>
        </p:grpSpPr>
        <p:sp>
          <p:nvSpPr>
            <p:cNvPr id="3844" name="Google Shape;3844;p6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45" name="Google Shape;3845;p66"/>
            <p:cNvGrpSpPr/>
            <p:nvPr/>
          </p:nvGrpSpPr>
          <p:grpSpPr>
            <a:xfrm>
              <a:off x="6669657" y="3716715"/>
              <a:ext cx="466779" cy="464290"/>
              <a:chOff x="6669657" y="3716715"/>
              <a:chExt cx="466779" cy="464290"/>
            </a:xfrm>
          </p:grpSpPr>
          <p:sp>
            <p:nvSpPr>
              <p:cNvPr id="3846" name="Google Shape;3846;p6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6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6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6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6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6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6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6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6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6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6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6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6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59" name="Google Shape;3859;p66"/>
          <p:cNvGrpSpPr/>
          <p:nvPr/>
        </p:nvGrpSpPr>
        <p:grpSpPr>
          <a:xfrm>
            <a:off x="10489961" y="5406175"/>
            <a:ext cx="250076" cy="250076"/>
            <a:chOff x="8565775" y="671075"/>
            <a:chExt cx="441000" cy="441000"/>
          </a:xfrm>
        </p:grpSpPr>
        <p:sp>
          <p:nvSpPr>
            <p:cNvPr id="3860" name="Google Shape;3860;p6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66"/>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62" name="Google Shape;3862;p66"/>
          <p:cNvSpPr/>
          <p:nvPr/>
        </p:nvSpPr>
        <p:spPr>
          <a:xfrm>
            <a:off x="10891581" y="54007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66"/>
          <p:cNvSpPr/>
          <p:nvPr/>
        </p:nvSpPr>
        <p:spPr>
          <a:xfrm flipH="1">
            <a:off x="9835898" y="53560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64" name="Google Shape;3864;p66"/>
          <p:cNvGrpSpPr/>
          <p:nvPr/>
        </p:nvGrpSpPr>
        <p:grpSpPr>
          <a:xfrm>
            <a:off x="8028434" y="4177134"/>
            <a:ext cx="783828" cy="683164"/>
            <a:chOff x="6000100" y="3076250"/>
            <a:chExt cx="587871" cy="512373"/>
          </a:xfrm>
        </p:grpSpPr>
        <p:sp>
          <p:nvSpPr>
            <p:cNvPr id="3865" name="Google Shape;3865;p6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66" name="Google Shape;3866;p66"/>
            <p:cNvGrpSpPr/>
            <p:nvPr/>
          </p:nvGrpSpPr>
          <p:grpSpPr>
            <a:xfrm>
              <a:off x="6031360" y="3076713"/>
              <a:ext cx="539107" cy="480965"/>
              <a:chOff x="6031360" y="3076713"/>
              <a:chExt cx="539107" cy="480965"/>
            </a:xfrm>
          </p:grpSpPr>
          <p:sp>
            <p:nvSpPr>
              <p:cNvPr id="3867" name="Google Shape;3867;p6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6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6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6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6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6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6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74" name="Google Shape;3874;p66"/>
          <p:cNvGrpSpPr/>
          <p:nvPr/>
        </p:nvGrpSpPr>
        <p:grpSpPr>
          <a:xfrm>
            <a:off x="4797047" y="4087843"/>
            <a:ext cx="2988459" cy="1774208"/>
            <a:chOff x="3597785" y="3065882"/>
            <a:chExt cx="2241344" cy="1330656"/>
          </a:xfrm>
        </p:grpSpPr>
        <p:grpSp>
          <p:nvGrpSpPr>
            <p:cNvPr id="3875" name="Google Shape;3875;p66"/>
            <p:cNvGrpSpPr/>
            <p:nvPr/>
          </p:nvGrpSpPr>
          <p:grpSpPr>
            <a:xfrm>
              <a:off x="5296908" y="3937355"/>
              <a:ext cx="143198" cy="32380"/>
              <a:chOff x="5296908" y="3937355"/>
              <a:chExt cx="143198" cy="32380"/>
            </a:xfrm>
          </p:grpSpPr>
          <p:sp>
            <p:nvSpPr>
              <p:cNvPr id="3876" name="Google Shape;3876;p6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77" name="Google Shape;3877;p66"/>
              <p:cNvGrpSpPr/>
              <p:nvPr/>
            </p:nvGrpSpPr>
            <p:grpSpPr>
              <a:xfrm>
                <a:off x="5402331" y="3937355"/>
                <a:ext cx="37776" cy="32380"/>
                <a:chOff x="5402331" y="3937355"/>
                <a:chExt cx="37776" cy="32380"/>
              </a:xfrm>
            </p:grpSpPr>
            <p:sp>
              <p:nvSpPr>
                <p:cNvPr id="3878" name="Google Shape;3878;p6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6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80" name="Google Shape;3880;p66"/>
              <p:cNvGrpSpPr/>
              <p:nvPr/>
            </p:nvGrpSpPr>
            <p:grpSpPr>
              <a:xfrm>
                <a:off x="5296908" y="3937355"/>
                <a:ext cx="37783" cy="32380"/>
                <a:chOff x="5296908" y="3937355"/>
                <a:chExt cx="37783" cy="32380"/>
              </a:xfrm>
            </p:grpSpPr>
            <p:sp>
              <p:nvSpPr>
                <p:cNvPr id="3881" name="Google Shape;3881;p6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6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83" name="Google Shape;3883;p66"/>
            <p:cNvGrpSpPr/>
            <p:nvPr/>
          </p:nvGrpSpPr>
          <p:grpSpPr>
            <a:xfrm>
              <a:off x="4724163" y="3119631"/>
              <a:ext cx="120838" cy="84218"/>
              <a:chOff x="4724163" y="3119631"/>
              <a:chExt cx="120838" cy="84218"/>
            </a:xfrm>
          </p:grpSpPr>
          <p:grpSp>
            <p:nvGrpSpPr>
              <p:cNvPr id="3884" name="Google Shape;3884;p66"/>
              <p:cNvGrpSpPr/>
              <p:nvPr/>
            </p:nvGrpSpPr>
            <p:grpSpPr>
              <a:xfrm>
                <a:off x="4746712" y="3132773"/>
                <a:ext cx="86869" cy="56424"/>
                <a:chOff x="4746712" y="3132773"/>
                <a:chExt cx="86869" cy="56424"/>
              </a:xfrm>
            </p:grpSpPr>
            <p:sp>
              <p:nvSpPr>
                <p:cNvPr id="3885" name="Google Shape;3885;p6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6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87" name="Google Shape;3887;p66"/>
              <p:cNvGrpSpPr/>
              <p:nvPr/>
            </p:nvGrpSpPr>
            <p:grpSpPr>
              <a:xfrm>
                <a:off x="4773634" y="3143336"/>
                <a:ext cx="37776" cy="32451"/>
                <a:chOff x="4773634" y="3143336"/>
                <a:chExt cx="37776" cy="32451"/>
              </a:xfrm>
            </p:grpSpPr>
            <p:sp>
              <p:nvSpPr>
                <p:cNvPr id="3888" name="Google Shape;3888;p6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6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0" name="Google Shape;3890;p66"/>
              <p:cNvGrpSpPr/>
              <p:nvPr/>
            </p:nvGrpSpPr>
            <p:grpSpPr>
              <a:xfrm>
                <a:off x="4724163" y="3131248"/>
                <a:ext cx="37776" cy="32459"/>
                <a:chOff x="4724163" y="3131248"/>
                <a:chExt cx="37776" cy="32459"/>
              </a:xfrm>
            </p:grpSpPr>
            <p:sp>
              <p:nvSpPr>
                <p:cNvPr id="3891" name="Google Shape;3891;p6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6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3" name="Google Shape;3893;p66"/>
              <p:cNvGrpSpPr/>
              <p:nvPr/>
            </p:nvGrpSpPr>
            <p:grpSpPr>
              <a:xfrm>
                <a:off x="4755081" y="3176054"/>
                <a:ext cx="32357" cy="27795"/>
                <a:chOff x="4755081" y="3176054"/>
                <a:chExt cx="32357" cy="27795"/>
              </a:xfrm>
            </p:grpSpPr>
            <p:sp>
              <p:nvSpPr>
                <p:cNvPr id="3894" name="Google Shape;3894;p6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6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6" name="Google Shape;3896;p66"/>
              <p:cNvGrpSpPr/>
              <p:nvPr/>
            </p:nvGrpSpPr>
            <p:grpSpPr>
              <a:xfrm>
                <a:off x="4812550" y="3119631"/>
                <a:ext cx="32451" cy="27803"/>
                <a:chOff x="4812550" y="3119631"/>
                <a:chExt cx="32451" cy="27803"/>
              </a:xfrm>
            </p:grpSpPr>
            <p:sp>
              <p:nvSpPr>
                <p:cNvPr id="3897" name="Google Shape;3897;p6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6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99" name="Google Shape;3899;p66"/>
            <p:cNvGrpSpPr/>
            <p:nvPr/>
          </p:nvGrpSpPr>
          <p:grpSpPr>
            <a:xfrm>
              <a:off x="5382826" y="4027197"/>
              <a:ext cx="268967" cy="250422"/>
              <a:chOff x="5382826" y="4027197"/>
              <a:chExt cx="268967" cy="250422"/>
            </a:xfrm>
          </p:grpSpPr>
          <p:grpSp>
            <p:nvGrpSpPr>
              <p:cNvPr id="3900" name="Google Shape;3900;p66"/>
              <p:cNvGrpSpPr/>
              <p:nvPr/>
            </p:nvGrpSpPr>
            <p:grpSpPr>
              <a:xfrm>
                <a:off x="5405280" y="4042510"/>
                <a:ext cx="237570" cy="218647"/>
                <a:chOff x="5405280" y="4042510"/>
                <a:chExt cx="237570" cy="218647"/>
              </a:xfrm>
            </p:grpSpPr>
            <p:sp>
              <p:nvSpPr>
                <p:cNvPr id="3901" name="Google Shape;3901;p6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6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6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6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6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6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07" name="Google Shape;3907;p66"/>
              <p:cNvGrpSpPr/>
              <p:nvPr/>
            </p:nvGrpSpPr>
            <p:grpSpPr>
              <a:xfrm>
                <a:off x="5382826" y="4125549"/>
                <a:ext cx="37776" cy="32380"/>
                <a:chOff x="5382826" y="4125549"/>
                <a:chExt cx="37776" cy="32380"/>
              </a:xfrm>
            </p:grpSpPr>
            <p:sp>
              <p:nvSpPr>
                <p:cNvPr id="3908" name="Google Shape;3908;p6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6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0" name="Google Shape;3910;p66"/>
              <p:cNvGrpSpPr/>
              <p:nvPr/>
            </p:nvGrpSpPr>
            <p:grpSpPr>
              <a:xfrm>
                <a:off x="5475680" y="4195587"/>
                <a:ext cx="37783" cy="32364"/>
                <a:chOff x="5475680" y="4195587"/>
                <a:chExt cx="37783" cy="32364"/>
              </a:xfrm>
            </p:grpSpPr>
            <p:sp>
              <p:nvSpPr>
                <p:cNvPr id="3911" name="Google Shape;3911;p6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6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3" name="Google Shape;3913;p66"/>
              <p:cNvGrpSpPr/>
              <p:nvPr/>
            </p:nvGrpSpPr>
            <p:grpSpPr>
              <a:xfrm>
                <a:off x="5532575" y="4027197"/>
                <a:ext cx="33308" cy="32262"/>
                <a:chOff x="5532575" y="4027197"/>
                <a:chExt cx="33308" cy="32262"/>
              </a:xfrm>
            </p:grpSpPr>
            <p:sp>
              <p:nvSpPr>
                <p:cNvPr id="3914" name="Google Shape;3914;p6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6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6" name="Google Shape;3916;p66"/>
              <p:cNvGrpSpPr/>
              <p:nvPr/>
            </p:nvGrpSpPr>
            <p:grpSpPr>
              <a:xfrm>
                <a:off x="5590706" y="4245348"/>
                <a:ext cx="33497" cy="32270"/>
                <a:chOff x="5590706" y="4245348"/>
                <a:chExt cx="33497" cy="32270"/>
              </a:xfrm>
            </p:grpSpPr>
            <p:sp>
              <p:nvSpPr>
                <p:cNvPr id="3917" name="Google Shape;3917;p6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6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9" name="Google Shape;3919;p66"/>
              <p:cNvGrpSpPr/>
              <p:nvPr/>
            </p:nvGrpSpPr>
            <p:grpSpPr>
              <a:xfrm>
                <a:off x="5618681" y="4109677"/>
                <a:ext cx="33112" cy="32357"/>
                <a:chOff x="5618681" y="4109677"/>
                <a:chExt cx="33112" cy="32357"/>
              </a:xfrm>
            </p:grpSpPr>
            <p:sp>
              <p:nvSpPr>
                <p:cNvPr id="3920" name="Google Shape;3920;p6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6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2" name="Google Shape;3922;p66"/>
              <p:cNvGrpSpPr/>
              <p:nvPr/>
            </p:nvGrpSpPr>
            <p:grpSpPr>
              <a:xfrm>
                <a:off x="5479298" y="4128262"/>
                <a:ext cx="31405" cy="26906"/>
                <a:chOff x="5479298" y="4128262"/>
                <a:chExt cx="31405" cy="26906"/>
              </a:xfrm>
            </p:grpSpPr>
            <p:sp>
              <p:nvSpPr>
                <p:cNvPr id="3923" name="Google Shape;3923;p6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6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5" name="Google Shape;3925;p66"/>
              <p:cNvGrpSpPr/>
              <p:nvPr/>
            </p:nvGrpSpPr>
            <p:grpSpPr>
              <a:xfrm>
                <a:off x="5582903" y="4180116"/>
                <a:ext cx="31499" cy="26898"/>
                <a:chOff x="5582903" y="4180116"/>
                <a:chExt cx="31499" cy="26898"/>
              </a:xfrm>
            </p:grpSpPr>
            <p:sp>
              <p:nvSpPr>
                <p:cNvPr id="3926" name="Google Shape;3926;p6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6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28" name="Google Shape;3928;p66"/>
            <p:cNvGrpSpPr/>
            <p:nvPr/>
          </p:nvGrpSpPr>
          <p:grpSpPr>
            <a:xfrm>
              <a:off x="3977681" y="3230323"/>
              <a:ext cx="94584" cy="84085"/>
              <a:chOff x="3977681" y="3230323"/>
              <a:chExt cx="94584" cy="84085"/>
            </a:xfrm>
          </p:grpSpPr>
          <p:grpSp>
            <p:nvGrpSpPr>
              <p:cNvPr id="3929" name="Google Shape;3929;p66"/>
              <p:cNvGrpSpPr/>
              <p:nvPr/>
            </p:nvGrpSpPr>
            <p:grpSpPr>
              <a:xfrm>
                <a:off x="4000135" y="3243041"/>
                <a:ext cx="59570" cy="57186"/>
                <a:chOff x="4000135" y="3243041"/>
                <a:chExt cx="59570" cy="57186"/>
              </a:xfrm>
            </p:grpSpPr>
            <p:sp>
              <p:nvSpPr>
                <p:cNvPr id="3930" name="Google Shape;3930;p6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6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6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3" name="Google Shape;3933;p66"/>
              <p:cNvGrpSpPr/>
              <p:nvPr/>
            </p:nvGrpSpPr>
            <p:grpSpPr>
              <a:xfrm>
                <a:off x="3977681" y="3245872"/>
                <a:ext cx="37783" cy="32380"/>
                <a:chOff x="3977681" y="3245872"/>
                <a:chExt cx="37783" cy="32380"/>
              </a:xfrm>
            </p:grpSpPr>
            <p:sp>
              <p:nvSpPr>
                <p:cNvPr id="3934" name="Google Shape;3934;p6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6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6" name="Google Shape;3936;p66"/>
              <p:cNvGrpSpPr/>
              <p:nvPr/>
            </p:nvGrpSpPr>
            <p:grpSpPr>
              <a:xfrm>
                <a:off x="4040860" y="3262672"/>
                <a:ext cx="31405" cy="27001"/>
                <a:chOff x="4040860" y="3262672"/>
                <a:chExt cx="31405" cy="27001"/>
              </a:xfrm>
            </p:grpSpPr>
            <p:sp>
              <p:nvSpPr>
                <p:cNvPr id="3937" name="Google Shape;3937;p6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6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9" name="Google Shape;3939;p66"/>
              <p:cNvGrpSpPr/>
              <p:nvPr/>
            </p:nvGrpSpPr>
            <p:grpSpPr>
              <a:xfrm>
                <a:off x="4021072" y="3230323"/>
                <a:ext cx="31397" cy="26906"/>
                <a:chOff x="4021072" y="3230323"/>
                <a:chExt cx="31397" cy="26906"/>
              </a:xfrm>
            </p:grpSpPr>
            <p:sp>
              <p:nvSpPr>
                <p:cNvPr id="3940" name="Google Shape;3940;p6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6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42" name="Google Shape;3942;p66"/>
              <p:cNvGrpSpPr/>
              <p:nvPr/>
            </p:nvGrpSpPr>
            <p:grpSpPr>
              <a:xfrm>
                <a:off x="4001472" y="3287462"/>
                <a:ext cx="31499" cy="26945"/>
                <a:chOff x="4001472" y="3287462"/>
                <a:chExt cx="31499" cy="26945"/>
              </a:xfrm>
            </p:grpSpPr>
            <p:sp>
              <p:nvSpPr>
                <p:cNvPr id="3943" name="Google Shape;3943;p6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6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45" name="Google Shape;3945;p66"/>
            <p:cNvGrpSpPr/>
            <p:nvPr/>
          </p:nvGrpSpPr>
          <p:grpSpPr>
            <a:xfrm>
              <a:off x="4084715" y="3258865"/>
              <a:ext cx="184961" cy="137268"/>
              <a:chOff x="4084715" y="3258865"/>
              <a:chExt cx="184961" cy="137268"/>
            </a:xfrm>
          </p:grpSpPr>
          <p:grpSp>
            <p:nvGrpSpPr>
              <p:cNvPr id="3946" name="Google Shape;3946;p66"/>
              <p:cNvGrpSpPr/>
              <p:nvPr/>
            </p:nvGrpSpPr>
            <p:grpSpPr>
              <a:xfrm>
                <a:off x="4107453" y="3271583"/>
                <a:ext cx="153470" cy="110275"/>
                <a:chOff x="4107453" y="3271583"/>
                <a:chExt cx="153470" cy="110275"/>
              </a:xfrm>
            </p:grpSpPr>
            <p:sp>
              <p:nvSpPr>
                <p:cNvPr id="3947" name="Google Shape;3947;p6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6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6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6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1" name="Google Shape;3951;p66"/>
              <p:cNvGrpSpPr/>
              <p:nvPr/>
            </p:nvGrpSpPr>
            <p:grpSpPr>
              <a:xfrm>
                <a:off x="4136947" y="3258865"/>
                <a:ext cx="31499" cy="27001"/>
                <a:chOff x="4136947" y="3258865"/>
                <a:chExt cx="31499" cy="27001"/>
              </a:xfrm>
            </p:grpSpPr>
            <p:sp>
              <p:nvSpPr>
                <p:cNvPr id="3952" name="Google Shape;3952;p6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6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4" name="Google Shape;3954;p66"/>
              <p:cNvGrpSpPr/>
              <p:nvPr/>
            </p:nvGrpSpPr>
            <p:grpSpPr>
              <a:xfrm>
                <a:off x="4084715" y="3266478"/>
                <a:ext cx="31468" cy="26898"/>
                <a:chOff x="4084715" y="3266478"/>
                <a:chExt cx="31468" cy="26898"/>
              </a:xfrm>
            </p:grpSpPr>
            <p:sp>
              <p:nvSpPr>
                <p:cNvPr id="3955" name="Google Shape;3955;p6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6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7" name="Google Shape;3957;p66"/>
              <p:cNvGrpSpPr/>
              <p:nvPr/>
            </p:nvGrpSpPr>
            <p:grpSpPr>
              <a:xfrm>
                <a:off x="4159213" y="3279849"/>
                <a:ext cx="31405" cy="26945"/>
                <a:chOff x="4159213" y="3279849"/>
                <a:chExt cx="31405" cy="26945"/>
              </a:xfrm>
            </p:grpSpPr>
            <p:sp>
              <p:nvSpPr>
                <p:cNvPr id="3958" name="Google Shape;3958;p6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6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0" name="Google Shape;3960;p66"/>
              <p:cNvGrpSpPr/>
              <p:nvPr/>
            </p:nvGrpSpPr>
            <p:grpSpPr>
              <a:xfrm>
                <a:off x="4201550" y="3266502"/>
                <a:ext cx="31405" cy="26883"/>
                <a:chOff x="4201550" y="3266502"/>
                <a:chExt cx="31405" cy="26883"/>
              </a:xfrm>
            </p:grpSpPr>
            <p:sp>
              <p:nvSpPr>
                <p:cNvPr id="3961" name="Google Shape;3961;p6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6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3" name="Google Shape;3963;p66"/>
              <p:cNvGrpSpPr/>
              <p:nvPr/>
            </p:nvGrpSpPr>
            <p:grpSpPr>
              <a:xfrm>
                <a:off x="4201550" y="3338278"/>
                <a:ext cx="31405" cy="26930"/>
                <a:chOff x="4201550" y="3338278"/>
                <a:chExt cx="31405" cy="26930"/>
              </a:xfrm>
            </p:grpSpPr>
            <p:sp>
              <p:nvSpPr>
                <p:cNvPr id="3964" name="Google Shape;3964;p6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6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6" name="Google Shape;3966;p66"/>
              <p:cNvGrpSpPr/>
              <p:nvPr/>
            </p:nvGrpSpPr>
            <p:grpSpPr>
              <a:xfrm>
                <a:off x="4238272" y="3369132"/>
                <a:ext cx="31405" cy="27001"/>
                <a:chOff x="4238272" y="3369132"/>
                <a:chExt cx="31405" cy="27001"/>
              </a:xfrm>
            </p:grpSpPr>
            <p:sp>
              <p:nvSpPr>
                <p:cNvPr id="3967" name="Google Shape;3967;p6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6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69" name="Google Shape;3969;p66"/>
            <p:cNvGrpSpPr/>
            <p:nvPr/>
          </p:nvGrpSpPr>
          <p:grpSpPr>
            <a:xfrm>
              <a:off x="4068639" y="3200169"/>
              <a:ext cx="77643" cy="37272"/>
              <a:chOff x="4068639" y="3200169"/>
              <a:chExt cx="77643" cy="37272"/>
            </a:xfrm>
          </p:grpSpPr>
          <p:sp>
            <p:nvSpPr>
              <p:cNvPr id="3970" name="Google Shape;3970;p6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971" name="Google Shape;3971;p66"/>
              <p:cNvGrpSpPr/>
              <p:nvPr/>
            </p:nvGrpSpPr>
            <p:grpSpPr>
              <a:xfrm>
                <a:off x="4114878" y="3200169"/>
                <a:ext cx="31405" cy="26993"/>
                <a:chOff x="4114878" y="3200169"/>
                <a:chExt cx="31405" cy="26993"/>
              </a:xfrm>
            </p:grpSpPr>
            <p:sp>
              <p:nvSpPr>
                <p:cNvPr id="3972" name="Google Shape;3972;p6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6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74" name="Google Shape;3974;p66"/>
              <p:cNvGrpSpPr/>
              <p:nvPr/>
            </p:nvGrpSpPr>
            <p:grpSpPr>
              <a:xfrm>
                <a:off x="4068639" y="3210535"/>
                <a:ext cx="31499" cy="26906"/>
                <a:chOff x="4068639" y="3210535"/>
                <a:chExt cx="31499" cy="26906"/>
              </a:xfrm>
            </p:grpSpPr>
            <p:sp>
              <p:nvSpPr>
                <p:cNvPr id="3975" name="Google Shape;3975;p6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6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77" name="Google Shape;3977;p66"/>
            <p:cNvGrpSpPr/>
            <p:nvPr/>
          </p:nvGrpSpPr>
          <p:grpSpPr>
            <a:xfrm>
              <a:off x="3869702" y="3066935"/>
              <a:ext cx="382664" cy="190294"/>
              <a:chOff x="3869702" y="3066935"/>
              <a:chExt cx="382664" cy="190294"/>
            </a:xfrm>
          </p:grpSpPr>
          <p:grpSp>
            <p:nvGrpSpPr>
              <p:cNvPr id="3978" name="Google Shape;3978;p66"/>
              <p:cNvGrpSpPr/>
              <p:nvPr/>
            </p:nvGrpSpPr>
            <p:grpSpPr>
              <a:xfrm>
                <a:off x="3888633" y="3082351"/>
                <a:ext cx="351172" cy="160698"/>
                <a:chOff x="3888633" y="3082351"/>
                <a:chExt cx="351172" cy="160698"/>
              </a:xfrm>
            </p:grpSpPr>
            <p:sp>
              <p:nvSpPr>
                <p:cNvPr id="3979" name="Google Shape;3979;p6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6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6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6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6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6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85" name="Google Shape;3985;p66"/>
              <p:cNvGrpSpPr/>
              <p:nvPr/>
            </p:nvGrpSpPr>
            <p:grpSpPr>
              <a:xfrm>
                <a:off x="4143703" y="3066935"/>
                <a:ext cx="37783" cy="32357"/>
                <a:chOff x="4143703" y="3066935"/>
                <a:chExt cx="37783" cy="32357"/>
              </a:xfrm>
            </p:grpSpPr>
            <p:sp>
              <p:nvSpPr>
                <p:cNvPr id="3986" name="Google Shape;3986;p6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6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88" name="Google Shape;3988;p66"/>
              <p:cNvGrpSpPr/>
              <p:nvPr/>
            </p:nvGrpSpPr>
            <p:grpSpPr>
              <a:xfrm>
                <a:off x="4044565" y="3103563"/>
                <a:ext cx="37783" cy="32451"/>
                <a:chOff x="4044565" y="3103563"/>
                <a:chExt cx="37783" cy="32451"/>
              </a:xfrm>
            </p:grpSpPr>
            <p:sp>
              <p:nvSpPr>
                <p:cNvPr id="3989" name="Google Shape;3989;p6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6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1" name="Google Shape;3991;p66"/>
              <p:cNvGrpSpPr/>
              <p:nvPr/>
            </p:nvGrpSpPr>
            <p:grpSpPr>
              <a:xfrm>
                <a:off x="4017454" y="3188237"/>
                <a:ext cx="37776" cy="32357"/>
                <a:chOff x="4017454" y="3188237"/>
                <a:chExt cx="37776" cy="32357"/>
              </a:xfrm>
            </p:grpSpPr>
            <p:sp>
              <p:nvSpPr>
                <p:cNvPr id="3992" name="Google Shape;3992;p6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6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4" name="Google Shape;3994;p66"/>
              <p:cNvGrpSpPr/>
              <p:nvPr/>
            </p:nvGrpSpPr>
            <p:grpSpPr>
              <a:xfrm>
                <a:off x="3921548" y="3157509"/>
                <a:ext cx="37783" cy="32357"/>
                <a:chOff x="3921548" y="3157509"/>
                <a:chExt cx="37783" cy="32357"/>
              </a:xfrm>
            </p:grpSpPr>
            <p:sp>
              <p:nvSpPr>
                <p:cNvPr id="3995" name="Google Shape;3995;p6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6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7" name="Google Shape;3997;p66"/>
              <p:cNvGrpSpPr/>
              <p:nvPr/>
            </p:nvGrpSpPr>
            <p:grpSpPr>
              <a:xfrm>
                <a:off x="3939056" y="3211620"/>
                <a:ext cx="37783" cy="32380"/>
                <a:chOff x="3939056" y="3211620"/>
                <a:chExt cx="37783" cy="32380"/>
              </a:xfrm>
            </p:grpSpPr>
            <p:sp>
              <p:nvSpPr>
                <p:cNvPr id="3998" name="Google Shape;3998;p6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6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0" name="Google Shape;4000;p66"/>
              <p:cNvGrpSpPr/>
              <p:nvPr/>
            </p:nvGrpSpPr>
            <p:grpSpPr>
              <a:xfrm>
                <a:off x="4176240" y="3136965"/>
                <a:ext cx="31405" cy="26930"/>
                <a:chOff x="4176240" y="3136965"/>
                <a:chExt cx="31405" cy="26930"/>
              </a:xfrm>
            </p:grpSpPr>
            <p:sp>
              <p:nvSpPr>
                <p:cNvPr id="4001" name="Google Shape;4001;p6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6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3" name="Google Shape;4003;p66"/>
              <p:cNvGrpSpPr/>
              <p:nvPr/>
            </p:nvGrpSpPr>
            <p:grpSpPr>
              <a:xfrm>
                <a:off x="4133148" y="3152593"/>
                <a:ext cx="31499" cy="27001"/>
                <a:chOff x="4133148" y="3152593"/>
                <a:chExt cx="31499" cy="27001"/>
              </a:xfrm>
            </p:grpSpPr>
            <p:sp>
              <p:nvSpPr>
                <p:cNvPr id="4004" name="Google Shape;4004;p6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6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6" name="Google Shape;4006;p66"/>
              <p:cNvGrpSpPr/>
              <p:nvPr/>
            </p:nvGrpSpPr>
            <p:grpSpPr>
              <a:xfrm>
                <a:off x="4220866" y="3073534"/>
                <a:ext cx="31499" cy="26898"/>
                <a:chOff x="4220866" y="3073534"/>
                <a:chExt cx="31499" cy="26898"/>
              </a:xfrm>
            </p:grpSpPr>
            <p:sp>
              <p:nvSpPr>
                <p:cNvPr id="4007" name="Google Shape;4007;p6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6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9" name="Google Shape;4009;p66"/>
              <p:cNvGrpSpPr/>
              <p:nvPr/>
            </p:nvGrpSpPr>
            <p:grpSpPr>
              <a:xfrm>
                <a:off x="3869702" y="3230323"/>
                <a:ext cx="31499" cy="26906"/>
                <a:chOff x="3869702" y="3230323"/>
                <a:chExt cx="31499" cy="26906"/>
              </a:xfrm>
            </p:grpSpPr>
            <p:sp>
              <p:nvSpPr>
                <p:cNvPr id="4010" name="Google Shape;4010;p6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6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012" name="Google Shape;4012;p66"/>
            <p:cNvGrpSpPr/>
            <p:nvPr/>
          </p:nvGrpSpPr>
          <p:grpSpPr>
            <a:xfrm>
              <a:off x="4271383" y="3065882"/>
              <a:ext cx="304556" cy="341663"/>
              <a:chOff x="4271383" y="3065882"/>
              <a:chExt cx="304556" cy="341663"/>
            </a:xfrm>
          </p:grpSpPr>
          <p:grpSp>
            <p:nvGrpSpPr>
              <p:cNvPr id="4013" name="Google Shape;4013;p66"/>
              <p:cNvGrpSpPr/>
              <p:nvPr/>
            </p:nvGrpSpPr>
            <p:grpSpPr>
              <a:xfrm>
                <a:off x="4293838" y="3078639"/>
                <a:ext cx="269353" cy="311973"/>
                <a:chOff x="4293838" y="3078639"/>
                <a:chExt cx="269353" cy="311973"/>
              </a:xfrm>
            </p:grpSpPr>
            <p:sp>
              <p:nvSpPr>
                <p:cNvPr id="4014" name="Google Shape;4014;p6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6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6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6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6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6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6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6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6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6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6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6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6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6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6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6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6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1" name="Google Shape;4031;p66"/>
              <p:cNvGrpSpPr/>
              <p:nvPr/>
            </p:nvGrpSpPr>
            <p:grpSpPr>
              <a:xfrm>
                <a:off x="4538164" y="3342061"/>
                <a:ext cx="37776" cy="32380"/>
                <a:chOff x="4538164" y="3342061"/>
                <a:chExt cx="37776" cy="32380"/>
              </a:xfrm>
            </p:grpSpPr>
            <p:sp>
              <p:nvSpPr>
                <p:cNvPr id="4032" name="Google Shape;4032;p6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6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4" name="Google Shape;4034;p66"/>
              <p:cNvGrpSpPr/>
              <p:nvPr/>
            </p:nvGrpSpPr>
            <p:grpSpPr>
              <a:xfrm>
                <a:off x="4271383" y="3194742"/>
                <a:ext cx="37783" cy="32420"/>
                <a:chOff x="4271383" y="3194742"/>
                <a:chExt cx="37783" cy="32420"/>
              </a:xfrm>
            </p:grpSpPr>
            <p:sp>
              <p:nvSpPr>
                <p:cNvPr id="4035" name="Google Shape;4035;p6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6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7" name="Google Shape;4037;p66"/>
              <p:cNvGrpSpPr/>
              <p:nvPr/>
            </p:nvGrpSpPr>
            <p:grpSpPr>
              <a:xfrm>
                <a:off x="4284416" y="3084058"/>
                <a:ext cx="37783" cy="32357"/>
                <a:chOff x="4284416" y="3084058"/>
                <a:chExt cx="37783" cy="32357"/>
              </a:xfrm>
            </p:grpSpPr>
            <p:sp>
              <p:nvSpPr>
                <p:cNvPr id="4038" name="Google Shape;4038;p6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6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0" name="Google Shape;4040;p66"/>
              <p:cNvGrpSpPr/>
              <p:nvPr/>
            </p:nvGrpSpPr>
            <p:grpSpPr>
              <a:xfrm>
                <a:off x="4478697" y="3297561"/>
                <a:ext cx="37776" cy="32451"/>
                <a:chOff x="4478697" y="3297561"/>
                <a:chExt cx="37776" cy="32451"/>
              </a:xfrm>
            </p:grpSpPr>
            <p:sp>
              <p:nvSpPr>
                <p:cNvPr id="4041" name="Google Shape;4041;p6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6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3" name="Google Shape;4043;p66"/>
              <p:cNvGrpSpPr/>
              <p:nvPr/>
            </p:nvGrpSpPr>
            <p:grpSpPr>
              <a:xfrm>
                <a:off x="4411813" y="3331711"/>
                <a:ext cx="37776" cy="32451"/>
                <a:chOff x="4411813" y="3331711"/>
                <a:chExt cx="37776" cy="32451"/>
              </a:xfrm>
            </p:grpSpPr>
            <p:sp>
              <p:nvSpPr>
                <p:cNvPr id="4044" name="Google Shape;4044;p6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6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6" name="Google Shape;4046;p66"/>
              <p:cNvGrpSpPr/>
              <p:nvPr/>
            </p:nvGrpSpPr>
            <p:grpSpPr>
              <a:xfrm>
                <a:off x="4337984" y="3375188"/>
                <a:ext cx="37776" cy="32357"/>
                <a:chOff x="4337984" y="3375188"/>
                <a:chExt cx="37776" cy="32357"/>
              </a:xfrm>
            </p:grpSpPr>
            <p:sp>
              <p:nvSpPr>
                <p:cNvPr id="4047" name="Google Shape;4047;p6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6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9" name="Google Shape;4049;p66"/>
              <p:cNvGrpSpPr/>
              <p:nvPr/>
            </p:nvGrpSpPr>
            <p:grpSpPr>
              <a:xfrm>
                <a:off x="4494867" y="3090530"/>
                <a:ext cx="37878" cy="32451"/>
                <a:chOff x="4494867" y="3090530"/>
                <a:chExt cx="37878" cy="32451"/>
              </a:xfrm>
            </p:grpSpPr>
            <p:sp>
              <p:nvSpPr>
                <p:cNvPr id="4050" name="Google Shape;4050;p6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6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2" name="Google Shape;4052;p66"/>
              <p:cNvGrpSpPr/>
              <p:nvPr/>
            </p:nvGrpSpPr>
            <p:grpSpPr>
              <a:xfrm>
                <a:off x="4525124" y="3207774"/>
                <a:ext cx="37783" cy="32420"/>
                <a:chOff x="4525124" y="3207774"/>
                <a:chExt cx="37783" cy="32420"/>
              </a:xfrm>
            </p:grpSpPr>
            <p:sp>
              <p:nvSpPr>
                <p:cNvPr id="4053" name="Google Shape;4053;p6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6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5" name="Google Shape;4055;p66"/>
              <p:cNvGrpSpPr/>
              <p:nvPr/>
            </p:nvGrpSpPr>
            <p:grpSpPr>
              <a:xfrm>
                <a:off x="4440544" y="3176479"/>
                <a:ext cx="31499" cy="26898"/>
                <a:chOff x="4440544" y="3176479"/>
                <a:chExt cx="31499" cy="26898"/>
              </a:xfrm>
            </p:grpSpPr>
            <p:sp>
              <p:nvSpPr>
                <p:cNvPr id="4056" name="Google Shape;4056;p6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6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8" name="Google Shape;4058;p66"/>
              <p:cNvGrpSpPr/>
              <p:nvPr/>
            </p:nvGrpSpPr>
            <p:grpSpPr>
              <a:xfrm>
                <a:off x="4350545" y="3156400"/>
                <a:ext cx="31405" cy="27001"/>
                <a:chOff x="4350545" y="3156400"/>
                <a:chExt cx="31405" cy="27001"/>
              </a:xfrm>
            </p:grpSpPr>
            <p:sp>
              <p:nvSpPr>
                <p:cNvPr id="4059" name="Google Shape;4059;p6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6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1" name="Google Shape;4061;p66"/>
              <p:cNvGrpSpPr/>
              <p:nvPr/>
            </p:nvGrpSpPr>
            <p:grpSpPr>
              <a:xfrm>
                <a:off x="4376703" y="3255058"/>
                <a:ext cx="31405" cy="27001"/>
                <a:chOff x="4376703" y="3255058"/>
                <a:chExt cx="31405" cy="27001"/>
              </a:xfrm>
            </p:grpSpPr>
            <p:sp>
              <p:nvSpPr>
                <p:cNvPr id="4062" name="Google Shape;4062;p6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6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4" name="Google Shape;4064;p66"/>
              <p:cNvGrpSpPr/>
              <p:nvPr/>
            </p:nvGrpSpPr>
            <p:grpSpPr>
              <a:xfrm>
                <a:off x="4331322" y="3283656"/>
                <a:ext cx="31405" cy="26945"/>
                <a:chOff x="4331322" y="3283656"/>
                <a:chExt cx="31405" cy="26945"/>
              </a:xfrm>
            </p:grpSpPr>
            <p:sp>
              <p:nvSpPr>
                <p:cNvPr id="4065" name="Google Shape;4065;p6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6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7" name="Google Shape;4067;p66"/>
              <p:cNvGrpSpPr/>
              <p:nvPr/>
            </p:nvGrpSpPr>
            <p:grpSpPr>
              <a:xfrm>
                <a:off x="4380510" y="3065882"/>
                <a:ext cx="31405" cy="26938"/>
                <a:chOff x="4380510" y="3065882"/>
                <a:chExt cx="31405" cy="26938"/>
              </a:xfrm>
            </p:grpSpPr>
            <p:sp>
              <p:nvSpPr>
                <p:cNvPr id="4068" name="Google Shape;4068;p6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6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070" name="Google Shape;4070;p66"/>
            <p:cNvGrpSpPr/>
            <p:nvPr/>
          </p:nvGrpSpPr>
          <p:grpSpPr>
            <a:xfrm>
              <a:off x="4558998" y="3188237"/>
              <a:ext cx="1280131" cy="1052746"/>
              <a:chOff x="4558998" y="3188237"/>
              <a:chExt cx="1280131" cy="1052746"/>
            </a:xfrm>
          </p:grpSpPr>
          <p:sp>
            <p:nvSpPr>
              <p:cNvPr id="4071" name="Google Shape;4071;p6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2" name="Google Shape;4072;p66"/>
              <p:cNvGrpSpPr/>
              <p:nvPr/>
            </p:nvGrpSpPr>
            <p:grpSpPr>
              <a:xfrm>
                <a:off x="4579164" y="3203653"/>
                <a:ext cx="1244833" cy="1020397"/>
                <a:chOff x="4579164" y="3203653"/>
                <a:chExt cx="1244833" cy="1020397"/>
              </a:xfrm>
            </p:grpSpPr>
            <p:sp>
              <p:nvSpPr>
                <p:cNvPr id="4073" name="Google Shape;4073;p6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6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5" name="Google Shape;4075;p66"/>
                <p:cNvGrpSpPr/>
                <p:nvPr/>
              </p:nvGrpSpPr>
              <p:grpSpPr>
                <a:xfrm>
                  <a:off x="4579164" y="3203653"/>
                  <a:ext cx="1244833" cy="1020397"/>
                  <a:chOff x="4579164" y="3203653"/>
                  <a:chExt cx="1244833" cy="1020397"/>
                </a:xfrm>
              </p:grpSpPr>
              <p:sp>
                <p:nvSpPr>
                  <p:cNvPr id="4076" name="Google Shape;4076;p6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6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8" name="Google Shape;4078;p66"/>
                  <p:cNvGrpSpPr/>
                  <p:nvPr/>
                </p:nvGrpSpPr>
                <p:grpSpPr>
                  <a:xfrm>
                    <a:off x="4579164" y="3203653"/>
                    <a:ext cx="1244833" cy="1020397"/>
                    <a:chOff x="4579164" y="3203653"/>
                    <a:chExt cx="1244833" cy="1020397"/>
                  </a:xfrm>
                </p:grpSpPr>
                <p:sp>
                  <p:nvSpPr>
                    <p:cNvPr id="4079" name="Google Shape;4079;p6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6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6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6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6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6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6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6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87" name="Google Shape;4087;p66"/>
                    <p:cNvGrpSpPr/>
                    <p:nvPr/>
                  </p:nvGrpSpPr>
                  <p:grpSpPr>
                    <a:xfrm>
                      <a:off x="4579164" y="3203653"/>
                      <a:ext cx="1244833" cy="1020397"/>
                      <a:chOff x="4579164" y="3203653"/>
                      <a:chExt cx="1244833" cy="1020397"/>
                    </a:xfrm>
                  </p:grpSpPr>
                  <p:sp>
                    <p:nvSpPr>
                      <p:cNvPr id="4088" name="Google Shape;4088;p6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6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6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6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6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6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6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6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6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6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6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6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6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6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02" name="Google Shape;4102;p66"/>
                      <p:cNvGrpSpPr/>
                      <p:nvPr/>
                    </p:nvGrpSpPr>
                    <p:grpSpPr>
                      <a:xfrm>
                        <a:off x="4579164" y="3203653"/>
                        <a:ext cx="1244833" cy="1020397"/>
                        <a:chOff x="4579164" y="3203653"/>
                        <a:chExt cx="1244833" cy="1020397"/>
                      </a:xfrm>
                    </p:grpSpPr>
                    <p:sp>
                      <p:nvSpPr>
                        <p:cNvPr id="4103" name="Google Shape;4103;p6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6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6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6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6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6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6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6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6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6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6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6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6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6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6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6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6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6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6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6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6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6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6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6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27" name="Google Shape;4127;p66"/>
                        <p:cNvGrpSpPr/>
                        <p:nvPr/>
                      </p:nvGrpSpPr>
                      <p:grpSpPr>
                        <a:xfrm>
                          <a:off x="4579164" y="3203653"/>
                          <a:ext cx="1244833" cy="1020397"/>
                          <a:chOff x="4579164" y="3203653"/>
                          <a:chExt cx="1244833" cy="1020397"/>
                        </a:xfrm>
                      </p:grpSpPr>
                      <p:sp>
                        <p:nvSpPr>
                          <p:cNvPr id="4128" name="Google Shape;4128;p6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29" name="Google Shape;4129;p66"/>
                          <p:cNvGrpSpPr/>
                          <p:nvPr/>
                        </p:nvGrpSpPr>
                        <p:grpSpPr>
                          <a:xfrm>
                            <a:off x="4579164" y="3203653"/>
                            <a:ext cx="1244833" cy="1020397"/>
                            <a:chOff x="4579164" y="3203653"/>
                            <a:chExt cx="1244833" cy="1020397"/>
                          </a:xfrm>
                        </p:grpSpPr>
                        <p:sp>
                          <p:nvSpPr>
                            <p:cNvPr id="4130" name="Google Shape;4130;p6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6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6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6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6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6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6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37" name="Google Shape;4137;p66"/>
                            <p:cNvGrpSpPr/>
                            <p:nvPr/>
                          </p:nvGrpSpPr>
                          <p:grpSpPr>
                            <a:xfrm>
                              <a:off x="4579164" y="3203653"/>
                              <a:ext cx="1244833" cy="1020397"/>
                              <a:chOff x="4579164" y="3203653"/>
                              <a:chExt cx="1244833" cy="1020397"/>
                            </a:xfrm>
                          </p:grpSpPr>
                          <p:sp>
                            <p:nvSpPr>
                              <p:cNvPr id="4138" name="Google Shape;4138;p6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6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6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6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6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6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6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6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6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6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6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6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6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51" name="Google Shape;4151;p66"/>
                              <p:cNvGrpSpPr/>
                              <p:nvPr/>
                            </p:nvGrpSpPr>
                            <p:grpSpPr>
                              <a:xfrm>
                                <a:off x="4579164" y="3203653"/>
                                <a:ext cx="1244833" cy="1020397"/>
                                <a:chOff x="4579164" y="3203653"/>
                                <a:chExt cx="1244833" cy="1020397"/>
                              </a:xfrm>
                            </p:grpSpPr>
                            <p:sp>
                              <p:nvSpPr>
                                <p:cNvPr id="4152" name="Google Shape;4152;p6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6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6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6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6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6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6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59" name="Google Shape;4159;p66"/>
                                <p:cNvGrpSpPr/>
                                <p:nvPr/>
                              </p:nvGrpSpPr>
                              <p:grpSpPr>
                                <a:xfrm>
                                  <a:off x="4579164" y="3203653"/>
                                  <a:ext cx="1244833" cy="1020397"/>
                                  <a:chOff x="4579164" y="3203653"/>
                                  <a:chExt cx="1244833" cy="1020397"/>
                                </a:xfrm>
                              </p:grpSpPr>
                              <p:sp>
                                <p:nvSpPr>
                                  <p:cNvPr id="4160" name="Google Shape;4160;p6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6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6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6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6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65" name="Google Shape;4165;p66"/>
                                  <p:cNvGrpSpPr/>
                                  <p:nvPr/>
                                </p:nvGrpSpPr>
                                <p:grpSpPr>
                                  <a:xfrm>
                                    <a:off x="4579164" y="3203653"/>
                                    <a:ext cx="1244833" cy="1020397"/>
                                    <a:chOff x="4579164" y="3203653"/>
                                    <a:chExt cx="1244833" cy="1020397"/>
                                  </a:xfrm>
                                </p:grpSpPr>
                                <p:sp>
                                  <p:nvSpPr>
                                    <p:cNvPr id="4166" name="Google Shape;4166;p6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6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6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6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4170" name="Google Shape;4170;p6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6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6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4173" name="Google Shape;4173;p6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4174" name="Google Shape;4174;p66"/>
              <p:cNvGrpSpPr/>
              <p:nvPr/>
            </p:nvGrpSpPr>
            <p:grpSpPr>
              <a:xfrm>
                <a:off x="4595437" y="3598775"/>
                <a:ext cx="37776" cy="32451"/>
                <a:chOff x="4595437" y="3598775"/>
                <a:chExt cx="37776" cy="32451"/>
              </a:xfrm>
            </p:grpSpPr>
            <p:sp>
              <p:nvSpPr>
                <p:cNvPr id="4175" name="Google Shape;4175;p6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6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7" name="Google Shape;4177;p66"/>
              <p:cNvGrpSpPr/>
              <p:nvPr/>
            </p:nvGrpSpPr>
            <p:grpSpPr>
              <a:xfrm>
                <a:off x="4641864" y="3524443"/>
                <a:ext cx="37776" cy="32380"/>
                <a:chOff x="4641864" y="3524443"/>
                <a:chExt cx="37776" cy="32380"/>
              </a:xfrm>
            </p:grpSpPr>
            <p:sp>
              <p:nvSpPr>
                <p:cNvPr id="4178" name="Google Shape;4178;p6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6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0" name="Google Shape;4180;p66"/>
              <p:cNvGrpSpPr/>
              <p:nvPr/>
            </p:nvGrpSpPr>
            <p:grpSpPr>
              <a:xfrm>
                <a:off x="4648431" y="3893901"/>
                <a:ext cx="37776" cy="32357"/>
                <a:chOff x="4648431" y="3893901"/>
                <a:chExt cx="37776" cy="32357"/>
              </a:xfrm>
            </p:grpSpPr>
            <p:sp>
              <p:nvSpPr>
                <p:cNvPr id="4181" name="Google Shape;4181;p6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6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3" name="Google Shape;4183;p66"/>
              <p:cNvGrpSpPr/>
              <p:nvPr/>
            </p:nvGrpSpPr>
            <p:grpSpPr>
              <a:xfrm>
                <a:off x="4567752" y="3722908"/>
                <a:ext cx="37870" cy="32380"/>
                <a:chOff x="4567752" y="3722908"/>
                <a:chExt cx="37870" cy="32380"/>
              </a:xfrm>
            </p:grpSpPr>
            <p:sp>
              <p:nvSpPr>
                <p:cNvPr id="4184" name="Google Shape;4184;p6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6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6" name="Google Shape;4186;p66"/>
              <p:cNvGrpSpPr/>
              <p:nvPr/>
            </p:nvGrpSpPr>
            <p:grpSpPr>
              <a:xfrm>
                <a:off x="4617506" y="3652052"/>
                <a:ext cx="37783" cy="32357"/>
                <a:chOff x="4617506" y="3652052"/>
                <a:chExt cx="37783" cy="32357"/>
              </a:xfrm>
            </p:grpSpPr>
            <p:sp>
              <p:nvSpPr>
                <p:cNvPr id="4187" name="Google Shape;4187;p6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6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9" name="Google Shape;4189;p66"/>
              <p:cNvGrpSpPr/>
              <p:nvPr/>
            </p:nvGrpSpPr>
            <p:grpSpPr>
              <a:xfrm>
                <a:off x="4739005" y="3554149"/>
                <a:ext cx="37870" cy="32357"/>
                <a:chOff x="4739005" y="3554149"/>
                <a:chExt cx="37870" cy="32357"/>
              </a:xfrm>
            </p:grpSpPr>
            <p:sp>
              <p:nvSpPr>
                <p:cNvPr id="4190" name="Google Shape;4190;p6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6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2" name="Google Shape;4192;p66"/>
              <p:cNvGrpSpPr/>
              <p:nvPr/>
            </p:nvGrpSpPr>
            <p:grpSpPr>
              <a:xfrm>
                <a:off x="4806557" y="3630258"/>
                <a:ext cx="37776" cy="32364"/>
                <a:chOff x="4806557" y="3630258"/>
                <a:chExt cx="37776" cy="32364"/>
              </a:xfrm>
            </p:grpSpPr>
            <p:sp>
              <p:nvSpPr>
                <p:cNvPr id="4193" name="Google Shape;4193;p6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6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5" name="Google Shape;4195;p66"/>
              <p:cNvGrpSpPr/>
              <p:nvPr/>
            </p:nvGrpSpPr>
            <p:grpSpPr>
              <a:xfrm>
                <a:off x="4737007" y="4004357"/>
                <a:ext cx="37870" cy="32357"/>
                <a:chOff x="4737007" y="4004357"/>
                <a:chExt cx="37870" cy="32357"/>
              </a:xfrm>
            </p:grpSpPr>
            <p:sp>
              <p:nvSpPr>
                <p:cNvPr id="4196" name="Google Shape;4196;p6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6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8" name="Google Shape;4198;p66"/>
              <p:cNvGrpSpPr/>
              <p:nvPr/>
            </p:nvGrpSpPr>
            <p:grpSpPr>
              <a:xfrm>
                <a:off x="4773634" y="4208627"/>
                <a:ext cx="37776" cy="32357"/>
                <a:chOff x="4773634" y="4208627"/>
                <a:chExt cx="37776" cy="32357"/>
              </a:xfrm>
            </p:grpSpPr>
            <p:sp>
              <p:nvSpPr>
                <p:cNvPr id="4199" name="Google Shape;4199;p6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6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1" name="Google Shape;4201;p66"/>
              <p:cNvGrpSpPr/>
              <p:nvPr/>
            </p:nvGrpSpPr>
            <p:grpSpPr>
              <a:xfrm>
                <a:off x="4888282" y="4074764"/>
                <a:ext cx="37776" cy="32451"/>
                <a:chOff x="4888282" y="4074764"/>
                <a:chExt cx="37776" cy="32451"/>
              </a:xfrm>
            </p:grpSpPr>
            <p:sp>
              <p:nvSpPr>
                <p:cNvPr id="4202" name="Google Shape;4202;p6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6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4" name="Google Shape;4204;p66"/>
              <p:cNvGrpSpPr/>
              <p:nvPr/>
            </p:nvGrpSpPr>
            <p:grpSpPr>
              <a:xfrm>
                <a:off x="4901315" y="3804271"/>
                <a:ext cx="37776" cy="32364"/>
                <a:chOff x="4901315" y="3804271"/>
                <a:chExt cx="37776" cy="32364"/>
              </a:xfrm>
            </p:grpSpPr>
            <p:sp>
              <p:nvSpPr>
                <p:cNvPr id="4205" name="Google Shape;4205;p6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6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7" name="Google Shape;4207;p66"/>
              <p:cNvGrpSpPr/>
              <p:nvPr/>
            </p:nvGrpSpPr>
            <p:grpSpPr>
              <a:xfrm>
                <a:off x="4866394" y="3715035"/>
                <a:ext cx="37846" cy="32357"/>
                <a:chOff x="4866394" y="3715035"/>
                <a:chExt cx="37846" cy="32357"/>
              </a:xfrm>
            </p:grpSpPr>
            <p:sp>
              <p:nvSpPr>
                <p:cNvPr id="4208" name="Google Shape;4208;p6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6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0" name="Google Shape;4210;p66"/>
              <p:cNvGrpSpPr/>
              <p:nvPr/>
            </p:nvGrpSpPr>
            <p:grpSpPr>
              <a:xfrm>
                <a:off x="4979233" y="3839798"/>
                <a:ext cx="37878" cy="32420"/>
                <a:chOff x="4979233" y="3839798"/>
                <a:chExt cx="37878" cy="32420"/>
              </a:xfrm>
            </p:grpSpPr>
            <p:sp>
              <p:nvSpPr>
                <p:cNvPr id="4211" name="Google Shape;4211;p6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6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3" name="Google Shape;4213;p66"/>
              <p:cNvGrpSpPr/>
              <p:nvPr/>
            </p:nvGrpSpPr>
            <p:grpSpPr>
              <a:xfrm>
                <a:off x="4790662" y="3679147"/>
                <a:ext cx="37783" cy="32380"/>
                <a:chOff x="4790662" y="3679147"/>
                <a:chExt cx="37783" cy="32380"/>
              </a:xfrm>
            </p:grpSpPr>
            <p:sp>
              <p:nvSpPr>
                <p:cNvPr id="4214" name="Google Shape;4214;p6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6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6" name="Google Shape;4216;p66"/>
              <p:cNvGrpSpPr/>
              <p:nvPr/>
            </p:nvGrpSpPr>
            <p:grpSpPr>
              <a:xfrm>
                <a:off x="4857263" y="3557861"/>
                <a:ext cx="37776" cy="32357"/>
                <a:chOff x="4857263" y="3557861"/>
                <a:chExt cx="37776" cy="32357"/>
              </a:xfrm>
            </p:grpSpPr>
            <p:sp>
              <p:nvSpPr>
                <p:cNvPr id="4217" name="Google Shape;4217;p6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6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9" name="Google Shape;4219;p66"/>
              <p:cNvGrpSpPr/>
              <p:nvPr/>
            </p:nvGrpSpPr>
            <p:grpSpPr>
              <a:xfrm>
                <a:off x="4883902" y="3648033"/>
                <a:ext cx="37783" cy="32380"/>
                <a:chOff x="4883902" y="3648033"/>
                <a:chExt cx="37783" cy="32380"/>
              </a:xfrm>
            </p:grpSpPr>
            <p:sp>
              <p:nvSpPr>
                <p:cNvPr id="4220" name="Google Shape;4220;p6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6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2" name="Google Shape;4222;p66"/>
              <p:cNvGrpSpPr/>
              <p:nvPr/>
            </p:nvGrpSpPr>
            <p:grpSpPr>
              <a:xfrm>
                <a:off x="4907780" y="3347220"/>
                <a:ext cx="37878" cy="32357"/>
                <a:chOff x="4907780" y="3347220"/>
                <a:chExt cx="37878" cy="32357"/>
              </a:xfrm>
            </p:grpSpPr>
            <p:sp>
              <p:nvSpPr>
                <p:cNvPr id="4223" name="Google Shape;4223;p6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6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5" name="Google Shape;4225;p66"/>
              <p:cNvGrpSpPr/>
              <p:nvPr/>
            </p:nvGrpSpPr>
            <p:grpSpPr>
              <a:xfrm>
                <a:off x="5065048" y="3738150"/>
                <a:ext cx="37783" cy="32364"/>
                <a:chOff x="5065048" y="3738150"/>
                <a:chExt cx="37783" cy="32364"/>
              </a:xfrm>
            </p:grpSpPr>
            <p:sp>
              <p:nvSpPr>
                <p:cNvPr id="4226" name="Google Shape;4226;p6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6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8" name="Google Shape;4228;p66"/>
              <p:cNvGrpSpPr/>
              <p:nvPr/>
            </p:nvGrpSpPr>
            <p:grpSpPr>
              <a:xfrm>
                <a:off x="5071616" y="3284615"/>
                <a:ext cx="37783" cy="32357"/>
                <a:chOff x="5071616" y="3284615"/>
                <a:chExt cx="37783" cy="32357"/>
              </a:xfrm>
            </p:grpSpPr>
            <p:sp>
              <p:nvSpPr>
                <p:cNvPr id="4229" name="Google Shape;4229;p6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6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31" name="Google Shape;4231;p66"/>
              <p:cNvGrpSpPr/>
              <p:nvPr/>
            </p:nvGrpSpPr>
            <p:grpSpPr>
              <a:xfrm>
                <a:off x="5389291" y="3759921"/>
                <a:ext cx="37783" cy="32380"/>
                <a:chOff x="5389291" y="3759921"/>
                <a:chExt cx="37783" cy="32380"/>
              </a:xfrm>
            </p:grpSpPr>
            <p:sp>
              <p:nvSpPr>
                <p:cNvPr id="4232" name="Google Shape;4232;p6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6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34" name="Google Shape;4234;p66"/>
              <p:cNvGrpSpPr/>
              <p:nvPr/>
            </p:nvGrpSpPr>
            <p:grpSpPr>
              <a:xfrm>
                <a:off x="5431534" y="3632932"/>
                <a:ext cx="37878" cy="32451"/>
                <a:chOff x="5431534" y="3632932"/>
                <a:chExt cx="37878" cy="32451"/>
              </a:xfrm>
            </p:grpSpPr>
            <p:sp>
              <p:nvSpPr>
                <p:cNvPr id="4235" name="Google Shape;4235;p6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6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37" name="Google Shape;4237;p66"/>
              <p:cNvGrpSpPr/>
              <p:nvPr/>
            </p:nvGrpSpPr>
            <p:grpSpPr>
              <a:xfrm>
                <a:off x="5540755" y="3544829"/>
                <a:ext cx="37783" cy="32357"/>
                <a:chOff x="5540755" y="3544829"/>
                <a:chExt cx="37783" cy="32357"/>
              </a:xfrm>
            </p:grpSpPr>
            <p:sp>
              <p:nvSpPr>
                <p:cNvPr id="4238" name="Google Shape;4238;p6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6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0" name="Google Shape;4240;p66"/>
              <p:cNvGrpSpPr/>
              <p:nvPr/>
            </p:nvGrpSpPr>
            <p:grpSpPr>
              <a:xfrm>
                <a:off x="5579293" y="3412107"/>
                <a:ext cx="37776" cy="32357"/>
                <a:chOff x="5579293" y="3412107"/>
                <a:chExt cx="37776" cy="32357"/>
              </a:xfrm>
            </p:grpSpPr>
            <p:sp>
              <p:nvSpPr>
                <p:cNvPr id="4241" name="Google Shape;4241;p6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6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3" name="Google Shape;4243;p66"/>
              <p:cNvGrpSpPr/>
              <p:nvPr/>
            </p:nvGrpSpPr>
            <p:grpSpPr>
              <a:xfrm>
                <a:off x="5801346" y="3284615"/>
                <a:ext cx="37783" cy="32357"/>
                <a:chOff x="5801346" y="3284615"/>
                <a:chExt cx="37783" cy="32357"/>
              </a:xfrm>
            </p:grpSpPr>
            <p:sp>
              <p:nvSpPr>
                <p:cNvPr id="4244" name="Google Shape;4244;p6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6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6" name="Google Shape;4246;p66"/>
              <p:cNvGrpSpPr/>
              <p:nvPr/>
            </p:nvGrpSpPr>
            <p:grpSpPr>
              <a:xfrm>
                <a:off x="5763578" y="3399067"/>
                <a:ext cx="37776" cy="32364"/>
                <a:chOff x="5763578" y="3399067"/>
                <a:chExt cx="37776" cy="32364"/>
              </a:xfrm>
            </p:grpSpPr>
            <p:sp>
              <p:nvSpPr>
                <p:cNvPr id="4247" name="Google Shape;4247;p6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6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9" name="Google Shape;4249;p66"/>
              <p:cNvGrpSpPr/>
              <p:nvPr/>
            </p:nvGrpSpPr>
            <p:grpSpPr>
              <a:xfrm>
                <a:off x="5395858" y="3230952"/>
                <a:ext cx="37776" cy="32364"/>
                <a:chOff x="5395858" y="3230952"/>
                <a:chExt cx="37776" cy="32364"/>
              </a:xfrm>
            </p:grpSpPr>
            <p:sp>
              <p:nvSpPr>
                <p:cNvPr id="4250" name="Google Shape;4250;p6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6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2" name="Google Shape;4252;p66"/>
              <p:cNvGrpSpPr/>
              <p:nvPr/>
            </p:nvGrpSpPr>
            <p:grpSpPr>
              <a:xfrm>
                <a:off x="5264088" y="3188237"/>
                <a:ext cx="37776" cy="32357"/>
                <a:chOff x="5264088" y="3188237"/>
                <a:chExt cx="37776" cy="32357"/>
              </a:xfrm>
            </p:grpSpPr>
            <p:sp>
              <p:nvSpPr>
                <p:cNvPr id="4253" name="Google Shape;4253;p6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6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5" name="Google Shape;4255;p66"/>
              <p:cNvGrpSpPr/>
              <p:nvPr/>
            </p:nvGrpSpPr>
            <p:grpSpPr>
              <a:xfrm>
                <a:off x="5585758" y="3237425"/>
                <a:ext cx="37878" cy="32357"/>
                <a:chOff x="5585758" y="3237425"/>
                <a:chExt cx="37878" cy="32357"/>
              </a:xfrm>
            </p:grpSpPr>
            <p:sp>
              <p:nvSpPr>
                <p:cNvPr id="4256" name="Google Shape;4256;p6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6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8" name="Google Shape;4258;p66"/>
              <p:cNvGrpSpPr/>
              <p:nvPr/>
            </p:nvGrpSpPr>
            <p:grpSpPr>
              <a:xfrm>
                <a:off x="4874196" y="3291088"/>
                <a:ext cx="37878" cy="32451"/>
                <a:chOff x="4874196" y="3291088"/>
                <a:chExt cx="37878" cy="32451"/>
              </a:xfrm>
            </p:grpSpPr>
            <p:sp>
              <p:nvSpPr>
                <p:cNvPr id="4259" name="Google Shape;4259;p6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6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1" name="Google Shape;4261;p66"/>
              <p:cNvGrpSpPr/>
              <p:nvPr/>
            </p:nvGrpSpPr>
            <p:grpSpPr>
              <a:xfrm>
                <a:off x="5197770" y="3785466"/>
                <a:ext cx="37783" cy="32427"/>
                <a:chOff x="5197770" y="3785466"/>
                <a:chExt cx="37783" cy="32427"/>
              </a:xfrm>
            </p:grpSpPr>
            <p:sp>
              <p:nvSpPr>
                <p:cNvPr id="4262" name="Google Shape;4262;p6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6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4" name="Google Shape;4264;p66"/>
              <p:cNvGrpSpPr/>
              <p:nvPr/>
            </p:nvGrpSpPr>
            <p:grpSpPr>
              <a:xfrm>
                <a:off x="5177699" y="3492117"/>
                <a:ext cx="37776" cy="32357"/>
                <a:chOff x="5177699" y="3492117"/>
                <a:chExt cx="37776" cy="32357"/>
              </a:xfrm>
            </p:grpSpPr>
            <p:sp>
              <p:nvSpPr>
                <p:cNvPr id="4265" name="Google Shape;4265;p6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6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7" name="Google Shape;4267;p66"/>
              <p:cNvGrpSpPr/>
              <p:nvPr/>
            </p:nvGrpSpPr>
            <p:grpSpPr>
              <a:xfrm>
                <a:off x="5349431" y="3622346"/>
                <a:ext cx="37870" cy="32380"/>
                <a:chOff x="5349431" y="3622346"/>
                <a:chExt cx="37870" cy="32380"/>
              </a:xfrm>
            </p:grpSpPr>
            <p:sp>
              <p:nvSpPr>
                <p:cNvPr id="4268" name="Google Shape;4268;p6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6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0" name="Google Shape;4270;p66"/>
              <p:cNvGrpSpPr/>
              <p:nvPr/>
            </p:nvGrpSpPr>
            <p:grpSpPr>
              <a:xfrm>
                <a:off x="5068855" y="3563980"/>
                <a:ext cx="53954" cy="46223"/>
                <a:chOff x="5068855" y="3563980"/>
                <a:chExt cx="53954" cy="46223"/>
              </a:xfrm>
            </p:grpSpPr>
            <p:sp>
              <p:nvSpPr>
                <p:cNvPr id="4271" name="Google Shape;4271;p6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6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3" name="Google Shape;4273;p66"/>
              <p:cNvGrpSpPr/>
              <p:nvPr/>
            </p:nvGrpSpPr>
            <p:grpSpPr>
              <a:xfrm>
                <a:off x="5037654" y="3392507"/>
                <a:ext cx="37870" cy="32451"/>
                <a:chOff x="5037654" y="3392507"/>
                <a:chExt cx="37870" cy="32451"/>
              </a:xfrm>
            </p:grpSpPr>
            <p:sp>
              <p:nvSpPr>
                <p:cNvPr id="4274" name="Google Shape;4274;p6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6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6" name="Google Shape;4276;p66"/>
              <p:cNvGrpSpPr/>
              <p:nvPr/>
            </p:nvGrpSpPr>
            <p:grpSpPr>
              <a:xfrm>
                <a:off x="5456560" y="3368629"/>
                <a:ext cx="37870" cy="32451"/>
                <a:chOff x="5456560" y="3368629"/>
                <a:chExt cx="37870" cy="32451"/>
              </a:xfrm>
            </p:grpSpPr>
            <p:sp>
              <p:nvSpPr>
                <p:cNvPr id="4277" name="Google Shape;4277;p6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6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9" name="Google Shape;4279;p66"/>
              <p:cNvGrpSpPr/>
              <p:nvPr/>
            </p:nvGrpSpPr>
            <p:grpSpPr>
              <a:xfrm>
                <a:off x="4755749" y="3501516"/>
                <a:ext cx="46246" cy="39608"/>
                <a:chOff x="4755749" y="3501516"/>
                <a:chExt cx="46246" cy="39608"/>
              </a:xfrm>
            </p:grpSpPr>
            <p:sp>
              <p:nvSpPr>
                <p:cNvPr id="4280" name="Google Shape;4280;p6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6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2" name="Google Shape;4282;p66"/>
              <p:cNvGrpSpPr/>
              <p:nvPr/>
            </p:nvGrpSpPr>
            <p:grpSpPr>
              <a:xfrm>
                <a:off x="4681346" y="3485582"/>
                <a:ext cx="37783" cy="32427"/>
                <a:chOff x="4681346" y="3485582"/>
                <a:chExt cx="37783" cy="32427"/>
              </a:xfrm>
            </p:grpSpPr>
            <p:sp>
              <p:nvSpPr>
                <p:cNvPr id="4283" name="Google Shape;4283;p6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6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5" name="Google Shape;4285;p66"/>
              <p:cNvGrpSpPr/>
              <p:nvPr/>
            </p:nvGrpSpPr>
            <p:grpSpPr>
              <a:xfrm>
                <a:off x="4767067" y="3291088"/>
                <a:ext cx="37878" cy="32451"/>
                <a:chOff x="4767067" y="3291088"/>
                <a:chExt cx="37878" cy="32451"/>
              </a:xfrm>
            </p:grpSpPr>
            <p:sp>
              <p:nvSpPr>
                <p:cNvPr id="4286" name="Google Shape;4286;p6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6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8" name="Google Shape;4288;p66"/>
              <p:cNvGrpSpPr/>
              <p:nvPr/>
            </p:nvGrpSpPr>
            <p:grpSpPr>
              <a:xfrm>
                <a:off x="4687819" y="3405539"/>
                <a:ext cx="37776" cy="32451"/>
                <a:chOff x="4687819" y="3405539"/>
                <a:chExt cx="37776" cy="32451"/>
              </a:xfrm>
            </p:grpSpPr>
            <p:sp>
              <p:nvSpPr>
                <p:cNvPr id="4289" name="Google Shape;4289;p6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6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1" name="Google Shape;4291;p66"/>
              <p:cNvGrpSpPr/>
              <p:nvPr/>
            </p:nvGrpSpPr>
            <p:grpSpPr>
              <a:xfrm>
                <a:off x="4923101" y="3444809"/>
                <a:ext cx="52813" cy="45318"/>
                <a:chOff x="4923101" y="3444809"/>
                <a:chExt cx="52813" cy="45318"/>
              </a:xfrm>
            </p:grpSpPr>
            <p:sp>
              <p:nvSpPr>
                <p:cNvPr id="4292" name="Google Shape;4292;p6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6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4" name="Google Shape;4294;p66"/>
              <p:cNvGrpSpPr/>
              <p:nvPr/>
            </p:nvGrpSpPr>
            <p:grpSpPr>
              <a:xfrm>
                <a:off x="4846040" y="3654750"/>
                <a:ext cx="31405" cy="26993"/>
                <a:chOff x="4846040" y="3654750"/>
                <a:chExt cx="31405" cy="26993"/>
              </a:xfrm>
            </p:grpSpPr>
            <p:sp>
              <p:nvSpPr>
                <p:cNvPr id="4295" name="Google Shape;4295;p6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6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7" name="Google Shape;4297;p66"/>
              <p:cNvGrpSpPr/>
              <p:nvPr/>
            </p:nvGrpSpPr>
            <p:grpSpPr>
              <a:xfrm>
                <a:off x="4925673" y="3691700"/>
                <a:ext cx="40253" cy="34472"/>
                <a:chOff x="4925673" y="3691700"/>
                <a:chExt cx="40253" cy="34472"/>
              </a:xfrm>
            </p:grpSpPr>
            <p:sp>
              <p:nvSpPr>
                <p:cNvPr id="4298" name="Google Shape;4298;p6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6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0" name="Google Shape;4300;p66"/>
              <p:cNvGrpSpPr/>
              <p:nvPr/>
            </p:nvGrpSpPr>
            <p:grpSpPr>
              <a:xfrm>
                <a:off x="4894653" y="3740848"/>
                <a:ext cx="31405" cy="26906"/>
                <a:chOff x="4894653" y="3740848"/>
                <a:chExt cx="31405" cy="26906"/>
              </a:xfrm>
            </p:grpSpPr>
            <p:sp>
              <p:nvSpPr>
                <p:cNvPr id="4301" name="Google Shape;4301;p6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6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3" name="Google Shape;4303;p66"/>
              <p:cNvGrpSpPr/>
              <p:nvPr/>
            </p:nvGrpSpPr>
            <p:grpSpPr>
              <a:xfrm>
                <a:off x="4962300" y="3696348"/>
                <a:ext cx="38255" cy="32773"/>
                <a:chOff x="4962300" y="3696348"/>
                <a:chExt cx="38255" cy="32773"/>
              </a:xfrm>
            </p:grpSpPr>
            <p:sp>
              <p:nvSpPr>
                <p:cNvPr id="4304" name="Google Shape;4304;p6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6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6" name="Google Shape;4306;p66"/>
              <p:cNvGrpSpPr/>
              <p:nvPr/>
            </p:nvGrpSpPr>
            <p:grpSpPr>
              <a:xfrm>
                <a:off x="4980185" y="3743349"/>
                <a:ext cx="31499" cy="26969"/>
                <a:chOff x="4980185" y="3743349"/>
                <a:chExt cx="31499" cy="26969"/>
              </a:xfrm>
            </p:grpSpPr>
            <p:sp>
              <p:nvSpPr>
                <p:cNvPr id="4307" name="Google Shape;4307;p6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6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9" name="Google Shape;4309;p66"/>
              <p:cNvGrpSpPr/>
              <p:nvPr/>
            </p:nvGrpSpPr>
            <p:grpSpPr>
              <a:xfrm>
                <a:off x="5013768" y="3734312"/>
                <a:ext cx="31499" cy="26969"/>
                <a:chOff x="5013768" y="3734312"/>
                <a:chExt cx="31499" cy="26969"/>
              </a:xfrm>
            </p:grpSpPr>
            <p:sp>
              <p:nvSpPr>
                <p:cNvPr id="4310" name="Google Shape;4310;p6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6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2" name="Google Shape;4312;p66"/>
              <p:cNvGrpSpPr/>
              <p:nvPr/>
            </p:nvGrpSpPr>
            <p:grpSpPr>
              <a:xfrm>
                <a:off x="5036703" y="3764545"/>
                <a:ext cx="31499" cy="26898"/>
                <a:chOff x="5036703" y="3764545"/>
                <a:chExt cx="31499" cy="26898"/>
              </a:xfrm>
            </p:grpSpPr>
            <p:sp>
              <p:nvSpPr>
                <p:cNvPr id="4313" name="Google Shape;4313;p6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6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5" name="Google Shape;4315;p66"/>
              <p:cNvGrpSpPr/>
              <p:nvPr/>
            </p:nvGrpSpPr>
            <p:grpSpPr>
              <a:xfrm>
                <a:off x="4953546" y="3768352"/>
                <a:ext cx="31405" cy="26898"/>
                <a:chOff x="4953546" y="3768352"/>
                <a:chExt cx="31405" cy="26898"/>
              </a:xfrm>
            </p:grpSpPr>
            <p:sp>
              <p:nvSpPr>
                <p:cNvPr id="4316" name="Google Shape;4316;p6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6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8" name="Google Shape;4318;p66"/>
              <p:cNvGrpSpPr/>
              <p:nvPr/>
            </p:nvGrpSpPr>
            <p:grpSpPr>
              <a:xfrm>
                <a:off x="4964770" y="3814016"/>
                <a:ext cx="31499" cy="26993"/>
                <a:chOff x="4964770" y="3814016"/>
                <a:chExt cx="31499" cy="26993"/>
              </a:xfrm>
            </p:grpSpPr>
            <p:sp>
              <p:nvSpPr>
                <p:cNvPr id="4319" name="Google Shape;4319;p6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6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1" name="Google Shape;4321;p66"/>
              <p:cNvGrpSpPr/>
              <p:nvPr/>
            </p:nvGrpSpPr>
            <p:grpSpPr>
              <a:xfrm>
                <a:off x="4923290" y="3800504"/>
                <a:ext cx="31468" cy="26898"/>
                <a:chOff x="4923290" y="3800504"/>
                <a:chExt cx="31468" cy="26898"/>
              </a:xfrm>
            </p:grpSpPr>
            <p:sp>
              <p:nvSpPr>
                <p:cNvPr id="4322" name="Google Shape;4322;p6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6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4" name="Google Shape;4324;p66"/>
              <p:cNvGrpSpPr/>
              <p:nvPr/>
            </p:nvGrpSpPr>
            <p:grpSpPr>
              <a:xfrm>
                <a:off x="5108534" y="3650943"/>
                <a:ext cx="31405" cy="26993"/>
                <a:chOff x="5108534" y="3650943"/>
                <a:chExt cx="31405" cy="26993"/>
              </a:xfrm>
            </p:grpSpPr>
            <p:sp>
              <p:nvSpPr>
                <p:cNvPr id="4325" name="Google Shape;4325;p6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6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7" name="Google Shape;4327;p66"/>
              <p:cNvGrpSpPr/>
              <p:nvPr/>
            </p:nvGrpSpPr>
            <p:grpSpPr>
              <a:xfrm>
                <a:off x="5119380" y="3760739"/>
                <a:ext cx="31499" cy="26993"/>
                <a:chOff x="5119380" y="3760739"/>
                <a:chExt cx="31499" cy="26993"/>
              </a:xfrm>
            </p:grpSpPr>
            <p:sp>
              <p:nvSpPr>
                <p:cNvPr id="4328" name="Google Shape;4328;p6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6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0" name="Google Shape;4330;p66"/>
              <p:cNvGrpSpPr/>
              <p:nvPr/>
            </p:nvGrpSpPr>
            <p:grpSpPr>
              <a:xfrm>
                <a:off x="5119380" y="3788235"/>
                <a:ext cx="31499" cy="26993"/>
                <a:chOff x="5119380" y="3788235"/>
                <a:chExt cx="31499" cy="26993"/>
              </a:xfrm>
            </p:grpSpPr>
            <p:sp>
              <p:nvSpPr>
                <p:cNvPr id="4331" name="Google Shape;4331;p6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6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3" name="Google Shape;4333;p66"/>
              <p:cNvGrpSpPr/>
              <p:nvPr/>
            </p:nvGrpSpPr>
            <p:grpSpPr>
              <a:xfrm>
                <a:off x="5158005" y="3875284"/>
                <a:ext cx="31405" cy="27001"/>
                <a:chOff x="5158005" y="3875284"/>
                <a:chExt cx="31405" cy="27001"/>
              </a:xfrm>
            </p:grpSpPr>
            <p:sp>
              <p:nvSpPr>
                <p:cNvPr id="4334" name="Google Shape;4334;p6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6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6" name="Google Shape;4336;p66"/>
              <p:cNvGrpSpPr/>
              <p:nvPr/>
            </p:nvGrpSpPr>
            <p:grpSpPr>
              <a:xfrm>
                <a:off x="5233163" y="3764545"/>
                <a:ext cx="31499" cy="26898"/>
                <a:chOff x="5233163" y="3764545"/>
                <a:chExt cx="31499" cy="26898"/>
              </a:xfrm>
            </p:grpSpPr>
            <p:sp>
              <p:nvSpPr>
                <p:cNvPr id="4337" name="Google Shape;4337;p6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6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9" name="Google Shape;4339;p66"/>
              <p:cNvGrpSpPr/>
              <p:nvPr/>
            </p:nvGrpSpPr>
            <p:grpSpPr>
              <a:xfrm>
                <a:off x="5276168" y="3805545"/>
                <a:ext cx="31499" cy="26906"/>
                <a:chOff x="5276168" y="3805545"/>
                <a:chExt cx="31499" cy="26906"/>
              </a:xfrm>
            </p:grpSpPr>
            <p:sp>
              <p:nvSpPr>
                <p:cNvPr id="4340" name="Google Shape;4340;p6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6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2" name="Google Shape;4342;p66"/>
              <p:cNvGrpSpPr/>
              <p:nvPr/>
            </p:nvGrpSpPr>
            <p:grpSpPr>
              <a:xfrm>
                <a:off x="5294053" y="3851933"/>
                <a:ext cx="31405" cy="26945"/>
                <a:chOff x="5294053" y="3851933"/>
                <a:chExt cx="31405" cy="26945"/>
              </a:xfrm>
            </p:grpSpPr>
            <p:sp>
              <p:nvSpPr>
                <p:cNvPr id="4343" name="Google Shape;4343;p6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6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5" name="Google Shape;4345;p66"/>
              <p:cNvGrpSpPr/>
              <p:nvPr/>
            </p:nvGrpSpPr>
            <p:grpSpPr>
              <a:xfrm>
                <a:off x="5341723" y="3851902"/>
                <a:ext cx="31405" cy="26977"/>
                <a:chOff x="5341723" y="3851902"/>
                <a:chExt cx="31405" cy="26977"/>
              </a:xfrm>
            </p:grpSpPr>
            <p:sp>
              <p:nvSpPr>
                <p:cNvPr id="4346" name="Google Shape;4346;p6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6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8" name="Google Shape;4348;p66"/>
              <p:cNvGrpSpPr/>
              <p:nvPr/>
            </p:nvGrpSpPr>
            <p:grpSpPr>
              <a:xfrm>
                <a:off x="5054871" y="3507855"/>
                <a:ext cx="31405" cy="26993"/>
                <a:chOff x="5054871" y="3507855"/>
                <a:chExt cx="31405" cy="26993"/>
              </a:xfrm>
            </p:grpSpPr>
            <p:sp>
              <p:nvSpPr>
                <p:cNvPr id="4349" name="Google Shape;4349;p6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6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1" name="Google Shape;4351;p66"/>
              <p:cNvGrpSpPr/>
              <p:nvPr/>
            </p:nvGrpSpPr>
            <p:grpSpPr>
              <a:xfrm>
                <a:off x="4876579" y="3675325"/>
                <a:ext cx="31405" cy="26969"/>
                <a:chOff x="4876579" y="3675325"/>
                <a:chExt cx="31405" cy="26969"/>
              </a:xfrm>
            </p:grpSpPr>
            <p:sp>
              <p:nvSpPr>
                <p:cNvPr id="4352" name="Google Shape;4352;p6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6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4" name="Google Shape;4354;p66"/>
              <p:cNvGrpSpPr/>
              <p:nvPr/>
            </p:nvGrpSpPr>
            <p:grpSpPr>
              <a:xfrm>
                <a:off x="4842233" y="3688333"/>
                <a:ext cx="31405" cy="26993"/>
                <a:chOff x="4842233" y="3688333"/>
                <a:chExt cx="31405" cy="26993"/>
              </a:xfrm>
            </p:grpSpPr>
            <p:sp>
              <p:nvSpPr>
                <p:cNvPr id="4355" name="Google Shape;4355;p6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6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7" name="Google Shape;4357;p66"/>
              <p:cNvGrpSpPr/>
              <p:nvPr/>
            </p:nvGrpSpPr>
            <p:grpSpPr>
              <a:xfrm>
                <a:off x="5187876" y="3608032"/>
                <a:ext cx="31405" cy="27001"/>
                <a:chOff x="5187876" y="3608032"/>
                <a:chExt cx="31405" cy="27001"/>
              </a:xfrm>
            </p:grpSpPr>
            <p:sp>
              <p:nvSpPr>
                <p:cNvPr id="4358" name="Google Shape;4358;p6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6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60" name="Google Shape;4360;p6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6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62" name="Google Shape;4362;p66"/>
              <p:cNvGrpSpPr/>
              <p:nvPr/>
            </p:nvGrpSpPr>
            <p:grpSpPr>
              <a:xfrm>
                <a:off x="5269224" y="3304167"/>
                <a:ext cx="40253" cy="34402"/>
                <a:chOff x="5269224" y="3304167"/>
                <a:chExt cx="40253" cy="34402"/>
              </a:xfrm>
            </p:grpSpPr>
            <p:sp>
              <p:nvSpPr>
                <p:cNvPr id="4363" name="Google Shape;4363;p6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6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65" name="Google Shape;4365;p66"/>
              <p:cNvGrpSpPr/>
              <p:nvPr/>
            </p:nvGrpSpPr>
            <p:grpSpPr>
              <a:xfrm>
                <a:off x="5327354" y="3476615"/>
                <a:ext cx="49864" cy="42723"/>
                <a:chOff x="5327354" y="3476615"/>
                <a:chExt cx="49864" cy="42723"/>
              </a:xfrm>
            </p:grpSpPr>
            <p:sp>
              <p:nvSpPr>
                <p:cNvPr id="4366" name="Google Shape;4366;p6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6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68" name="Google Shape;4368;p6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6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70" name="Google Shape;4370;p66"/>
              <p:cNvGrpSpPr/>
              <p:nvPr/>
            </p:nvGrpSpPr>
            <p:grpSpPr>
              <a:xfrm>
                <a:off x="5341723" y="3775957"/>
                <a:ext cx="31405" cy="26898"/>
                <a:chOff x="5341723" y="3775957"/>
                <a:chExt cx="31405" cy="26898"/>
              </a:xfrm>
            </p:grpSpPr>
            <p:sp>
              <p:nvSpPr>
                <p:cNvPr id="4371" name="Google Shape;4371;p6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6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3" name="Google Shape;4373;p66"/>
              <p:cNvGrpSpPr/>
              <p:nvPr/>
            </p:nvGrpSpPr>
            <p:grpSpPr>
              <a:xfrm>
                <a:off x="5439053" y="3699274"/>
                <a:ext cx="31405" cy="26898"/>
                <a:chOff x="5439053" y="3699274"/>
                <a:chExt cx="31405" cy="26898"/>
              </a:xfrm>
            </p:grpSpPr>
            <p:sp>
              <p:nvSpPr>
                <p:cNvPr id="4374" name="Google Shape;4374;p6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6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6" name="Google Shape;4376;p66"/>
              <p:cNvGrpSpPr/>
              <p:nvPr/>
            </p:nvGrpSpPr>
            <p:grpSpPr>
              <a:xfrm>
                <a:off x="5412414" y="3622307"/>
                <a:ext cx="31499" cy="26993"/>
                <a:chOff x="5412414" y="3622307"/>
                <a:chExt cx="31499" cy="26993"/>
              </a:xfrm>
            </p:grpSpPr>
            <p:sp>
              <p:nvSpPr>
                <p:cNvPr id="4377" name="Google Shape;4377;p6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6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9" name="Google Shape;4379;p66"/>
              <p:cNvGrpSpPr/>
              <p:nvPr/>
            </p:nvGrpSpPr>
            <p:grpSpPr>
              <a:xfrm>
                <a:off x="5476254" y="3473949"/>
                <a:ext cx="26835" cy="26930"/>
                <a:chOff x="5476254" y="3473949"/>
                <a:chExt cx="26835" cy="26930"/>
              </a:xfrm>
            </p:grpSpPr>
            <p:sp>
              <p:nvSpPr>
                <p:cNvPr id="4380" name="Google Shape;4380;p6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6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2" name="Google Shape;4382;p66"/>
              <p:cNvGrpSpPr/>
              <p:nvPr/>
            </p:nvGrpSpPr>
            <p:grpSpPr>
              <a:xfrm>
                <a:off x="5564547" y="3481594"/>
                <a:ext cx="31397" cy="26898"/>
                <a:chOff x="5564547" y="3481594"/>
                <a:chExt cx="31397" cy="26898"/>
              </a:xfrm>
            </p:grpSpPr>
            <p:sp>
              <p:nvSpPr>
                <p:cNvPr id="4383" name="Google Shape;4383;p6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6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5" name="Google Shape;4385;p66"/>
              <p:cNvGrpSpPr/>
              <p:nvPr/>
            </p:nvGrpSpPr>
            <p:grpSpPr>
              <a:xfrm>
                <a:off x="5534101" y="3470174"/>
                <a:ext cx="31397" cy="26906"/>
                <a:chOff x="5534101" y="3470174"/>
                <a:chExt cx="31397" cy="26906"/>
              </a:xfrm>
            </p:grpSpPr>
            <p:sp>
              <p:nvSpPr>
                <p:cNvPr id="4386" name="Google Shape;4386;p6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6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8" name="Google Shape;4388;p66"/>
              <p:cNvGrpSpPr/>
              <p:nvPr/>
            </p:nvGrpSpPr>
            <p:grpSpPr>
              <a:xfrm>
                <a:off x="5610879" y="3314486"/>
                <a:ext cx="31499" cy="26938"/>
                <a:chOff x="5610879" y="3314486"/>
                <a:chExt cx="31499" cy="26938"/>
              </a:xfrm>
            </p:grpSpPr>
            <p:sp>
              <p:nvSpPr>
                <p:cNvPr id="4389" name="Google Shape;4389;p6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6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1" name="Google Shape;4391;p66"/>
              <p:cNvGrpSpPr/>
              <p:nvPr/>
            </p:nvGrpSpPr>
            <p:grpSpPr>
              <a:xfrm>
                <a:off x="4834525" y="3501382"/>
                <a:ext cx="31499" cy="26898"/>
                <a:chOff x="4834525" y="3501382"/>
                <a:chExt cx="31499" cy="26898"/>
              </a:xfrm>
            </p:grpSpPr>
            <p:sp>
              <p:nvSpPr>
                <p:cNvPr id="4392" name="Google Shape;4392;p6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6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4" name="Google Shape;4394;p66"/>
              <p:cNvGrpSpPr/>
              <p:nvPr/>
            </p:nvGrpSpPr>
            <p:grpSpPr>
              <a:xfrm>
                <a:off x="4898460" y="3580158"/>
                <a:ext cx="31405" cy="26898"/>
                <a:chOff x="4898460" y="3580158"/>
                <a:chExt cx="31405" cy="26898"/>
              </a:xfrm>
            </p:grpSpPr>
            <p:sp>
              <p:nvSpPr>
                <p:cNvPr id="4395" name="Google Shape;4395;p6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6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7" name="Google Shape;4397;p66"/>
              <p:cNvGrpSpPr/>
              <p:nvPr/>
            </p:nvGrpSpPr>
            <p:grpSpPr>
              <a:xfrm>
                <a:off x="4882667" y="3608032"/>
                <a:ext cx="31499" cy="27001"/>
                <a:chOff x="4882667" y="3608032"/>
                <a:chExt cx="31499" cy="27001"/>
              </a:xfrm>
            </p:grpSpPr>
            <p:sp>
              <p:nvSpPr>
                <p:cNvPr id="4398" name="Google Shape;4398;p6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6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00" name="Google Shape;4400;p66"/>
              <p:cNvGrpSpPr/>
              <p:nvPr/>
            </p:nvGrpSpPr>
            <p:grpSpPr>
              <a:xfrm>
                <a:off x="4843373" y="3631407"/>
                <a:ext cx="16273" cy="16186"/>
                <a:chOff x="4843373" y="3631407"/>
                <a:chExt cx="16273" cy="16186"/>
              </a:xfrm>
            </p:grpSpPr>
            <p:sp>
              <p:nvSpPr>
                <p:cNvPr id="4401" name="Google Shape;4401;p6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6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03" name="Google Shape;4403;p66"/>
              <p:cNvGrpSpPr/>
              <p:nvPr/>
            </p:nvGrpSpPr>
            <p:grpSpPr>
              <a:xfrm>
                <a:off x="4727773" y="3591578"/>
                <a:ext cx="31499" cy="26898"/>
                <a:chOff x="4727773" y="3591578"/>
                <a:chExt cx="31499" cy="26898"/>
              </a:xfrm>
            </p:grpSpPr>
            <p:sp>
              <p:nvSpPr>
                <p:cNvPr id="4404" name="Google Shape;4404;p6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6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406" name="Google Shape;4406;p6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6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408" name="Google Shape;4408;p66"/>
              <p:cNvGrpSpPr/>
              <p:nvPr/>
            </p:nvGrpSpPr>
            <p:grpSpPr>
              <a:xfrm>
                <a:off x="4609421" y="3577398"/>
                <a:ext cx="31499" cy="27001"/>
                <a:chOff x="4609421" y="3577398"/>
                <a:chExt cx="31499" cy="27001"/>
              </a:xfrm>
            </p:grpSpPr>
            <p:sp>
              <p:nvSpPr>
                <p:cNvPr id="4409" name="Google Shape;4409;p6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6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11" name="Google Shape;4411;p66"/>
              <p:cNvGrpSpPr/>
              <p:nvPr/>
            </p:nvGrpSpPr>
            <p:grpSpPr>
              <a:xfrm>
                <a:off x="4649289" y="3577398"/>
                <a:ext cx="31499" cy="27001"/>
                <a:chOff x="4649289" y="3577398"/>
                <a:chExt cx="31499" cy="27001"/>
              </a:xfrm>
            </p:grpSpPr>
            <p:sp>
              <p:nvSpPr>
                <p:cNvPr id="4412" name="Google Shape;4412;p6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6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14" name="Google Shape;4414;p66"/>
              <p:cNvGrpSpPr/>
              <p:nvPr/>
            </p:nvGrpSpPr>
            <p:grpSpPr>
              <a:xfrm>
                <a:off x="4605614" y="3639523"/>
                <a:ext cx="31499" cy="26906"/>
                <a:chOff x="4605614" y="3639523"/>
                <a:chExt cx="31499" cy="26906"/>
              </a:xfrm>
            </p:grpSpPr>
            <p:sp>
              <p:nvSpPr>
                <p:cNvPr id="4415" name="Google Shape;4415;p6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6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17" name="Google Shape;4417;p66"/>
              <p:cNvGrpSpPr/>
              <p:nvPr/>
            </p:nvGrpSpPr>
            <p:grpSpPr>
              <a:xfrm>
                <a:off x="4785149" y="3618846"/>
                <a:ext cx="26930" cy="26843"/>
                <a:chOff x="4785149" y="3618846"/>
                <a:chExt cx="26930" cy="26843"/>
              </a:xfrm>
            </p:grpSpPr>
            <p:sp>
              <p:nvSpPr>
                <p:cNvPr id="4418" name="Google Shape;4418;p6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6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0" name="Google Shape;4420;p66"/>
              <p:cNvGrpSpPr/>
              <p:nvPr/>
            </p:nvGrpSpPr>
            <p:grpSpPr>
              <a:xfrm>
                <a:off x="4810167" y="3601567"/>
                <a:ext cx="31405" cy="26898"/>
                <a:chOff x="4810167" y="3601567"/>
                <a:chExt cx="31405" cy="26898"/>
              </a:xfrm>
            </p:grpSpPr>
            <p:sp>
              <p:nvSpPr>
                <p:cNvPr id="4421" name="Google Shape;4421;p6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6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3" name="Google Shape;4423;p66"/>
              <p:cNvGrpSpPr/>
              <p:nvPr/>
            </p:nvGrpSpPr>
            <p:grpSpPr>
              <a:xfrm>
                <a:off x="4831002" y="3373230"/>
                <a:ext cx="31405" cy="26898"/>
                <a:chOff x="4831002" y="3373230"/>
                <a:chExt cx="31405" cy="26898"/>
              </a:xfrm>
            </p:grpSpPr>
            <p:sp>
              <p:nvSpPr>
                <p:cNvPr id="4424" name="Google Shape;4424;p6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6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6" name="Google Shape;4426;p66"/>
              <p:cNvGrpSpPr/>
              <p:nvPr/>
            </p:nvGrpSpPr>
            <p:grpSpPr>
              <a:xfrm>
                <a:off x="4719311" y="3355054"/>
                <a:ext cx="31499" cy="27001"/>
                <a:chOff x="4719311" y="3355054"/>
                <a:chExt cx="31499" cy="27001"/>
              </a:xfrm>
            </p:grpSpPr>
            <p:sp>
              <p:nvSpPr>
                <p:cNvPr id="4427" name="Google Shape;4427;p6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6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9" name="Google Shape;4429;p66"/>
              <p:cNvGrpSpPr/>
              <p:nvPr/>
            </p:nvGrpSpPr>
            <p:grpSpPr>
              <a:xfrm>
                <a:off x="4798755" y="3450260"/>
                <a:ext cx="26930" cy="26930"/>
                <a:chOff x="4798755" y="3450260"/>
                <a:chExt cx="26930" cy="26930"/>
              </a:xfrm>
            </p:grpSpPr>
            <p:sp>
              <p:nvSpPr>
                <p:cNvPr id="4430" name="Google Shape;4430;p6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6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2" name="Google Shape;4432;p66"/>
              <p:cNvGrpSpPr/>
              <p:nvPr/>
            </p:nvGrpSpPr>
            <p:grpSpPr>
              <a:xfrm>
                <a:off x="4645576" y="3467555"/>
                <a:ext cx="31405" cy="26953"/>
                <a:chOff x="4645576" y="3467555"/>
                <a:chExt cx="31405" cy="26953"/>
              </a:xfrm>
            </p:grpSpPr>
            <p:sp>
              <p:nvSpPr>
                <p:cNvPr id="4433" name="Google Shape;4433;p6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6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5" name="Google Shape;4435;p66"/>
              <p:cNvGrpSpPr/>
              <p:nvPr/>
            </p:nvGrpSpPr>
            <p:grpSpPr>
              <a:xfrm>
                <a:off x="4687631" y="3583965"/>
                <a:ext cx="31499" cy="26898"/>
                <a:chOff x="4687631" y="3583965"/>
                <a:chExt cx="31499" cy="26898"/>
              </a:xfrm>
            </p:grpSpPr>
            <p:sp>
              <p:nvSpPr>
                <p:cNvPr id="4436" name="Google Shape;4436;p6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6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8" name="Google Shape;4438;p66"/>
              <p:cNvGrpSpPr/>
              <p:nvPr/>
            </p:nvGrpSpPr>
            <p:grpSpPr>
              <a:xfrm>
                <a:off x="4719311" y="3471314"/>
                <a:ext cx="31499" cy="27001"/>
                <a:chOff x="4719311" y="3471314"/>
                <a:chExt cx="31499" cy="27001"/>
              </a:xfrm>
            </p:grpSpPr>
            <p:sp>
              <p:nvSpPr>
                <p:cNvPr id="4439" name="Google Shape;4439;p6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6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1" name="Google Shape;4441;p66"/>
              <p:cNvGrpSpPr/>
              <p:nvPr/>
            </p:nvGrpSpPr>
            <p:grpSpPr>
              <a:xfrm>
                <a:off x="4719311" y="3434404"/>
                <a:ext cx="31499" cy="26898"/>
                <a:chOff x="4719311" y="3434404"/>
                <a:chExt cx="31499" cy="26898"/>
              </a:xfrm>
            </p:grpSpPr>
            <p:sp>
              <p:nvSpPr>
                <p:cNvPr id="4442" name="Google Shape;4442;p6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6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4" name="Google Shape;4444;p66"/>
              <p:cNvGrpSpPr/>
              <p:nvPr/>
            </p:nvGrpSpPr>
            <p:grpSpPr>
              <a:xfrm>
                <a:off x="4768876" y="3401772"/>
                <a:ext cx="31499" cy="26898"/>
                <a:chOff x="4768876" y="3401772"/>
                <a:chExt cx="31499" cy="26898"/>
              </a:xfrm>
            </p:grpSpPr>
            <p:sp>
              <p:nvSpPr>
                <p:cNvPr id="4445" name="Google Shape;4445;p6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6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7" name="Google Shape;4447;p66"/>
              <p:cNvGrpSpPr/>
              <p:nvPr/>
            </p:nvGrpSpPr>
            <p:grpSpPr>
              <a:xfrm>
                <a:off x="4762214" y="3471377"/>
                <a:ext cx="26938" cy="26938"/>
                <a:chOff x="4762214" y="3471377"/>
                <a:chExt cx="26938" cy="26938"/>
              </a:xfrm>
            </p:grpSpPr>
            <p:sp>
              <p:nvSpPr>
                <p:cNvPr id="4448" name="Google Shape;4448;p6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6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0" name="Google Shape;4450;p66"/>
              <p:cNvGrpSpPr/>
              <p:nvPr/>
            </p:nvGrpSpPr>
            <p:grpSpPr>
              <a:xfrm>
                <a:off x="4790473" y="3344782"/>
                <a:ext cx="31405" cy="26898"/>
                <a:chOff x="4790473" y="3344782"/>
                <a:chExt cx="31405" cy="26898"/>
              </a:xfrm>
            </p:grpSpPr>
            <p:sp>
              <p:nvSpPr>
                <p:cNvPr id="4451" name="Google Shape;4451;p6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6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3" name="Google Shape;4453;p66"/>
              <p:cNvGrpSpPr/>
              <p:nvPr/>
            </p:nvGrpSpPr>
            <p:grpSpPr>
              <a:xfrm>
                <a:off x="4823774" y="3950733"/>
                <a:ext cx="37398" cy="32034"/>
                <a:chOff x="4823774" y="3950733"/>
                <a:chExt cx="37398" cy="32034"/>
              </a:xfrm>
            </p:grpSpPr>
            <p:sp>
              <p:nvSpPr>
                <p:cNvPr id="4454" name="Google Shape;4454;p6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6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6" name="Google Shape;4456;p66"/>
              <p:cNvGrpSpPr/>
              <p:nvPr/>
            </p:nvGrpSpPr>
            <p:grpSpPr>
              <a:xfrm>
                <a:off x="4823396" y="4110566"/>
                <a:ext cx="31405" cy="26906"/>
                <a:chOff x="4823396" y="4110566"/>
                <a:chExt cx="31405" cy="26906"/>
              </a:xfrm>
            </p:grpSpPr>
            <p:sp>
              <p:nvSpPr>
                <p:cNvPr id="4457" name="Google Shape;4457;p6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6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9" name="Google Shape;4459;p66"/>
              <p:cNvGrpSpPr/>
              <p:nvPr/>
            </p:nvGrpSpPr>
            <p:grpSpPr>
              <a:xfrm>
                <a:off x="4838332" y="3821150"/>
                <a:ext cx="31499" cy="26898"/>
                <a:chOff x="4838332" y="3821150"/>
                <a:chExt cx="31499" cy="26898"/>
              </a:xfrm>
            </p:grpSpPr>
            <p:sp>
              <p:nvSpPr>
                <p:cNvPr id="4460" name="Google Shape;4460;p6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6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2" name="Google Shape;4462;p66"/>
              <p:cNvGrpSpPr/>
              <p:nvPr/>
            </p:nvGrpSpPr>
            <p:grpSpPr>
              <a:xfrm>
                <a:off x="4661275" y="3815007"/>
                <a:ext cx="36824" cy="31523"/>
                <a:chOff x="4661275" y="3815007"/>
                <a:chExt cx="36824" cy="31523"/>
              </a:xfrm>
            </p:grpSpPr>
            <p:sp>
              <p:nvSpPr>
                <p:cNvPr id="4463" name="Google Shape;4463;p6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6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5" name="Google Shape;4465;p66"/>
              <p:cNvGrpSpPr/>
              <p:nvPr/>
            </p:nvGrpSpPr>
            <p:grpSpPr>
              <a:xfrm>
                <a:off x="4558998" y="3851037"/>
                <a:ext cx="33591" cy="28699"/>
                <a:chOff x="4558998" y="3851037"/>
                <a:chExt cx="33591" cy="28699"/>
              </a:xfrm>
            </p:grpSpPr>
            <p:sp>
              <p:nvSpPr>
                <p:cNvPr id="4466" name="Google Shape;4466;p6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6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8" name="Google Shape;4468;p66"/>
              <p:cNvGrpSpPr/>
              <p:nvPr/>
            </p:nvGrpSpPr>
            <p:grpSpPr>
              <a:xfrm>
                <a:off x="4696762" y="3638587"/>
                <a:ext cx="33591" cy="28794"/>
                <a:chOff x="4696762" y="3638587"/>
                <a:chExt cx="33591" cy="28794"/>
              </a:xfrm>
            </p:grpSpPr>
            <p:sp>
              <p:nvSpPr>
                <p:cNvPr id="4469" name="Google Shape;4469;p6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6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1" name="Google Shape;4471;p66"/>
              <p:cNvGrpSpPr/>
              <p:nvPr/>
            </p:nvGrpSpPr>
            <p:grpSpPr>
              <a:xfrm>
                <a:off x="4929479" y="3939140"/>
                <a:ext cx="33497" cy="28692"/>
                <a:chOff x="4929479" y="3939140"/>
                <a:chExt cx="33497" cy="28692"/>
              </a:xfrm>
            </p:grpSpPr>
            <p:sp>
              <p:nvSpPr>
                <p:cNvPr id="4472" name="Google Shape;4472;p6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6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4" name="Google Shape;4474;p66"/>
              <p:cNvGrpSpPr/>
              <p:nvPr/>
            </p:nvGrpSpPr>
            <p:grpSpPr>
              <a:xfrm>
                <a:off x="4907119" y="3986039"/>
                <a:ext cx="33497" cy="28699"/>
                <a:chOff x="4907119" y="3986039"/>
                <a:chExt cx="33497" cy="28699"/>
              </a:xfrm>
            </p:grpSpPr>
            <p:sp>
              <p:nvSpPr>
                <p:cNvPr id="4475" name="Google Shape;4475;p6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6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7" name="Google Shape;4477;p66"/>
              <p:cNvGrpSpPr/>
              <p:nvPr/>
            </p:nvGrpSpPr>
            <p:grpSpPr>
              <a:xfrm>
                <a:off x="4911783" y="4048102"/>
                <a:ext cx="33591" cy="28762"/>
                <a:chOff x="4911783" y="4048102"/>
                <a:chExt cx="33591" cy="28762"/>
              </a:xfrm>
            </p:grpSpPr>
            <p:sp>
              <p:nvSpPr>
                <p:cNvPr id="4478" name="Google Shape;4478;p6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6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480" name="Google Shape;4480;p6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6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482" name="Google Shape;4482;p66"/>
              <p:cNvGrpSpPr/>
              <p:nvPr/>
            </p:nvGrpSpPr>
            <p:grpSpPr>
              <a:xfrm>
                <a:off x="4762623" y="3837847"/>
                <a:ext cx="42416" cy="36273"/>
                <a:chOff x="4762623" y="3837847"/>
                <a:chExt cx="42416" cy="36273"/>
              </a:xfrm>
            </p:grpSpPr>
            <p:sp>
              <p:nvSpPr>
                <p:cNvPr id="4483" name="Google Shape;4483;p6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6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85" name="Google Shape;4485;p66"/>
              <p:cNvGrpSpPr/>
              <p:nvPr/>
            </p:nvGrpSpPr>
            <p:grpSpPr>
              <a:xfrm>
                <a:off x="4746044" y="4104966"/>
                <a:ext cx="33497" cy="28699"/>
                <a:chOff x="4746044" y="4104966"/>
                <a:chExt cx="33497" cy="28699"/>
              </a:xfrm>
            </p:grpSpPr>
            <p:sp>
              <p:nvSpPr>
                <p:cNvPr id="4486" name="Google Shape;4486;p6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6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88" name="Google Shape;4488;p66"/>
              <p:cNvGrpSpPr/>
              <p:nvPr/>
            </p:nvGrpSpPr>
            <p:grpSpPr>
              <a:xfrm>
                <a:off x="4859646" y="4162554"/>
                <a:ext cx="33591" cy="28762"/>
                <a:chOff x="4859646" y="4162554"/>
                <a:chExt cx="33591" cy="28762"/>
              </a:xfrm>
            </p:grpSpPr>
            <p:sp>
              <p:nvSpPr>
                <p:cNvPr id="4489" name="Google Shape;4489;p6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6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491" name="Google Shape;4491;p66"/>
            <p:cNvGrpSpPr/>
            <p:nvPr/>
          </p:nvGrpSpPr>
          <p:grpSpPr>
            <a:xfrm>
              <a:off x="3597785" y="3274438"/>
              <a:ext cx="855610" cy="1122100"/>
              <a:chOff x="3597785" y="3274438"/>
              <a:chExt cx="855610" cy="1122100"/>
            </a:xfrm>
          </p:grpSpPr>
          <p:grpSp>
            <p:nvGrpSpPr>
              <p:cNvPr id="4492" name="Google Shape;4492;p66"/>
              <p:cNvGrpSpPr/>
              <p:nvPr/>
            </p:nvGrpSpPr>
            <p:grpSpPr>
              <a:xfrm>
                <a:off x="3617857" y="3284717"/>
                <a:ext cx="826785" cy="1099165"/>
                <a:chOff x="3617857" y="3284717"/>
                <a:chExt cx="826785" cy="1099165"/>
              </a:xfrm>
            </p:grpSpPr>
            <p:sp>
              <p:nvSpPr>
                <p:cNvPr id="4493" name="Google Shape;4493;p6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6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6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6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6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6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6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6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6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6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6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6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6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6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6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6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6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6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6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6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6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6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6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6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6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6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6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6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6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6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6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6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6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6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6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6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6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6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6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6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6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6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6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6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6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6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6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6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6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6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6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6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6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6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6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6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49" name="Google Shape;4549;p66"/>
              <p:cNvGrpSpPr/>
              <p:nvPr/>
            </p:nvGrpSpPr>
            <p:grpSpPr>
              <a:xfrm>
                <a:off x="4180904" y="4251758"/>
                <a:ext cx="37783" cy="32420"/>
                <a:chOff x="4180904" y="4251758"/>
                <a:chExt cx="37783" cy="32420"/>
              </a:xfrm>
            </p:grpSpPr>
            <p:sp>
              <p:nvSpPr>
                <p:cNvPr id="4550" name="Google Shape;4550;p6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6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2" name="Google Shape;4552;p66"/>
              <p:cNvGrpSpPr/>
              <p:nvPr/>
            </p:nvGrpSpPr>
            <p:grpSpPr>
              <a:xfrm>
                <a:off x="4201644" y="4081324"/>
                <a:ext cx="37783" cy="32364"/>
                <a:chOff x="4201644" y="4081324"/>
                <a:chExt cx="37783" cy="32364"/>
              </a:xfrm>
            </p:grpSpPr>
            <p:sp>
              <p:nvSpPr>
                <p:cNvPr id="4553" name="Google Shape;4553;p6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6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5" name="Google Shape;4555;p66"/>
              <p:cNvGrpSpPr/>
              <p:nvPr/>
            </p:nvGrpSpPr>
            <p:grpSpPr>
              <a:xfrm>
                <a:off x="4284416" y="3887428"/>
                <a:ext cx="37783" cy="32451"/>
                <a:chOff x="4284416" y="3887428"/>
                <a:chExt cx="37783" cy="32451"/>
              </a:xfrm>
            </p:grpSpPr>
            <p:sp>
              <p:nvSpPr>
                <p:cNvPr id="4556" name="Google Shape;4556;p6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6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8" name="Google Shape;4558;p66"/>
              <p:cNvGrpSpPr/>
              <p:nvPr/>
            </p:nvGrpSpPr>
            <p:grpSpPr>
              <a:xfrm>
                <a:off x="4223721" y="3860404"/>
                <a:ext cx="37870" cy="32364"/>
                <a:chOff x="4223721" y="3860404"/>
                <a:chExt cx="37870" cy="32364"/>
              </a:xfrm>
            </p:grpSpPr>
            <p:sp>
              <p:nvSpPr>
                <p:cNvPr id="4559" name="Google Shape;4559;p6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6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1" name="Google Shape;4561;p66"/>
              <p:cNvGrpSpPr/>
              <p:nvPr/>
            </p:nvGrpSpPr>
            <p:grpSpPr>
              <a:xfrm>
                <a:off x="4104889" y="3699242"/>
                <a:ext cx="37776" cy="32357"/>
                <a:chOff x="4104889" y="3699242"/>
                <a:chExt cx="37776" cy="32357"/>
              </a:xfrm>
            </p:grpSpPr>
            <p:sp>
              <p:nvSpPr>
                <p:cNvPr id="4562" name="Google Shape;4562;p6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6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4" name="Google Shape;4564;p66"/>
              <p:cNvGrpSpPr/>
              <p:nvPr/>
            </p:nvGrpSpPr>
            <p:grpSpPr>
              <a:xfrm>
                <a:off x="4143608" y="3475121"/>
                <a:ext cx="37878" cy="32420"/>
                <a:chOff x="4143608" y="3475121"/>
                <a:chExt cx="37878" cy="32420"/>
              </a:xfrm>
            </p:grpSpPr>
            <p:sp>
              <p:nvSpPr>
                <p:cNvPr id="4565" name="Google Shape;4565;p6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6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7" name="Google Shape;4567;p66"/>
              <p:cNvGrpSpPr/>
              <p:nvPr/>
            </p:nvGrpSpPr>
            <p:grpSpPr>
              <a:xfrm>
                <a:off x="4217248" y="3570893"/>
                <a:ext cx="37776" cy="32364"/>
                <a:chOff x="4217248" y="3570893"/>
                <a:chExt cx="37776" cy="32364"/>
              </a:xfrm>
            </p:grpSpPr>
            <p:sp>
              <p:nvSpPr>
                <p:cNvPr id="4568" name="Google Shape;4568;p6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6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0" name="Google Shape;4570;p66"/>
              <p:cNvGrpSpPr/>
              <p:nvPr/>
            </p:nvGrpSpPr>
            <p:grpSpPr>
              <a:xfrm>
                <a:off x="4255307" y="3431612"/>
                <a:ext cx="37776" cy="32451"/>
                <a:chOff x="4255307" y="3431612"/>
                <a:chExt cx="37776" cy="32451"/>
              </a:xfrm>
            </p:grpSpPr>
            <p:sp>
              <p:nvSpPr>
                <p:cNvPr id="4571" name="Google Shape;4571;p6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6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3" name="Google Shape;4573;p66"/>
              <p:cNvGrpSpPr/>
              <p:nvPr/>
            </p:nvGrpSpPr>
            <p:grpSpPr>
              <a:xfrm>
                <a:off x="3853052" y="3577398"/>
                <a:ext cx="37776" cy="32420"/>
                <a:chOff x="3853052" y="3577398"/>
                <a:chExt cx="37776" cy="32420"/>
              </a:xfrm>
            </p:grpSpPr>
            <p:sp>
              <p:nvSpPr>
                <p:cNvPr id="4574" name="Google Shape;4574;p6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6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6" name="Google Shape;4576;p66"/>
              <p:cNvGrpSpPr/>
              <p:nvPr/>
            </p:nvGrpSpPr>
            <p:grpSpPr>
              <a:xfrm>
                <a:off x="4039908" y="3412107"/>
                <a:ext cx="37776" cy="32357"/>
                <a:chOff x="4039908" y="3412107"/>
                <a:chExt cx="37776" cy="32357"/>
              </a:xfrm>
            </p:grpSpPr>
            <p:sp>
              <p:nvSpPr>
                <p:cNvPr id="4577" name="Google Shape;4577;p6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6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9" name="Google Shape;4579;p66"/>
              <p:cNvGrpSpPr/>
              <p:nvPr/>
            </p:nvGrpSpPr>
            <p:grpSpPr>
              <a:xfrm>
                <a:off x="4017360" y="3342061"/>
                <a:ext cx="37870" cy="32380"/>
                <a:chOff x="4017360" y="3342061"/>
                <a:chExt cx="37870" cy="32380"/>
              </a:xfrm>
            </p:grpSpPr>
            <p:sp>
              <p:nvSpPr>
                <p:cNvPr id="4580" name="Google Shape;4580;p6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6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82" name="Google Shape;4582;p6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6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4" name="Google Shape;4584;p66"/>
              <p:cNvGrpSpPr/>
              <p:nvPr/>
            </p:nvGrpSpPr>
            <p:grpSpPr>
              <a:xfrm>
                <a:off x="3750870" y="3418650"/>
                <a:ext cx="37776" cy="32380"/>
                <a:chOff x="3750870" y="3418650"/>
                <a:chExt cx="37776" cy="32380"/>
              </a:xfrm>
            </p:grpSpPr>
            <p:sp>
              <p:nvSpPr>
                <p:cNvPr id="4585" name="Google Shape;4585;p6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6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87" name="Google Shape;4587;p66"/>
              <p:cNvGrpSpPr/>
              <p:nvPr/>
            </p:nvGrpSpPr>
            <p:grpSpPr>
              <a:xfrm>
                <a:off x="3632509" y="3274438"/>
                <a:ext cx="37783" cy="32357"/>
                <a:chOff x="3632509" y="3274438"/>
                <a:chExt cx="37783" cy="32357"/>
              </a:xfrm>
            </p:grpSpPr>
            <p:sp>
              <p:nvSpPr>
                <p:cNvPr id="4588" name="Google Shape;4588;p6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6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0" name="Google Shape;4590;p66"/>
              <p:cNvGrpSpPr/>
              <p:nvPr/>
            </p:nvGrpSpPr>
            <p:grpSpPr>
              <a:xfrm>
                <a:off x="3906424" y="3297561"/>
                <a:ext cx="37776" cy="32451"/>
                <a:chOff x="3906424" y="3297561"/>
                <a:chExt cx="37776" cy="32451"/>
              </a:xfrm>
            </p:grpSpPr>
            <p:sp>
              <p:nvSpPr>
                <p:cNvPr id="4591" name="Google Shape;4591;p6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6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3" name="Google Shape;4593;p66"/>
              <p:cNvGrpSpPr/>
              <p:nvPr/>
            </p:nvGrpSpPr>
            <p:grpSpPr>
              <a:xfrm>
                <a:off x="3866084" y="3412107"/>
                <a:ext cx="37776" cy="32357"/>
                <a:chOff x="3866084" y="3412107"/>
                <a:chExt cx="37776" cy="32357"/>
              </a:xfrm>
            </p:grpSpPr>
            <p:sp>
              <p:nvSpPr>
                <p:cNvPr id="4594" name="Google Shape;4594;p6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6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6" name="Google Shape;4596;p66"/>
              <p:cNvGrpSpPr/>
              <p:nvPr/>
            </p:nvGrpSpPr>
            <p:grpSpPr>
              <a:xfrm>
                <a:off x="4023919" y="3766409"/>
                <a:ext cx="37783" cy="32357"/>
                <a:chOff x="4023919" y="3766409"/>
                <a:chExt cx="37783" cy="32357"/>
              </a:xfrm>
            </p:grpSpPr>
            <p:sp>
              <p:nvSpPr>
                <p:cNvPr id="4597" name="Google Shape;4597;p6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6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9" name="Google Shape;4599;p66"/>
              <p:cNvGrpSpPr/>
              <p:nvPr/>
            </p:nvGrpSpPr>
            <p:grpSpPr>
              <a:xfrm>
                <a:off x="3973882" y="3779449"/>
                <a:ext cx="37776" cy="32357"/>
                <a:chOff x="3973882" y="3779449"/>
                <a:chExt cx="37776" cy="32357"/>
              </a:xfrm>
            </p:grpSpPr>
            <p:sp>
              <p:nvSpPr>
                <p:cNvPr id="4600" name="Google Shape;4600;p6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6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02" name="Google Shape;4602;p66"/>
              <p:cNvGrpSpPr/>
              <p:nvPr/>
            </p:nvGrpSpPr>
            <p:grpSpPr>
              <a:xfrm>
                <a:off x="4073398" y="3838028"/>
                <a:ext cx="37776" cy="32380"/>
                <a:chOff x="4073398" y="3838028"/>
                <a:chExt cx="37776" cy="32380"/>
              </a:xfrm>
            </p:grpSpPr>
            <p:sp>
              <p:nvSpPr>
                <p:cNvPr id="4603" name="Google Shape;4603;p6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6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05" name="Google Shape;4605;p66"/>
              <p:cNvGrpSpPr/>
              <p:nvPr/>
            </p:nvGrpSpPr>
            <p:grpSpPr>
              <a:xfrm>
                <a:off x="4342672" y="4144496"/>
                <a:ext cx="37752" cy="32364"/>
                <a:chOff x="4342672" y="4144496"/>
                <a:chExt cx="37752" cy="32364"/>
              </a:xfrm>
            </p:grpSpPr>
            <p:sp>
              <p:nvSpPr>
                <p:cNvPr id="4606" name="Google Shape;4606;p6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6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08" name="Google Shape;4608;p66"/>
              <p:cNvGrpSpPr/>
              <p:nvPr/>
            </p:nvGrpSpPr>
            <p:grpSpPr>
              <a:xfrm>
                <a:off x="4406386" y="4056872"/>
                <a:ext cx="37783" cy="32364"/>
                <a:chOff x="4406386" y="4056872"/>
                <a:chExt cx="37783" cy="32364"/>
              </a:xfrm>
            </p:grpSpPr>
            <p:sp>
              <p:nvSpPr>
                <p:cNvPr id="4609" name="Google Shape;4609;p6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6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1" name="Google Shape;4611;p66"/>
              <p:cNvGrpSpPr/>
              <p:nvPr/>
            </p:nvGrpSpPr>
            <p:grpSpPr>
              <a:xfrm>
                <a:off x="4284416" y="4245254"/>
                <a:ext cx="37783" cy="32357"/>
                <a:chOff x="4284416" y="4245254"/>
                <a:chExt cx="37783" cy="32357"/>
              </a:xfrm>
            </p:grpSpPr>
            <p:sp>
              <p:nvSpPr>
                <p:cNvPr id="4612" name="Google Shape;4612;p6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6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4" name="Google Shape;4614;p66"/>
              <p:cNvGrpSpPr/>
              <p:nvPr/>
            </p:nvGrpSpPr>
            <p:grpSpPr>
              <a:xfrm>
                <a:off x="4219057" y="4331258"/>
                <a:ext cx="37776" cy="32364"/>
                <a:chOff x="4219057" y="4331258"/>
                <a:chExt cx="37776" cy="32364"/>
              </a:xfrm>
            </p:grpSpPr>
            <p:sp>
              <p:nvSpPr>
                <p:cNvPr id="4615" name="Google Shape;4615;p6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6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7" name="Google Shape;4617;p66"/>
              <p:cNvGrpSpPr/>
              <p:nvPr/>
            </p:nvGrpSpPr>
            <p:grpSpPr>
              <a:xfrm>
                <a:off x="4204122" y="4141688"/>
                <a:ext cx="33497" cy="28699"/>
                <a:chOff x="4204122" y="4141688"/>
                <a:chExt cx="33497" cy="28699"/>
              </a:xfrm>
            </p:grpSpPr>
            <p:sp>
              <p:nvSpPr>
                <p:cNvPr id="4618" name="Google Shape;4618;p6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6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0" name="Google Shape;4620;p66"/>
              <p:cNvGrpSpPr/>
              <p:nvPr/>
            </p:nvGrpSpPr>
            <p:grpSpPr>
              <a:xfrm>
                <a:off x="4301546" y="4003869"/>
                <a:ext cx="38916" cy="33324"/>
                <a:chOff x="4301546" y="4003869"/>
                <a:chExt cx="38916" cy="33324"/>
              </a:xfrm>
            </p:grpSpPr>
            <p:sp>
              <p:nvSpPr>
                <p:cNvPr id="4621" name="Google Shape;4621;p6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6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3" name="Google Shape;4623;p66"/>
              <p:cNvGrpSpPr/>
              <p:nvPr/>
            </p:nvGrpSpPr>
            <p:grpSpPr>
              <a:xfrm>
                <a:off x="4210681" y="3924669"/>
                <a:ext cx="36549" cy="31366"/>
                <a:chOff x="4210681" y="3924669"/>
                <a:chExt cx="36549" cy="31366"/>
              </a:xfrm>
            </p:grpSpPr>
            <p:sp>
              <p:nvSpPr>
                <p:cNvPr id="4624" name="Google Shape;4624;p6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6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6" name="Google Shape;4626;p66"/>
              <p:cNvGrpSpPr/>
              <p:nvPr/>
            </p:nvGrpSpPr>
            <p:grpSpPr>
              <a:xfrm>
                <a:off x="3987771" y="3628874"/>
                <a:ext cx="31499" cy="26993"/>
                <a:chOff x="3987771" y="3628874"/>
                <a:chExt cx="31499" cy="26993"/>
              </a:xfrm>
            </p:grpSpPr>
            <p:sp>
              <p:nvSpPr>
                <p:cNvPr id="4627" name="Google Shape;4627;p6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6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9" name="Google Shape;4629;p66"/>
              <p:cNvGrpSpPr/>
              <p:nvPr/>
            </p:nvGrpSpPr>
            <p:grpSpPr>
              <a:xfrm>
                <a:off x="4087382" y="3775674"/>
                <a:ext cx="31405" cy="26898"/>
                <a:chOff x="4087382" y="3775674"/>
                <a:chExt cx="31405" cy="26898"/>
              </a:xfrm>
            </p:grpSpPr>
            <p:sp>
              <p:nvSpPr>
                <p:cNvPr id="4630" name="Google Shape;4630;p6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6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2" name="Google Shape;4632;p66"/>
              <p:cNvGrpSpPr/>
              <p:nvPr/>
            </p:nvGrpSpPr>
            <p:grpSpPr>
              <a:xfrm>
                <a:off x="4118873" y="3856637"/>
                <a:ext cx="31405" cy="26906"/>
                <a:chOff x="4118873" y="3856637"/>
                <a:chExt cx="31405" cy="26906"/>
              </a:xfrm>
            </p:grpSpPr>
            <p:sp>
              <p:nvSpPr>
                <p:cNvPr id="4633" name="Google Shape;4633;p6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6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5" name="Google Shape;4635;p66"/>
              <p:cNvGrpSpPr/>
              <p:nvPr/>
            </p:nvGrpSpPr>
            <p:grpSpPr>
              <a:xfrm>
                <a:off x="4168541" y="3639523"/>
                <a:ext cx="31499" cy="26906"/>
                <a:chOff x="4168541" y="3639523"/>
                <a:chExt cx="31499" cy="26906"/>
              </a:xfrm>
            </p:grpSpPr>
            <p:sp>
              <p:nvSpPr>
                <p:cNvPr id="4636" name="Google Shape;4636;p6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6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8" name="Google Shape;4638;p66"/>
              <p:cNvGrpSpPr/>
              <p:nvPr/>
            </p:nvGrpSpPr>
            <p:grpSpPr>
              <a:xfrm>
                <a:off x="3965789" y="3393545"/>
                <a:ext cx="31405" cy="26945"/>
                <a:chOff x="3965789" y="3393545"/>
                <a:chExt cx="31405" cy="26945"/>
              </a:xfrm>
            </p:grpSpPr>
            <p:sp>
              <p:nvSpPr>
                <p:cNvPr id="4639" name="Google Shape;4639;p6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6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1" name="Google Shape;4641;p66"/>
              <p:cNvGrpSpPr/>
              <p:nvPr/>
            </p:nvGrpSpPr>
            <p:grpSpPr>
              <a:xfrm>
                <a:off x="3925166" y="3491008"/>
                <a:ext cx="31405" cy="27001"/>
                <a:chOff x="3925166" y="3491008"/>
                <a:chExt cx="31405" cy="27001"/>
              </a:xfrm>
            </p:grpSpPr>
            <p:sp>
              <p:nvSpPr>
                <p:cNvPr id="4642" name="Google Shape;4642;p6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6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4" name="Google Shape;4644;p66"/>
              <p:cNvGrpSpPr/>
              <p:nvPr/>
            </p:nvGrpSpPr>
            <p:grpSpPr>
              <a:xfrm>
                <a:off x="3682845" y="3340976"/>
                <a:ext cx="31397" cy="26898"/>
                <a:chOff x="3682845" y="3340976"/>
                <a:chExt cx="31397" cy="26898"/>
              </a:xfrm>
            </p:grpSpPr>
            <p:sp>
              <p:nvSpPr>
                <p:cNvPr id="4645" name="Google Shape;4645;p6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6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7" name="Google Shape;4647;p66"/>
              <p:cNvGrpSpPr/>
              <p:nvPr/>
            </p:nvGrpSpPr>
            <p:grpSpPr>
              <a:xfrm>
                <a:off x="3795393" y="3353725"/>
                <a:ext cx="31499" cy="26993"/>
                <a:chOff x="3795393" y="3353725"/>
                <a:chExt cx="31499" cy="26993"/>
              </a:xfrm>
            </p:grpSpPr>
            <p:sp>
              <p:nvSpPr>
                <p:cNvPr id="4648" name="Google Shape;4648;p6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6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0" name="Google Shape;4650;p66"/>
              <p:cNvGrpSpPr/>
              <p:nvPr/>
            </p:nvGrpSpPr>
            <p:grpSpPr>
              <a:xfrm>
                <a:off x="4176909" y="4363221"/>
                <a:ext cx="38924" cy="33316"/>
                <a:chOff x="4176909" y="4363221"/>
                <a:chExt cx="38924" cy="33316"/>
              </a:xfrm>
            </p:grpSpPr>
            <p:sp>
              <p:nvSpPr>
                <p:cNvPr id="4651" name="Google Shape;4651;p6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6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3" name="Google Shape;4653;p66"/>
              <p:cNvGrpSpPr/>
              <p:nvPr/>
            </p:nvGrpSpPr>
            <p:grpSpPr>
              <a:xfrm>
                <a:off x="4226191" y="4007660"/>
                <a:ext cx="33560" cy="28770"/>
                <a:chOff x="4226191" y="4007660"/>
                <a:chExt cx="33560" cy="28770"/>
              </a:xfrm>
            </p:grpSpPr>
            <p:sp>
              <p:nvSpPr>
                <p:cNvPr id="4654" name="Google Shape;4654;p6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6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6" name="Google Shape;4656;p66"/>
              <p:cNvGrpSpPr/>
              <p:nvPr/>
            </p:nvGrpSpPr>
            <p:grpSpPr>
              <a:xfrm>
                <a:off x="3597785" y="3377045"/>
                <a:ext cx="33591" cy="28699"/>
                <a:chOff x="3597785" y="3377045"/>
                <a:chExt cx="33591" cy="28699"/>
              </a:xfrm>
            </p:grpSpPr>
            <p:sp>
              <p:nvSpPr>
                <p:cNvPr id="4657" name="Google Shape;4657;p6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6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9" name="Google Shape;4659;p66"/>
              <p:cNvGrpSpPr/>
              <p:nvPr/>
            </p:nvGrpSpPr>
            <p:grpSpPr>
              <a:xfrm>
                <a:off x="3887870" y="3669796"/>
                <a:ext cx="33591" cy="28692"/>
                <a:chOff x="3887870" y="3669796"/>
                <a:chExt cx="33591" cy="28692"/>
              </a:xfrm>
            </p:grpSpPr>
            <p:sp>
              <p:nvSpPr>
                <p:cNvPr id="4660" name="Google Shape;4660;p6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6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2" name="Google Shape;4662;p66"/>
              <p:cNvGrpSpPr/>
              <p:nvPr/>
            </p:nvGrpSpPr>
            <p:grpSpPr>
              <a:xfrm>
                <a:off x="3818320" y="3481625"/>
                <a:ext cx="33497" cy="28770"/>
                <a:chOff x="3818320" y="3481625"/>
                <a:chExt cx="33497" cy="28770"/>
              </a:xfrm>
            </p:grpSpPr>
            <p:sp>
              <p:nvSpPr>
                <p:cNvPr id="4663" name="Google Shape;4663;p6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6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5" name="Google Shape;4665;p66"/>
              <p:cNvGrpSpPr/>
              <p:nvPr/>
            </p:nvGrpSpPr>
            <p:grpSpPr>
              <a:xfrm>
                <a:off x="4278139" y="4120948"/>
                <a:ext cx="37492" cy="32129"/>
                <a:chOff x="4278139" y="4120948"/>
                <a:chExt cx="37492" cy="32129"/>
              </a:xfrm>
            </p:grpSpPr>
            <p:sp>
              <p:nvSpPr>
                <p:cNvPr id="4666" name="Google Shape;4666;p6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6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8" name="Google Shape;4668;p66"/>
              <p:cNvGrpSpPr/>
              <p:nvPr/>
            </p:nvGrpSpPr>
            <p:grpSpPr>
              <a:xfrm>
                <a:off x="4419898" y="3977388"/>
                <a:ext cx="33497" cy="28692"/>
                <a:chOff x="4419898" y="3977388"/>
                <a:chExt cx="33497" cy="28692"/>
              </a:xfrm>
            </p:grpSpPr>
            <p:sp>
              <p:nvSpPr>
                <p:cNvPr id="4669" name="Google Shape;4669;p6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6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1" name="Google Shape;4671;p66"/>
              <p:cNvGrpSpPr/>
              <p:nvPr/>
            </p:nvGrpSpPr>
            <p:grpSpPr>
              <a:xfrm>
                <a:off x="4158930" y="4034684"/>
                <a:ext cx="33497" cy="28762"/>
                <a:chOff x="4158930" y="4034684"/>
                <a:chExt cx="33497" cy="28762"/>
              </a:xfrm>
            </p:grpSpPr>
            <p:sp>
              <p:nvSpPr>
                <p:cNvPr id="4672" name="Google Shape;4672;p6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6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4" name="Google Shape;4674;p66"/>
              <p:cNvGrpSpPr/>
              <p:nvPr/>
            </p:nvGrpSpPr>
            <p:grpSpPr>
              <a:xfrm>
                <a:off x="4134949" y="3957049"/>
                <a:ext cx="33497" cy="28770"/>
                <a:chOff x="4134949" y="3957049"/>
                <a:chExt cx="33497" cy="28770"/>
              </a:xfrm>
            </p:grpSpPr>
            <p:sp>
              <p:nvSpPr>
                <p:cNvPr id="4675" name="Google Shape;4675;p6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6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7" name="Google Shape;4677;p66"/>
              <p:cNvGrpSpPr/>
              <p:nvPr/>
            </p:nvGrpSpPr>
            <p:grpSpPr>
              <a:xfrm>
                <a:off x="4193653" y="4184403"/>
                <a:ext cx="43580" cy="37264"/>
                <a:chOff x="4193653" y="4184403"/>
                <a:chExt cx="43580" cy="37264"/>
              </a:xfrm>
            </p:grpSpPr>
            <p:sp>
              <p:nvSpPr>
                <p:cNvPr id="4678" name="Google Shape;4678;p6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6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80" name="Google Shape;4680;p66"/>
              <p:cNvGrpSpPr/>
              <p:nvPr/>
            </p:nvGrpSpPr>
            <p:grpSpPr>
              <a:xfrm>
                <a:off x="4343600" y="3943844"/>
                <a:ext cx="43580" cy="37312"/>
                <a:chOff x="4343600" y="3943844"/>
                <a:chExt cx="43580" cy="37312"/>
              </a:xfrm>
            </p:grpSpPr>
            <p:sp>
              <p:nvSpPr>
                <p:cNvPr id="4681" name="Google Shape;4681;p6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6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83" name="Google Shape;4683;p66"/>
              <p:cNvGrpSpPr/>
              <p:nvPr/>
            </p:nvGrpSpPr>
            <p:grpSpPr>
              <a:xfrm>
                <a:off x="4172339" y="3381693"/>
                <a:ext cx="31499" cy="27001"/>
                <a:chOff x="4172339" y="3381693"/>
                <a:chExt cx="31499" cy="27001"/>
              </a:xfrm>
            </p:grpSpPr>
            <p:sp>
              <p:nvSpPr>
                <p:cNvPr id="4684" name="Google Shape;4684;p6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6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689"/>
        <p:cNvGrpSpPr/>
        <p:nvPr/>
      </p:nvGrpSpPr>
      <p:grpSpPr>
        <a:xfrm>
          <a:off x="0" y="0"/>
          <a:ext cx="0" cy="0"/>
          <a:chOff x="0" y="0"/>
          <a:chExt cx="0" cy="0"/>
        </a:xfrm>
      </p:grpSpPr>
      <p:grpSp>
        <p:nvGrpSpPr>
          <p:cNvPr id="4690" name="Google Shape;4690;p67"/>
          <p:cNvGrpSpPr/>
          <p:nvPr/>
        </p:nvGrpSpPr>
        <p:grpSpPr>
          <a:xfrm>
            <a:off x="972366" y="1567646"/>
            <a:ext cx="3343732" cy="274985"/>
            <a:chOff x="106648" y="895722"/>
            <a:chExt cx="4481413" cy="374300"/>
          </a:xfrm>
        </p:grpSpPr>
        <p:grpSp>
          <p:nvGrpSpPr>
            <p:cNvPr id="4691" name="Google Shape;4691;p67"/>
            <p:cNvGrpSpPr/>
            <p:nvPr/>
          </p:nvGrpSpPr>
          <p:grpSpPr>
            <a:xfrm>
              <a:off x="2233276" y="895722"/>
              <a:ext cx="1082667" cy="223591"/>
              <a:chOff x="4808316" y="2800065"/>
              <a:chExt cx="1999386" cy="412910"/>
            </a:xfrm>
          </p:grpSpPr>
          <p:sp>
            <p:nvSpPr>
              <p:cNvPr id="4692" name="Google Shape;4692;p67"/>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93" name="Google Shape;4693;p67"/>
              <p:cNvGrpSpPr/>
              <p:nvPr/>
            </p:nvGrpSpPr>
            <p:grpSpPr>
              <a:xfrm>
                <a:off x="4808316" y="2800065"/>
                <a:ext cx="92400" cy="411825"/>
                <a:chOff x="845575" y="2563700"/>
                <a:chExt cx="92400" cy="411825"/>
              </a:xfrm>
            </p:grpSpPr>
            <p:cxnSp>
              <p:nvCxnSpPr>
                <p:cNvPr id="4694" name="Google Shape;4694;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95" name="Google Shape;4695;p6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96" name="Google Shape;4696;p67"/>
            <p:cNvGrpSpPr/>
            <p:nvPr/>
          </p:nvGrpSpPr>
          <p:grpSpPr>
            <a:xfrm>
              <a:off x="106648" y="895722"/>
              <a:ext cx="1088401" cy="223591"/>
              <a:chOff x="881025" y="2800065"/>
              <a:chExt cx="2009975" cy="412910"/>
            </a:xfrm>
          </p:grpSpPr>
          <p:sp>
            <p:nvSpPr>
              <p:cNvPr id="4697" name="Google Shape;4697;p67"/>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98" name="Google Shape;4698;p67"/>
              <p:cNvGrpSpPr/>
              <p:nvPr/>
            </p:nvGrpSpPr>
            <p:grpSpPr>
              <a:xfrm>
                <a:off x="881025" y="2800065"/>
                <a:ext cx="92400" cy="411825"/>
                <a:chOff x="845575" y="2563700"/>
                <a:chExt cx="92400" cy="411825"/>
              </a:xfrm>
            </p:grpSpPr>
            <p:cxnSp>
              <p:nvCxnSpPr>
                <p:cNvPr id="4699" name="Google Shape;4699;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00" name="Google Shape;4700;p6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01" name="Google Shape;4701;p67"/>
            <p:cNvGrpSpPr/>
            <p:nvPr/>
          </p:nvGrpSpPr>
          <p:grpSpPr>
            <a:xfrm>
              <a:off x="1172346" y="1047018"/>
              <a:ext cx="1083151" cy="223003"/>
              <a:chOff x="2849073" y="3079467"/>
              <a:chExt cx="2000279" cy="411825"/>
            </a:xfrm>
          </p:grpSpPr>
          <p:sp>
            <p:nvSpPr>
              <p:cNvPr id="4702" name="Google Shape;4702;p67"/>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703" name="Google Shape;4703;p67"/>
              <p:cNvGrpSpPr/>
              <p:nvPr/>
            </p:nvGrpSpPr>
            <p:grpSpPr>
              <a:xfrm rot="10800000">
                <a:off x="2849073" y="3079467"/>
                <a:ext cx="92400" cy="411825"/>
                <a:chOff x="2070100" y="2563700"/>
                <a:chExt cx="92400" cy="411825"/>
              </a:xfrm>
            </p:grpSpPr>
            <p:cxnSp>
              <p:nvCxnSpPr>
                <p:cNvPr id="4704" name="Google Shape;4704;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05" name="Google Shape;4705;p6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06" name="Google Shape;4706;p67"/>
            <p:cNvGrpSpPr/>
            <p:nvPr/>
          </p:nvGrpSpPr>
          <p:grpSpPr>
            <a:xfrm>
              <a:off x="3290132" y="1047018"/>
              <a:ext cx="1297929" cy="223003"/>
              <a:chOff x="6760035" y="3079467"/>
              <a:chExt cx="2396914" cy="411825"/>
            </a:xfrm>
          </p:grpSpPr>
          <p:sp>
            <p:nvSpPr>
              <p:cNvPr id="4707" name="Google Shape;4707;p67"/>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708" name="Google Shape;4708;p67"/>
              <p:cNvGrpSpPr/>
              <p:nvPr/>
            </p:nvGrpSpPr>
            <p:grpSpPr>
              <a:xfrm rot="10800000">
                <a:off x="6760035" y="3079467"/>
                <a:ext cx="92400" cy="411825"/>
                <a:chOff x="2070100" y="2563700"/>
                <a:chExt cx="92400" cy="411825"/>
              </a:xfrm>
            </p:grpSpPr>
            <p:cxnSp>
              <p:nvCxnSpPr>
                <p:cNvPr id="4709" name="Google Shape;4709;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10" name="Google Shape;4710;p6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711" name="Google Shape;4711;p67"/>
          <p:cNvGrpSpPr/>
          <p:nvPr/>
        </p:nvGrpSpPr>
        <p:grpSpPr>
          <a:xfrm>
            <a:off x="2862715" y="4766808"/>
            <a:ext cx="1448935" cy="1065905"/>
            <a:chOff x="2183288" y="3555572"/>
            <a:chExt cx="1136241" cy="835873"/>
          </a:xfrm>
        </p:grpSpPr>
        <p:sp>
          <p:nvSpPr>
            <p:cNvPr id="4712" name="Google Shape;4712;p6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713" name="Google Shape;4713;p67"/>
            <p:cNvGrpSpPr/>
            <p:nvPr/>
          </p:nvGrpSpPr>
          <p:grpSpPr>
            <a:xfrm>
              <a:off x="2205895" y="3637269"/>
              <a:ext cx="1089848" cy="724993"/>
              <a:chOff x="2205895" y="3637269"/>
              <a:chExt cx="1089848" cy="724993"/>
            </a:xfrm>
          </p:grpSpPr>
          <p:sp>
            <p:nvSpPr>
              <p:cNvPr id="4714" name="Google Shape;4714;p6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6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6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6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6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6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20" name="Google Shape;4720;p6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21" name="Google Shape;4721;p6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22" name="Google Shape;4722;p67"/>
            <p:cNvGrpSpPr/>
            <p:nvPr/>
          </p:nvGrpSpPr>
          <p:grpSpPr>
            <a:xfrm>
              <a:off x="3173850" y="3779426"/>
              <a:ext cx="145679" cy="70048"/>
              <a:chOff x="3173850" y="3779426"/>
              <a:chExt cx="145679" cy="70048"/>
            </a:xfrm>
          </p:grpSpPr>
          <p:cxnSp>
            <p:nvCxnSpPr>
              <p:cNvPr id="4723" name="Google Shape;4723;p6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724" name="Google Shape;4724;p6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25" name="Google Shape;4725;p67"/>
            <p:cNvGrpSpPr/>
            <p:nvPr/>
          </p:nvGrpSpPr>
          <p:grpSpPr>
            <a:xfrm>
              <a:off x="2183288" y="4139483"/>
              <a:ext cx="145133" cy="70048"/>
              <a:chOff x="2183288" y="4139483"/>
              <a:chExt cx="145133" cy="70048"/>
            </a:xfrm>
          </p:grpSpPr>
          <p:cxnSp>
            <p:nvCxnSpPr>
              <p:cNvPr id="4726" name="Google Shape;4726;p6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727" name="Google Shape;4727;p6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28" name="Google Shape;4728;p6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29" name="Google Shape;4729;p6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30" name="Google Shape;4730;p67"/>
            <p:cNvGrpSpPr/>
            <p:nvPr/>
          </p:nvGrpSpPr>
          <p:grpSpPr>
            <a:xfrm>
              <a:off x="2943836" y="4268886"/>
              <a:ext cx="60717" cy="122559"/>
              <a:chOff x="2943836" y="4268886"/>
              <a:chExt cx="60717" cy="122559"/>
            </a:xfrm>
          </p:grpSpPr>
          <p:sp>
            <p:nvSpPr>
              <p:cNvPr id="4731" name="Google Shape;4731;p6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32" name="Google Shape;4732;p6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733" name="Google Shape;4733;p67"/>
          <p:cNvGrpSpPr/>
          <p:nvPr/>
        </p:nvGrpSpPr>
        <p:grpSpPr>
          <a:xfrm>
            <a:off x="4546642" y="1994806"/>
            <a:ext cx="2234493" cy="1011001"/>
            <a:chOff x="3530532" y="1496185"/>
            <a:chExt cx="1562000" cy="706730"/>
          </a:xfrm>
        </p:grpSpPr>
        <p:cxnSp>
          <p:nvCxnSpPr>
            <p:cNvPr id="4734" name="Google Shape;4734;p6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735" name="Google Shape;4735;p67"/>
            <p:cNvGrpSpPr/>
            <p:nvPr/>
          </p:nvGrpSpPr>
          <p:grpSpPr>
            <a:xfrm>
              <a:off x="3530532" y="1496185"/>
              <a:ext cx="323430" cy="463587"/>
              <a:chOff x="3530532" y="1496185"/>
              <a:chExt cx="323430" cy="463587"/>
            </a:xfrm>
          </p:grpSpPr>
          <p:grpSp>
            <p:nvGrpSpPr>
              <p:cNvPr id="4736" name="Google Shape;4736;p67"/>
              <p:cNvGrpSpPr/>
              <p:nvPr/>
            </p:nvGrpSpPr>
            <p:grpSpPr>
              <a:xfrm>
                <a:off x="3567462" y="1496185"/>
                <a:ext cx="286500" cy="361376"/>
                <a:chOff x="3567462" y="1496185"/>
                <a:chExt cx="286500" cy="361376"/>
              </a:xfrm>
            </p:grpSpPr>
            <p:cxnSp>
              <p:nvCxnSpPr>
                <p:cNvPr id="4737" name="Google Shape;4737;p6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38" name="Google Shape;4738;p67"/>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39" name="Google Shape;4739;p67"/>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40" name="Google Shape;4740;p67"/>
            <p:cNvGrpSpPr/>
            <p:nvPr/>
          </p:nvGrpSpPr>
          <p:grpSpPr>
            <a:xfrm>
              <a:off x="3891569" y="1779209"/>
              <a:ext cx="323945" cy="423706"/>
              <a:chOff x="3891569" y="1779209"/>
              <a:chExt cx="323945" cy="423706"/>
            </a:xfrm>
          </p:grpSpPr>
          <p:grpSp>
            <p:nvGrpSpPr>
              <p:cNvPr id="4741" name="Google Shape;4741;p67"/>
              <p:cNvGrpSpPr/>
              <p:nvPr/>
            </p:nvGrpSpPr>
            <p:grpSpPr>
              <a:xfrm>
                <a:off x="3929014" y="1881638"/>
                <a:ext cx="286500" cy="321278"/>
                <a:chOff x="3929014" y="1881638"/>
                <a:chExt cx="286500" cy="321278"/>
              </a:xfrm>
            </p:grpSpPr>
            <p:cxnSp>
              <p:nvCxnSpPr>
                <p:cNvPr id="4742" name="Google Shape;4742;p6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743" name="Google Shape;4743;p67"/>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44" name="Google Shape;4744;p67"/>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45" name="Google Shape;4745;p67"/>
            <p:cNvGrpSpPr/>
            <p:nvPr/>
          </p:nvGrpSpPr>
          <p:grpSpPr>
            <a:xfrm>
              <a:off x="4252606" y="1496185"/>
              <a:ext cx="324721" cy="463587"/>
              <a:chOff x="4252606" y="1496185"/>
              <a:chExt cx="324721" cy="463587"/>
            </a:xfrm>
          </p:grpSpPr>
          <p:grpSp>
            <p:nvGrpSpPr>
              <p:cNvPr id="4746" name="Google Shape;4746;p67"/>
              <p:cNvGrpSpPr/>
              <p:nvPr/>
            </p:nvGrpSpPr>
            <p:grpSpPr>
              <a:xfrm>
                <a:off x="4290828" y="1496185"/>
                <a:ext cx="286500" cy="361376"/>
                <a:chOff x="4290828" y="1496185"/>
                <a:chExt cx="286500" cy="361376"/>
              </a:xfrm>
            </p:grpSpPr>
            <p:cxnSp>
              <p:nvCxnSpPr>
                <p:cNvPr id="4747" name="Google Shape;4747;p6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48" name="Google Shape;4748;p67"/>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49" name="Google Shape;4749;p67"/>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50" name="Google Shape;4750;p67"/>
            <p:cNvGrpSpPr/>
            <p:nvPr/>
          </p:nvGrpSpPr>
          <p:grpSpPr>
            <a:xfrm>
              <a:off x="4613643" y="1763716"/>
              <a:ext cx="325308" cy="439200"/>
              <a:chOff x="4613643" y="1763716"/>
              <a:chExt cx="325308" cy="439200"/>
            </a:xfrm>
          </p:grpSpPr>
          <p:grpSp>
            <p:nvGrpSpPr>
              <p:cNvPr id="4751" name="Google Shape;4751;p67"/>
              <p:cNvGrpSpPr/>
              <p:nvPr/>
            </p:nvGrpSpPr>
            <p:grpSpPr>
              <a:xfrm>
                <a:off x="4652451" y="1879538"/>
                <a:ext cx="286500" cy="323378"/>
                <a:chOff x="4652451" y="1879538"/>
                <a:chExt cx="286500" cy="323378"/>
              </a:xfrm>
            </p:grpSpPr>
            <p:cxnSp>
              <p:nvCxnSpPr>
                <p:cNvPr id="4752" name="Google Shape;4752;p6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753" name="Google Shape;4753;p67"/>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54" name="Google Shape;4754;p67"/>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55" name="Google Shape;4755;p67"/>
          <p:cNvGrpSpPr/>
          <p:nvPr/>
        </p:nvGrpSpPr>
        <p:grpSpPr>
          <a:xfrm>
            <a:off x="4562456" y="3132974"/>
            <a:ext cx="2202897" cy="522023"/>
            <a:chOff x="3512551" y="2358270"/>
            <a:chExt cx="1597383" cy="378533"/>
          </a:xfrm>
        </p:grpSpPr>
        <p:cxnSp>
          <p:nvCxnSpPr>
            <p:cNvPr id="4756" name="Google Shape;4756;p67"/>
            <p:cNvCxnSpPr>
              <a:stCxn id="4757" idx="6"/>
              <a:endCxn id="4758"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759" name="Google Shape;4759;p67"/>
            <p:cNvGrpSpPr/>
            <p:nvPr/>
          </p:nvGrpSpPr>
          <p:grpSpPr>
            <a:xfrm>
              <a:off x="3512551" y="2358270"/>
              <a:ext cx="225647" cy="307714"/>
              <a:chOff x="2182679" y="2004714"/>
              <a:chExt cx="792300" cy="1080458"/>
            </a:xfrm>
          </p:grpSpPr>
          <p:cxnSp>
            <p:nvCxnSpPr>
              <p:cNvPr id="4760" name="Google Shape;4760;p67"/>
              <p:cNvCxnSpPr>
                <a:stCxn id="4761"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57" name="Google Shape;4757;p6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67"/>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62" name="Google Shape;4762;p67"/>
            <p:cNvGrpSpPr/>
            <p:nvPr/>
          </p:nvGrpSpPr>
          <p:grpSpPr>
            <a:xfrm>
              <a:off x="3969644" y="2440153"/>
              <a:ext cx="225853" cy="296651"/>
              <a:chOff x="3775710" y="1729289"/>
              <a:chExt cx="136500" cy="179289"/>
            </a:xfrm>
          </p:grpSpPr>
          <p:cxnSp>
            <p:nvCxnSpPr>
              <p:cNvPr id="4763" name="Google Shape;4763;p6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764" name="Google Shape;4764;p6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67"/>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66" name="Google Shape;4766;p67"/>
            <p:cNvGrpSpPr/>
            <p:nvPr/>
          </p:nvGrpSpPr>
          <p:grpSpPr>
            <a:xfrm>
              <a:off x="4427051" y="2358270"/>
              <a:ext cx="225647" cy="307714"/>
              <a:chOff x="5393704" y="2004714"/>
              <a:chExt cx="792300" cy="1080458"/>
            </a:xfrm>
          </p:grpSpPr>
          <p:cxnSp>
            <p:nvCxnSpPr>
              <p:cNvPr id="4767" name="Google Shape;4767;p67"/>
              <p:cNvCxnSpPr>
                <a:stCxn id="4768"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69" name="Google Shape;4769;p6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67"/>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70" name="Google Shape;4770;p67"/>
            <p:cNvGrpSpPr/>
            <p:nvPr/>
          </p:nvGrpSpPr>
          <p:grpSpPr>
            <a:xfrm>
              <a:off x="4884287" y="2440252"/>
              <a:ext cx="225647" cy="296532"/>
              <a:chOff x="6999166" y="2292572"/>
              <a:chExt cx="792300" cy="1041192"/>
            </a:xfrm>
          </p:grpSpPr>
          <p:cxnSp>
            <p:nvCxnSpPr>
              <p:cNvPr id="4771" name="Google Shape;4771;p6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758" name="Google Shape;4758;p6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67"/>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73" name="Google Shape;4773;p67"/>
          <p:cNvGrpSpPr/>
          <p:nvPr/>
        </p:nvGrpSpPr>
        <p:grpSpPr>
          <a:xfrm>
            <a:off x="9123532" y="1581240"/>
            <a:ext cx="2109125" cy="977091"/>
            <a:chOff x="634175" y="2986275"/>
            <a:chExt cx="3147949" cy="1458344"/>
          </a:xfrm>
        </p:grpSpPr>
        <p:cxnSp>
          <p:nvCxnSpPr>
            <p:cNvPr id="4774" name="Google Shape;4774;p67"/>
            <p:cNvCxnSpPr>
              <a:stCxn id="4775" idx="4"/>
              <a:endCxn id="4776"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4777" name="Google Shape;4777;p67"/>
            <p:cNvCxnSpPr>
              <a:stCxn id="4776" idx="0"/>
              <a:endCxn id="4778"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79" name="Google Shape;4779;p67"/>
            <p:cNvCxnSpPr>
              <a:stCxn id="4778" idx="4"/>
              <a:endCxn id="4780"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81" name="Google Shape;4781;p67"/>
            <p:cNvCxnSpPr>
              <a:stCxn id="4780" idx="0"/>
              <a:endCxn id="4782"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4782" name="Google Shape;4782;p6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78" name="Google Shape;4778;p6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75" name="Google Shape;4775;p6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80" name="Google Shape;4780;p6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76" name="Google Shape;4776;p6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grpSp>
      <p:grpSp>
        <p:nvGrpSpPr>
          <p:cNvPr id="4783" name="Google Shape;4783;p67"/>
          <p:cNvGrpSpPr/>
          <p:nvPr/>
        </p:nvGrpSpPr>
        <p:grpSpPr>
          <a:xfrm>
            <a:off x="4547152" y="3840320"/>
            <a:ext cx="2233504" cy="418232"/>
            <a:chOff x="998425" y="1182125"/>
            <a:chExt cx="1065400" cy="199500"/>
          </a:xfrm>
        </p:grpSpPr>
        <p:sp>
          <p:nvSpPr>
            <p:cNvPr id="4784" name="Google Shape;4784;p6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6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6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6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6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89" name="Google Shape;4789;p67"/>
          <p:cNvGrpSpPr/>
          <p:nvPr/>
        </p:nvGrpSpPr>
        <p:grpSpPr>
          <a:xfrm>
            <a:off x="4547152" y="5114942"/>
            <a:ext cx="2233505" cy="700460"/>
            <a:chOff x="5194708" y="3484366"/>
            <a:chExt cx="3148148" cy="987304"/>
          </a:xfrm>
        </p:grpSpPr>
        <p:grpSp>
          <p:nvGrpSpPr>
            <p:cNvPr id="4790" name="Google Shape;4790;p67"/>
            <p:cNvGrpSpPr/>
            <p:nvPr/>
          </p:nvGrpSpPr>
          <p:grpSpPr>
            <a:xfrm>
              <a:off x="7531521" y="3484366"/>
              <a:ext cx="811335" cy="987304"/>
              <a:chOff x="3379425" y="1617275"/>
              <a:chExt cx="1090650" cy="1327200"/>
            </a:xfrm>
          </p:grpSpPr>
          <p:sp>
            <p:nvSpPr>
              <p:cNvPr id="4791" name="Google Shape;4791;p6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6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6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4" name="Google Shape;4794;p67"/>
            <p:cNvGrpSpPr/>
            <p:nvPr/>
          </p:nvGrpSpPr>
          <p:grpSpPr>
            <a:xfrm>
              <a:off x="6752546" y="3484366"/>
              <a:ext cx="811428" cy="987304"/>
              <a:chOff x="2332275" y="1617275"/>
              <a:chExt cx="1090775" cy="1327200"/>
            </a:xfrm>
          </p:grpSpPr>
          <p:sp>
            <p:nvSpPr>
              <p:cNvPr id="4795" name="Google Shape;4795;p6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6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6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8" name="Google Shape;4798;p67"/>
            <p:cNvGrpSpPr/>
            <p:nvPr/>
          </p:nvGrpSpPr>
          <p:grpSpPr>
            <a:xfrm>
              <a:off x="5973664" y="3484366"/>
              <a:ext cx="811335" cy="987304"/>
              <a:chOff x="1285250" y="1617275"/>
              <a:chExt cx="1090650" cy="1327200"/>
            </a:xfrm>
          </p:grpSpPr>
          <p:sp>
            <p:nvSpPr>
              <p:cNvPr id="4799" name="Google Shape;4799;p6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6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6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02" name="Google Shape;4802;p67"/>
            <p:cNvGrpSpPr/>
            <p:nvPr/>
          </p:nvGrpSpPr>
          <p:grpSpPr>
            <a:xfrm>
              <a:off x="5194708" y="3484366"/>
              <a:ext cx="811409" cy="987304"/>
              <a:chOff x="238125" y="1617275"/>
              <a:chExt cx="1090750" cy="1327200"/>
            </a:xfrm>
          </p:grpSpPr>
          <p:sp>
            <p:nvSpPr>
              <p:cNvPr id="4803" name="Google Shape;4803;p6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6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6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06" name="Google Shape;4806;p67"/>
          <p:cNvGrpSpPr/>
          <p:nvPr/>
        </p:nvGrpSpPr>
        <p:grpSpPr>
          <a:xfrm>
            <a:off x="9125397" y="3309460"/>
            <a:ext cx="2105395" cy="696307"/>
            <a:chOff x="6853641" y="2534077"/>
            <a:chExt cx="1515545" cy="501229"/>
          </a:xfrm>
        </p:grpSpPr>
        <p:grpSp>
          <p:nvGrpSpPr>
            <p:cNvPr id="4807" name="Google Shape;4807;p67"/>
            <p:cNvGrpSpPr/>
            <p:nvPr/>
          </p:nvGrpSpPr>
          <p:grpSpPr>
            <a:xfrm>
              <a:off x="6853641" y="2618923"/>
              <a:ext cx="1515545" cy="324556"/>
              <a:chOff x="6853641" y="2618923"/>
              <a:chExt cx="1515545" cy="324556"/>
            </a:xfrm>
          </p:grpSpPr>
          <p:sp>
            <p:nvSpPr>
              <p:cNvPr id="4808" name="Google Shape;4808;p6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6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6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6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6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13" name="Google Shape;4813;p6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6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6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6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6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18" name="Google Shape;4818;p67"/>
          <p:cNvGrpSpPr/>
          <p:nvPr/>
        </p:nvGrpSpPr>
        <p:grpSpPr>
          <a:xfrm>
            <a:off x="4585254" y="4476181"/>
            <a:ext cx="2157301" cy="462155"/>
            <a:chOff x="1808063" y="4294338"/>
            <a:chExt cx="3370782" cy="721817"/>
          </a:xfrm>
        </p:grpSpPr>
        <p:sp>
          <p:nvSpPr>
            <p:cNvPr id="4819" name="Google Shape;4819;p6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6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6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6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6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6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6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6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6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6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29" name="Google Shape;4829;p67"/>
          <p:cNvGrpSpPr/>
          <p:nvPr/>
        </p:nvGrpSpPr>
        <p:grpSpPr>
          <a:xfrm>
            <a:off x="7019915" y="5365182"/>
            <a:ext cx="1889423" cy="467473"/>
            <a:chOff x="4234950" y="2101012"/>
            <a:chExt cx="4219974" cy="1044090"/>
          </a:xfrm>
        </p:grpSpPr>
        <p:sp>
          <p:nvSpPr>
            <p:cNvPr id="4830" name="Google Shape;4830;p6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6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6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6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6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6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6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6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6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6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6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6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6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6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6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6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46" name="Google Shape;4846;p67"/>
          <p:cNvGrpSpPr/>
          <p:nvPr/>
        </p:nvGrpSpPr>
        <p:grpSpPr>
          <a:xfrm>
            <a:off x="9120545" y="2686192"/>
            <a:ext cx="2115103" cy="495409"/>
            <a:chOff x="1247650" y="2075423"/>
            <a:chExt cx="6648477" cy="1557238"/>
          </a:xfrm>
        </p:grpSpPr>
        <p:sp>
          <p:nvSpPr>
            <p:cNvPr id="4847" name="Google Shape;4847;p6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6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6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6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6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6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3" name="Google Shape;4853;p67"/>
          <p:cNvGrpSpPr/>
          <p:nvPr/>
        </p:nvGrpSpPr>
        <p:grpSpPr>
          <a:xfrm>
            <a:off x="7028905" y="1557111"/>
            <a:ext cx="1887468" cy="2198044"/>
            <a:chOff x="1839112" y="2209163"/>
            <a:chExt cx="1918159" cy="2233784"/>
          </a:xfrm>
        </p:grpSpPr>
        <p:sp>
          <p:nvSpPr>
            <p:cNvPr id="4854" name="Google Shape;4854;p67"/>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67"/>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67"/>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857" name="Google Shape;4857;p67"/>
            <p:cNvCxnSpPr>
              <a:stCxn id="4854" idx="6"/>
              <a:endCxn id="4855"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58" name="Google Shape;4858;p67"/>
            <p:cNvCxnSpPr>
              <a:stCxn id="4855" idx="4"/>
              <a:endCxn id="4859"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860" name="Google Shape;4860;p67"/>
            <p:cNvCxnSpPr>
              <a:stCxn id="4859" idx="6"/>
              <a:endCxn id="4856"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61" name="Google Shape;4861;p67"/>
            <p:cNvCxnSpPr>
              <a:stCxn id="4856" idx="4"/>
              <a:endCxn id="4862"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859" name="Google Shape;4859;p67"/>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67"/>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67"/>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864" name="Google Shape;4864;p67"/>
            <p:cNvCxnSpPr>
              <a:endCxn id="4863"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865" name="Google Shape;4865;p67"/>
          <p:cNvGrpSpPr/>
          <p:nvPr/>
        </p:nvGrpSpPr>
        <p:grpSpPr>
          <a:xfrm>
            <a:off x="4571926" y="1581223"/>
            <a:ext cx="2183957" cy="206589"/>
            <a:chOff x="238125" y="2506075"/>
            <a:chExt cx="7115411" cy="673075"/>
          </a:xfrm>
        </p:grpSpPr>
        <p:sp>
          <p:nvSpPr>
            <p:cNvPr id="4866" name="Google Shape;4866;p6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6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6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6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6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71" name="Google Shape;4871;p67"/>
          <p:cNvGrpSpPr/>
          <p:nvPr/>
        </p:nvGrpSpPr>
        <p:grpSpPr>
          <a:xfrm>
            <a:off x="2626240" y="2000847"/>
            <a:ext cx="1683909" cy="1047211"/>
            <a:chOff x="548861" y="389676"/>
            <a:chExt cx="3843371" cy="2390163"/>
          </a:xfrm>
        </p:grpSpPr>
        <p:cxnSp>
          <p:nvCxnSpPr>
            <p:cNvPr id="4872" name="Google Shape;4872;p6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3" name="Google Shape;4873;p6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4" name="Google Shape;4874;p6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5" name="Google Shape;4875;p6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876" name="Google Shape;4876;p6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877" name="Google Shape;4877;p6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878" name="Google Shape;4878;p6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879" name="Google Shape;4879;p6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6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6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6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6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6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85" name="Google Shape;4885;p67"/>
          <p:cNvGrpSpPr/>
          <p:nvPr/>
        </p:nvGrpSpPr>
        <p:grpSpPr>
          <a:xfrm>
            <a:off x="1010416" y="3476683"/>
            <a:ext cx="1882739" cy="844749"/>
            <a:chOff x="1187400" y="2529299"/>
            <a:chExt cx="6769193" cy="2241903"/>
          </a:xfrm>
        </p:grpSpPr>
        <p:sp>
          <p:nvSpPr>
            <p:cNvPr id="4886" name="Google Shape;4886;p67"/>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FFFF"/>
                </a:solidFill>
                <a:latin typeface="Arial"/>
                <a:cs typeface="Arial"/>
                <a:sym typeface="Arial"/>
              </a:endParaRPr>
            </a:p>
          </p:txBody>
        </p:sp>
        <p:sp>
          <p:nvSpPr>
            <p:cNvPr id="4887" name="Google Shape;4887;p67"/>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88" name="Google Shape;4888;p67"/>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89" name="Google Shape;4889;p67"/>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90" name="Google Shape;4890;p67"/>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91" name="Google Shape;4891;p67"/>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92" name="Google Shape;4892;p67"/>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cxnSp>
          <p:nvCxnSpPr>
            <p:cNvPr id="4893" name="Google Shape;4893;p67"/>
            <p:cNvCxnSpPr>
              <a:stCxn id="4886" idx="2"/>
              <a:endCxn id="4887"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4" name="Google Shape;4894;p67"/>
            <p:cNvCxnSpPr>
              <a:stCxn id="4888" idx="0"/>
              <a:endCxn id="4886"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5" name="Google Shape;4895;p67"/>
            <p:cNvCxnSpPr>
              <a:stCxn id="4888" idx="2"/>
              <a:endCxn id="4890"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6" name="Google Shape;4896;p67"/>
            <p:cNvCxnSpPr>
              <a:stCxn id="4889" idx="0"/>
              <a:endCxn id="4888"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7" name="Google Shape;4897;p67"/>
            <p:cNvCxnSpPr>
              <a:stCxn id="4887" idx="2"/>
              <a:endCxn id="4892"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8" name="Google Shape;4898;p67"/>
            <p:cNvCxnSpPr>
              <a:stCxn id="4891" idx="0"/>
              <a:endCxn id="4887"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899" name="Google Shape;4899;p67"/>
          <p:cNvGrpSpPr/>
          <p:nvPr/>
        </p:nvGrpSpPr>
        <p:grpSpPr>
          <a:xfrm>
            <a:off x="9125411" y="4133629"/>
            <a:ext cx="2105380" cy="721164"/>
            <a:chOff x="6895650" y="3126697"/>
            <a:chExt cx="1436662" cy="492105"/>
          </a:xfrm>
        </p:grpSpPr>
        <p:sp>
          <p:nvSpPr>
            <p:cNvPr id="4900" name="Google Shape;4900;p6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6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6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6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6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5" name="Google Shape;4905;p67"/>
            <p:cNvGrpSpPr/>
            <p:nvPr/>
          </p:nvGrpSpPr>
          <p:grpSpPr>
            <a:xfrm>
              <a:off x="6995957" y="3335810"/>
              <a:ext cx="1230393" cy="71754"/>
              <a:chOff x="6995957" y="3287964"/>
              <a:chExt cx="1230393" cy="71754"/>
            </a:xfrm>
          </p:grpSpPr>
          <p:sp>
            <p:nvSpPr>
              <p:cNvPr id="4906" name="Google Shape;4906;p6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6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6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6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6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11" name="Google Shape;4911;p67"/>
          <p:cNvGrpSpPr/>
          <p:nvPr/>
        </p:nvGrpSpPr>
        <p:grpSpPr>
          <a:xfrm>
            <a:off x="9123520" y="4982646"/>
            <a:ext cx="2109149" cy="867500"/>
            <a:chOff x="6777990" y="3710194"/>
            <a:chExt cx="1646915" cy="677382"/>
          </a:xfrm>
        </p:grpSpPr>
        <p:grpSp>
          <p:nvGrpSpPr>
            <p:cNvPr id="4912" name="Google Shape;4912;p67"/>
            <p:cNvGrpSpPr/>
            <p:nvPr/>
          </p:nvGrpSpPr>
          <p:grpSpPr>
            <a:xfrm>
              <a:off x="6777990" y="3874492"/>
              <a:ext cx="411129" cy="513083"/>
              <a:chOff x="6777990" y="3874492"/>
              <a:chExt cx="411129" cy="513083"/>
            </a:xfrm>
          </p:grpSpPr>
          <p:cxnSp>
            <p:nvCxnSpPr>
              <p:cNvPr id="4913" name="Google Shape;4913;p6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14" name="Google Shape;4914;p6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15" name="Google Shape;4915;p67"/>
            <p:cNvGrpSpPr/>
            <p:nvPr/>
          </p:nvGrpSpPr>
          <p:grpSpPr>
            <a:xfrm>
              <a:off x="7188425" y="3710194"/>
              <a:ext cx="411123" cy="520535"/>
              <a:chOff x="7188425" y="3710194"/>
              <a:chExt cx="411123" cy="520535"/>
            </a:xfrm>
          </p:grpSpPr>
          <p:cxnSp>
            <p:nvCxnSpPr>
              <p:cNvPr id="4916" name="Google Shape;4916;p6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17" name="Google Shape;4917;p6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18" name="Google Shape;4918;p67"/>
            <p:cNvGrpSpPr/>
            <p:nvPr/>
          </p:nvGrpSpPr>
          <p:grpSpPr>
            <a:xfrm>
              <a:off x="7603341" y="3874492"/>
              <a:ext cx="411474" cy="513083"/>
              <a:chOff x="7603341" y="3874492"/>
              <a:chExt cx="411474" cy="513083"/>
            </a:xfrm>
          </p:grpSpPr>
          <p:cxnSp>
            <p:nvCxnSpPr>
              <p:cNvPr id="4919" name="Google Shape;4919;p6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20" name="Google Shape;4920;p6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21" name="Google Shape;4921;p67"/>
            <p:cNvGrpSpPr/>
            <p:nvPr/>
          </p:nvGrpSpPr>
          <p:grpSpPr>
            <a:xfrm>
              <a:off x="8013776" y="3722847"/>
              <a:ext cx="411129" cy="507881"/>
              <a:chOff x="8013776" y="3722847"/>
              <a:chExt cx="411129" cy="507881"/>
            </a:xfrm>
          </p:grpSpPr>
          <p:cxnSp>
            <p:nvCxnSpPr>
              <p:cNvPr id="4922" name="Google Shape;4922;p6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923" name="Google Shape;4923;p6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24" name="Google Shape;4924;p67"/>
          <p:cNvGrpSpPr/>
          <p:nvPr/>
        </p:nvGrpSpPr>
        <p:grpSpPr>
          <a:xfrm>
            <a:off x="7016207" y="3879766"/>
            <a:ext cx="1895852" cy="1360804"/>
            <a:chOff x="5190863" y="2824811"/>
            <a:chExt cx="1544860" cy="1108869"/>
          </a:xfrm>
        </p:grpSpPr>
        <p:grpSp>
          <p:nvGrpSpPr>
            <p:cNvPr id="4925" name="Google Shape;4925;p67"/>
            <p:cNvGrpSpPr/>
            <p:nvPr/>
          </p:nvGrpSpPr>
          <p:grpSpPr>
            <a:xfrm>
              <a:off x="5938695" y="3176919"/>
              <a:ext cx="685761" cy="404739"/>
              <a:chOff x="5938695" y="3176919"/>
              <a:chExt cx="685761" cy="404739"/>
            </a:xfrm>
          </p:grpSpPr>
          <p:grpSp>
            <p:nvGrpSpPr>
              <p:cNvPr id="4926" name="Google Shape;4926;p67"/>
              <p:cNvGrpSpPr/>
              <p:nvPr/>
            </p:nvGrpSpPr>
            <p:grpSpPr>
              <a:xfrm>
                <a:off x="5938695" y="3176919"/>
                <a:ext cx="685761" cy="404739"/>
                <a:chOff x="5938695" y="3176919"/>
                <a:chExt cx="685761" cy="404739"/>
              </a:xfrm>
            </p:grpSpPr>
            <p:sp>
              <p:nvSpPr>
                <p:cNvPr id="4927" name="Google Shape;4927;p6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6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29" name="Google Shape;4929;p6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30" name="Google Shape;4930;p67"/>
            <p:cNvGrpSpPr/>
            <p:nvPr/>
          </p:nvGrpSpPr>
          <p:grpSpPr>
            <a:xfrm>
              <a:off x="5305233" y="3176835"/>
              <a:ext cx="685971" cy="404655"/>
              <a:chOff x="5305233" y="3176835"/>
              <a:chExt cx="685971" cy="404655"/>
            </a:xfrm>
          </p:grpSpPr>
          <p:grpSp>
            <p:nvGrpSpPr>
              <p:cNvPr id="4931" name="Google Shape;4931;p67"/>
              <p:cNvGrpSpPr/>
              <p:nvPr/>
            </p:nvGrpSpPr>
            <p:grpSpPr>
              <a:xfrm>
                <a:off x="5305233" y="3176835"/>
                <a:ext cx="685971" cy="404655"/>
                <a:chOff x="5305233" y="3176835"/>
                <a:chExt cx="685971" cy="404655"/>
              </a:xfrm>
            </p:grpSpPr>
            <p:sp>
              <p:nvSpPr>
                <p:cNvPr id="4932" name="Google Shape;4932;p6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6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34" name="Google Shape;4934;p6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35" name="Google Shape;4935;p6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36" name="Google Shape;4936;p67"/>
            <p:cNvGrpSpPr/>
            <p:nvPr/>
          </p:nvGrpSpPr>
          <p:grpSpPr>
            <a:xfrm>
              <a:off x="5657361" y="2824811"/>
              <a:ext cx="1078361" cy="404655"/>
              <a:chOff x="5657361" y="2824811"/>
              <a:chExt cx="1078361" cy="404655"/>
            </a:xfrm>
          </p:grpSpPr>
          <p:grpSp>
            <p:nvGrpSpPr>
              <p:cNvPr id="4937" name="Google Shape;4937;p67"/>
              <p:cNvGrpSpPr/>
              <p:nvPr/>
            </p:nvGrpSpPr>
            <p:grpSpPr>
              <a:xfrm>
                <a:off x="5657361" y="2824811"/>
                <a:ext cx="1078361" cy="404655"/>
                <a:chOff x="5657361" y="2824811"/>
                <a:chExt cx="1078361" cy="404655"/>
              </a:xfrm>
            </p:grpSpPr>
            <p:grpSp>
              <p:nvGrpSpPr>
                <p:cNvPr id="4938" name="Google Shape;4938;p67"/>
                <p:cNvGrpSpPr/>
                <p:nvPr/>
              </p:nvGrpSpPr>
              <p:grpSpPr>
                <a:xfrm>
                  <a:off x="5938485" y="2824811"/>
                  <a:ext cx="797237" cy="404655"/>
                  <a:chOff x="5938485" y="2824811"/>
                  <a:chExt cx="797237" cy="404655"/>
                </a:xfrm>
              </p:grpSpPr>
              <p:sp>
                <p:nvSpPr>
                  <p:cNvPr id="4939" name="Google Shape;4939;p6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6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41" name="Google Shape;4941;p6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42" name="Google Shape;4942;p6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43" name="Google Shape;4943;p67"/>
            <p:cNvGrpSpPr/>
            <p:nvPr/>
          </p:nvGrpSpPr>
          <p:grpSpPr>
            <a:xfrm>
              <a:off x="5190863" y="3528942"/>
              <a:ext cx="1078026" cy="404739"/>
              <a:chOff x="5190863" y="3528942"/>
              <a:chExt cx="1078026" cy="404739"/>
            </a:xfrm>
          </p:grpSpPr>
          <p:sp>
            <p:nvSpPr>
              <p:cNvPr id="4944" name="Google Shape;4944;p6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45" name="Google Shape;4945;p67"/>
              <p:cNvGrpSpPr/>
              <p:nvPr/>
            </p:nvGrpSpPr>
            <p:grpSpPr>
              <a:xfrm>
                <a:off x="5190863" y="3528942"/>
                <a:ext cx="1078026" cy="404739"/>
                <a:chOff x="5190863" y="3528942"/>
                <a:chExt cx="1078026" cy="404739"/>
              </a:xfrm>
            </p:grpSpPr>
            <p:sp>
              <p:nvSpPr>
                <p:cNvPr id="4946" name="Google Shape;4946;p6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6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948" name="Google Shape;4948;p67"/>
          <p:cNvGrpSpPr/>
          <p:nvPr/>
        </p:nvGrpSpPr>
        <p:grpSpPr>
          <a:xfrm>
            <a:off x="970883" y="1965724"/>
            <a:ext cx="1448959" cy="1172649"/>
            <a:chOff x="803162" y="1474292"/>
            <a:chExt cx="1086719" cy="879487"/>
          </a:xfrm>
        </p:grpSpPr>
        <p:grpSp>
          <p:nvGrpSpPr>
            <p:cNvPr id="4949" name="Google Shape;4949;p67"/>
            <p:cNvGrpSpPr/>
            <p:nvPr/>
          </p:nvGrpSpPr>
          <p:grpSpPr>
            <a:xfrm>
              <a:off x="803162" y="1625948"/>
              <a:ext cx="445856" cy="576579"/>
              <a:chOff x="803162" y="1625948"/>
              <a:chExt cx="445856" cy="576579"/>
            </a:xfrm>
          </p:grpSpPr>
          <p:sp>
            <p:nvSpPr>
              <p:cNvPr id="4950" name="Google Shape;4950;p6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51" name="Google Shape;4951;p67"/>
              <p:cNvGrpSpPr/>
              <p:nvPr/>
            </p:nvGrpSpPr>
            <p:grpSpPr>
              <a:xfrm>
                <a:off x="1056023" y="1625948"/>
                <a:ext cx="192995" cy="576579"/>
                <a:chOff x="1056023" y="1625948"/>
                <a:chExt cx="192995" cy="576579"/>
              </a:xfrm>
            </p:grpSpPr>
            <p:sp>
              <p:nvSpPr>
                <p:cNvPr id="4952" name="Google Shape;4952;p6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6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6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6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6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57" name="Google Shape;4957;p67"/>
            <p:cNvGrpSpPr/>
            <p:nvPr/>
          </p:nvGrpSpPr>
          <p:grpSpPr>
            <a:xfrm>
              <a:off x="1371406" y="1474292"/>
              <a:ext cx="518475" cy="879487"/>
              <a:chOff x="1398231" y="1474292"/>
              <a:chExt cx="518475" cy="879487"/>
            </a:xfrm>
          </p:grpSpPr>
          <p:grpSp>
            <p:nvGrpSpPr>
              <p:cNvPr id="4958" name="Google Shape;4958;p67"/>
              <p:cNvGrpSpPr/>
              <p:nvPr/>
            </p:nvGrpSpPr>
            <p:grpSpPr>
              <a:xfrm>
                <a:off x="1398231" y="1474292"/>
                <a:ext cx="518475" cy="341643"/>
                <a:chOff x="1398231" y="1474292"/>
                <a:chExt cx="518475" cy="341643"/>
              </a:xfrm>
            </p:grpSpPr>
            <p:sp>
              <p:nvSpPr>
                <p:cNvPr id="4959" name="Google Shape;4959;p6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60" name="Google Shape;4960;p67"/>
                <p:cNvGrpSpPr/>
                <p:nvPr/>
              </p:nvGrpSpPr>
              <p:grpSpPr>
                <a:xfrm>
                  <a:off x="1616453" y="1474292"/>
                  <a:ext cx="300253" cy="341643"/>
                  <a:chOff x="1616453" y="1475379"/>
                  <a:chExt cx="300253" cy="341643"/>
                </a:xfrm>
              </p:grpSpPr>
              <p:sp>
                <p:nvSpPr>
                  <p:cNvPr id="4961" name="Google Shape;4961;p6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6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6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6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6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6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6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68" name="Google Shape;4968;p67"/>
                  <p:cNvGrpSpPr/>
                  <p:nvPr/>
                </p:nvGrpSpPr>
                <p:grpSpPr>
                  <a:xfrm>
                    <a:off x="1839639" y="1475379"/>
                    <a:ext cx="77067" cy="341643"/>
                    <a:chOff x="1839639" y="1475379"/>
                    <a:chExt cx="77067" cy="341643"/>
                  </a:xfrm>
                </p:grpSpPr>
                <p:sp>
                  <p:nvSpPr>
                    <p:cNvPr id="4969" name="Google Shape;4969;p6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6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971" name="Google Shape;4971;p67"/>
              <p:cNvGrpSpPr/>
              <p:nvPr/>
            </p:nvGrpSpPr>
            <p:grpSpPr>
              <a:xfrm>
                <a:off x="1398451" y="2012951"/>
                <a:ext cx="518255" cy="340828"/>
                <a:chOff x="1398451" y="2012951"/>
                <a:chExt cx="518255" cy="340828"/>
              </a:xfrm>
            </p:grpSpPr>
            <p:sp>
              <p:nvSpPr>
                <p:cNvPr id="4972" name="Google Shape;4972;p6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73" name="Google Shape;4973;p67"/>
                <p:cNvGrpSpPr/>
                <p:nvPr/>
              </p:nvGrpSpPr>
              <p:grpSpPr>
                <a:xfrm>
                  <a:off x="1616453" y="2012951"/>
                  <a:ext cx="300253" cy="340828"/>
                  <a:chOff x="1616453" y="2013538"/>
                  <a:chExt cx="300253" cy="340828"/>
                </a:xfrm>
              </p:grpSpPr>
              <p:sp>
                <p:nvSpPr>
                  <p:cNvPr id="4974" name="Google Shape;4974;p6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6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6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6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6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6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6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81" name="Google Shape;4981;p67"/>
                  <p:cNvGrpSpPr/>
                  <p:nvPr/>
                </p:nvGrpSpPr>
                <p:grpSpPr>
                  <a:xfrm>
                    <a:off x="1839639" y="2013538"/>
                    <a:ext cx="77067" cy="340828"/>
                    <a:chOff x="1839639" y="2013538"/>
                    <a:chExt cx="77067" cy="340828"/>
                  </a:xfrm>
                </p:grpSpPr>
                <p:sp>
                  <p:nvSpPr>
                    <p:cNvPr id="4982" name="Google Shape;4982;p6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6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4984" name="Google Shape;4984;p67"/>
          <p:cNvGrpSpPr/>
          <p:nvPr/>
        </p:nvGrpSpPr>
        <p:grpSpPr>
          <a:xfrm>
            <a:off x="966649" y="4807304"/>
            <a:ext cx="1824908" cy="910557"/>
            <a:chOff x="724986" y="3605478"/>
            <a:chExt cx="1368681" cy="682918"/>
          </a:xfrm>
        </p:grpSpPr>
        <p:grpSp>
          <p:nvGrpSpPr>
            <p:cNvPr id="4985" name="Google Shape;4985;p67"/>
            <p:cNvGrpSpPr/>
            <p:nvPr/>
          </p:nvGrpSpPr>
          <p:grpSpPr>
            <a:xfrm>
              <a:off x="1289102" y="3823629"/>
              <a:ext cx="240442" cy="250435"/>
              <a:chOff x="-165066" y="3843615"/>
              <a:chExt cx="221259" cy="230455"/>
            </a:xfrm>
          </p:grpSpPr>
          <p:sp>
            <p:nvSpPr>
              <p:cNvPr id="4986" name="Google Shape;4986;p6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6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6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6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6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6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6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6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6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6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6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6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6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6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6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6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6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6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6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6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06" name="Google Shape;5006;p67"/>
            <p:cNvGrpSpPr/>
            <p:nvPr/>
          </p:nvGrpSpPr>
          <p:grpSpPr>
            <a:xfrm>
              <a:off x="724986" y="3605478"/>
              <a:ext cx="1368681" cy="682918"/>
              <a:chOff x="724986" y="3605478"/>
              <a:chExt cx="1368681" cy="682918"/>
            </a:xfrm>
          </p:grpSpPr>
          <p:grpSp>
            <p:nvGrpSpPr>
              <p:cNvPr id="5007" name="Google Shape;5007;p67"/>
              <p:cNvGrpSpPr/>
              <p:nvPr/>
            </p:nvGrpSpPr>
            <p:grpSpPr>
              <a:xfrm>
                <a:off x="1498221" y="4047614"/>
                <a:ext cx="529172" cy="240783"/>
                <a:chOff x="1498221" y="4047614"/>
                <a:chExt cx="529172" cy="240783"/>
              </a:xfrm>
            </p:grpSpPr>
            <p:grpSp>
              <p:nvGrpSpPr>
                <p:cNvPr id="5008" name="Google Shape;5008;p67"/>
                <p:cNvGrpSpPr/>
                <p:nvPr/>
              </p:nvGrpSpPr>
              <p:grpSpPr>
                <a:xfrm>
                  <a:off x="1826655" y="4224370"/>
                  <a:ext cx="200738" cy="25631"/>
                  <a:chOff x="1826655" y="4224370"/>
                  <a:chExt cx="200738" cy="25631"/>
                </a:xfrm>
              </p:grpSpPr>
              <p:sp>
                <p:nvSpPr>
                  <p:cNvPr id="5009" name="Google Shape;5009;p6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6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11" name="Google Shape;5011;p67"/>
                <p:cNvGrpSpPr/>
                <p:nvPr/>
              </p:nvGrpSpPr>
              <p:grpSpPr>
                <a:xfrm>
                  <a:off x="1498221" y="4047614"/>
                  <a:ext cx="328444" cy="240783"/>
                  <a:chOff x="1498221" y="4047614"/>
                  <a:chExt cx="328444" cy="240783"/>
                </a:xfrm>
              </p:grpSpPr>
              <p:sp>
                <p:nvSpPr>
                  <p:cNvPr id="5012" name="Google Shape;5012;p6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013" name="Google Shape;5013;p67"/>
                  <p:cNvGrpSpPr/>
                  <p:nvPr/>
                </p:nvGrpSpPr>
                <p:grpSpPr>
                  <a:xfrm>
                    <a:off x="1498221" y="4047614"/>
                    <a:ext cx="150566" cy="190416"/>
                    <a:chOff x="1498221" y="4047614"/>
                    <a:chExt cx="150566" cy="190416"/>
                  </a:xfrm>
                </p:grpSpPr>
                <p:sp>
                  <p:nvSpPr>
                    <p:cNvPr id="5014" name="Google Shape;5014;p6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6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016" name="Google Shape;5016;p67"/>
              <p:cNvGrpSpPr/>
              <p:nvPr/>
            </p:nvGrpSpPr>
            <p:grpSpPr>
              <a:xfrm>
                <a:off x="1560718" y="3800594"/>
                <a:ext cx="532948" cy="302090"/>
                <a:chOff x="1560718" y="3800594"/>
                <a:chExt cx="532948" cy="302090"/>
              </a:xfrm>
            </p:grpSpPr>
            <p:grpSp>
              <p:nvGrpSpPr>
                <p:cNvPr id="5017" name="Google Shape;5017;p67"/>
                <p:cNvGrpSpPr/>
                <p:nvPr/>
              </p:nvGrpSpPr>
              <p:grpSpPr>
                <a:xfrm>
                  <a:off x="1912179" y="3827344"/>
                  <a:ext cx="181487" cy="25631"/>
                  <a:chOff x="1912179" y="3827344"/>
                  <a:chExt cx="181487" cy="25631"/>
                </a:xfrm>
              </p:grpSpPr>
              <p:sp>
                <p:nvSpPr>
                  <p:cNvPr id="5018" name="Google Shape;5018;p6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6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20" name="Google Shape;5020;p67"/>
                <p:cNvGrpSpPr/>
                <p:nvPr/>
              </p:nvGrpSpPr>
              <p:grpSpPr>
                <a:xfrm>
                  <a:off x="1912179" y="4044505"/>
                  <a:ext cx="181487" cy="25622"/>
                  <a:chOff x="1912179" y="4044506"/>
                  <a:chExt cx="181487" cy="25622"/>
                </a:xfrm>
              </p:grpSpPr>
              <p:sp>
                <p:nvSpPr>
                  <p:cNvPr id="5021" name="Google Shape;5021;p6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6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23" name="Google Shape;5023;p67"/>
                <p:cNvGrpSpPr/>
                <p:nvPr/>
              </p:nvGrpSpPr>
              <p:grpSpPr>
                <a:xfrm>
                  <a:off x="1560718" y="3800594"/>
                  <a:ext cx="351472" cy="302090"/>
                  <a:chOff x="1560718" y="3800594"/>
                  <a:chExt cx="351472" cy="302090"/>
                </a:xfrm>
              </p:grpSpPr>
              <p:grpSp>
                <p:nvGrpSpPr>
                  <p:cNvPr id="5024" name="Google Shape;5024;p67"/>
                  <p:cNvGrpSpPr/>
                  <p:nvPr/>
                </p:nvGrpSpPr>
                <p:grpSpPr>
                  <a:xfrm>
                    <a:off x="1560718" y="3842857"/>
                    <a:ext cx="173586" cy="217131"/>
                    <a:chOff x="1560718" y="3842857"/>
                    <a:chExt cx="173586" cy="217131"/>
                  </a:xfrm>
                </p:grpSpPr>
                <p:sp>
                  <p:nvSpPr>
                    <p:cNvPr id="5025" name="Google Shape;5025;p6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6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6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028" name="Google Shape;5028;p6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6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5030" name="Google Shape;5030;p6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031" name="Google Shape;5031;p67"/>
              <p:cNvGrpSpPr/>
              <p:nvPr/>
            </p:nvGrpSpPr>
            <p:grpSpPr>
              <a:xfrm>
                <a:off x="785350" y="3605478"/>
                <a:ext cx="535311" cy="249245"/>
                <a:chOff x="785350" y="3605478"/>
                <a:chExt cx="535311" cy="249245"/>
              </a:xfrm>
            </p:grpSpPr>
            <p:grpSp>
              <p:nvGrpSpPr>
                <p:cNvPr id="5032" name="Google Shape;5032;p67"/>
                <p:cNvGrpSpPr/>
                <p:nvPr/>
              </p:nvGrpSpPr>
              <p:grpSpPr>
                <a:xfrm>
                  <a:off x="785350" y="3605478"/>
                  <a:ext cx="376191" cy="102736"/>
                  <a:chOff x="785350" y="3605478"/>
                  <a:chExt cx="376191" cy="102736"/>
                </a:xfrm>
              </p:grpSpPr>
              <p:sp>
                <p:nvSpPr>
                  <p:cNvPr id="5033" name="Google Shape;5033;p6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6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6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36" name="Google Shape;5036;p67"/>
                <p:cNvGrpSpPr/>
                <p:nvPr/>
              </p:nvGrpSpPr>
              <p:grpSpPr>
                <a:xfrm>
                  <a:off x="1161530" y="3655851"/>
                  <a:ext cx="159131" cy="198872"/>
                  <a:chOff x="1161530" y="3655851"/>
                  <a:chExt cx="159131" cy="198872"/>
                </a:xfrm>
              </p:grpSpPr>
              <p:sp>
                <p:nvSpPr>
                  <p:cNvPr id="5037" name="Google Shape;5037;p6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6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039" name="Google Shape;5039;p67"/>
              <p:cNvGrpSpPr/>
              <p:nvPr/>
            </p:nvGrpSpPr>
            <p:grpSpPr>
              <a:xfrm>
                <a:off x="785350" y="4047614"/>
                <a:ext cx="535311" cy="240783"/>
                <a:chOff x="785350" y="4047614"/>
                <a:chExt cx="535311" cy="240783"/>
              </a:xfrm>
            </p:grpSpPr>
            <p:grpSp>
              <p:nvGrpSpPr>
                <p:cNvPr id="5040" name="Google Shape;5040;p67"/>
                <p:cNvGrpSpPr/>
                <p:nvPr/>
              </p:nvGrpSpPr>
              <p:grpSpPr>
                <a:xfrm>
                  <a:off x="1161636" y="4047614"/>
                  <a:ext cx="159025" cy="190415"/>
                  <a:chOff x="1161636" y="4047614"/>
                  <a:chExt cx="159025" cy="190415"/>
                </a:xfrm>
              </p:grpSpPr>
              <p:sp>
                <p:nvSpPr>
                  <p:cNvPr id="5041" name="Google Shape;5041;p6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6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43" name="Google Shape;5043;p67"/>
                <p:cNvGrpSpPr/>
                <p:nvPr/>
              </p:nvGrpSpPr>
              <p:grpSpPr>
                <a:xfrm>
                  <a:off x="785350" y="4185661"/>
                  <a:ext cx="376191" cy="102736"/>
                  <a:chOff x="785350" y="4185661"/>
                  <a:chExt cx="376191" cy="102736"/>
                </a:xfrm>
              </p:grpSpPr>
              <p:sp>
                <p:nvSpPr>
                  <p:cNvPr id="5044" name="Google Shape;5044;p6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6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6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047" name="Google Shape;5047;p67"/>
              <p:cNvGrpSpPr/>
              <p:nvPr/>
            </p:nvGrpSpPr>
            <p:grpSpPr>
              <a:xfrm>
                <a:off x="1501054" y="3605478"/>
                <a:ext cx="526340" cy="249240"/>
                <a:chOff x="1501054" y="3605478"/>
                <a:chExt cx="526340" cy="249240"/>
              </a:xfrm>
            </p:grpSpPr>
            <p:grpSp>
              <p:nvGrpSpPr>
                <p:cNvPr id="5048" name="Google Shape;5048;p67"/>
                <p:cNvGrpSpPr/>
                <p:nvPr/>
              </p:nvGrpSpPr>
              <p:grpSpPr>
                <a:xfrm>
                  <a:off x="1834208" y="3643867"/>
                  <a:ext cx="193185" cy="25622"/>
                  <a:chOff x="1834208" y="3643867"/>
                  <a:chExt cx="193185" cy="25622"/>
                </a:xfrm>
              </p:grpSpPr>
              <p:sp>
                <p:nvSpPr>
                  <p:cNvPr id="5049" name="Google Shape;5049;p6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6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51" name="Google Shape;5051;p67"/>
                <p:cNvGrpSpPr/>
                <p:nvPr/>
              </p:nvGrpSpPr>
              <p:grpSpPr>
                <a:xfrm>
                  <a:off x="1501054" y="3605478"/>
                  <a:ext cx="333165" cy="249240"/>
                  <a:chOff x="1501054" y="3605478"/>
                  <a:chExt cx="333165" cy="249240"/>
                </a:xfrm>
              </p:grpSpPr>
              <p:sp>
                <p:nvSpPr>
                  <p:cNvPr id="5052" name="Google Shape;5052;p6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053" name="Google Shape;5053;p67"/>
                  <p:cNvGrpSpPr/>
                  <p:nvPr/>
                </p:nvGrpSpPr>
                <p:grpSpPr>
                  <a:xfrm>
                    <a:off x="1501054" y="3655851"/>
                    <a:ext cx="155286" cy="198867"/>
                    <a:chOff x="1501054" y="3655851"/>
                    <a:chExt cx="155286" cy="198867"/>
                  </a:xfrm>
                </p:grpSpPr>
                <p:sp>
                  <p:nvSpPr>
                    <p:cNvPr id="5054" name="Google Shape;5054;p6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6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056" name="Google Shape;5056;p67"/>
              <p:cNvGrpSpPr/>
              <p:nvPr/>
            </p:nvGrpSpPr>
            <p:grpSpPr>
              <a:xfrm>
                <a:off x="724986" y="3800594"/>
                <a:ext cx="532950" cy="302090"/>
                <a:chOff x="724986" y="3800594"/>
                <a:chExt cx="532950" cy="302090"/>
              </a:xfrm>
            </p:grpSpPr>
            <p:grpSp>
              <p:nvGrpSpPr>
                <p:cNvPr id="5057" name="Google Shape;5057;p67"/>
                <p:cNvGrpSpPr/>
                <p:nvPr/>
              </p:nvGrpSpPr>
              <p:grpSpPr>
                <a:xfrm>
                  <a:off x="724986" y="4044367"/>
                  <a:ext cx="181314" cy="25626"/>
                  <a:chOff x="724986" y="4044367"/>
                  <a:chExt cx="181314" cy="25626"/>
                </a:xfrm>
              </p:grpSpPr>
              <p:sp>
                <p:nvSpPr>
                  <p:cNvPr id="5058" name="Google Shape;5058;p6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6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60" name="Google Shape;5060;p67"/>
                <p:cNvGrpSpPr/>
                <p:nvPr/>
              </p:nvGrpSpPr>
              <p:grpSpPr>
                <a:xfrm>
                  <a:off x="906290" y="3800594"/>
                  <a:ext cx="351646" cy="302090"/>
                  <a:chOff x="906290" y="3800594"/>
                  <a:chExt cx="351646" cy="302090"/>
                </a:xfrm>
              </p:grpSpPr>
              <p:grpSp>
                <p:nvGrpSpPr>
                  <p:cNvPr id="5061" name="Google Shape;5061;p67"/>
                  <p:cNvGrpSpPr/>
                  <p:nvPr/>
                </p:nvGrpSpPr>
                <p:grpSpPr>
                  <a:xfrm>
                    <a:off x="1084172" y="3842857"/>
                    <a:ext cx="173764" cy="217131"/>
                    <a:chOff x="1084172" y="3842857"/>
                    <a:chExt cx="173764" cy="217131"/>
                  </a:xfrm>
                </p:grpSpPr>
                <p:grpSp>
                  <p:nvGrpSpPr>
                    <p:cNvPr id="5062" name="Google Shape;5062;p67"/>
                    <p:cNvGrpSpPr/>
                    <p:nvPr/>
                  </p:nvGrpSpPr>
                  <p:grpSpPr>
                    <a:xfrm>
                      <a:off x="1156862" y="3936509"/>
                      <a:ext cx="101073" cy="25622"/>
                      <a:chOff x="1156862" y="3936509"/>
                      <a:chExt cx="101073" cy="25622"/>
                    </a:xfrm>
                  </p:grpSpPr>
                  <p:sp>
                    <p:nvSpPr>
                      <p:cNvPr id="5063" name="Google Shape;5063;p6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6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065" name="Google Shape;5065;p6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066" name="Google Shape;5066;p6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6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68" name="Google Shape;5068;p67"/>
                <p:cNvGrpSpPr/>
                <p:nvPr/>
              </p:nvGrpSpPr>
              <p:grpSpPr>
                <a:xfrm>
                  <a:off x="724986" y="3830189"/>
                  <a:ext cx="189533" cy="25626"/>
                  <a:chOff x="724986" y="3830189"/>
                  <a:chExt cx="189533" cy="25626"/>
                </a:xfrm>
              </p:grpSpPr>
              <p:sp>
                <p:nvSpPr>
                  <p:cNvPr id="5069" name="Google Shape;5069;p6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6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nvGrpSpPr>
          <p:cNvPr id="5071" name="Google Shape;5071;p67"/>
          <p:cNvGrpSpPr/>
          <p:nvPr/>
        </p:nvGrpSpPr>
        <p:grpSpPr>
          <a:xfrm>
            <a:off x="3004398" y="3274187"/>
            <a:ext cx="1264935" cy="1247171"/>
            <a:chOff x="2253298" y="2428317"/>
            <a:chExt cx="948701" cy="935378"/>
          </a:xfrm>
        </p:grpSpPr>
        <p:sp>
          <p:nvSpPr>
            <p:cNvPr id="5072" name="Google Shape;5072;p6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6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6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6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6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6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6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6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6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6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6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6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6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6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6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6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6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6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6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6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6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6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6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6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6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6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6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6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6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6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6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6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6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108"/>
        <p:cNvGrpSpPr/>
        <p:nvPr/>
      </p:nvGrpSpPr>
      <p:grpSpPr>
        <a:xfrm>
          <a:off x="0" y="0"/>
          <a:ext cx="0" cy="0"/>
          <a:chOff x="0" y="0"/>
          <a:chExt cx="0" cy="0"/>
        </a:xfrm>
      </p:grpSpPr>
      <p:grpSp>
        <p:nvGrpSpPr>
          <p:cNvPr id="5109" name="Google Shape;5109;p68"/>
          <p:cNvGrpSpPr/>
          <p:nvPr/>
        </p:nvGrpSpPr>
        <p:grpSpPr>
          <a:xfrm>
            <a:off x="4471443" y="1527503"/>
            <a:ext cx="3151191" cy="1357156"/>
            <a:chOff x="3292400" y="1219146"/>
            <a:chExt cx="2615240" cy="1110239"/>
          </a:xfrm>
        </p:grpSpPr>
        <p:sp>
          <p:nvSpPr>
            <p:cNvPr id="5110" name="Google Shape;5110;p6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11" name="Google Shape;5111;p6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12" name="Google Shape;5112;p6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JANUARY</a:t>
              </a:r>
              <a:endParaRPr sz="267" kern="0">
                <a:solidFill>
                  <a:srgbClr val="FFFFFF"/>
                </a:solidFill>
                <a:latin typeface="Arial"/>
                <a:cs typeface="Arial"/>
                <a:sym typeface="Arial"/>
              </a:endParaRPr>
            </a:p>
          </p:txBody>
        </p:sp>
        <p:sp>
          <p:nvSpPr>
            <p:cNvPr id="5113" name="Google Shape;5113;p6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FEBRUARY</a:t>
              </a:r>
              <a:endParaRPr sz="267" kern="0">
                <a:solidFill>
                  <a:srgbClr val="FFFFFF"/>
                </a:solidFill>
                <a:latin typeface="Arial"/>
                <a:cs typeface="Arial"/>
                <a:sym typeface="Arial"/>
              </a:endParaRPr>
            </a:p>
          </p:txBody>
        </p:sp>
        <p:sp>
          <p:nvSpPr>
            <p:cNvPr id="5114" name="Google Shape;5114;p6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MARCH</a:t>
              </a:r>
              <a:endParaRPr sz="267" kern="0">
                <a:solidFill>
                  <a:srgbClr val="FFFFFF"/>
                </a:solidFill>
                <a:latin typeface="Arial"/>
                <a:cs typeface="Arial"/>
                <a:sym typeface="Arial"/>
              </a:endParaRPr>
            </a:p>
          </p:txBody>
        </p:sp>
        <p:sp>
          <p:nvSpPr>
            <p:cNvPr id="5115" name="Google Shape;5115;p6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APRIL</a:t>
              </a:r>
              <a:endParaRPr sz="267" kern="0">
                <a:solidFill>
                  <a:srgbClr val="FFFFFF"/>
                </a:solidFill>
                <a:latin typeface="Arial"/>
                <a:cs typeface="Arial"/>
                <a:sym typeface="Arial"/>
              </a:endParaRPr>
            </a:p>
          </p:txBody>
        </p:sp>
        <p:sp>
          <p:nvSpPr>
            <p:cNvPr id="5116" name="Google Shape;5116;p6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MAY</a:t>
              </a:r>
              <a:endParaRPr sz="267" kern="0">
                <a:solidFill>
                  <a:srgbClr val="FFFFFF"/>
                </a:solidFill>
                <a:latin typeface="Arial"/>
                <a:cs typeface="Arial"/>
                <a:sym typeface="Arial"/>
              </a:endParaRPr>
            </a:p>
          </p:txBody>
        </p:sp>
        <p:sp>
          <p:nvSpPr>
            <p:cNvPr id="5117" name="Google Shape;5117;p6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JUNE</a:t>
              </a:r>
              <a:endParaRPr sz="267" kern="0">
                <a:solidFill>
                  <a:srgbClr val="FFFFFF"/>
                </a:solidFill>
                <a:latin typeface="Arial"/>
                <a:cs typeface="Arial"/>
                <a:sym typeface="Arial"/>
              </a:endParaRPr>
            </a:p>
          </p:txBody>
        </p:sp>
        <p:sp>
          <p:nvSpPr>
            <p:cNvPr id="5118" name="Google Shape;5118;p6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267" kern="0">
                  <a:solidFill>
                    <a:srgbClr val="FFFFFF"/>
                  </a:solidFill>
                  <a:latin typeface="Arial"/>
                  <a:cs typeface="Arial"/>
                  <a:sym typeface="Arial"/>
                </a:rPr>
                <a:t>PHASE 1</a:t>
              </a:r>
              <a:endParaRPr sz="267" kern="0">
                <a:solidFill>
                  <a:srgbClr val="FFFFFF"/>
                </a:solidFill>
                <a:latin typeface="Arial"/>
                <a:cs typeface="Arial"/>
                <a:sym typeface="Arial"/>
              </a:endParaRPr>
            </a:p>
          </p:txBody>
        </p:sp>
        <p:sp>
          <p:nvSpPr>
            <p:cNvPr id="5119" name="Google Shape;5119;p6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267" kern="0">
                  <a:solidFill>
                    <a:srgbClr val="FFFFFF"/>
                  </a:solidFill>
                  <a:latin typeface="Arial"/>
                  <a:cs typeface="Arial"/>
                  <a:sym typeface="Arial"/>
                </a:rPr>
                <a:t>PHASE 2</a:t>
              </a:r>
              <a:endParaRPr sz="267" kern="0">
                <a:solidFill>
                  <a:srgbClr val="FFFFFF"/>
                </a:solidFill>
                <a:latin typeface="Arial"/>
                <a:cs typeface="Arial"/>
                <a:sym typeface="Arial"/>
              </a:endParaRPr>
            </a:p>
          </p:txBody>
        </p:sp>
        <p:sp>
          <p:nvSpPr>
            <p:cNvPr id="5120" name="Google Shape;5120;p6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1</a:t>
              </a:r>
              <a:endParaRPr sz="267" kern="0">
                <a:solidFill>
                  <a:srgbClr val="FFFFFF"/>
                </a:solidFill>
                <a:latin typeface="Arial"/>
                <a:cs typeface="Arial"/>
                <a:sym typeface="Arial"/>
              </a:endParaRPr>
            </a:p>
          </p:txBody>
        </p:sp>
        <p:sp>
          <p:nvSpPr>
            <p:cNvPr id="5121" name="Google Shape;5121;p6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2</a:t>
              </a:r>
              <a:endParaRPr sz="267" kern="0">
                <a:solidFill>
                  <a:srgbClr val="FFFFFF"/>
                </a:solidFill>
                <a:latin typeface="Arial"/>
                <a:cs typeface="Arial"/>
                <a:sym typeface="Arial"/>
              </a:endParaRPr>
            </a:p>
          </p:txBody>
        </p:sp>
        <p:sp>
          <p:nvSpPr>
            <p:cNvPr id="5122" name="Google Shape;5122;p6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1</a:t>
              </a:r>
              <a:endParaRPr sz="267" kern="0">
                <a:solidFill>
                  <a:srgbClr val="FFFFFF"/>
                </a:solidFill>
                <a:latin typeface="Arial"/>
                <a:cs typeface="Arial"/>
                <a:sym typeface="Arial"/>
              </a:endParaRPr>
            </a:p>
          </p:txBody>
        </p:sp>
        <p:sp>
          <p:nvSpPr>
            <p:cNvPr id="5123" name="Google Shape;5123;p6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2</a:t>
              </a:r>
              <a:endParaRPr sz="267" kern="0">
                <a:solidFill>
                  <a:srgbClr val="FFFFFF"/>
                </a:solidFill>
                <a:latin typeface="Arial"/>
                <a:cs typeface="Arial"/>
                <a:sym typeface="Arial"/>
              </a:endParaRPr>
            </a:p>
          </p:txBody>
        </p:sp>
        <p:grpSp>
          <p:nvGrpSpPr>
            <p:cNvPr id="5124" name="Google Shape;5124;p68"/>
            <p:cNvGrpSpPr/>
            <p:nvPr/>
          </p:nvGrpSpPr>
          <p:grpSpPr>
            <a:xfrm>
              <a:off x="3748438" y="1378608"/>
              <a:ext cx="2159202" cy="903971"/>
              <a:chOff x="1683525" y="2179850"/>
              <a:chExt cx="4519050" cy="2134525"/>
            </a:xfrm>
          </p:grpSpPr>
          <p:sp>
            <p:nvSpPr>
              <p:cNvPr id="5125" name="Google Shape;5125;p6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6" name="Google Shape;5126;p6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7" name="Google Shape;5127;p6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8" name="Google Shape;5128;p6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9" name="Google Shape;5129;p6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0" name="Google Shape;5130;p6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1" name="Google Shape;5131;p6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2" name="Google Shape;5132;p6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3" name="Google Shape;5133;p6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4" name="Google Shape;5134;p6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5" name="Google Shape;5135;p6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6" name="Google Shape;5136;p6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grpSp>
      </p:grpSp>
      <p:graphicFrame>
        <p:nvGraphicFramePr>
          <p:cNvPr id="5137" name="Google Shape;5137;p68"/>
          <p:cNvGraphicFramePr/>
          <p:nvPr/>
        </p:nvGraphicFramePr>
        <p:xfrm>
          <a:off x="7932900" y="3097467"/>
          <a:ext cx="3321733" cy="1158133"/>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138" name="Google Shape;5138;p68"/>
          <p:cNvGrpSpPr/>
          <p:nvPr/>
        </p:nvGrpSpPr>
        <p:grpSpPr>
          <a:xfrm>
            <a:off x="7902566" y="4508929"/>
            <a:ext cx="3359767" cy="1335272"/>
            <a:chOff x="1906114" y="789980"/>
            <a:chExt cx="1487676" cy="606868"/>
          </a:xfrm>
        </p:grpSpPr>
        <p:cxnSp>
          <p:nvCxnSpPr>
            <p:cNvPr id="5139" name="Google Shape;5139;p6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140" name="Google Shape;5140;p6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141" name="Google Shape;5141;p6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142" name="Google Shape;5142;p68"/>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JANUARY</a:t>
              </a:r>
              <a:endParaRPr sz="400" kern="0">
                <a:solidFill>
                  <a:srgbClr val="E3E9ED"/>
                </a:solidFill>
                <a:latin typeface="Arial"/>
                <a:cs typeface="Arial"/>
                <a:sym typeface="Arial"/>
              </a:endParaRPr>
            </a:p>
          </p:txBody>
        </p:sp>
        <p:sp>
          <p:nvSpPr>
            <p:cNvPr id="5143" name="Google Shape;5143;p68"/>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FEBRUARY</a:t>
              </a:r>
              <a:endParaRPr sz="400" kern="0">
                <a:solidFill>
                  <a:srgbClr val="E3E9ED"/>
                </a:solidFill>
                <a:latin typeface="Arial"/>
                <a:cs typeface="Arial"/>
                <a:sym typeface="Arial"/>
              </a:endParaRPr>
            </a:p>
          </p:txBody>
        </p:sp>
        <p:sp>
          <p:nvSpPr>
            <p:cNvPr id="5144" name="Google Shape;5144;p68"/>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MARCH</a:t>
              </a:r>
              <a:endParaRPr sz="400" kern="0">
                <a:solidFill>
                  <a:srgbClr val="E3E9ED"/>
                </a:solidFill>
                <a:latin typeface="Arial"/>
                <a:cs typeface="Arial"/>
                <a:sym typeface="Arial"/>
              </a:endParaRPr>
            </a:p>
          </p:txBody>
        </p:sp>
        <p:sp>
          <p:nvSpPr>
            <p:cNvPr id="5145" name="Google Shape;5145;p68"/>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APRIL</a:t>
              </a:r>
              <a:endParaRPr sz="400" kern="0">
                <a:solidFill>
                  <a:srgbClr val="E3E9ED"/>
                </a:solidFill>
                <a:latin typeface="Arial"/>
                <a:cs typeface="Arial"/>
                <a:sym typeface="Arial"/>
              </a:endParaRPr>
            </a:p>
          </p:txBody>
        </p:sp>
        <p:sp>
          <p:nvSpPr>
            <p:cNvPr id="5146" name="Google Shape;5146;p68"/>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68"/>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68"/>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68"/>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68"/>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68"/>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68"/>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defTabSz="1219170">
                <a:spcAft>
                  <a:spcPts val="2133"/>
                </a:spcAft>
                <a:buClr>
                  <a:srgbClr val="000000"/>
                </a:buClr>
              </a:pPr>
              <a:r>
                <a:rPr lang="en" sz="400" kern="0">
                  <a:solidFill>
                    <a:srgbClr val="E3E9ED"/>
                  </a:solidFill>
                  <a:latin typeface="Arial"/>
                  <a:cs typeface="Arial"/>
                  <a:sym typeface="Arial"/>
                </a:rPr>
                <a:t>PHASE 1</a:t>
              </a:r>
              <a:endParaRPr sz="400" kern="0">
                <a:solidFill>
                  <a:srgbClr val="E3E9ED"/>
                </a:solidFill>
                <a:latin typeface="Arial"/>
                <a:cs typeface="Arial"/>
                <a:sym typeface="Arial"/>
              </a:endParaRPr>
            </a:p>
          </p:txBody>
        </p:sp>
        <p:sp>
          <p:nvSpPr>
            <p:cNvPr id="5153" name="Google Shape;5153;p68"/>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defTabSz="1219170">
                <a:lnSpc>
                  <a:spcPct val="115000"/>
                </a:lnSpc>
                <a:spcAft>
                  <a:spcPts val="2133"/>
                </a:spcAft>
                <a:buClr>
                  <a:srgbClr val="000000"/>
                </a:buClr>
              </a:pPr>
              <a:r>
                <a:rPr lang="en" sz="400" kern="0">
                  <a:solidFill>
                    <a:srgbClr val="E3E9ED"/>
                  </a:solidFill>
                  <a:latin typeface="Arial"/>
                  <a:cs typeface="Arial"/>
                  <a:sym typeface="Arial"/>
                </a:rPr>
                <a:t>Task 1</a:t>
              </a:r>
              <a:endParaRPr sz="400" kern="0">
                <a:solidFill>
                  <a:srgbClr val="E3E9ED"/>
                </a:solidFill>
                <a:latin typeface="Arial"/>
                <a:cs typeface="Arial"/>
                <a:sym typeface="Arial"/>
              </a:endParaRPr>
            </a:p>
          </p:txBody>
        </p:sp>
        <p:sp>
          <p:nvSpPr>
            <p:cNvPr id="5154" name="Google Shape;5154;p68"/>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defTabSz="1219170">
                <a:lnSpc>
                  <a:spcPct val="115000"/>
                </a:lnSpc>
                <a:spcAft>
                  <a:spcPts val="2133"/>
                </a:spcAft>
                <a:buClr>
                  <a:srgbClr val="000000"/>
                </a:buClr>
              </a:pPr>
              <a:r>
                <a:rPr lang="en" sz="400" kern="0">
                  <a:solidFill>
                    <a:srgbClr val="E3E9ED"/>
                  </a:solidFill>
                  <a:latin typeface="Arial"/>
                  <a:cs typeface="Arial"/>
                  <a:sym typeface="Arial"/>
                </a:rPr>
                <a:t>Task 2</a:t>
              </a:r>
              <a:endParaRPr sz="400" kern="0">
                <a:solidFill>
                  <a:srgbClr val="E3E9ED"/>
                </a:solidFill>
                <a:latin typeface="Arial"/>
                <a:cs typeface="Arial"/>
                <a:sym typeface="Arial"/>
              </a:endParaRPr>
            </a:p>
          </p:txBody>
        </p:sp>
        <p:sp>
          <p:nvSpPr>
            <p:cNvPr id="5155" name="Google Shape;5155;p68"/>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56" name="Google Shape;5156;p68"/>
          <p:cNvGrpSpPr/>
          <p:nvPr/>
        </p:nvGrpSpPr>
        <p:grpSpPr>
          <a:xfrm>
            <a:off x="968532" y="1587540"/>
            <a:ext cx="3192493" cy="1302003"/>
            <a:chOff x="749309" y="1112739"/>
            <a:chExt cx="2371603" cy="976502"/>
          </a:xfrm>
        </p:grpSpPr>
        <p:sp>
          <p:nvSpPr>
            <p:cNvPr id="5157" name="Google Shape;5157;p68"/>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68"/>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68"/>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68"/>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68"/>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68"/>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68"/>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68"/>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68"/>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68"/>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68"/>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68"/>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68"/>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68"/>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68"/>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68"/>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68"/>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68"/>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68"/>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68"/>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68"/>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68"/>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68"/>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68"/>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68"/>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68"/>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68"/>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68"/>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68"/>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68"/>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68"/>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68"/>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5189" name="Google Shape;5189;p68"/>
          <p:cNvGraphicFramePr/>
          <p:nvPr/>
        </p:nvGraphicFramePr>
        <p:xfrm>
          <a:off x="7932934" y="1585267"/>
          <a:ext cx="3321733" cy="1301900"/>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190" name="Google Shape;5190;p68"/>
          <p:cNvGraphicFramePr/>
          <p:nvPr/>
        </p:nvGraphicFramePr>
        <p:xfrm>
          <a:off x="4475217" y="3097467"/>
          <a:ext cx="3151200" cy="11581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91" name="Google Shape;5191;p68"/>
          <p:cNvGrpSpPr/>
          <p:nvPr/>
        </p:nvGrpSpPr>
        <p:grpSpPr>
          <a:xfrm>
            <a:off x="5467123" y="3612991"/>
            <a:ext cx="2023248" cy="99280"/>
            <a:chOff x="3980086" y="2804397"/>
            <a:chExt cx="1227600" cy="66900"/>
          </a:xfrm>
        </p:grpSpPr>
        <p:sp>
          <p:nvSpPr>
            <p:cNvPr id="5192" name="Google Shape;5192;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94" name="Google Shape;5194;p68"/>
          <p:cNvGrpSpPr/>
          <p:nvPr/>
        </p:nvGrpSpPr>
        <p:grpSpPr>
          <a:xfrm>
            <a:off x="6300541" y="4003107"/>
            <a:ext cx="1190608" cy="99280"/>
            <a:chOff x="3980086" y="2804397"/>
            <a:chExt cx="1227600" cy="66900"/>
          </a:xfrm>
        </p:grpSpPr>
        <p:sp>
          <p:nvSpPr>
            <p:cNvPr id="5195" name="Google Shape;5195;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97" name="Google Shape;5197;p68"/>
          <p:cNvGrpSpPr/>
          <p:nvPr/>
        </p:nvGrpSpPr>
        <p:grpSpPr>
          <a:xfrm>
            <a:off x="4477997" y="4481618"/>
            <a:ext cx="3150992" cy="1341257"/>
            <a:chOff x="3358415" y="3361302"/>
            <a:chExt cx="2363244" cy="1024695"/>
          </a:xfrm>
        </p:grpSpPr>
        <p:grpSp>
          <p:nvGrpSpPr>
            <p:cNvPr id="5198" name="Google Shape;5198;p68"/>
            <p:cNvGrpSpPr/>
            <p:nvPr/>
          </p:nvGrpSpPr>
          <p:grpSpPr>
            <a:xfrm>
              <a:off x="3358415" y="3361302"/>
              <a:ext cx="441300" cy="1024695"/>
              <a:chOff x="3358415" y="3361302"/>
              <a:chExt cx="441300" cy="1024695"/>
            </a:xfrm>
          </p:grpSpPr>
          <p:sp>
            <p:nvSpPr>
              <p:cNvPr id="5199" name="Google Shape;5199;p68"/>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68"/>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68"/>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68"/>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68"/>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68"/>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5" name="Google Shape;5205;p68"/>
            <p:cNvGrpSpPr/>
            <p:nvPr/>
          </p:nvGrpSpPr>
          <p:grpSpPr>
            <a:xfrm>
              <a:off x="3838901" y="3361302"/>
              <a:ext cx="441300" cy="1024695"/>
              <a:chOff x="3838901" y="3361302"/>
              <a:chExt cx="441300" cy="1024695"/>
            </a:xfrm>
          </p:grpSpPr>
          <p:sp>
            <p:nvSpPr>
              <p:cNvPr id="5206" name="Google Shape;5206;p68"/>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68"/>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68"/>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68"/>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68"/>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68"/>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2" name="Google Shape;5212;p68"/>
            <p:cNvGrpSpPr/>
            <p:nvPr/>
          </p:nvGrpSpPr>
          <p:grpSpPr>
            <a:xfrm>
              <a:off x="4319387" y="3361302"/>
              <a:ext cx="441300" cy="1024695"/>
              <a:chOff x="4319387" y="3361302"/>
              <a:chExt cx="441300" cy="1024695"/>
            </a:xfrm>
          </p:grpSpPr>
          <p:sp>
            <p:nvSpPr>
              <p:cNvPr id="5213" name="Google Shape;5213;p68"/>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68"/>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68"/>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68"/>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68"/>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68"/>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9" name="Google Shape;5219;p68"/>
            <p:cNvGrpSpPr/>
            <p:nvPr/>
          </p:nvGrpSpPr>
          <p:grpSpPr>
            <a:xfrm>
              <a:off x="4799873" y="3361302"/>
              <a:ext cx="441300" cy="1024695"/>
              <a:chOff x="4799873" y="3361302"/>
              <a:chExt cx="441300" cy="1024695"/>
            </a:xfrm>
          </p:grpSpPr>
          <p:sp>
            <p:nvSpPr>
              <p:cNvPr id="5220" name="Google Shape;5220;p68"/>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68"/>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68"/>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68"/>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68"/>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68"/>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6" name="Google Shape;5226;p68"/>
            <p:cNvGrpSpPr/>
            <p:nvPr/>
          </p:nvGrpSpPr>
          <p:grpSpPr>
            <a:xfrm>
              <a:off x="5280360" y="3361302"/>
              <a:ext cx="441300" cy="1024695"/>
              <a:chOff x="5280360" y="3361302"/>
              <a:chExt cx="441300" cy="1024695"/>
            </a:xfrm>
          </p:grpSpPr>
          <p:sp>
            <p:nvSpPr>
              <p:cNvPr id="5227" name="Google Shape;5227;p68"/>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68"/>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68"/>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68"/>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68"/>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68"/>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5233" name="Google Shape;5233;p68"/>
          <p:cNvGraphicFramePr/>
          <p:nvPr/>
        </p:nvGraphicFramePr>
        <p:xfrm>
          <a:off x="966567" y="3097467"/>
          <a:ext cx="3204800" cy="1175200"/>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234" name="Google Shape;5234;p68"/>
          <p:cNvGrpSpPr/>
          <p:nvPr/>
        </p:nvGrpSpPr>
        <p:grpSpPr>
          <a:xfrm>
            <a:off x="968600" y="4497100"/>
            <a:ext cx="3204819" cy="1341200"/>
            <a:chOff x="726450" y="3372825"/>
            <a:chExt cx="2403614" cy="1005900"/>
          </a:xfrm>
        </p:grpSpPr>
        <p:grpSp>
          <p:nvGrpSpPr>
            <p:cNvPr id="5235" name="Google Shape;5235;p68"/>
            <p:cNvGrpSpPr/>
            <p:nvPr/>
          </p:nvGrpSpPr>
          <p:grpSpPr>
            <a:xfrm>
              <a:off x="726450" y="3696000"/>
              <a:ext cx="2403614" cy="500898"/>
              <a:chOff x="726450" y="3696000"/>
              <a:chExt cx="2403614" cy="500898"/>
            </a:xfrm>
          </p:grpSpPr>
          <p:sp>
            <p:nvSpPr>
              <p:cNvPr id="5236" name="Google Shape;5236;p68"/>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37" name="Google Shape;5237;p68"/>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238" name="Google Shape;5238;p68"/>
            <p:cNvGrpSpPr/>
            <p:nvPr/>
          </p:nvGrpSpPr>
          <p:grpSpPr>
            <a:xfrm>
              <a:off x="1348050" y="3372825"/>
              <a:ext cx="1720425" cy="1005900"/>
              <a:chOff x="1348050" y="3372825"/>
              <a:chExt cx="1720425" cy="1005900"/>
            </a:xfrm>
          </p:grpSpPr>
          <p:sp>
            <p:nvSpPr>
              <p:cNvPr id="5239" name="Google Shape;5239;p6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0" name="Google Shape;5240;p6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1" name="Google Shape;5241;p6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2" name="Google Shape;5242;p6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3" name="Google Shape;5243;p6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244" name="Google Shape;5244;p68"/>
            <p:cNvGrpSpPr/>
            <p:nvPr/>
          </p:nvGrpSpPr>
          <p:grpSpPr>
            <a:xfrm>
              <a:off x="1455707" y="3731058"/>
              <a:ext cx="1491150" cy="417657"/>
              <a:chOff x="1455707" y="3731058"/>
              <a:chExt cx="1491150" cy="417657"/>
            </a:xfrm>
          </p:grpSpPr>
          <p:grpSp>
            <p:nvGrpSpPr>
              <p:cNvPr id="5245" name="Google Shape;5245;p68"/>
              <p:cNvGrpSpPr/>
              <p:nvPr/>
            </p:nvGrpSpPr>
            <p:grpSpPr>
              <a:xfrm>
                <a:off x="1472938" y="3745828"/>
                <a:ext cx="72126" cy="53788"/>
                <a:chOff x="1472938" y="3745828"/>
                <a:chExt cx="72126" cy="53788"/>
              </a:xfrm>
            </p:grpSpPr>
            <p:sp>
              <p:nvSpPr>
                <p:cNvPr id="5246" name="Google Shape;5246;p6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6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8" name="Google Shape;5248;p68"/>
              <p:cNvGrpSpPr/>
              <p:nvPr/>
            </p:nvGrpSpPr>
            <p:grpSpPr>
              <a:xfrm>
                <a:off x="1819181" y="4089633"/>
                <a:ext cx="72126" cy="53788"/>
                <a:chOff x="1819181" y="4089633"/>
                <a:chExt cx="72126" cy="53788"/>
              </a:xfrm>
            </p:grpSpPr>
            <p:sp>
              <p:nvSpPr>
                <p:cNvPr id="5249" name="Google Shape;5249;p6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6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1" name="Google Shape;5251;p68"/>
              <p:cNvGrpSpPr/>
              <p:nvPr/>
            </p:nvGrpSpPr>
            <p:grpSpPr>
              <a:xfrm>
                <a:off x="1455707" y="4084171"/>
                <a:ext cx="64321" cy="64544"/>
                <a:chOff x="1455707" y="4084171"/>
                <a:chExt cx="64321" cy="64544"/>
              </a:xfrm>
            </p:grpSpPr>
            <p:sp>
              <p:nvSpPr>
                <p:cNvPr id="5252" name="Google Shape;5252;p6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6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4" name="Google Shape;5254;p68"/>
              <p:cNvGrpSpPr/>
              <p:nvPr/>
            </p:nvGrpSpPr>
            <p:grpSpPr>
              <a:xfrm>
                <a:off x="1818610" y="3731058"/>
                <a:ext cx="64321" cy="64544"/>
                <a:chOff x="1818610" y="3731058"/>
                <a:chExt cx="64321" cy="64544"/>
              </a:xfrm>
            </p:grpSpPr>
            <p:sp>
              <p:nvSpPr>
                <p:cNvPr id="5255" name="Google Shape;5255;p6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6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7" name="Google Shape;5257;p68"/>
              <p:cNvGrpSpPr/>
              <p:nvPr/>
            </p:nvGrpSpPr>
            <p:grpSpPr>
              <a:xfrm>
                <a:off x="2172491" y="4089633"/>
                <a:ext cx="72126" cy="53788"/>
                <a:chOff x="2172491" y="4089633"/>
                <a:chExt cx="72126" cy="53788"/>
              </a:xfrm>
            </p:grpSpPr>
            <p:sp>
              <p:nvSpPr>
                <p:cNvPr id="5258" name="Google Shape;5258;p6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6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0" name="Google Shape;5260;p68"/>
              <p:cNvGrpSpPr/>
              <p:nvPr/>
            </p:nvGrpSpPr>
            <p:grpSpPr>
              <a:xfrm>
                <a:off x="2171920" y="3731058"/>
                <a:ext cx="64321" cy="64544"/>
                <a:chOff x="2171920" y="3731058"/>
                <a:chExt cx="64321" cy="64544"/>
              </a:xfrm>
            </p:grpSpPr>
            <p:sp>
              <p:nvSpPr>
                <p:cNvPr id="5261" name="Google Shape;5261;p6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6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3" name="Google Shape;5263;p68"/>
              <p:cNvGrpSpPr/>
              <p:nvPr/>
            </p:nvGrpSpPr>
            <p:grpSpPr>
              <a:xfrm>
                <a:off x="2874730" y="3745828"/>
                <a:ext cx="72126" cy="53788"/>
                <a:chOff x="2874730" y="3745828"/>
                <a:chExt cx="72126" cy="53788"/>
              </a:xfrm>
            </p:grpSpPr>
            <p:sp>
              <p:nvSpPr>
                <p:cNvPr id="5264" name="Google Shape;5264;p6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6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6" name="Google Shape;5266;p68"/>
              <p:cNvGrpSpPr/>
              <p:nvPr/>
            </p:nvGrpSpPr>
            <p:grpSpPr>
              <a:xfrm>
                <a:off x="2878589" y="4081481"/>
                <a:ext cx="64321" cy="64544"/>
                <a:chOff x="2878589" y="4081481"/>
                <a:chExt cx="64321" cy="64544"/>
              </a:xfrm>
            </p:grpSpPr>
            <p:sp>
              <p:nvSpPr>
                <p:cNvPr id="5267" name="Google Shape;5267;p6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6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9" name="Google Shape;5269;p68"/>
              <p:cNvGrpSpPr/>
              <p:nvPr/>
            </p:nvGrpSpPr>
            <p:grpSpPr>
              <a:xfrm>
                <a:off x="2525796" y="4089633"/>
                <a:ext cx="72126" cy="53788"/>
                <a:chOff x="2525796" y="4089633"/>
                <a:chExt cx="72126" cy="53788"/>
              </a:xfrm>
            </p:grpSpPr>
            <p:sp>
              <p:nvSpPr>
                <p:cNvPr id="5270" name="Google Shape;5270;p6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6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2" name="Google Shape;5272;p68"/>
              <p:cNvGrpSpPr/>
              <p:nvPr/>
            </p:nvGrpSpPr>
            <p:grpSpPr>
              <a:xfrm>
                <a:off x="2525225" y="3731058"/>
                <a:ext cx="64321" cy="64544"/>
                <a:chOff x="2525225" y="3731058"/>
                <a:chExt cx="64321" cy="64544"/>
              </a:xfrm>
            </p:grpSpPr>
            <p:sp>
              <p:nvSpPr>
                <p:cNvPr id="5273" name="Google Shape;5273;p6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6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278"/>
        <p:cNvGrpSpPr/>
        <p:nvPr/>
      </p:nvGrpSpPr>
      <p:grpSpPr>
        <a:xfrm>
          <a:off x="0" y="0"/>
          <a:ext cx="0" cy="0"/>
          <a:chOff x="0" y="0"/>
          <a:chExt cx="0" cy="0"/>
        </a:xfrm>
      </p:grpSpPr>
      <p:grpSp>
        <p:nvGrpSpPr>
          <p:cNvPr id="5279" name="Google Shape;5279;p69"/>
          <p:cNvGrpSpPr/>
          <p:nvPr/>
        </p:nvGrpSpPr>
        <p:grpSpPr>
          <a:xfrm>
            <a:off x="976571" y="1561808"/>
            <a:ext cx="1127895" cy="921003"/>
            <a:chOff x="732428" y="1198513"/>
            <a:chExt cx="845921" cy="690752"/>
          </a:xfrm>
        </p:grpSpPr>
        <p:grpSp>
          <p:nvGrpSpPr>
            <p:cNvPr id="5280" name="Google Shape;5280;p69"/>
            <p:cNvGrpSpPr/>
            <p:nvPr/>
          </p:nvGrpSpPr>
          <p:grpSpPr>
            <a:xfrm>
              <a:off x="823030" y="1198513"/>
              <a:ext cx="755319" cy="690752"/>
              <a:chOff x="823030" y="1198513"/>
              <a:chExt cx="755319" cy="690752"/>
            </a:xfrm>
          </p:grpSpPr>
          <p:sp>
            <p:nvSpPr>
              <p:cNvPr id="5281" name="Google Shape;5281;p6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6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3" name="Google Shape;5283;p69"/>
            <p:cNvGrpSpPr/>
            <p:nvPr/>
          </p:nvGrpSpPr>
          <p:grpSpPr>
            <a:xfrm>
              <a:off x="732428" y="1239937"/>
              <a:ext cx="739912" cy="607886"/>
              <a:chOff x="732428" y="1239937"/>
              <a:chExt cx="739912" cy="607886"/>
            </a:xfrm>
          </p:grpSpPr>
          <p:sp>
            <p:nvSpPr>
              <p:cNvPr id="5284" name="Google Shape;5284;p6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6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6" name="Google Shape;5286;p69"/>
            <p:cNvGrpSpPr/>
            <p:nvPr/>
          </p:nvGrpSpPr>
          <p:grpSpPr>
            <a:xfrm>
              <a:off x="732428" y="1277018"/>
              <a:ext cx="702832" cy="533758"/>
              <a:chOff x="732428" y="1277018"/>
              <a:chExt cx="702832" cy="533758"/>
            </a:xfrm>
          </p:grpSpPr>
          <p:sp>
            <p:nvSpPr>
              <p:cNvPr id="5287" name="Google Shape;5287;p6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6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9" name="Google Shape;5289;p69"/>
            <p:cNvGrpSpPr/>
            <p:nvPr/>
          </p:nvGrpSpPr>
          <p:grpSpPr>
            <a:xfrm>
              <a:off x="931170" y="1306653"/>
              <a:ext cx="647179" cy="474455"/>
              <a:chOff x="931170" y="1306653"/>
              <a:chExt cx="647179" cy="474455"/>
            </a:xfrm>
          </p:grpSpPr>
          <p:sp>
            <p:nvSpPr>
              <p:cNvPr id="5290" name="Google Shape;5290;p6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6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92" name="Google Shape;5292;p6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93" name="Google Shape;5293;p69"/>
          <p:cNvGrpSpPr/>
          <p:nvPr/>
        </p:nvGrpSpPr>
        <p:grpSpPr>
          <a:xfrm>
            <a:off x="5285383" y="1561818"/>
            <a:ext cx="846208" cy="933309"/>
            <a:chOff x="5985650" y="2860025"/>
            <a:chExt cx="1396075" cy="1539775"/>
          </a:xfrm>
        </p:grpSpPr>
        <p:sp>
          <p:nvSpPr>
            <p:cNvPr id="5294" name="Google Shape;5294;p6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6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6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6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6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6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6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6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6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6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6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6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6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6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6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6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6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6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6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6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6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6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6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6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6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6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6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6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6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6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6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6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26" name="Google Shape;5326;p69"/>
          <p:cNvGrpSpPr/>
          <p:nvPr/>
        </p:nvGrpSpPr>
        <p:grpSpPr>
          <a:xfrm>
            <a:off x="6292917" y="1561809"/>
            <a:ext cx="967793" cy="933300"/>
            <a:chOff x="4249973" y="1201875"/>
            <a:chExt cx="1958568" cy="1888762"/>
          </a:xfrm>
        </p:grpSpPr>
        <p:sp>
          <p:nvSpPr>
            <p:cNvPr id="5327" name="Google Shape;5327;p6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28" name="Google Shape;5328;p69"/>
            <p:cNvGrpSpPr/>
            <p:nvPr/>
          </p:nvGrpSpPr>
          <p:grpSpPr>
            <a:xfrm>
              <a:off x="5853086" y="1789142"/>
              <a:ext cx="355454" cy="1048099"/>
              <a:chOff x="5576108" y="2016725"/>
              <a:chExt cx="565200" cy="1666560"/>
            </a:xfrm>
          </p:grpSpPr>
          <p:sp>
            <p:nvSpPr>
              <p:cNvPr id="5329" name="Google Shape;5329;p69"/>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0" name="Google Shape;5330;p6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1" name="Google Shape;5331;p69"/>
            <p:cNvGrpSpPr/>
            <p:nvPr/>
          </p:nvGrpSpPr>
          <p:grpSpPr>
            <a:xfrm>
              <a:off x="4869455" y="2691676"/>
              <a:ext cx="1013897" cy="398961"/>
              <a:chOff x="4012057" y="3451825"/>
              <a:chExt cx="1612175" cy="634379"/>
            </a:xfrm>
          </p:grpSpPr>
          <p:sp>
            <p:nvSpPr>
              <p:cNvPr id="5332" name="Google Shape;5332;p69"/>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3" name="Google Shape;5333;p6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4" name="Google Shape;5334;p69"/>
            <p:cNvGrpSpPr/>
            <p:nvPr/>
          </p:nvGrpSpPr>
          <p:grpSpPr>
            <a:xfrm>
              <a:off x="4276937" y="2155961"/>
              <a:ext cx="651965" cy="891358"/>
              <a:chOff x="3069908" y="2599997"/>
              <a:chExt cx="1036675" cy="1417328"/>
            </a:xfrm>
          </p:grpSpPr>
          <p:sp>
            <p:nvSpPr>
              <p:cNvPr id="5335" name="Google Shape;5335;p69"/>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6" name="Google Shape;5336;p6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7" name="Google Shape;5337;p69"/>
            <p:cNvGrpSpPr/>
            <p:nvPr/>
          </p:nvGrpSpPr>
          <p:grpSpPr>
            <a:xfrm>
              <a:off x="5054918" y="1201875"/>
              <a:ext cx="999548" cy="602711"/>
              <a:chOff x="4306958" y="1082925"/>
              <a:chExt cx="1589359" cy="958358"/>
            </a:xfrm>
          </p:grpSpPr>
          <p:sp>
            <p:nvSpPr>
              <p:cNvPr id="5338" name="Google Shape;5338;p69"/>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9" name="Google Shape;5339;p6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40" name="Google Shape;5340;p69"/>
            <p:cNvGrpSpPr/>
            <p:nvPr/>
          </p:nvGrpSpPr>
          <p:grpSpPr>
            <a:xfrm>
              <a:off x="4249973" y="1303451"/>
              <a:ext cx="799317" cy="841334"/>
              <a:chOff x="3027033" y="1244439"/>
              <a:chExt cx="1270977" cy="1337786"/>
            </a:xfrm>
          </p:grpSpPr>
          <p:sp>
            <p:nvSpPr>
              <p:cNvPr id="5341" name="Google Shape;5341;p69"/>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42" name="Google Shape;5342;p6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3" name="Google Shape;5343;p69"/>
          <p:cNvGrpSpPr/>
          <p:nvPr/>
        </p:nvGrpSpPr>
        <p:grpSpPr>
          <a:xfrm>
            <a:off x="5430069" y="2744183"/>
            <a:ext cx="1001025" cy="911712"/>
            <a:chOff x="4204684" y="2104422"/>
            <a:chExt cx="699822" cy="637382"/>
          </a:xfrm>
        </p:grpSpPr>
        <p:grpSp>
          <p:nvGrpSpPr>
            <p:cNvPr id="5344" name="Google Shape;5344;p69"/>
            <p:cNvGrpSpPr/>
            <p:nvPr/>
          </p:nvGrpSpPr>
          <p:grpSpPr>
            <a:xfrm>
              <a:off x="4204684" y="2430067"/>
              <a:ext cx="342957" cy="311738"/>
              <a:chOff x="4204684" y="2430067"/>
              <a:chExt cx="342957" cy="311738"/>
            </a:xfrm>
          </p:grpSpPr>
          <p:sp>
            <p:nvSpPr>
              <p:cNvPr id="5345" name="Google Shape;5345;p6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6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47" name="Google Shape;5347;p69"/>
            <p:cNvGrpSpPr/>
            <p:nvPr/>
          </p:nvGrpSpPr>
          <p:grpSpPr>
            <a:xfrm>
              <a:off x="4561586" y="2430067"/>
              <a:ext cx="342920" cy="311738"/>
              <a:chOff x="4561586" y="2430067"/>
              <a:chExt cx="342920" cy="311738"/>
            </a:xfrm>
          </p:grpSpPr>
          <p:sp>
            <p:nvSpPr>
              <p:cNvPr id="5348" name="Google Shape;5348;p6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6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0" name="Google Shape;5350;p69"/>
            <p:cNvGrpSpPr/>
            <p:nvPr/>
          </p:nvGrpSpPr>
          <p:grpSpPr>
            <a:xfrm>
              <a:off x="4561586" y="2104422"/>
              <a:ext cx="342920" cy="311738"/>
              <a:chOff x="4561586" y="2104422"/>
              <a:chExt cx="342920" cy="311738"/>
            </a:xfrm>
          </p:grpSpPr>
          <p:sp>
            <p:nvSpPr>
              <p:cNvPr id="5351" name="Google Shape;5351;p6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6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3" name="Google Shape;5353;p69"/>
            <p:cNvGrpSpPr/>
            <p:nvPr/>
          </p:nvGrpSpPr>
          <p:grpSpPr>
            <a:xfrm>
              <a:off x="4204684" y="2104422"/>
              <a:ext cx="342957" cy="311664"/>
              <a:chOff x="4204684" y="2104422"/>
              <a:chExt cx="342957" cy="311664"/>
            </a:xfrm>
          </p:grpSpPr>
          <p:sp>
            <p:nvSpPr>
              <p:cNvPr id="5354" name="Google Shape;5354;p6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6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56" name="Google Shape;5356;p69"/>
          <p:cNvGrpSpPr/>
          <p:nvPr/>
        </p:nvGrpSpPr>
        <p:grpSpPr>
          <a:xfrm>
            <a:off x="7382646" y="1561802"/>
            <a:ext cx="880788" cy="918489"/>
            <a:chOff x="5830645" y="1267368"/>
            <a:chExt cx="530340" cy="553040"/>
          </a:xfrm>
        </p:grpSpPr>
        <p:sp>
          <p:nvSpPr>
            <p:cNvPr id="5357" name="Google Shape;5357;p6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58" name="Google Shape;5358;p69"/>
            <p:cNvGrpSpPr/>
            <p:nvPr/>
          </p:nvGrpSpPr>
          <p:grpSpPr>
            <a:xfrm>
              <a:off x="5830645" y="1267368"/>
              <a:ext cx="259743" cy="269909"/>
              <a:chOff x="5830645" y="1267368"/>
              <a:chExt cx="259743" cy="269909"/>
            </a:xfrm>
          </p:grpSpPr>
          <p:sp>
            <p:nvSpPr>
              <p:cNvPr id="5359" name="Google Shape;5359;p6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6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1" name="Google Shape;5361;p69"/>
            <p:cNvGrpSpPr/>
            <p:nvPr/>
          </p:nvGrpSpPr>
          <p:grpSpPr>
            <a:xfrm>
              <a:off x="6101293" y="1267368"/>
              <a:ext cx="259692" cy="269909"/>
              <a:chOff x="6101293" y="1267368"/>
              <a:chExt cx="259692" cy="269909"/>
            </a:xfrm>
          </p:grpSpPr>
          <p:sp>
            <p:nvSpPr>
              <p:cNvPr id="5362" name="Google Shape;5362;p6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6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4" name="Google Shape;5364;p69"/>
            <p:cNvGrpSpPr/>
            <p:nvPr/>
          </p:nvGrpSpPr>
          <p:grpSpPr>
            <a:xfrm>
              <a:off x="5830645" y="1550500"/>
              <a:ext cx="259692" cy="269909"/>
              <a:chOff x="5830645" y="1550500"/>
              <a:chExt cx="259692" cy="269909"/>
            </a:xfrm>
          </p:grpSpPr>
          <p:sp>
            <p:nvSpPr>
              <p:cNvPr id="5365" name="Google Shape;5365;p6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6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7" name="Google Shape;5367;p69"/>
            <p:cNvGrpSpPr/>
            <p:nvPr/>
          </p:nvGrpSpPr>
          <p:grpSpPr>
            <a:xfrm>
              <a:off x="6101293" y="1550500"/>
              <a:ext cx="259692" cy="269909"/>
              <a:chOff x="6101293" y="1550500"/>
              <a:chExt cx="259692" cy="269909"/>
            </a:xfrm>
          </p:grpSpPr>
          <p:sp>
            <p:nvSpPr>
              <p:cNvPr id="5368" name="Google Shape;5368;p6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6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70" name="Google Shape;5370;p69"/>
          <p:cNvGrpSpPr/>
          <p:nvPr/>
        </p:nvGrpSpPr>
        <p:grpSpPr>
          <a:xfrm>
            <a:off x="985517" y="2749080"/>
            <a:ext cx="929539" cy="906099"/>
            <a:chOff x="2679875" y="2361475"/>
            <a:chExt cx="780425" cy="760575"/>
          </a:xfrm>
        </p:grpSpPr>
        <p:sp>
          <p:nvSpPr>
            <p:cNvPr id="5371" name="Google Shape;5371;p6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6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6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6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6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6" name="Google Shape;5376;p6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77" name="Google Shape;5377;p69"/>
          <p:cNvGrpSpPr/>
          <p:nvPr/>
        </p:nvGrpSpPr>
        <p:grpSpPr>
          <a:xfrm>
            <a:off x="4184397" y="1561870"/>
            <a:ext cx="981105" cy="912729"/>
            <a:chOff x="3351965" y="1148808"/>
            <a:chExt cx="750770" cy="698375"/>
          </a:xfrm>
        </p:grpSpPr>
        <p:grpSp>
          <p:nvGrpSpPr>
            <p:cNvPr id="5378" name="Google Shape;5378;p69"/>
            <p:cNvGrpSpPr/>
            <p:nvPr/>
          </p:nvGrpSpPr>
          <p:grpSpPr>
            <a:xfrm>
              <a:off x="3586796" y="1148808"/>
              <a:ext cx="294857" cy="286830"/>
              <a:chOff x="3750225" y="1774000"/>
              <a:chExt cx="149575" cy="145525"/>
            </a:xfrm>
          </p:grpSpPr>
          <p:sp>
            <p:nvSpPr>
              <p:cNvPr id="5379" name="Google Shape;5379;p6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6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1" name="Google Shape;5381;p69"/>
            <p:cNvGrpSpPr/>
            <p:nvPr/>
          </p:nvGrpSpPr>
          <p:grpSpPr>
            <a:xfrm>
              <a:off x="3779245" y="1375768"/>
              <a:ext cx="323490" cy="286978"/>
              <a:chOff x="3847850" y="1889150"/>
              <a:chExt cx="164100" cy="145600"/>
            </a:xfrm>
          </p:grpSpPr>
          <p:sp>
            <p:nvSpPr>
              <p:cNvPr id="5382" name="Google Shape;5382;p6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6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4" name="Google Shape;5384;p69"/>
            <p:cNvGrpSpPr/>
            <p:nvPr/>
          </p:nvGrpSpPr>
          <p:grpSpPr>
            <a:xfrm>
              <a:off x="3351965" y="1330435"/>
              <a:ext cx="295449" cy="285401"/>
              <a:chOff x="3631100" y="1866150"/>
              <a:chExt cx="149875" cy="144800"/>
            </a:xfrm>
          </p:grpSpPr>
          <p:sp>
            <p:nvSpPr>
              <p:cNvPr id="5385" name="Google Shape;5385;p6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6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7" name="Google Shape;5387;p69"/>
            <p:cNvGrpSpPr/>
            <p:nvPr/>
          </p:nvGrpSpPr>
          <p:grpSpPr>
            <a:xfrm>
              <a:off x="3548208" y="1560352"/>
              <a:ext cx="294808" cy="286830"/>
              <a:chOff x="3730650" y="1982800"/>
              <a:chExt cx="149550" cy="145525"/>
            </a:xfrm>
          </p:grpSpPr>
          <p:sp>
            <p:nvSpPr>
              <p:cNvPr id="5388" name="Google Shape;5388;p6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6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90" name="Google Shape;5390;p69"/>
          <p:cNvGrpSpPr/>
          <p:nvPr/>
        </p:nvGrpSpPr>
        <p:grpSpPr>
          <a:xfrm>
            <a:off x="10186600" y="1561809"/>
            <a:ext cx="1072753" cy="903727"/>
            <a:chOff x="7636443" y="1204988"/>
            <a:chExt cx="804565" cy="677795"/>
          </a:xfrm>
        </p:grpSpPr>
        <p:grpSp>
          <p:nvGrpSpPr>
            <p:cNvPr id="5391" name="Google Shape;5391;p69"/>
            <p:cNvGrpSpPr/>
            <p:nvPr/>
          </p:nvGrpSpPr>
          <p:grpSpPr>
            <a:xfrm>
              <a:off x="7636443" y="1509705"/>
              <a:ext cx="804565" cy="373078"/>
              <a:chOff x="7636443" y="1509705"/>
              <a:chExt cx="804565" cy="373078"/>
            </a:xfrm>
          </p:grpSpPr>
          <p:sp>
            <p:nvSpPr>
              <p:cNvPr id="5392" name="Google Shape;5392;p6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6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4" name="Google Shape;5394;p69"/>
            <p:cNvGrpSpPr/>
            <p:nvPr/>
          </p:nvGrpSpPr>
          <p:grpSpPr>
            <a:xfrm>
              <a:off x="7636443" y="1408133"/>
              <a:ext cx="804565" cy="373078"/>
              <a:chOff x="7636443" y="1408133"/>
              <a:chExt cx="804565" cy="373078"/>
            </a:xfrm>
          </p:grpSpPr>
          <p:sp>
            <p:nvSpPr>
              <p:cNvPr id="5395" name="Google Shape;5395;p6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6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7" name="Google Shape;5397;p69"/>
            <p:cNvGrpSpPr/>
            <p:nvPr/>
          </p:nvGrpSpPr>
          <p:grpSpPr>
            <a:xfrm>
              <a:off x="7636443" y="1306560"/>
              <a:ext cx="804565" cy="373078"/>
              <a:chOff x="7636443" y="1306560"/>
              <a:chExt cx="804565" cy="373078"/>
            </a:xfrm>
          </p:grpSpPr>
          <p:sp>
            <p:nvSpPr>
              <p:cNvPr id="5398" name="Google Shape;5398;p6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6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0" name="Google Shape;5400;p69"/>
            <p:cNvGrpSpPr/>
            <p:nvPr/>
          </p:nvGrpSpPr>
          <p:grpSpPr>
            <a:xfrm>
              <a:off x="7636443" y="1204988"/>
              <a:ext cx="804565" cy="373078"/>
              <a:chOff x="7636443" y="1204988"/>
              <a:chExt cx="804565" cy="373078"/>
            </a:xfrm>
          </p:grpSpPr>
          <p:sp>
            <p:nvSpPr>
              <p:cNvPr id="5401" name="Google Shape;5401;p6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6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03" name="Google Shape;5403;p69"/>
          <p:cNvGrpSpPr/>
          <p:nvPr/>
        </p:nvGrpSpPr>
        <p:grpSpPr>
          <a:xfrm>
            <a:off x="6638396" y="2771695"/>
            <a:ext cx="881785" cy="881584"/>
            <a:chOff x="3990000" y="975400"/>
            <a:chExt cx="3934200" cy="3933300"/>
          </a:xfrm>
        </p:grpSpPr>
        <p:sp>
          <p:nvSpPr>
            <p:cNvPr id="5404" name="Google Shape;5404;p69"/>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69"/>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69"/>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69"/>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8" name="Google Shape;5408;p69"/>
          <p:cNvGrpSpPr/>
          <p:nvPr/>
        </p:nvGrpSpPr>
        <p:grpSpPr>
          <a:xfrm>
            <a:off x="8829926" y="2743213"/>
            <a:ext cx="1158508" cy="912321"/>
            <a:chOff x="6598259" y="2078634"/>
            <a:chExt cx="868881" cy="684241"/>
          </a:xfrm>
        </p:grpSpPr>
        <p:sp>
          <p:nvSpPr>
            <p:cNvPr id="5409" name="Google Shape;5409;p6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6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6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6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6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6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15" name="Google Shape;5415;p69"/>
            <p:cNvGrpSpPr/>
            <p:nvPr/>
          </p:nvGrpSpPr>
          <p:grpSpPr>
            <a:xfrm>
              <a:off x="6808175" y="2078634"/>
              <a:ext cx="452229" cy="684241"/>
              <a:chOff x="6808175" y="2078634"/>
              <a:chExt cx="452229" cy="684241"/>
            </a:xfrm>
          </p:grpSpPr>
          <p:sp>
            <p:nvSpPr>
              <p:cNvPr id="5416" name="Google Shape;5416;p6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6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6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6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6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6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22" name="Google Shape;5422;p69"/>
              <p:cNvGrpSpPr/>
              <p:nvPr/>
            </p:nvGrpSpPr>
            <p:grpSpPr>
              <a:xfrm>
                <a:off x="6821586" y="2078634"/>
                <a:ext cx="426871" cy="684241"/>
                <a:chOff x="6821586" y="2078634"/>
                <a:chExt cx="426871" cy="684241"/>
              </a:xfrm>
            </p:grpSpPr>
            <p:grpSp>
              <p:nvGrpSpPr>
                <p:cNvPr id="5423" name="Google Shape;5423;p69"/>
                <p:cNvGrpSpPr/>
                <p:nvPr/>
              </p:nvGrpSpPr>
              <p:grpSpPr>
                <a:xfrm>
                  <a:off x="6821586" y="2078634"/>
                  <a:ext cx="426871" cy="684241"/>
                  <a:chOff x="6821586" y="2078634"/>
                  <a:chExt cx="426871" cy="684241"/>
                </a:xfrm>
              </p:grpSpPr>
              <p:sp>
                <p:nvSpPr>
                  <p:cNvPr id="5424" name="Google Shape;5424;p6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6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6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6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6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6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6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6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6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6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6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6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6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6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6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6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6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6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6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43" name="Google Shape;5443;p6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6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6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6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6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6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49" name="Google Shape;5449;p69"/>
          <p:cNvGrpSpPr/>
          <p:nvPr/>
        </p:nvGrpSpPr>
        <p:grpSpPr>
          <a:xfrm>
            <a:off x="7727480" y="2750691"/>
            <a:ext cx="895144" cy="895144"/>
            <a:chOff x="6535625" y="760425"/>
            <a:chExt cx="1665900" cy="1665900"/>
          </a:xfrm>
        </p:grpSpPr>
        <p:sp>
          <p:nvSpPr>
            <p:cNvPr id="5450" name="Google Shape;5450;p69"/>
            <p:cNvSpPr/>
            <p:nvPr/>
          </p:nvSpPr>
          <p:spPr>
            <a:xfrm>
              <a:off x="6535625" y="760425"/>
              <a:ext cx="1665900" cy="16659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69"/>
            <p:cNvSpPr/>
            <p:nvPr/>
          </p:nvSpPr>
          <p:spPr>
            <a:xfrm>
              <a:off x="6713675" y="1116525"/>
              <a:ext cx="1309800" cy="13098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69"/>
            <p:cNvSpPr/>
            <p:nvPr/>
          </p:nvSpPr>
          <p:spPr>
            <a:xfrm>
              <a:off x="6831275" y="1351725"/>
              <a:ext cx="1074600" cy="1074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69"/>
            <p:cNvSpPr/>
            <p:nvPr/>
          </p:nvSpPr>
          <p:spPr>
            <a:xfrm>
              <a:off x="6942425" y="1574025"/>
              <a:ext cx="852300" cy="852300"/>
            </a:xfrm>
            <a:prstGeom prst="ellipse">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4" name="Google Shape;5454;p69"/>
          <p:cNvGrpSpPr/>
          <p:nvPr/>
        </p:nvGrpSpPr>
        <p:grpSpPr>
          <a:xfrm>
            <a:off x="976570" y="4975224"/>
            <a:ext cx="1787719" cy="854440"/>
            <a:chOff x="238125" y="1151100"/>
            <a:chExt cx="7139450" cy="3412300"/>
          </a:xfrm>
        </p:grpSpPr>
        <p:sp>
          <p:nvSpPr>
            <p:cNvPr id="5455" name="Google Shape;5455;p6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6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6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6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6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6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6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6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6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6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6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6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67" name="Google Shape;5467;p69"/>
          <p:cNvGrpSpPr/>
          <p:nvPr/>
        </p:nvGrpSpPr>
        <p:grpSpPr>
          <a:xfrm>
            <a:off x="7466201" y="3912932"/>
            <a:ext cx="1313809" cy="781019"/>
            <a:chOff x="5145061" y="2881789"/>
            <a:chExt cx="1107641" cy="658458"/>
          </a:xfrm>
        </p:grpSpPr>
        <p:grpSp>
          <p:nvGrpSpPr>
            <p:cNvPr id="5468" name="Google Shape;5468;p69"/>
            <p:cNvGrpSpPr/>
            <p:nvPr/>
          </p:nvGrpSpPr>
          <p:grpSpPr>
            <a:xfrm>
              <a:off x="5722989" y="3244587"/>
              <a:ext cx="529713" cy="295659"/>
              <a:chOff x="5722989" y="3244587"/>
              <a:chExt cx="529713" cy="295659"/>
            </a:xfrm>
          </p:grpSpPr>
          <p:sp>
            <p:nvSpPr>
              <p:cNvPr id="5469" name="Google Shape;5469;p6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0" name="Google Shape;5470;p6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471" name="Google Shape;5471;p69"/>
            <p:cNvGrpSpPr/>
            <p:nvPr/>
          </p:nvGrpSpPr>
          <p:grpSpPr>
            <a:xfrm>
              <a:off x="5145061" y="3244587"/>
              <a:ext cx="536807" cy="295659"/>
              <a:chOff x="5145061" y="3244587"/>
              <a:chExt cx="536807" cy="295659"/>
            </a:xfrm>
          </p:grpSpPr>
          <p:sp>
            <p:nvSpPr>
              <p:cNvPr id="5472" name="Google Shape;5472;p6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3" name="Google Shape;5473;p6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474" name="Google Shape;5474;p69"/>
            <p:cNvGrpSpPr/>
            <p:nvPr/>
          </p:nvGrpSpPr>
          <p:grpSpPr>
            <a:xfrm>
              <a:off x="5341327" y="2898245"/>
              <a:ext cx="532309" cy="614891"/>
              <a:chOff x="5341327" y="2898245"/>
              <a:chExt cx="532309" cy="614891"/>
            </a:xfrm>
          </p:grpSpPr>
          <p:sp>
            <p:nvSpPr>
              <p:cNvPr id="5475" name="Google Shape;5475;p6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6" name="Google Shape;5476;p6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477" name="Google Shape;5477;p69"/>
            <p:cNvGrpSpPr/>
            <p:nvPr/>
          </p:nvGrpSpPr>
          <p:grpSpPr>
            <a:xfrm>
              <a:off x="5532290" y="2881789"/>
              <a:ext cx="620516" cy="305456"/>
              <a:chOff x="5532290" y="2881789"/>
              <a:chExt cx="620516" cy="305456"/>
            </a:xfrm>
          </p:grpSpPr>
          <p:sp>
            <p:nvSpPr>
              <p:cNvPr id="5478" name="Google Shape;5478;p6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9" name="Google Shape;5479;p6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grpSp>
        <p:nvGrpSpPr>
          <p:cNvPr id="5480" name="Google Shape;5480;p69"/>
          <p:cNvGrpSpPr/>
          <p:nvPr/>
        </p:nvGrpSpPr>
        <p:grpSpPr>
          <a:xfrm>
            <a:off x="10904764" y="4969010"/>
            <a:ext cx="358757" cy="860655"/>
            <a:chOff x="7026852" y="3311869"/>
            <a:chExt cx="434331" cy="1041954"/>
          </a:xfrm>
        </p:grpSpPr>
        <p:sp>
          <p:nvSpPr>
            <p:cNvPr id="5481" name="Google Shape;5481;p6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6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6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4" name="Google Shape;5484;p69"/>
          <p:cNvGrpSpPr/>
          <p:nvPr/>
        </p:nvGrpSpPr>
        <p:grpSpPr>
          <a:xfrm>
            <a:off x="8260205" y="5021327"/>
            <a:ext cx="391843" cy="391781"/>
            <a:chOff x="4873519" y="3311869"/>
            <a:chExt cx="499374" cy="499296"/>
          </a:xfrm>
        </p:grpSpPr>
        <p:sp>
          <p:nvSpPr>
            <p:cNvPr id="5485" name="Google Shape;5485;p6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6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7" name="Google Shape;5487;p69"/>
          <p:cNvGrpSpPr/>
          <p:nvPr/>
        </p:nvGrpSpPr>
        <p:grpSpPr>
          <a:xfrm>
            <a:off x="8260205" y="5437821"/>
            <a:ext cx="391843" cy="391843"/>
            <a:chOff x="4873519" y="3875839"/>
            <a:chExt cx="499374" cy="499374"/>
          </a:xfrm>
        </p:grpSpPr>
        <p:sp>
          <p:nvSpPr>
            <p:cNvPr id="5488" name="Google Shape;5488;p6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6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0" name="Google Shape;5490;p69"/>
          <p:cNvGrpSpPr/>
          <p:nvPr/>
        </p:nvGrpSpPr>
        <p:grpSpPr>
          <a:xfrm>
            <a:off x="3234242" y="2733759"/>
            <a:ext cx="930805" cy="930944"/>
            <a:chOff x="2565073" y="2075876"/>
            <a:chExt cx="672482" cy="672518"/>
          </a:xfrm>
        </p:grpSpPr>
        <p:sp>
          <p:nvSpPr>
            <p:cNvPr id="5491" name="Google Shape;5491;p6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6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6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6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6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6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7" name="Google Shape;5497;p69"/>
          <p:cNvGrpSpPr/>
          <p:nvPr/>
        </p:nvGrpSpPr>
        <p:grpSpPr>
          <a:xfrm>
            <a:off x="7532123" y="4979893"/>
            <a:ext cx="584472" cy="849772"/>
            <a:chOff x="1697726" y="3244179"/>
            <a:chExt cx="788124" cy="1146069"/>
          </a:xfrm>
        </p:grpSpPr>
        <p:sp>
          <p:nvSpPr>
            <p:cNvPr id="5498" name="Google Shape;5498;p6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6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00" name="Google Shape;5500;p69"/>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01" name="Google Shape;5501;p69"/>
          <p:cNvGrpSpPr/>
          <p:nvPr/>
        </p:nvGrpSpPr>
        <p:grpSpPr>
          <a:xfrm>
            <a:off x="10200409" y="2751043"/>
            <a:ext cx="1066087" cy="893709"/>
            <a:chOff x="7617850" y="2063282"/>
            <a:chExt cx="799565" cy="670282"/>
          </a:xfrm>
        </p:grpSpPr>
        <p:cxnSp>
          <p:nvCxnSpPr>
            <p:cNvPr id="5502" name="Google Shape;5502;p6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3" name="Google Shape;5503;p6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4" name="Google Shape;5504;p6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5" name="Google Shape;5505;p6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6" name="Google Shape;5506;p6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507" name="Google Shape;5507;p6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508" name="Google Shape;5508;p69"/>
            <p:cNvGrpSpPr/>
            <p:nvPr/>
          </p:nvGrpSpPr>
          <p:grpSpPr>
            <a:xfrm>
              <a:off x="7734309" y="2063282"/>
              <a:ext cx="570957" cy="620095"/>
              <a:chOff x="7734309" y="2063282"/>
              <a:chExt cx="570957" cy="620095"/>
            </a:xfrm>
          </p:grpSpPr>
          <p:grpSp>
            <p:nvGrpSpPr>
              <p:cNvPr id="5509" name="Google Shape;5509;p69"/>
              <p:cNvGrpSpPr/>
              <p:nvPr/>
            </p:nvGrpSpPr>
            <p:grpSpPr>
              <a:xfrm>
                <a:off x="8031573" y="2063282"/>
                <a:ext cx="273693" cy="620095"/>
                <a:chOff x="8031573" y="2063282"/>
                <a:chExt cx="273693" cy="620095"/>
              </a:xfrm>
            </p:grpSpPr>
            <p:sp>
              <p:nvSpPr>
                <p:cNvPr id="5510" name="Google Shape;5510;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14" name="Google Shape;5514;p69"/>
              <p:cNvGrpSpPr/>
              <p:nvPr/>
            </p:nvGrpSpPr>
            <p:grpSpPr>
              <a:xfrm flipH="1">
                <a:off x="7734309" y="2063282"/>
                <a:ext cx="273693" cy="620095"/>
                <a:chOff x="8031573" y="2063282"/>
                <a:chExt cx="273693" cy="620095"/>
              </a:xfrm>
            </p:grpSpPr>
            <p:sp>
              <p:nvSpPr>
                <p:cNvPr id="5515" name="Google Shape;5515;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5519" name="Google Shape;5519;p69"/>
          <p:cNvSpPr/>
          <p:nvPr/>
        </p:nvSpPr>
        <p:spPr>
          <a:xfrm>
            <a:off x="9480748" y="5007163"/>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69"/>
          <p:cNvSpPr/>
          <p:nvPr/>
        </p:nvSpPr>
        <p:spPr>
          <a:xfrm rot="10800000">
            <a:off x="8795658" y="5003715"/>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21" name="Google Shape;5521;p69"/>
          <p:cNvGrpSpPr/>
          <p:nvPr/>
        </p:nvGrpSpPr>
        <p:grpSpPr>
          <a:xfrm>
            <a:off x="10449218" y="3889020"/>
            <a:ext cx="803423" cy="802512"/>
            <a:chOff x="1186975" y="238125"/>
            <a:chExt cx="5244275" cy="5238325"/>
          </a:xfrm>
        </p:grpSpPr>
        <p:sp>
          <p:nvSpPr>
            <p:cNvPr id="5522" name="Google Shape;5522;p6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6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6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6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6" name="Google Shape;5526;p69"/>
          <p:cNvGrpSpPr/>
          <p:nvPr/>
        </p:nvGrpSpPr>
        <p:grpSpPr>
          <a:xfrm>
            <a:off x="4372867" y="2741665"/>
            <a:ext cx="869131" cy="916451"/>
            <a:chOff x="3400515" y="2056248"/>
            <a:chExt cx="698134" cy="735987"/>
          </a:xfrm>
        </p:grpSpPr>
        <p:grpSp>
          <p:nvGrpSpPr>
            <p:cNvPr id="5527" name="Google Shape;5527;p69"/>
            <p:cNvGrpSpPr/>
            <p:nvPr/>
          </p:nvGrpSpPr>
          <p:grpSpPr>
            <a:xfrm>
              <a:off x="3400515" y="2283913"/>
              <a:ext cx="312919" cy="219900"/>
              <a:chOff x="3400515" y="2283913"/>
              <a:chExt cx="312919" cy="219900"/>
            </a:xfrm>
          </p:grpSpPr>
          <p:sp>
            <p:nvSpPr>
              <p:cNvPr id="5528" name="Google Shape;5528;p69"/>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29" name="Google Shape;5529;p6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530" name="Google Shape;5530;p69"/>
            <p:cNvGrpSpPr/>
            <p:nvPr/>
          </p:nvGrpSpPr>
          <p:grpSpPr>
            <a:xfrm>
              <a:off x="3547823" y="2461089"/>
              <a:ext cx="219900" cy="331146"/>
              <a:chOff x="3547823" y="2461089"/>
              <a:chExt cx="219900" cy="331146"/>
            </a:xfrm>
          </p:grpSpPr>
          <p:sp>
            <p:nvSpPr>
              <p:cNvPr id="5531" name="Google Shape;5531;p69"/>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32" name="Google Shape;5532;p6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533" name="Google Shape;5533;p69"/>
            <p:cNvGrpSpPr/>
            <p:nvPr/>
          </p:nvGrpSpPr>
          <p:grpSpPr>
            <a:xfrm>
              <a:off x="3734138" y="2461089"/>
              <a:ext cx="219900" cy="331146"/>
              <a:chOff x="3734138" y="2461089"/>
              <a:chExt cx="219900" cy="331146"/>
            </a:xfrm>
          </p:grpSpPr>
          <p:sp>
            <p:nvSpPr>
              <p:cNvPr id="5534" name="Google Shape;5534;p69"/>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35" name="Google Shape;5535;p6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536" name="Google Shape;5536;p69"/>
            <p:cNvGrpSpPr/>
            <p:nvPr/>
          </p:nvGrpSpPr>
          <p:grpSpPr>
            <a:xfrm>
              <a:off x="3787560" y="2281742"/>
              <a:ext cx="311089" cy="219900"/>
              <a:chOff x="3787560" y="2281742"/>
              <a:chExt cx="311089" cy="219900"/>
            </a:xfrm>
          </p:grpSpPr>
          <p:sp>
            <p:nvSpPr>
              <p:cNvPr id="5537" name="Google Shape;5537;p69"/>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38" name="Google Shape;5538;p6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539" name="Google Shape;5539;p69"/>
            <p:cNvGrpSpPr/>
            <p:nvPr/>
          </p:nvGrpSpPr>
          <p:grpSpPr>
            <a:xfrm>
              <a:off x="3637290" y="2056248"/>
              <a:ext cx="219900" cy="330736"/>
              <a:chOff x="3637290" y="2056248"/>
              <a:chExt cx="219900" cy="330736"/>
            </a:xfrm>
          </p:grpSpPr>
          <p:sp>
            <p:nvSpPr>
              <p:cNvPr id="5540" name="Google Shape;5540;p69"/>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cxnSp>
            <p:nvCxnSpPr>
              <p:cNvPr id="5541" name="Google Shape;5541;p6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542" name="Google Shape;5542;p69"/>
          <p:cNvGrpSpPr/>
          <p:nvPr/>
        </p:nvGrpSpPr>
        <p:grpSpPr>
          <a:xfrm>
            <a:off x="3428475" y="3901673"/>
            <a:ext cx="1690859" cy="789859"/>
            <a:chOff x="238125" y="1188750"/>
            <a:chExt cx="7140450" cy="3335550"/>
          </a:xfrm>
        </p:grpSpPr>
        <p:sp>
          <p:nvSpPr>
            <p:cNvPr id="5543" name="Google Shape;5543;p6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6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6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6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6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48" name="Google Shape;5548;p69"/>
          <p:cNvGrpSpPr/>
          <p:nvPr/>
        </p:nvGrpSpPr>
        <p:grpSpPr>
          <a:xfrm>
            <a:off x="8905676" y="3904547"/>
            <a:ext cx="1405259" cy="786863"/>
            <a:chOff x="238125" y="1335475"/>
            <a:chExt cx="5418735" cy="3034175"/>
          </a:xfrm>
        </p:grpSpPr>
        <p:sp>
          <p:nvSpPr>
            <p:cNvPr id="5549" name="Google Shape;5549;p6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6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6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52" name="Google Shape;5552;p69"/>
          <p:cNvGrpSpPr/>
          <p:nvPr/>
        </p:nvGrpSpPr>
        <p:grpSpPr>
          <a:xfrm>
            <a:off x="5480089" y="4977746"/>
            <a:ext cx="1690943" cy="851919"/>
            <a:chOff x="3967651" y="3645904"/>
            <a:chExt cx="1479304" cy="745292"/>
          </a:xfrm>
        </p:grpSpPr>
        <p:grpSp>
          <p:nvGrpSpPr>
            <p:cNvPr id="5553" name="Google Shape;5553;p69"/>
            <p:cNvGrpSpPr/>
            <p:nvPr/>
          </p:nvGrpSpPr>
          <p:grpSpPr>
            <a:xfrm>
              <a:off x="3967651" y="4009026"/>
              <a:ext cx="1479304" cy="382170"/>
              <a:chOff x="3967651" y="4009026"/>
              <a:chExt cx="1479304" cy="382170"/>
            </a:xfrm>
          </p:grpSpPr>
          <p:grpSp>
            <p:nvGrpSpPr>
              <p:cNvPr id="5554" name="Google Shape;5554;p69"/>
              <p:cNvGrpSpPr/>
              <p:nvPr/>
            </p:nvGrpSpPr>
            <p:grpSpPr>
              <a:xfrm>
                <a:off x="4892216" y="4195630"/>
                <a:ext cx="554739" cy="195566"/>
                <a:chOff x="3604375" y="4892160"/>
                <a:chExt cx="1651500" cy="582215"/>
              </a:xfrm>
            </p:grpSpPr>
            <p:sp>
              <p:nvSpPr>
                <p:cNvPr id="5555" name="Google Shape;5555;p6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6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57" name="Google Shape;5557;p69"/>
              <p:cNvGrpSpPr/>
              <p:nvPr/>
            </p:nvGrpSpPr>
            <p:grpSpPr>
              <a:xfrm>
                <a:off x="3967651" y="4146303"/>
                <a:ext cx="579402" cy="244893"/>
                <a:chOff x="851875" y="4745310"/>
                <a:chExt cx="1724925" cy="729065"/>
              </a:xfrm>
            </p:grpSpPr>
            <p:sp>
              <p:nvSpPr>
                <p:cNvPr id="5558" name="Google Shape;5558;p6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6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60" name="Google Shape;5560;p69"/>
              <p:cNvGrpSpPr/>
              <p:nvPr/>
            </p:nvGrpSpPr>
            <p:grpSpPr>
              <a:xfrm>
                <a:off x="4460753" y="4009026"/>
                <a:ext cx="493110" cy="382170"/>
                <a:chOff x="2319875" y="4336625"/>
                <a:chExt cx="1468025" cy="1137750"/>
              </a:xfrm>
            </p:grpSpPr>
            <p:sp>
              <p:nvSpPr>
                <p:cNvPr id="5561" name="Google Shape;5561;p6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6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63" name="Google Shape;5563;p69"/>
            <p:cNvGrpSpPr/>
            <p:nvPr/>
          </p:nvGrpSpPr>
          <p:grpSpPr>
            <a:xfrm>
              <a:off x="4479443" y="3645904"/>
              <a:ext cx="455965" cy="388789"/>
              <a:chOff x="2957425" y="238100"/>
              <a:chExt cx="1910200" cy="1628775"/>
            </a:xfrm>
          </p:grpSpPr>
          <p:sp>
            <p:nvSpPr>
              <p:cNvPr id="5564" name="Google Shape;5564;p6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6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6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6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6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6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6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6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6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6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74" name="Google Shape;5574;p69"/>
          <p:cNvGrpSpPr/>
          <p:nvPr/>
        </p:nvGrpSpPr>
        <p:grpSpPr>
          <a:xfrm>
            <a:off x="3328239" y="4979347"/>
            <a:ext cx="1657504" cy="850319"/>
            <a:chOff x="2496310" y="3693351"/>
            <a:chExt cx="1342906" cy="688926"/>
          </a:xfrm>
        </p:grpSpPr>
        <p:grpSp>
          <p:nvGrpSpPr>
            <p:cNvPr id="5575" name="Google Shape;5575;p69"/>
            <p:cNvGrpSpPr/>
            <p:nvPr/>
          </p:nvGrpSpPr>
          <p:grpSpPr>
            <a:xfrm>
              <a:off x="2496310" y="3693351"/>
              <a:ext cx="1342906" cy="688875"/>
              <a:chOff x="2496310" y="3693351"/>
              <a:chExt cx="1342906" cy="688875"/>
            </a:xfrm>
          </p:grpSpPr>
          <p:sp>
            <p:nvSpPr>
              <p:cNvPr id="5576" name="Google Shape;5576;p6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69"/>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69"/>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69"/>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69"/>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69"/>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582" name="Google Shape;5582;p69"/>
              <p:cNvCxnSpPr>
                <a:stCxn id="558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583" name="Google Shape;5583;p69"/>
              <p:cNvCxnSpPr>
                <a:stCxn id="557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584" name="Google Shape;5584;p69"/>
              <p:cNvCxnSpPr>
                <a:stCxn id="557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85" name="Google Shape;5585;p69"/>
              <p:cNvCxnSpPr>
                <a:stCxn id="558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86" name="Google Shape;5586;p69"/>
              <p:cNvCxnSpPr>
                <a:stCxn id="557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587" name="Google Shape;5587;p69"/>
            <p:cNvGrpSpPr/>
            <p:nvPr/>
          </p:nvGrpSpPr>
          <p:grpSpPr>
            <a:xfrm>
              <a:off x="2675275" y="3930557"/>
              <a:ext cx="1003306" cy="451719"/>
              <a:chOff x="2675275" y="4174282"/>
              <a:chExt cx="1003306" cy="451719"/>
            </a:xfrm>
          </p:grpSpPr>
          <p:sp>
            <p:nvSpPr>
              <p:cNvPr id="5588" name="Google Shape;5588;p6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6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6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91" name="Google Shape;5591;p69"/>
          <p:cNvGrpSpPr/>
          <p:nvPr/>
        </p:nvGrpSpPr>
        <p:grpSpPr>
          <a:xfrm>
            <a:off x="2226467" y="1561809"/>
            <a:ext cx="766015" cy="1166279"/>
            <a:chOff x="1715404" y="1112080"/>
            <a:chExt cx="642270" cy="977984"/>
          </a:xfrm>
        </p:grpSpPr>
        <p:grpSp>
          <p:nvGrpSpPr>
            <p:cNvPr id="5592" name="Google Shape;5592;p69"/>
            <p:cNvGrpSpPr/>
            <p:nvPr/>
          </p:nvGrpSpPr>
          <p:grpSpPr>
            <a:xfrm>
              <a:off x="1715404" y="1112080"/>
              <a:ext cx="642270" cy="977984"/>
              <a:chOff x="1715404" y="1112080"/>
              <a:chExt cx="642270" cy="977984"/>
            </a:xfrm>
          </p:grpSpPr>
          <p:sp>
            <p:nvSpPr>
              <p:cNvPr id="5593" name="Google Shape;5593;p6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6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95" name="Google Shape;5595;p69"/>
            <p:cNvGrpSpPr/>
            <p:nvPr/>
          </p:nvGrpSpPr>
          <p:grpSpPr>
            <a:xfrm>
              <a:off x="1768927" y="1165603"/>
              <a:ext cx="535225" cy="851367"/>
              <a:chOff x="1768927" y="1165603"/>
              <a:chExt cx="535225" cy="851367"/>
            </a:xfrm>
          </p:grpSpPr>
          <p:sp>
            <p:nvSpPr>
              <p:cNvPr id="5596" name="Google Shape;5596;p6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6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98" name="Google Shape;5598;p69"/>
            <p:cNvGrpSpPr/>
            <p:nvPr/>
          </p:nvGrpSpPr>
          <p:grpSpPr>
            <a:xfrm>
              <a:off x="1822449" y="1219125"/>
              <a:ext cx="428180" cy="718859"/>
              <a:chOff x="1822449" y="1219125"/>
              <a:chExt cx="428180" cy="718859"/>
            </a:xfrm>
          </p:grpSpPr>
          <p:sp>
            <p:nvSpPr>
              <p:cNvPr id="5599" name="Google Shape;5599;p6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6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01" name="Google Shape;5601;p69"/>
            <p:cNvGrpSpPr/>
            <p:nvPr/>
          </p:nvGrpSpPr>
          <p:grpSpPr>
            <a:xfrm>
              <a:off x="1875972" y="1272648"/>
              <a:ext cx="321135" cy="586939"/>
              <a:chOff x="1875972" y="1272648"/>
              <a:chExt cx="321135" cy="586939"/>
            </a:xfrm>
          </p:grpSpPr>
          <p:sp>
            <p:nvSpPr>
              <p:cNvPr id="5602" name="Google Shape;5602;p6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6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04" name="Google Shape;5604;p69"/>
          <p:cNvGrpSpPr/>
          <p:nvPr/>
        </p:nvGrpSpPr>
        <p:grpSpPr>
          <a:xfrm>
            <a:off x="10369349" y="4970771"/>
            <a:ext cx="391807" cy="858893"/>
            <a:chOff x="241025" y="3151575"/>
            <a:chExt cx="293855" cy="644170"/>
          </a:xfrm>
        </p:grpSpPr>
        <p:sp>
          <p:nvSpPr>
            <p:cNvPr id="5605" name="Google Shape;5605;p6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6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07" name="Google Shape;5607;p69"/>
          <p:cNvGrpSpPr/>
          <p:nvPr/>
        </p:nvGrpSpPr>
        <p:grpSpPr>
          <a:xfrm>
            <a:off x="966660" y="3904104"/>
            <a:ext cx="2372865" cy="788827"/>
            <a:chOff x="246070" y="1983375"/>
            <a:chExt cx="1855347" cy="616849"/>
          </a:xfrm>
        </p:grpSpPr>
        <p:sp>
          <p:nvSpPr>
            <p:cNvPr id="5608" name="Google Shape;5608;p6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6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6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6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6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6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6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6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6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17" name="Google Shape;5617;p69"/>
          <p:cNvGrpSpPr/>
          <p:nvPr/>
        </p:nvGrpSpPr>
        <p:grpSpPr>
          <a:xfrm>
            <a:off x="3114482" y="1561809"/>
            <a:ext cx="948073" cy="994657"/>
            <a:chOff x="2496269" y="1171698"/>
            <a:chExt cx="761953" cy="799392"/>
          </a:xfrm>
        </p:grpSpPr>
        <p:grpSp>
          <p:nvGrpSpPr>
            <p:cNvPr id="5618" name="Google Shape;5618;p69"/>
            <p:cNvGrpSpPr/>
            <p:nvPr/>
          </p:nvGrpSpPr>
          <p:grpSpPr>
            <a:xfrm>
              <a:off x="2496269" y="1171698"/>
              <a:ext cx="761953" cy="723022"/>
              <a:chOff x="2496269" y="1171698"/>
              <a:chExt cx="761953" cy="723022"/>
            </a:xfrm>
          </p:grpSpPr>
          <p:sp>
            <p:nvSpPr>
              <p:cNvPr id="5619" name="Google Shape;5619;p6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6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21" name="Google Shape;5621;p69"/>
              <p:cNvGrpSpPr/>
              <p:nvPr/>
            </p:nvGrpSpPr>
            <p:grpSpPr>
              <a:xfrm>
                <a:off x="2496269" y="1171698"/>
                <a:ext cx="761953" cy="723022"/>
                <a:chOff x="2496269" y="1120652"/>
                <a:chExt cx="761953" cy="723022"/>
              </a:xfrm>
            </p:grpSpPr>
            <p:grpSp>
              <p:nvGrpSpPr>
                <p:cNvPr id="5622" name="Google Shape;5622;p69"/>
                <p:cNvGrpSpPr/>
                <p:nvPr/>
              </p:nvGrpSpPr>
              <p:grpSpPr>
                <a:xfrm>
                  <a:off x="2496269" y="1120652"/>
                  <a:ext cx="761953" cy="723022"/>
                  <a:chOff x="2496269" y="1120652"/>
                  <a:chExt cx="761953" cy="723022"/>
                </a:xfrm>
              </p:grpSpPr>
              <p:grpSp>
                <p:nvGrpSpPr>
                  <p:cNvPr id="5623" name="Google Shape;5623;p69"/>
                  <p:cNvGrpSpPr/>
                  <p:nvPr/>
                </p:nvGrpSpPr>
                <p:grpSpPr>
                  <a:xfrm>
                    <a:off x="2496269" y="1304589"/>
                    <a:ext cx="407089" cy="305057"/>
                    <a:chOff x="2496269" y="1304589"/>
                    <a:chExt cx="407089" cy="305057"/>
                  </a:xfrm>
                </p:grpSpPr>
                <p:sp>
                  <p:nvSpPr>
                    <p:cNvPr id="5624" name="Google Shape;5624;p6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6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26" name="Google Shape;5626;p69"/>
                  <p:cNvGrpSpPr/>
                  <p:nvPr/>
                </p:nvGrpSpPr>
                <p:grpSpPr>
                  <a:xfrm>
                    <a:off x="2586468" y="1493376"/>
                    <a:ext cx="358850" cy="349656"/>
                    <a:chOff x="2586468" y="1493376"/>
                    <a:chExt cx="358850" cy="349656"/>
                  </a:xfrm>
                </p:grpSpPr>
                <p:sp>
                  <p:nvSpPr>
                    <p:cNvPr id="5627" name="Google Shape;5627;p6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6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29" name="Google Shape;5629;p69"/>
                  <p:cNvGrpSpPr/>
                  <p:nvPr/>
                </p:nvGrpSpPr>
                <p:grpSpPr>
                  <a:xfrm>
                    <a:off x="2807939" y="1494024"/>
                    <a:ext cx="358857" cy="349650"/>
                    <a:chOff x="2807939" y="1494024"/>
                    <a:chExt cx="358857" cy="349650"/>
                  </a:xfrm>
                </p:grpSpPr>
                <p:sp>
                  <p:nvSpPr>
                    <p:cNvPr id="5630" name="Google Shape;5630;p6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6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2" name="Google Shape;5632;p69"/>
                  <p:cNvGrpSpPr/>
                  <p:nvPr/>
                </p:nvGrpSpPr>
                <p:grpSpPr>
                  <a:xfrm>
                    <a:off x="2851133" y="1305635"/>
                    <a:ext cx="407089" cy="305057"/>
                    <a:chOff x="2851133" y="1305635"/>
                    <a:chExt cx="407089" cy="305057"/>
                  </a:xfrm>
                </p:grpSpPr>
                <p:sp>
                  <p:nvSpPr>
                    <p:cNvPr id="5633" name="Google Shape;5633;p6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6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5" name="Google Shape;5635;p69"/>
                  <p:cNvGrpSpPr/>
                  <p:nvPr/>
                </p:nvGrpSpPr>
                <p:grpSpPr>
                  <a:xfrm>
                    <a:off x="2727495" y="1120652"/>
                    <a:ext cx="300271" cy="396358"/>
                    <a:chOff x="2727495" y="1120652"/>
                    <a:chExt cx="300271" cy="396358"/>
                  </a:xfrm>
                </p:grpSpPr>
                <p:sp>
                  <p:nvSpPr>
                    <p:cNvPr id="5636" name="Google Shape;5636;p6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6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38" name="Google Shape;5638;p69"/>
                <p:cNvGrpSpPr/>
                <p:nvPr/>
              </p:nvGrpSpPr>
              <p:grpSpPr>
                <a:xfrm>
                  <a:off x="2722305" y="1350460"/>
                  <a:ext cx="308357" cy="308344"/>
                  <a:chOff x="2722305" y="1350460"/>
                  <a:chExt cx="308357" cy="308344"/>
                </a:xfrm>
              </p:grpSpPr>
              <p:sp>
                <p:nvSpPr>
                  <p:cNvPr id="5639" name="Google Shape;5639;p6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40" name="Google Shape;5640;p69"/>
                  <p:cNvGrpSpPr/>
                  <p:nvPr/>
                </p:nvGrpSpPr>
                <p:grpSpPr>
                  <a:xfrm>
                    <a:off x="2725064" y="1364529"/>
                    <a:ext cx="297954" cy="280182"/>
                    <a:chOff x="2725064" y="1364529"/>
                    <a:chExt cx="297954" cy="280182"/>
                  </a:xfrm>
                </p:grpSpPr>
                <p:sp>
                  <p:nvSpPr>
                    <p:cNvPr id="5641" name="Google Shape;5641;p6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6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6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6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6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5646" name="Google Shape;5646;p6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6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6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6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6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51" name="Google Shape;5651;p69"/>
          <p:cNvGrpSpPr/>
          <p:nvPr/>
        </p:nvGrpSpPr>
        <p:grpSpPr>
          <a:xfrm>
            <a:off x="5232748" y="3903283"/>
            <a:ext cx="2092192" cy="788020"/>
            <a:chOff x="3820100" y="3023049"/>
            <a:chExt cx="1303926" cy="491162"/>
          </a:xfrm>
        </p:grpSpPr>
        <p:grpSp>
          <p:nvGrpSpPr>
            <p:cNvPr id="5652" name="Google Shape;5652;p69"/>
            <p:cNvGrpSpPr/>
            <p:nvPr/>
          </p:nvGrpSpPr>
          <p:grpSpPr>
            <a:xfrm>
              <a:off x="3820100" y="3023072"/>
              <a:ext cx="1303926" cy="491139"/>
              <a:chOff x="3820100" y="3023072"/>
              <a:chExt cx="1303926" cy="491139"/>
            </a:xfrm>
          </p:grpSpPr>
          <p:sp>
            <p:nvSpPr>
              <p:cNvPr id="5653" name="Google Shape;5653;p6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6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55" name="Google Shape;5655;p69"/>
            <p:cNvGrpSpPr/>
            <p:nvPr/>
          </p:nvGrpSpPr>
          <p:grpSpPr>
            <a:xfrm>
              <a:off x="4132439" y="3023645"/>
              <a:ext cx="393633" cy="177096"/>
              <a:chOff x="4132439" y="3023645"/>
              <a:chExt cx="393633" cy="177096"/>
            </a:xfrm>
          </p:grpSpPr>
          <p:sp>
            <p:nvSpPr>
              <p:cNvPr id="5656" name="Google Shape;5656;p6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6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58" name="Google Shape;5658;p69"/>
            <p:cNvGrpSpPr/>
            <p:nvPr/>
          </p:nvGrpSpPr>
          <p:grpSpPr>
            <a:xfrm>
              <a:off x="3921811" y="3023049"/>
              <a:ext cx="1002397" cy="388943"/>
              <a:chOff x="3921811" y="3023049"/>
              <a:chExt cx="1002397" cy="388943"/>
            </a:xfrm>
          </p:grpSpPr>
          <p:sp>
            <p:nvSpPr>
              <p:cNvPr id="5659" name="Google Shape;5659;p6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6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61" name="Google Shape;5661;p69"/>
            <p:cNvGrpSpPr/>
            <p:nvPr/>
          </p:nvGrpSpPr>
          <p:grpSpPr>
            <a:xfrm>
              <a:off x="4023645" y="3023049"/>
              <a:ext cx="683032" cy="286722"/>
              <a:chOff x="4023645" y="3023049"/>
              <a:chExt cx="683032" cy="286722"/>
            </a:xfrm>
          </p:grpSpPr>
          <p:sp>
            <p:nvSpPr>
              <p:cNvPr id="5662" name="Google Shape;5662;p6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6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64" name="Google Shape;5664;p69"/>
          <p:cNvGrpSpPr/>
          <p:nvPr/>
        </p:nvGrpSpPr>
        <p:grpSpPr>
          <a:xfrm>
            <a:off x="2075577" y="2739077"/>
            <a:ext cx="951363" cy="917367"/>
            <a:chOff x="1706078" y="2092648"/>
            <a:chExt cx="660913" cy="637296"/>
          </a:xfrm>
        </p:grpSpPr>
        <p:sp>
          <p:nvSpPr>
            <p:cNvPr id="5665" name="Google Shape;5665;p6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66" name="Google Shape;5666;p69"/>
            <p:cNvGrpSpPr/>
            <p:nvPr/>
          </p:nvGrpSpPr>
          <p:grpSpPr>
            <a:xfrm>
              <a:off x="1706078" y="2092648"/>
              <a:ext cx="660913" cy="575241"/>
              <a:chOff x="1706078" y="2092648"/>
              <a:chExt cx="660913" cy="575241"/>
            </a:xfrm>
          </p:grpSpPr>
          <p:sp>
            <p:nvSpPr>
              <p:cNvPr id="5667" name="Google Shape;5667;p6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6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6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70" name="Google Shape;5670;p69"/>
          <p:cNvGrpSpPr/>
          <p:nvPr/>
        </p:nvGrpSpPr>
        <p:grpSpPr>
          <a:xfrm>
            <a:off x="8424723" y="1562475"/>
            <a:ext cx="1756612" cy="912224"/>
            <a:chOff x="238125" y="999450"/>
            <a:chExt cx="7140700" cy="3708225"/>
          </a:xfrm>
        </p:grpSpPr>
        <p:sp>
          <p:nvSpPr>
            <p:cNvPr id="5671" name="Google Shape;5671;p6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6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6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6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6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6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6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6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6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683"/>
        <p:cNvGrpSpPr/>
        <p:nvPr/>
      </p:nvGrpSpPr>
      <p:grpSpPr>
        <a:xfrm>
          <a:off x="0" y="0"/>
          <a:ext cx="0" cy="0"/>
          <a:chOff x="0" y="0"/>
          <a:chExt cx="0" cy="0"/>
        </a:xfrm>
      </p:grpSpPr>
      <p:grpSp>
        <p:nvGrpSpPr>
          <p:cNvPr id="5684" name="Google Shape;5684;p70"/>
          <p:cNvGrpSpPr/>
          <p:nvPr/>
        </p:nvGrpSpPr>
        <p:grpSpPr>
          <a:xfrm>
            <a:off x="972318" y="1572887"/>
            <a:ext cx="2181489" cy="2034859"/>
            <a:chOff x="729238" y="1179665"/>
            <a:chExt cx="1636117" cy="1526144"/>
          </a:xfrm>
        </p:grpSpPr>
        <p:grpSp>
          <p:nvGrpSpPr>
            <p:cNvPr id="5685" name="Google Shape;5685;p70"/>
            <p:cNvGrpSpPr/>
            <p:nvPr/>
          </p:nvGrpSpPr>
          <p:grpSpPr>
            <a:xfrm>
              <a:off x="729238" y="1179665"/>
              <a:ext cx="80700" cy="1526144"/>
              <a:chOff x="729238" y="1179665"/>
              <a:chExt cx="80700" cy="1526144"/>
            </a:xfrm>
          </p:grpSpPr>
          <p:sp>
            <p:nvSpPr>
              <p:cNvPr id="5686" name="Google Shape;5686;p70"/>
              <p:cNvSpPr/>
              <p:nvPr/>
            </p:nvSpPr>
            <p:spPr>
              <a:xfrm>
                <a:off x="72923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70"/>
              <p:cNvSpPr/>
              <p:nvPr/>
            </p:nvSpPr>
            <p:spPr>
              <a:xfrm>
                <a:off x="72923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70"/>
              <p:cNvSpPr/>
              <p:nvPr/>
            </p:nvSpPr>
            <p:spPr>
              <a:xfrm>
                <a:off x="72923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70"/>
              <p:cNvSpPr/>
              <p:nvPr/>
            </p:nvSpPr>
            <p:spPr>
              <a:xfrm>
                <a:off x="72923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70"/>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70"/>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70"/>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70"/>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70"/>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70"/>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6" name="Google Shape;5696;p70"/>
            <p:cNvGrpSpPr/>
            <p:nvPr/>
          </p:nvGrpSpPr>
          <p:grpSpPr>
            <a:xfrm>
              <a:off x="903098" y="1179665"/>
              <a:ext cx="80700" cy="1526144"/>
              <a:chOff x="903098" y="1179665"/>
              <a:chExt cx="80700" cy="1526144"/>
            </a:xfrm>
          </p:grpSpPr>
          <p:sp>
            <p:nvSpPr>
              <p:cNvPr id="5697" name="Google Shape;5697;p70"/>
              <p:cNvSpPr/>
              <p:nvPr/>
            </p:nvSpPr>
            <p:spPr>
              <a:xfrm>
                <a:off x="90309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70"/>
              <p:cNvSpPr/>
              <p:nvPr/>
            </p:nvSpPr>
            <p:spPr>
              <a:xfrm>
                <a:off x="90309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70"/>
              <p:cNvSpPr/>
              <p:nvPr/>
            </p:nvSpPr>
            <p:spPr>
              <a:xfrm>
                <a:off x="90309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70"/>
              <p:cNvSpPr/>
              <p:nvPr/>
            </p:nvSpPr>
            <p:spPr>
              <a:xfrm>
                <a:off x="90309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70"/>
              <p:cNvSpPr/>
              <p:nvPr/>
            </p:nvSpPr>
            <p:spPr>
              <a:xfrm>
                <a:off x="90309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70"/>
              <p:cNvSpPr/>
              <p:nvPr/>
            </p:nvSpPr>
            <p:spPr>
              <a:xfrm>
                <a:off x="90309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70"/>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70"/>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70"/>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70"/>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07" name="Google Shape;5707;p70"/>
            <p:cNvGrpSpPr/>
            <p:nvPr/>
          </p:nvGrpSpPr>
          <p:grpSpPr>
            <a:xfrm>
              <a:off x="1076958" y="1179665"/>
              <a:ext cx="80700" cy="1526144"/>
              <a:chOff x="1076958" y="1179665"/>
              <a:chExt cx="80700" cy="1526144"/>
            </a:xfrm>
          </p:grpSpPr>
          <p:sp>
            <p:nvSpPr>
              <p:cNvPr id="5708" name="Google Shape;5708;p70"/>
              <p:cNvSpPr/>
              <p:nvPr/>
            </p:nvSpPr>
            <p:spPr>
              <a:xfrm>
                <a:off x="107695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70"/>
              <p:cNvSpPr/>
              <p:nvPr/>
            </p:nvSpPr>
            <p:spPr>
              <a:xfrm>
                <a:off x="107695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70"/>
              <p:cNvSpPr/>
              <p:nvPr/>
            </p:nvSpPr>
            <p:spPr>
              <a:xfrm>
                <a:off x="107695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70"/>
              <p:cNvSpPr/>
              <p:nvPr/>
            </p:nvSpPr>
            <p:spPr>
              <a:xfrm>
                <a:off x="107695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70"/>
              <p:cNvSpPr/>
              <p:nvPr/>
            </p:nvSpPr>
            <p:spPr>
              <a:xfrm>
                <a:off x="107695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70"/>
              <p:cNvSpPr/>
              <p:nvPr/>
            </p:nvSpPr>
            <p:spPr>
              <a:xfrm>
                <a:off x="107695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70"/>
              <p:cNvSpPr/>
              <p:nvPr/>
            </p:nvSpPr>
            <p:spPr>
              <a:xfrm>
                <a:off x="1076958"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70"/>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70"/>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70"/>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18" name="Google Shape;5718;p70"/>
            <p:cNvGrpSpPr/>
            <p:nvPr/>
          </p:nvGrpSpPr>
          <p:grpSpPr>
            <a:xfrm>
              <a:off x="1247707" y="1179665"/>
              <a:ext cx="80700" cy="1526144"/>
              <a:chOff x="1247707" y="1179665"/>
              <a:chExt cx="80700" cy="1526144"/>
            </a:xfrm>
          </p:grpSpPr>
          <p:sp>
            <p:nvSpPr>
              <p:cNvPr id="5719" name="Google Shape;5719;p70"/>
              <p:cNvSpPr/>
              <p:nvPr/>
            </p:nvSpPr>
            <p:spPr>
              <a:xfrm>
                <a:off x="124770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70"/>
              <p:cNvSpPr/>
              <p:nvPr/>
            </p:nvSpPr>
            <p:spPr>
              <a:xfrm>
                <a:off x="124770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70"/>
              <p:cNvSpPr/>
              <p:nvPr/>
            </p:nvSpPr>
            <p:spPr>
              <a:xfrm>
                <a:off x="124770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70"/>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70"/>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70"/>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70"/>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70"/>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70"/>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70"/>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29" name="Google Shape;5729;p70"/>
            <p:cNvGrpSpPr/>
            <p:nvPr/>
          </p:nvGrpSpPr>
          <p:grpSpPr>
            <a:xfrm>
              <a:off x="1421567" y="1179665"/>
              <a:ext cx="80700" cy="1526144"/>
              <a:chOff x="1421567" y="1179665"/>
              <a:chExt cx="80700" cy="1526144"/>
            </a:xfrm>
          </p:grpSpPr>
          <p:sp>
            <p:nvSpPr>
              <p:cNvPr id="5730" name="Google Shape;5730;p70"/>
              <p:cNvSpPr/>
              <p:nvPr/>
            </p:nvSpPr>
            <p:spPr>
              <a:xfrm>
                <a:off x="142156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70"/>
              <p:cNvSpPr/>
              <p:nvPr/>
            </p:nvSpPr>
            <p:spPr>
              <a:xfrm>
                <a:off x="142156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70"/>
              <p:cNvSpPr/>
              <p:nvPr/>
            </p:nvSpPr>
            <p:spPr>
              <a:xfrm>
                <a:off x="142156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70"/>
              <p:cNvSpPr/>
              <p:nvPr/>
            </p:nvSpPr>
            <p:spPr>
              <a:xfrm>
                <a:off x="142156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70"/>
              <p:cNvSpPr/>
              <p:nvPr/>
            </p:nvSpPr>
            <p:spPr>
              <a:xfrm>
                <a:off x="142156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70"/>
              <p:cNvSpPr/>
              <p:nvPr/>
            </p:nvSpPr>
            <p:spPr>
              <a:xfrm>
                <a:off x="142156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70"/>
              <p:cNvSpPr/>
              <p:nvPr/>
            </p:nvSpPr>
            <p:spPr>
              <a:xfrm>
                <a:off x="142156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70"/>
              <p:cNvSpPr/>
              <p:nvPr/>
            </p:nvSpPr>
            <p:spPr>
              <a:xfrm>
                <a:off x="142156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70"/>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70"/>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0" name="Google Shape;5740;p70"/>
            <p:cNvGrpSpPr/>
            <p:nvPr/>
          </p:nvGrpSpPr>
          <p:grpSpPr>
            <a:xfrm>
              <a:off x="1592327" y="1179665"/>
              <a:ext cx="80700" cy="1526144"/>
              <a:chOff x="1592327" y="1179665"/>
              <a:chExt cx="80700" cy="1526144"/>
            </a:xfrm>
          </p:grpSpPr>
          <p:sp>
            <p:nvSpPr>
              <p:cNvPr id="5741" name="Google Shape;5741;p70"/>
              <p:cNvSpPr/>
              <p:nvPr/>
            </p:nvSpPr>
            <p:spPr>
              <a:xfrm>
                <a:off x="159232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70"/>
              <p:cNvSpPr/>
              <p:nvPr/>
            </p:nvSpPr>
            <p:spPr>
              <a:xfrm>
                <a:off x="159232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70"/>
              <p:cNvSpPr/>
              <p:nvPr/>
            </p:nvSpPr>
            <p:spPr>
              <a:xfrm>
                <a:off x="159232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70"/>
              <p:cNvSpPr/>
              <p:nvPr/>
            </p:nvSpPr>
            <p:spPr>
              <a:xfrm>
                <a:off x="159232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70"/>
              <p:cNvSpPr/>
              <p:nvPr/>
            </p:nvSpPr>
            <p:spPr>
              <a:xfrm>
                <a:off x="159232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70"/>
              <p:cNvSpPr/>
              <p:nvPr/>
            </p:nvSpPr>
            <p:spPr>
              <a:xfrm>
                <a:off x="159232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70"/>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70"/>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70"/>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70"/>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1" name="Google Shape;5751;p70"/>
            <p:cNvGrpSpPr/>
            <p:nvPr/>
          </p:nvGrpSpPr>
          <p:grpSpPr>
            <a:xfrm>
              <a:off x="1766187" y="1179665"/>
              <a:ext cx="80700" cy="1526144"/>
              <a:chOff x="1766187" y="1179665"/>
              <a:chExt cx="80700" cy="1526144"/>
            </a:xfrm>
          </p:grpSpPr>
          <p:sp>
            <p:nvSpPr>
              <p:cNvPr id="5752" name="Google Shape;5752;p70"/>
              <p:cNvSpPr/>
              <p:nvPr/>
            </p:nvSpPr>
            <p:spPr>
              <a:xfrm>
                <a:off x="176618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70"/>
              <p:cNvSpPr/>
              <p:nvPr/>
            </p:nvSpPr>
            <p:spPr>
              <a:xfrm>
                <a:off x="176618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70"/>
              <p:cNvSpPr/>
              <p:nvPr/>
            </p:nvSpPr>
            <p:spPr>
              <a:xfrm>
                <a:off x="176618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70"/>
              <p:cNvSpPr/>
              <p:nvPr/>
            </p:nvSpPr>
            <p:spPr>
              <a:xfrm>
                <a:off x="176618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70"/>
              <p:cNvSpPr/>
              <p:nvPr/>
            </p:nvSpPr>
            <p:spPr>
              <a:xfrm>
                <a:off x="176618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70"/>
              <p:cNvSpPr/>
              <p:nvPr/>
            </p:nvSpPr>
            <p:spPr>
              <a:xfrm>
                <a:off x="176618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70"/>
              <p:cNvSpPr/>
              <p:nvPr/>
            </p:nvSpPr>
            <p:spPr>
              <a:xfrm>
                <a:off x="176618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70"/>
              <p:cNvSpPr/>
              <p:nvPr/>
            </p:nvSpPr>
            <p:spPr>
              <a:xfrm>
                <a:off x="176618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70"/>
              <p:cNvSpPr/>
              <p:nvPr/>
            </p:nvSpPr>
            <p:spPr>
              <a:xfrm>
                <a:off x="1766187" y="2464413"/>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70"/>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2" name="Google Shape;5762;p70"/>
            <p:cNvGrpSpPr/>
            <p:nvPr/>
          </p:nvGrpSpPr>
          <p:grpSpPr>
            <a:xfrm>
              <a:off x="1936935" y="1179665"/>
              <a:ext cx="80700" cy="1526144"/>
              <a:chOff x="1936935" y="1179665"/>
              <a:chExt cx="80700" cy="1526144"/>
            </a:xfrm>
          </p:grpSpPr>
          <p:sp>
            <p:nvSpPr>
              <p:cNvPr id="5763" name="Google Shape;5763;p70"/>
              <p:cNvSpPr/>
              <p:nvPr/>
            </p:nvSpPr>
            <p:spPr>
              <a:xfrm>
                <a:off x="193693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70"/>
              <p:cNvSpPr/>
              <p:nvPr/>
            </p:nvSpPr>
            <p:spPr>
              <a:xfrm>
                <a:off x="193693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70"/>
              <p:cNvSpPr/>
              <p:nvPr/>
            </p:nvSpPr>
            <p:spPr>
              <a:xfrm>
                <a:off x="193693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70"/>
              <p:cNvSpPr/>
              <p:nvPr/>
            </p:nvSpPr>
            <p:spPr>
              <a:xfrm>
                <a:off x="193693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70"/>
              <p:cNvSpPr/>
              <p:nvPr/>
            </p:nvSpPr>
            <p:spPr>
              <a:xfrm>
                <a:off x="193693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70"/>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70"/>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70"/>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70"/>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70"/>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3" name="Google Shape;5773;p70"/>
            <p:cNvGrpSpPr/>
            <p:nvPr/>
          </p:nvGrpSpPr>
          <p:grpSpPr>
            <a:xfrm>
              <a:off x="2110795" y="1179665"/>
              <a:ext cx="80700" cy="1526144"/>
              <a:chOff x="2110795" y="1179665"/>
              <a:chExt cx="80700" cy="1526144"/>
            </a:xfrm>
          </p:grpSpPr>
          <p:sp>
            <p:nvSpPr>
              <p:cNvPr id="5774" name="Google Shape;5774;p70"/>
              <p:cNvSpPr/>
              <p:nvPr/>
            </p:nvSpPr>
            <p:spPr>
              <a:xfrm>
                <a:off x="211079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70"/>
              <p:cNvSpPr/>
              <p:nvPr/>
            </p:nvSpPr>
            <p:spPr>
              <a:xfrm>
                <a:off x="211079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70"/>
              <p:cNvSpPr/>
              <p:nvPr/>
            </p:nvSpPr>
            <p:spPr>
              <a:xfrm>
                <a:off x="211079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70"/>
              <p:cNvSpPr/>
              <p:nvPr/>
            </p:nvSpPr>
            <p:spPr>
              <a:xfrm>
                <a:off x="211079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70"/>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70"/>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70"/>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70"/>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70"/>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70"/>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84" name="Google Shape;5784;p70"/>
            <p:cNvGrpSpPr/>
            <p:nvPr/>
          </p:nvGrpSpPr>
          <p:grpSpPr>
            <a:xfrm>
              <a:off x="2284655" y="1179665"/>
              <a:ext cx="80700" cy="1526144"/>
              <a:chOff x="2284655" y="1179665"/>
              <a:chExt cx="80700" cy="1526144"/>
            </a:xfrm>
          </p:grpSpPr>
          <p:sp>
            <p:nvSpPr>
              <p:cNvPr id="5785" name="Google Shape;5785;p70"/>
              <p:cNvSpPr/>
              <p:nvPr/>
            </p:nvSpPr>
            <p:spPr>
              <a:xfrm>
                <a:off x="228465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70"/>
              <p:cNvSpPr/>
              <p:nvPr/>
            </p:nvSpPr>
            <p:spPr>
              <a:xfrm>
                <a:off x="228465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70"/>
              <p:cNvSpPr/>
              <p:nvPr/>
            </p:nvSpPr>
            <p:spPr>
              <a:xfrm>
                <a:off x="228465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70"/>
              <p:cNvSpPr/>
              <p:nvPr/>
            </p:nvSpPr>
            <p:spPr>
              <a:xfrm>
                <a:off x="228465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70"/>
              <p:cNvSpPr/>
              <p:nvPr/>
            </p:nvSpPr>
            <p:spPr>
              <a:xfrm>
                <a:off x="228465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70"/>
              <p:cNvSpPr/>
              <p:nvPr/>
            </p:nvSpPr>
            <p:spPr>
              <a:xfrm>
                <a:off x="2284655"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70"/>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70"/>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70"/>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70"/>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795" name="Google Shape;5795;p70"/>
          <p:cNvGrpSpPr/>
          <p:nvPr/>
        </p:nvGrpSpPr>
        <p:grpSpPr>
          <a:xfrm>
            <a:off x="3498539" y="1598405"/>
            <a:ext cx="1818997" cy="1469511"/>
            <a:chOff x="2623904" y="1198803"/>
            <a:chExt cx="1364248" cy="1102133"/>
          </a:xfrm>
        </p:grpSpPr>
        <p:grpSp>
          <p:nvGrpSpPr>
            <p:cNvPr id="5796" name="Google Shape;5796;p70"/>
            <p:cNvGrpSpPr/>
            <p:nvPr/>
          </p:nvGrpSpPr>
          <p:grpSpPr>
            <a:xfrm>
              <a:off x="2623907" y="1198803"/>
              <a:ext cx="1364245" cy="273000"/>
              <a:chOff x="2623907" y="1198803"/>
              <a:chExt cx="1364245" cy="273000"/>
            </a:xfrm>
          </p:grpSpPr>
          <p:sp>
            <p:nvSpPr>
              <p:cNvPr id="5797" name="Google Shape;5797;p70"/>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70"/>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70"/>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70"/>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70"/>
              <p:cNvSpPr/>
              <p:nvPr/>
            </p:nvSpPr>
            <p:spPr>
              <a:xfrm>
                <a:off x="3715152" y="1198803"/>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02" name="Google Shape;5802;p70"/>
            <p:cNvGrpSpPr/>
            <p:nvPr/>
          </p:nvGrpSpPr>
          <p:grpSpPr>
            <a:xfrm>
              <a:off x="2623904" y="1476964"/>
              <a:ext cx="1364245" cy="273000"/>
              <a:chOff x="2623904" y="1476964"/>
              <a:chExt cx="1364245" cy="273000"/>
            </a:xfrm>
          </p:grpSpPr>
          <p:sp>
            <p:nvSpPr>
              <p:cNvPr id="5803" name="Google Shape;5803;p70"/>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70"/>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70"/>
              <p:cNvSpPr/>
              <p:nvPr/>
            </p:nvSpPr>
            <p:spPr>
              <a:xfrm>
                <a:off x="3169527"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70"/>
              <p:cNvSpPr/>
              <p:nvPr/>
            </p:nvSpPr>
            <p:spPr>
              <a:xfrm>
                <a:off x="3442338"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70"/>
              <p:cNvSpPr/>
              <p:nvPr/>
            </p:nvSpPr>
            <p:spPr>
              <a:xfrm>
                <a:off x="3715149"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08" name="Google Shape;5808;p70"/>
            <p:cNvGrpSpPr/>
            <p:nvPr/>
          </p:nvGrpSpPr>
          <p:grpSpPr>
            <a:xfrm>
              <a:off x="2623907" y="1749775"/>
              <a:ext cx="1364245" cy="273000"/>
              <a:chOff x="2623907" y="1749775"/>
              <a:chExt cx="1364245" cy="273000"/>
            </a:xfrm>
          </p:grpSpPr>
          <p:sp>
            <p:nvSpPr>
              <p:cNvPr id="5809" name="Google Shape;5809;p70"/>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70"/>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70"/>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70"/>
              <p:cNvSpPr/>
              <p:nvPr/>
            </p:nvSpPr>
            <p:spPr>
              <a:xfrm>
                <a:off x="3442341"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70"/>
              <p:cNvSpPr/>
              <p:nvPr/>
            </p:nvSpPr>
            <p:spPr>
              <a:xfrm>
                <a:off x="3715152"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4" name="Google Shape;5814;p70"/>
            <p:cNvGrpSpPr/>
            <p:nvPr/>
          </p:nvGrpSpPr>
          <p:grpSpPr>
            <a:xfrm>
              <a:off x="2623904" y="2027936"/>
              <a:ext cx="1364245" cy="273000"/>
              <a:chOff x="2623904" y="2027936"/>
              <a:chExt cx="1364245" cy="273000"/>
            </a:xfrm>
          </p:grpSpPr>
          <p:sp>
            <p:nvSpPr>
              <p:cNvPr id="5815" name="Google Shape;5815;p70"/>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70"/>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70"/>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70"/>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70"/>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20" name="Google Shape;5820;p70"/>
          <p:cNvGrpSpPr/>
          <p:nvPr/>
        </p:nvGrpSpPr>
        <p:grpSpPr>
          <a:xfrm>
            <a:off x="3484487" y="3543835"/>
            <a:ext cx="1850055" cy="212165"/>
            <a:chOff x="3200660" y="2180272"/>
            <a:chExt cx="2563824" cy="378237"/>
          </a:xfrm>
        </p:grpSpPr>
        <p:sp>
          <p:nvSpPr>
            <p:cNvPr id="5821" name="Google Shape;5821;p7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7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7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7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7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7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7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7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7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7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7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7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7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7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7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7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7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7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9" name="Google Shape;5839;p70"/>
          <p:cNvGrpSpPr/>
          <p:nvPr/>
        </p:nvGrpSpPr>
        <p:grpSpPr>
          <a:xfrm>
            <a:off x="3479853" y="3914188"/>
            <a:ext cx="1854003" cy="212833"/>
            <a:chOff x="3530150" y="2790075"/>
            <a:chExt cx="1962600" cy="225300"/>
          </a:xfrm>
        </p:grpSpPr>
        <p:sp>
          <p:nvSpPr>
            <p:cNvPr id="5840" name="Google Shape;5840;p70"/>
            <p:cNvSpPr/>
            <p:nvPr/>
          </p:nvSpPr>
          <p:spPr>
            <a:xfrm>
              <a:off x="3530150" y="2790075"/>
              <a:ext cx="1962600" cy="2253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70"/>
            <p:cNvSpPr/>
            <p:nvPr/>
          </p:nvSpPr>
          <p:spPr>
            <a:xfrm>
              <a:off x="3530150" y="2790075"/>
              <a:ext cx="1110000" cy="2253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2" name="Google Shape;5842;p70"/>
          <p:cNvGrpSpPr/>
          <p:nvPr/>
        </p:nvGrpSpPr>
        <p:grpSpPr>
          <a:xfrm>
            <a:off x="3479931" y="4285207"/>
            <a:ext cx="1882172" cy="205567"/>
            <a:chOff x="3558802" y="4011244"/>
            <a:chExt cx="1866000" cy="111600"/>
          </a:xfrm>
        </p:grpSpPr>
        <p:sp>
          <p:nvSpPr>
            <p:cNvPr id="5843" name="Google Shape;5843;p7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7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5" name="Google Shape;5845;p70"/>
          <p:cNvGrpSpPr/>
          <p:nvPr/>
        </p:nvGrpSpPr>
        <p:grpSpPr>
          <a:xfrm>
            <a:off x="3480314" y="3225968"/>
            <a:ext cx="1844671" cy="159681"/>
            <a:chOff x="3465975" y="2270258"/>
            <a:chExt cx="1986364" cy="171947"/>
          </a:xfrm>
        </p:grpSpPr>
        <p:sp>
          <p:nvSpPr>
            <p:cNvPr id="5846" name="Google Shape;5846;p7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7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70"/>
            <p:cNvSpPr/>
            <p:nvPr/>
          </p:nvSpPr>
          <p:spPr>
            <a:xfrm rot="-5400000">
              <a:off x="4243603"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70"/>
            <p:cNvSpPr/>
            <p:nvPr/>
          </p:nvSpPr>
          <p:spPr>
            <a:xfrm rot="-5400000">
              <a:off x="4502812"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70"/>
            <p:cNvSpPr/>
            <p:nvPr/>
          </p:nvSpPr>
          <p:spPr>
            <a:xfrm rot="-5400000">
              <a:off x="4762021"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7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70"/>
            <p:cNvSpPr/>
            <p:nvPr/>
          </p:nvSpPr>
          <p:spPr>
            <a:xfrm rot="-5400000">
              <a:off x="502123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70"/>
            <p:cNvSpPr/>
            <p:nvPr/>
          </p:nvSpPr>
          <p:spPr>
            <a:xfrm rot="-5400000">
              <a:off x="528044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4" name="Google Shape;5854;p70"/>
          <p:cNvGrpSpPr/>
          <p:nvPr/>
        </p:nvGrpSpPr>
        <p:grpSpPr>
          <a:xfrm>
            <a:off x="3494992" y="5044331"/>
            <a:ext cx="1826041" cy="260613"/>
            <a:chOff x="723300" y="4253549"/>
            <a:chExt cx="2276482" cy="324900"/>
          </a:xfrm>
        </p:grpSpPr>
        <p:sp>
          <p:nvSpPr>
            <p:cNvPr id="5855" name="Google Shape;5855;p7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7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7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7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7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0" name="Google Shape;5860;p70"/>
          <p:cNvGrpSpPr/>
          <p:nvPr/>
        </p:nvGrpSpPr>
        <p:grpSpPr>
          <a:xfrm>
            <a:off x="3481071" y="4645986"/>
            <a:ext cx="1852088" cy="240159"/>
            <a:chOff x="705948" y="3788465"/>
            <a:chExt cx="2308953" cy="299400"/>
          </a:xfrm>
        </p:grpSpPr>
        <p:sp>
          <p:nvSpPr>
            <p:cNvPr id="5861" name="Google Shape;5861;p70"/>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70"/>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70"/>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70"/>
            <p:cNvSpPr/>
            <p:nvPr/>
          </p:nvSpPr>
          <p:spPr>
            <a:xfrm>
              <a:off x="2189639"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70"/>
            <p:cNvSpPr/>
            <p:nvPr/>
          </p:nvSpPr>
          <p:spPr>
            <a:xfrm>
              <a:off x="2679500"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6" name="Google Shape;5866;p70"/>
          <p:cNvGrpSpPr/>
          <p:nvPr/>
        </p:nvGrpSpPr>
        <p:grpSpPr>
          <a:xfrm>
            <a:off x="5610393" y="2784591"/>
            <a:ext cx="1911761" cy="255335"/>
            <a:chOff x="4273350" y="2088443"/>
            <a:chExt cx="1433821" cy="191501"/>
          </a:xfrm>
        </p:grpSpPr>
        <p:grpSp>
          <p:nvGrpSpPr>
            <p:cNvPr id="5867" name="Google Shape;5867;p70"/>
            <p:cNvGrpSpPr/>
            <p:nvPr/>
          </p:nvGrpSpPr>
          <p:grpSpPr>
            <a:xfrm>
              <a:off x="4273350" y="2088443"/>
              <a:ext cx="1433821" cy="0"/>
              <a:chOff x="5224975" y="2962250"/>
              <a:chExt cx="1544400" cy="0"/>
            </a:xfrm>
          </p:grpSpPr>
          <p:cxnSp>
            <p:nvCxnSpPr>
              <p:cNvPr id="5868" name="Google Shape;5868;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69" name="Google Shape;5869;p7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870" name="Google Shape;5870;p70"/>
            <p:cNvGrpSpPr/>
            <p:nvPr/>
          </p:nvGrpSpPr>
          <p:grpSpPr>
            <a:xfrm>
              <a:off x="4273350" y="2279944"/>
              <a:ext cx="1433821" cy="0"/>
              <a:chOff x="5224975" y="2962250"/>
              <a:chExt cx="1544400" cy="0"/>
            </a:xfrm>
          </p:grpSpPr>
          <p:cxnSp>
            <p:nvCxnSpPr>
              <p:cNvPr id="5871" name="Google Shape;5871;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72" name="Google Shape;5872;p7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873" name="Google Shape;5873;p70"/>
          <p:cNvGrpSpPr/>
          <p:nvPr/>
        </p:nvGrpSpPr>
        <p:grpSpPr>
          <a:xfrm>
            <a:off x="3544989" y="5463129"/>
            <a:ext cx="1739479" cy="392099"/>
            <a:chOff x="2658741" y="4097347"/>
            <a:chExt cx="1304609" cy="294074"/>
          </a:xfrm>
        </p:grpSpPr>
        <p:grpSp>
          <p:nvGrpSpPr>
            <p:cNvPr id="5874" name="Google Shape;5874;p70"/>
            <p:cNvGrpSpPr/>
            <p:nvPr/>
          </p:nvGrpSpPr>
          <p:grpSpPr>
            <a:xfrm>
              <a:off x="2658741" y="4097347"/>
              <a:ext cx="118572" cy="294074"/>
              <a:chOff x="3343310" y="4475555"/>
              <a:chExt cx="127717" cy="316753"/>
            </a:xfrm>
          </p:grpSpPr>
          <p:sp>
            <p:nvSpPr>
              <p:cNvPr id="5875" name="Google Shape;5875;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7" name="Google Shape;5877;p70"/>
            <p:cNvGrpSpPr/>
            <p:nvPr/>
          </p:nvGrpSpPr>
          <p:grpSpPr>
            <a:xfrm>
              <a:off x="3815519" y="4098388"/>
              <a:ext cx="147831" cy="291991"/>
              <a:chOff x="3527539" y="4476677"/>
              <a:chExt cx="159232" cy="314510"/>
            </a:xfrm>
          </p:grpSpPr>
          <p:sp>
            <p:nvSpPr>
              <p:cNvPr id="5878" name="Google Shape;5878;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0" name="Google Shape;5880;p70"/>
            <p:cNvGrpSpPr/>
            <p:nvPr/>
          </p:nvGrpSpPr>
          <p:grpSpPr>
            <a:xfrm>
              <a:off x="3511696" y="4098388"/>
              <a:ext cx="147831" cy="291991"/>
              <a:chOff x="3527539" y="4476677"/>
              <a:chExt cx="159232" cy="314510"/>
            </a:xfrm>
          </p:grpSpPr>
          <p:sp>
            <p:nvSpPr>
              <p:cNvPr id="5881" name="Google Shape;5881;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3" name="Google Shape;5883;p70"/>
            <p:cNvGrpSpPr/>
            <p:nvPr/>
          </p:nvGrpSpPr>
          <p:grpSpPr>
            <a:xfrm>
              <a:off x="3207874" y="4098388"/>
              <a:ext cx="147831" cy="291991"/>
              <a:chOff x="3527539" y="4476677"/>
              <a:chExt cx="159232" cy="314510"/>
            </a:xfrm>
          </p:grpSpPr>
          <p:sp>
            <p:nvSpPr>
              <p:cNvPr id="5884" name="Google Shape;5884;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6" name="Google Shape;5886;p70"/>
            <p:cNvGrpSpPr/>
            <p:nvPr/>
          </p:nvGrpSpPr>
          <p:grpSpPr>
            <a:xfrm>
              <a:off x="2933305" y="4097347"/>
              <a:ext cx="118572" cy="294074"/>
              <a:chOff x="3343310" y="4475555"/>
              <a:chExt cx="127717" cy="316753"/>
            </a:xfrm>
          </p:grpSpPr>
          <p:sp>
            <p:nvSpPr>
              <p:cNvPr id="5887" name="Google Shape;5887;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89" name="Google Shape;5889;p70"/>
          <p:cNvGrpSpPr/>
          <p:nvPr/>
        </p:nvGrpSpPr>
        <p:grpSpPr>
          <a:xfrm>
            <a:off x="5612466" y="1568056"/>
            <a:ext cx="1907615" cy="1001649"/>
            <a:chOff x="5159450" y="1919950"/>
            <a:chExt cx="1541050" cy="862500"/>
          </a:xfrm>
        </p:grpSpPr>
        <p:sp>
          <p:nvSpPr>
            <p:cNvPr id="5890" name="Google Shape;5890;p7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891" name="Google Shape;5891;p70"/>
            <p:cNvGrpSpPr/>
            <p:nvPr/>
          </p:nvGrpSpPr>
          <p:grpSpPr>
            <a:xfrm>
              <a:off x="5159450" y="1919950"/>
              <a:ext cx="1541050" cy="862500"/>
              <a:chOff x="5159450" y="1919950"/>
              <a:chExt cx="1541050" cy="862500"/>
            </a:xfrm>
          </p:grpSpPr>
          <p:cxnSp>
            <p:nvCxnSpPr>
              <p:cNvPr id="5892" name="Google Shape;5892;p7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893" name="Google Shape;5893;p7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894" name="Google Shape;5894;p70"/>
          <p:cNvGrpSpPr/>
          <p:nvPr/>
        </p:nvGrpSpPr>
        <p:grpSpPr>
          <a:xfrm>
            <a:off x="5676648" y="3253081"/>
            <a:ext cx="1779248" cy="1290552"/>
            <a:chOff x="4294923" y="2439811"/>
            <a:chExt cx="1334436" cy="967914"/>
          </a:xfrm>
        </p:grpSpPr>
        <p:grpSp>
          <p:nvGrpSpPr>
            <p:cNvPr id="5895" name="Google Shape;5895;p70"/>
            <p:cNvGrpSpPr/>
            <p:nvPr/>
          </p:nvGrpSpPr>
          <p:grpSpPr>
            <a:xfrm>
              <a:off x="4960455" y="2469658"/>
              <a:ext cx="668904" cy="885524"/>
              <a:chOff x="4960455" y="2469658"/>
              <a:chExt cx="668904" cy="885524"/>
            </a:xfrm>
          </p:grpSpPr>
          <p:sp>
            <p:nvSpPr>
              <p:cNvPr id="5896" name="Google Shape;5896;p7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7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7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7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7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7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02" name="Google Shape;5902;p70"/>
            <p:cNvGrpSpPr/>
            <p:nvPr/>
          </p:nvGrpSpPr>
          <p:grpSpPr>
            <a:xfrm>
              <a:off x="4294923" y="2469658"/>
              <a:ext cx="668951" cy="885524"/>
              <a:chOff x="4294923" y="2469658"/>
              <a:chExt cx="668951" cy="885524"/>
            </a:xfrm>
          </p:grpSpPr>
          <p:sp>
            <p:nvSpPr>
              <p:cNvPr id="5903" name="Google Shape;5903;p7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7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7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7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7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7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09" name="Google Shape;5909;p7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10" name="Google Shape;5910;p70"/>
          <p:cNvGrpSpPr/>
          <p:nvPr/>
        </p:nvGrpSpPr>
        <p:grpSpPr>
          <a:xfrm>
            <a:off x="5658254" y="4659009"/>
            <a:ext cx="1907932" cy="1196385"/>
            <a:chOff x="4351371" y="3547942"/>
            <a:chExt cx="1345130" cy="843475"/>
          </a:xfrm>
        </p:grpSpPr>
        <p:grpSp>
          <p:nvGrpSpPr>
            <p:cNvPr id="5911" name="Google Shape;5911;p70"/>
            <p:cNvGrpSpPr/>
            <p:nvPr/>
          </p:nvGrpSpPr>
          <p:grpSpPr>
            <a:xfrm>
              <a:off x="4351371" y="4209917"/>
              <a:ext cx="1345130" cy="181500"/>
              <a:chOff x="4351371" y="4209917"/>
              <a:chExt cx="1345130" cy="181500"/>
            </a:xfrm>
          </p:grpSpPr>
          <p:sp>
            <p:nvSpPr>
              <p:cNvPr id="5912" name="Google Shape;5912;p70"/>
              <p:cNvSpPr/>
              <p:nvPr/>
            </p:nvSpPr>
            <p:spPr>
              <a:xfrm rot="10800000">
                <a:off x="4351371" y="4209917"/>
                <a:ext cx="1281600" cy="181500"/>
              </a:xfrm>
              <a:prstGeom prst="rect">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3" name="Google Shape;5913;p7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914" name="Google Shape;5914;p70"/>
            <p:cNvGrpSpPr/>
            <p:nvPr/>
          </p:nvGrpSpPr>
          <p:grpSpPr>
            <a:xfrm>
              <a:off x="4403010" y="3985221"/>
              <a:ext cx="1109518" cy="181500"/>
              <a:chOff x="4403010" y="3985221"/>
              <a:chExt cx="1109518" cy="181500"/>
            </a:xfrm>
          </p:grpSpPr>
          <p:sp>
            <p:nvSpPr>
              <p:cNvPr id="5915" name="Google Shape;5915;p70"/>
              <p:cNvSpPr/>
              <p:nvPr/>
            </p:nvSpPr>
            <p:spPr>
              <a:xfrm rot="10800000">
                <a:off x="4471829" y="3985221"/>
                <a:ext cx="1040700" cy="1815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6" name="Google Shape;5916;p7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917" name="Google Shape;5917;p70"/>
            <p:cNvGrpSpPr/>
            <p:nvPr/>
          </p:nvGrpSpPr>
          <p:grpSpPr>
            <a:xfrm>
              <a:off x="4618704" y="3766582"/>
              <a:ext cx="807858" cy="181500"/>
              <a:chOff x="4618704" y="3766582"/>
              <a:chExt cx="807858" cy="181500"/>
            </a:xfrm>
          </p:grpSpPr>
          <p:sp>
            <p:nvSpPr>
              <p:cNvPr id="5918" name="Google Shape;5918;p70"/>
              <p:cNvSpPr/>
              <p:nvPr/>
            </p:nvSpPr>
            <p:spPr>
              <a:xfrm rot="10800000">
                <a:off x="4618704" y="3766582"/>
                <a:ext cx="747000" cy="181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9" name="Google Shape;5919;p7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920" name="Google Shape;5920;p70"/>
            <p:cNvGrpSpPr/>
            <p:nvPr/>
          </p:nvGrpSpPr>
          <p:grpSpPr>
            <a:xfrm>
              <a:off x="4735238" y="3547942"/>
              <a:ext cx="462839" cy="181500"/>
              <a:chOff x="4735238" y="3547942"/>
              <a:chExt cx="462839" cy="181500"/>
            </a:xfrm>
          </p:grpSpPr>
          <p:sp>
            <p:nvSpPr>
              <p:cNvPr id="5921" name="Google Shape;5921;p70"/>
              <p:cNvSpPr/>
              <p:nvPr/>
            </p:nvSpPr>
            <p:spPr>
              <a:xfrm rot="10800000">
                <a:off x="4786477" y="3547942"/>
                <a:ext cx="411600" cy="181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22" name="Google Shape;5922;p7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923" name="Google Shape;5923;p70"/>
          <p:cNvGrpSpPr/>
          <p:nvPr/>
        </p:nvGrpSpPr>
        <p:grpSpPr>
          <a:xfrm>
            <a:off x="9893397" y="3239441"/>
            <a:ext cx="1361273" cy="1238471"/>
            <a:chOff x="926675" y="238125"/>
            <a:chExt cx="5755100" cy="5232975"/>
          </a:xfrm>
        </p:grpSpPr>
        <p:sp>
          <p:nvSpPr>
            <p:cNvPr id="5924" name="Google Shape;5924;p7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7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7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7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28" name="Google Shape;5928;p70"/>
          <p:cNvGrpSpPr/>
          <p:nvPr/>
        </p:nvGrpSpPr>
        <p:grpSpPr>
          <a:xfrm>
            <a:off x="969895" y="3771087"/>
            <a:ext cx="2260499" cy="2081116"/>
            <a:chOff x="727421" y="2828315"/>
            <a:chExt cx="1695374" cy="1560837"/>
          </a:xfrm>
        </p:grpSpPr>
        <p:grpSp>
          <p:nvGrpSpPr>
            <p:cNvPr id="5929" name="Google Shape;5929;p70"/>
            <p:cNvGrpSpPr/>
            <p:nvPr/>
          </p:nvGrpSpPr>
          <p:grpSpPr>
            <a:xfrm>
              <a:off x="727421" y="2828315"/>
              <a:ext cx="1695374" cy="1560837"/>
              <a:chOff x="734799" y="2782450"/>
              <a:chExt cx="1571100" cy="1577400"/>
            </a:xfrm>
          </p:grpSpPr>
          <p:cxnSp>
            <p:nvCxnSpPr>
              <p:cNvPr id="5930" name="Google Shape;5930;p7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931" name="Google Shape;5931;p7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932" name="Google Shape;5932;p70"/>
            <p:cNvGrpSpPr/>
            <p:nvPr/>
          </p:nvGrpSpPr>
          <p:grpSpPr>
            <a:xfrm>
              <a:off x="819108" y="2882501"/>
              <a:ext cx="1556791" cy="1426186"/>
              <a:chOff x="819108" y="2882501"/>
              <a:chExt cx="1556791" cy="1426186"/>
            </a:xfrm>
          </p:grpSpPr>
          <p:grpSp>
            <p:nvGrpSpPr>
              <p:cNvPr id="5933" name="Google Shape;5933;p70"/>
              <p:cNvGrpSpPr/>
              <p:nvPr/>
            </p:nvGrpSpPr>
            <p:grpSpPr>
              <a:xfrm>
                <a:off x="819108" y="2882501"/>
                <a:ext cx="103104" cy="1426186"/>
                <a:chOff x="4674013" y="3100904"/>
                <a:chExt cx="122758" cy="1698043"/>
              </a:xfrm>
            </p:grpSpPr>
            <p:sp>
              <p:nvSpPr>
                <p:cNvPr id="5934" name="Google Shape;5934;p7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7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7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7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7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7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7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1" name="Google Shape;5941;p70"/>
              <p:cNvGrpSpPr/>
              <p:nvPr/>
            </p:nvGrpSpPr>
            <p:grpSpPr>
              <a:xfrm>
                <a:off x="1062475" y="2882501"/>
                <a:ext cx="103104" cy="1426186"/>
                <a:chOff x="4940438" y="3100904"/>
                <a:chExt cx="122758" cy="1698043"/>
              </a:xfrm>
            </p:grpSpPr>
            <p:sp>
              <p:nvSpPr>
                <p:cNvPr id="5942" name="Google Shape;5942;p7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7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7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7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7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7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7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9" name="Google Shape;5949;p70"/>
              <p:cNvGrpSpPr/>
              <p:nvPr/>
            </p:nvGrpSpPr>
            <p:grpSpPr>
              <a:xfrm>
                <a:off x="1299324" y="2882501"/>
                <a:ext cx="103104" cy="1426186"/>
                <a:chOff x="5206863" y="3100904"/>
                <a:chExt cx="122758" cy="1698043"/>
              </a:xfrm>
            </p:grpSpPr>
            <p:sp>
              <p:nvSpPr>
                <p:cNvPr id="5950" name="Google Shape;5950;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57" name="Google Shape;5957;p70"/>
              <p:cNvGrpSpPr/>
              <p:nvPr/>
            </p:nvGrpSpPr>
            <p:grpSpPr>
              <a:xfrm>
                <a:off x="1786057" y="2882501"/>
                <a:ext cx="103104" cy="1426186"/>
                <a:chOff x="6006138" y="3143629"/>
                <a:chExt cx="122758" cy="1698043"/>
              </a:xfrm>
            </p:grpSpPr>
            <p:sp>
              <p:nvSpPr>
                <p:cNvPr id="5958" name="Google Shape;5958;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5" name="Google Shape;5965;p70"/>
              <p:cNvGrpSpPr/>
              <p:nvPr/>
            </p:nvGrpSpPr>
            <p:grpSpPr>
              <a:xfrm>
                <a:off x="2029422" y="2882501"/>
                <a:ext cx="103104" cy="1426186"/>
                <a:chOff x="6805413" y="3100904"/>
                <a:chExt cx="122758" cy="1698043"/>
              </a:xfrm>
            </p:grpSpPr>
            <p:sp>
              <p:nvSpPr>
                <p:cNvPr id="5966" name="Google Shape;5966;p7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7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7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7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7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7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7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73" name="Google Shape;5973;p70"/>
              <p:cNvGrpSpPr/>
              <p:nvPr/>
            </p:nvGrpSpPr>
            <p:grpSpPr>
              <a:xfrm>
                <a:off x="2272795" y="2882501"/>
                <a:ext cx="103104" cy="1426186"/>
                <a:chOff x="5206863" y="3100904"/>
                <a:chExt cx="122758" cy="1698043"/>
              </a:xfrm>
            </p:grpSpPr>
            <p:sp>
              <p:nvSpPr>
                <p:cNvPr id="5974" name="Google Shape;5974;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81" name="Google Shape;5981;p70"/>
              <p:cNvGrpSpPr/>
              <p:nvPr/>
            </p:nvGrpSpPr>
            <p:grpSpPr>
              <a:xfrm>
                <a:off x="1542694" y="2882501"/>
                <a:ext cx="103104" cy="1426186"/>
                <a:chOff x="6006138" y="3143629"/>
                <a:chExt cx="122758" cy="1698043"/>
              </a:xfrm>
            </p:grpSpPr>
            <p:sp>
              <p:nvSpPr>
                <p:cNvPr id="5982" name="Google Shape;5982;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989" name="Google Shape;5989;p70"/>
          <p:cNvGrpSpPr/>
          <p:nvPr/>
        </p:nvGrpSpPr>
        <p:grpSpPr>
          <a:xfrm>
            <a:off x="7577963" y="4690717"/>
            <a:ext cx="3666603" cy="1160903"/>
            <a:chOff x="238125" y="1725700"/>
            <a:chExt cx="7139025" cy="2260325"/>
          </a:xfrm>
        </p:grpSpPr>
        <p:sp>
          <p:nvSpPr>
            <p:cNvPr id="5990" name="Google Shape;5990;p7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7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7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7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7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7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7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7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7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7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00" name="Google Shape;6000;p70"/>
          <p:cNvGrpSpPr/>
          <p:nvPr/>
        </p:nvGrpSpPr>
        <p:grpSpPr>
          <a:xfrm>
            <a:off x="7938181" y="3279712"/>
            <a:ext cx="1473936" cy="1222329"/>
            <a:chOff x="5249100" y="1210600"/>
            <a:chExt cx="3502700" cy="2904775"/>
          </a:xfrm>
        </p:grpSpPr>
        <p:sp>
          <p:nvSpPr>
            <p:cNvPr id="6001" name="Google Shape;6001;p7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7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7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7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05" name="Google Shape;6005;p7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006" name="Google Shape;6006;p7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007" name="Google Shape;6007;p7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008" name="Google Shape;6008;p7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009" name="Google Shape;6009;p7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10" name="Google Shape;6010;p70"/>
          <p:cNvGrpSpPr/>
          <p:nvPr/>
        </p:nvGrpSpPr>
        <p:grpSpPr>
          <a:xfrm>
            <a:off x="9514911" y="1572268"/>
            <a:ext cx="1739533" cy="1499808"/>
            <a:chOff x="7287122" y="1165658"/>
            <a:chExt cx="1219413" cy="1051365"/>
          </a:xfrm>
        </p:grpSpPr>
        <p:grpSp>
          <p:nvGrpSpPr>
            <p:cNvPr id="6011" name="Google Shape;6011;p70"/>
            <p:cNvGrpSpPr/>
            <p:nvPr/>
          </p:nvGrpSpPr>
          <p:grpSpPr>
            <a:xfrm>
              <a:off x="7287122" y="1969723"/>
              <a:ext cx="1219413" cy="247300"/>
              <a:chOff x="7287122" y="1969723"/>
              <a:chExt cx="1219413" cy="247300"/>
            </a:xfrm>
          </p:grpSpPr>
          <p:sp>
            <p:nvSpPr>
              <p:cNvPr id="6012" name="Google Shape;6012;p7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13" name="Google Shape;6013;p70"/>
              <p:cNvGrpSpPr/>
              <p:nvPr/>
            </p:nvGrpSpPr>
            <p:grpSpPr>
              <a:xfrm>
                <a:off x="7287122" y="2063892"/>
                <a:ext cx="1151753" cy="73428"/>
                <a:chOff x="7287122" y="2063892"/>
                <a:chExt cx="1151753" cy="73428"/>
              </a:xfrm>
            </p:grpSpPr>
            <p:sp>
              <p:nvSpPr>
                <p:cNvPr id="6014" name="Google Shape;6014;p7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15" name="Google Shape;6015;p7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016" name="Google Shape;6016;p70"/>
            <p:cNvGrpSpPr/>
            <p:nvPr/>
          </p:nvGrpSpPr>
          <p:grpSpPr>
            <a:xfrm>
              <a:off x="7287122" y="1712201"/>
              <a:ext cx="1219403" cy="246767"/>
              <a:chOff x="7287122" y="1712201"/>
              <a:chExt cx="1219403" cy="246767"/>
            </a:xfrm>
          </p:grpSpPr>
          <p:sp>
            <p:nvSpPr>
              <p:cNvPr id="6017" name="Google Shape;6017;p7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18" name="Google Shape;6018;p70"/>
              <p:cNvGrpSpPr/>
              <p:nvPr/>
            </p:nvGrpSpPr>
            <p:grpSpPr>
              <a:xfrm>
                <a:off x="7287122" y="1842861"/>
                <a:ext cx="1005303" cy="73419"/>
                <a:chOff x="7287122" y="1842861"/>
                <a:chExt cx="1005303" cy="73419"/>
              </a:xfrm>
            </p:grpSpPr>
            <p:sp>
              <p:nvSpPr>
                <p:cNvPr id="6019" name="Google Shape;6019;p7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20" name="Google Shape;6020;p7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021" name="Google Shape;6021;p70"/>
            <p:cNvGrpSpPr/>
            <p:nvPr/>
          </p:nvGrpSpPr>
          <p:grpSpPr>
            <a:xfrm>
              <a:off x="7287122" y="1447520"/>
              <a:ext cx="1219403" cy="286667"/>
              <a:chOff x="7287122" y="1447520"/>
              <a:chExt cx="1219403" cy="286667"/>
            </a:xfrm>
          </p:grpSpPr>
          <p:sp>
            <p:nvSpPr>
              <p:cNvPr id="6022" name="Google Shape;6022;p7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23" name="Google Shape;6023;p70"/>
              <p:cNvGrpSpPr/>
              <p:nvPr/>
            </p:nvGrpSpPr>
            <p:grpSpPr>
              <a:xfrm>
                <a:off x="7287122" y="1581977"/>
                <a:ext cx="852803" cy="73428"/>
                <a:chOff x="7287122" y="1581977"/>
                <a:chExt cx="852803" cy="73428"/>
              </a:xfrm>
            </p:grpSpPr>
            <p:sp>
              <p:nvSpPr>
                <p:cNvPr id="6024" name="Google Shape;6024;p7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25" name="Google Shape;6025;p7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026" name="Google Shape;6026;p70"/>
            <p:cNvGrpSpPr/>
            <p:nvPr/>
          </p:nvGrpSpPr>
          <p:grpSpPr>
            <a:xfrm>
              <a:off x="7287122" y="1165658"/>
              <a:ext cx="1219403" cy="344253"/>
              <a:chOff x="7287122" y="1165658"/>
              <a:chExt cx="1219403" cy="344253"/>
            </a:xfrm>
          </p:grpSpPr>
          <p:sp>
            <p:nvSpPr>
              <p:cNvPr id="6027" name="Google Shape;6027;p7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28" name="Google Shape;6028;p70"/>
              <p:cNvGrpSpPr/>
              <p:nvPr/>
            </p:nvGrpSpPr>
            <p:grpSpPr>
              <a:xfrm>
                <a:off x="7287122" y="1341025"/>
                <a:ext cx="695703" cy="73419"/>
                <a:chOff x="7287122" y="1341025"/>
                <a:chExt cx="695703" cy="73419"/>
              </a:xfrm>
            </p:grpSpPr>
            <p:sp>
              <p:nvSpPr>
                <p:cNvPr id="6029" name="Google Shape;6029;p7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30" name="Google Shape;6030;p7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031" name="Google Shape;6031;p70"/>
          <p:cNvGrpSpPr/>
          <p:nvPr/>
        </p:nvGrpSpPr>
        <p:grpSpPr>
          <a:xfrm>
            <a:off x="7736902" y="1580299"/>
            <a:ext cx="1863639" cy="1464720"/>
            <a:chOff x="5900602" y="1193063"/>
            <a:chExt cx="1299851" cy="1021707"/>
          </a:xfrm>
        </p:grpSpPr>
        <p:grpSp>
          <p:nvGrpSpPr>
            <p:cNvPr id="6032" name="Google Shape;6032;p70"/>
            <p:cNvGrpSpPr/>
            <p:nvPr/>
          </p:nvGrpSpPr>
          <p:grpSpPr>
            <a:xfrm>
              <a:off x="6520337" y="1193063"/>
              <a:ext cx="341815" cy="799959"/>
              <a:chOff x="6520337" y="1193063"/>
              <a:chExt cx="341815" cy="799959"/>
            </a:xfrm>
          </p:grpSpPr>
          <p:grpSp>
            <p:nvGrpSpPr>
              <p:cNvPr id="6033" name="Google Shape;6033;p70"/>
              <p:cNvGrpSpPr/>
              <p:nvPr/>
            </p:nvGrpSpPr>
            <p:grpSpPr>
              <a:xfrm>
                <a:off x="6520337" y="1589527"/>
                <a:ext cx="213950" cy="403494"/>
                <a:chOff x="6520337" y="1589527"/>
                <a:chExt cx="213950" cy="403494"/>
              </a:xfrm>
            </p:grpSpPr>
            <p:sp>
              <p:nvSpPr>
                <p:cNvPr id="6034" name="Google Shape;6034;p7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7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6" name="Google Shape;6036;p70"/>
              <p:cNvGrpSpPr/>
              <p:nvPr/>
            </p:nvGrpSpPr>
            <p:grpSpPr>
              <a:xfrm>
                <a:off x="6577204" y="1193063"/>
                <a:ext cx="284947" cy="464512"/>
                <a:chOff x="6577204" y="1193063"/>
                <a:chExt cx="284947" cy="464512"/>
              </a:xfrm>
            </p:grpSpPr>
            <p:sp>
              <p:nvSpPr>
                <p:cNvPr id="6037" name="Google Shape;6037;p7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38" name="Google Shape;6038;p7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039" name="Google Shape;6039;p70"/>
            <p:cNvGrpSpPr/>
            <p:nvPr/>
          </p:nvGrpSpPr>
          <p:grpSpPr>
            <a:xfrm>
              <a:off x="6238903" y="1193063"/>
              <a:ext cx="300475" cy="900152"/>
              <a:chOff x="6238903" y="1193063"/>
              <a:chExt cx="300475" cy="900152"/>
            </a:xfrm>
          </p:grpSpPr>
          <p:grpSp>
            <p:nvGrpSpPr>
              <p:cNvPr id="6040" name="Google Shape;6040;p70"/>
              <p:cNvGrpSpPr/>
              <p:nvPr/>
            </p:nvGrpSpPr>
            <p:grpSpPr>
              <a:xfrm>
                <a:off x="6290865" y="1489315"/>
                <a:ext cx="248514" cy="603900"/>
                <a:chOff x="6290865" y="1489315"/>
                <a:chExt cx="248514" cy="603900"/>
              </a:xfrm>
            </p:grpSpPr>
            <p:sp>
              <p:nvSpPr>
                <p:cNvPr id="6041" name="Google Shape;6041;p7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7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43" name="Google Shape;6043;p70"/>
              <p:cNvGrpSpPr/>
              <p:nvPr/>
            </p:nvGrpSpPr>
            <p:grpSpPr>
              <a:xfrm>
                <a:off x="6238903" y="1193063"/>
                <a:ext cx="284947" cy="333087"/>
                <a:chOff x="6238903" y="1193063"/>
                <a:chExt cx="284947" cy="333087"/>
              </a:xfrm>
            </p:grpSpPr>
            <p:sp>
              <p:nvSpPr>
                <p:cNvPr id="6044" name="Google Shape;6044;p7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45" name="Google Shape;6045;p7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046" name="Google Shape;6046;p70"/>
            <p:cNvGrpSpPr/>
            <p:nvPr/>
          </p:nvGrpSpPr>
          <p:grpSpPr>
            <a:xfrm>
              <a:off x="5900602" y="1193063"/>
              <a:ext cx="444345" cy="1021707"/>
              <a:chOff x="5900602" y="1193063"/>
              <a:chExt cx="444345" cy="1021707"/>
            </a:xfrm>
          </p:grpSpPr>
          <p:grpSp>
            <p:nvGrpSpPr>
              <p:cNvPr id="6047" name="Google Shape;6047;p70"/>
              <p:cNvGrpSpPr/>
              <p:nvPr/>
            </p:nvGrpSpPr>
            <p:grpSpPr>
              <a:xfrm>
                <a:off x="6046501" y="1367785"/>
                <a:ext cx="298446" cy="846986"/>
                <a:chOff x="6046501" y="1367785"/>
                <a:chExt cx="298446" cy="846986"/>
              </a:xfrm>
            </p:grpSpPr>
            <p:sp>
              <p:nvSpPr>
                <p:cNvPr id="6048" name="Google Shape;6048;p7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7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50" name="Google Shape;6050;p70"/>
              <p:cNvGrpSpPr/>
              <p:nvPr/>
            </p:nvGrpSpPr>
            <p:grpSpPr>
              <a:xfrm>
                <a:off x="5900602" y="1193063"/>
                <a:ext cx="284947" cy="182312"/>
                <a:chOff x="5900602" y="1193063"/>
                <a:chExt cx="284947" cy="182312"/>
              </a:xfrm>
            </p:grpSpPr>
            <p:sp>
              <p:nvSpPr>
                <p:cNvPr id="6051" name="Google Shape;6051;p7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52" name="Google Shape;6052;p7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053" name="Google Shape;6053;p70"/>
            <p:cNvGrpSpPr/>
            <p:nvPr/>
          </p:nvGrpSpPr>
          <p:grpSpPr>
            <a:xfrm>
              <a:off x="6738300" y="1193063"/>
              <a:ext cx="462153" cy="707634"/>
              <a:chOff x="6738300" y="1193063"/>
              <a:chExt cx="462153" cy="707634"/>
            </a:xfrm>
          </p:grpSpPr>
          <p:grpSp>
            <p:nvGrpSpPr>
              <p:cNvPr id="6054" name="Google Shape;6054;p70"/>
              <p:cNvGrpSpPr/>
              <p:nvPr/>
            </p:nvGrpSpPr>
            <p:grpSpPr>
              <a:xfrm>
                <a:off x="6915505" y="1193063"/>
                <a:ext cx="284947" cy="597387"/>
                <a:chOff x="6915505" y="1193063"/>
                <a:chExt cx="284947" cy="597387"/>
              </a:xfrm>
            </p:grpSpPr>
            <p:sp>
              <p:nvSpPr>
                <p:cNvPr id="6055" name="Google Shape;6055;p7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56" name="Google Shape;6056;p7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057" name="Google Shape;6057;p70"/>
              <p:cNvGrpSpPr/>
              <p:nvPr/>
            </p:nvGrpSpPr>
            <p:grpSpPr>
              <a:xfrm>
                <a:off x="6738300" y="1684725"/>
                <a:ext cx="230066" cy="215971"/>
                <a:chOff x="6738300" y="1684725"/>
                <a:chExt cx="230066" cy="215971"/>
              </a:xfrm>
            </p:grpSpPr>
            <p:sp>
              <p:nvSpPr>
                <p:cNvPr id="6058" name="Google Shape;6058;p7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7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63"/>
        <p:cNvGrpSpPr/>
        <p:nvPr/>
      </p:nvGrpSpPr>
      <p:grpSpPr>
        <a:xfrm>
          <a:off x="0" y="0"/>
          <a:ext cx="0" cy="0"/>
          <a:chOff x="0" y="0"/>
          <a:chExt cx="0" cy="0"/>
        </a:xfrm>
      </p:grpSpPr>
      <p:sp>
        <p:nvSpPr>
          <p:cNvPr id="6064" name="Google Shape;6064;p71"/>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065" name="Google Shape;6065;p71"/>
          <p:cNvSpPr txBox="1">
            <a:spLocks noGrp="1"/>
          </p:cNvSpPr>
          <p:nvPr>
            <p:ph type="body" idx="4294967295"/>
          </p:nvPr>
        </p:nvSpPr>
        <p:spPr>
          <a:xfrm>
            <a:off x="1105167" y="2147033"/>
            <a:ext cx="10034400" cy="643200"/>
          </a:xfrm>
          <a:prstGeom prst="rect">
            <a:avLst/>
          </a:prstGeom>
        </p:spPr>
        <p:txBody>
          <a:bodyPr spcFirstLastPara="1" wrap="square" lIns="121900" tIns="121900" rIns="121900" bIns="121900" anchor="ctr" anchorCtr="0">
            <a:noAutofit/>
          </a:bodyPr>
          <a:lstStyle/>
          <a:p>
            <a:pPr marL="0" indent="0" algn="ctr">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6066" name="Google Shape;6066;p71"/>
          <p:cNvGrpSpPr/>
          <p:nvPr/>
        </p:nvGrpSpPr>
        <p:grpSpPr>
          <a:xfrm>
            <a:off x="1127807" y="3076978"/>
            <a:ext cx="453557" cy="398637"/>
            <a:chOff x="892750" y="267400"/>
            <a:chExt cx="483125" cy="424625"/>
          </a:xfrm>
        </p:grpSpPr>
        <p:sp>
          <p:nvSpPr>
            <p:cNvPr id="6067" name="Google Shape;6067;p71"/>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8" name="Google Shape;6068;p71"/>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9" name="Google Shape;6069;p71"/>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70" name="Google Shape;6070;p71"/>
          <p:cNvGrpSpPr/>
          <p:nvPr/>
        </p:nvGrpSpPr>
        <p:grpSpPr>
          <a:xfrm>
            <a:off x="1712386" y="3049495"/>
            <a:ext cx="398661" cy="453605"/>
            <a:chOff x="1516475" y="238075"/>
            <a:chExt cx="424650" cy="483175"/>
          </a:xfrm>
        </p:grpSpPr>
        <p:sp>
          <p:nvSpPr>
            <p:cNvPr id="6071" name="Google Shape;6071;p71"/>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2" name="Google Shape;6072;p71"/>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73" name="Google Shape;6073;p71"/>
          <p:cNvGrpSpPr/>
          <p:nvPr/>
        </p:nvGrpSpPr>
        <p:grpSpPr>
          <a:xfrm>
            <a:off x="2236507" y="3156694"/>
            <a:ext cx="455317" cy="239207"/>
            <a:chOff x="2080675" y="352325"/>
            <a:chExt cx="485000" cy="254800"/>
          </a:xfrm>
        </p:grpSpPr>
        <p:sp>
          <p:nvSpPr>
            <p:cNvPr id="6074" name="Google Shape;6074;p71"/>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5" name="Google Shape;6075;p71"/>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76" name="Google Shape;6076;p71"/>
          <p:cNvGrpSpPr/>
          <p:nvPr/>
        </p:nvGrpSpPr>
        <p:grpSpPr>
          <a:xfrm>
            <a:off x="2835412" y="3049518"/>
            <a:ext cx="398661" cy="453557"/>
            <a:chOff x="2705375" y="238125"/>
            <a:chExt cx="424650" cy="483125"/>
          </a:xfrm>
        </p:grpSpPr>
        <p:sp>
          <p:nvSpPr>
            <p:cNvPr id="6077" name="Google Shape;6077;p71"/>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8" name="Google Shape;6078;p71"/>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9" name="Google Shape;6079;p71"/>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0" name="Google Shape;6080;p71"/>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81" name="Google Shape;6081;p71"/>
          <p:cNvGrpSpPr/>
          <p:nvPr/>
        </p:nvGrpSpPr>
        <p:grpSpPr>
          <a:xfrm>
            <a:off x="3390267" y="3049941"/>
            <a:ext cx="401548" cy="452713"/>
            <a:chOff x="3299850" y="238575"/>
            <a:chExt cx="427725" cy="482225"/>
          </a:xfrm>
        </p:grpSpPr>
        <p:sp>
          <p:nvSpPr>
            <p:cNvPr id="6082" name="Google Shape;6082;p71"/>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3" name="Google Shape;6083;p71"/>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4" name="Google Shape;6084;p71"/>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5" name="Google Shape;6085;p71"/>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6" name="Google Shape;6086;p71"/>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87" name="Google Shape;6087;p71"/>
          <p:cNvGrpSpPr/>
          <p:nvPr/>
        </p:nvGrpSpPr>
        <p:grpSpPr>
          <a:xfrm>
            <a:off x="3906163" y="3049518"/>
            <a:ext cx="469940" cy="453557"/>
            <a:chOff x="3857225" y="238125"/>
            <a:chExt cx="500575" cy="483125"/>
          </a:xfrm>
        </p:grpSpPr>
        <p:sp>
          <p:nvSpPr>
            <p:cNvPr id="6088" name="Google Shape;6088;p71"/>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9" name="Google Shape;6089;p71"/>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0" name="Google Shape;6090;p71"/>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1" name="Google Shape;6091;p71"/>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2" name="Google Shape;6092;p71"/>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3" name="Google Shape;6093;p71"/>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4" name="Google Shape;6094;p71"/>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095" name="Google Shape;6095;p71"/>
          <p:cNvSpPr/>
          <p:nvPr/>
        </p:nvSpPr>
        <p:spPr>
          <a:xfrm>
            <a:off x="4462795" y="3049513"/>
            <a:ext cx="469940" cy="453488"/>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096" name="Google Shape;6096;p71"/>
          <p:cNvGrpSpPr/>
          <p:nvPr/>
        </p:nvGrpSpPr>
        <p:grpSpPr>
          <a:xfrm>
            <a:off x="5035198" y="3049553"/>
            <a:ext cx="453581" cy="453488"/>
            <a:chOff x="5053900" y="238200"/>
            <a:chExt cx="483150" cy="483050"/>
          </a:xfrm>
        </p:grpSpPr>
        <p:sp>
          <p:nvSpPr>
            <p:cNvPr id="6097" name="Google Shape;6097;p71"/>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8" name="Google Shape;6098;p71"/>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9" name="Google Shape;6099;p71"/>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0" name="Google Shape;6100;p71"/>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01" name="Google Shape;6101;p71"/>
          <p:cNvGrpSpPr/>
          <p:nvPr/>
        </p:nvGrpSpPr>
        <p:grpSpPr>
          <a:xfrm>
            <a:off x="5587131" y="3049518"/>
            <a:ext cx="453557" cy="453557"/>
            <a:chOff x="5648375" y="238125"/>
            <a:chExt cx="483125" cy="483125"/>
          </a:xfrm>
        </p:grpSpPr>
        <p:sp>
          <p:nvSpPr>
            <p:cNvPr id="6102" name="Google Shape;6102;p71"/>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3" name="Google Shape;6103;p71"/>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4" name="Google Shape;6104;p71"/>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5" name="Google Shape;6105;p71"/>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6" name="Google Shape;6106;p71"/>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7" name="Google Shape;6107;p71"/>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8" name="Google Shape;6108;p71"/>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9" name="Google Shape;6109;p71"/>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0" name="Google Shape;6110;p71"/>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1" name="Google Shape;6111;p71"/>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12" name="Google Shape;6112;p71"/>
          <p:cNvGrpSpPr/>
          <p:nvPr/>
        </p:nvGrpSpPr>
        <p:grpSpPr>
          <a:xfrm>
            <a:off x="6142714" y="3049518"/>
            <a:ext cx="453557" cy="453557"/>
            <a:chOff x="6242825" y="238125"/>
            <a:chExt cx="483125" cy="483125"/>
          </a:xfrm>
        </p:grpSpPr>
        <p:sp>
          <p:nvSpPr>
            <p:cNvPr id="6113" name="Google Shape;6113;p71"/>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4" name="Google Shape;6114;p71"/>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5" name="Google Shape;6115;p71"/>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16" name="Google Shape;6116;p71"/>
          <p:cNvGrpSpPr/>
          <p:nvPr/>
        </p:nvGrpSpPr>
        <p:grpSpPr>
          <a:xfrm>
            <a:off x="1125541" y="3636483"/>
            <a:ext cx="458088" cy="398591"/>
            <a:chOff x="889275" y="861850"/>
            <a:chExt cx="487950" cy="424575"/>
          </a:xfrm>
        </p:grpSpPr>
        <p:sp>
          <p:nvSpPr>
            <p:cNvPr id="6117" name="Google Shape;6117;p71"/>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8" name="Google Shape;6118;p71"/>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9" name="Google Shape;6119;p71"/>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0" name="Google Shape;6120;p71"/>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21" name="Google Shape;6121;p71"/>
          <p:cNvSpPr/>
          <p:nvPr/>
        </p:nvSpPr>
        <p:spPr>
          <a:xfrm>
            <a:off x="1709500" y="3608838"/>
            <a:ext cx="403965" cy="453605"/>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2" name="Google Shape;6122;p71"/>
          <p:cNvSpPr/>
          <p:nvPr/>
        </p:nvSpPr>
        <p:spPr>
          <a:xfrm>
            <a:off x="2236175" y="3608838"/>
            <a:ext cx="455341" cy="453605"/>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23" name="Google Shape;6123;p71"/>
          <p:cNvGrpSpPr/>
          <p:nvPr/>
        </p:nvGrpSpPr>
        <p:grpSpPr>
          <a:xfrm>
            <a:off x="2807964" y="3608999"/>
            <a:ext cx="453557" cy="453557"/>
            <a:chOff x="2676100" y="832575"/>
            <a:chExt cx="483125" cy="483125"/>
          </a:xfrm>
        </p:grpSpPr>
        <p:sp>
          <p:nvSpPr>
            <p:cNvPr id="6124" name="Google Shape;6124;p7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5" name="Google Shape;6125;p7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6" name="Google Shape;6126;p7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27" name="Google Shape;6127;p71"/>
          <p:cNvGrpSpPr/>
          <p:nvPr/>
        </p:nvGrpSpPr>
        <p:grpSpPr>
          <a:xfrm>
            <a:off x="3356636" y="3608999"/>
            <a:ext cx="468813" cy="453557"/>
            <a:chOff x="3270550" y="832575"/>
            <a:chExt cx="499375" cy="483125"/>
          </a:xfrm>
        </p:grpSpPr>
        <p:sp>
          <p:nvSpPr>
            <p:cNvPr id="6128" name="Google Shape;6128;p7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9" name="Google Shape;6129;p7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0" name="Google Shape;6130;p7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31" name="Google Shape;6131;p71"/>
          <p:cNvGrpSpPr/>
          <p:nvPr/>
        </p:nvGrpSpPr>
        <p:grpSpPr>
          <a:xfrm>
            <a:off x="3914342" y="3623175"/>
            <a:ext cx="453581" cy="425205"/>
            <a:chOff x="3865000" y="847675"/>
            <a:chExt cx="483150" cy="452925"/>
          </a:xfrm>
        </p:grpSpPr>
        <p:sp>
          <p:nvSpPr>
            <p:cNvPr id="6132" name="Google Shape;6132;p71"/>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3" name="Google Shape;6133;p71"/>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4" name="Google Shape;6134;p71"/>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5" name="Google Shape;6135;p71"/>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36" name="Google Shape;6136;p71"/>
          <p:cNvGrpSpPr/>
          <p:nvPr/>
        </p:nvGrpSpPr>
        <p:grpSpPr>
          <a:xfrm>
            <a:off x="4468585" y="3636400"/>
            <a:ext cx="459731" cy="398755"/>
            <a:chOff x="4452900" y="861750"/>
            <a:chExt cx="489700" cy="424750"/>
          </a:xfrm>
        </p:grpSpPr>
        <p:sp>
          <p:nvSpPr>
            <p:cNvPr id="6137" name="Google Shape;6137;p71"/>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8" name="Google Shape;6138;p71"/>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9" name="Google Shape;6139;p71"/>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40" name="Google Shape;6140;p71"/>
          <p:cNvGrpSpPr/>
          <p:nvPr/>
        </p:nvGrpSpPr>
        <p:grpSpPr>
          <a:xfrm>
            <a:off x="5024895" y="3609011"/>
            <a:ext cx="474188" cy="453535"/>
            <a:chOff x="5049750" y="832600"/>
            <a:chExt cx="505100" cy="483100"/>
          </a:xfrm>
        </p:grpSpPr>
        <p:sp>
          <p:nvSpPr>
            <p:cNvPr id="6141" name="Google Shape;6141;p71"/>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2" name="Google Shape;6142;p71"/>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43" name="Google Shape;6143;p71"/>
          <p:cNvSpPr/>
          <p:nvPr/>
        </p:nvSpPr>
        <p:spPr>
          <a:xfrm>
            <a:off x="5585240" y="3641702"/>
            <a:ext cx="455600" cy="387865"/>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44" name="Google Shape;6144;p71"/>
          <p:cNvGrpSpPr/>
          <p:nvPr/>
        </p:nvGrpSpPr>
        <p:grpSpPr>
          <a:xfrm>
            <a:off x="6170162" y="3608999"/>
            <a:ext cx="398661" cy="453557"/>
            <a:chOff x="6272100" y="832575"/>
            <a:chExt cx="424650" cy="483125"/>
          </a:xfrm>
        </p:grpSpPr>
        <p:sp>
          <p:nvSpPr>
            <p:cNvPr id="6145" name="Google Shape;6145;p71"/>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6" name="Google Shape;6146;p71"/>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47" name="Google Shape;6147;p71"/>
          <p:cNvGrpSpPr/>
          <p:nvPr/>
        </p:nvGrpSpPr>
        <p:grpSpPr>
          <a:xfrm>
            <a:off x="1127771" y="4167731"/>
            <a:ext cx="453628" cy="453581"/>
            <a:chOff x="893650" y="1428000"/>
            <a:chExt cx="483200" cy="483150"/>
          </a:xfrm>
        </p:grpSpPr>
        <p:sp>
          <p:nvSpPr>
            <p:cNvPr id="6148" name="Google Shape;6148;p71"/>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9" name="Google Shape;6149;p71"/>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0" name="Google Shape;6150;p71"/>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1" name="Google Shape;6151;p71"/>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52" name="Google Shape;6152;p71"/>
          <p:cNvSpPr/>
          <p:nvPr/>
        </p:nvSpPr>
        <p:spPr>
          <a:xfrm>
            <a:off x="1684708" y="4248099"/>
            <a:ext cx="453557" cy="292343"/>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3" name="Google Shape;6153;p71"/>
          <p:cNvSpPr/>
          <p:nvPr/>
        </p:nvSpPr>
        <p:spPr>
          <a:xfrm>
            <a:off x="2228102" y="4167530"/>
            <a:ext cx="471489" cy="453511"/>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54" name="Google Shape;6154;p71"/>
          <p:cNvGrpSpPr/>
          <p:nvPr/>
        </p:nvGrpSpPr>
        <p:grpSpPr>
          <a:xfrm>
            <a:off x="2799529" y="4195285"/>
            <a:ext cx="470433" cy="398473"/>
            <a:chOff x="2676100" y="1456375"/>
            <a:chExt cx="501100" cy="424450"/>
          </a:xfrm>
        </p:grpSpPr>
        <p:sp>
          <p:nvSpPr>
            <p:cNvPr id="6155" name="Google Shape;6155;p71"/>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6" name="Google Shape;6156;p71"/>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7" name="Google Shape;6157;p71"/>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58" name="Google Shape;6158;p71"/>
          <p:cNvGrpSpPr/>
          <p:nvPr/>
        </p:nvGrpSpPr>
        <p:grpSpPr>
          <a:xfrm>
            <a:off x="3364227" y="4167742"/>
            <a:ext cx="453628" cy="453557"/>
            <a:chOff x="3270475" y="1427025"/>
            <a:chExt cx="483200" cy="483125"/>
          </a:xfrm>
        </p:grpSpPr>
        <p:sp>
          <p:nvSpPr>
            <p:cNvPr id="6159" name="Google Shape;6159;p7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0" name="Google Shape;6160;p7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1" name="Google Shape;6161;p7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62" name="Google Shape;6162;p71"/>
          <p:cNvGrpSpPr/>
          <p:nvPr/>
        </p:nvGrpSpPr>
        <p:grpSpPr>
          <a:xfrm>
            <a:off x="3912111" y="4167707"/>
            <a:ext cx="458040" cy="453628"/>
            <a:chOff x="3860250" y="1427025"/>
            <a:chExt cx="487900" cy="483200"/>
          </a:xfrm>
        </p:grpSpPr>
        <p:sp>
          <p:nvSpPr>
            <p:cNvPr id="6163" name="Google Shape;6163;p71"/>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4" name="Google Shape;6164;p71"/>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5" name="Google Shape;6165;p71"/>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66" name="Google Shape;6166;p71"/>
          <p:cNvSpPr/>
          <p:nvPr/>
        </p:nvSpPr>
        <p:spPr>
          <a:xfrm>
            <a:off x="4470938" y="4167506"/>
            <a:ext cx="453652" cy="4535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7" name="Google Shape;6167;p71"/>
          <p:cNvSpPr/>
          <p:nvPr/>
        </p:nvSpPr>
        <p:spPr>
          <a:xfrm>
            <a:off x="5032189" y="4167494"/>
            <a:ext cx="458040" cy="45358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68" name="Google Shape;6168;p71"/>
          <p:cNvGrpSpPr/>
          <p:nvPr/>
        </p:nvGrpSpPr>
        <p:grpSpPr>
          <a:xfrm>
            <a:off x="5587097" y="4167742"/>
            <a:ext cx="453628" cy="453557"/>
            <a:chOff x="5648375" y="1427025"/>
            <a:chExt cx="483200" cy="483125"/>
          </a:xfrm>
        </p:grpSpPr>
        <p:sp>
          <p:nvSpPr>
            <p:cNvPr id="6169" name="Google Shape;6169;p71"/>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0" name="Google Shape;6170;p71"/>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71" name="Google Shape;6171;p71"/>
          <p:cNvGrpSpPr/>
          <p:nvPr/>
        </p:nvGrpSpPr>
        <p:grpSpPr>
          <a:xfrm>
            <a:off x="6139744" y="4167719"/>
            <a:ext cx="459496" cy="453605"/>
            <a:chOff x="6238300" y="1426975"/>
            <a:chExt cx="489450" cy="483175"/>
          </a:xfrm>
        </p:grpSpPr>
        <p:sp>
          <p:nvSpPr>
            <p:cNvPr id="6172" name="Google Shape;6172;p71"/>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3" name="Google Shape;6173;p71"/>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4" name="Google Shape;6174;p71"/>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75" name="Google Shape;6175;p71"/>
          <p:cNvSpPr/>
          <p:nvPr/>
        </p:nvSpPr>
        <p:spPr>
          <a:xfrm>
            <a:off x="1153916" y="4727032"/>
            <a:ext cx="401056" cy="451633"/>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76" name="Google Shape;6176;p71"/>
          <p:cNvGrpSpPr/>
          <p:nvPr/>
        </p:nvGrpSpPr>
        <p:grpSpPr>
          <a:xfrm>
            <a:off x="1684938" y="4726392"/>
            <a:ext cx="453557" cy="453581"/>
            <a:chOff x="1487200" y="2021475"/>
            <a:chExt cx="483125" cy="483150"/>
          </a:xfrm>
        </p:grpSpPr>
        <p:sp>
          <p:nvSpPr>
            <p:cNvPr id="6177" name="Google Shape;6177;p71"/>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8" name="Google Shape;6178;p71"/>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9" name="Google Shape;6179;p71"/>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0" name="Google Shape;6180;p71"/>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81" name="Google Shape;6181;p71"/>
          <p:cNvGrpSpPr/>
          <p:nvPr/>
        </p:nvGrpSpPr>
        <p:grpSpPr>
          <a:xfrm>
            <a:off x="2237387" y="4753864"/>
            <a:ext cx="453557" cy="398637"/>
            <a:chOff x="2081650" y="2050750"/>
            <a:chExt cx="483125" cy="424625"/>
          </a:xfrm>
        </p:grpSpPr>
        <p:sp>
          <p:nvSpPr>
            <p:cNvPr id="6182" name="Google Shape;6182;p71"/>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3" name="Google Shape;6183;p71"/>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4" name="Google Shape;6184;p71"/>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5" name="Google Shape;6185;p71"/>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6" name="Google Shape;6186;p71"/>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7" name="Google Shape;6187;p71"/>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88" name="Google Shape;6188;p71"/>
          <p:cNvGrpSpPr/>
          <p:nvPr/>
        </p:nvGrpSpPr>
        <p:grpSpPr>
          <a:xfrm>
            <a:off x="2807964" y="4784961"/>
            <a:ext cx="453557" cy="336443"/>
            <a:chOff x="2676100" y="2083800"/>
            <a:chExt cx="483125" cy="358375"/>
          </a:xfrm>
        </p:grpSpPr>
        <p:sp>
          <p:nvSpPr>
            <p:cNvPr id="6189" name="Google Shape;6189;p71"/>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0" name="Google Shape;6190;p71"/>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91" name="Google Shape;6191;p71"/>
          <p:cNvGrpSpPr/>
          <p:nvPr/>
        </p:nvGrpSpPr>
        <p:grpSpPr>
          <a:xfrm>
            <a:off x="3375317" y="4739688"/>
            <a:ext cx="431449" cy="426989"/>
            <a:chOff x="3282325" y="2035675"/>
            <a:chExt cx="459575" cy="454825"/>
          </a:xfrm>
        </p:grpSpPr>
        <p:sp>
          <p:nvSpPr>
            <p:cNvPr id="6192" name="Google Shape;6192;p71"/>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3" name="Google Shape;6193;p71"/>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4" name="Google Shape;6194;p71"/>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5" name="Google Shape;6195;p71"/>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96" name="Google Shape;6196;p71"/>
          <p:cNvSpPr/>
          <p:nvPr/>
        </p:nvSpPr>
        <p:spPr>
          <a:xfrm>
            <a:off x="3920245" y="4741722"/>
            <a:ext cx="440579" cy="422249"/>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7" name="Google Shape;6197;p71"/>
          <p:cNvSpPr/>
          <p:nvPr/>
        </p:nvSpPr>
        <p:spPr>
          <a:xfrm>
            <a:off x="4497585" y="4726058"/>
            <a:ext cx="400351" cy="453581"/>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98" name="Google Shape;6198;p71"/>
          <p:cNvGrpSpPr/>
          <p:nvPr/>
        </p:nvGrpSpPr>
        <p:grpSpPr>
          <a:xfrm>
            <a:off x="5034916" y="4726404"/>
            <a:ext cx="454144" cy="453557"/>
            <a:chOff x="5053900" y="2021500"/>
            <a:chExt cx="483750" cy="483125"/>
          </a:xfrm>
        </p:grpSpPr>
        <p:sp>
          <p:nvSpPr>
            <p:cNvPr id="6199" name="Google Shape;6199;p71"/>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0" name="Google Shape;6200;p71"/>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1" name="Google Shape;6201;p71"/>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2" name="Google Shape;6202;p71"/>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3" name="Google Shape;6203;p71"/>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4" name="Google Shape;6204;p71"/>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5" name="Google Shape;6205;p71"/>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6" name="Google Shape;6206;p71"/>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07" name="Google Shape;6207;p71"/>
          <p:cNvSpPr/>
          <p:nvPr/>
        </p:nvSpPr>
        <p:spPr>
          <a:xfrm>
            <a:off x="5666034" y="4726187"/>
            <a:ext cx="293985" cy="453323"/>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08" name="Google Shape;6208;p71"/>
          <p:cNvGrpSpPr/>
          <p:nvPr/>
        </p:nvGrpSpPr>
        <p:grpSpPr>
          <a:xfrm>
            <a:off x="6135049" y="4730629"/>
            <a:ext cx="468884" cy="445108"/>
            <a:chOff x="6222125" y="2025975"/>
            <a:chExt cx="499450" cy="474125"/>
          </a:xfrm>
        </p:grpSpPr>
        <p:sp>
          <p:nvSpPr>
            <p:cNvPr id="6209" name="Google Shape;6209;p7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0" name="Google Shape;6210;p7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1" name="Google Shape;6211;p7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12" name="Google Shape;6212;p71"/>
          <p:cNvGrpSpPr/>
          <p:nvPr/>
        </p:nvGrpSpPr>
        <p:grpSpPr>
          <a:xfrm>
            <a:off x="6745131" y="3152722"/>
            <a:ext cx="447339" cy="247937"/>
            <a:chOff x="896050" y="2725450"/>
            <a:chExt cx="476500" cy="264100"/>
          </a:xfrm>
        </p:grpSpPr>
        <p:sp>
          <p:nvSpPr>
            <p:cNvPr id="6213" name="Google Shape;6213;p71"/>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4" name="Google Shape;6214;p71"/>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5" name="Google Shape;6215;p71"/>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16" name="Google Shape;6216;p71"/>
          <p:cNvGrpSpPr/>
          <p:nvPr/>
        </p:nvGrpSpPr>
        <p:grpSpPr>
          <a:xfrm>
            <a:off x="7319451" y="3049900"/>
            <a:ext cx="453557" cy="453581"/>
            <a:chOff x="1487200" y="2615925"/>
            <a:chExt cx="483125" cy="483150"/>
          </a:xfrm>
        </p:grpSpPr>
        <p:sp>
          <p:nvSpPr>
            <p:cNvPr id="6217" name="Google Shape;6217;p71"/>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8" name="Google Shape;6218;p71"/>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9" name="Google Shape;6219;p71"/>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20" name="Google Shape;6220;p71"/>
          <p:cNvGrpSpPr/>
          <p:nvPr/>
        </p:nvGrpSpPr>
        <p:grpSpPr>
          <a:xfrm>
            <a:off x="7852716" y="3049900"/>
            <a:ext cx="471419" cy="453581"/>
            <a:chOff x="2077575" y="2615925"/>
            <a:chExt cx="502150" cy="483150"/>
          </a:xfrm>
        </p:grpSpPr>
        <p:sp>
          <p:nvSpPr>
            <p:cNvPr id="6221" name="Google Shape;6221;p71"/>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2" name="Google Shape;6222;p71"/>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3" name="Google Shape;6223;p71"/>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4" name="Google Shape;6224;p71"/>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25" name="Google Shape;6225;p71"/>
          <p:cNvGrpSpPr/>
          <p:nvPr/>
        </p:nvGrpSpPr>
        <p:grpSpPr>
          <a:xfrm>
            <a:off x="8417768" y="3071269"/>
            <a:ext cx="446048" cy="410843"/>
            <a:chOff x="2680100" y="2638725"/>
            <a:chExt cx="475125" cy="437625"/>
          </a:xfrm>
        </p:grpSpPr>
        <p:sp>
          <p:nvSpPr>
            <p:cNvPr id="6226" name="Google Shape;6226;p71"/>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7" name="Google Shape;6227;p71"/>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8" name="Google Shape;6228;p71"/>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9" name="Google Shape;6229;p71"/>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30" name="Google Shape;6230;p71"/>
          <p:cNvGrpSpPr/>
          <p:nvPr/>
        </p:nvGrpSpPr>
        <p:grpSpPr>
          <a:xfrm>
            <a:off x="9038621" y="3049900"/>
            <a:ext cx="318911" cy="453581"/>
            <a:chOff x="3342275" y="2615925"/>
            <a:chExt cx="339700" cy="483150"/>
          </a:xfrm>
        </p:grpSpPr>
        <p:sp>
          <p:nvSpPr>
            <p:cNvPr id="6231" name="Google Shape;6231;p71"/>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2" name="Google Shape;6232;p71"/>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33" name="Google Shape;6233;p71"/>
          <p:cNvSpPr/>
          <p:nvPr/>
        </p:nvSpPr>
        <p:spPr>
          <a:xfrm>
            <a:off x="9562950" y="3049467"/>
            <a:ext cx="372069" cy="453581"/>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4" name="Google Shape;6234;p71"/>
          <p:cNvSpPr/>
          <p:nvPr/>
        </p:nvSpPr>
        <p:spPr>
          <a:xfrm>
            <a:off x="10086995" y="3063640"/>
            <a:ext cx="453581" cy="425229"/>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5" name="Google Shape;6235;p71"/>
          <p:cNvSpPr/>
          <p:nvPr/>
        </p:nvSpPr>
        <p:spPr>
          <a:xfrm>
            <a:off x="10653468" y="3063640"/>
            <a:ext cx="453581" cy="425229"/>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36" name="Google Shape;6236;p71"/>
          <p:cNvGrpSpPr/>
          <p:nvPr/>
        </p:nvGrpSpPr>
        <p:grpSpPr>
          <a:xfrm>
            <a:off x="8554461" y="5275236"/>
            <a:ext cx="452643" cy="452361"/>
            <a:chOff x="5648900" y="2616600"/>
            <a:chExt cx="482150" cy="481850"/>
          </a:xfrm>
        </p:grpSpPr>
        <p:sp>
          <p:nvSpPr>
            <p:cNvPr id="6237" name="Google Shape;6237;p71"/>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8" name="Google Shape;6238;p71"/>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39" name="Google Shape;6239;p71"/>
          <p:cNvGrpSpPr/>
          <p:nvPr/>
        </p:nvGrpSpPr>
        <p:grpSpPr>
          <a:xfrm>
            <a:off x="6313507" y="5284189"/>
            <a:ext cx="434168" cy="434259"/>
            <a:chOff x="6242825" y="2615925"/>
            <a:chExt cx="483125" cy="483225"/>
          </a:xfrm>
        </p:grpSpPr>
        <p:sp>
          <p:nvSpPr>
            <p:cNvPr id="6240" name="Google Shape;6240;p71"/>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1" name="Google Shape;6241;p71"/>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2" name="Google Shape;6242;p71"/>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3" name="Google Shape;6243;p71"/>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4" name="Google Shape;6244;p71"/>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45" name="Google Shape;6245;p71"/>
          <p:cNvSpPr/>
          <p:nvPr/>
        </p:nvSpPr>
        <p:spPr>
          <a:xfrm>
            <a:off x="6738013" y="3621522"/>
            <a:ext cx="461303" cy="428233"/>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46" name="Google Shape;6246;p71"/>
          <p:cNvGrpSpPr/>
          <p:nvPr/>
        </p:nvGrpSpPr>
        <p:grpSpPr>
          <a:xfrm>
            <a:off x="7318173" y="3609382"/>
            <a:ext cx="456116" cy="453581"/>
            <a:chOff x="1487200" y="3210375"/>
            <a:chExt cx="485850" cy="483150"/>
          </a:xfrm>
        </p:grpSpPr>
        <p:sp>
          <p:nvSpPr>
            <p:cNvPr id="6247" name="Google Shape;6247;p71"/>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8" name="Google Shape;6248;p71"/>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9" name="Google Shape;6249;p71"/>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50" name="Google Shape;6250;p71"/>
          <p:cNvSpPr/>
          <p:nvPr/>
        </p:nvSpPr>
        <p:spPr>
          <a:xfrm>
            <a:off x="7861326" y="3653000"/>
            <a:ext cx="453557" cy="365264"/>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1" name="Google Shape;6251;p71"/>
          <p:cNvSpPr/>
          <p:nvPr/>
        </p:nvSpPr>
        <p:spPr>
          <a:xfrm>
            <a:off x="8413566" y="3699052"/>
            <a:ext cx="453628" cy="273144"/>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52" name="Google Shape;6252;p71"/>
          <p:cNvGrpSpPr/>
          <p:nvPr/>
        </p:nvGrpSpPr>
        <p:grpSpPr>
          <a:xfrm>
            <a:off x="8970651" y="3609370"/>
            <a:ext cx="454848" cy="453605"/>
            <a:chOff x="3269875" y="3210400"/>
            <a:chExt cx="484500" cy="483175"/>
          </a:xfrm>
        </p:grpSpPr>
        <p:sp>
          <p:nvSpPr>
            <p:cNvPr id="6253" name="Google Shape;6253;p71"/>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4" name="Google Shape;6254;p71"/>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55" name="Google Shape;6255;p71"/>
          <p:cNvGrpSpPr/>
          <p:nvPr/>
        </p:nvGrpSpPr>
        <p:grpSpPr>
          <a:xfrm>
            <a:off x="9636109" y="3608889"/>
            <a:ext cx="226955" cy="454567"/>
            <a:chOff x="3985700" y="3210375"/>
            <a:chExt cx="241750" cy="484200"/>
          </a:xfrm>
        </p:grpSpPr>
        <p:sp>
          <p:nvSpPr>
            <p:cNvPr id="6256" name="Google Shape;6256;p71"/>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7" name="Google Shape;6257;p71"/>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58" name="Google Shape;6258;p71"/>
          <p:cNvGrpSpPr/>
          <p:nvPr/>
        </p:nvGrpSpPr>
        <p:grpSpPr>
          <a:xfrm>
            <a:off x="10088469" y="3610238"/>
            <a:ext cx="452009" cy="451868"/>
            <a:chOff x="4460225" y="3211300"/>
            <a:chExt cx="481475" cy="481325"/>
          </a:xfrm>
        </p:grpSpPr>
        <p:sp>
          <p:nvSpPr>
            <p:cNvPr id="6259" name="Google Shape;6259;p71"/>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0" name="Google Shape;6260;p71"/>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61" name="Google Shape;6261;p71"/>
          <p:cNvSpPr/>
          <p:nvPr/>
        </p:nvSpPr>
        <p:spPr>
          <a:xfrm>
            <a:off x="10653468" y="3635273"/>
            <a:ext cx="453581" cy="400727"/>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62" name="Google Shape;6262;p71"/>
          <p:cNvGrpSpPr/>
          <p:nvPr/>
        </p:nvGrpSpPr>
        <p:grpSpPr>
          <a:xfrm>
            <a:off x="9146251" y="5314342"/>
            <a:ext cx="456045" cy="374205"/>
            <a:chOff x="5647000" y="3252650"/>
            <a:chExt cx="485775" cy="398600"/>
          </a:xfrm>
        </p:grpSpPr>
        <p:sp>
          <p:nvSpPr>
            <p:cNvPr id="6263" name="Google Shape;6263;p71"/>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4" name="Google Shape;6264;p71"/>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5" name="Google Shape;6265;p71"/>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6" name="Google Shape;6266;p71"/>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7" name="Google Shape;6267;p71"/>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68" name="Google Shape;6268;p71"/>
          <p:cNvGrpSpPr/>
          <p:nvPr/>
        </p:nvGrpSpPr>
        <p:grpSpPr>
          <a:xfrm>
            <a:off x="6886838" y="5322357"/>
            <a:ext cx="435381" cy="357939"/>
            <a:chOff x="6242450" y="3252800"/>
            <a:chExt cx="484475" cy="398300"/>
          </a:xfrm>
        </p:grpSpPr>
        <p:sp>
          <p:nvSpPr>
            <p:cNvPr id="6269" name="Google Shape;6269;p71"/>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0" name="Google Shape;6270;p71"/>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1" name="Google Shape;6271;p71"/>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72" name="Google Shape;6272;p71"/>
          <p:cNvGrpSpPr/>
          <p:nvPr/>
        </p:nvGrpSpPr>
        <p:grpSpPr>
          <a:xfrm>
            <a:off x="6769482" y="4168136"/>
            <a:ext cx="398637" cy="453557"/>
            <a:chOff x="922025" y="3804850"/>
            <a:chExt cx="424625" cy="483125"/>
          </a:xfrm>
        </p:grpSpPr>
        <p:sp>
          <p:nvSpPr>
            <p:cNvPr id="6273" name="Google Shape;6273;p71"/>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4" name="Google Shape;6274;p71"/>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75" name="Google Shape;6275;p71"/>
          <p:cNvSpPr/>
          <p:nvPr/>
        </p:nvSpPr>
        <p:spPr>
          <a:xfrm>
            <a:off x="7313802" y="4166672"/>
            <a:ext cx="464401" cy="455224"/>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76" name="Google Shape;6276;p71"/>
          <p:cNvGrpSpPr/>
          <p:nvPr/>
        </p:nvGrpSpPr>
        <p:grpSpPr>
          <a:xfrm>
            <a:off x="7879789" y="4168136"/>
            <a:ext cx="417273" cy="453557"/>
            <a:chOff x="2100300" y="3804850"/>
            <a:chExt cx="444475" cy="483125"/>
          </a:xfrm>
        </p:grpSpPr>
        <p:sp>
          <p:nvSpPr>
            <p:cNvPr id="6277" name="Google Shape;6277;p71"/>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8" name="Google Shape;6278;p71"/>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79" name="Google Shape;6279;p71"/>
          <p:cNvGrpSpPr/>
          <p:nvPr/>
        </p:nvGrpSpPr>
        <p:grpSpPr>
          <a:xfrm>
            <a:off x="8444618" y="4168136"/>
            <a:ext cx="392348" cy="453557"/>
            <a:chOff x="2708700" y="3804850"/>
            <a:chExt cx="417925" cy="483125"/>
          </a:xfrm>
        </p:grpSpPr>
        <p:sp>
          <p:nvSpPr>
            <p:cNvPr id="6280" name="Google Shape;6280;p71"/>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1" name="Google Shape;6281;p71"/>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2" name="Google Shape;6282;p71"/>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3" name="Google Shape;6283;p71"/>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84" name="Google Shape;6284;p71"/>
          <p:cNvSpPr/>
          <p:nvPr/>
        </p:nvSpPr>
        <p:spPr>
          <a:xfrm>
            <a:off x="8970792" y="4221559"/>
            <a:ext cx="453557" cy="345432"/>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5" name="Google Shape;6285;p71"/>
          <p:cNvSpPr/>
          <p:nvPr/>
        </p:nvSpPr>
        <p:spPr>
          <a:xfrm>
            <a:off x="9539742" y="4167494"/>
            <a:ext cx="418493" cy="453581"/>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86" name="Google Shape;6286;p71"/>
          <p:cNvGrpSpPr/>
          <p:nvPr/>
        </p:nvGrpSpPr>
        <p:grpSpPr>
          <a:xfrm>
            <a:off x="10093785" y="4169837"/>
            <a:ext cx="441377" cy="450155"/>
            <a:chOff x="4467450" y="3808475"/>
            <a:chExt cx="470150" cy="479500"/>
          </a:xfrm>
        </p:grpSpPr>
        <p:sp>
          <p:nvSpPr>
            <p:cNvPr id="6287" name="Google Shape;6287;p71"/>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8" name="Google Shape;6288;p71"/>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9" name="Google Shape;6289;p71"/>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0" name="Google Shape;6290;p71"/>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91" name="Google Shape;6291;p71"/>
          <p:cNvGrpSpPr/>
          <p:nvPr/>
        </p:nvGrpSpPr>
        <p:grpSpPr>
          <a:xfrm>
            <a:off x="10654247" y="4168136"/>
            <a:ext cx="453581" cy="453557"/>
            <a:chOff x="5053900" y="3804850"/>
            <a:chExt cx="483150" cy="483125"/>
          </a:xfrm>
        </p:grpSpPr>
        <p:sp>
          <p:nvSpPr>
            <p:cNvPr id="6292" name="Google Shape;6292;p71"/>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3" name="Google Shape;6293;p71"/>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4" name="Google Shape;6294;p71"/>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5" name="Google Shape;6295;p71"/>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96" name="Google Shape;6296;p71"/>
          <p:cNvGrpSpPr/>
          <p:nvPr/>
        </p:nvGrpSpPr>
        <p:grpSpPr>
          <a:xfrm>
            <a:off x="9741442" y="5274695"/>
            <a:ext cx="453557" cy="453557"/>
            <a:chOff x="5648375" y="3804850"/>
            <a:chExt cx="483125" cy="483125"/>
          </a:xfrm>
        </p:grpSpPr>
        <p:sp>
          <p:nvSpPr>
            <p:cNvPr id="6297" name="Google Shape;6297;p71"/>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8" name="Google Shape;6298;p71"/>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9" name="Google Shape;6299;p71"/>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0" name="Google Shape;6300;p71"/>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01" name="Google Shape;6301;p71"/>
          <p:cNvGrpSpPr/>
          <p:nvPr/>
        </p:nvGrpSpPr>
        <p:grpSpPr>
          <a:xfrm>
            <a:off x="7461382" y="5291038"/>
            <a:ext cx="374564" cy="420599"/>
            <a:chOff x="6276025" y="3812400"/>
            <a:chExt cx="416800" cy="468025"/>
          </a:xfrm>
        </p:grpSpPr>
        <p:sp>
          <p:nvSpPr>
            <p:cNvPr id="6302" name="Google Shape;6302;p71"/>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3" name="Google Shape;6303;p71"/>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4" name="Google Shape;6304;p71"/>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5" name="Google Shape;6305;p71"/>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06" name="Google Shape;6306;p71"/>
          <p:cNvGrpSpPr/>
          <p:nvPr/>
        </p:nvGrpSpPr>
        <p:grpSpPr>
          <a:xfrm>
            <a:off x="6740391" y="4726786"/>
            <a:ext cx="456820" cy="453581"/>
            <a:chOff x="890400" y="4399350"/>
            <a:chExt cx="486600" cy="483150"/>
          </a:xfrm>
        </p:grpSpPr>
        <p:sp>
          <p:nvSpPr>
            <p:cNvPr id="6307" name="Google Shape;6307;p71"/>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8" name="Google Shape;6308;p71"/>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9" name="Google Shape;6309;p71"/>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10" name="Google Shape;6310;p71"/>
          <p:cNvGrpSpPr/>
          <p:nvPr/>
        </p:nvGrpSpPr>
        <p:grpSpPr>
          <a:xfrm>
            <a:off x="7319451" y="4747158"/>
            <a:ext cx="453557" cy="412837"/>
            <a:chOff x="1487200" y="4421025"/>
            <a:chExt cx="483125" cy="439750"/>
          </a:xfrm>
        </p:grpSpPr>
        <p:sp>
          <p:nvSpPr>
            <p:cNvPr id="6311" name="Google Shape;6311;p71"/>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2" name="Google Shape;6312;p71"/>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3" name="Google Shape;6313;p71"/>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4" name="Google Shape;6314;p71"/>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15" name="Google Shape;6315;p71"/>
          <p:cNvGrpSpPr/>
          <p:nvPr/>
        </p:nvGrpSpPr>
        <p:grpSpPr>
          <a:xfrm>
            <a:off x="7858490" y="4726810"/>
            <a:ext cx="459871" cy="453535"/>
            <a:chOff x="2079300" y="4399325"/>
            <a:chExt cx="489850" cy="483100"/>
          </a:xfrm>
        </p:grpSpPr>
        <p:sp>
          <p:nvSpPr>
            <p:cNvPr id="6316" name="Google Shape;6316;p71"/>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7" name="Google Shape;6317;p71"/>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18" name="Google Shape;6318;p71"/>
          <p:cNvSpPr/>
          <p:nvPr/>
        </p:nvSpPr>
        <p:spPr>
          <a:xfrm>
            <a:off x="8441010" y="4726093"/>
            <a:ext cx="398732" cy="453511"/>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319" name="Google Shape;6319;p71"/>
          <p:cNvGrpSpPr/>
          <p:nvPr/>
        </p:nvGrpSpPr>
        <p:grpSpPr>
          <a:xfrm>
            <a:off x="9013919" y="4726810"/>
            <a:ext cx="368315" cy="453535"/>
            <a:chOff x="3316000" y="4399325"/>
            <a:chExt cx="392325" cy="483100"/>
          </a:xfrm>
        </p:grpSpPr>
        <p:sp>
          <p:nvSpPr>
            <p:cNvPr id="6320" name="Google Shape;6320;p71"/>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1" name="Google Shape;6321;p71"/>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22" name="Google Shape;6322;p71"/>
          <p:cNvGrpSpPr/>
          <p:nvPr/>
        </p:nvGrpSpPr>
        <p:grpSpPr>
          <a:xfrm>
            <a:off x="9580239" y="4726786"/>
            <a:ext cx="338696" cy="453581"/>
            <a:chOff x="3926225" y="4399275"/>
            <a:chExt cx="360775" cy="483150"/>
          </a:xfrm>
        </p:grpSpPr>
        <p:sp>
          <p:nvSpPr>
            <p:cNvPr id="6323" name="Google Shape;6323;p71"/>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4" name="Google Shape;6324;p71"/>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25" name="Google Shape;6325;p71"/>
          <p:cNvSpPr/>
          <p:nvPr/>
        </p:nvSpPr>
        <p:spPr>
          <a:xfrm>
            <a:off x="10194178" y="4726104"/>
            <a:ext cx="239183" cy="453488"/>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326" name="Google Shape;6326;p71"/>
          <p:cNvGrpSpPr/>
          <p:nvPr/>
        </p:nvGrpSpPr>
        <p:grpSpPr>
          <a:xfrm>
            <a:off x="10654317" y="4726869"/>
            <a:ext cx="453440" cy="453417"/>
            <a:chOff x="5053975" y="4399375"/>
            <a:chExt cx="483000" cy="482975"/>
          </a:xfrm>
        </p:grpSpPr>
        <p:sp>
          <p:nvSpPr>
            <p:cNvPr id="6327" name="Google Shape;6327;p71"/>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8" name="Google Shape;6328;p71"/>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9" name="Google Shape;6329;p71"/>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0" name="Google Shape;6330;p71"/>
          <p:cNvGrpSpPr/>
          <p:nvPr/>
        </p:nvGrpSpPr>
        <p:grpSpPr>
          <a:xfrm>
            <a:off x="10334146" y="5274723"/>
            <a:ext cx="453557" cy="453557"/>
            <a:chOff x="5648375" y="4399300"/>
            <a:chExt cx="483125" cy="483125"/>
          </a:xfrm>
        </p:grpSpPr>
        <p:sp>
          <p:nvSpPr>
            <p:cNvPr id="6331" name="Google Shape;6331;p71"/>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2" name="Google Shape;6332;p71"/>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3" name="Google Shape;6333;p71"/>
          <p:cNvGrpSpPr/>
          <p:nvPr/>
        </p:nvGrpSpPr>
        <p:grpSpPr>
          <a:xfrm>
            <a:off x="7975109" y="5299516"/>
            <a:ext cx="440009" cy="403659"/>
            <a:chOff x="6239575" y="4416275"/>
            <a:chExt cx="489625" cy="449175"/>
          </a:xfrm>
        </p:grpSpPr>
        <p:sp>
          <p:nvSpPr>
            <p:cNvPr id="6334" name="Google Shape;6334;p71"/>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5" name="Google Shape;6335;p71"/>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6" name="Google Shape;6336;p71"/>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7" name="Google Shape;6337;p71"/>
          <p:cNvGrpSpPr/>
          <p:nvPr/>
        </p:nvGrpSpPr>
        <p:grpSpPr>
          <a:xfrm>
            <a:off x="4112813" y="5295753"/>
            <a:ext cx="410979" cy="410979"/>
            <a:chOff x="892750" y="4993750"/>
            <a:chExt cx="483125" cy="483125"/>
          </a:xfrm>
        </p:grpSpPr>
        <p:sp>
          <p:nvSpPr>
            <p:cNvPr id="6338" name="Google Shape;6338;p71"/>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9" name="Google Shape;6339;p71"/>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0" name="Google Shape;6340;p71"/>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1" name="Google Shape;6341;p71"/>
          <p:cNvGrpSpPr/>
          <p:nvPr/>
        </p:nvGrpSpPr>
        <p:grpSpPr>
          <a:xfrm>
            <a:off x="4662959" y="5295753"/>
            <a:ext cx="410979" cy="410979"/>
            <a:chOff x="1487200" y="4993750"/>
            <a:chExt cx="483125" cy="483125"/>
          </a:xfrm>
        </p:grpSpPr>
        <p:sp>
          <p:nvSpPr>
            <p:cNvPr id="6342" name="Google Shape;6342;p7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3" name="Google Shape;6343;p7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4" name="Google Shape;6344;p71"/>
          <p:cNvGrpSpPr/>
          <p:nvPr/>
        </p:nvGrpSpPr>
        <p:grpSpPr>
          <a:xfrm>
            <a:off x="5213105" y="5295753"/>
            <a:ext cx="410979" cy="410979"/>
            <a:chOff x="2081650" y="4993750"/>
            <a:chExt cx="483125" cy="483125"/>
          </a:xfrm>
        </p:grpSpPr>
        <p:sp>
          <p:nvSpPr>
            <p:cNvPr id="6345" name="Google Shape;6345;p7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6" name="Google Shape;6346;p7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7" name="Google Shape;6347;p71"/>
          <p:cNvGrpSpPr/>
          <p:nvPr/>
        </p:nvGrpSpPr>
        <p:grpSpPr>
          <a:xfrm>
            <a:off x="1988437" y="5305584"/>
            <a:ext cx="391976" cy="391976"/>
            <a:chOff x="2676100" y="4993750"/>
            <a:chExt cx="483125" cy="483125"/>
          </a:xfrm>
        </p:grpSpPr>
        <p:sp>
          <p:nvSpPr>
            <p:cNvPr id="6348" name="Google Shape;6348;p71"/>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9" name="Google Shape;6349;p71"/>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0" name="Google Shape;6350;p71"/>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51" name="Google Shape;6351;p71"/>
          <p:cNvGrpSpPr/>
          <p:nvPr/>
        </p:nvGrpSpPr>
        <p:grpSpPr>
          <a:xfrm>
            <a:off x="5763247" y="5295753"/>
            <a:ext cx="410979" cy="410979"/>
            <a:chOff x="3270550" y="4993750"/>
            <a:chExt cx="483125" cy="483125"/>
          </a:xfrm>
        </p:grpSpPr>
        <p:sp>
          <p:nvSpPr>
            <p:cNvPr id="6352" name="Google Shape;6352;p71"/>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3" name="Google Shape;6353;p71"/>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4" name="Google Shape;6354;p71"/>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55" name="Google Shape;6355;p71"/>
          <p:cNvSpPr/>
          <p:nvPr/>
        </p:nvSpPr>
        <p:spPr>
          <a:xfrm>
            <a:off x="2519407" y="5305242"/>
            <a:ext cx="391996" cy="392097"/>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356" name="Google Shape;6356;p71"/>
          <p:cNvGrpSpPr/>
          <p:nvPr/>
        </p:nvGrpSpPr>
        <p:grpSpPr>
          <a:xfrm>
            <a:off x="3050791" y="5305524"/>
            <a:ext cx="391996" cy="392097"/>
            <a:chOff x="4459450" y="4993700"/>
            <a:chExt cx="483150" cy="483275"/>
          </a:xfrm>
        </p:grpSpPr>
        <p:sp>
          <p:nvSpPr>
            <p:cNvPr id="6357" name="Google Shape;6357;p71"/>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8" name="Google Shape;6358;p71"/>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59" name="Google Shape;6359;p71"/>
          <p:cNvGrpSpPr/>
          <p:nvPr/>
        </p:nvGrpSpPr>
        <p:grpSpPr>
          <a:xfrm>
            <a:off x="3581962" y="5305524"/>
            <a:ext cx="391996" cy="392097"/>
            <a:chOff x="5053900" y="4993700"/>
            <a:chExt cx="483150" cy="483275"/>
          </a:xfrm>
        </p:grpSpPr>
        <p:sp>
          <p:nvSpPr>
            <p:cNvPr id="6360" name="Google Shape;6360;p71"/>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61" name="Google Shape;6361;p71"/>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65"/>
        <p:cNvGrpSpPr/>
        <p:nvPr/>
      </p:nvGrpSpPr>
      <p:grpSpPr>
        <a:xfrm>
          <a:off x="0" y="0"/>
          <a:ext cx="0" cy="0"/>
          <a:chOff x="0" y="0"/>
          <a:chExt cx="0" cy="0"/>
        </a:xfrm>
      </p:grpSpPr>
      <p:sp>
        <p:nvSpPr>
          <p:cNvPr id="6366" name="Google Shape;6366;p72"/>
          <p:cNvSpPr/>
          <p:nvPr/>
        </p:nvSpPr>
        <p:spPr>
          <a:xfrm>
            <a:off x="1125467" y="2045341"/>
            <a:ext cx="431556" cy="49808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72"/>
          <p:cNvSpPr/>
          <p:nvPr/>
        </p:nvSpPr>
        <p:spPr>
          <a:xfrm>
            <a:off x="1125472" y="2664815"/>
            <a:ext cx="510677" cy="451651"/>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72"/>
          <p:cNvSpPr/>
          <p:nvPr/>
        </p:nvSpPr>
        <p:spPr>
          <a:xfrm>
            <a:off x="1136579" y="3237860"/>
            <a:ext cx="488464" cy="497883"/>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69" name="Google Shape;6369;p72"/>
          <p:cNvGrpSpPr/>
          <p:nvPr/>
        </p:nvGrpSpPr>
        <p:grpSpPr>
          <a:xfrm>
            <a:off x="3983637" y="2082537"/>
            <a:ext cx="495843" cy="498355"/>
            <a:chOff x="-41270450" y="1973375"/>
            <a:chExt cx="315850" cy="317450"/>
          </a:xfrm>
        </p:grpSpPr>
        <p:sp>
          <p:nvSpPr>
            <p:cNvPr id="6370" name="Google Shape;6370;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74" name="Google Shape;6374;p72"/>
          <p:cNvGrpSpPr/>
          <p:nvPr/>
        </p:nvGrpSpPr>
        <p:grpSpPr>
          <a:xfrm>
            <a:off x="4007210" y="2678479"/>
            <a:ext cx="527828" cy="496117"/>
            <a:chOff x="-41291625" y="2339025"/>
            <a:chExt cx="336225" cy="316025"/>
          </a:xfrm>
        </p:grpSpPr>
        <p:sp>
          <p:nvSpPr>
            <p:cNvPr id="6375" name="Google Shape;6375;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7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77" name="Google Shape;6377;p72"/>
          <p:cNvSpPr/>
          <p:nvPr/>
        </p:nvSpPr>
        <p:spPr>
          <a:xfrm>
            <a:off x="3976036" y="2927833"/>
            <a:ext cx="0" cy="39"/>
          </a:xfrm>
          <a:custGeom>
            <a:avLst/>
            <a:gdLst/>
            <a:ahLst/>
            <a:cxnLst/>
            <a:rect l="l" t="t" r="r" b="b"/>
            <a:pathLst>
              <a:path h="1" extrusionOk="0">
                <a:moveTo>
                  <a:pt x="0"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72"/>
          <p:cNvSpPr/>
          <p:nvPr/>
        </p:nvSpPr>
        <p:spPr>
          <a:xfrm>
            <a:off x="4021902" y="3254863"/>
            <a:ext cx="502004" cy="497923"/>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72"/>
          <p:cNvSpPr/>
          <p:nvPr/>
        </p:nvSpPr>
        <p:spPr>
          <a:xfrm>
            <a:off x="2409984" y="3837128"/>
            <a:ext cx="309145" cy="497099"/>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72"/>
          <p:cNvSpPr/>
          <p:nvPr/>
        </p:nvSpPr>
        <p:spPr>
          <a:xfrm>
            <a:off x="2345699" y="4410502"/>
            <a:ext cx="437719" cy="499885"/>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72"/>
          <p:cNvSpPr/>
          <p:nvPr/>
        </p:nvSpPr>
        <p:spPr>
          <a:xfrm>
            <a:off x="2313585" y="5069213"/>
            <a:ext cx="497099" cy="498747"/>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72"/>
          <p:cNvSpPr/>
          <p:nvPr/>
        </p:nvSpPr>
        <p:spPr>
          <a:xfrm>
            <a:off x="5270996" y="3837442"/>
            <a:ext cx="499571" cy="496471"/>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83" name="Google Shape;6383;p72"/>
          <p:cNvGrpSpPr/>
          <p:nvPr/>
        </p:nvGrpSpPr>
        <p:grpSpPr>
          <a:xfrm>
            <a:off x="1639380" y="2045214"/>
            <a:ext cx="529241" cy="497529"/>
            <a:chOff x="-42804750" y="1949600"/>
            <a:chExt cx="337125" cy="316925"/>
          </a:xfrm>
        </p:grpSpPr>
        <p:sp>
          <p:nvSpPr>
            <p:cNvPr id="6384" name="Google Shape;6384;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7" name="Google Shape;6387;p72"/>
          <p:cNvGrpSpPr/>
          <p:nvPr/>
        </p:nvGrpSpPr>
        <p:grpSpPr>
          <a:xfrm>
            <a:off x="1722948" y="2648810"/>
            <a:ext cx="447608" cy="485677"/>
            <a:chOff x="-42778750" y="2320125"/>
            <a:chExt cx="285125" cy="309375"/>
          </a:xfrm>
        </p:grpSpPr>
        <p:sp>
          <p:nvSpPr>
            <p:cNvPr id="6388" name="Google Shape;6388;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90" name="Google Shape;6390;p72"/>
          <p:cNvGrpSpPr/>
          <p:nvPr/>
        </p:nvGrpSpPr>
        <p:grpSpPr>
          <a:xfrm>
            <a:off x="1693173" y="3244816"/>
            <a:ext cx="500788" cy="499571"/>
            <a:chOff x="-42796875" y="2680675"/>
            <a:chExt cx="319000" cy="318225"/>
          </a:xfrm>
        </p:grpSpPr>
        <p:sp>
          <p:nvSpPr>
            <p:cNvPr id="6391" name="Google Shape;6391;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96" name="Google Shape;6396;p72"/>
          <p:cNvSpPr/>
          <p:nvPr/>
        </p:nvSpPr>
        <p:spPr>
          <a:xfrm>
            <a:off x="4586193" y="2079367"/>
            <a:ext cx="500788" cy="497373"/>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72"/>
          <p:cNvSpPr/>
          <p:nvPr/>
        </p:nvSpPr>
        <p:spPr>
          <a:xfrm>
            <a:off x="4613031" y="2721323"/>
            <a:ext cx="506988" cy="424139"/>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72"/>
          <p:cNvSpPr/>
          <p:nvPr/>
        </p:nvSpPr>
        <p:spPr>
          <a:xfrm>
            <a:off x="4625737" y="3254863"/>
            <a:ext cx="500827" cy="496588"/>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72"/>
          <p:cNvSpPr/>
          <p:nvPr/>
        </p:nvSpPr>
        <p:spPr>
          <a:xfrm>
            <a:off x="2973955" y="3837129"/>
            <a:ext cx="358636" cy="494625"/>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72"/>
          <p:cNvSpPr/>
          <p:nvPr/>
        </p:nvSpPr>
        <p:spPr>
          <a:xfrm>
            <a:off x="2823309" y="4881877"/>
            <a:ext cx="39" cy="39"/>
          </a:xfrm>
          <a:custGeom>
            <a:avLst/>
            <a:gdLst/>
            <a:ahLst/>
            <a:cxnLst/>
            <a:rect l="l" t="t" r="r" b="b"/>
            <a:pathLst>
              <a:path w="1" h="1" extrusionOk="0">
                <a:moveTo>
                  <a:pt x="1"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01" name="Google Shape;6401;p72"/>
          <p:cNvGrpSpPr/>
          <p:nvPr/>
        </p:nvGrpSpPr>
        <p:grpSpPr>
          <a:xfrm>
            <a:off x="2890867" y="4415850"/>
            <a:ext cx="520568" cy="492781"/>
            <a:chOff x="-39055650" y="2315975"/>
            <a:chExt cx="331600" cy="313900"/>
          </a:xfrm>
        </p:grpSpPr>
        <p:sp>
          <p:nvSpPr>
            <p:cNvPr id="6402" name="Google Shape;6402;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04" name="Google Shape;6404;p72"/>
          <p:cNvSpPr/>
          <p:nvPr/>
        </p:nvSpPr>
        <p:spPr>
          <a:xfrm>
            <a:off x="2899810" y="5106517"/>
            <a:ext cx="499532" cy="424139"/>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72"/>
          <p:cNvSpPr/>
          <p:nvPr/>
        </p:nvSpPr>
        <p:spPr>
          <a:xfrm>
            <a:off x="5327253" y="4396296"/>
            <a:ext cx="387051" cy="500473"/>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06" name="Google Shape;6406;p72"/>
          <p:cNvGrpSpPr/>
          <p:nvPr/>
        </p:nvGrpSpPr>
        <p:grpSpPr>
          <a:xfrm>
            <a:off x="2213089" y="2045450"/>
            <a:ext cx="506988" cy="495724"/>
            <a:chOff x="-42430625" y="1949750"/>
            <a:chExt cx="322950" cy="315775"/>
          </a:xfrm>
        </p:grpSpPr>
        <p:sp>
          <p:nvSpPr>
            <p:cNvPr id="6407" name="Google Shape;6407;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11" name="Google Shape;6411;p72"/>
          <p:cNvSpPr/>
          <p:nvPr/>
        </p:nvSpPr>
        <p:spPr>
          <a:xfrm>
            <a:off x="2292049" y="2642205"/>
            <a:ext cx="432812" cy="497099"/>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72"/>
          <p:cNvSpPr/>
          <p:nvPr/>
        </p:nvSpPr>
        <p:spPr>
          <a:xfrm>
            <a:off x="2262013" y="3218797"/>
            <a:ext cx="493409" cy="49686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72"/>
          <p:cNvSpPr/>
          <p:nvPr/>
        </p:nvSpPr>
        <p:spPr>
          <a:xfrm>
            <a:off x="5222695" y="2091102"/>
            <a:ext cx="498355" cy="453809"/>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72"/>
          <p:cNvSpPr/>
          <p:nvPr/>
        </p:nvSpPr>
        <p:spPr>
          <a:xfrm>
            <a:off x="5248555" y="2676819"/>
            <a:ext cx="505772" cy="498355"/>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72"/>
          <p:cNvSpPr/>
          <p:nvPr/>
        </p:nvSpPr>
        <p:spPr>
          <a:xfrm>
            <a:off x="5209145" y="3253253"/>
            <a:ext cx="498355" cy="49831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72"/>
          <p:cNvSpPr/>
          <p:nvPr/>
        </p:nvSpPr>
        <p:spPr>
          <a:xfrm>
            <a:off x="3488467" y="3833085"/>
            <a:ext cx="499571" cy="500827"/>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17" name="Google Shape;6417;p72"/>
          <p:cNvGrpSpPr/>
          <p:nvPr/>
        </p:nvGrpSpPr>
        <p:grpSpPr>
          <a:xfrm>
            <a:off x="3497792" y="4413376"/>
            <a:ext cx="497099" cy="496077"/>
            <a:chOff x="-38686275" y="2314400"/>
            <a:chExt cx="316650" cy="316000"/>
          </a:xfrm>
        </p:grpSpPr>
        <p:sp>
          <p:nvSpPr>
            <p:cNvPr id="6418" name="Google Shape;6418;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0" name="Google Shape;6420;p72"/>
          <p:cNvGrpSpPr/>
          <p:nvPr/>
        </p:nvGrpSpPr>
        <p:grpSpPr>
          <a:xfrm>
            <a:off x="3495928" y="5069429"/>
            <a:ext cx="500827" cy="498315"/>
            <a:chOff x="-38686275" y="2682250"/>
            <a:chExt cx="319025" cy="317425"/>
          </a:xfrm>
        </p:grpSpPr>
        <p:sp>
          <p:nvSpPr>
            <p:cNvPr id="6421" name="Google Shape;6421;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3" name="Google Shape;6423;p72"/>
          <p:cNvGrpSpPr/>
          <p:nvPr/>
        </p:nvGrpSpPr>
        <p:grpSpPr>
          <a:xfrm>
            <a:off x="5253771" y="5067487"/>
            <a:ext cx="521824" cy="502200"/>
            <a:chOff x="-37534750" y="2668075"/>
            <a:chExt cx="332400" cy="319900"/>
          </a:xfrm>
        </p:grpSpPr>
        <p:sp>
          <p:nvSpPr>
            <p:cNvPr id="6424" name="Google Shape;6424;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26" name="Google Shape;6426;p72"/>
          <p:cNvSpPr/>
          <p:nvPr/>
        </p:nvSpPr>
        <p:spPr>
          <a:xfrm>
            <a:off x="2809002" y="2044439"/>
            <a:ext cx="500788" cy="496784"/>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27" name="Google Shape;6427;p72"/>
          <p:cNvGrpSpPr/>
          <p:nvPr/>
        </p:nvGrpSpPr>
        <p:grpSpPr>
          <a:xfrm>
            <a:off x="2842259" y="2642333"/>
            <a:ext cx="500788" cy="498747"/>
            <a:chOff x="-42062025" y="2316000"/>
            <a:chExt cx="319000" cy="317700"/>
          </a:xfrm>
        </p:grpSpPr>
        <p:sp>
          <p:nvSpPr>
            <p:cNvPr id="6428" name="Google Shape;6428;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30" name="Google Shape;6430;p72"/>
          <p:cNvSpPr/>
          <p:nvPr/>
        </p:nvSpPr>
        <p:spPr>
          <a:xfrm>
            <a:off x="2846703" y="3217580"/>
            <a:ext cx="504516" cy="500395"/>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31" name="Google Shape;6431;p72"/>
          <p:cNvGrpSpPr/>
          <p:nvPr/>
        </p:nvGrpSpPr>
        <p:grpSpPr>
          <a:xfrm>
            <a:off x="1168759" y="3857138"/>
            <a:ext cx="440191" cy="490897"/>
            <a:chOff x="-40150450" y="1977325"/>
            <a:chExt cx="280400" cy="312700"/>
          </a:xfrm>
        </p:grpSpPr>
        <p:sp>
          <p:nvSpPr>
            <p:cNvPr id="6432" name="Google Shape;6432;p7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7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6" name="Google Shape;6436;p72"/>
          <p:cNvGrpSpPr/>
          <p:nvPr/>
        </p:nvGrpSpPr>
        <p:grpSpPr>
          <a:xfrm>
            <a:off x="1160713" y="4469429"/>
            <a:ext cx="456281" cy="497099"/>
            <a:chOff x="-40160700" y="2339625"/>
            <a:chExt cx="290650" cy="316650"/>
          </a:xfrm>
        </p:grpSpPr>
        <p:sp>
          <p:nvSpPr>
            <p:cNvPr id="6437" name="Google Shape;6437;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1" name="Google Shape;6441;p72"/>
          <p:cNvGrpSpPr/>
          <p:nvPr/>
        </p:nvGrpSpPr>
        <p:grpSpPr>
          <a:xfrm>
            <a:off x="1136479" y="5070039"/>
            <a:ext cx="500788" cy="497099"/>
            <a:chOff x="-40171725" y="2705875"/>
            <a:chExt cx="319000" cy="316650"/>
          </a:xfrm>
        </p:grpSpPr>
        <p:sp>
          <p:nvSpPr>
            <p:cNvPr id="6442" name="Google Shape;6442;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4" name="Google Shape;6444;p72"/>
          <p:cNvGrpSpPr/>
          <p:nvPr/>
        </p:nvGrpSpPr>
        <p:grpSpPr>
          <a:xfrm>
            <a:off x="4146610" y="3835979"/>
            <a:ext cx="363581" cy="498355"/>
            <a:chOff x="-38275925" y="1946600"/>
            <a:chExt cx="231600" cy="317450"/>
          </a:xfrm>
        </p:grpSpPr>
        <p:sp>
          <p:nvSpPr>
            <p:cNvPr id="6445" name="Google Shape;6445;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47" name="Google Shape;6447;p72"/>
          <p:cNvSpPr/>
          <p:nvPr/>
        </p:nvSpPr>
        <p:spPr>
          <a:xfrm>
            <a:off x="4077164" y="4411601"/>
            <a:ext cx="499571" cy="498785"/>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72"/>
          <p:cNvSpPr/>
          <p:nvPr/>
        </p:nvSpPr>
        <p:spPr>
          <a:xfrm>
            <a:off x="4183934" y="5068801"/>
            <a:ext cx="293095" cy="49957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49" name="Google Shape;6449;p72"/>
          <p:cNvGrpSpPr/>
          <p:nvPr/>
        </p:nvGrpSpPr>
        <p:grpSpPr>
          <a:xfrm>
            <a:off x="2898455" y="5699236"/>
            <a:ext cx="509461" cy="495881"/>
            <a:chOff x="-37190575" y="1951325"/>
            <a:chExt cx="324525" cy="315875"/>
          </a:xfrm>
        </p:grpSpPr>
        <p:sp>
          <p:nvSpPr>
            <p:cNvPr id="6450" name="Google Shape;6450;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55" name="Google Shape;6455;p72"/>
          <p:cNvSpPr/>
          <p:nvPr/>
        </p:nvSpPr>
        <p:spPr>
          <a:xfrm>
            <a:off x="3388795" y="2041967"/>
            <a:ext cx="504516" cy="49831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56" name="Google Shape;6456;p72"/>
          <p:cNvGrpSpPr/>
          <p:nvPr/>
        </p:nvGrpSpPr>
        <p:grpSpPr>
          <a:xfrm>
            <a:off x="3432192" y="2747437"/>
            <a:ext cx="498315" cy="390740"/>
            <a:chOff x="-41694200" y="2382950"/>
            <a:chExt cx="317425" cy="248900"/>
          </a:xfrm>
        </p:grpSpPr>
        <p:sp>
          <p:nvSpPr>
            <p:cNvPr id="6457" name="Google Shape;6457;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59" name="Google Shape;6459;p72"/>
          <p:cNvGrpSpPr/>
          <p:nvPr/>
        </p:nvGrpSpPr>
        <p:grpSpPr>
          <a:xfrm>
            <a:off x="3427957" y="3218513"/>
            <a:ext cx="500788" cy="498355"/>
            <a:chOff x="-41695775" y="2683025"/>
            <a:chExt cx="319000" cy="317450"/>
          </a:xfrm>
        </p:grpSpPr>
        <p:sp>
          <p:nvSpPr>
            <p:cNvPr id="6460" name="Google Shape;6460;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3" name="Google Shape;6463;p72"/>
          <p:cNvGrpSpPr/>
          <p:nvPr/>
        </p:nvGrpSpPr>
        <p:grpSpPr>
          <a:xfrm>
            <a:off x="1751022" y="3875540"/>
            <a:ext cx="456281" cy="500827"/>
            <a:chOff x="-39792875" y="1971800"/>
            <a:chExt cx="290650" cy="319025"/>
          </a:xfrm>
        </p:grpSpPr>
        <p:sp>
          <p:nvSpPr>
            <p:cNvPr id="6464" name="Google Shape;6464;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6" name="Google Shape;6466;p72"/>
          <p:cNvGrpSpPr/>
          <p:nvPr/>
        </p:nvGrpSpPr>
        <p:grpSpPr>
          <a:xfrm>
            <a:off x="1762758" y="4450309"/>
            <a:ext cx="432812" cy="499767"/>
            <a:chOff x="-39783425" y="2337925"/>
            <a:chExt cx="275700" cy="318350"/>
          </a:xfrm>
        </p:grpSpPr>
        <p:sp>
          <p:nvSpPr>
            <p:cNvPr id="6467" name="Google Shape;6467;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69" name="Google Shape;6469;p72"/>
          <p:cNvSpPr/>
          <p:nvPr/>
        </p:nvSpPr>
        <p:spPr>
          <a:xfrm>
            <a:off x="1728578" y="5069745"/>
            <a:ext cx="495881" cy="497687"/>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70" name="Google Shape;6470;p72"/>
          <p:cNvGrpSpPr/>
          <p:nvPr/>
        </p:nvGrpSpPr>
        <p:grpSpPr>
          <a:xfrm>
            <a:off x="4653771" y="3838452"/>
            <a:ext cx="511933" cy="496824"/>
            <a:chOff x="-37956150" y="1948175"/>
            <a:chExt cx="326100" cy="316475"/>
          </a:xfrm>
        </p:grpSpPr>
        <p:sp>
          <p:nvSpPr>
            <p:cNvPr id="6471" name="Google Shape;6471;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7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4" name="Google Shape;6474;p72"/>
          <p:cNvGrpSpPr/>
          <p:nvPr/>
        </p:nvGrpSpPr>
        <p:grpSpPr>
          <a:xfrm>
            <a:off x="4663796" y="4514790"/>
            <a:ext cx="500827" cy="324020"/>
            <a:chOff x="-37953000" y="2379000"/>
            <a:chExt cx="319025" cy="206400"/>
          </a:xfrm>
        </p:grpSpPr>
        <p:sp>
          <p:nvSpPr>
            <p:cNvPr id="6475" name="Google Shape;6475;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80" name="Google Shape;6480;p72"/>
          <p:cNvSpPr/>
          <p:nvPr/>
        </p:nvSpPr>
        <p:spPr>
          <a:xfrm>
            <a:off x="4654601" y="5068801"/>
            <a:ext cx="514407" cy="49957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72"/>
          <p:cNvSpPr/>
          <p:nvPr/>
        </p:nvSpPr>
        <p:spPr>
          <a:xfrm>
            <a:off x="3558935" y="5697976"/>
            <a:ext cx="358636" cy="498355"/>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72"/>
          <p:cNvSpPr txBox="1">
            <a:spLocks noGrp="1"/>
          </p:cNvSpPr>
          <p:nvPr>
            <p:ph type="title" idx="4294967295"/>
          </p:nvPr>
        </p:nvSpPr>
        <p:spPr>
          <a:xfrm>
            <a:off x="1132900" y="12639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483" name="Google Shape;6483;p72"/>
          <p:cNvSpPr txBox="1">
            <a:spLocks noGrp="1"/>
          </p:cNvSpPr>
          <p:nvPr>
            <p:ph type="title" idx="4294967295"/>
          </p:nvPr>
        </p:nvSpPr>
        <p:spPr>
          <a:xfrm>
            <a:off x="6477867" y="12639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6484" name="Google Shape;6484;p72"/>
          <p:cNvSpPr/>
          <p:nvPr/>
        </p:nvSpPr>
        <p:spPr>
          <a:xfrm>
            <a:off x="6488727" y="2108321"/>
            <a:ext cx="470907" cy="419452"/>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85" name="Google Shape;6485;p72"/>
          <p:cNvGrpSpPr/>
          <p:nvPr/>
        </p:nvGrpSpPr>
        <p:grpSpPr>
          <a:xfrm>
            <a:off x="6487459" y="2677805"/>
            <a:ext cx="472143" cy="473417"/>
            <a:chOff x="-28467625" y="2331750"/>
            <a:chExt cx="296150" cy="296950"/>
          </a:xfrm>
        </p:grpSpPr>
        <p:sp>
          <p:nvSpPr>
            <p:cNvPr id="6486" name="Google Shape;6486;p72"/>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72"/>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8" name="Google Shape;6488;p72"/>
          <p:cNvGrpSpPr/>
          <p:nvPr/>
        </p:nvGrpSpPr>
        <p:grpSpPr>
          <a:xfrm>
            <a:off x="6506292" y="3268579"/>
            <a:ext cx="434477" cy="468436"/>
            <a:chOff x="-28461325" y="2701925"/>
            <a:chExt cx="272525" cy="293825"/>
          </a:xfrm>
        </p:grpSpPr>
        <p:sp>
          <p:nvSpPr>
            <p:cNvPr id="6489" name="Google Shape;6489;p72"/>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72"/>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72"/>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2" name="Google Shape;6492;p72"/>
          <p:cNvGrpSpPr/>
          <p:nvPr/>
        </p:nvGrpSpPr>
        <p:grpSpPr>
          <a:xfrm>
            <a:off x="9471881" y="2166761"/>
            <a:ext cx="472143" cy="302632"/>
            <a:chOff x="-26585200" y="2025375"/>
            <a:chExt cx="296150" cy="189825"/>
          </a:xfrm>
        </p:grpSpPr>
        <p:sp>
          <p:nvSpPr>
            <p:cNvPr id="6493" name="Google Shape;6493;p72"/>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72"/>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72"/>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72"/>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72"/>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8" name="Google Shape;6498;p72"/>
          <p:cNvGrpSpPr/>
          <p:nvPr/>
        </p:nvGrpSpPr>
        <p:grpSpPr>
          <a:xfrm>
            <a:off x="9472497" y="2679059"/>
            <a:ext cx="470907" cy="470907"/>
            <a:chOff x="-26584425" y="2340425"/>
            <a:chExt cx="295375" cy="295375"/>
          </a:xfrm>
        </p:grpSpPr>
        <p:sp>
          <p:nvSpPr>
            <p:cNvPr id="6499" name="Google Shape;6499;p72"/>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72"/>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72"/>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72"/>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72"/>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04" name="Google Shape;6504;p72"/>
          <p:cNvGrpSpPr/>
          <p:nvPr/>
        </p:nvGrpSpPr>
        <p:grpSpPr>
          <a:xfrm>
            <a:off x="9465604" y="3267185"/>
            <a:ext cx="484697" cy="471225"/>
            <a:chOff x="-26585200" y="2710400"/>
            <a:chExt cx="304025" cy="295575"/>
          </a:xfrm>
        </p:grpSpPr>
        <p:sp>
          <p:nvSpPr>
            <p:cNvPr id="6505" name="Google Shape;6505;p72"/>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72"/>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72"/>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72"/>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72"/>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72"/>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72"/>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72"/>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72"/>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72"/>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72"/>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72"/>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7" name="Google Shape;6517;p72"/>
          <p:cNvGrpSpPr/>
          <p:nvPr/>
        </p:nvGrpSpPr>
        <p:grpSpPr>
          <a:xfrm>
            <a:off x="7672450" y="3855821"/>
            <a:ext cx="472181" cy="470947"/>
            <a:chOff x="-24709875" y="1970225"/>
            <a:chExt cx="296175" cy="295400"/>
          </a:xfrm>
        </p:grpSpPr>
        <p:sp>
          <p:nvSpPr>
            <p:cNvPr id="6518" name="Google Shape;6518;p72"/>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72"/>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0" name="Google Shape;6520;p72"/>
          <p:cNvGrpSpPr/>
          <p:nvPr/>
        </p:nvGrpSpPr>
        <p:grpSpPr>
          <a:xfrm>
            <a:off x="7715137" y="4451659"/>
            <a:ext cx="386809" cy="472143"/>
            <a:chOff x="-24683100" y="2340425"/>
            <a:chExt cx="242625" cy="296150"/>
          </a:xfrm>
        </p:grpSpPr>
        <p:sp>
          <p:nvSpPr>
            <p:cNvPr id="6521" name="Google Shape;6521;p72"/>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72"/>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72"/>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72"/>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25" name="Google Shape;6525;p72"/>
          <p:cNvSpPr/>
          <p:nvPr/>
        </p:nvSpPr>
        <p:spPr>
          <a:xfrm>
            <a:off x="7715720" y="5039880"/>
            <a:ext cx="386769" cy="472181"/>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26" name="Google Shape;6526;p72"/>
          <p:cNvGrpSpPr/>
          <p:nvPr/>
        </p:nvGrpSpPr>
        <p:grpSpPr>
          <a:xfrm>
            <a:off x="10656793" y="3855821"/>
            <a:ext cx="480951" cy="470947"/>
            <a:chOff x="-22881800" y="1971800"/>
            <a:chExt cx="301675" cy="295400"/>
          </a:xfrm>
        </p:grpSpPr>
        <p:sp>
          <p:nvSpPr>
            <p:cNvPr id="6527" name="Google Shape;6527;p72"/>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72"/>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72"/>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72"/>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72"/>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72"/>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33" name="Google Shape;6533;p72"/>
          <p:cNvSpPr/>
          <p:nvPr/>
        </p:nvSpPr>
        <p:spPr>
          <a:xfrm>
            <a:off x="7101455" y="2081955"/>
            <a:ext cx="419452" cy="472181"/>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72"/>
          <p:cNvSpPr/>
          <p:nvPr/>
        </p:nvSpPr>
        <p:spPr>
          <a:xfrm>
            <a:off x="7072579" y="2678543"/>
            <a:ext cx="477204" cy="471863"/>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35" name="Google Shape;6535;p72"/>
          <p:cNvGrpSpPr/>
          <p:nvPr/>
        </p:nvGrpSpPr>
        <p:grpSpPr>
          <a:xfrm>
            <a:off x="7158585" y="3266706"/>
            <a:ext cx="303907" cy="472181"/>
            <a:chOff x="-28043900" y="2701925"/>
            <a:chExt cx="190625" cy="296175"/>
          </a:xfrm>
        </p:grpSpPr>
        <p:sp>
          <p:nvSpPr>
            <p:cNvPr id="6536" name="Google Shape;6536;p72"/>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72"/>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72"/>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72"/>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72"/>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41" name="Google Shape;6541;p72"/>
          <p:cNvGrpSpPr/>
          <p:nvPr/>
        </p:nvGrpSpPr>
        <p:grpSpPr>
          <a:xfrm>
            <a:off x="10055740" y="2082624"/>
            <a:ext cx="472181" cy="470907"/>
            <a:chOff x="-26215025" y="1971025"/>
            <a:chExt cx="296175" cy="295375"/>
          </a:xfrm>
        </p:grpSpPr>
        <p:sp>
          <p:nvSpPr>
            <p:cNvPr id="6542" name="Google Shape;6542;p72"/>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72"/>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72"/>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72"/>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72"/>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72"/>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72"/>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72"/>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0" name="Google Shape;6550;p72"/>
          <p:cNvGrpSpPr/>
          <p:nvPr/>
        </p:nvGrpSpPr>
        <p:grpSpPr>
          <a:xfrm>
            <a:off x="10055104" y="2679678"/>
            <a:ext cx="473457" cy="469671"/>
            <a:chOff x="-26215825" y="2341200"/>
            <a:chExt cx="296975" cy="294600"/>
          </a:xfrm>
        </p:grpSpPr>
        <p:sp>
          <p:nvSpPr>
            <p:cNvPr id="6551" name="Google Shape;6551;p72"/>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72"/>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3" name="Google Shape;6553;p72"/>
          <p:cNvGrpSpPr/>
          <p:nvPr/>
        </p:nvGrpSpPr>
        <p:grpSpPr>
          <a:xfrm>
            <a:off x="10097810" y="3267344"/>
            <a:ext cx="388044" cy="470907"/>
            <a:chOff x="-26179575" y="2710600"/>
            <a:chExt cx="243400" cy="295375"/>
          </a:xfrm>
        </p:grpSpPr>
        <p:sp>
          <p:nvSpPr>
            <p:cNvPr id="6554" name="Google Shape;6554;p72"/>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72"/>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72"/>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7" name="Google Shape;6557;p72"/>
          <p:cNvGrpSpPr/>
          <p:nvPr/>
        </p:nvGrpSpPr>
        <p:grpSpPr>
          <a:xfrm>
            <a:off x="8283223" y="3855841"/>
            <a:ext cx="449583" cy="470907"/>
            <a:chOff x="-24328675" y="1971025"/>
            <a:chExt cx="282000" cy="295375"/>
          </a:xfrm>
        </p:grpSpPr>
        <p:sp>
          <p:nvSpPr>
            <p:cNvPr id="6558" name="Google Shape;6558;p72"/>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72"/>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0" name="Google Shape;6560;p72"/>
          <p:cNvGrpSpPr/>
          <p:nvPr/>
        </p:nvGrpSpPr>
        <p:grpSpPr>
          <a:xfrm>
            <a:off x="8286371" y="4452276"/>
            <a:ext cx="443285" cy="470907"/>
            <a:chOff x="-24330250" y="2340425"/>
            <a:chExt cx="278050" cy="295375"/>
          </a:xfrm>
        </p:grpSpPr>
        <p:sp>
          <p:nvSpPr>
            <p:cNvPr id="6561" name="Google Shape;6561;p72"/>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72"/>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72"/>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72"/>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72"/>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72"/>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72"/>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8" name="Google Shape;6568;p72"/>
          <p:cNvGrpSpPr/>
          <p:nvPr/>
        </p:nvGrpSpPr>
        <p:grpSpPr>
          <a:xfrm>
            <a:off x="8272560" y="5040560"/>
            <a:ext cx="470907" cy="470907"/>
            <a:chOff x="-24338900" y="2710600"/>
            <a:chExt cx="295375" cy="295375"/>
          </a:xfrm>
        </p:grpSpPr>
        <p:sp>
          <p:nvSpPr>
            <p:cNvPr id="6569" name="Google Shape;6569;p72"/>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72"/>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1" name="Google Shape;6571;p72"/>
          <p:cNvGrpSpPr/>
          <p:nvPr/>
        </p:nvGrpSpPr>
        <p:grpSpPr>
          <a:xfrm>
            <a:off x="10660560" y="4453073"/>
            <a:ext cx="473417" cy="469312"/>
            <a:chOff x="-22859750" y="2335900"/>
            <a:chExt cx="296950" cy="294375"/>
          </a:xfrm>
        </p:grpSpPr>
        <p:sp>
          <p:nvSpPr>
            <p:cNvPr id="6572" name="Google Shape;6572;p72"/>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72"/>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72"/>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5" name="Google Shape;6575;p72"/>
          <p:cNvGrpSpPr/>
          <p:nvPr/>
        </p:nvGrpSpPr>
        <p:grpSpPr>
          <a:xfrm>
            <a:off x="7699690" y="2082604"/>
            <a:ext cx="415665" cy="470947"/>
            <a:chOff x="-27710725" y="1959200"/>
            <a:chExt cx="260725" cy="295400"/>
          </a:xfrm>
        </p:grpSpPr>
        <p:sp>
          <p:nvSpPr>
            <p:cNvPr id="6576" name="Google Shape;6576;p72"/>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72"/>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8" name="Google Shape;6578;p72"/>
          <p:cNvGrpSpPr/>
          <p:nvPr/>
        </p:nvGrpSpPr>
        <p:grpSpPr>
          <a:xfrm>
            <a:off x="7670175" y="2760666"/>
            <a:ext cx="474693" cy="307693"/>
            <a:chOff x="-27728850" y="2382950"/>
            <a:chExt cx="297750" cy="193000"/>
          </a:xfrm>
        </p:grpSpPr>
        <p:sp>
          <p:nvSpPr>
            <p:cNvPr id="6579" name="Google Shape;6579;p72"/>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72"/>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72"/>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82" name="Google Shape;6582;p72"/>
          <p:cNvSpPr/>
          <p:nvPr/>
        </p:nvSpPr>
        <p:spPr>
          <a:xfrm>
            <a:off x="7671426" y="3275769"/>
            <a:ext cx="473457" cy="453968"/>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72"/>
          <p:cNvSpPr/>
          <p:nvPr/>
        </p:nvSpPr>
        <p:spPr>
          <a:xfrm>
            <a:off x="10645890" y="2081955"/>
            <a:ext cx="472181" cy="472181"/>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84" name="Google Shape;6584;p72"/>
          <p:cNvGrpSpPr/>
          <p:nvPr/>
        </p:nvGrpSpPr>
        <p:grpSpPr>
          <a:xfrm>
            <a:off x="10645300" y="2691614"/>
            <a:ext cx="472181" cy="445797"/>
            <a:chOff x="-25844850" y="2357750"/>
            <a:chExt cx="296175" cy="279625"/>
          </a:xfrm>
        </p:grpSpPr>
        <p:sp>
          <p:nvSpPr>
            <p:cNvPr id="6585" name="Google Shape;6585;p72"/>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72"/>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72"/>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72"/>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72"/>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72"/>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91" name="Google Shape;6591;p72"/>
          <p:cNvSpPr/>
          <p:nvPr/>
        </p:nvSpPr>
        <p:spPr>
          <a:xfrm>
            <a:off x="10642761" y="3266822"/>
            <a:ext cx="478440" cy="471863"/>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92" name="Google Shape;6592;p72"/>
          <p:cNvGrpSpPr/>
          <p:nvPr/>
        </p:nvGrpSpPr>
        <p:grpSpPr>
          <a:xfrm>
            <a:off x="8950511" y="3855821"/>
            <a:ext cx="305183" cy="470947"/>
            <a:chOff x="-23917525" y="1970225"/>
            <a:chExt cx="191425" cy="295400"/>
          </a:xfrm>
        </p:grpSpPr>
        <p:sp>
          <p:nvSpPr>
            <p:cNvPr id="6593" name="Google Shape;6593;p72"/>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72"/>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72"/>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96" name="Google Shape;6596;p72"/>
          <p:cNvGrpSpPr/>
          <p:nvPr/>
        </p:nvGrpSpPr>
        <p:grpSpPr>
          <a:xfrm>
            <a:off x="8890886" y="4451659"/>
            <a:ext cx="424433" cy="472143"/>
            <a:chOff x="-23952175" y="2340425"/>
            <a:chExt cx="266225" cy="296150"/>
          </a:xfrm>
        </p:grpSpPr>
        <p:sp>
          <p:nvSpPr>
            <p:cNvPr id="6597" name="Google Shape;6597;p72"/>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72"/>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99" name="Google Shape;6599;p72"/>
          <p:cNvSpPr/>
          <p:nvPr/>
        </p:nvSpPr>
        <p:spPr>
          <a:xfrm>
            <a:off x="8855005" y="5040976"/>
            <a:ext cx="497292" cy="469989"/>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00" name="Google Shape;6600;p72"/>
          <p:cNvGrpSpPr/>
          <p:nvPr/>
        </p:nvGrpSpPr>
        <p:grpSpPr>
          <a:xfrm>
            <a:off x="10737782" y="5038667"/>
            <a:ext cx="318973" cy="474693"/>
            <a:chOff x="-22811700" y="2700350"/>
            <a:chExt cx="200075" cy="297750"/>
          </a:xfrm>
        </p:grpSpPr>
        <p:sp>
          <p:nvSpPr>
            <p:cNvPr id="6601" name="Google Shape;6601;p72"/>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72"/>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72"/>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04" name="Google Shape;6604;p72"/>
          <p:cNvGrpSpPr/>
          <p:nvPr/>
        </p:nvGrpSpPr>
        <p:grpSpPr>
          <a:xfrm>
            <a:off x="8269050" y="2081987"/>
            <a:ext cx="473417" cy="472181"/>
            <a:chOff x="-27358650" y="1961575"/>
            <a:chExt cx="296950" cy="296175"/>
          </a:xfrm>
        </p:grpSpPr>
        <p:sp>
          <p:nvSpPr>
            <p:cNvPr id="6605" name="Google Shape;6605;p72"/>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72"/>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07" name="Google Shape;6607;p72"/>
          <p:cNvSpPr/>
          <p:nvPr/>
        </p:nvSpPr>
        <p:spPr>
          <a:xfrm>
            <a:off x="8324915" y="2678981"/>
            <a:ext cx="362935" cy="47098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72"/>
          <p:cNvSpPr/>
          <p:nvPr/>
        </p:nvSpPr>
        <p:spPr>
          <a:xfrm>
            <a:off x="8269674" y="3266663"/>
            <a:ext cx="473417" cy="472181"/>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72"/>
          <p:cNvSpPr/>
          <p:nvPr/>
        </p:nvSpPr>
        <p:spPr>
          <a:xfrm>
            <a:off x="6511305" y="3856429"/>
            <a:ext cx="429496" cy="469671"/>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10" name="Google Shape;6610;p72"/>
          <p:cNvGrpSpPr/>
          <p:nvPr/>
        </p:nvGrpSpPr>
        <p:grpSpPr>
          <a:xfrm>
            <a:off x="6487508" y="4466087"/>
            <a:ext cx="475928" cy="443285"/>
            <a:chOff x="-25477800" y="2357750"/>
            <a:chExt cx="298525" cy="278050"/>
          </a:xfrm>
        </p:grpSpPr>
        <p:sp>
          <p:nvSpPr>
            <p:cNvPr id="6611" name="Google Shape;6611;p72"/>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72"/>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13" name="Google Shape;6613;p72"/>
          <p:cNvSpPr/>
          <p:nvPr/>
        </p:nvSpPr>
        <p:spPr>
          <a:xfrm>
            <a:off x="6489346" y="5040418"/>
            <a:ext cx="473417" cy="471105"/>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14" name="Google Shape;6614;p72"/>
          <p:cNvGrpSpPr/>
          <p:nvPr/>
        </p:nvGrpSpPr>
        <p:grpSpPr>
          <a:xfrm>
            <a:off x="9467143" y="3855841"/>
            <a:ext cx="472181" cy="470907"/>
            <a:chOff x="-23599325" y="1971025"/>
            <a:chExt cx="296175" cy="295375"/>
          </a:xfrm>
        </p:grpSpPr>
        <p:sp>
          <p:nvSpPr>
            <p:cNvPr id="6615" name="Google Shape;6615;p72"/>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72"/>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17" name="Google Shape;6617;p72"/>
          <p:cNvSpPr/>
          <p:nvPr/>
        </p:nvSpPr>
        <p:spPr>
          <a:xfrm>
            <a:off x="9468319" y="4450984"/>
            <a:ext cx="470907" cy="473417"/>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72"/>
          <p:cNvSpPr/>
          <p:nvPr/>
        </p:nvSpPr>
        <p:spPr>
          <a:xfrm>
            <a:off x="9465170" y="5054945"/>
            <a:ext cx="477204" cy="442051"/>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72"/>
          <p:cNvSpPr/>
          <p:nvPr/>
        </p:nvSpPr>
        <p:spPr>
          <a:xfrm>
            <a:off x="8269266" y="5697296"/>
            <a:ext cx="474693" cy="472181"/>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20" name="Google Shape;6620;p72"/>
          <p:cNvGrpSpPr/>
          <p:nvPr/>
        </p:nvGrpSpPr>
        <p:grpSpPr>
          <a:xfrm>
            <a:off x="8859735" y="2082146"/>
            <a:ext cx="480951" cy="471863"/>
            <a:chOff x="-26993200" y="1961775"/>
            <a:chExt cx="301675" cy="295975"/>
          </a:xfrm>
        </p:grpSpPr>
        <p:sp>
          <p:nvSpPr>
            <p:cNvPr id="6621" name="Google Shape;6621;p72"/>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72"/>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72"/>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24" name="Google Shape;6624;p72"/>
          <p:cNvGrpSpPr/>
          <p:nvPr/>
        </p:nvGrpSpPr>
        <p:grpSpPr>
          <a:xfrm>
            <a:off x="8893015" y="2679059"/>
            <a:ext cx="414389" cy="470907"/>
            <a:chOff x="-26970350" y="2332550"/>
            <a:chExt cx="259925" cy="295375"/>
          </a:xfrm>
        </p:grpSpPr>
        <p:sp>
          <p:nvSpPr>
            <p:cNvPr id="6625" name="Google Shape;6625;p72"/>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72"/>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27" name="Google Shape;6627;p72"/>
          <p:cNvGrpSpPr/>
          <p:nvPr/>
        </p:nvGrpSpPr>
        <p:grpSpPr>
          <a:xfrm>
            <a:off x="8865395" y="3309413"/>
            <a:ext cx="469631" cy="386769"/>
            <a:chOff x="-26986100" y="2735800"/>
            <a:chExt cx="294575" cy="242600"/>
          </a:xfrm>
        </p:grpSpPr>
        <p:sp>
          <p:nvSpPr>
            <p:cNvPr id="6628" name="Google Shape;6628;p72"/>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72"/>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30" name="Google Shape;6630;p72"/>
          <p:cNvSpPr/>
          <p:nvPr/>
        </p:nvSpPr>
        <p:spPr>
          <a:xfrm>
            <a:off x="7078259" y="3855809"/>
            <a:ext cx="470907" cy="470907"/>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31" name="Google Shape;6631;p72"/>
          <p:cNvGrpSpPr/>
          <p:nvPr/>
        </p:nvGrpSpPr>
        <p:grpSpPr>
          <a:xfrm>
            <a:off x="7077687" y="4451659"/>
            <a:ext cx="470907" cy="472143"/>
            <a:chOff x="-25104475" y="2340425"/>
            <a:chExt cx="295375" cy="296150"/>
          </a:xfrm>
        </p:grpSpPr>
        <p:sp>
          <p:nvSpPr>
            <p:cNvPr id="6632" name="Google Shape;6632;p72"/>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72"/>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72"/>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72"/>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72"/>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72"/>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72"/>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72"/>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72"/>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41" name="Google Shape;6641;p72"/>
          <p:cNvSpPr/>
          <p:nvPr/>
        </p:nvSpPr>
        <p:spPr>
          <a:xfrm>
            <a:off x="7075748" y="5100163"/>
            <a:ext cx="475928" cy="351616"/>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42" name="Google Shape;6642;p72"/>
          <p:cNvGrpSpPr/>
          <p:nvPr/>
        </p:nvGrpSpPr>
        <p:grpSpPr>
          <a:xfrm>
            <a:off x="10064125" y="3855204"/>
            <a:ext cx="473417" cy="472181"/>
            <a:chOff x="-23229925" y="1970225"/>
            <a:chExt cx="296950" cy="296175"/>
          </a:xfrm>
        </p:grpSpPr>
        <p:sp>
          <p:nvSpPr>
            <p:cNvPr id="6643" name="Google Shape;6643;p72"/>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72"/>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72"/>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72"/>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47" name="Google Shape;6647;p72"/>
          <p:cNvGrpSpPr/>
          <p:nvPr/>
        </p:nvGrpSpPr>
        <p:grpSpPr>
          <a:xfrm>
            <a:off x="10120621" y="4451022"/>
            <a:ext cx="360424" cy="473417"/>
            <a:chOff x="-23177950" y="2340425"/>
            <a:chExt cx="226075" cy="296950"/>
          </a:xfrm>
        </p:grpSpPr>
        <p:sp>
          <p:nvSpPr>
            <p:cNvPr id="6648" name="Google Shape;6648;p72"/>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72"/>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50" name="Google Shape;6650;p72"/>
          <p:cNvGrpSpPr/>
          <p:nvPr/>
        </p:nvGrpSpPr>
        <p:grpSpPr>
          <a:xfrm>
            <a:off x="10064742" y="5039923"/>
            <a:ext cx="472181" cy="472181"/>
            <a:chOff x="-23229150" y="2710600"/>
            <a:chExt cx="296175" cy="296175"/>
          </a:xfrm>
        </p:grpSpPr>
        <p:sp>
          <p:nvSpPr>
            <p:cNvPr id="6651" name="Google Shape;6651;p72"/>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72"/>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53" name="Google Shape;6653;p72"/>
          <p:cNvSpPr/>
          <p:nvPr/>
        </p:nvSpPr>
        <p:spPr>
          <a:xfrm>
            <a:off x="8867399" y="5697939"/>
            <a:ext cx="472181" cy="470907"/>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57"/>
        <p:cNvGrpSpPr/>
        <p:nvPr/>
      </p:nvGrpSpPr>
      <p:grpSpPr>
        <a:xfrm>
          <a:off x="0" y="0"/>
          <a:ext cx="0" cy="0"/>
          <a:chOff x="0" y="0"/>
          <a:chExt cx="0" cy="0"/>
        </a:xfrm>
      </p:grpSpPr>
      <p:sp>
        <p:nvSpPr>
          <p:cNvPr id="6658" name="Google Shape;6658;p73"/>
          <p:cNvSpPr txBox="1">
            <a:spLocks noGrp="1"/>
          </p:cNvSpPr>
          <p:nvPr>
            <p:ph type="title" idx="4294967295"/>
          </p:nvPr>
        </p:nvSpPr>
        <p:spPr>
          <a:xfrm>
            <a:off x="1132900" y="1258367"/>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659" name="Google Shape;6659;p73"/>
          <p:cNvSpPr txBox="1">
            <a:spLocks noGrp="1"/>
          </p:cNvSpPr>
          <p:nvPr>
            <p:ph type="title" idx="4294967295"/>
          </p:nvPr>
        </p:nvSpPr>
        <p:spPr>
          <a:xfrm>
            <a:off x="6477867" y="1258367"/>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6660" name="Google Shape;6660;p73"/>
          <p:cNvGrpSpPr/>
          <p:nvPr/>
        </p:nvGrpSpPr>
        <p:grpSpPr>
          <a:xfrm>
            <a:off x="1139158" y="2055627"/>
            <a:ext cx="488359" cy="488320"/>
            <a:chOff x="-65131525" y="1914325"/>
            <a:chExt cx="316650" cy="316625"/>
          </a:xfrm>
        </p:grpSpPr>
        <p:sp>
          <p:nvSpPr>
            <p:cNvPr id="6661" name="Google Shape;6661;p73"/>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73"/>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3" name="Google Shape;6663;p73"/>
          <p:cNvGrpSpPr/>
          <p:nvPr/>
        </p:nvGrpSpPr>
        <p:grpSpPr>
          <a:xfrm>
            <a:off x="1139158" y="2696010"/>
            <a:ext cx="488359" cy="488359"/>
            <a:chOff x="-65131525" y="2281350"/>
            <a:chExt cx="316650" cy="316650"/>
          </a:xfrm>
        </p:grpSpPr>
        <p:sp>
          <p:nvSpPr>
            <p:cNvPr id="6664" name="Google Shape;6664;p73"/>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73"/>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6" name="Google Shape;6666;p73"/>
          <p:cNvGrpSpPr/>
          <p:nvPr/>
        </p:nvGrpSpPr>
        <p:grpSpPr>
          <a:xfrm>
            <a:off x="1143419" y="3316009"/>
            <a:ext cx="479837" cy="489553"/>
            <a:chOff x="-65129950" y="2646800"/>
            <a:chExt cx="311125" cy="317425"/>
          </a:xfrm>
        </p:grpSpPr>
        <p:sp>
          <p:nvSpPr>
            <p:cNvPr id="6667" name="Google Shape;6667;p73"/>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73"/>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9" name="Google Shape;6669;p73"/>
          <p:cNvGrpSpPr/>
          <p:nvPr/>
        </p:nvGrpSpPr>
        <p:grpSpPr>
          <a:xfrm>
            <a:off x="4081197" y="2053776"/>
            <a:ext cx="491983" cy="492021"/>
            <a:chOff x="-63252250" y="1930850"/>
            <a:chExt cx="319000" cy="319025"/>
          </a:xfrm>
        </p:grpSpPr>
        <p:sp>
          <p:nvSpPr>
            <p:cNvPr id="6670" name="Google Shape;6670;p73"/>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73"/>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72" name="Google Shape;6672;p73"/>
          <p:cNvSpPr/>
          <p:nvPr/>
        </p:nvSpPr>
        <p:spPr>
          <a:xfrm>
            <a:off x="4070525" y="2694892"/>
            <a:ext cx="496495" cy="490595"/>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73" name="Google Shape;6673;p73"/>
          <p:cNvGrpSpPr/>
          <p:nvPr/>
        </p:nvGrpSpPr>
        <p:grpSpPr>
          <a:xfrm>
            <a:off x="4082412" y="3315391"/>
            <a:ext cx="489553" cy="490788"/>
            <a:chOff x="-63250675" y="2664125"/>
            <a:chExt cx="317425" cy="318225"/>
          </a:xfrm>
        </p:grpSpPr>
        <p:sp>
          <p:nvSpPr>
            <p:cNvPr id="6674" name="Google Shape;6674;p73"/>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73"/>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76" name="Google Shape;6676;p73"/>
          <p:cNvGrpSpPr/>
          <p:nvPr/>
        </p:nvGrpSpPr>
        <p:grpSpPr>
          <a:xfrm>
            <a:off x="2317961" y="3950600"/>
            <a:ext cx="484696" cy="481688"/>
            <a:chOff x="-61354075" y="1940500"/>
            <a:chExt cx="314275" cy="312325"/>
          </a:xfrm>
        </p:grpSpPr>
        <p:sp>
          <p:nvSpPr>
            <p:cNvPr id="6677" name="Google Shape;6677;p73"/>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73"/>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73"/>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73"/>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1" name="Google Shape;6681;p73"/>
          <p:cNvGrpSpPr/>
          <p:nvPr/>
        </p:nvGrpSpPr>
        <p:grpSpPr>
          <a:xfrm>
            <a:off x="2316131" y="4548670"/>
            <a:ext cx="488359" cy="448260"/>
            <a:chOff x="-61354875" y="2322300"/>
            <a:chExt cx="316650" cy="290650"/>
          </a:xfrm>
        </p:grpSpPr>
        <p:sp>
          <p:nvSpPr>
            <p:cNvPr id="6682" name="Google Shape;6682;p73"/>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73"/>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73"/>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5" name="Google Shape;6685;p73"/>
          <p:cNvGrpSpPr/>
          <p:nvPr/>
        </p:nvGrpSpPr>
        <p:grpSpPr>
          <a:xfrm>
            <a:off x="2316131" y="5118755"/>
            <a:ext cx="488359" cy="488359"/>
            <a:chOff x="-61354875" y="2671225"/>
            <a:chExt cx="316650" cy="316650"/>
          </a:xfrm>
        </p:grpSpPr>
        <p:sp>
          <p:nvSpPr>
            <p:cNvPr id="6686" name="Google Shape;6686;p73"/>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73"/>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73"/>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73"/>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73"/>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91" name="Google Shape;6691;p73"/>
          <p:cNvGrpSpPr/>
          <p:nvPr/>
        </p:nvGrpSpPr>
        <p:grpSpPr>
          <a:xfrm>
            <a:off x="5270003" y="3945068"/>
            <a:ext cx="491983" cy="492755"/>
            <a:chOff x="-59502375" y="1904375"/>
            <a:chExt cx="319000" cy="319500"/>
          </a:xfrm>
        </p:grpSpPr>
        <p:sp>
          <p:nvSpPr>
            <p:cNvPr id="6692" name="Google Shape;6692;p73"/>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73"/>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73"/>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95" name="Google Shape;6695;p73"/>
          <p:cNvGrpSpPr/>
          <p:nvPr/>
        </p:nvGrpSpPr>
        <p:grpSpPr>
          <a:xfrm>
            <a:off x="1731495" y="2057343"/>
            <a:ext cx="491983" cy="484888"/>
            <a:chOff x="-64774725" y="1916550"/>
            <a:chExt cx="319000" cy="314400"/>
          </a:xfrm>
        </p:grpSpPr>
        <p:sp>
          <p:nvSpPr>
            <p:cNvPr id="6696" name="Google Shape;6696;p73"/>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73"/>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98" name="Google Shape;6698;p73"/>
          <p:cNvGrpSpPr/>
          <p:nvPr/>
        </p:nvGrpSpPr>
        <p:grpSpPr>
          <a:xfrm>
            <a:off x="1733306" y="2693582"/>
            <a:ext cx="488359" cy="493217"/>
            <a:chOff x="-64764500" y="2280550"/>
            <a:chExt cx="316650" cy="319800"/>
          </a:xfrm>
        </p:grpSpPr>
        <p:sp>
          <p:nvSpPr>
            <p:cNvPr id="6699" name="Google Shape;6699;p73"/>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73"/>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01" name="Google Shape;6701;p73"/>
          <p:cNvSpPr/>
          <p:nvPr/>
        </p:nvSpPr>
        <p:spPr>
          <a:xfrm>
            <a:off x="1755671" y="3316606"/>
            <a:ext cx="426399" cy="48835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02" name="Google Shape;6702;p73"/>
          <p:cNvGrpSpPr/>
          <p:nvPr/>
        </p:nvGrpSpPr>
        <p:grpSpPr>
          <a:xfrm>
            <a:off x="4682698" y="2106618"/>
            <a:ext cx="487125" cy="386337"/>
            <a:chOff x="-62882850" y="1999375"/>
            <a:chExt cx="315850" cy="250500"/>
          </a:xfrm>
        </p:grpSpPr>
        <p:sp>
          <p:nvSpPr>
            <p:cNvPr id="6703" name="Google Shape;6703;p73"/>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73"/>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05" name="Google Shape;6705;p73"/>
          <p:cNvGrpSpPr/>
          <p:nvPr/>
        </p:nvGrpSpPr>
        <p:grpSpPr>
          <a:xfrm>
            <a:off x="4671150" y="2695393"/>
            <a:ext cx="510220" cy="489592"/>
            <a:chOff x="-62890750" y="2296300"/>
            <a:chExt cx="330825" cy="317450"/>
          </a:xfrm>
        </p:grpSpPr>
        <p:sp>
          <p:nvSpPr>
            <p:cNvPr id="6706" name="Google Shape;6706;p73"/>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73"/>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73"/>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09" name="Google Shape;6709;p73"/>
          <p:cNvGrpSpPr/>
          <p:nvPr/>
        </p:nvGrpSpPr>
        <p:grpSpPr>
          <a:xfrm>
            <a:off x="4682698" y="3316009"/>
            <a:ext cx="487125" cy="489553"/>
            <a:chOff x="-62882850" y="2664925"/>
            <a:chExt cx="315850" cy="317425"/>
          </a:xfrm>
        </p:grpSpPr>
        <p:sp>
          <p:nvSpPr>
            <p:cNvPr id="6710" name="Google Shape;6710;p73"/>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73"/>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12" name="Google Shape;6712;p73"/>
          <p:cNvSpPr/>
          <p:nvPr/>
        </p:nvSpPr>
        <p:spPr>
          <a:xfrm>
            <a:off x="2900950" y="3948403"/>
            <a:ext cx="492021" cy="486084"/>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13" name="Google Shape;6713;p73"/>
          <p:cNvGrpSpPr/>
          <p:nvPr/>
        </p:nvGrpSpPr>
        <p:grpSpPr>
          <a:xfrm>
            <a:off x="2910897" y="4532862"/>
            <a:ext cx="488359" cy="479876"/>
            <a:chOff x="-60988625" y="2310475"/>
            <a:chExt cx="316650" cy="311150"/>
          </a:xfrm>
        </p:grpSpPr>
        <p:sp>
          <p:nvSpPr>
            <p:cNvPr id="6714" name="Google Shape;6714;p73"/>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73"/>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73"/>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73"/>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73"/>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73"/>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20" name="Google Shape;6720;p73"/>
          <p:cNvGrpSpPr/>
          <p:nvPr/>
        </p:nvGrpSpPr>
        <p:grpSpPr>
          <a:xfrm>
            <a:off x="2911512" y="5117080"/>
            <a:ext cx="487125" cy="491713"/>
            <a:chOff x="-60987050" y="2671400"/>
            <a:chExt cx="315850" cy="318825"/>
          </a:xfrm>
        </p:grpSpPr>
        <p:sp>
          <p:nvSpPr>
            <p:cNvPr id="6721" name="Google Shape;6721;p73"/>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73"/>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23" name="Google Shape;6723;p73"/>
          <p:cNvGrpSpPr/>
          <p:nvPr/>
        </p:nvGrpSpPr>
        <p:grpSpPr>
          <a:xfrm>
            <a:off x="5270001" y="4534095"/>
            <a:ext cx="491983" cy="477408"/>
            <a:chOff x="-59481900" y="2290800"/>
            <a:chExt cx="319000" cy="309550"/>
          </a:xfrm>
        </p:grpSpPr>
        <p:sp>
          <p:nvSpPr>
            <p:cNvPr id="6724" name="Google Shape;6724;p73"/>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73"/>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73"/>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73"/>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73"/>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73"/>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30" name="Google Shape;6730;p73"/>
          <p:cNvGrpSpPr/>
          <p:nvPr/>
        </p:nvGrpSpPr>
        <p:grpSpPr>
          <a:xfrm>
            <a:off x="2322407" y="2055125"/>
            <a:ext cx="491983" cy="489323"/>
            <a:chOff x="-64401400" y="1914475"/>
            <a:chExt cx="319000" cy="317275"/>
          </a:xfrm>
        </p:grpSpPr>
        <p:sp>
          <p:nvSpPr>
            <p:cNvPr id="6731" name="Google Shape;6731;p73"/>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73"/>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73"/>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34" name="Google Shape;6734;p73"/>
          <p:cNvGrpSpPr/>
          <p:nvPr/>
        </p:nvGrpSpPr>
        <p:grpSpPr>
          <a:xfrm>
            <a:off x="2408657" y="2696511"/>
            <a:ext cx="319480" cy="487356"/>
            <a:chOff x="-64343900" y="2282125"/>
            <a:chExt cx="207150" cy="316000"/>
          </a:xfrm>
        </p:grpSpPr>
        <p:sp>
          <p:nvSpPr>
            <p:cNvPr id="6735" name="Google Shape;6735;p73"/>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73"/>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37" name="Google Shape;6737;p73"/>
          <p:cNvSpPr/>
          <p:nvPr/>
        </p:nvSpPr>
        <p:spPr>
          <a:xfrm>
            <a:off x="2315052" y="3314178"/>
            <a:ext cx="489553" cy="493217"/>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38" name="Google Shape;6738;p73"/>
          <p:cNvGrpSpPr/>
          <p:nvPr/>
        </p:nvGrpSpPr>
        <p:grpSpPr>
          <a:xfrm>
            <a:off x="5315922" y="2055473"/>
            <a:ext cx="425164" cy="488628"/>
            <a:chOff x="-62496925" y="1931475"/>
            <a:chExt cx="275675" cy="316825"/>
          </a:xfrm>
        </p:grpSpPr>
        <p:sp>
          <p:nvSpPr>
            <p:cNvPr id="6739" name="Google Shape;6739;p73"/>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73"/>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1" name="Google Shape;6741;p73"/>
          <p:cNvGrpSpPr/>
          <p:nvPr/>
        </p:nvGrpSpPr>
        <p:grpSpPr>
          <a:xfrm>
            <a:off x="5284922" y="2695239"/>
            <a:ext cx="487164" cy="489901"/>
            <a:chOff x="-62516625" y="2297875"/>
            <a:chExt cx="315875" cy="317650"/>
          </a:xfrm>
        </p:grpSpPr>
        <p:sp>
          <p:nvSpPr>
            <p:cNvPr id="6742" name="Google Shape;6742;p73"/>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73"/>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4" name="Google Shape;6744;p73"/>
          <p:cNvGrpSpPr/>
          <p:nvPr/>
        </p:nvGrpSpPr>
        <p:grpSpPr>
          <a:xfrm>
            <a:off x="5283110" y="3337851"/>
            <a:ext cx="490788" cy="445869"/>
            <a:chOff x="-62518200" y="2692475"/>
            <a:chExt cx="318225" cy="289100"/>
          </a:xfrm>
        </p:grpSpPr>
        <p:sp>
          <p:nvSpPr>
            <p:cNvPr id="6745" name="Google Shape;6745;p73"/>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73"/>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7" name="Google Shape;6747;p73"/>
          <p:cNvGrpSpPr/>
          <p:nvPr/>
        </p:nvGrpSpPr>
        <p:grpSpPr>
          <a:xfrm>
            <a:off x="3531982" y="3947883"/>
            <a:ext cx="413057" cy="487125"/>
            <a:chOff x="-60597975" y="1939525"/>
            <a:chExt cx="267825" cy="315850"/>
          </a:xfrm>
        </p:grpSpPr>
        <p:sp>
          <p:nvSpPr>
            <p:cNvPr id="6748" name="Google Shape;6748;p73"/>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73"/>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0" name="Google Shape;6750;p73"/>
          <p:cNvGrpSpPr/>
          <p:nvPr/>
        </p:nvGrpSpPr>
        <p:grpSpPr>
          <a:xfrm>
            <a:off x="3492519" y="4527117"/>
            <a:ext cx="491983" cy="491367"/>
            <a:chOff x="-60620800" y="2304600"/>
            <a:chExt cx="319000" cy="318600"/>
          </a:xfrm>
        </p:grpSpPr>
        <p:sp>
          <p:nvSpPr>
            <p:cNvPr id="6751" name="Google Shape;6751;p73"/>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73"/>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73"/>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4" name="Google Shape;6754;p73"/>
          <p:cNvGrpSpPr/>
          <p:nvPr/>
        </p:nvGrpSpPr>
        <p:grpSpPr>
          <a:xfrm>
            <a:off x="3494331" y="5187984"/>
            <a:ext cx="488359" cy="349901"/>
            <a:chOff x="-60621600" y="2716100"/>
            <a:chExt cx="316650" cy="226875"/>
          </a:xfrm>
        </p:grpSpPr>
        <p:sp>
          <p:nvSpPr>
            <p:cNvPr id="6755" name="Google Shape;6755;p73"/>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73"/>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7" name="Google Shape;6757;p73"/>
          <p:cNvGrpSpPr/>
          <p:nvPr/>
        </p:nvGrpSpPr>
        <p:grpSpPr>
          <a:xfrm>
            <a:off x="5277287" y="5118775"/>
            <a:ext cx="477408" cy="488320"/>
            <a:chOff x="-59475600" y="2658625"/>
            <a:chExt cx="309550" cy="316625"/>
          </a:xfrm>
        </p:grpSpPr>
        <p:sp>
          <p:nvSpPr>
            <p:cNvPr id="6758" name="Google Shape;6758;p73"/>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73"/>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73"/>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73"/>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73"/>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73"/>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73"/>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65" name="Google Shape;6765;p73"/>
          <p:cNvSpPr/>
          <p:nvPr/>
        </p:nvSpPr>
        <p:spPr>
          <a:xfrm>
            <a:off x="2900877" y="2056224"/>
            <a:ext cx="487164" cy="487125"/>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73"/>
          <p:cNvSpPr/>
          <p:nvPr/>
        </p:nvSpPr>
        <p:spPr>
          <a:xfrm>
            <a:off x="2937335" y="2694179"/>
            <a:ext cx="414253" cy="492021"/>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67" name="Google Shape;6767;p73"/>
          <p:cNvGrpSpPr/>
          <p:nvPr/>
        </p:nvGrpSpPr>
        <p:grpSpPr>
          <a:xfrm>
            <a:off x="2977448" y="3316009"/>
            <a:ext cx="351059" cy="489553"/>
            <a:chOff x="-63987100" y="2646800"/>
            <a:chExt cx="227625" cy="317425"/>
          </a:xfrm>
        </p:grpSpPr>
        <p:sp>
          <p:nvSpPr>
            <p:cNvPr id="6768" name="Google Shape;6768;p73"/>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73"/>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0" name="Google Shape;6770;p73"/>
          <p:cNvGrpSpPr/>
          <p:nvPr/>
        </p:nvGrpSpPr>
        <p:grpSpPr>
          <a:xfrm>
            <a:off x="1136571" y="3944837"/>
            <a:ext cx="477408" cy="493217"/>
            <a:chOff x="-62148000" y="1930075"/>
            <a:chExt cx="309550" cy="319800"/>
          </a:xfrm>
        </p:grpSpPr>
        <p:sp>
          <p:nvSpPr>
            <p:cNvPr id="6771" name="Google Shape;6771;p73"/>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73"/>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3" name="Google Shape;6773;p73"/>
          <p:cNvGrpSpPr/>
          <p:nvPr/>
        </p:nvGrpSpPr>
        <p:grpSpPr>
          <a:xfrm>
            <a:off x="1132927" y="4529218"/>
            <a:ext cx="484696" cy="487164"/>
            <a:chOff x="-62150375" y="2297875"/>
            <a:chExt cx="314275" cy="315875"/>
          </a:xfrm>
        </p:grpSpPr>
        <p:sp>
          <p:nvSpPr>
            <p:cNvPr id="6774" name="Google Shape;6774;p73"/>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73"/>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73"/>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73"/>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73"/>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9" name="Google Shape;6779;p73"/>
          <p:cNvGrpSpPr/>
          <p:nvPr/>
        </p:nvGrpSpPr>
        <p:grpSpPr>
          <a:xfrm>
            <a:off x="1131097" y="5117542"/>
            <a:ext cx="488359" cy="490788"/>
            <a:chOff x="-62150375" y="2664925"/>
            <a:chExt cx="316650" cy="318225"/>
          </a:xfrm>
        </p:grpSpPr>
        <p:sp>
          <p:nvSpPr>
            <p:cNvPr id="6780" name="Google Shape;6780;p73"/>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73"/>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73"/>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73"/>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84" name="Google Shape;6784;p73"/>
          <p:cNvGrpSpPr/>
          <p:nvPr/>
        </p:nvGrpSpPr>
        <p:grpSpPr>
          <a:xfrm>
            <a:off x="4087882" y="3945511"/>
            <a:ext cx="489553" cy="491868"/>
            <a:chOff x="-60254550" y="1938025"/>
            <a:chExt cx="317425" cy="318925"/>
          </a:xfrm>
        </p:grpSpPr>
        <p:sp>
          <p:nvSpPr>
            <p:cNvPr id="6785" name="Google Shape;6785;p73"/>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73"/>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73"/>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73"/>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89" name="Google Shape;6789;p73"/>
          <p:cNvGrpSpPr/>
          <p:nvPr/>
        </p:nvGrpSpPr>
        <p:grpSpPr>
          <a:xfrm>
            <a:off x="4053665" y="4528519"/>
            <a:ext cx="488864" cy="488560"/>
            <a:chOff x="6479471" y="2079003"/>
            <a:chExt cx="348923" cy="348706"/>
          </a:xfrm>
        </p:grpSpPr>
        <p:sp>
          <p:nvSpPr>
            <p:cNvPr id="6790" name="Google Shape;6790;p73"/>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91" name="Google Shape;6791;p73"/>
            <p:cNvGrpSpPr/>
            <p:nvPr/>
          </p:nvGrpSpPr>
          <p:grpSpPr>
            <a:xfrm>
              <a:off x="6520582" y="2079003"/>
              <a:ext cx="307811" cy="348706"/>
              <a:chOff x="-60218325" y="2304850"/>
              <a:chExt cx="279625" cy="316775"/>
            </a:xfrm>
          </p:grpSpPr>
          <p:sp>
            <p:nvSpPr>
              <p:cNvPr id="6792" name="Google Shape;6792;p73"/>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73"/>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73"/>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73"/>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73"/>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73"/>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73"/>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799" name="Google Shape;6799;p73"/>
          <p:cNvGrpSpPr/>
          <p:nvPr/>
        </p:nvGrpSpPr>
        <p:grpSpPr>
          <a:xfrm>
            <a:off x="4125532" y="5116943"/>
            <a:ext cx="414253" cy="491983"/>
            <a:chOff x="-60232500" y="2671225"/>
            <a:chExt cx="268600" cy="319000"/>
          </a:xfrm>
        </p:grpSpPr>
        <p:sp>
          <p:nvSpPr>
            <p:cNvPr id="6800" name="Google Shape;6800;p73"/>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73"/>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02" name="Google Shape;6802;p73"/>
          <p:cNvGrpSpPr/>
          <p:nvPr/>
        </p:nvGrpSpPr>
        <p:grpSpPr>
          <a:xfrm>
            <a:off x="2906191" y="5715122"/>
            <a:ext cx="487164" cy="491983"/>
            <a:chOff x="-59100700" y="1911950"/>
            <a:chExt cx="315875" cy="319000"/>
          </a:xfrm>
        </p:grpSpPr>
        <p:sp>
          <p:nvSpPr>
            <p:cNvPr id="6803" name="Google Shape;6803;p73"/>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73"/>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73"/>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73"/>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73"/>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73"/>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73"/>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73"/>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73"/>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73"/>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3" name="Google Shape;6813;p73"/>
          <p:cNvGrpSpPr/>
          <p:nvPr/>
        </p:nvGrpSpPr>
        <p:grpSpPr>
          <a:xfrm>
            <a:off x="3495747" y="2055761"/>
            <a:ext cx="506557" cy="488051"/>
            <a:chOff x="-63665750" y="1914325"/>
            <a:chExt cx="328450" cy="316450"/>
          </a:xfrm>
        </p:grpSpPr>
        <p:sp>
          <p:nvSpPr>
            <p:cNvPr id="6814" name="Google Shape;6814;p73"/>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73"/>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6" name="Google Shape;6816;p73"/>
          <p:cNvGrpSpPr/>
          <p:nvPr/>
        </p:nvGrpSpPr>
        <p:grpSpPr>
          <a:xfrm>
            <a:off x="3502420" y="2694487"/>
            <a:ext cx="493217" cy="491405"/>
            <a:chOff x="-63666550" y="2278975"/>
            <a:chExt cx="319800" cy="318625"/>
          </a:xfrm>
        </p:grpSpPr>
        <p:sp>
          <p:nvSpPr>
            <p:cNvPr id="6817" name="Google Shape;6817;p73"/>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73"/>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9" name="Google Shape;6819;p73"/>
          <p:cNvGrpSpPr/>
          <p:nvPr/>
        </p:nvGrpSpPr>
        <p:grpSpPr>
          <a:xfrm>
            <a:off x="3498775" y="3315854"/>
            <a:ext cx="500504" cy="489863"/>
            <a:chOff x="-63669700" y="2646600"/>
            <a:chExt cx="324525" cy="317625"/>
          </a:xfrm>
        </p:grpSpPr>
        <p:sp>
          <p:nvSpPr>
            <p:cNvPr id="6820" name="Google Shape;6820;p73"/>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73"/>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22" name="Google Shape;6822;p73"/>
          <p:cNvGrpSpPr/>
          <p:nvPr/>
        </p:nvGrpSpPr>
        <p:grpSpPr>
          <a:xfrm>
            <a:off x="1715149" y="3946957"/>
            <a:ext cx="488359" cy="488976"/>
            <a:chOff x="-61784125" y="1931250"/>
            <a:chExt cx="316650" cy="317050"/>
          </a:xfrm>
        </p:grpSpPr>
        <p:sp>
          <p:nvSpPr>
            <p:cNvPr id="6823" name="Google Shape;6823;p73"/>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73"/>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73"/>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73"/>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27" name="Google Shape;6827;p73"/>
          <p:cNvGrpSpPr/>
          <p:nvPr/>
        </p:nvGrpSpPr>
        <p:grpSpPr>
          <a:xfrm>
            <a:off x="1715147" y="4528621"/>
            <a:ext cx="488359" cy="488359"/>
            <a:chOff x="-61783350" y="2297100"/>
            <a:chExt cx="316650" cy="316650"/>
          </a:xfrm>
        </p:grpSpPr>
        <p:sp>
          <p:nvSpPr>
            <p:cNvPr id="6828" name="Google Shape;6828;p73"/>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73"/>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30" name="Google Shape;6830;p73"/>
          <p:cNvGrpSpPr/>
          <p:nvPr/>
        </p:nvGrpSpPr>
        <p:grpSpPr>
          <a:xfrm>
            <a:off x="1715147" y="5116731"/>
            <a:ext cx="488359" cy="492407"/>
            <a:chOff x="-61782550" y="2664925"/>
            <a:chExt cx="316650" cy="319275"/>
          </a:xfrm>
        </p:grpSpPr>
        <p:sp>
          <p:nvSpPr>
            <p:cNvPr id="6831" name="Google Shape;6831;p73"/>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73"/>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73"/>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34" name="Google Shape;6834;p73"/>
          <p:cNvGrpSpPr/>
          <p:nvPr/>
        </p:nvGrpSpPr>
        <p:grpSpPr>
          <a:xfrm>
            <a:off x="4677517" y="3958582"/>
            <a:ext cx="489553" cy="465725"/>
            <a:chOff x="-59889100" y="1945025"/>
            <a:chExt cx="317425" cy="301975"/>
          </a:xfrm>
        </p:grpSpPr>
        <p:sp>
          <p:nvSpPr>
            <p:cNvPr id="6835" name="Google Shape;6835;p73"/>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73"/>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73"/>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73"/>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39" name="Google Shape;6839;p73"/>
          <p:cNvSpPr/>
          <p:nvPr/>
        </p:nvSpPr>
        <p:spPr>
          <a:xfrm>
            <a:off x="4668930" y="4581461"/>
            <a:ext cx="490788" cy="382675"/>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40" name="Google Shape;6840;p73"/>
          <p:cNvGrpSpPr/>
          <p:nvPr/>
        </p:nvGrpSpPr>
        <p:grpSpPr>
          <a:xfrm>
            <a:off x="4676302" y="5119295"/>
            <a:ext cx="491983" cy="487279"/>
            <a:chOff x="-59889100" y="2671925"/>
            <a:chExt cx="319000" cy="315950"/>
          </a:xfrm>
        </p:grpSpPr>
        <p:sp>
          <p:nvSpPr>
            <p:cNvPr id="6841" name="Google Shape;6841;p73"/>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73"/>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73"/>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73"/>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45" name="Google Shape;6845;p73"/>
          <p:cNvGrpSpPr/>
          <p:nvPr/>
        </p:nvGrpSpPr>
        <p:grpSpPr>
          <a:xfrm>
            <a:off x="3493606" y="5709302"/>
            <a:ext cx="489553" cy="488359"/>
            <a:chOff x="-59092025" y="2296300"/>
            <a:chExt cx="317425" cy="316650"/>
          </a:xfrm>
        </p:grpSpPr>
        <p:sp>
          <p:nvSpPr>
            <p:cNvPr id="6846" name="Google Shape;6846;p73"/>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73"/>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48" name="Google Shape;6848;p73"/>
          <p:cNvGrpSpPr/>
          <p:nvPr/>
        </p:nvGrpSpPr>
        <p:grpSpPr>
          <a:xfrm>
            <a:off x="6487481" y="2043861"/>
            <a:ext cx="470899" cy="463465"/>
            <a:chOff x="683125" y="1955275"/>
            <a:chExt cx="299325" cy="294600"/>
          </a:xfrm>
        </p:grpSpPr>
        <p:sp>
          <p:nvSpPr>
            <p:cNvPr id="6849" name="Google Shape;6849;p73"/>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73"/>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73"/>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73"/>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53" name="Google Shape;6853;p73"/>
          <p:cNvGrpSpPr/>
          <p:nvPr/>
        </p:nvGrpSpPr>
        <p:grpSpPr>
          <a:xfrm>
            <a:off x="6488722" y="2644604"/>
            <a:ext cx="468420" cy="465981"/>
            <a:chOff x="685475" y="2318350"/>
            <a:chExt cx="297750" cy="296200"/>
          </a:xfrm>
        </p:grpSpPr>
        <p:sp>
          <p:nvSpPr>
            <p:cNvPr id="6854" name="Google Shape;6854;p73"/>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73"/>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73"/>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57" name="Google Shape;6857;p73"/>
          <p:cNvSpPr/>
          <p:nvPr/>
        </p:nvSpPr>
        <p:spPr>
          <a:xfrm>
            <a:off x="6490566" y="3233673"/>
            <a:ext cx="464684" cy="465903"/>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58" name="Google Shape;6858;p73"/>
          <p:cNvGrpSpPr/>
          <p:nvPr/>
        </p:nvGrpSpPr>
        <p:grpSpPr>
          <a:xfrm>
            <a:off x="9459600" y="2043546"/>
            <a:ext cx="412689" cy="464095"/>
            <a:chOff x="2523000" y="1954875"/>
            <a:chExt cx="262325" cy="295000"/>
          </a:xfrm>
        </p:grpSpPr>
        <p:sp>
          <p:nvSpPr>
            <p:cNvPr id="6859" name="Google Shape;6859;p73"/>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73"/>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61" name="Google Shape;6861;p73"/>
          <p:cNvGrpSpPr/>
          <p:nvPr/>
        </p:nvGrpSpPr>
        <p:grpSpPr>
          <a:xfrm>
            <a:off x="9431734" y="2645233"/>
            <a:ext cx="468420" cy="464723"/>
            <a:chOff x="2508825" y="2318350"/>
            <a:chExt cx="297750" cy="295400"/>
          </a:xfrm>
        </p:grpSpPr>
        <p:sp>
          <p:nvSpPr>
            <p:cNvPr id="6862" name="Google Shape;6862;p73"/>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73"/>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64" name="Google Shape;6864;p73"/>
          <p:cNvSpPr/>
          <p:nvPr/>
        </p:nvSpPr>
        <p:spPr>
          <a:xfrm>
            <a:off x="9432885" y="3233673"/>
            <a:ext cx="465943" cy="465903"/>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65" name="Google Shape;6865;p73"/>
          <p:cNvGrpSpPr/>
          <p:nvPr/>
        </p:nvGrpSpPr>
        <p:grpSpPr>
          <a:xfrm>
            <a:off x="7663165" y="3863971"/>
            <a:ext cx="463465" cy="464684"/>
            <a:chOff x="4321150" y="1946600"/>
            <a:chExt cx="294600" cy="295375"/>
          </a:xfrm>
        </p:grpSpPr>
        <p:sp>
          <p:nvSpPr>
            <p:cNvPr id="6866" name="Google Shape;6866;p73"/>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73"/>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73"/>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69" name="Google Shape;6869;p73"/>
          <p:cNvSpPr/>
          <p:nvPr/>
        </p:nvSpPr>
        <p:spPr>
          <a:xfrm>
            <a:off x="7658667" y="4530747"/>
            <a:ext cx="472156" cy="434989"/>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73"/>
          <p:cNvSpPr/>
          <p:nvPr/>
        </p:nvSpPr>
        <p:spPr>
          <a:xfrm>
            <a:off x="7659296" y="5114967"/>
            <a:ext cx="470899" cy="46468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73"/>
          <p:cNvSpPr/>
          <p:nvPr/>
        </p:nvSpPr>
        <p:spPr>
          <a:xfrm>
            <a:off x="10693461" y="3865161"/>
            <a:ext cx="298672" cy="462207"/>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73"/>
          <p:cNvSpPr/>
          <p:nvPr/>
        </p:nvSpPr>
        <p:spPr>
          <a:xfrm>
            <a:off x="7080487" y="2042573"/>
            <a:ext cx="468381" cy="465943"/>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73" name="Google Shape;6873;p73"/>
          <p:cNvGrpSpPr/>
          <p:nvPr/>
        </p:nvGrpSpPr>
        <p:grpSpPr>
          <a:xfrm>
            <a:off x="7079895" y="2645233"/>
            <a:ext cx="469640" cy="464723"/>
            <a:chOff x="1049375" y="2318350"/>
            <a:chExt cx="298525" cy="295400"/>
          </a:xfrm>
        </p:grpSpPr>
        <p:sp>
          <p:nvSpPr>
            <p:cNvPr id="6874" name="Google Shape;6874;p73"/>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73"/>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73"/>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73"/>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78" name="Google Shape;6878;p73"/>
          <p:cNvGrpSpPr/>
          <p:nvPr/>
        </p:nvGrpSpPr>
        <p:grpSpPr>
          <a:xfrm>
            <a:off x="7080524" y="3232502"/>
            <a:ext cx="468381" cy="468381"/>
            <a:chOff x="1049375" y="2680675"/>
            <a:chExt cx="297725" cy="297725"/>
          </a:xfrm>
        </p:grpSpPr>
        <p:sp>
          <p:nvSpPr>
            <p:cNvPr id="6879" name="Google Shape;6879;p73"/>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73"/>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81" name="Google Shape;6881;p73"/>
          <p:cNvGrpSpPr/>
          <p:nvPr/>
        </p:nvGrpSpPr>
        <p:grpSpPr>
          <a:xfrm>
            <a:off x="10031794" y="2043231"/>
            <a:ext cx="464684" cy="464723"/>
            <a:chOff x="2872725" y="1954475"/>
            <a:chExt cx="295375" cy="295400"/>
          </a:xfrm>
        </p:grpSpPr>
        <p:sp>
          <p:nvSpPr>
            <p:cNvPr id="6882" name="Google Shape;6882;p73"/>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73"/>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73"/>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85" name="Google Shape;6885;p73"/>
          <p:cNvGrpSpPr/>
          <p:nvPr/>
        </p:nvGrpSpPr>
        <p:grpSpPr>
          <a:xfrm>
            <a:off x="10060289" y="2643996"/>
            <a:ext cx="407695" cy="467201"/>
            <a:chOff x="2890050" y="2318350"/>
            <a:chExt cx="259150" cy="296975"/>
          </a:xfrm>
        </p:grpSpPr>
        <p:sp>
          <p:nvSpPr>
            <p:cNvPr id="6886" name="Google Shape;6886;p73"/>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73"/>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88" name="Google Shape;6888;p73"/>
          <p:cNvSpPr/>
          <p:nvPr/>
        </p:nvSpPr>
        <p:spPr>
          <a:xfrm>
            <a:off x="10113458" y="3233044"/>
            <a:ext cx="301149" cy="46716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89" name="Google Shape;6889;p73"/>
          <p:cNvGrpSpPr/>
          <p:nvPr/>
        </p:nvGrpSpPr>
        <p:grpSpPr>
          <a:xfrm>
            <a:off x="8250310" y="3864601"/>
            <a:ext cx="463425" cy="463425"/>
            <a:chOff x="4685050" y="1945825"/>
            <a:chExt cx="294575" cy="294575"/>
          </a:xfrm>
        </p:grpSpPr>
        <p:sp>
          <p:nvSpPr>
            <p:cNvPr id="6890" name="Google Shape;6890;p73"/>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73"/>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73"/>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73"/>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73"/>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95" name="Google Shape;6895;p73"/>
          <p:cNvSpPr/>
          <p:nvPr/>
        </p:nvSpPr>
        <p:spPr>
          <a:xfrm>
            <a:off x="8249517" y="4516510"/>
            <a:ext cx="464684" cy="463465"/>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73"/>
          <p:cNvSpPr/>
          <p:nvPr/>
        </p:nvSpPr>
        <p:spPr>
          <a:xfrm>
            <a:off x="8277400" y="5113729"/>
            <a:ext cx="408915" cy="46716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97" name="Google Shape;6897;p73"/>
          <p:cNvGrpSpPr/>
          <p:nvPr/>
        </p:nvGrpSpPr>
        <p:grpSpPr>
          <a:xfrm>
            <a:off x="10610673" y="4516568"/>
            <a:ext cx="464684" cy="463465"/>
            <a:chOff x="6131900" y="2301825"/>
            <a:chExt cx="295375" cy="294600"/>
          </a:xfrm>
        </p:grpSpPr>
        <p:sp>
          <p:nvSpPr>
            <p:cNvPr id="6898" name="Google Shape;6898;p73"/>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73"/>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73"/>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73"/>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02" name="Google Shape;6902;p73"/>
          <p:cNvGrpSpPr/>
          <p:nvPr/>
        </p:nvGrpSpPr>
        <p:grpSpPr>
          <a:xfrm>
            <a:off x="7671997" y="2042622"/>
            <a:ext cx="468420" cy="465943"/>
            <a:chOff x="1412450" y="1954475"/>
            <a:chExt cx="297750" cy="296175"/>
          </a:xfrm>
        </p:grpSpPr>
        <p:sp>
          <p:nvSpPr>
            <p:cNvPr id="6903" name="Google Shape;6903;p73"/>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73"/>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05" name="Google Shape;6905;p73"/>
          <p:cNvSpPr/>
          <p:nvPr/>
        </p:nvSpPr>
        <p:spPr>
          <a:xfrm>
            <a:off x="7673795" y="2647043"/>
            <a:ext cx="464723" cy="460987"/>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06" name="Google Shape;6906;p73"/>
          <p:cNvGrpSpPr/>
          <p:nvPr/>
        </p:nvGrpSpPr>
        <p:grpSpPr>
          <a:xfrm>
            <a:off x="7671997" y="3232659"/>
            <a:ext cx="468420" cy="468067"/>
            <a:chOff x="1413250" y="2680675"/>
            <a:chExt cx="297750" cy="297525"/>
          </a:xfrm>
        </p:grpSpPr>
        <p:sp>
          <p:nvSpPr>
            <p:cNvPr id="6907" name="Google Shape;6907;p73"/>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73"/>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73"/>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73"/>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11" name="Google Shape;6911;p73"/>
          <p:cNvSpPr/>
          <p:nvPr/>
        </p:nvSpPr>
        <p:spPr>
          <a:xfrm>
            <a:off x="10683144" y="2042593"/>
            <a:ext cx="360617" cy="465903"/>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73"/>
          <p:cNvSpPr/>
          <p:nvPr/>
        </p:nvSpPr>
        <p:spPr>
          <a:xfrm>
            <a:off x="10619331" y="2645509"/>
            <a:ext cx="488243" cy="464055"/>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73"/>
          <p:cNvSpPr/>
          <p:nvPr/>
        </p:nvSpPr>
        <p:spPr>
          <a:xfrm>
            <a:off x="10629242" y="3233673"/>
            <a:ext cx="468420" cy="465903"/>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14" name="Google Shape;6914;p73"/>
          <p:cNvGrpSpPr/>
          <p:nvPr/>
        </p:nvGrpSpPr>
        <p:grpSpPr>
          <a:xfrm>
            <a:off x="8840544" y="3864149"/>
            <a:ext cx="467161" cy="464329"/>
            <a:chOff x="5045775" y="1946400"/>
            <a:chExt cx="296950" cy="295150"/>
          </a:xfrm>
        </p:grpSpPr>
        <p:sp>
          <p:nvSpPr>
            <p:cNvPr id="6915" name="Google Shape;6915;p73"/>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73"/>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17" name="Google Shape;6917;p73"/>
          <p:cNvGrpSpPr/>
          <p:nvPr/>
        </p:nvGrpSpPr>
        <p:grpSpPr>
          <a:xfrm>
            <a:off x="8838675" y="4542585"/>
            <a:ext cx="470899" cy="411431"/>
            <a:chOff x="5046550" y="2327025"/>
            <a:chExt cx="299325" cy="261525"/>
          </a:xfrm>
        </p:grpSpPr>
        <p:sp>
          <p:nvSpPr>
            <p:cNvPr id="6918" name="Google Shape;6918;p73"/>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73"/>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73"/>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21" name="Google Shape;6921;p73"/>
          <p:cNvSpPr/>
          <p:nvPr/>
        </p:nvSpPr>
        <p:spPr>
          <a:xfrm>
            <a:off x="8943822" y="5113729"/>
            <a:ext cx="260247" cy="46716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22" name="Google Shape;6922;p73"/>
          <p:cNvGrpSpPr/>
          <p:nvPr/>
        </p:nvGrpSpPr>
        <p:grpSpPr>
          <a:xfrm>
            <a:off x="10608806" y="5115035"/>
            <a:ext cx="468420" cy="464684"/>
            <a:chOff x="6167350" y="2672800"/>
            <a:chExt cx="297750" cy="295375"/>
          </a:xfrm>
        </p:grpSpPr>
        <p:sp>
          <p:nvSpPr>
            <p:cNvPr id="6923" name="Google Shape;6923;p73"/>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73"/>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73"/>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73"/>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73"/>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28" name="Google Shape;6928;p73"/>
          <p:cNvGrpSpPr/>
          <p:nvPr/>
        </p:nvGrpSpPr>
        <p:grpSpPr>
          <a:xfrm>
            <a:off x="8263469" y="2042013"/>
            <a:ext cx="463465" cy="467161"/>
            <a:chOff x="1777925" y="1953700"/>
            <a:chExt cx="294600" cy="296950"/>
          </a:xfrm>
        </p:grpSpPr>
        <p:sp>
          <p:nvSpPr>
            <p:cNvPr id="6929" name="Google Shape;6929;p73"/>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73"/>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73"/>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73"/>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33" name="Google Shape;6933;p73"/>
          <p:cNvGrpSpPr/>
          <p:nvPr/>
        </p:nvGrpSpPr>
        <p:grpSpPr>
          <a:xfrm>
            <a:off x="8284549" y="2645864"/>
            <a:ext cx="421303" cy="463465"/>
            <a:chOff x="1790525" y="2319150"/>
            <a:chExt cx="267800" cy="294600"/>
          </a:xfrm>
        </p:grpSpPr>
        <p:sp>
          <p:nvSpPr>
            <p:cNvPr id="6934" name="Google Shape;6934;p73"/>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73"/>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36" name="Google Shape;6936;p73"/>
          <p:cNvSpPr/>
          <p:nvPr/>
        </p:nvSpPr>
        <p:spPr>
          <a:xfrm>
            <a:off x="8261538" y="3233044"/>
            <a:ext cx="467201" cy="46716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37" name="Google Shape;6937;p73"/>
          <p:cNvGrpSpPr/>
          <p:nvPr/>
        </p:nvGrpSpPr>
        <p:grpSpPr>
          <a:xfrm>
            <a:off x="6488515" y="3863951"/>
            <a:ext cx="465943" cy="464723"/>
            <a:chOff x="3599700" y="1954475"/>
            <a:chExt cx="296175" cy="295400"/>
          </a:xfrm>
        </p:grpSpPr>
        <p:sp>
          <p:nvSpPr>
            <p:cNvPr id="6938" name="Google Shape;6938;p73"/>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73"/>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73"/>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1" name="Google Shape;6941;p73"/>
          <p:cNvGrpSpPr/>
          <p:nvPr/>
        </p:nvGrpSpPr>
        <p:grpSpPr>
          <a:xfrm>
            <a:off x="6489756" y="4516569"/>
            <a:ext cx="463465" cy="463465"/>
            <a:chOff x="3601275" y="2319150"/>
            <a:chExt cx="294600" cy="294600"/>
          </a:xfrm>
        </p:grpSpPr>
        <p:sp>
          <p:nvSpPr>
            <p:cNvPr id="6942" name="Google Shape;6942;p73"/>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73"/>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44" name="Google Shape;6944;p73"/>
          <p:cNvSpPr/>
          <p:nvPr/>
        </p:nvSpPr>
        <p:spPr>
          <a:xfrm>
            <a:off x="6488999" y="5114967"/>
            <a:ext cx="464723" cy="46468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45" name="Google Shape;6945;p73"/>
          <p:cNvGrpSpPr/>
          <p:nvPr/>
        </p:nvGrpSpPr>
        <p:grpSpPr>
          <a:xfrm>
            <a:off x="9449359" y="3863362"/>
            <a:ext cx="437428" cy="465903"/>
            <a:chOff x="5421475" y="1945825"/>
            <a:chExt cx="278050" cy="296150"/>
          </a:xfrm>
        </p:grpSpPr>
        <p:sp>
          <p:nvSpPr>
            <p:cNvPr id="6946" name="Google Shape;6946;p73"/>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73"/>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73"/>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73"/>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73"/>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73"/>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73"/>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73"/>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54" name="Google Shape;6954;p73"/>
          <p:cNvSpPr/>
          <p:nvPr/>
        </p:nvSpPr>
        <p:spPr>
          <a:xfrm>
            <a:off x="9432435" y="4514031"/>
            <a:ext cx="470899" cy="468420"/>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55" name="Google Shape;6955;p73"/>
          <p:cNvGrpSpPr/>
          <p:nvPr/>
        </p:nvGrpSpPr>
        <p:grpSpPr>
          <a:xfrm>
            <a:off x="9434493" y="5197431"/>
            <a:ext cx="467161" cy="299891"/>
            <a:chOff x="5411225" y="2726350"/>
            <a:chExt cx="296950" cy="190625"/>
          </a:xfrm>
        </p:grpSpPr>
        <p:sp>
          <p:nvSpPr>
            <p:cNvPr id="6956" name="Google Shape;6956;p73"/>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73"/>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8" name="Google Shape;6958;p73"/>
          <p:cNvGrpSpPr/>
          <p:nvPr/>
        </p:nvGrpSpPr>
        <p:grpSpPr>
          <a:xfrm>
            <a:off x="8247872" y="5716461"/>
            <a:ext cx="468381" cy="435187"/>
            <a:chOff x="6524150" y="1938725"/>
            <a:chExt cx="297725" cy="276625"/>
          </a:xfrm>
        </p:grpSpPr>
        <p:sp>
          <p:nvSpPr>
            <p:cNvPr id="6959" name="Google Shape;6959;p73"/>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73"/>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73"/>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73"/>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3" name="Google Shape;6963;p73"/>
          <p:cNvGrpSpPr/>
          <p:nvPr/>
        </p:nvGrpSpPr>
        <p:grpSpPr>
          <a:xfrm>
            <a:off x="8850049" y="2042622"/>
            <a:ext cx="467201" cy="465943"/>
            <a:chOff x="2141000" y="1954475"/>
            <a:chExt cx="296975" cy="296175"/>
          </a:xfrm>
        </p:grpSpPr>
        <p:sp>
          <p:nvSpPr>
            <p:cNvPr id="6964" name="Google Shape;6964;p73"/>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73"/>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73"/>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73"/>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8" name="Google Shape;6968;p73"/>
          <p:cNvGrpSpPr/>
          <p:nvPr/>
        </p:nvGrpSpPr>
        <p:grpSpPr>
          <a:xfrm>
            <a:off x="8841396" y="2645076"/>
            <a:ext cx="484507" cy="465037"/>
            <a:chOff x="2140225" y="2318650"/>
            <a:chExt cx="307975" cy="295600"/>
          </a:xfrm>
        </p:grpSpPr>
        <p:sp>
          <p:nvSpPr>
            <p:cNvPr id="6969" name="Google Shape;6969;p73"/>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73"/>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1" name="Google Shape;6971;p73"/>
          <p:cNvGrpSpPr/>
          <p:nvPr/>
        </p:nvGrpSpPr>
        <p:grpSpPr>
          <a:xfrm>
            <a:off x="8848810" y="3233741"/>
            <a:ext cx="469679" cy="465903"/>
            <a:chOff x="2139425" y="2682250"/>
            <a:chExt cx="298550" cy="296150"/>
          </a:xfrm>
        </p:grpSpPr>
        <p:sp>
          <p:nvSpPr>
            <p:cNvPr id="6972" name="Google Shape;6972;p73"/>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73"/>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73"/>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73"/>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6" name="Google Shape;6976;p73"/>
          <p:cNvGrpSpPr/>
          <p:nvPr/>
        </p:nvGrpSpPr>
        <p:grpSpPr>
          <a:xfrm>
            <a:off x="7068293" y="3919721"/>
            <a:ext cx="467201" cy="353184"/>
            <a:chOff x="3962775" y="1990700"/>
            <a:chExt cx="296975" cy="224500"/>
          </a:xfrm>
        </p:grpSpPr>
        <p:sp>
          <p:nvSpPr>
            <p:cNvPr id="6977" name="Google Shape;6977;p73"/>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73"/>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73"/>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73"/>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1" name="Google Shape;6981;p73"/>
          <p:cNvGrpSpPr/>
          <p:nvPr/>
        </p:nvGrpSpPr>
        <p:grpSpPr>
          <a:xfrm>
            <a:off x="7068922" y="4515330"/>
            <a:ext cx="465943" cy="465943"/>
            <a:chOff x="3963575" y="2317575"/>
            <a:chExt cx="296175" cy="296175"/>
          </a:xfrm>
        </p:grpSpPr>
        <p:sp>
          <p:nvSpPr>
            <p:cNvPr id="6982" name="Google Shape;6982;p73"/>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73"/>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73"/>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73"/>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73"/>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73"/>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73"/>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73"/>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73"/>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73"/>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73"/>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73"/>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73"/>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73"/>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73"/>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73"/>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8" name="Google Shape;6998;p73"/>
          <p:cNvGrpSpPr/>
          <p:nvPr/>
        </p:nvGrpSpPr>
        <p:grpSpPr>
          <a:xfrm>
            <a:off x="7068922" y="5115035"/>
            <a:ext cx="465943" cy="464684"/>
            <a:chOff x="3962775" y="2683025"/>
            <a:chExt cx="296175" cy="295375"/>
          </a:xfrm>
        </p:grpSpPr>
        <p:sp>
          <p:nvSpPr>
            <p:cNvPr id="6999" name="Google Shape;6999;p73"/>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73"/>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73"/>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02" name="Google Shape;7002;p73"/>
          <p:cNvSpPr/>
          <p:nvPr/>
        </p:nvSpPr>
        <p:spPr>
          <a:xfrm>
            <a:off x="10017701" y="3863922"/>
            <a:ext cx="472156" cy="46468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03" name="Google Shape;7003;p73"/>
          <p:cNvGrpSpPr/>
          <p:nvPr/>
        </p:nvGrpSpPr>
        <p:grpSpPr>
          <a:xfrm>
            <a:off x="10021638" y="4515958"/>
            <a:ext cx="464684" cy="464684"/>
            <a:chOff x="5775900" y="2308125"/>
            <a:chExt cx="295375" cy="295375"/>
          </a:xfrm>
        </p:grpSpPr>
        <p:sp>
          <p:nvSpPr>
            <p:cNvPr id="7004" name="Google Shape;7004;p73"/>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73"/>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73"/>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73"/>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73"/>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09" name="Google Shape;7009;p73"/>
          <p:cNvGrpSpPr/>
          <p:nvPr/>
        </p:nvGrpSpPr>
        <p:grpSpPr>
          <a:xfrm>
            <a:off x="10049523" y="5114406"/>
            <a:ext cx="408915" cy="465943"/>
            <a:chOff x="5794025" y="2673575"/>
            <a:chExt cx="259925" cy="296175"/>
          </a:xfrm>
        </p:grpSpPr>
        <p:sp>
          <p:nvSpPr>
            <p:cNvPr id="7010" name="Google Shape;7010;p73"/>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73"/>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12" name="Google Shape;7012;p73"/>
          <p:cNvSpPr/>
          <p:nvPr/>
        </p:nvSpPr>
        <p:spPr>
          <a:xfrm>
            <a:off x="8850637" y="5742425"/>
            <a:ext cx="465943" cy="46468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5ED65617-D2C4-4C14-995E-5BE3DB4E5533}"/>
              </a:ext>
            </a:extLst>
          </p:cNvPr>
          <p:cNvGraphicFramePr>
            <a:graphicFrameLocks noChangeAspect="1"/>
          </p:cNvGraphicFramePr>
          <p:nvPr>
            <p:custDataLst>
              <p:tags r:id="rId2"/>
            </p:custDataLst>
            <p:extLst>
              <p:ext uri="{D42A27DB-BD31-4B8C-83A1-F6EECF244321}">
                <p14:modId xmlns:p14="http://schemas.microsoft.com/office/powerpoint/2010/main" val="9694316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363" name="think-cell Slide" r:id="rId6" imgW="383" imgH="384" progId="TCLayout.ActiveDocument.1">
                  <p:embed/>
                </p:oleObj>
              </mc:Choice>
              <mc:Fallback>
                <p:oleObj name="think-cell Slide" r:id="rId6" imgW="383" imgH="384"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85D58165-6381-4B79-9D18-6BA158906575}"/>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4400" dirty="0">
              <a:latin typeface="Arial Black" panose="020B0A04020102020204" pitchFamily="34" charset="0"/>
              <a:ea typeface="+mj-ea"/>
              <a:cs typeface="+mj-cs"/>
              <a:sym typeface="Arial Black" panose="020B0A04020102020204" pitchFamily="34" charset="0"/>
            </a:endParaRPr>
          </a:p>
        </p:txBody>
      </p:sp>
      <p:sp>
        <p:nvSpPr>
          <p:cNvPr id="147" name="Freeform: Shape 146">
            <a:extLst>
              <a:ext uri="{FF2B5EF4-FFF2-40B4-BE49-F238E27FC236}">
                <a16:creationId xmlns:a16="http://schemas.microsoft.com/office/drawing/2014/main" id="{C8BD1BBF-6ABC-433A-A896-6B006D1E5875}"/>
              </a:ext>
            </a:extLst>
          </p:cNvPr>
          <p:cNvSpPr/>
          <p:nvPr/>
        </p:nvSpPr>
        <p:spPr>
          <a:xfrm>
            <a:off x="2" y="2929994"/>
            <a:ext cx="12191998" cy="3928006"/>
          </a:xfrm>
          <a:custGeom>
            <a:avLst/>
            <a:gdLst>
              <a:gd name="connsiteX0" fmla="*/ 0 w 12191998"/>
              <a:gd name="connsiteY0" fmla="*/ 0 h 3342475"/>
              <a:gd name="connsiteX1" fmla="*/ 19049 w 12191998"/>
              <a:gd name="connsiteY1" fmla="*/ 8725 h 3342475"/>
              <a:gd name="connsiteX2" fmla="*/ 2686049 w 12191998"/>
              <a:gd name="connsiteY2" fmla="*/ 1780375 h 3342475"/>
              <a:gd name="connsiteX3" fmla="*/ 8248649 w 12191998"/>
              <a:gd name="connsiteY3" fmla="*/ 2599525 h 3342475"/>
              <a:gd name="connsiteX4" fmla="*/ 11881246 w 12191998"/>
              <a:gd name="connsiteY4" fmla="*/ 1631547 h 3342475"/>
              <a:gd name="connsiteX5" fmla="*/ 12191998 w 12191998"/>
              <a:gd name="connsiteY5" fmla="*/ 1526096 h 3342475"/>
              <a:gd name="connsiteX6" fmla="*/ 12191998 w 12191998"/>
              <a:gd name="connsiteY6" fmla="*/ 3342475 h 3342475"/>
              <a:gd name="connsiteX7" fmla="*/ 0 w 12191998"/>
              <a:gd name="connsiteY7" fmla="*/ 3342475 h 3342475"/>
              <a:gd name="connsiteX0" fmla="*/ 0 w 12191998"/>
              <a:gd name="connsiteY0" fmla="*/ 0 h 3342475"/>
              <a:gd name="connsiteX1" fmla="*/ 19049 w 12191998"/>
              <a:gd name="connsiteY1" fmla="*/ 8725 h 3342475"/>
              <a:gd name="connsiteX2" fmla="*/ 8248649 w 12191998"/>
              <a:gd name="connsiteY2" fmla="*/ 2599525 h 3342475"/>
              <a:gd name="connsiteX3" fmla="*/ 11881246 w 12191998"/>
              <a:gd name="connsiteY3" fmla="*/ 1631547 h 3342475"/>
              <a:gd name="connsiteX4" fmla="*/ 12191998 w 12191998"/>
              <a:gd name="connsiteY4" fmla="*/ 1526096 h 3342475"/>
              <a:gd name="connsiteX5" fmla="*/ 12191998 w 12191998"/>
              <a:gd name="connsiteY5" fmla="*/ 3342475 h 3342475"/>
              <a:gd name="connsiteX6" fmla="*/ 0 w 12191998"/>
              <a:gd name="connsiteY6" fmla="*/ 3342475 h 3342475"/>
              <a:gd name="connsiteX7" fmla="*/ 0 w 12191998"/>
              <a:gd name="connsiteY7" fmla="*/ 0 h 334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8" h="3342475">
                <a:moveTo>
                  <a:pt x="0" y="0"/>
                </a:moveTo>
                <a:lnTo>
                  <a:pt x="19049" y="8725"/>
                </a:lnTo>
                <a:cubicBezTo>
                  <a:pt x="1393824" y="441979"/>
                  <a:pt x="6271616" y="2329055"/>
                  <a:pt x="8248649" y="2599525"/>
                </a:cubicBezTo>
                <a:cubicBezTo>
                  <a:pt x="10225682" y="2869995"/>
                  <a:pt x="10638630" y="2055013"/>
                  <a:pt x="11881246" y="1631547"/>
                </a:cubicBezTo>
                <a:lnTo>
                  <a:pt x="12191998" y="1526096"/>
                </a:lnTo>
                <a:lnTo>
                  <a:pt x="12191998" y="3342475"/>
                </a:lnTo>
                <a:lnTo>
                  <a:pt x="0" y="3342475"/>
                </a:lnTo>
                <a:lnTo>
                  <a:pt x="0" y="0"/>
                </a:lnTo>
                <a:close/>
              </a:path>
            </a:pathLst>
          </a:custGeom>
          <a:gradFill>
            <a:gsLst>
              <a:gs pos="100000">
                <a:srgbClr val="006496"/>
              </a:gs>
              <a:gs pos="49000">
                <a:srgbClr val="0077B5"/>
              </a:gs>
            </a:gsLst>
            <a:lin ang="5400000" scaled="1"/>
          </a:gradFill>
          <a:ln>
            <a:noFill/>
          </a:ln>
          <a:effectLst>
            <a:innerShdw blurRad="63500" dist="50800" dir="18900000">
              <a:prstClr val="black">
                <a:alpha val="2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7" name="Group 6">
            <a:extLst>
              <a:ext uri="{FF2B5EF4-FFF2-40B4-BE49-F238E27FC236}">
                <a16:creationId xmlns:a16="http://schemas.microsoft.com/office/drawing/2014/main" id="{52E038D9-5569-465C-A795-76AA9BF1898D}"/>
              </a:ext>
            </a:extLst>
          </p:cNvPr>
          <p:cNvGrpSpPr>
            <a:grpSpLocks noChangeAspect="1"/>
          </p:cNvGrpSpPr>
          <p:nvPr/>
        </p:nvGrpSpPr>
        <p:grpSpPr bwMode="auto">
          <a:xfrm>
            <a:off x="619125" y="2247974"/>
            <a:ext cx="5038725" cy="4147553"/>
            <a:chOff x="2202" y="1420"/>
            <a:chExt cx="3285" cy="2704"/>
          </a:xfrm>
        </p:grpSpPr>
        <p:sp>
          <p:nvSpPr>
            <p:cNvPr id="10" name="Freeform 8">
              <a:extLst>
                <a:ext uri="{FF2B5EF4-FFF2-40B4-BE49-F238E27FC236}">
                  <a16:creationId xmlns:a16="http://schemas.microsoft.com/office/drawing/2014/main" id="{AC8B6BC1-EE90-443A-9A23-FECEFBF5A309}"/>
                </a:ext>
              </a:extLst>
            </p:cNvPr>
            <p:cNvSpPr>
              <a:spLocks/>
            </p:cNvSpPr>
            <p:nvPr/>
          </p:nvSpPr>
          <p:spPr bwMode="auto">
            <a:xfrm>
              <a:off x="3557" y="3416"/>
              <a:ext cx="528" cy="305"/>
            </a:xfrm>
            <a:custGeom>
              <a:avLst/>
              <a:gdLst>
                <a:gd name="T0" fmla="*/ 243 w 296"/>
                <a:gd name="T1" fmla="*/ 31 h 171"/>
                <a:gd name="T2" fmla="*/ 243 w 296"/>
                <a:gd name="T3" fmla="*/ 141 h 171"/>
                <a:gd name="T4" fmla="*/ 53 w 296"/>
                <a:gd name="T5" fmla="*/ 141 h 171"/>
                <a:gd name="T6" fmla="*/ 53 w 296"/>
                <a:gd name="T7" fmla="*/ 31 h 171"/>
                <a:gd name="T8" fmla="*/ 243 w 296"/>
                <a:gd name="T9" fmla="*/ 31 h 171"/>
              </a:gdLst>
              <a:ahLst/>
              <a:cxnLst>
                <a:cxn ang="0">
                  <a:pos x="T0" y="T1"/>
                </a:cxn>
                <a:cxn ang="0">
                  <a:pos x="T2" y="T3"/>
                </a:cxn>
                <a:cxn ang="0">
                  <a:pos x="T4" y="T5"/>
                </a:cxn>
                <a:cxn ang="0">
                  <a:pos x="T6" y="T7"/>
                </a:cxn>
                <a:cxn ang="0">
                  <a:pos x="T8" y="T9"/>
                </a:cxn>
              </a:cxnLst>
              <a:rect l="0" t="0" r="r" b="b"/>
              <a:pathLst>
                <a:path w="296" h="171">
                  <a:moveTo>
                    <a:pt x="243" y="31"/>
                  </a:moveTo>
                  <a:cubicBezTo>
                    <a:pt x="296" y="61"/>
                    <a:pt x="296" y="110"/>
                    <a:pt x="243" y="141"/>
                  </a:cubicBezTo>
                  <a:cubicBezTo>
                    <a:pt x="191" y="171"/>
                    <a:pt x="105" y="171"/>
                    <a:pt x="53" y="141"/>
                  </a:cubicBezTo>
                  <a:cubicBezTo>
                    <a:pt x="0" y="110"/>
                    <a:pt x="0" y="61"/>
                    <a:pt x="53" y="31"/>
                  </a:cubicBezTo>
                  <a:cubicBezTo>
                    <a:pt x="105" y="0"/>
                    <a:pt x="191" y="0"/>
                    <a:pt x="243" y="31"/>
                  </a:cubicBezTo>
                  <a:close/>
                </a:path>
              </a:pathLst>
            </a:custGeom>
            <a:solidFill>
              <a:schemeClr val="tx1">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58308B10-EAF4-42F2-91FD-7AA3840E9AD8}"/>
                </a:ext>
              </a:extLst>
            </p:cNvPr>
            <p:cNvSpPr>
              <a:spLocks/>
            </p:cNvSpPr>
            <p:nvPr/>
          </p:nvSpPr>
          <p:spPr bwMode="auto">
            <a:xfrm>
              <a:off x="4299" y="3619"/>
              <a:ext cx="835" cy="480"/>
            </a:xfrm>
            <a:custGeom>
              <a:avLst/>
              <a:gdLst>
                <a:gd name="T0" fmla="*/ 385 w 468"/>
                <a:gd name="T1" fmla="*/ 47 h 269"/>
                <a:gd name="T2" fmla="*/ 385 w 468"/>
                <a:gd name="T3" fmla="*/ 221 h 269"/>
                <a:gd name="T4" fmla="*/ 84 w 468"/>
                <a:gd name="T5" fmla="*/ 221 h 269"/>
                <a:gd name="T6" fmla="*/ 84 w 468"/>
                <a:gd name="T7" fmla="*/ 47 h 269"/>
                <a:gd name="T8" fmla="*/ 385 w 468"/>
                <a:gd name="T9" fmla="*/ 47 h 269"/>
              </a:gdLst>
              <a:ahLst/>
              <a:cxnLst>
                <a:cxn ang="0">
                  <a:pos x="T0" y="T1"/>
                </a:cxn>
                <a:cxn ang="0">
                  <a:pos x="T2" y="T3"/>
                </a:cxn>
                <a:cxn ang="0">
                  <a:pos x="T4" y="T5"/>
                </a:cxn>
                <a:cxn ang="0">
                  <a:pos x="T6" y="T7"/>
                </a:cxn>
                <a:cxn ang="0">
                  <a:pos x="T8" y="T9"/>
                </a:cxn>
              </a:cxnLst>
              <a:rect l="0" t="0" r="r" b="b"/>
              <a:pathLst>
                <a:path w="468" h="269">
                  <a:moveTo>
                    <a:pt x="385" y="47"/>
                  </a:moveTo>
                  <a:cubicBezTo>
                    <a:pt x="468" y="95"/>
                    <a:pt x="468" y="173"/>
                    <a:pt x="385" y="221"/>
                  </a:cubicBezTo>
                  <a:cubicBezTo>
                    <a:pt x="301" y="269"/>
                    <a:pt x="167" y="269"/>
                    <a:pt x="84" y="221"/>
                  </a:cubicBezTo>
                  <a:cubicBezTo>
                    <a:pt x="0" y="173"/>
                    <a:pt x="0" y="95"/>
                    <a:pt x="84" y="47"/>
                  </a:cubicBezTo>
                  <a:cubicBezTo>
                    <a:pt x="167" y="0"/>
                    <a:pt x="301" y="0"/>
                    <a:pt x="385" y="47"/>
                  </a:cubicBezTo>
                  <a:close/>
                </a:path>
              </a:pathLst>
            </a:custGeom>
            <a:solidFill>
              <a:schemeClr val="tx1">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ED841251-968F-463D-A736-A128AFB66D59}"/>
                </a:ext>
              </a:extLst>
            </p:cNvPr>
            <p:cNvSpPr>
              <a:spLocks/>
            </p:cNvSpPr>
            <p:nvPr/>
          </p:nvSpPr>
          <p:spPr bwMode="auto">
            <a:xfrm>
              <a:off x="2437" y="3643"/>
              <a:ext cx="833" cy="481"/>
            </a:xfrm>
            <a:custGeom>
              <a:avLst/>
              <a:gdLst>
                <a:gd name="T0" fmla="*/ 384 w 467"/>
                <a:gd name="T1" fmla="*/ 48 h 270"/>
                <a:gd name="T2" fmla="*/ 384 w 467"/>
                <a:gd name="T3" fmla="*/ 222 h 270"/>
                <a:gd name="T4" fmla="*/ 83 w 467"/>
                <a:gd name="T5" fmla="*/ 222 h 270"/>
                <a:gd name="T6" fmla="*/ 83 w 467"/>
                <a:gd name="T7" fmla="*/ 48 h 270"/>
                <a:gd name="T8" fmla="*/ 384 w 467"/>
                <a:gd name="T9" fmla="*/ 48 h 270"/>
              </a:gdLst>
              <a:ahLst/>
              <a:cxnLst>
                <a:cxn ang="0">
                  <a:pos x="T0" y="T1"/>
                </a:cxn>
                <a:cxn ang="0">
                  <a:pos x="T2" y="T3"/>
                </a:cxn>
                <a:cxn ang="0">
                  <a:pos x="T4" y="T5"/>
                </a:cxn>
                <a:cxn ang="0">
                  <a:pos x="T6" y="T7"/>
                </a:cxn>
                <a:cxn ang="0">
                  <a:pos x="T8" y="T9"/>
                </a:cxn>
              </a:cxnLst>
              <a:rect l="0" t="0" r="r" b="b"/>
              <a:pathLst>
                <a:path w="467" h="270">
                  <a:moveTo>
                    <a:pt x="384" y="48"/>
                  </a:moveTo>
                  <a:cubicBezTo>
                    <a:pt x="467" y="96"/>
                    <a:pt x="467" y="174"/>
                    <a:pt x="384" y="222"/>
                  </a:cubicBezTo>
                  <a:cubicBezTo>
                    <a:pt x="301" y="270"/>
                    <a:pt x="166" y="270"/>
                    <a:pt x="83" y="222"/>
                  </a:cubicBezTo>
                  <a:cubicBezTo>
                    <a:pt x="0" y="174"/>
                    <a:pt x="0" y="96"/>
                    <a:pt x="83" y="48"/>
                  </a:cubicBezTo>
                  <a:cubicBezTo>
                    <a:pt x="166" y="0"/>
                    <a:pt x="301" y="0"/>
                    <a:pt x="384" y="48"/>
                  </a:cubicBezTo>
                  <a:close/>
                </a:path>
              </a:pathLst>
            </a:custGeom>
            <a:solidFill>
              <a:schemeClr val="tx1">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FD6D63FA-09F7-4BCC-97B8-74D703D447A9}"/>
                </a:ext>
              </a:extLst>
            </p:cNvPr>
            <p:cNvSpPr>
              <a:spLocks/>
            </p:cNvSpPr>
            <p:nvPr/>
          </p:nvSpPr>
          <p:spPr bwMode="auto">
            <a:xfrm>
              <a:off x="5196" y="3227"/>
              <a:ext cx="259" cy="476"/>
            </a:xfrm>
            <a:custGeom>
              <a:avLst/>
              <a:gdLst>
                <a:gd name="T0" fmla="*/ 49 w 145"/>
                <a:gd name="T1" fmla="*/ 267 h 267"/>
                <a:gd name="T2" fmla="*/ 9 w 145"/>
                <a:gd name="T3" fmla="*/ 251 h 267"/>
                <a:gd name="T4" fmla="*/ 0 w 145"/>
                <a:gd name="T5" fmla="*/ 146 h 267"/>
                <a:gd name="T6" fmla="*/ 93 w 145"/>
                <a:gd name="T7" fmla="*/ 13 h 267"/>
                <a:gd name="T8" fmla="*/ 67 w 145"/>
                <a:gd name="T9" fmla="*/ 157 h 267"/>
                <a:gd name="T10" fmla="*/ 49 w 145"/>
                <a:gd name="T11" fmla="*/ 267 h 267"/>
              </a:gdLst>
              <a:ahLst/>
              <a:cxnLst>
                <a:cxn ang="0">
                  <a:pos x="T0" y="T1"/>
                </a:cxn>
                <a:cxn ang="0">
                  <a:pos x="T2" y="T3"/>
                </a:cxn>
                <a:cxn ang="0">
                  <a:pos x="T4" y="T5"/>
                </a:cxn>
                <a:cxn ang="0">
                  <a:pos x="T6" y="T7"/>
                </a:cxn>
                <a:cxn ang="0">
                  <a:pos x="T8" y="T9"/>
                </a:cxn>
                <a:cxn ang="0">
                  <a:pos x="T10" y="T11"/>
                </a:cxn>
              </a:cxnLst>
              <a:rect l="0" t="0" r="r" b="b"/>
              <a:pathLst>
                <a:path w="145" h="267">
                  <a:moveTo>
                    <a:pt x="49" y="267"/>
                  </a:moveTo>
                  <a:cubicBezTo>
                    <a:pt x="9" y="251"/>
                    <a:pt x="9" y="251"/>
                    <a:pt x="9" y="251"/>
                  </a:cubicBezTo>
                  <a:cubicBezTo>
                    <a:pt x="9" y="251"/>
                    <a:pt x="0" y="193"/>
                    <a:pt x="0" y="146"/>
                  </a:cubicBezTo>
                  <a:cubicBezTo>
                    <a:pt x="0" y="80"/>
                    <a:pt x="41" y="0"/>
                    <a:pt x="93" y="13"/>
                  </a:cubicBezTo>
                  <a:cubicBezTo>
                    <a:pt x="145" y="27"/>
                    <a:pt x="78" y="100"/>
                    <a:pt x="67" y="157"/>
                  </a:cubicBezTo>
                  <a:cubicBezTo>
                    <a:pt x="57" y="214"/>
                    <a:pt x="49" y="267"/>
                    <a:pt x="49" y="267"/>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E0BDFA8E-3B8F-4EC9-AB60-AA21A4696CDB}"/>
                </a:ext>
              </a:extLst>
            </p:cNvPr>
            <p:cNvSpPr>
              <a:spLocks/>
            </p:cNvSpPr>
            <p:nvPr/>
          </p:nvSpPr>
          <p:spPr bwMode="auto">
            <a:xfrm>
              <a:off x="5196" y="3248"/>
              <a:ext cx="200" cy="455"/>
            </a:xfrm>
            <a:custGeom>
              <a:avLst/>
              <a:gdLst>
                <a:gd name="T0" fmla="*/ 81 w 112"/>
                <a:gd name="T1" fmla="*/ 0 h 255"/>
                <a:gd name="T2" fmla="*/ 18 w 112"/>
                <a:gd name="T3" fmla="*/ 54 h 255"/>
                <a:gd name="T4" fmla="*/ 0 w 112"/>
                <a:gd name="T5" fmla="*/ 134 h 255"/>
                <a:gd name="T6" fmla="*/ 9 w 112"/>
                <a:gd name="T7" fmla="*/ 239 h 255"/>
                <a:gd name="T8" fmla="*/ 49 w 112"/>
                <a:gd name="T9" fmla="*/ 255 h 255"/>
                <a:gd name="T10" fmla="*/ 45 w 112"/>
                <a:gd name="T11" fmla="*/ 213 h 255"/>
                <a:gd name="T12" fmla="*/ 51 w 112"/>
                <a:gd name="T13" fmla="*/ 158 h 255"/>
                <a:gd name="T14" fmla="*/ 82 w 112"/>
                <a:gd name="T15" fmla="*/ 103 h 255"/>
                <a:gd name="T16" fmla="*/ 112 w 112"/>
                <a:gd name="T17" fmla="*/ 24 h 255"/>
                <a:gd name="T18" fmla="*/ 93 w 112"/>
                <a:gd name="T19" fmla="*/ 1 h 255"/>
                <a:gd name="T20" fmla="*/ 81 w 112"/>
                <a:gd name="T21"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5">
                  <a:moveTo>
                    <a:pt x="81" y="0"/>
                  </a:moveTo>
                  <a:cubicBezTo>
                    <a:pt x="55" y="0"/>
                    <a:pt x="33" y="23"/>
                    <a:pt x="18" y="54"/>
                  </a:cubicBezTo>
                  <a:cubicBezTo>
                    <a:pt x="7" y="78"/>
                    <a:pt x="0" y="107"/>
                    <a:pt x="0" y="134"/>
                  </a:cubicBezTo>
                  <a:cubicBezTo>
                    <a:pt x="0" y="181"/>
                    <a:pt x="9" y="239"/>
                    <a:pt x="9" y="239"/>
                  </a:cubicBezTo>
                  <a:cubicBezTo>
                    <a:pt x="49" y="255"/>
                    <a:pt x="49" y="255"/>
                    <a:pt x="49" y="255"/>
                  </a:cubicBezTo>
                  <a:cubicBezTo>
                    <a:pt x="48" y="253"/>
                    <a:pt x="45" y="236"/>
                    <a:pt x="45" y="213"/>
                  </a:cubicBezTo>
                  <a:cubicBezTo>
                    <a:pt x="45" y="197"/>
                    <a:pt x="46" y="178"/>
                    <a:pt x="51" y="158"/>
                  </a:cubicBezTo>
                  <a:cubicBezTo>
                    <a:pt x="57" y="135"/>
                    <a:pt x="69" y="117"/>
                    <a:pt x="82" y="103"/>
                  </a:cubicBezTo>
                  <a:cubicBezTo>
                    <a:pt x="95" y="74"/>
                    <a:pt x="112" y="44"/>
                    <a:pt x="112" y="24"/>
                  </a:cubicBezTo>
                  <a:cubicBezTo>
                    <a:pt x="112" y="13"/>
                    <a:pt x="107" y="5"/>
                    <a:pt x="93" y="1"/>
                  </a:cubicBezTo>
                  <a:cubicBezTo>
                    <a:pt x="89" y="0"/>
                    <a:pt x="85" y="0"/>
                    <a:pt x="81" y="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58AB8BB1-BD48-4F85-A8B2-6F306DEC5D6F}"/>
                </a:ext>
              </a:extLst>
            </p:cNvPr>
            <p:cNvSpPr>
              <a:spLocks/>
            </p:cNvSpPr>
            <p:nvPr/>
          </p:nvSpPr>
          <p:spPr bwMode="auto">
            <a:xfrm>
              <a:off x="5211" y="3286"/>
              <a:ext cx="124" cy="408"/>
            </a:xfrm>
            <a:custGeom>
              <a:avLst/>
              <a:gdLst>
                <a:gd name="T0" fmla="*/ 22 w 70"/>
                <a:gd name="T1" fmla="*/ 229 h 229"/>
                <a:gd name="T2" fmla="*/ 22 w 70"/>
                <a:gd name="T3" fmla="*/ 229 h 229"/>
                <a:gd name="T4" fmla="*/ 23 w 70"/>
                <a:gd name="T5" fmla="*/ 227 h 229"/>
                <a:gd name="T6" fmla="*/ 69 w 70"/>
                <a:gd name="T7" fmla="*/ 3 h 229"/>
                <a:gd name="T8" fmla="*/ 69 w 70"/>
                <a:gd name="T9" fmla="*/ 0 h 229"/>
                <a:gd name="T10" fmla="*/ 67 w 70"/>
                <a:gd name="T11" fmla="*/ 0 h 229"/>
                <a:gd name="T12" fmla="*/ 20 w 70"/>
                <a:gd name="T13" fmla="*/ 228 h 229"/>
                <a:gd name="T14" fmla="*/ 22 w 70"/>
                <a:gd name="T15" fmla="*/ 229 h 2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29">
                  <a:moveTo>
                    <a:pt x="22" y="229"/>
                  </a:moveTo>
                  <a:cubicBezTo>
                    <a:pt x="22" y="229"/>
                    <a:pt x="22" y="229"/>
                    <a:pt x="22" y="229"/>
                  </a:cubicBezTo>
                  <a:cubicBezTo>
                    <a:pt x="23" y="229"/>
                    <a:pt x="23" y="228"/>
                    <a:pt x="23" y="227"/>
                  </a:cubicBezTo>
                  <a:cubicBezTo>
                    <a:pt x="4" y="83"/>
                    <a:pt x="69" y="3"/>
                    <a:pt x="69" y="3"/>
                  </a:cubicBezTo>
                  <a:cubicBezTo>
                    <a:pt x="70" y="2"/>
                    <a:pt x="70" y="1"/>
                    <a:pt x="69" y="0"/>
                  </a:cubicBezTo>
                  <a:cubicBezTo>
                    <a:pt x="68" y="0"/>
                    <a:pt x="67" y="0"/>
                    <a:pt x="67" y="0"/>
                  </a:cubicBezTo>
                  <a:cubicBezTo>
                    <a:pt x="66" y="1"/>
                    <a:pt x="0" y="82"/>
                    <a:pt x="20" y="228"/>
                  </a:cubicBezTo>
                  <a:cubicBezTo>
                    <a:pt x="20" y="229"/>
                    <a:pt x="21" y="229"/>
                    <a:pt x="22" y="2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7C5BC841-0143-4DD0-B52B-93E8B821E4C7}"/>
                </a:ext>
              </a:extLst>
            </p:cNvPr>
            <p:cNvSpPr>
              <a:spLocks/>
            </p:cNvSpPr>
            <p:nvPr/>
          </p:nvSpPr>
          <p:spPr bwMode="auto">
            <a:xfrm>
              <a:off x="5264" y="3380"/>
              <a:ext cx="223" cy="341"/>
            </a:xfrm>
            <a:custGeom>
              <a:avLst/>
              <a:gdLst>
                <a:gd name="T0" fmla="*/ 32 w 125"/>
                <a:gd name="T1" fmla="*/ 191 h 191"/>
                <a:gd name="T2" fmla="*/ 11 w 125"/>
                <a:gd name="T3" fmla="*/ 181 h 191"/>
                <a:gd name="T4" fmla="*/ 13 w 125"/>
                <a:gd name="T5" fmla="*/ 84 h 191"/>
                <a:gd name="T6" fmla="*/ 94 w 125"/>
                <a:gd name="T7" fmla="*/ 5 h 191"/>
                <a:gd name="T8" fmla="*/ 117 w 125"/>
                <a:gd name="T9" fmla="*/ 55 h 191"/>
                <a:gd name="T10" fmla="*/ 32 w 125"/>
                <a:gd name="T11" fmla="*/ 191 h 191"/>
              </a:gdLst>
              <a:ahLst/>
              <a:cxnLst>
                <a:cxn ang="0">
                  <a:pos x="T0" y="T1"/>
                </a:cxn>
                <a:cxn ang="0">
                  <a:pos x="T2" y="T3"/>
                </a:cxn>
                <a:cxn ang="0">
                  <a:pos x="T4" y="T5"/>
                </a:cxn>
                <a:cxn ang="0">
                  <a:pos x="T6" y="T7"/>
                </a:cxn>
                <a:cxn ang="0">
                  <a:pos x="T8" y="T9"/>
                </a:cxn>
                <a:cxn ang="0">
                  <a:pos x="T10" y="T11"/>
                </a:cxn>
              </a:cxnLst>
              <a:rect l="0" t="0" r="r" b="b"/>
              <a:pathLst>
                <a:path w="125" h="191">
                  <a:moveTo>
                    <a:pt x="32" y="191"/>
                  </a:moveTo>
                  <a:cubicBezTo>
                    <a:pt x="11" y="181"/>
                    <a:pt x="11" y="181"/>
                    <a:pt x="11" y="181"/>
                  </a:cubicBezTo>
                  <a:cubicBezTo>
                    <a:pt x="11" y="181"/>
                    <a:pt x="0" y="136"/>
                    <a:pt x="13" y="84"/>
                  </a:cubicBezTo>
                  <a:cubicBezTo>
                    <a:pt x="27" y="32"/>
                    <a:pt x="72" y="0"/>
                    <a:pt x="94" y="5"/>
                  </a:cubicBezTo>
                  <a:cubicBezTo>
                    <a:pt x="122" y="12"/>
                    <a:pt x="125" y="37"/>
                    <a:pt x="117" y="55"/>
                  </a:cubicBezTo>
                  <a:cubicBezTo>
                    <a:pt x="107" y="76"/>
                    <a:pt x="41" y="133"/>
                    <a:pt x="32" y="191"/>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a:extLst>
                <a:ext uri="{FF2B5EF4-FFF2-40B4-BE49-F238E27FC236}">
                  <a16:creationId xmlns:a16="http://schemas.microsoft.com/office/drawing/2014/main" id="{4FE4F42B-8825-4214-A753-276CFF2E3538}"/>
                </a:ext>
              </a:extLst>
            </p:cNvPr>
            <p:cNvSpPr>
              <a:spLocks/>
            </p:cNvSpPr>
            <p:nvPr/>
          </p:nvSpPr>
          <p:spPr bwMode="auto">
            <a:xfrm>
              <a:off x="5277" y="3389"/>
              <a:ext cx="203" cy="332"/>
            </a:xfrm>
            <a:custGeom>
              <a:avLst/>
              <a:gdLst>
                <a:gd name="T0" fmla="*/ 82 w 114"/>
                <a:gd name="T1" fmla="*/ 0 h 186"/>
                <a:gd name="T2" fmla="*/ 37 w 114"/>
                <a:gd name="T3" fmla="*/ 24 h 186"/>
                <a:gd name="T4" fmla="*/ 6 w 114"/>
                <a:gd name="T5" fmla="*/ 79 h 186"/>
                <a:gd name="T6" fmla="*/ 0 w 114"/>
                <a:gd name="T7" fmla="*/ 134 h 186"/>
                <a:gd name="T8" fmla="*/ 4 w 114"/>
                <a:gd name="T9" fmla="*/ 176 h 186"/>
                <a:gd name="T10" fmla="*/ 25 w 114"/>
                <a:gd name="T11" fmla="*/ 186 h 186"/>
                <a:gd name="T12" fmla="*/ 110 w 114"/>
                <a:gd name="T13" fmla="*/ 50 h 186"/>
                <a:gd name="T14" fmla="*/ 114 w 114"/>
                <a:gd name="T15" fmla="*/ 32 h 186"/>
                <a:gd name="T16" fmla="*/ 87 w 114"/>
                <a:gd name="T17" fmla="*/ 0 h 186"/>
                <a:gd name="T18" fmla="*/ 82 w 114"/>
                <a:gd name="T1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86">
                  <a:moveTo>
                    <a:pt x="82" y="0"/>
                  </a:moveTo>
                  <a:cubicBezTo>
                    <a:pt x="69" y="0"/>
                    <a:pt x="52" y="8"/>
                    <a:pt x="37" y="24"/>
                  </a:cubicBezTo>
                  <a:cubicBezTo>
                    <a:pt x="24" y="38"/>
                    <a:pt x="12" y="56"/>
                    <a:pt x="6" y="79"/>
                  </a:cubicBezTo>
                  <a:cubicBezTo>
                    <a:pt x="1" y="99"/>
                    <a:pt x="0" y="118"/>
                    <a:pt x="0" y="134"/>
                  </a:cubicBezTo>
                  <a:cubicBezTo>
                    <a:pt x="0" y="159"/>
                    <a:pt x="4" y="176"/>
                    <a:pt x="4" y="176"/>
                  </a:cubicBezTo>
                  <a:cubicBezTo>
                    <a:pt x="25" y="186"/>
                    <a:pt x="25" y="186"/>
                    <a:pt x="25" y="186"/>
                  </a:cubicBezTo>
                  <a:cubicBezTo>
                    <a:pt x="34" y="128"/>
                    <a:pt x="100" y="71"/>
                    <a:pt x="110" y="50"/>
                  </a:cubicBezTo>
                  <a:cubicBezTo>
                    <a:pt x="112" y="44"/>
                    <a:pt x="114" y="38"/>
                    <a:pt x="114" y="32"/>
                  </a:cubicBezTo>
                  <a:cubicBezTo>
                    <a:pt x="114" y="18"/>
                    <a:pt x="106" y="5"/>
                    <a:pt x="87" y="0"/>
                  </a:cubicBezTo>
                  <a:cubicBezTo>
                    <a:pt x="86" y="0"/>
                    <a:pt x="84" y="0"/>
                    <a:pt x="82" y="0"/>
                  </a:cubicBezTo>
                </a:path>
              </a:pathLst>
            </a:custGeom>
            <a:solidFill>
              <a:srgbClr val="FC7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a:extLst>
                <a:ext uri="{FF2B5EF4-FFF2-40B4-BE49-F238E27FC236}">
                  <a16:creationId xmlns:a16="http://schemas.microsoft.com/office/drawing/2014/main" id="{927B7F3B-15F0-4553-AA81-7124CB590204}"/>
                </a:ext>
              </a:extLst>
            </p:cNvPr>
            <p:cNvSpPr>
              <a:spLocks/>
            </p:cNvSpPr>
            <p:nvPr/>
          </p:nvSpPr>
          <p:spPr bwMode="auto">
            <a:xfrm>
              <a:off x="5280" y="3416"/>
              <a:ext cx="152" cy="298"/>
            </a:xfrm>
            <a:custGeom>
              <a:avLst/>
              <a:gdLst>
                <a:gd name="T0" fmla="*/ 12 w 85"/>
                <a:gd name="T1" fmla="*/ 167 h 167"/>
                <a:gd name="T2" fmla="*/ 12 w 85"/>
                <a:gd name="T3" fmla="*/ 167 h 167"/>
                <a:gd name="T4" fmla="*/ 13 w 85"/>
                <a:gd name="T5" fmla="*/ 165 h 167"/>
                <a:gd name="T6" fmla="*/ 84 w 85"/>
                <a:gd name="T7" fmla="*/ 3 h 167"/>
                <a:gd name="T8" fmla="*/ 85 w 85"/>
                <a:gd name="T9" fmla="*/ 1 h 167"/>
                <a:gd name="T10" fmla="*/ 82 w 85"/>
                <a:gd name="T11" fmla="*/ 1 h 167"/>
                <a:gd name="T12" fmla="*/ 10 w 85"/>
                <a:gd name="T13" fmla="*/ 166 h 167"/>
                <a:gd name="T14" fmla="*/ 12 w 85"/>
                <a:gd name="T15" fmla="*/ 167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7">
                  <a:moveTo>
                    <a:pt x="12" y="167"/>
                  </a:moveTo>
                  <a:cubicBezTo>
                    <a:pt x="12" y="167"/>
                    <a:pt x="12" y="167"/>
                    <a:pt x="12" y="167"/>
                  </a:cubicBezTo>
                  <a:cubicBezTo>
                    <a:pt x="13" y="167"/>
                    <a:pt x="13" y="166"/>
                    <a:pt x="13" y="165"/>
                  </a:cubicBezTo>
                  <a:cubicBezTo>
                    <a:pt x="4" y="74"/>
                    <a:pt x="84" y="4"/>
                    <a:pt x="84" y="3"/>
                  </a:cubicBezTo>
                  <a:cubicBezTo>
                    <a:pt x="85" y="3"/>
                    <a:pt x="85" y="2"/>
                    <a:pt x="85" y="1"/>
                  </a:cubicBezTo>
                  <a:cubicBezTo>
                    <a:pt x="84" y="0"/>
                    <a:pt x="83" y="0"/>
                    <a:pt x="82" y="1"/>
                  </a:cubicBezTo>
                  <a:cubicBezTo>
                    <a:pt x="81" y="1"/>
                    <a:pt x="0" y="73"/>
                    <a:pt x="10" y="166"/>
                  </a:cubicBezTo>
                  <a:cubicBezTo>
                    <a:pt x="10" y="167"/>
                    <a:pt x="11" y="167"/>
                    <a:pt x="12" y="1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a:extLst>
                <a:ext uri="{FF2B5EF4-FFF2-40B4-BE49-F238E27FC236}">
                  <a16:creationId xmlns:a16="http://schemas.microsoft.com/office/drawing/2014/main" id="{C8E84223-1E29-4943-A809-59410F194122}"/>
                </a:ext>
              </a:extLst>
            </p:cNvPr>
            <p:cNvSpPr>
              <a:spLocks/>
            </p:cNvSpPr>
            <p:nvPr/>
          </p:nvSpPr>
          <p:spPr bwMode="auto">
            <a:xfrm>
              <a:off x="2273" y="3157"/>
              <a:ext cx="237" cy="480"/>
            </a:xfrm>
            <a:custGeom>
              <a:avLst/>
              <a:gdLst>
                <a:gd name="T0" fmla="*/ 92 w 133"/>
                <a:gd name="T1" fmla="*/ 269 h 269"/>
                <a:gd name="T2" fmla="*/ 120 w 133"/>
                <a:gd name="T3" fmla="*/ 254 h 269"/>
                <a:gd name="T4" fmla="*/ 123 w 133"/>
                <a:gd name="T5" fmla="*/ 118 h 269"/>
                <a:gd name="T6" fmla="*/ 27 w 133"/>
                <a:gd name="T7" fmla="*/ 8 h 269"/>
                <a:gd name="T8" fmla="*/ 40 w 133"/>
                <a:gd name="T9" fmla="*/ 94 h 269"/>
                <a:gd name="T10" fmla="*/ 92 w 133"/>
                <a:gd name="T11" fmla="*/ 269 h 269"/>
              </a:gdLst>
              <a:ahLst/>
              <a:cxnLst>
                <a:cxn ang="0">
                  <a:pos x="T0" y="T1"/>
                </a:cxn>
                <a:cxn ang="0">
                  <a:pos x="T2" y="T3"/>
                </a:cxn>
                <a:cxn ang="0">
                  <a:pos x="T4" y="T5"/>
                </a:cxn>
                <a:cxn ang="0">
                  <a:pos x="T6" y="T7"/>
                </a:cxn>
                <a:cxn ang="0">
                  <a:pos x="T8" y="T9"/>
                </a:cxn>
                <a:cxn ang="0">
                  <a:pos x="T10" y="T11"/>
                </a:cxn>
              </a:cxnLst>
              <a:rect l="0" t="0" r="r" b="b"/>
              <a:pathLst>
                <a:path w="133" h="269">
                  <a:moveTo>
                    <a:pt x="92" y="269"/>
                  </a:moveTo>
                  <a:cubicBezTo>
                    <a:pt x="120" y="254"/>
                    <a:pt x="120" y="254"/>
                    <a:pt x="120" y="254"/>
                  </a:cubicBezTo>
                  <a:cubicBezTo>
                    <a:pt x="120" y="254"/>
                    <a:pt x="133" y="181"/>
                    <a:pt x="123" y="118"/>
                  </a:cubicBezTo>
                  <a:cubicBezTo>
                    <a:pt x="109" y="30"/>
                    <a:pt x="49" y="0"/>
                    <a:pt x="27" y="8"/>
                  </a:cubicBezTo>
                  <a:cubicBezTo>
                    <a:pt x="6" y="17"/>
                    <a:pt x="0" y="43"/>
                    <a:pt x="40" y="94"/>
                  </a:cubicBezTo>
                  <a:cubicBezTo>
                    <a:pt x="63" y="124"/>
                    <a:pt x="93" y="188"/>
                    <a:pt x="92" y="269"/>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
              <a:extLst>
                <a:ext uri="{FF2B5EF4-FFF2-40B4-BE49-F238E27FC236}">
                  <a16:creationId xmlns:a16="http://schemas.microsoft.com/office/drawing/2014/main" id="{A7C15B36-16C7-4066-9519-B0339F2233B8}"/>
                </a:ext>
              </a:extLst>
            </p:cNvPr>
            <p:cNvSpPr>
              <a:spLocks/>
            </p:cNvSpPr>
            <p:nvPr/>
          </p:nvSpPr>
          <p:spPr bwMode="auto">
            <a:xfrm>
              <a:off x="2291" y="3170"/>
              <a:ext cx="209" cy="467"/>
            </a:xfrm>
            <a:custGeom>
              <a:avLst/>
              <a:gdLst>
                <a:gd name="T0" fmla="*/ 26 w 117"/>
                <a:gd name="T1" fmla="*/ 0 h 262"/>
                <a:gd name="T2" fmla="*/ 17 w 117"/>
                <a:gd name="T3" fmla="*/ 1 h 262"/>
                <a:gd name="T4" fmla="*/ 1 w 117"/>
                <a:gd name="T5" fmla="*/ 26 h 262"/>
                <a:gd name="T6" fmla="*/ 30 w 117"/>
                <a:gd name="T7" fmla="*/ 87 h 262"/>
                <a:gd name="T8" fmla="*/ 82 w 117"/>
                <a:gd name="T9" fmla="*/ 259 h 262"/>
                <a:gd name="T10" fmla="*/ 82 w 117"/>
                <a:gd name="T11" fmla="*/ 262 h 262"/>
                <a:gd name="T12" fmla="*/ 110 w 117"/>
                <a:gd name="T13" fmla="*/ 247 h 262"/>
                <a:gd name="T14" fmla="*/ 117 w 117"/>
                <a:gd name="T15" fmla="*/ 163 h 262"/>
                <a:gd name="T16" fmla="*/ 113 w 117"/>
                <a:gd name="T17" fmla="*/ 111 h 262"/>
                <a:gd name="T18" fmla="*/ 101 w 117"/>
                <a:gd name="T19" fmla="*/ 68 h 262"/>
                <a:gd name="T20" fmla="*/ 26 w 117"/>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262">
                  <a:moveTo>
                    <a:pt x="26" y="0"/>
                  </a:moveTo>
                  <a:cubicBezTo>
                    <a:pt x="22" y="0"/>
                    <a:pt x="20" y="0"/>
                    <a:pt x="17" y="1"/>
                  </a:cubicBezTo>
                  <a:cubicBezTo>
                    <a:pt x="7" y="5"/>
                    <a:pt x="1" y="13"/>
                    <a:pt x="1" y="26"/>
                  </a:cubicBezTo>
                  <a:cubicBezTo>
                    <a:pt x="0" y="40"/>
                    <a:pt x="9" y="60"/>
                    <a:pt x="30" y="87"/>
                  </a:cubicBezTo>
                  <a:cubicBezTo>
                    <a:pt x="53" y="117"/>
                    <a:pt x="82" y="179"/>
                    <a:pt x="82" y="259"/>
                  </a:cubicBezTo>
                  <a:cubicBezTo>
                    <a:pt x="82" y="260"/>
                    <a:pt x="82" y="261"/>
                    <a:pt x="82" y="262"/>
                  </a:cubicBezTo>
                  <a:cubicBezTo>
                    <a:pt x="110" y="247"/>
                    <a:pt x="110" y="247"/>
                    <a:pt x="110" y="247"/>
                  </a:cubicBezTo>
                  <a:cubicBezTo>
                    <a:pt x="110" y="247"/>
                    <a:pt x="117" y="208"/>
                    <a:pt x="117" y="163"/>
                  </a:cubicBezTo>
                  <a:cubicBezTo>
                    <a:pt x="117" y="146"/>
                    <a:pt x="116" y="128"/>
                    <a:pt x="113" y="111"/>
                  </a:cubicBezTo>
                  <a:cubicBezTo>
                    <a:pt x="110" y="95"/>
                    <a:pt x="106" y="81"/>
                    <a:pt x="101" y="68"/>
                  </a:cubicBezTo>
                  <a:cubicBezTo>
                    <a:pt x="81" y="21"/>
                    <a:pt x="46" y="0"/>
                    <a:pt x="26" y="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a:extLst>
                <a:ext uri="{FF2B5EF4-FFF2-40B4-BE49-F238E27FC236}">
                  <a16:creationId xmlns:a16="http://schemas.microsoft.com/office/drawing/2014/main" id="{D3A601C2-E51C-4C11-83D7-319B70DD67DE}"/>
                </a:ext>
              </a:extLst>
            </p:cNvPr>
            <p:cNvSpPr>
              <a:spLocks/>
            </p:cNvSpPr>
            <p:nvPr/>
          </p:nvSpPr>
          <p:spPr bwMode="auto">
            <a:xfrm>
              <a:off x="2345" y="3191"/>
              <a:ext cx="135" cy="384"/>
            </a:xfrm>
            <a:custGeom>
              <a:avLst/>
              <a:gdLst>
                <a:gd name="T0" fmla="*/ 62 w 76"/>
                <a:gd name="T1" fmla="*/ 215 h 215"/>
                <a:gd name="T2" fmla="*/ 62 w 76"/>
                <a:gd name="T3" fmla="*/ 215 h 215"/>
                <a:gd name="T4" fmla="*/ 60 w 76"/>
                <a:gd name="T5" fmla="*/ 213 h 215"/>
                <a:gd name="T6" fmla="*/ 1 w 76"/>
                <a:gd name="T7" fmla="*/ 4 h 215"/>
                <a:gd name="T8" fmla="*/ 1 w 76"/>
                <a:gd name="T9" fmla="*/ 1 h 215"/>
                <a:gd name="T10" fmla="*/ 4 w 76"/>
                <a:gd name="T11" fmla="*/ 1 h 215"/>
                <a:gd name="T12" fmla="*/ 64 w 76"/>
                <a:gd name="T13" fmla="*/ 214 h 215"/>
                <a:gd name="T14" fmla="*/ 62 w 76"/>
                <a:gd name="T15" fmla="*/ 215 h 2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215">
                  <a:moveTo>
                    <a:pt x="62" y="215"/>
                  </a:moveTo>
                  <a:cubicBezTo>
                    <a:pt x="62" y="215"/>
                    <a:pt x="62" y="215"/>
                    <a:pt x="62" y="215"/>
                  </a:cubicBezTo>
                  <a:cubicBezTo>
                    <a:pt x="61" y="215"/>
                    <a:pt x="60" y="214"/>
                    <a:pt x="60" y="213"/>
                  </a:cubicBezTo>
                  <a:cubicBezTo>
                    <a:pt x="71" y="131"/>
                    <a:pt x="38" y="40"/>
                    <a:pt x="1" y="4"/>
                  </a:cubicBezTo>
                  <a:cubicBezTo>
                    <a:pt x="0" y="3"/>
                    <a:pt x="0" y="2"/>
                    <a:pt x="1" y="1"/>
                  </a:cubicBezTo>
                  <a:cubicBezTo>
                    <a:pt x="2" y="0"/>
                    <a:pt x="3" y="0"/>
                    <a:pt x="4" y="1"/>
                  </a:cubicBezTo>
                  <a:cubicBezTo>
                    <a:pt x="42" y="38"/>
                    <a:pt x="76" y="130"/>
                    <a:pt x="64" y="214"/>
                  </a:cubicBezTo>
                  <a:cubicBezTo>
                    <a:pt x="64" y="215"/>
                    <a:pt x="63" y="215"/>
                    <a:pt x="62" y="2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0">
              <a:extLst>
                <a:ext uri="{FF2B5EF4-FFF2-40B4-BE49-F238E27FC236}">
                  <a16:creationId xmlns:a16="http://schemas.microsoft.com/office/drawing/2014/main" id="{EEF699BB-DF74-4003-A2B5-9BAAB7A4EEAD}"/>
                </a:ext>
              </a:extLst>
            </p:cNvPr>
            <p:cNvSpPr>
              <a:spLocks/>
            </p:cNvSpPr>
            <p:nvPr/>
          </p:nvSpPr>
          <p:spPr bwMode="auto">
            <a:xfrm>
              <a:off x="2202" y="3304"/>
              <a:ext cx="273" cy="417"/>
            </a:xfrm>
            <a:custGeom>
              <a:avLst/>
              <a:gdLst>
                <a:gd name="T0" fmla="*/ 56 w 153"/>
                <a:gd name="T1" fmla="*/ 231 h 234"/>
                <a:gd name="T2" fmla="*/ 39 w 153"/>
                <a:gd name="T3" fmla="*/ 226 h 234"/>
                <a:gd name="T4" fmla="*/ 25 w 153"/>
                <a:gd name="T5" fmla="*/ 210 h 234"/>
                <a:gd name="T6" fmla="*/ 21 w 153"/>
                <a:gd name="T7" fmla="*/ 187 h 234"/>
                <a:gd name="T8" fmla="*/ 24 w 153"/>
                <a:gd name="T9" fmla="*/ 174 h 234"/>
                <a:gd name="T10" fmla="*/ 28 w 153"/>
                <a:gd name="T11" fmla="*/ 162 h 234"/>
                <a:gd name="T12" fmla="*/ 30 w 153"/>
                <a:gd name="T13" fmla="*/ 150 h 234"/>
                <a:gd name="T14" fmla="*/ 15 w 153"/>
                <a:gd name="T15" fmla="*/ 131 h 234"/>
                <a:gd name="T16" fmla="*/ 0 w 153"/>
                <a:gd name="T17" fmla="*/ 108 h 234"/>
                <a:gd name="T18" fmla="*/ 8 w 153"/>
                <a:gd name="T19" fmla="*/ 88 h 234"/>
                <a:gd name="T20" fmla="*/ 23 w 153"/>
                <a:gd name="T21" fmla="*/ 70 h 234"/>
                <a:gd name="T22" fmla="*/ 28 w 153"/>
                <a:gd name="T23" fmla="*/ 54 h 234"/>
                <a:gd name="T24" fmla="*/ 25 w 153"/>
                <a:gd name="T25" fmla="*/ 45 h 234"/>
                <a:gd name="T26" fmla="*/ 14 w 153"/>
                <a:gd name="T27" fmla="*/ 25 h 234"/>
                <a:gd name="T28" fmla="*/ 18 w 153"/>
                <a:gd name="T29" fmla="*/ 5 h 234"/>
                <a:gd name="T30" fmla="*/ 35 w 153"/>
                <a:gd name="T31" fmla="*/ 1 h 234"/>
                <a:gd name="T32" fmla="*/ 51 w 153"/>
                <a:gd name="T33" fmla="*/ 6 h 234"/>
                <a:gd name="T34" fmla="*/ 92 w 153"/>
                <a:gd name="T35" fmla="*/ 40 h 234"/>
                <a:gd name="T36" fmla="*/ 112 w 153"/>
                <a:gd name="T37" fmla="*/ 45 h 234"/>
                <a:gd name="T38" fmla="*/ 129 w 153"/>
                <a:gd name="T39" fmla="*/ 57 h 234"/>
                <a:gd name="T40" fmla="*/ 128 w 153"/>
                <a:gd name="T41" fmla="*/ 97 h 234"/>
                <a:gd name="T42" fmla="*/ 149 w 153"/>
                <a:gd name="T43" fmla="*/ 124 h 234"/>
                <a:gd name="T44" fmla="*/ 152 w 153"/>
                <a:gd name="T45" fmla="*/ 139 h 234"/>
                <a:gd name="T46" fmla="*/ 146 w 153"/>
                <a:gd name="T47" fmla="*/ 164 h 234"/>
                <a:gd name="T48" fmla="*/ 132 w 153"/>
                <a:gd name="T49" fmla="*/ 187 h 234"/>
                <a:gd name="T50" fmla="*/ 56 w 153"/>
                <a:gd name="T51" fmla="*/ 23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234">
                  <a:moveTo>
                    <a:pt x="56" y="231"/>
                  </a:moveTo>
                  <a:cubicBezTo>
                    <a:pt x="51" y="234"/>
                    <a:pt x="42" y="229"/>
                    <a:pt x="39" y="226"/>
                  </a:cubicBezTo>
                  <a:cubicBezTo>
                    <a:pt x="33" y="222"/>
                    <a:pt x="28" y="217"/>
                    <a:pt x="25" y="210"/>
                  </a:cubicBezTo>
                  <a:cubicBezTo>
                    <a:pt x="21" y="203"/>
                    <a:pt x="20" y="195"/>
                    <a:pt x="21" y="187"/>
                  </a:cubicBezTo>
                  <a:cubicBezTo>
                    <a:pt x="22" y="183"/>
                    <a:pt x="23" y="179"/>
                    <a:pt x="24" y="174"/>
                  </a:cubicBezTo>
                  <a:cubicBezTo>
                    <a:pt x="26" y="170"/>
                    <a:pt x="27" y="166"/>
                    <a:pt x="28" y="162"/>
                  </a:cubicBezTo>
                  <a:cubicBezTo>
                    <a:pt x="29" y="158"/>
                    <a:pt x="30" y="154"/>
                    <a:pt x="30" y="150"/>
                  </a:cubicBezTo>
                  <a:cubicBezTo>
                    <a:pt x="29" y="142"/>
                    <a:pt x="21" y="136"/>
                    <a:pt x="15" y="131"/>
                  </a:cubicBezTo>
                  <a:cubicBezTo>
                    <a:pt x="7" y="126"/>
                    <a:pt x="0" y="118"/>
                    <a:pt x="0" y="108"/>
                  </a:cubicBezTo>
                  <a:cubicBezTo>
                    <a:pt x="0" y="101"/>
                    <a:pt x="4" y="94"/>
                    <a:pt x="8" y="88"/>
                  </a:cubicBezTo>
                  <a:cubicBezTo>
                    <a:pt x="13" y="82"/>
                    <a:pt x="19" y="76"/>
                    <a:pt x="23" y="70"/>
                  </a:cubicBezTo>
                  <a:cubicBezTo>
                    <a:pt x="26" y="65"/>
                    <a:pt x="29" y="60"/>
                    <a:pt x="28" y="54"/>
                  </a:cubicBezTo>
                  <a:cubicBezTo>
                    <a:pt x="28" y="51"/>
                    <a:pt x="26" y="48"/>
                    <a:pt x="25" y="45"/>
                  </a:cubicBezTo>
                  <a:cubicBezTo>
                    <a:pt x="21" y="38"/>
                    <a:pt x="17" y="32"/>
                    <a:pt x="14" y="25"/>
                  </a:cubicBezTo>
                  <a:cubicBezTo>
                    <a:pt x="12" y="19"/>
                    <a:pt x="12" y="10"/>
                    <a:pt x="18" y="5"/>
                  </a:cubicBezTo>
                  <a:cubicBezTo>
                    <a:pt x="22" y="1"/>
                    <a:pt x="29" y="0"/>
                    <a:pt x="35" y="1"/>
                  </a:cubicBezTo>
                  <a:cubicBezTo>
                    <a:pt x="40" y="1"/>
                    <a:pt x="46" y="4"/>
                    <a:pt x="51" y="6"/>
                  </a:cubicBezTo>
                  <a:cubicBezTo>
                    <a:pt x="66" y="15"/>
                    <a:pt x="75" y="34"/>
                    <a:pt x="92" y="40"/>
                  </a:cubicBezTo>
                  <a:cubicBezTo>
                    <a:pt x="99" y="43"/>
                    <a:pt x="106" y="44"/>
                    <a:pt x="112" y="45"/>
                  </a:cubicBezTo>
                  <a:cubicBezTo>
                    <a:pt x="119" y="47"/>
                    <a:pt x="126" y="51"/>
                    <a:pt x="129" y="57"/>
                  </a:cubicBezTo>
                  <a:cubicBezTo>
                    <a:pt x="135" y="69"/>
                    <a:pt x="124" y="84"/>
                    <a:pt x="128" y="97"/>
                  </a:cubicBezTo>
                  <a:cubicBezTo>
                    <a:pt x="132" y="109"/>
                    <a:pt x="143" y="113"/>
                    <a:pt x="149" y="124"/>
                  </a:cubicBezTo>
                  <a:cubicBezTo>
                    <a:pt x="152" y="128"/>
                    <a:pt x="153" y="133"/>
                    <a:pt x="152" y="139"/>
                  </a:cubicBezTo>
                  <a:cubicBezTo>
                    <a:pt x="152" y="148"/>
                    <a:pt x="150" y="154"/>
                    <a:pt x="146" y="164"/>
                  </a:cubicBezTo>
                  <a:cubicBezTo>
                    <a:pt x="142" y="173"/>
                    <a:pt x="132" y="187"/>
                    <a:pt x="132" y="187"/>
                  </a:cubicBezTo>
                  <a:cubicBezTo>
                    <a:pt x="132" y="188"/>
                    <a:pt x="56" y="231"/>
                    <a:pt x="56" y="231"/>
                  </a:cubicBezTo>
                  <a:close/>
                </a:path>
              </a:pathLst>
            </a:custGeom>
            <a:solidFill>
              <a:srgbClr val="FC7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
              <a:extLst>
                <a:ext uri="{FF2B5EF4-FFF2-40B4-BE49-F238E27FC236}">
                  <a16:creationId xmlns:a16="http://schemas.microsoft.com/office/drawing/2014/main" id="{23D9DFDE-756F-456E-87F0-1C76DBF1EA28}"/>
                </a:ext>
              </a:extLst>
            </p:cNvPr>
            <p:cNvSpPr>
              <a:spLocks/>
            </p:cNvSpPr>
            <p:nvPr/>
          </p:nvSpPr>
          <p:spPr bwMode="auto">
            <a:xfrm>
              <a:off x="2268" y="3327"/>
              <a:ext cx="123" cy="348"/>
            </a:xfrm>
            <a:custGeom>
              <a:avLst/>
              <a:gdLst>
                <a:gd name="T0" fmla="*/ 63 w 69"/>
                <a:gd name="T1" fmla="*/ 195 h 195"/>
                <a:gd name="T2" fmla="*/ 63 w 69"/>
                <a:gd name="T3" fmla="*/ 195 h 195"/>
                <a:gd name="T4" fmla="*/ 61 w 69"/>
                <a:gd name="T5" fmla="*/ 193 h 195"/>
                <a:gd name="T6" fmla="*/ 1 w 69"/>
                <a:gd name="T7" fmla="*/ 3 h 195"/>
                <a:gd name="T8" fmla="*/ 1 w 69"/>
                <a:gd name="T9" fmla="*/ 1 h 195"/>
                <a:gd name="T10" fmla="*/ 4 w 69"/>
                <a:gd name="T11" fmla="*/ 0 h 195"/>
                <a:gd name="T12" fmla="*/ 65 w 69"/>
                <a:gd name="T13" fmla="*/ 193 h 195"/>
                <a:gd name="T14" fmla="*/ 63 w 69"/>
                <a:gd name="T15" fmla="*/ 195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95">
                  <a:moveTo>
                    <a:pt x="63" y="195"/>
                  </a:moveTo>
                  <a:cubicBezTo>
                    <a:pt x="63" y="195"/>
                    <a:pt x="63" y="195"/>
                    <a:pt x="63" y="195"/>
                  </a:cubicBezTo>
                  <a:cubicBezTo>
                    <a:pt x="62" y="195"/>
                    <a:pt x="61" y="194"/>
                    <a:pt x="61" y="193"/>
                  </a:cubicBezTo>
                  <a:cubicBezTo>
                    <a:pt x="65" y="115"/>
                    <a:pt x="28" y="28"/>
                    <a:pt x="1" y="3"/>
                  </a:cubicBezTo>
                  <a:cubicBezTo>
                    <a:pt x="0" y="3"/>
                    <a:pt x="0" y="1"/>
                    <a:pt x="1" y="1"/>
                  </a:cubicBezTo>
                  <a:cubicBezTo>
                    <a:pt x="2" y="0"/>
                    <a:pt x="3" y="0"/>
                    <a:pt x="4" y="0"/>
                  </a:cubicBezTo>
                  <a:cubicBezTo>
                    <a:pt x="31" y="26"/>
                    <a:pt x="69" y="114"/>
                    <a:pt x="65" y="193"/>
                  </a:cubicBezTo>
                  <a:cubicBezTo>
                    <a:pt x="65" y="194"/>
                    <a:pt x="64" y="195"/>
                    <a:pt x="63" y="1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DB34C945-57F9-4791-B422-9BC0BE48C12B}"/>
                </a:ext>
              </a:extLst>
            </p:cNvPr>
            <p:cNvSpPr>
              <a:spLocks/>
            </p:cNvSpPr>
            <p:nvPr/>
          </p:nvSpPr>
          <p:spPr bwMode="auto">
            <a:xfrm>
              <a:off x="2254" y="3486"/>
              <a:ext cx="110" cy="23"/>
            </a:xfrm>
            <a:custGeom>
              <a:avLst/>
              <a:gdLst>
                <a:gd name="T0" fmla="*/ 60 w 62"/>
                <a:gd name="T1" fmla="*/ 13 h 13"/>
                <a:gd name="T2" fmla="*/ 59 w 62"/>
                <a:gd name="T3" fmla="*/ 13 h 13"/>
                <a:gd name="T4" fmla="*/ 2 w 62"/>
                <a:gd name="T5" fmla="*/ 4 h 13"/>
                <a:gd name="T6" fmla="*/ 0 w 62"/>
                <a:gd name="T7" fmla="*/ 2 h 13"/>
                <a:gd name="T8" fmla="*/ 3 w 62"/>
                <a:gd name="T9" fmla="*/ 0 h 13"/>
                <a:gd name="T10" fmla="*/ 60 w 62"/>
                <a:gd name="T11" fmla="*/ 10 h 13"/>
                <a:gd name="T12" fmla="*/ 61 w 62"/>
                <a:gd name="T13" fmla="*/ 12 h 13"/>
                <a:gd name="T14" fmla="*/ 60 w 62"/>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3">
                  <a:moveTo>
                    <a:pt x="60" y="13"/>
                  </a:moveTo>
                  <a:cubicBezTo>
                    <a:pt x="59" y="13"/>
                    <a:pt x="59" y="13"/>
                    <a:pt x="59" y="13"/>
                  </a:cubicBezTo>
                  <a:cubicBezTo>
                    <a:pt x="34" y="6"/>
                    <a:pt x="3" y="4"/>
                    <a:pt x="2" y="4"/>
                  </a:cubicBezTo>
                  <a:cubicBezTo>
                    <a:pt x="1" y="4"/>
                    <a:pt x="0" y="3"/>
                    <a:pt x="0" y="2"/>
                  </a:cubicBezTo>
                  <a:cubicBezTo>
                    <a:pt x="1" y="1"/>
                    <a:pt x="1" y="0"/>
                    <a:pt x="3" y="0"/>
                  </a:cubicBezTo>
                  <a:cubicBezTo>
                    <a:pt x="3" y="0"/>
                    <a:pt x="35" y="2"/>
                    <a:pt x="60" y="10"/>
                  </a:cubicBezTo>
                  <a:cubicBezTo>
                    <a:pt x="61" y="10"/>
                    <a:pt x="62" y="11"/>
                    <a:pt x="61" y="12"/>
                  </a:cubicBezTo>
                  <a:cubicBezTo>
                    <a:pt x="61" y="13"/>
                    <a:pt x="60" y="13"/>
                    <a:pt x="60"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3">
              <a:extLst>
                <a:ext uri="{FF2B5EF4-FFF2-40B4-BE49-F238E27FC236}">
                  <a16:creationId xmlns:a16="http://schemas.microsoft.com/office/drawing/2014/main" id="{4C7B4002-C426-47DF-9714-02587C83EAEA}"/>
                </a:ext>
              </a:extLst>
            </p:cNvPr>
            <p:cNvSpPr>
              <a:spLocks/>
            </p:cNvSpPr>
            <p:nvPr/>
          </p:nvSpPr>
          <p:spPr bwMode="auto">
            <a:xfrm>
              <a:off x="4820" y="3694"/>
              <a:ext cx="84" cy="141"/>
            </a:xfrm>
            <a:custGeom>
              <a:avLst/>
              <a:gdLst>
                <a:gd name="T0" fmla="*/ 84 w 84"/>
                <a:gd name="T1" fmla="*/ 141 h 141"/>
                <a:gd name="T2" fmla="*/ 18 w 84"/>
                <a:gd name="T3" fmla="*/ 134 h 141"/>
                <a:gd name="T4" fmla="*/ 0 w 84"/>
                <a:gd name="T5" fmla="*/ 0 h 141"/>
                <a:gd name="T6" fmla="*/ 82 w 84"/>
                <a:gd name="T7" fmla="*/ 24 h 141"/>
                <a:gd name="T8" fmla="*/ 84 w 84"/>
                <a:gd name="T9" fmla="*/ 141 h 141"/>
              </a:gdLst>
              <a:ahLst/>
              <a:cxnLst>
                <a:cxn ang="0">
                  <a:pos x="T0" y="T1"/>
                </a:cxn>
                <a:cxn ang="0">
                  <a:pos x="T2" y="T3"/>
                </a:cxn>
                <a:cxn ang="0">
                  <a:pos x="T4" y="T5"/>
                </a:cxn>
                <a:cxn ang="0">
                  <a:pos x="T6" y="T7"/>
                </a:cxn>
                <a:cxn ang="0">
                  <a:pos x="T8" y="T9"/>
                </a:cxn>
              </a:cxnLst>
              <a:rect l="0" t="0" r="r" b="b"/>
              <a:pathLst>
                <a:path w="84" h="141">
                  <a:moveTo>
                    <a:pt x="84" y="141"/>
                  </a:moveTo>
                  <a:lnTo>
                    <a:pt x="18" y="134"/>
                  </a:lnTo>
                  <a:lnTo>
                    <a:pt x="0" y="0"/>
                  </a:lnTo>
                  <a:lnTo>
                    <a:pt x="82" y="24"/>
                  </a:lnTo>
                  <a:lnTo>
                    <a:pt x="84" y="141"/>
                  </a:lnTo>
                  <a:close/>
                </a:path>
              </a:pathLst>
            </a:custGeom>
            <a:solidFill>
              <a:srgbClr val="B1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4">
              <a:extLst>
                <a:ext uri="{FF2B5EF4-FFF2-40B4-BE49-F238E27FC236}">
                  <a16:creationId xmlns:a16="http://schemas.microsoft.com/office/drawing/2014/main" id="{9CA4870E-4EC4-44CB-B56A-C90702592388}"/>
                </a:ext>
              </a:extLst>
            </p:cNvPr>
            <p:cNvSpPr>
              <a:spLocks/>
            </p:cNvSpPr>
            <p:nvPr/>
          </p:nvSpPr>
          <p:spPr bwMode="auto">
            <a:xfrm>
              <a:off x="4758" y="3846"/>
              <a:ext cx="164" cy="136"/>
            </a:xfrm>
            <a:custGeom>
              <a:avLst/>
              <a:gdLst>
                <a:gd name="T0" fmla="*/ 1 w 92"/>
                <a:gd name="T1" fmla="*/ 55 h 76"/>
                <a:gd name="T2" fmla="*/ 1 w 92"/>
                <a:gd name="T3" fmla="*/ 64 h 76"/>
                <a:gd name="T4" fmla="*/ 30 w 92"/>
                <a:gd name="T5" fmla="*/ 76 h 76"/>
                <a:gd name="T6" fmla="*/ 63 w 92"/>
                <a:gd name="T7" fmla="*/ 70 h 76"/>
                <a:gd name="T8" fmla="*/ 76 w 92"/>
                <a:gd name="T9" fmla="*/ 51 h 76"/>
                <a:gd name="T10" fmla="*/ 79 w 92"/>
                <a:gd name="T11" fmla="*/ 31 h 76"/>
                <a:gd name="T12" fmla="*/ 89 w 92"/>
                <a:gd name="T13" fmla="*/ 16 h 76"/>
                <a:gd name="T14" fmla="*/ 89 w 92"/>
                <a:gd name="T15" fmla="*/ 0 h 76"/>
                <a:gd name="T16" fmla="*/ 1 w 92"/>
                <a:gd name="T17" fmla="*/ 5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76">
                  <a:moveTo>
                    <a:pt x="1" y="55"/>
                  </a:moveTo>
                  <a:cubicBezTo>
                    <a:pt x="0" y="56"/>
                    <a:pt x="0" y="63"/>
                    <a:pt x="1" y="64"/>
                  </a:cubicBezTo>
                  <a:cubicBezTo>
                    <a:pt x="5" y="69"/>
                    <a:pt x="16" y="75"/>
                    <a:pt x="30" y="76"/>
                  </a:cubicBezTo>
                  <a:cubicBezTo>
                    <a:pt x="43" y="76"/>
                    <a:pt x="55" y="75"/>
                    <a:pt x="63" y="70"/>
                  </a:cubicBezTo>
                  <a:cubicBezTo>
                    <a:pt x="71" y="65"/>
                    <a:pt x="75" y="59"/>
                    <a:pt x="76" y="51"/>
                  </a:cubicBezTo>
                  <a:cubicBezTo>
                    <a:pt x="76" y="44"/>
                    <a:pt x="75" y="36"/>
                    <a:pt x="79" y="31"/>
                  </a:cubicBezTo>
                  <a:cubicBezTo>
                    <a:pt x="82" y="25"/>
                    <a:pt x="88" y="19"/>
                    <a:pt x="89" y="16"/>
                  </a:cubicBezTo>
                  <a:cubicBezTo>
                    <a:pt x="92" y="10"/>
                    <a:pt x="89" y="0"/>
                    <a:pt x="89" y="0"/>
                  </a:cubicBezTo>
                  <a:lnTo>
                    <a:pt x="1" y="55"/>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5">
              <a:extLst>
                <a:ext uri="{FF2B5EF4-FFF2-40B4-BE49-F238E27FC236}">
                  <a16:creationId xmlns:a16="http://schemas.microsoft.com/office/drawing/2014/main" id="{1DB38813-99CE-469B-8E69-82C62F87D242}"/>
                </a:ext>
              </a:extLst>
            </p:cNvPr>
            <p:cNvSpPr>
              <a:spLocks/>
            </p:cNvSpPr>
            <p:nvPr/>
          </p:nvSpPr>
          <p:spPr bwMode="auto">
            <a:xfrm>
              <a:off x="4758" y="3798"/>
              <a:ext cx="162" cy="171"/>
            </a:xfrm>
            <a:custGeom>
              <a:avLst/>
              <a:gdLst>
                <a:gd name="T0" fmla="*/ 37 w 91"/>
                <a:gd name="T1" fmla="*/ 15 h 96"/>
                <a:gd name="T2" fmla="*/ 36 w 91"/>
                <a:gd name="T3" fmla="*/ 24 h 96"/>
                <a:gd name="T4" fmla="*/ 28 w 91"/>
                <a:gd name="T5" fmla="*/ 41 h 96"/>
                <a:gd name="T6" fmla="*/ 22 w 91"/>
                <a:gd name="T7" fmla="*/ 49 h 96"/>
                <a:gd name="T8" fmla="*/ 9 w 91"/>
                <a:gd name="T9" fmla="*/ 62 h 96"/>
                <a:gd name="T10" fmla="*/ 0 w 91"/>
                <a:gd name="T11" fmla="*/ 79 h 96"/>
                <a:gd name="T12" fmla="*/ 25 w 91"/>
                <a:gd name="T13" fmla="*/ 94 h 96"/>
                <a:gd name="T14" fmla="*/ 54 w 91"/>
                <a:gd name="T15" fmla="*/ 93 h 96"/>
                <a:gd name="T16" fmla="*/ 73 w 91"/>
                <a:gd name="T17" fmla="*/ 72 h 96"/>
                <a:gd name="T18" fmla="*/ 74 w 91"/>
                <a:gd name="T19" fmla="*/ 63 h 96"/>
                <a:gd name="T20" fmla="*/ 82 w 91"/>
                <a:gd name="T21" fmla="*/ 45 h 96"/>
                <a:gd name="T22" fmla="*/ 88 w 91"/>
                <a:gd name="T23" fmla="*/ 35 h 96"/>
                <a:gd name="T24" fmla="*/ 87 w 91"/>
                <a:gd name="T25" fmla="*/ 14 h 96"/>
                <a:gd name="T26" fmla="*/ 82 w 91"/>
                <a:gd name="T27" fmla="*/ 3 h 96"/>
                <a:gd name="T28" fmla="*/ 80 w 91"/>
                <a:gd name="T29" fmla="*/ 8 h 96"/>
                <a:gd name="T30" fmla="*/ 74 w 91"/>
                <a:gd name="T31" fmla="*/ 16 h 96"/>
                <a:gd name="T32" fmla="*/ 76 w 91"/>
                <a:gd name="T33" fmla="*/ 9 h 96"/>
                <a:gd name="T34" fmla="*/ 76 w 91"/>
                <a:gd name="T35" fmla="*/ 6 h 96"/>
                <a:gd name="T36" fmla="*/ 73 w 91"/>
                <a:gd name="T37" fmla="*/ 4 h 96"/>
                <a:gd name="T38" fmla="*/ 60 w 91"/>
                <a:gd name="T39" fmla="*/ 1 h 96"/>
                <a:gd name="T40" fmla="*/ 42 w 91"/>
                <a:gd name="T41" fmla="*/ 1 h 96"/>
                <a:gd name="T42" fmla="*/ 39 w 91"/>
                <a:gd name="T43" fmla="*/ 3 h 96"/>
                <a:gd name="T44" fmla="*/ 38 w 91"/>
                <a:gd name="T45" fmla="*/ 7 h 96"/>
                <a:gd name="T46" fmla="*/ 37 w 91"/>
                <a:gd name="T47" fmla="*/ 1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96">
                  <a:moveTo>
                    <a:pt x="37" y="15"/>
                  </a:moveTo>
                  <a:cubicBezTo>
                    <a:pt x="37" y="18"/>
                    <a:pt x="37" y="21"/>
                    <a:pt x="36" y="24"/>
                  </a:cubicBezTo>
                  <a:cubicBezTo>
                    <a:pt x="34" y="30"/>
                    <a:pt x="31" y="35"/>
                    <a:pt x="28" y="41"/>
                  </a:cubicBezTo>
                  <a:cubicBezTo>
                    <a:pt x="26" y="44"/>
                    <a:pt x="24" y="46"/>
                    <a:pt x="22" y="49"/>
                  </a:cubicBezTo>
                  <a:cubicBezTo>
                    <a:pt x="18" y="54"/>
                    <a:pt x="13" y="58"/>
                    <a:pt x="9" y="62"/>
                  </a:cubicBezTo>
                  <a:cubicBezTo>
                    <a:pt x="4" y="67"/>
                    <a:pt x="1" y="72"/>
                    <a:pt x="0" y="79"/>
                  </a:cubicBezTo>
                  <a:cubicBezTo>
                    <a:pt x="0" y="89"/>
                    <a:pt x="17" y="93"/>
                    <a:pt x="25" y="94"/>
                  </a:cubicBezTo>
                  <a:cubicBezTo>
                    <a:pt x="35" y="96"/>
                    <a:pt x="45" y="96"/>
                    <a:pt x="54" y="93"/>
                  </a:cubicBezTo>
                  <a:cubicBezTo>
                    <a:pt x="64" y="90"/>
                    <a:pt x="72" y="82"/>
                    <a:pt x="73" y="72"/>
                  </a:cubicBezTo>
                  <a:cubicBezTo>
                    <a:pt x="74" y="69"/>
                    <a:pt x="74" y="66"/>
                    <a:pt x="74" y="63"/>
                  </a:cubicBezTo>
                  <a:cubicBezTo>
                    <a:pt x="75" y="56"/>
                    <a:pt x="78" y="50"/>
                    <a:pt x="82" y="45"/>
                  </a:cubicBezTo>
                  <a:cubicBezTo>
                    <a:pt x="84" y="41"/>
                    <a:pt x="87" y="38"/>
                    <a:pt x="88" y="35"/>
                  </a:cubicBezTo>
                  <a:cubicBezTo>
                    <a:pt x="91" y="28"/>
                    <a:pt x="89" y="21"/>
                    <a:pt x="87" y="14"/>
                  </a:cubicBezTo>
                  <a:cubicBezTo>
                    <a:pt x="86" y="9"/>
                    <a:pt x="84" y="2"/>
                    <a:pt x="82" y="3"/>
                  </a:cubicBezTo>
                  <a:cubicBezTo>
                    <a:pt x="82" y="6"/>
                    <a:pt x="82" y="6"/>
                    <a:pt x="80" y="8"/>
                  </a:cubicBezTo>
                  <a:cubicBezTo>
                    <a:pt x="77" y="10"/>
                    <a:pt x="77" y="14"/>
                    <a:pt x="74" y="16"/>
                  </a:cubicBezTo>
                  <a:cubicBezTo>
                    <a:pt x="76" y="13"/>
                    <a:pt x="76" y="12"/>
                    <a:pt x="76" y="9"/>
                  </a:cubicBezTo>
                  <a:cubicBezTo>
                    <a:pt x="77" y="8"/>
                    <a:pt x="76" y="7"/>
                    <a:pt x="76" y="6"/>
                  </a:cubicBezTo>
                  <a:cubicBezTo>
                    <a:pt x="75" y="5"/>
                    <a:pt x="74" y="5"/>
                    <a:pt x="73" y="4"/>
                  </a:cubicBezTo>
                  <a:cubicBezTo>
                    <a:pt x="68" y="3"/>
                    <a:pt x="64" y="2"/>
                    <a:pt x="60" y="1"/>
                  </a:cubicBezTo>
                  <a:cubicBezTo>
                    <a:pt x="56" y="1"/>
                    <a:pt x="46" y="0"/>
                    <a:pt x="42" y="1"/>
                  </a:cubicBezTo>
                  <a:cubicBezTo>
                    <a:pt x="41" y="1"/>
                    <a:pt x="39" y="2"/>
                    <a:pt x="39" y="3"/>
                  </a:cubicBezTo>
                  <a:cubicBezTo>
                    <a:pt x="38" y="4"/>
                    <a:pt x="38" y="5"/>
                    <a:pt x="38" y="7"/>
                  </a:cubicBezTo>
                  <a:cubicBezTo>
                    <a:pt x="37" y="8"/>
                    <a:pt x="38" y="13"/>
                    <a:pt x="37" y="15"/>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a:extLst>
                <a:ext uri="{FF2B5EF4-FFF2-40B4-BE49-F238E27FC236}">
                  <a16:creationId xmlns:a16="http://schemas.microsoft.com/office/drawing/2014/main" id="{254C0906-3D6B-4B50-898B-29F397633159}"/>
                </a:ext>
              </a:extLst>
            </p:cNvPr>
            <p:cNvSpPr>
              <a:spLocks/>
            </p:cNvSpPr>
            <p:nvPr/>
          </p:nvSpPr>
          <p:spPr bwMode="auto">
            <a:xfrm>
              <a:off x="4802" y="3858"/>
              <a:ext cx="77" cy="22"/>
            </a:xfrm>
            <a:custGeom>
              <a:avLst/>
              <a:gdLst>
                <a:gd name="T0" fmla="*/ 1 w 43"/>
                <a:gd name="T1" fmla="*/ 9 h 12"/>
                <a:gd name="T2" fmla="*/ 24 w 43"/>
                <a:gd name="T3" fmla="*/ 7 h 12"/>
                <a:gd name="T4" fmla="*/ 38 w 43"/>
                <a:gd name="T5" fmla="*/ 11 h 12"/>
                <a:gd name="T6" fmla="*/ 42 w 43"/>
                <a:gd name="T7" fmla="*/ 11 h 12"/>
                <a:gd name="T8" fmla="*/ 42 w 43"/>
                <a:gd name="T9" fmla="*/ 7 h 12"/>
                <a:gd name="T10" fmla="*/ 26 w 43"/>
                <a:gd name="T11" fmla="*/ 1 h 12"/>
                <a:gd name="T12" fmla="*/ 5 w 43"/>
                <a:gd name="T13" fmla="*/ 2 h 12"/>
                <a:gd name="T14" fmla="*/ 1 w 43"/>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2">
                  <a:moveTo>
                    <a:pt x="1" y="9"/>
                  </a:moveTo>
                  <a:cubicBezTo>
                    <a:pt x="5" y="6"/>
                    <a:pt x="19" y="6"/>
                    <a:pt x="24" y="7"/>
                  </a:cubicBezTo>
                  <a:cubicBezTo>
                    <a:pt x="30" y="7"/>
                    <a:pt x="35" y="9"/>
                    <a:pt x="38" y="11"/>
                  </a:cubicBezTo>
                  <a:cubicBezTo>
                    <a:pt x="39" y="12"/>
                    <a:pt x="41" y="12"/>
                    <a:pt x="42" y="11"/>
                  </a:cubicBezTo>
                  <a:cubicBezTo>
                    <a:pt x="43" y="10"/>
                    <a:pt x="43" y="8"/>
                    <a:pt x="42" y="7"/>
                  </a:cubicBezTo>
                  <a:cubicBezTo>
                    <a:pt x="39" y="4"/>
                    <a:pt x="33" y="1"/>
                    <a:pt x="26" y="1"/>
                  </a:cubicBezTo>
                  <a:cubicBezTo>
                    <a:pt x="14" y="0"/>
                    <a:pt x="5" y="2"/>
                    <a:pt x="5" y="2"/>
                  </a:cubicBezTo>
                  <a:cubicBezTo>
                    <a:pt x="5" y="2"/>
                    <a:pt x="0" y="6"/>
                    <a:pt x="1" y="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7">
              <a:extLst>
                <a:ext uri="{FF2B5EF4-FFF2-40B4-BE49-F238E27FC236}">
                  <a16:creationId xmlns:a16="http://schemas.microsoft.com/office/drawing/2014/main" id="{34AF6E0D-6B59-45C3-A42D-42A64247CC19}"/>
                </a:ext>
              </a:extLst>
            </p:cNvPr>
            <p:cNvSpPr>
              <a:spLocks/>
            </p:cNvSpPr>
            <p:nvPr/>
          </p:nvSpPr>
          <p:spPr bwMode="auto">
            <a:xfrm>
              <a:off x="4788" y="3878"/>
              <a:ext cx="78" cy="23"/>
            </a:xfrm>
            <a:custGeom>
              <a:avLst/>
              <a:gdLst>
                <a:gd name="T0" fmla="*/ 0 w 44"/>
                <a:gd name="T1" fmla="*/ 9 h 13"/>
                <a:gd name="T2" fmla="*/ 25 w 44"/>
                <a:gd name="T3" fmla="*/ 7 h 13"/>
                <a:gd name="T4" fmla="*/ 38 w 44"/>
                <a:gd name="T5" fmla="*/ 12 h 13"/>
                <a:gd name="T6" fmla="*/ 42 w 44"/>
                <a:gd name="T7" fmla="*/ 12 h 13"/>
                <a:gd name="T8" fmla="*/ 42 w 44"/>
                <a:gd name="T9" fmla="*/ 7 h 13"/>
                <a:gd name="T10" fmla="*/ 21 w 44"/>
                <a:gd name="T11" fmla="*/ 1 h 13"/>
                <a:gd name="T12" fmla="*/ 6 w 44"/>
                <a:gd name="T13" fmla="*/ 3 h 13"/>
                <a:gd name="T14" fmla="*/ 0 w 44"/>
                <a:gd name="T15" fmla="*/ 9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13">
                  <a:moveTo>
                    <a:pt x="0" y="9"/>
                  </a:moveTo>
                  <a:cubicBezTo>
                    <a:pt x="5" y="6"/>
                    <a:pt x="20" y="6"/>
                    <a:pt x="25" y="7"/>
                  </a:cubicBezTo>
                  <a:cubicBezTo>
                    <a:pt x="31" y="7"/>
                    <a:pt x="36" y="10"/>
                    <a:pt x="38" y="12"/>
                  </a:cubicBezTo>
                  <a:cubicBezTo>
                    <a:pt x="40" y="13"/>
                    <a:pt x="41" y="13"/>
                    <a:pt x="42" y="12"/>
                  </a:cubicBezTo>
                  <a:cubicBezTo>
                    <a:pt x="44" y="10"/>
                    <a:pt x="44" y="8"/>
                    <a:pt x="42" y="7"/>
                  </a:cubicBezTo>
                  <a:cubicBezTo>
                    <a:pt x="39" y="5"/>
                    <a:pt x="28" y="1"/>
                    <a:pt x="21" y="1"/>
                  </a:cubicBezTo>
                  <a:cubicBezTo>
                    <a:pt x="9" y="0"/>
                    <a:pt x="6" y="3"/>
                    <a:pt x="6" y="3"/>
                  </a:cubicBezTo>
                  <a:cubicBezTo>
                    <a:pt x="6" y="3"/>
                    <a:pt x="1" y="4"/>
                    <a:pt x="0" y="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a:extLst>
                <a:ext uri="{FF2B5EF4-FFF2-40B4-BE49-F238E27FC236}">
                  <a16:creationId xmlns:a16="http://schemas.microsoft.com/office/drawing/2014/main" id="{5F855057-A035-4BED-B7FE-7C9DFC38F36B}"/>
                </a:ext>
              </a:extLst>
            </p:cNvPr>
            <p:cNvSpPr>
              <a:spLocks/>
            </p:cNvSpPr>
            <p:nvPr/>
          </p:nvSpPr>
          <p:spPr bwMode="auto">
            <a:xfrm>
              <a:off x="4815" y="3839"/>
              <a:ext cx="73" cy="19"/>
            </a:xfrm>
            <a:custGeom>
              <a:avLst/>
              <a:gdLst>
                <a:gd name="T0" fmla="*/ 24 w 41"/>
                <a:gd name="T1" fmla="*/ 1 h 11"/>
                <a:gd name="T2" fmla="*/ 4 w 41"/>
                <a:gd name="T3" fmla="*/ 2 h 11"/>
                <a:gd name="T4" fmla="*/ 2 w 41"/>
                <a:gd name="T5" fmla="*/ 7 h 11"/>
                <a:gd name="T6" fmla="*/ 20 w 41"/>
                <a:gd name="T7" fmla="*/ 5 h 11"/>
                <a:gd name="T8" fmla="*/ 33 w 41"/>
                <a:gd name="T9" fmla="*/ 9 h 11"/>
                <a:gd name="T10" fmla="*/ 36 w 41"/>
                <a:gd name="T11" fmla="*/ 10 h 11"/>
                <a:gd name="T12" fmla="*/ 40 w 41"/>
                <a:gd name="T13" fmla="*/ 9 h 11"/>
                <a:gd name="T14" fmla="*/ 39 w 41"/>
                <a:gd name="T15" fmla="*/ 6 h 11"/>
                <a:gd name="T16" fmla="*/ 24 w 41"/>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11">
                  <a:moveTo>
                    <a:pt x="24" y="1"/>
                  </a:moveTo>
                  <a:cubicBezTo>
                    <a:pt x="16" y="0"/>
                    <a:pt x="7" y="1"/>
                    <a:pt x="4" y="2"/>
                  </a:cubicBezTo>
                  <a:cubicBezTo>
                    <a:pt x="2" y="3"/>
                    <a:pt x="0" y="6"/>
                    <a:pt x="2" y="7"/>
                  </a:cubicBezTo>
                  <a:cubicBezTo>
                    <a:pt x="4" y="6"/>
                    <a:pt x="14" y="5"/>
                    <a:pt x="20" y="5"/>
                  </a:cubicBezTo>
                  <a:cubicBezTo>
                    <a:pt x="24" y="5"/>
                    <a:pt x="29" y="7"/>
                    <a:pt x="33" y="9"/>
                  </a:cubicBezTo>
                  <a:cubicBezTo>
                    <a:pt x="34" y="9"/>
                    <a:pt x="35" y="10"/>
                    <a:pt x="36" y="10"/>
                  </a:cubicBezTo>
                  <a:cubicBezTo>
                    <a:pt x="38" y="11"/>
                    <a:pt x="39" y="11"/>
                    <a:pt x="40" y="9"/>
                  </a:cubicBezTo>
                  <a:cubicBezTo>
                    <a:pt x="41" y="8"/>
                    <a:pt x="40" y="7"/>
                    <a:pt x="39" y="6"/>
                  </a:cubicBezTo>
                  <a:cubicBezTo>
                    <a:pt x="36" y="4"/>
                    <a:pt x="31" y="1"/>
                    <a:pt x="24" y="1"/>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a:extLst>
                <a:ext uri="{FF2B5EF4-FFF2-40B4-BE49-F238E27FC236}">
                  <a16:creationId xmlns:a16="http://schemas.microsoft.com/office/drawing/2014/main" id="{DE897694-7EE2-4305-A02D-EE1C4E35F7A6}"/>
                </a:ext>
              </a:extLst>
            </p:cNvPr>
            <p:cNvSpPr>
              <a:spLocks/>
            </p:cNvSpPr>
            <p:nvPr/>
          </p:nvSpPr>
          <p:spPr bwMode="auto">
            <a:xfrm>
              <a:off x="4594" y="3628"/>
              <a:ext cx="78" cy="147"/>
            </a:xfrm>
            <a:custGeom>
              <a:avLst/>
              <a:gdLst>
                <a:gd name="T0" fmla="*/ 62 w 78"/>
                <a:gd name="T1" fmla="*/ 147 h 147"/>
                <a:gd name="T2" fmla="*/ 0 w 78"/>
                <a:gd name="T3" fmla="*/ 129 h 147"/>
                <a:gd name="T4" fmla="*/ 0 w 78"/>
                <a:gd name="T5" fmla="*/ 0 h 147"/>
                <a:gd name="T6" fmla="*/ 78 w 78"/>
                <a:gd name="T7" fmla="*/ 4 h 147"/>
                <a:gd name="T8" fmla="*/ 62 w 78"/>
                <a:gd name="T9" fmla="*/ 147 h 147"/>
              </a:gdLst>
              <a:ahLst/>
              <a:cxnLst>
                <a:cxn ang="0">
                  <a:pos x="T0" y="T1"/>
                </a:cxn>
                <a:cxn ang="0">
                  <a:pos x="T2" y="T3"/>
                </a:cxn>
                <a:cxn ang="0">
                  <a:pos x="T4" y="T5"/>
                </a:cxn>
                <a:cxn ang="0">
                  <a:pos x="T6" y="T7"/>
                </a:cxn>
                <a:cxn ang="0">
                  <a:pos x="T8" y="T9"/>
                </a:cxn>
              </a:cxnLst>
              <a:rect l="0" t="0" r="r" b="b"/>
              <a:pathLst>
                <a:path w="78" h="147">
                  <a:moveTo>
                    <a:pt x="62" y="147"/>
                  </a:moveTo>
                  <a:lnTo>
                    <a:pt x="0" y="129"/>
                  </a:lnTo>
                  <a:lnTo>
                    <a:pt x="0" y="0"/>
                  </a:lnTo>
                  <a:lnTo>
                    <a:pt x="78" y="4"/>
                  </a:lnTo>
                  <a:lnTo>
                    <a:pt x="62" y="147"/>
                  </a:lnTo>
                  <a:close/>
                </a:path>
              </a:pathLst>
            </a:custGeom>
            <a:solidFill>
              <a:srgbClr val="B1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
              <a:extLst>
                <a:ext uri="{FF2B5EF4-FFF2-40B4-BE49-F238E27FC236}">
                  <a16:creationId xmlns:a16="http://schemas.microsoft.com/office/drawing/2014/main" id="{34BDDFA0-4C3F-4E67-81AC-4A458BB8ABA4}"/>
                </a:ext>
              </a:extLst>
            </p:cNvPr>
            <p:cNvSpPr>
              <a:spLocks/>
            </p:cNvSpPr>
            <p:nvPr/>
          </p:nvSpPr>
          <p:spPr bwMode="auto">
            <a:xfrm>
              <a:off x="4458" y="3801"/>
              <a:ext cx="228" cy="77"/>
            </a:xfrm>
            <a:custGeom>
              <a:avLst/>
              <a:gdLst>
                <a:gd name="T0" fmla="*/ 1 w 128"/>
                <a:gd name="T1" fmla="*/ 23 h 43"/>
                <a:gd name="T2" fmla="*/ 2 w 128"/>
                <a:gd name="T3" fmla="*/ 33 h 43"/>
                <a:gd name="T4" fmla="*/ 37 w 128"/>
                <a:gd name="T5" fmla="*/ 42 h 43"/>
                <a:gd name="T6" fmla="*/ 77 w 128"/>
                <a:gd name="T7" fmla="*/ 28 h 43"/>
                <a:gd name="T8" fmla="*/ 101 w 128"/>
                <a:gd name="T9" fmla="*/ 22 h 43"/>
                <a:gd name="T10" fmla="*/ 126 w 128"/>
                <a:gd name="T11" fmla="*/ 12 h 43"/>
                <a:gd name="T12" fmla="*/ 125 w 128"/>
                <a:gd name="T13" fmla="*/ 0 h 43"/>
                <a:gd name="T14" fmla="*/ 1 w 128"/>
                <a:gd name="T15" fmla="*/ 2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43">
                  <a:moveTo>
                    <a:pt x="1" y="23"/>
                  </a:moveTo>
                  <a:cubicBezTo>
                    <a:pt x="0" y="26"/>
                    <a:pt x="0" y="30"/>
                    <a:pt x="2" y="33"/>
                  </a:cubicBezTo>
                  <a:cubicBezTo>
                    <a:pt x="3" y="35"/>
                    <a:pt x="17" y="43"/>
                    <a:pt x="37" y="42"/>
                  </a:cubicBezTo>
                  <a:cubicBezTo>
                    <a:pt x="56" y="41"/>
                    <a:pt x="69" y="33"/>
                    <a:pt x="77" y="28"/>
                  </a:cubicBezTo>
                  <a:cubicBezTo>
                    <a:pt x="84" y="23"/>
                    <a:pt x="92" y="22"/>
                    <a:pt x="101" y="22"/>
                  </a:cubicBezTo>
                  <a:cubicBezTo>
                    <a:pt x="111" y="21"/>
                    <a:pt x="123" y="16"/>
                    <a:pt x="126" y="12"/>
                  </a:cubicBezTo>
                  <a:cubicBezTo>
                    <a:pt x="128" y="8"/>
                    <a:pt x="125" y="0"/>
                    <a:pt x="125" y="0"/>
                  </a:cubicBezTo>
                  <a:lnTo>
                    <a:pt x="1" y="23"/>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1">
              <a:extLst>
                <a:ext uri="{FF2B5EF4-FFF2-40B4-BE49-F238E27FC236}">
                  <a16:creationId xmlns:a16="http://schemas.microsoft.com/office/drawing/2014/main" id="{5D617CDF-5F05-46CF-850C-4A738F98E2D6}"/>
                </a:ext>
              </a:extLst>
            </p:cNvPr>
            <p:cNvSpPr>
              <a:spLocks/>
            </p:cNvSpPr>
            <p:nvPr/>
          </p:nvSpPr>
          <p:spPr bwMode="auto">
            <a:xfrm>
              <a:off x="4453" y="3730"/>
              <a:ext cx="233" cy="139"/>
            </a:xfrm>
            <a:custGeom>
              <a:avLst/>
              <a:gdLst>
                <a:gd name="T0" fmla="*/ 82 w 131"/>
                <a:gd name="T1" fmla="*/ 3 h 78"/>
                <a:gd name="T2" fmla="*/ 81 w 131"/>
                <a:gd name="T3" fmla="*/ 3 h 78"/>
                <a:gd name="T4" fmla="*/ 78 w 131"/>
                <a:gd name="T5" fmla="*/ 2 h 78"/>
                <a:gd name="T6" fmla="*/ 76 w 131"/>
                <a:gd name="T7" fmla="*/ 4 h 78"/>
                <a:gd name="T8" fmla="*/ 71 w 131"/>
                <a:gd name="T9" fmla="*/ 12 h 78"/>
                <a:gd name="T10" fmla="*/ 49 w 131"/>
                <a:gd name="T11" fmla="*/ 29 h 78"/>
                <a:gd name="T12" fmla="*/ 30 w 131"/>
                <a:gd name="T13" fmla="*/ 38 h 78"/>
                <a:gd name="T14" fmla="*/ 9 w 131"/>
                <a:gd name="T15" fmla="*/ 46 h 78"/>
                <a:gd name="T16" fmla="*/ 9 w 131"/>
                <a:gd name="T17" fmla="*/ 69 h 78"/>
                <a:gd name="T18" fmla="*/ 57 w 131"/>
                <a:gd name="T19" fmla="*/ 73 h 78"/>
                <a:gd name="T20" fmla="*/ 95 w 131"/>
                <a:gd name="T21" fmla="*/ 56 h 78"/>
                <a:gd name="T22" fmla="*/ 128 w 131"/>
                <a:gd name="T23" fmla="*/ 46 h 78"/>
                <a:gd name="T24" fmla="*/ 125 w 131"/>
                <a:gd name="T25" fmla="*/ 24 h 78"/>
                <a:gd name="T26" fmla="*/ 117 w 131"/>
                <a:gd name="T27" fmla="*/ 1 h 78"/>
                <a:gd name="T28" fmla="*/ 115 w 131"/>
                <a:gd name="T29" fmla="*/ 4 h 78"/>
                <a:gd name="T30" fmla="*/ 111 w 131"/>
                <a:gd name="T31" fmla="*/ 7 h 78"/>
                <a:gd name="T32" fmla="*/ 106 w 131"/>
                <a:gd name="T33" fmla="*/ 15 h 78"/>
                <a:gd name="T34" fmla="*/ 103 w 131"/>
                <a:gd name="T35" fmla="*/ 18 h 78"/>
                <a:gd name="T36" fmla="*/ 99 w 131"/>
                <a:gd name="T37" fmla="*/ 16 h 78"/>
                <a:gd name="T38" fmla="*/ 94 w 131"/>
                <a:gd name="T39" fmla="*/ 16 h 78"/>
                <a:gd name="T40" fmla="*/ 95 w 131"/>
                <a:gd name="T41" fmla="*/ 11 h 78"/>
                <a:gd name="T42" fmla="*/ 95 w 131"/>
                <a:gd name="T43" fmla="*/ 9 h 78"/>
                <a:gd name="T44" fmla="*/ 94 w 131"/>
                <a:gd name="T45" fmla="*/ 7 h 78"/>
                <a:gd name="T46" fmla="*/ 82 w 131"/>
                <a:gd name="T47"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1" h="78">
                  <a:moveTo>
                    <a:pt x="82" y="3"/>
                  </a:moveTo>
                  <a:cubicBezTo>
                    <a:pt x="82" y="3"/>
                    <a:pt x="81" y="3"/>
                    <a:pt x="81" y="3"/>
                  </a:cubicBezTo>
                  <a:cubicBezTo>
                    <a:pt x="80" y="2"/>
                    <a:pt x="79" y="2"/>
                    <a:pt x="78" y="2"/>
                  </a:cubicBezTo>
                  <a:cubicBezTo>
                    <a:pt x="77" y="3"/>
                    <a:pt x="76" y="3"/>
                    <a:pt x="76" y="4"/>
                  </a:cubicBezTo>
                  <a:cubicBezTo>
                    <a:pt x="74" y="6"/>
                    <a:pt x="72" y="9"/>
                    <a:pt x="71" y="12"/>
                  </a:cubicBezTo>
                  <a:cubicBezTo>
                    <a:pt x="67" y="18"/>
                    <a:pt x="58" y="24"/>
                    <a:pt x="49" y="29"/>
                  </a:cubicBezTo>
                  <a:cubicBezTo>
                    <a:pt x="43" y="32"/>
                    <a:pt x="36" y="35"/>
                    <a:pt x="30" y="38"/>
                  </a:cubicBezTo>
                  <a:cubicBezTo>
                    <a:pt x="23" y="41"/>
                    <a:pt x="14" y="43"/>
                    <a:pt x="9" y="46"/>
                  </a:cubicBezTo>
                  <a:cubicBezTo>
                    <a:pt x="1" y="51"/>
                    <a:pt x="0" y="64"/>
                    <a:pt x="9" y="69"/>
                  </a:cubicBezTo>
                  <a:cubicBezTo>
                    <a:pt x="17" y="74"/>
                    <a:pt x="36" y="78"/>
                    <a:pt x="57" y="73"/>
                  </a:cubicBezTo>
                  <a:cubicBezTo>
                    <a:pt x="68" y="69"/>
                    <a:pt x="81" y="57"/>
                    <a:pt x="95" y="56"/>
                  </a:cubicBezTo>
                  <a:cubicBezTo>
                    <a:pt x="105" y="55"/>
                    <a:pt x="122" y="53"/>
                    <a:pt x="128" y="46"/>
                  </a:cubicBezTo>
                  <a:cubicBezTo>
                    <a:pt x="131" y="43"/>
                    <a:pt x="128" y="33"/>
                    <a:pt x="125" y="24"/>
                  </a:cubicBezTo>
                  <a:cubicBezTo>
                    <a:pt x="123" y="14"/>
                    <a:pt x="120" y="0"/>
                    <a:pt x="117" y="1"/>
                  </a:cubicBezTo>
                  <a:cubicBezTo>
                    <a:pt x="117" y="2"/>
                    <a:pt x="116" y="3"/>
                    <a:pt x="115" y="4"/>
                  </a:cubicBezTo>
                  <a:cubicBezTo>
                    <a:pt x="114" y="5"/>
                    <a:pt x="113" y="6"/>
                    <a:pt x="111" y="7"/>
                  </a:cubicBezTo>
                  <a:cubicBezTo>
                    <a:pt x="109" y="9"/>
                    <a:pt x="108" y="12"/>
                    <a:pt x="106" y="15"/>
                  </a:cubicBezTo>
                  <a:cubicBezTo>
                    <a:pt x="105" y="16"/>
                    <a:pt x="105" y="17"/>
                    <a:pt x="103" y="18"/>
                  </a:cubicBezTo>
                  <a:cubicBezTo>
                    <a:pt x="102" y="18"/>
                    <a:pt x="101" y="17"/>
                    <a:pt x="99" y="16"/>
                  </a:cubicBezTo>
                  <a:cubicBezTo>
                    <a:pt x="98" y="16"/>
                    <a:pt x="96" y="16"/>
                    <a:pt x="94" y="16"/>
                  </a:cubicBezTo>
                  <a:cubicBezTo>
                    <a:pt x="94" y="14"/>
                    <a:pt x="94" y="12"/>
                    <a:pt x="95" y="11"/>
                  </a:cubicBezTo>
                  <a:cubicBezTo>
                    <a:pt x="95" y="10"/>
                    <a:pt x="95" y="9"/>
                    <a:pt x="95" y="9"/>
                  </a:cubicBezTo>
                  <a:cubicBezTo>
                    <a:pt x="95" y="8"/>
                    <a:pt x="94" y="8"/>
                    <a:pt x="94" y="7"/>
                  </a:cubicBezTo>
                  <a:cubicBezTo>
                    <a:pt x="90" y="5"/>
                    <a:pt x="86" y="4"/>
                    <a:pt x="82" y="3"/>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2">
              <a:extLst>
                <a:ext uri="{FF2B5EF4-FFF2-40B4-BE49-F238E27FC236}">
                  <a16:creationId xmlns:a16="http://schemas.microsoft.com/office/drawing/2014/main" id="{301B1AEB-3D74-444E-81D7-CF39967DF5D5}"/>
                </a:ext>
              </a:extLst>
            </p:cNvPr>
            <p:cNvSpPr>
              <a:spLocks/>
            </p:cNvSpPr>
            <p:nvPr/>
          </p:nvSpPr>
          <p:spPr bwMode="auto">
            <a:xfrm>
              <a:off x="4556" y="3762"/>
              <a:ext cx="45" cy="25"/>
            </a:xfrm>
            <a:custGeom>
              <a:avLst/>
              <a:gdLst>
                <a:gd name="T0" fmla="*/ 0 w 25"/>
                <a:gd name="T1" fmla="*/ 6 h 14"/>
                <a:gd name="T2" fmla="*/ 7 w 25"/>
                <a:gd name="T3" fmla="*/ 1 h 14"/>
                <a:gd name="T4" fmla="*/ 23 w 25"/>
                <a:gd name="T5" fmla="*/ 7 h 14"/>
                <a:gd name="T6" fmla="*/ 22 w 25"/>
                <a:gd name="T7" fmla="*/ 13 h 14"/>
                <a:gd name="T8" fmla="*/ 18 w 25"/>
                <a:gd name="T9" fmla="*/ 13 h 14"/>
                <a:gd name="T10" fmla="*/ 0 w 25"/>
                <a:gd name="T11" fmla="*/ 6 h 14"/>
              </a:gdLst>
              <a:ahLst/>
              <a:cxnLst>
                <a:cxn ang="0">
                  <a:pos x="T0" y="T1"/>
                </a:cxn>
                <a:cxn ang="0">
                  <a:pos x="T2" y="T3"/>
                </a:cxn>
                <a:cxn ang="0">
                  <a:pos x="T4" y="T5"/>
                </a:cxn>
                <a:cxn ang="0">
                  <a:pos x="T6" y="T7"/>
                </a:cxn>
                <a:cxn ang="0">
                  <a:pos x="T8" y="T9"/>
                </a:cxn>
                <a:cxn ang="0">
                  <a:pos x="T10" y="T11"/>
                </a:cxn>
              </a:cxnLst>
              <a:rect l="0" t="0" r="r" b="b"/>
              <a:pathLst>
                <a:path w="25" h="14">
                  <a:moveTo>
                    <a:pt x="0" y="6"/>
                  </a:moveTo>
                  <a:cubicBezTo>
                    <a:pt x="0" y="6"/>
                    <a:pt x="1" y="2"/>
                    <a:pt x="7" y="1"/>
                  </a:cubicBezTo>
                  <a:cubicBezTo>
                    <a:pt x="11" y="0"/>
                    <a:pt x="18" y="3"/>
                    <a:pt x="23" y="7"/>
                  </a:cubicBezTo>
                  <a:cubicBezTo>
                    <a:pt x="25" y="9"/>
                    <a:pt x="25" y="12"/>
                    <a:pt x="22" y="13"/>
                  </a:cubicBezTo>
                  <a:cubicBezTo>
                    <a:pt x="21" y="14"/>
                    <a:pt x="20" y="14"/>
                    <a:pt x="18" y="13"/>
                  </a:cubicBezTo>
                  <a:cubicBezTo>
                    <a:pt x="15" y="10"/>
                    <a:pt x="9" y="5"/>
                    <a:pt x="0" y="6"/>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3">
              <a:extLst>
                <a:ext uri="{FF2B5EF4-FFF2-40B4-BE49-F238E27FC236}">
                  <a16:creationId xmlns:a16="http://schemas.microsoft.com/office/drawing/2014/main" id="{DD037115-BFDD-4ACF-9074-2455FC2842E6}"/>
                </a:ext>
              </a:extLst>
            </p:cNvPr>
            <p:cNvSpPr>
              <a:spLocks/>
            </p:cNvSpPr>
            <p:nvPr/>
          </p:nvSpPr>
          <p:spPr bwMode="auto">
            <a:xfrm>
              <a:off x="4531" y="3778"/>
              <a:ext cx="50" cy="23"/>
            </a:xfrm>
            <a:custGeom>
              <a:avLst/>
              <a:gdLst>
                <a:gd name="T0" fmla="*/ 0 w 28"/>
                <a:gd name="T1" fmla="*/ 4 h 13"/>
                <a:gd name="T2" fmla="*/ 9 w 28"/>
                <a:gd name="T3" fmla="*/ 0 h 13"/>
                <a:gd name="T4" fmla="*/ 27 w 28"/>
                <a:gd name="T5" fmla="*/ 7 h 13"/>
                <a:gd name="T6" fmla="*/ 26 w 28"/>
                <a:gd name="T7" fmla="*/ 12 h 13"/>
                <a:gd name="T8" fmla="*/ 22 w 28"/>
                <a:gd name="T9" fmla="*/ 12 h 13"/>
                <a:gd name="T10" fmla="*/ 0 w 28"/>
                <a:gd name="T11" fmla="*/ 4 h 13"/>
              </a:gdLst>
              <a:ahLst/>
              <a:cxnLst>
                <a:cxn ang="0">
                  <a:pos x="T0" y="T1"/>
                </a:cxn>
                <a:cxn ang="0">
                  <a:pos x="T2" y="T3"/>
                </a:cxn>
                <a:cxn ang="0">
                  <a:pos x="T4" y="T5"/>
                </a:cxn>
                <a:cxn ang="0">
                  <a:pos x="T6" y="T7"/>
                </a:cxn>
                <a:cxn ang="0">
                  <a:pos x="T8" y="T9"/>
                </a:cxn>
                <a:cxn ang="0">
                  <a:pos x="T10" y="T11"/>
                </a:cxn>
              </a:cxnLst>
              <a:rect l="0" t="0" r="r" b="b"/>
              <a:pathLst>
                <a:path w="28" h="13">
                  <a:moveTo>
                    <a:pt x="0" y="4"/>
                  </a:moveTo>
                  <a:cubicBezTo>
                    <a:pt x="0" y="4"/>
                    <a:pt x="3" y="0"/>
                    <a:pt x="9" y="0"/>
                  </a:cubicBezTo>
                  <a:cubicBezTo>
                    <a:pt x="9" y="0"/>
                    <a:pt x="20" y="0"/>
                    <a:pt x="27" y="7"/>
                  </a:cubicBezTo>
                  <a:cubicBezTo>
                    <a:pt x="28" y="8"/>
                    <a:pt x="28" y="11"/>
                    <a:pt x="26" y="12"/>
                  </a:cubicBezTo>
                  <a:cubicBezTo>
                    <a:pt x="25" y="13"/>
                    <a:pt x="23" y="13"/>
                    <a:pt x="22" y="12"/>
                  </a:cubicBezTo>
                  <a:cubicBezTo>
                    <a:pt x="19" y="9"/>
                    <a:pt x="13" y="3"/>
                    <a:pt x="0" y="4"/>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4">
              <a:extLst>
                <a:ext uri="{FF2B5EF4-FFF2-40B4-BE49-F238E27FC236}">
                  <a16:creationId xmlns:a16="http://schemas.microsoft.com/office/drawing/2014/main" id="{08CCE7AD-5537-49AC-9991-C175686D75D6}"/>
                </a:ext>
              </a:extLst>
            </p:cNvPr>
            <p:cNvSpPr>
              <a:spLocks/>
            </p:cNvSpPr>
            <p:nvPr/>
          </p:nvSpPr>
          <p:spPr bwMode="auto">
            <a:xfrm>
              <a:off x="4506" y="3791"/>
              <a:ext cx="48" cy="23"/>
            </a:xfrm>
            <a:custGeom>
              <a:avLst/>
              <a:gdLst>
                <a:gd name="T0" fmla="*/ 0 w 27"/>
                <a:gd name="T1" fmla="*/ 4 h 13"/>
                <a:gd name="T2" fmla="*/ 8 w 27"/>
                <a:gd name="T3" fmla="*/ 0 h 13"/>
                <a:gd name="T4" fmla="*/ 26 w 27"/>
                <a:gd name="T5" fmla="*/ 7 h 13"/>
                <a:gd name="T6" fmla="*/ 25 w 27"/>
                <a:gd name="T7" fmla="*/ 12 h 13"/>
                <a:gd name="T8" fmla="*/ 21 w 27"/>
                <a:gd name="T9" fmla="*/ 12 h 13"/>
                <a:gd name="T10" fmla="*/ 0 w 27"/>
                <a:gd name="T11" fmla="*/ 4 h 13"/>
              </a:gdLst>
              <a:ahLst/>
              <a:cxnLst>
                <a:cxn ang="0">
                  <a:pos x="T0" y="T1"/>
                </a:cxn>
                <a:cxn ang="0">
                  <a:pos x="T2" y="T3"/>
                </a:cxn>
                <a:cxn ang="0">
                  <a:pos x="T4" y="T5"/>
                </a:cxn>
                <a:cxn ang="0">
                  <a:pos x="T6" y="T7"/>
                </a:cxn>
                <a:cxn ang="0">
                  <a:pos x="T8" y="T9"/>
                </a:cxn>
                <a:cxn ang="0">
                  <a:pos x="T10" y="T11"/>
                </a:cxn>
              </a:cxnLst>
              <a:rect l="0" t="0" r="r" b="b"/>
              <a:pathLst>
                <a:path w="27" h="13">
                  <a:moveTo>
                    <a:pt x="0" y="4"/>
                  </a:moveTo>
                  <a:cubicBezTo>
                    <a:pt x="0" y="4"/>
                    <a:pt x="3" y="0"/>
                    <a:pt x="8" y="0"/>
                  </a:cubicBezTo>
                  <a:cubicBezTo>
                    <a:pt x="8" y="0"/>
                    <a:pt x="19" y="0"/>
                    <a:pt x="26" y="7"/>
                  </a:cubicBezTo>
                  <a:cubicBezTo>
                    <a:pt x="27" y="8"/>
                    <a:pt x="27" y="11"/>
                    <a:pt x="25" y="12"/>
                  </a:cubicBezTo>
                  <a:cubicBezTo>
                    <a:pt x="24" y="13"/>
                    <a:pt x="22" y="13"/>
                    <a:pt x="21" y="12"/>
                  </a:cubicBezTo>
                  <a:cubicBezTo>
                    <a:pt x="18" y="9"/>
                    <a:pt x="12" y="3"/>
                    <a:pt x="0" y="4"/>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5">
              <a:extLst>
                <a:ext uri="{FF2B5EF4-FFF2-40B4-BE49-F238E27FC236}">
                  <a16:creationId xmlns:a16="http://schemas.microsoft.com/office/drawing/2014/main" id="{CB14F4F3-859C-4124-AAD2-AF4FA5D299CB}"/>
                </a:ext>
              </a:extLst>
            </p:cNvPr>
            <p:cNvSpPr>
              <a:spLocks/>
            </p:cNvSpPr>
            <p:nvPr/>
          </p:nvSpPr>
          <p:spPr bwMode="auto">
            <a:xfrm>
              <a:off x="4586" y="2870"/>
              <a:ext cx="318" cy="908"/>
            </a:xfrm>
            <a:custGeom>
              <a:avLst/>
              <a:gdLst>
                <a:gd name="T0" fmla="*/ 170 w 178"/>
                <a:gd name="T1" fmla="*/ 39 h 509"/>
                <a:gd name="T2" fmla="*/ 173 w 178"/>
                <a:gd name="T3" fmla="*/ 273 h 509"/>
                <a:gd name="T4" fmla="*/ 175 w 178"/>
                <a:gd name="T5" fmla="*/ 332 h 509"/>
                <a:gd name="T6" fmla="*/ 178 w 178"/>
                <a:gd name="T7" fmla="*/ 499 h 509"/>
                <a:gd name="T8" fmla="*/ 134 w 178"/>
                <a:gd name="T9" fmla="*/ 501 h 509"/>
                <a:gd name="T10" fmla="*/ 99 w 178"/>
                <a:gd name="T11" fmla="*/ 286 h 509"/>
                <a:gd name="T12" fmla="*/ 84 w 178"/>
                <a:gd name="T13" fmla="*/ 148 h 509"/>
                <a:gd name="T14" fmla="*/ 70 w 178"/>
                <a:gd name="T15" fmla="*/ 271 h 509"/>
                <a:gd name="T16" fmla="*/ 68 w 178"/>
                <a:gd name="T17" fmla="*/ 331 h 509"/>
                <a:gd name="T18" fmla="*/ 45 w 178"/>
                <a:gd name="T19" fmla="*/ 467 h 509"/>
                <a:gd name="T20" fmla="*/ 3 w 178"/>
                <a:gd name="T21" fmla="*/ 465 h 509"/>
                <a:gd name="T22" fmla="*/ 1 w 178"/>
                <a:gd name="T23" fmla="*/ 271 h 509"/>
                <a:gd name="T24" fmla="*/ 6 w 178"/>
                <a:gd name="T25" fmla="*/ 0 h 509"/>
                <a:gd name="T26" fmla="*/ 170 w 178"/>
                <a:gd name="T27" fmla="*/ 3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509">
                  <a:moveTo>
                    <a:pt x="170" y="39"/>
                  </a:moveTo>
                  <a:cubicBezTo>
                    <a:pt x="173" y="113"/>
                    <a:pt x="173" y="273"/>
                    <a:pt x="173" y="273"/>
                  </a:cubicBezTo>
                  <a:cubicBezTo>
                    <a:pt x="174" y="283"/>
                    <a:pt x="174" y="299"/>
                    <a:pt x="175" y="332"/>
                  </a:cubicBezTo>
                  <a:cubicBezTo>
                    <a:pt x="176" y="380"/>
                    <a:pt x="178" y="499"/>
                    <a:pt x="178" y="499"/>
                  </a:cubicBezTo>
                  <a:cubicBezTo>
                    <a:pt x="178" y="499"/>
                    <a:pt x="155" y="509"/>
                    <a:pt x="134" y="501"/>
                  </a:cubicBezTo>
                  <a:cubicBezTo>
                    <a:pt x="134" y="501"/>
                    <a:pt x="105" y="334"/>
                    <a:pt x="99" y="286"/>
                  </a:cubicBezTo>
                  <a:cubicBezTo>
                    <a:pt x="94" y="245"/>
                    <a:pt x="84" y="148"/>
                    <a:pt x="84" y="148"/>
                  </a:cubicBezTo>
                  <a:cubicBezTo>
                    <a:pt x="70" y="271"/>
                    <a:pt x="70" y="271"/>
                    <a:pt x="70" y="271"/>
                  </a:cubicBezTo>
                  <a:cubicBezTo>
                    <a:pt x="70" y="271"/>
                    <a:pt x="70" y="303"/>
                    <a:pt x="68" y="331"/>
                  </a:cubicBezTo>
                  <a:cubicBezTo>
                    <a:pt x="67" y="353"/>
                    <a:pt x="45" y="467"/>
                    <a:pt x="45" y="467"/>
                  </a:cubicBezTo>
                  <a:cubicBezTo>
                    <a:pt x="45" y="467"/>
                    <a:pt x="26" y="473"/>
                    <a:pt x="3" y="465"/>
                  </a:cubicBezTo>
                  <a:cubicBezTo>
                    <a:pt x="3" y="465"/>
                    <a:pt x="1" y="291"/>
                    <a:pt x="1" y="271"/>
                  </a:cubicBezTo>
                  <a:cubicBezTo>
                    <a:pt x="0" y="248"/>
                    <a:pt x="6" y="0"/>
                    <a:pt x="6" y="0"/>
                  </a:cubicBezTo>
                  <a:lnTo>
                    <a:pt x="170" y="39"/>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6">
              <a:extLst>
                <a:ext uri="{FF2B5EF4-FFF2-40B4-BE49-F238E27FC236}">
                  <a16:creationId xmlns:a16="http://schemas.microsoft.com/office/drawing/2014/main" id="{59184D8E-EA97-49F8-96B5-663379BA5C62}"/>
                </a:ext>
              </a:extLst>
            </p:cNvPr>
            <p:cNvSpPr>
              <a:spLocks/>
            </p:cNvSpPr>
            <p:nvPr/>
          </p:nvSpPr>
          <p:spPr bwMode="auto">
            <a:xfrm>
              <a:off x="4642" y="3020"/>
              <a:ext cx="94" cy="334"/>
            </a:xfrm>
            <a:custGeom>
              <a:avLst/>
              <a:gdLst>
                <a:gd name="T0" fmla="*/ 53 w 53"/>
                <a:gd name="T1" fmla="*/ 64 h 187"/>
                <a:gd name="T2" fmla="*/ 48 w 53"/>
                <a:gd name="T3" fmla="*/ 22 h 187"/>
                <a:gd name="T4" fmla="*/ 0 w 53"/>
                <a:gd name="T5" fmla="*/ 0 h 187"/>
                <a:gd name="T6" fmla="*/ 40 w 53"/>
                <a:gd name="T7" fmla="*/ 28 h 187"/>
                <a:gd name="T8" fmla="*/ 47 w 53"/>
                <a:gd name="T9" fmla="*/ 66 h 187"/>
                <a:gd name="T10" fmla="*/ 39 w 53"/>
                <a:gd name="T11" fmla="*/ 187 h 187"/>
                <a:gd name="T12" fmla="*/ 53 w 53"/>
                <a:gd name="T13" fmla="*/ 64 h 187"/>
              </a:gdLst>
              <a:ahLst/>
              <a:cxnLst>
                <a:cxn ang="0">
                  <a:pos x="T0" y="T1"/>
                </a:cxn>
                <a:cxn ang="0">
                  <a:pos x="T2" y="T3"/>
                </a:cxn>
                <a:cxn ang="0">
                  <a:pos x="T4" y="T5"/>
                </a:cxn>
                <a:cxn ang="0">
                  <a:pos x="T6" y="T7"/>
                </a:cxn>
                <a:cxn ang="0">
                  <a:pos x="T8" y="T9"/>
                </a:cxn>
                <a:cxn ang="0">
                  <a:pos x="T10" y="T11"/>
                </a:cxn>
                <a:cxn ang="0">
                  <a:pos x="T12" y="T13"/>
                </a:cxn>
              </a:cxnLst>
              <a:rect l="0" t="0" r="r" b="b"/>
              <a:pathLst>
                <a:path w="53" h="187">
                  <a:moveTo>
                    <a:pt x="53" y="64"/>
                  </a:moveTo>
                  <a:cubicBezTo>
                    <a:pt x="48" y="22"/>
                    <a:pt x="48" y="22"/>
                    <a:pt x="48" y="22"/>
                  </a:cubicBezTo>
                  <a:cubicBezTo>
                    <a:pt x="48" y="22"/>
                    <a:pt x="26" y="17"/>
                    <a:pt x="0" y="0"/>
                  </a:cubicBezTo>
                  <a:cubicBezTo>
                    <a:pt x="0" y="0"/>
                    <a:pt x="10" y="13"/>
                    <a:pt x="40" y="28"/>
                  </a:cubicBezTo>
                  <a:cubicBezTo>
                    <a:pt x="47" y="66"/>
                    <a:pt x="47" y="66"/>
                    <a:pt x="47" y="66"/>
                  </a:cubicBezTo>
                  <a:cubicBezTo>
                    <a:pt x="39" y="187"/>
                    <a:pt x="39" y="187"/>
                    <a:pt x="39" y="187"/>
                  </a:cubicBezTo>
                  <a:lnTo>
                    <a:pt x="53" y="64"/>
                  </a:lnTo>
                  <a:close/>
                </a:path>
              </a:pathLst>
            </a:custGeom>
            <a:solidFill>
              <a:srgbClr val="3747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7">
              <a:extLst>
                <a:ext uri="{FF2B5EF4-FFF2-40B4-BE49-F238E27FC236}">
                  <a16:creationId xmlns:a16="http://schemas.microsoft.com/office/drawing/2014/main" id="{F83BBDF1-9530-4EDF-89B3-0999CEE0AE1E}"/>
                </a:ext>
              </a:extLst>
            </p:cNvPr>
            <p:cNvSpPr>
              <a:spLocks/>
            </p:cNvSpPr>
            <p:nvPr/>
          </p:nvSpPr>
          <p:spPr bwMode="auto">
            <a:xfrm>
              <a:off x="4198" y="2533"/>
              <a:ext cx="476" cy="316"/>
            </a:xfrm>
            <a:custGeom>
              <a:avLst/>
              <a:gdLst>
                <a:gd name="T0" fmla="*/ 222 w 267"/>
                <a:gd name="T1" fmla="*/ 21 h 177"/>
                <a:gd name="T2" fmla="*/ 156 w 267"/>
                <a:gd name="T3" fmla="*/ 112 h 177"/>
                <a:gd name="T4" fmla="*/ 104 w 267"/>
                <a:gd name="T5" fmla="*/ 72 h 177"/>
                <a:gd name="T6" fmla="*/ 81 w 267"/>
                <a:gd name="T7" fmla="*/ 42 h 177"/>
                <a:gd name="T8" fmla="*/ 57 w 267"/>
                <a:gd name="T9" fmla="*/ 24 h 177"/>
                <a:gd name="T10" fmla="*/ 43 w 267"/>
                <a:gd name="T11" fmla="*/ 17 h 177"/>
                <a:gd name="T12" fmla="*/ 51 w 267"/>
                <a:gd name="T13" fmla="*/ 37 h 177"/>
                <a:gd name="T14" fmla="*/ 49 w 267"/>
                <a:gd name="T15" fmla="*/ 45 h 177"/>
                <a:gd name="T16" fmla="*/ 6 w 267"/>
                <a:gd name="T17" fmla="*/ 27 h 177"/>
                <a:gd name="T18" fmla="*/ 3 w 267"/>
                <a:gd name="T19" fmla="*/ 36 h 177"/>
                <a:gd name="T20" fmla="*/ 7 w 267"/>
                <a:gd name="T21" fmla="*/ 63 h 177"/>
                <a:gd name="T22" fmla="*/ 28 w 267"/>
                <a:gd name="T23" fmla="*/ 83 h 177"/>
                <a:gd name="T24" fmla="*/ 74 w 267"/>
                <a:gd name="T25" fmla="*/ 97 h 177"/>
                <a:gd name="T26" fmla="*/ 74 w 267"/>
                <a:gd name="T27" fmla="*/ 97 h 177"/>
                <a:gd name="T28" fmla="*/ 138 w 267"/>
                <a:gd name="T29" fmla="*/ 160 h 177"/>
                <a:gd name="T30" fmla="*/ 181 w 267"/>
                <a:gd name="T31" fmla="*/ 159 h 177"/>
                <a:gd name="T32" fmla="*/ 256 w 267"/>
                <a:gd name="T33" fmla="*/ 69 h 177"/>
                <a:gd name="T34" fmla="*/ 267 w 267"/>
                <a:gd name="T35" fmla="*/ 0 h 177"/>
                <a:gd name="T36" fmla="*/ 222 w 267"/>
                <a:gd name="T37" fmla="*/ 2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7" h="177">
                  <a:moveTo>
                    <a:pt x="222" y="21"/>
                  </a:moveTo>
                  <a:cubicBezTo>
                    <a:pt x="211" y="35"/>
                    <a:pt x="156" y="112"/>
                    <a:pt x="156" y="112"/>
                  </a:cubicBezTo>
                  <a:cubicBezTo>
                    <a:pt x="104" y="72"/>
                    <a:pt x="104" y="72"/>
                    <a:pt x="104" y="72"/>
                  </a:cubicBezTo>
                  <a:cubicBezTo>
                    <a:pt x="92" y="62"/>
                    <a:pt x="89" y="50"/>
                    <a:pt x="81" y="42"/>
                  </a:cubicBezTo>
                  <a:cubicBezTo>
                    <a:pt x="74" y="33"/>
                    <a:pt x="66" y="31"/>
                    <a:pt x="57" y="24"/>
                  </a:cubicBezTo>
                  <a:cubicBezTo>
                    <a:pt x="49" y="17"/>
                    <a:pt x="45" y="11"/>
                    <a:pt x="43" y="17"/>
                  </a:cubicBezTo>
                  <a:cubicBezTo>
                    <a:pt x="40" y="23"/>
                    <a:pt x="49" y="34"/>
                    <a:pt x="51" y="37"/>
                  </a:cubicBezTo>
                  <a:cubicBezTo>
                    <a:pt x="52" y="39"/>
                    <a:pt x="62" y="45"/>
                    <a:pt x="49" y="45"/>
                  </a:cubicBezTo>
                  <a:cubicBezTo>
                    <a:pt x="36" y="44"/>
                    <a:pt x="12" y="30"/>
                    <a:pt x="6" y="27"/>
                  </a:cubicBezTo>
                  <a:cubicBezTo>
                    <a:pt x="0" y="24"/>
                    <a:pt x="0" y="32"/>
                    <a:pt x="3" y="36"/>
                  </a:cubicBezTo>
                  <a:cubicBezTo>
                    <a:pt x="5" y="41"/>
                    <a:pt x="4" y="55"/>
                    <a:pt x="7" y="63"/>
                  </a:cubicBezTo>
                  <a:cubicBezTo>
                    <a:pt x="11" y="72"/>
                    <a:pt x="16" y="77"/>
                    <a:pt x="28" y="83"/>
                  </a:cubicBezTo>
                  <a:cubicBezTo>
                    <a:pt x="39" y="88"/>
                    <a:pt x="66" y="92"/>
                    <a:pt x="74" y="97"/>
                  </a:cubicBezTo>
                  <a:cubicBezTo>
                    <a:pt x="74" y="97"/>
                    <a:pt x="74" y="97"/>
                    <a:pt x="74" y="97"/>
                  </a:cubicBezTo>
                  <a:cubicBezTo>
                    <a:pt x="93" y="117"/>
                    <a:pt x="129" y="153"/>
                    <a:pt x="138" y="160"/>
                  </a:cubicBezTo>
                  <a:cubicBezTo>
                    <a:pt x="150" y="169"/>
                    <a:pt x="162" y="177"/>
                    <a:pt x="181" y="159"/>
                  </a:cubicBezTo>
                  <a:cubicBezTo>
                    <a:pt x="201" y="141"/>
                    <a:pt x="256" y="69"/>
                    <a:pt x="256" y="69"/>
                  </a:cubicBezTo>
                  <a:cubicBezTo>
                    <a:pt x="267" y="0"/>
                    <a:pt x="267" y="0"/>
                    <a:pt x="267" y="0"/>
                  </a:cubicBezTo>
                  <a:cubicBezTo>
                    <a:pt x="248" y="0"/>
                    <a:pt x="235" y="4"/>
                    <a:pt x="222" y="21"/>
                  </a:cubicBezTo>
                  <a:close/>
                </a:path>
              </a:pathLst>
            </a:custGeom>
            <a:solidFill>
              <a:srgbClr val="B1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8">
              <a:extLst>
                <a:ext uri="{FF2B5EF4-FFF2-40B4-BE49-F238E27FC236}">
                  <a16:creationId xmlns:a16="http://schemas.microsoft.com/office/drawing/2014/main" id="{952E597E-8362-4019-B7A2-87EB4E912A02}"/>
                </a:ext>
              </a:extLst>
            </p:cNvPr>
            <p:cNvSpPr>
              <a:spLocks/>
            </p:cNvSpPr>
            <p:nvPr/>
          </p:nvSpPr>
          <p:spPr bwMode="auto">
            <a:xfrm>
              <a:off x="4476" y="2724"/>
              <a:ext cx="28" cy="48"/>
            </a:xfrm>
            <a:custGeom>
              <a:avLst/>
              <a:gdLst>
                <a:gd name="T0" fmla="*/ 0 w 16"/>
                <a:gd name="T1" fmla="*/ 5 h 27"/>
                <a:gd name="T2" fmla="*/ 15 w 16"/>
                <a:gd name="T3" fmla="*/ 27 h 27"/>
                <a:gd name="T4" fmla="*/ 3 w 16"/>
                <a:gd name="T5" fmla="*/ 0 h 27"/>
                <a:gd name="T6" fmla="*/ 0 w 16"/>
                <a:gd name="T7" fmla="*/ 5 h 27"/>
              </a:gdLst>
              <a:ahLst/>
              <a:cxnLst>
                <a:cxn ang="0">
                  <a:pos x="T0" y="T1"/>
                </a:cxn>
                <a:cxn ang="0">
                  <a:pos x="T2" y="T3"/>
                </a:cxn>
                <a:cxn ang="0">
                  <a:pos x="T4" y="T5"/>
                </a:cxn>
                <a:cxn ang="0">
                  <a:pos x="T6" y="T7"/>
                </a:cxn>
              </a:cxnLst>
              <a:rect l="0" t="0" r="r" b="b"/>
              <a:pathLst>
                <a:path w="16" h="27">
                  <a:moveTo>
                    <a:pt x="0" y="5"/>
                  </a:moveTo>
                  <a:cubicBezTo>
                    <a:pt x="7" y="10"/>
                    <a:pt x="14" y="21"/>
                    <a:pt x="15" y="27"/>
                  </a:cubicBezTo>
                  <a:cubicBezTo>
                    <a:pt x="15" y="27"/>
                    <a:pt x="16" y="13"/>
                    <a:pt x="3" y="0"/>
                  </a:cubicBezTo>
                  <a:lnTo>
                    <a:pt x="0" y="5"/>
                  </a:lnTo>
                  <a:close/>
                </a:path>
              </a:pathLst>
            </a:custGeom>
            <a:solidFill>
              <a:srgbClr val="9A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9">
              <a:extLst>
                <a:ext uri="{FF2B5EF4-FFF2-40B4-BE49-F238E27FC236}">
                  <a16:creationId xmlns:a16="http://schemas.microsoft.com/office/drawing/2014/main" id="{5F814A21-AE2D-467A-98FB-B1C1EC938E66}"/>
                </a:ext>
              </a:extLst>
            </p:cNvPr>
            <p:cNvSpPr>
              <a:spLocks/>
            </p:cNvSpPr>
            <p:nvPr/>
          </p:nvSpPr>
          <p:spPr bwMode="auto">
            <a:xfrm>
              <a:off x="4501" y="2530"/>
              <a:ext cx="180" cy="224"/>
            </a:xfrm>
            <a:custGeom>
              <a:avLst/>
              <a:gdLst>
                <a:gd name="T0" fmla="*/ 101 w 101"/>
                <a:gd name="T1" fmla="*/ 1 h 126"/>
                <a:gd name="T2" fmla="*/ 63 w 101"/>
                <a:gd name="T3" fmla="*/ 8 h 126"/>
                <a:gd name="T4" fmla="*/ 24 w 101"/>
                <a:gd name="T5" fmla="*/ 56 h 126"/>
                <a:gd name="T6" fmla="*/ 0 w 101"/>
                <a:gd name="T7" fmla="*/ 91 h 126"/>
                <a:gd name="T8" fmla="*/ 45 w 101"/>
                <a:gd name="T9" fmla="*/ 126 h 126"/>
                <a:gd name="T10" fmla="*/ 94 w 101"/>
                <a:gd name="T11" fmla="*/ 65 h 126"/>
                <a:gd name="T12" fmla="*/ 101 w 101"/>
                <a:gd name="T13" fmla="*/ 1 h 126"/>
              </a:gdLst>
              <a:ahLst/>
              <a:cxnLst>
                <a:cxn ang="0">
                  <a:pos x="T0" y="T1"/>
                </a:cxn>
                <a:cxn ang="0">
                  <a:pos x="T2" y="T3"/>
                </a:cxn>
                <a:cxn ang="0">
                  <a:pos x="T4" y="T5"/>
                </a:cxn>
                <a:cxn ang="0">
                  <a:pos x="T6" y="T7"/>
                </a:cxn>
                <a:cxn ang="0">
                  <a:pos x="T8" y="T9"/>
                </a:cxn>
                <a:cxn ang="0">
                  <a:pos x="T10" y="T11"/>
                </a:cxn>
                <a:cxn ang="0">
                  <a:pos x="T12" y="T13"/>
                </a:cxn>
              </a:cxnLst>
              <a:rect l="0" t="0" r="r" b="b"/>
              <a:pathLst>
                <a:path w="101" h="126">
                  <a:moveTo>
                    <a:pt x="101" y="1"/>
                  </a:moveTo>
                  <a:cubicBezTo>
                    <a:pt x="101" y="1"/>
                    <a:pt x="75" y="0"/>
                    <a:pt x="63" y="8"/>
                  </a:cubicBezTo>
                  <a:cubicBezTo>
                    <a:pt x="52" y="17"/>
                    <a:pt x="43" y="28"/>
                    <a:pt x="24" y="56"/>
                  </a:cubicBezTo>
                  <a:cubicBezTo>
                    <a:pt x="8" y="80"/>
                    <a:pt x="0" y="91"/>
                    <a:pt x="0" y="91"/>
                  </a:cubicBezTo>
                  <a:cubicBezTo>
                    <a:pt x="0" y="91"/>
                    <a:pt x="14" y="115"/>
                    <a:pt x="45" y="126"/>
                  </a:cubicBezTo>
                  <a:cubicBezTo>
                    <a:pt x="94" y="65"/>
                    <a:pt x="94" y="65"/>
                    <a:pt x="94" y="65"/>
                  </a:cubicBezTo>
                  <a:lnTo>
                    <a:pt x="101" y="1"/>
                  </a:lnTo>
                  <a:close/>
                </a:path>
              </a:pathLst>
            </a:custGeom>
            <a:solidFill>
              <a:srgbClr val="3747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0">
              <a:extLst>
                <a:ext uri="{FF2B5EF4-FFF2-40B4-BE49-F238E27FC236}">
                  <a16:creationId xmlns:a16="http://schemas.microsoft.com/office/drawing/2014/main" id="{B288FE7A-5E94-4817-A10A-D381BB6BCFB5}"/>
                </a:ext>
              </a:extLst>
            </p:cNvPr>
            <p:cNvSpPr>
              <a:spLocks/>
            </p:cNvSpPr>
            <p:nvPr/>
          </p:nvSpPr>
          <p:spPr bwMode="auto">
            <a:xfrm>
              <a:off x="4594" y="2526"/>
              <a:ext cx="322" cy="478"/>
            </a:xfrm>
            <a:custGeom>
              <a:avLst/>
              <a:gdLst>
                <a:gd name="T0" fmla="*/ 101 w 181"/>
                <a:gd name="T1" fmla="*/ 1 h 268"/>
                <a:gd name="T2" fmla="*/ 151 w 181"/>
                <a:gd name="T3" fmla="*/ 4 h 268"/>
                <a:gd name="T4" fmla="*/ 180 w 181"/>
                <a:gd name="T5" fmla="*/ 38 h 268"/>
                <a:gd name="T6" fmla="*/ 163 w 181"/>
                <a:gd name="T7" fmla="*/ 160 h 268"/>
                <a:gd name="T8" fmla="*/ 167 w 181"/>
                <a:gd name="T9" fmla="*/ 240 h 268"/>
                <a:gd name="T10" fmla="*/ 0 w 181"/>
                <a:gd name="T11" fmla="*/ 235 h 268"/>
                <a:gd name="T12" fmla="*/ 5 w 181"/>
                <a:gd name="T13" fmla="*/ 68 h 268"/>
                <a:gd name="T14" fmla="*/ 39 w 181"/>
                <a:gd name="T15" fmla="*/ 4 h 268"/>
                <a:gd name="T16" fmla="*/ 101 w 181"/>
                <a:gd name="T17" fmla="*/ 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268">
                  <a:moveTo>
                    <a:pt x="101" y="1"/>
                  </a:moveTo>
                  <a:cubicBezTo>
                    <a:pt x="116" y="3"/>
                    <a:pt x="136" y="3"/>
                    <a:pt x="151" y="4"/>
                  </a:cubicBezTo>
                  <a:cubicBezTo>
                    <a:pt x="162" y="9"/>
                    <a:pt x="181" y="26"/>
                    <a:pt x="180" y="38"/>
                  </a:cubicBezTo>
                  <a:cubicBezTo>
                    <a:pt x="174" y="84"/>
                    <a:pt x="163" y="160"/>
                    <a:pt x="163" y="160"/>
                  </a:cubicBezTo>
                  <a:cubicBezTo>
                    <a:pt x="167" y="240"/>
                    <a:pt x="167" y="240"/>
                    <a:pt x="167" y="240"/>
                  </a:cubicBezTo>
                  <a:cubicBezTo>
                    <a:pt x="146" y="260"/>
                    <a:pt x="50" y="268"/>
                    <a:pt x="0" y="235"/>
                  </a:cubicBezTo>
                  <a:cubicBezTo>
                    <a:pt x="0" y="235"/>
                    <a:pt x="2" y="92"/>
                    <a:pt x="5" y="68"/>
                  </a:cubicBezTo>
                  <a:cubicBezTo>
                    <a:pt x="11" y="24"/>
                    <a:pt x="17" y="8"/>
                    <a:pt x="39" y="4"/>
                  </a:cubicBezTo>
                  <a:cubicBezTo>
                    <a:pt x="62" y="0"/>
                    <a:pt x="101" y="1"/>
                    <a:pt x="101" y="1"/>
                  </a:cubicBez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1">
              <a:extLst>
                <a:ext uri="{FF2B5EF4-FFF2-40B4-BE49-F238E27FC236}">
                  <a16:creationId xmlns:a16="http://schemas.microsoft.com/office/drawing/2014/main" id="{203E1456-BC44-4C4C-BBDC-D8F38C1DAA1F}"/>
                </a:ext>
              </a:extLst>
            </p:cNvPr>
            <p:cNvSpPr>
              <a:spLocks/>
            </p:cNvSpPr>
            <p:nvPr/>
          </p:nvSpPr>
          <p:spPr bwMode="auto">
            <a:xfrm>
              <a:off x="4843" y="2535"/>
              <a:ext cx="476" cy="316"/>
            </a:xfrm>
            <a:custGeom>
              <a:avLst/>
              <a:gdLst>
                <a:gd name="T0" fmla="*/ 45 w 267"/>
                <a:gd name="T1" fmla="*/ 21 h 177"/>
                <a:gd name="T2" fmla="*/ 112 w 267"/>
                <a:gd name="T3" fmla="*/ 112 h 177"/>
                <a:gd name="T4" fmla="*/ 163 w 267"/>
                <a:gd name="T5" fmla="*/ 72 h 177"/>
                <a:gd name="T6" fmla="*/ 186 w 267"/>
                <a:gd name="T7" fmla="*/ 42 h 177"/>
                <a:gd name="T8" fmla="*/ 210 w 267"/>
                <a:gd name="T9" fmla="*/ 24 h 177"/>
                <a:gd name="T10" fmla="*/ 225 w 267"/>
                <a:gd name="T11" fmla="*/ 18 h 177"/>
                <a:gd name="T12" fmla="*/ 217 w 267"/>
                <a:gd name="T13" fmla="*/ 37 h 177"/>
                <a:gd name="T14" fmla="*/ 218 w 267"/>
                <a:gd name="T15" fmla="*/ 45 h 177"/>
                <a:gd name="T16" fmla="*/ 261 w 267"/>
                <a:gd name="T17" fmla="*/ 27 h 177"/>
                <a:gd name="T18" fmla="*/ 265 w 267"/>
                <a:gd name="T19" fmla="*/ 37 h 177"/>
                <a:gd name="T20" fmla="*/ 260 w 267"/>
                <a:gd name="T21" fmla="*/ 63 h 177"/>
                <a:gd name="T22" fmla="*/ 239 w 267"/>
                <a:gd name="T23" fmla="*/ 83 h 177"/>
                <a:gd name="T24" fmla="*/ 193 w 267"/>
                <a:gd name="T25" fmla="*/ 97 h 177"/>
                <a:gd name="T26" fmla="*/ 129 w 267"/>
                <a:gd name="T27" fmla="*/ 160 h 177"/>
                <a:gd name="T28" fmla="*/ 86 w 267"/>
                <a:gd name="T29" fmla="*/ 159 h 177"/>
                <a:gd name="T30" fmla="*/ 23 w 267"/>
                <a:gd name="T31" fmla="*/ 84 h 177"/>
                <a:gd name="T32" fmla="*/ 0 w 267"/>
                <a:gd name="T33" fmla="*/ 1 h 177"/>
                <a:gd name="T34" fmla="*/ 45 w 267"/>
                <a:gd name="T35" fmla="*/ 2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7" h="177">
                  <a:moveTo>
                    <a:pt x="45" y="21"/>
                  </a:moveTo>
                  <a:cubicBezTo>
                    <a:pt x="56" y="35"/>
                    <a:pt x="112" y="112"/>
                    <a:pt x="112" y="112"/>
                  </a:cubicBezTo>
                  <a:cubicBezTo>
                    <a:pt x="163" y="72"/>
                    <a:pt x="163" y="72"/>
                    <a:pt x="163" y="72"/>
                  </a:cubicBezTo>
                  <a:cubicBezTo>
                    <a:pt x="175" y="63"/>
                    <a:pt x="179" y="50"/>
                    <a:pt x="186" y="42"/>
                  </a:cubicBezTo>
                  <a:cubicBezTo>
                    <a:pt x="194" y="33"/>
                    <a:pt x="202" y="31"/>
                    <a:pt x="210" y="24"/>
                  </a:cubicBezTo>
                  <a:cubicBezTo>
                    <a:pt x="219" y="17"/>
                    <a:pt x="222" y="12"/>
                    <a:pt x="225" y="18"/>
                  </a:cubicBezTo>
                  <a:cubicBezTo>
                    <a:pt x="228" y="24"/>
                    <a:pt x="218" y="34"/>
                    <a:pt x="217" y="37"/>
                  </a:cubicBezTo>
                  <a:cubicBezTo>
                    <a:pt x="215" y="39"/>
                    <a:pt x="206" y="46"/>
                    <a:pt x="218" y="45"/>
                  </a:cubicBezTo>
                  <a:cubicBezTo>
                    <a:pt x="231" y="44"/>
                    <a:pt x="255" y="30"/>
                    <a:pt x="261" y="27"/>
                  </a:cubicBezTo>
                  <a:cubicBezTo>
                    <a:pt x="267" y="24"/>
                    <a:pt x="267" y="32"/>
                    <a:pt x="265" y="37"/>
                  </a:cubicBezTo>
                  <a:cubicBezTo>
                    <a:pt x="262" y="41"/>
                    <a:pt x="263" y="55"/>
                    <a:pt x="260" y="63"/>
                  </a:cubicBezTo>
                  <a:cubicBezTo>
                    <a:pt x="257" y="72"/>
                    <a:pt x="251" y="77"/>
                    <a:pt x="239" y="83"/>
                  </a:cubicBezTo>
                  <a:cubicBezTo>
                    <a:pt x="228" y="88"/>
                    <a:pt x="202" y="92"/>
                    <a:pt x="193" y="97"/>
                  </a:cubicBezTo>
                  <a:cubicBezTo>
                    <a:pt x="174" y="117"/>
                    <a:pt x="138" y="153"/>
                    <a:pt x="129" y="160"/>
                  </a:cubicBezTo>
                  <a:cubicBezTo>
                    <a:pt x="117" y="169"/>
                    <a:pt x="105" y="177"/>
                    <a:pt x="86" y="159"/>
                  </a:cubicBezTo>
                  <a:cubicBezTo>
                    <a:pt x="67" y="141"/>
                    <a:pt x="23" y="84"/>
                    <a:pt x="23" y="84"/>
                  </a:cubicBezTo>
                  <a:cubicBezTo>
                    <a:pt x="0" y="1"/>
                    <a:pt x="0" y="1"/>
                    <a:pt x="0" y="1"/>
                  </a:cubicBezTo>
                  <a:cubicBezTo>
                    <a:pt x="19" y="0"/>
                    <a:pt x="32" y="4"/>
                    <a:pt x="45" y="21"/>
                  </a:cubicBezTo>
                  <a:close/>
                </a:path>
              </a:pathLst>
            </a:custGeom>
            <a:solidFill>
              <a:srgbClr val="B1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2">
              <a:extLst>
                <a:ext uri="{FF2B5EF4-FFF2-40B4-BE49-F238E27FC236}">
                  <a16:creationId xmlns:a16="http://schemas.microsoft.com/office/drawing/2014/main" id="{84A19FC5-451E-48D3-8F14-7DEBD204AC91}"/>
                </a:ext>
              </a:extLst>
            </p:cNvPr>
            <p:cNvSpPr>
              <a:spLocks/>
            </p:cNvSpPr>
            <p:nvPr/>
          </p:nvSpPr>
          <p:spPr bwMode="auto">
            <a:xfrm>
              <a:off x="5014" y="2728"/>
              <a:ext cx="29" cy="46"/>
            </a:xfrm>
            <a:custGeom>
              <a:avLst/>
              <a:gdLst>
                <a:gd name="T0" fmla="*/ 16 w 16"/>
                <a:gd name="T1" fmla="*/ 4 h 26"/>
                <a:gd name="T2" fmla="*/ 1 w 16"/>
                <a:gd name="T3" fmla="*/ 26 h 26"/>
                <a:gd name="T4" fmla="*/ 13 w 16"/>
                <a:gd name="T5" fmla="*/ 0 h 26"/>
                <a:gd name="T6" fmla="*/ 16 w 16"/>
                <a:gd name="T7" fmla="*/ 4 h 26"/>
              </a:gdLst>
              <a:ahLst/>
              <a:cxnLst>
                <a:cxn ang="0">
                  <a:pos x="T0" y="T1"/>
                </a:cxn>
                <a:cxn ang="0">
                  <a:pos x="T2" y="T3"/>
                </a:cxn>
                <a:cxn ang="0">
                  <a:pos x="T4" y="T5"/>
                </a:cxn>
                <a:cxn ang="0">
                  <a:pos x="T6" y="T7"/>
                </a:cxn>
              </a:cxnLst>
              <a:rect l="0" t="0" r="r" b="b"/>
              <a:pathLst>
                <a:path w="16" h="26">
                  <a:moveTo>
                    <a:pt x="16" y="4"/>
                  </a:moveTo>
                  <a:cubicBezTo>
                    <a:pt x="9" y="9"/>
                    <a:pt x="1" y="21"/>
                    <a:pt x="1" y="26"/>
                  </a:cubicBezTo>
                  <a:cubicBezTo>
                    <a:pt x="1" y="26"/>
                    <a:pt x="0" y="12"/>
                    <a:pt x="13" y="0"/>
                  </a:cubicBezTo>
                  <a:lnTo>
                    <a:pt x="16" y="4"/>
                  </a:lnTo>
                  <a:close/>
                </a:path>
              </a:pathLst>
            </a:custGeom>
            <a:solidFill>
              <a:srgbClr val="9A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3">
              <a:extLst>
                <a:ext uri="{FF2B5EF4-FFF2-40B4-BE49-F238E27FC236}">
                  <a16:creationId xmlns:a16="http://schemas.microsoft.com/office/drawing/2014/main" id="{82D92573-F26D-49F5-8AD3-B3ECE1D37041}"/>
                </a:ext>
              </a:extLst>
            </p:cNvPr>
            <p:cNvSpPr>
              <a:spLocks/>
            </p:cNvSpPr>
            <p:nvPr/>
          </p:nvSpPr>
          <p:spPr bwMode="auto">
            <a:xfrm>
              <a:off x="4815" y="2530"/>
              <a:ext cx="201" cy="226"/>
            </a:xfrm>
            <a:custGeom>
              <a:avLst/>
              <a:gdLst>
                <a:gd name="T0" fmla="*/ 14 w 113"/>
                <a:gd name="T1" fmla="*/ 1 h 127"/>
                <a:gd name="T2" fmla="*/ 50 w 113"/>
                <a:gd name="T3" fmla="*/ 10 h 127"/>
                <a:gd name="T4" fmla="*/ 89 w 113"/>
                <a:gd name="T5" fmla="*/ 57 h 127"/>
                <a:gd name="T6" fmla="*/ 113 w 113"/>
                <a:gd name="T7" fmla="*/ 92 h 127"/>
                <a:gd name="T8" fmla="*/ 69 w 113"/>
                <a:gd name="T9" fmla="*/ 127 h 127"/>
                <a:gd name="T10" fmla="*/ 35 w 113"/>
                <a:gd name="T11" fmla="*/ 85 h 127"/>
                <a:gd name="T12" fmla="*/ 14 w 113"/>
                <a:gd name="T13" fmla="*/ 1 h 127"/>
              </a:gdLst>
              <a:ahLst/>
              <a:cxnLst>
                <a:cxn ang="0">
                  <a:pos x="T0" y="T1"/>
                </a:cxn>
                <a:cxn ang="0">
                  <a:pos x="T2" y="T3"/>
                </a:cxn>
                <a:cxn ang="0">
                  <a:pos x="T4" y="T5"/>
                </a:cxn>
                <a:cxn ang="0">
                  <a:pos x="T6" y="T7"/>
                </a:cxn>
                <a:cxn ang="0">
                  <a:pos x="T8" y="T9"/>
                </a:cxn>
                <a:cxn ang="0">
                  <a:pos x="T10" y="T11"/>
                </a:cxn>
                <a:cxn ang="0">
                  <a:pos x="T12" y="T13"/>
                </a:cxn>
              </a:cxnLst>
              <a:rect l="0" t="0" r="r" b="b"/>
              <a:pathLst>
                <a:path w="113" h="127">
                  <a:moveTo>
                    <a:pt x="14" y="1"/>
                  </a:moveTo>
                  <a:cubicBezTo>
                    <a:pt x="14" y="1"/>
                    <a:pt x="37" y="0"/>
                    <a:pt x="50" y="10"/>
                  </a:cubicBezTo>
                  <a:cubicBezTo>
                    <a:pt x="61" y="18"/>
                    <a:pt x="70" y="29"/>
                    <a:pt x="89" y="57"/>
                  </a:cubicBezTo>
                  <a:cubicBezTo>
                    <a:pt x="105" y="81"/>
                    <a:pt x="113" y="92"/>
                    <a:pt x="113" y="92"/>
                  </a:cubicBezTo>
                  <a:cubicBezTo>
                    <a:pt x="113" y="92"/>
                    <a:pt x="100" y="116"/>
                    <a:pt x="69" y="127"/>
                  </a:cubicBezTo>
                  <a:cubicBezTo>
                    <a:pt x="35" y="85"/>
                    <a:pt x="35" y="85"/>
                    <a:pt x="35" y="85"/>
                  </a:cubicBezTo>
                  <a:cubicBezTo>
                    <a:pt x="18" y="63"/>
                    <a:pt x="0" y="29"/>
                    <a:pt x="14" y="1"/>
                  </a:cubicBezTo>
                  <a:close/>
                </a:path>
              </a:pathLst>
            </a:custGeom>
            <a:solidFill>
              <a:srgbClr val="3747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4">
              <a:extLst>
                <a:ext uri="{FF2B5EF4-FFF2-40B4-BE49-F238E27FC236}">
                  <a16:creationId xmlns:a16="http://schemas.microsoft.com/office/drawing/2014/main" id="{8A43554F-EC25-4540-A148-02427FBA927C}"/>
                </a:ext>
              </a:extLst>
            </p:cNvPr>
            <p:cNvSpPr>
              <a:spLocks/>
            </p:cNvSpPr>
            <p:nvPr/>
          </p:nvSpPr>
          <p:spPr bwMode="auto">
            <a:xfrm>
              <a:off x="4613" y="2253"/>
              <a:ext cx="166" cy="166"/>
            </a:xfrm>
            <a:custGeom>
              <a:avLst/>
              <a:gdLst>
                <a:gd name="T0" fmla="*/ 93 w 93"/>
                <a:gd name="T1" fmla="*/ 46 h 93"/>
                <a:gd name="T2" fmla="*/ 47 w 93"/>
                <a:gd name="T3" fmla="*/ 93 h 93"/>
                <a:gd name="T4" fmla="*/ 0 w 93"/>
                <a:gd name="T5" fmla="*/ 47 h 93"/>
                <a:gd name="T6" fmla="*/ 46 w 93"/>
                <a:gd name="T7" fmla="*/ 0 h 93"/>
                <a:gd name="T8" fmla="*/ 93 w 93"/>
                <a:gd name="T9" fmla="*/ 46 h 93"/>
              </a:gdLst>
              <a:ahLst/>
              <a:cxnLst>
                <a:cxn ang="0">
                  <a:pos x="T0" y="T1"/>
                </a:cxn>
                <a:cxn ang="0">
                  <a:pos x="T2" y="T3"/>
                </a:cxn>
                <a:cxn ang="0">
                  <a:pos x="T4" y="T5"/>
                </a:cxn>
                <a:cxn ang="0">
                  <a:pos x="T6" y="T7"/>
                </a:cxn>
                <a:cxn ang="0">
                  <a:pos x="T8" y="T9"/>
                </a:cxn>
              </a:cxnLst>
              <a:rect l="0" t="0" r="r" b="b"/>
              <a:pathLst>
                <a:path w="93" h="93">
                  <a:moveTo>
                    <a:pt x="93" y="46"/>
                  </a:moveTo>
                  <a:cubicBezTo>
                    <a:pt x="93" y="72"/>
                    <a:pt x="73" y="93"/>
                    <a:pt x="47" y="93"/>
                  </a:cubicBezTo>
                  <a:cubicBezTo>
                    <a:pt x="22" y="93"/>
                    <a:pt x="1" y="72"/>
                    <a:pt x="0" y="47"/>
                  </a:cubicBezTo>
                  <a:cubicBezTo>
                    <a:pt x="0" y="21"/>
                    <a:pt x="21" y="0"/>
                    <a:pt x="46" y="0"/>
                  </a:cubicBezTo>
                  <a:cubicBezTo>
                    <a:pt x="72" y="0"/>
                    <a:pt x="93" y="20"/>
                    <a:pt x="93" y="4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5">
              <a:extLst>
                <a:ext uri="{FF2B5EF4-FFF2-40B4-BE49-F238E27FC236}">
                  <a16:creationId xmlns:a16="http://schemas.microsoft.com/office/drawing/2014/main" id="{FCB11D8C-2762-4469-9A9B-9F4E5F28666D}"/>
                </a:ext>
              </a:extLst>
            </p:cNvPr>
            <p:cNvSpPr>
              <a:spLocks/>
            </p:cNvSpPr>
            <p:nvPr/>
          </p:nvSpPr>
          <p:spPr bwMode="auto">
            <a:xfrm>
              <a:off x="4806" y="2394"/>
              <a:ext cx="34" cy="86"/>
            </a:xfrm>
            <a:custGeom>
              <a:avLst/>
              <a:gdLst>
                <a:gd name="T0" fmla="*/ 19 w 19"/>
                <a:gd name="T1" fmla="*/ 0 h 48"/>
                <a:gd name="T2" fmla="*/ 9 w 19"/>
                <a:gd name="T3" fmla="*/ 41 h 48"/>
                <a:gd name="T4" fmla="*/ 0 w 19"/>
                <a:gd name="T5" fmla="*/ 48 h 48"/>
                <a:gd name="T6" fmla="*/ 0 w 19"/>
                <a:gd name="T7" fmla="*/ 24 h 48"/>
                <a:gd name="T8" fmla="*/ 19 w 19"/>
                <a:gd name="T9" fmla="*/ 0 h 48"/>
              </a:gdLst>
              <a:ahLst/>
              <a:cxnLst>
                <a:cxn ang="0">
                  <a:pos x="T0" y="T1"/>
                </a:cxn>
                <a:cxn ang="0">
                  <a:pos x="T2" y="T3"/>
                </a:cxn>
                <a:cxn ang="0">
                  <a:pos x="T4" y="T5"/>
                </a:cxn>
                <a:cxn ang="0">
                  <a:pos x="T6" y="T7"/>
                </a:cxn>
                <a:cxn ang="0">
                  <a:pos x="T8" y="T9"/>
                </a:cxn>
              </a:cxnLst>
              <a:rect l="0" t="0" r="r" b="b"/>
              <a:pathLst>
                <a:path w="19" h="48">
                  <a:moveTo>
                    <a:pt x="19" y="0"/>
                  </a:moveTo>
                  <a:cubicBezTo>
                    <a:pt x="19" y="0"/>
                    <a:pt x="12" y="35"/>
                    <a:pt x="9" y="41"/>
                  </a:cubicBezTo>
                  <a:cubicBezTo>
                    <a:pt x="6" y="47"/>
                    <a:pt x="0" y="48"/>
                    <a:pt x="0" y="48"/>
                  </a:cubicBezTo>
                  <a:cubicBezTo>
                    <a:pt x="0" y="24"/>
                    <a:pt x="0" y="24"/>
                    <a:pt x="0" y="24"/>
                  </a:cubicBezTo>
                  <a:lnTo>
                    <a:pt x="19" y="0"/>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6">
              <a:extLst>
                <a:ext uri="{FF2B5EF4-FFF2-40B4-BE49-F238E27FC236}">
                  <a16:creationId xmlns:a16="http://schemas.microsoft.com/office/drawing/2014/main" id="{4534A3A1-375B-4190-B15C-D6E765C1890E}"/>
                </a:ext>
              </a:extLst>
            </p:cNvPr>
            <p:cNvSpPr>
              <a:spLocks/>
            </p:cNvSpPr>
            <p:nvPr/>
          </p:nvSpPr>
          <p:spPr bwMode="auto">
            <a:xfrm>
              <a:off x="4815" y="2301"/>
              <a:ext cx="44" cy="95"/>
            </a:xfrm>
            <a:custGeom>
              <a:avLst/>
              <a:gdLst>
                <a:gd name="T0" fmla="*/ 4 w 25"/>
                <a:gd name="T1" fmla="*/ 1 h 53"/>
                <a:gd name="T2" fmla="*/ 19 w 25"/>
                <a:gd name="T3" fmla="*/ 6 h 53"/>
                <a:gd name="T4" fmla="*/ 14 w 25"/>
                <a:gd name="T5" fmla="*/ 52 h 53"/>
                <a:gd name="T6" fmla="*/ 0 w 25"/>
                <a:gd name="T7" fmla="*/ 53 h 53"/>
                <a:gd name="T8" fmla="*/ 4 w 25"/>
                <a:gd name="T9" fmla="*/ 1 h 53"/>
              </a:gdLst>
              <a:ahLst/>
              <a:cxnLst>
                <a:cxn ang="0">
                  <a:pos x="T0" y="T1"/>
                </a:cxn>
                <a:cxn ang="0">
                  <a:pos x="T2" y="T3"/>
                </a:cxn>
                <a:cxn ang="0">
                  <a:pos x="T4" y="T5"/>
                </a:cxn>
                <a:cxn ang="0">
                  <a:pos x="T6" y="T7"/>
                </a:cxn>
                <a:cxn ang="0">
                  <a:pos x="T8" y="T9"/>
                </a:cxn>
              </a:cxnLst>
              <a:rect l="0" t="0" r="r" b="b"/>
              <a:pathLst>
                <a:path w="25" h="53">
                  <a:moveTo>
                    <a:pt x="4" y="1"/>
                  </a:moveTo>
                  <a:cubicBezTo>
                    <a:pt x="4" y="1"/>
                    <a:pt x="13" y="0"/>
                    <a:pt x="19" y="6"/>
                  </a:cubicBezTo>
                  <a:cubicBezTo>
                    <a:pt x="25" y="12"/>
                    <a:pt x="22" y="32"/>
                    <a:pt x="14" y="52"/>
                  </a:cubicBezTo>
                  <a:cubicBezTo>
                    <a:pt x="0" y="53"/>
                    <a:pt x="0" y="53"/>
                    <a:pt x="0" y="53"/>
                  </a:cubicBezTo>
                  <a:lnTo>
                    <a:pt x="4" y="1"/>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7">
              <a:extLst>
                <a:ext uri="{FF2B5EF4-FFF2-40B4-BE49-F238E27FC236}">
                  <a16:creationId xmlns:a16="http://schemas.microsoft.com/office/drawing/2014/main" id="{52E94E21-90F4-44A7-92E9-709B7645A428}"/>
                </a:ext>
              </a:extLst>
            </p:cNvPr>
            <p:cNvSpPr>
              <a:spLocks/>
            </p:cNvSpPr>
            <p:nvPr/>
          </p:nvSpPr>
          <p:spPr bwMode="auto">
            <a:xfrm>
              <a:off x="4624" y="2253"/>
              <a:ext cx="250" cy="330"/>
            </a:xfrm>
            <a:custGeom>
              <a:avLst/>
              <a:gdLst>
                <a:gd name="T0" fmla="*/ 103 w 140"/>
                <a:gd name="T1" fmla="*/ 81 h 185"/>
                <a:gd name="T2" fmla="*/ 113 w 140"/>
                <a:gd name="T3" fmla="*/ 73 h 185"/>
                <a:gd name="T4" fmla="*/ 134 w 140"/>
                <a:gd name="T5" fmla="*/ 76 h 185"/>
                <a:gd name="T6" fmla="*/ 120 w 140"/>
                <a:gd name="T7" fmla="*/ 108 h 185"/>
                <a:gd name="T8" fmla="*/ 102 w 140"/>
                <a:gd name="T9" fmla="*/ 103 h 185"/>
                <a:gd name="T10" fmla="*/ 102 w 140"/>
                <a:gd name="T11" fmla="*/ 160 h 185"/>
                <a:gd name="T12" fmla="*/ 51 w 140"/>
                <a:gd name="T13" fmla="*/ 158 h 185"/>
                <a:gd name="T14" fmla="*/ 51 w 140"/>
                <a:gd name="T15" fmla="*/ 141 h 185"/>
                <a:gd name="T16" fmla="*/ 30 w 140"/>
                <a:gd name="T17" fmla="*/ 142 h 185"/>
                <a:gd name="T18" fmla="*/ 8 w 140"/>
                <a:gd name="T19" fmla="*/ 119 h 185"/>
                <a:gd name="T20" fmla="*/ 4 w 140"/>
                <a:gd name="T21" fmla="*/ 44 h 185"/>
                <a:gd name="T22" fmla="*/ 86 w 140"/>
                <a:gd name="T23" fmla="*/ 17 h 185"/>
                <a:gd name="T24" fmla="*/ 103 w 140"/>
                <a:gd name="T25" fmla="*/ 8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85">
                  <a:moveTo>
                    <a:pt x="103" y="81"/>
                  </a:moveTo>
                  <a:cubicBezTo>
                    <a:pt x="106" y="82"/>
                    <a:pt x="110" y="77"/>
                    <a:pt x="113" y="73"/>
                  </a:cubicBezTo>
                  <a:cubicBezTo>
                    <a:pt x="117" y="69"/>
                    <a:pt x="128" y="64"/>
                    <a:pt x="134" y="76"/>
                  </a:cubicBezTo>
                  <a:cubicBezTo>
                    <a:pt x="140" y="88"/>
                    <a:pt x="129" y="105"/>
                    <a:pt x="120" y="108"/>
                  </a:cubicBezTo>
                  <a:cubicBezTo>
                    <a:pt x="105" y="113"/>
                    <a:pt x="102" y="103"/>
                    <a:pt x="102" y="103"/>
                  </a:cubicBezTo>
                  <a:cubicBezTo>
                    <a:pt x="102" y="160"/>
                    <a:pt x="102" y="160"/>
                    <a:pt x="102" y="160"/>
                  </a:cubicBezTo>
                  <a:cubicBezTo>
                    <a:pt x="83" y="185"/>
                    <a:pt x="29" y="184"/>
                    <a:pt x="51" y="158"/>
                  </a:cubicBezTo>
                  <a:cubicBezTo>
                    <a:pt x="51" y="141"/>
                    <a:pt x="51" y="141"/>
                    <a:pt x="51" y="141"/>
                  </a:cubicBezTo>
                  <a:cubicBezTo>
                    <a:pt x="51" y="141"/>
                    <a:pt x="37" y="143"/>
                    <a:pt x="30" y="142"/>
                  </a:cubicBezTo>
                  <a:cubicBezTo>
                    <a:pt x="19" y="140"/>
                    <a:pt x="11" y="131"/>
                    <a:pt x="8" y="119"/>
                  </a:cubicBezTo>
                  <a:cubicBezTo>
                    <a:pt x="2" y="99"/>
                    <a:pt x="0" y="83"/>
                    <a:pt x="4" y="44"/>
                  </a:cubicBezTo>
                  <a:cubicBezTo>
                    <a:pt x="9" y="1"/>
                    <a:pt x="59" y="0"/>
                    <a:pt x="86" y="17"/>
                  </a:cubicBezTo>
                  <a:cubicBezTo>
                    <a:pt x="113" y="34"/>
                    <a:pt x="103" y="81"/>
                    <a:pt x="103" y="81"/>
                  </a:cubicBezTo>
                  <a:close/>
                </a:path>
              </a:pathLst>
            </a:custGeom>
            <a:solidFill>
              <a:srgbClr val="B1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8">
              <a:extLst>
                <a:ext uri="{FF2B5EF4-FFF2-40B4-BE49-F238E27FC236}">
                  <a16:creationId xmlns:a16="http://schemas.microsoft.com/office/drawing/2014/main" id="{02A6EC7E-0567-4710-8E61-655A7F40241B}"/>
                </a:ext>
              </a:extLst>
            </p:cNvPr>
            <p:cNvSpPr>
              <a:spLocks/>
            </p:cNvSpPr>
            <p:nvPr/>
          </p:nvSpPr>
          <p:spPr bwMode="auto">
            <a:xfrm>
              <a:off x="4613" y="2235"/>
              <a:ext cx="221" cy="170"/>
            </a:xfrm>
            <a:custGeom>
              <a:avLst/>
              <a:gdLst>
                <a:gd name="T0" fmla="*/ 109 w 124"/>
                <a:gd name="T1" fmla="*/ 95 h 95"/>
                <a:gd name="T2" fmla="*/ 119 w 124"/>
                <a:gd name="T3" fmla="*/ 83 h 95"/>
                <a:gd name="T4" fmla="*/ 117 w 124"/>
                <a:gd name="T5" fmla="*/ 38 h 95"/>
                <a:gd name="T6" fmla="*/ 114 w 124"/>
                <a:gd name="T7" fmla="*/ 16 h 95"/>
                <a:gd name="T8" fmla="*/ 67 w 124"/>
                <a:gd name="T9" fmla="*/ 4 h 95"/>
                <a:gd name="T10" fmla="*/ 3 w 124"/>
                <a:gd name="T11" fmla="*/ 5 h 95"/>
                <a:gd name="T12" fmla="*/ 14 w 124"/>
                <a:gd name="T13" fmla="*/ 39 h 95"/>
                <a:gd name="T14" fmla="*/ 40 w 124"/>
                <a:gd name="T15" fmla="*/ 45 h 95"/>
                <a:gd name="T16" fmla="*/ 90 w 124"/>
                <a:gd name="T17" fmla="*/ 44 h 95"/>
                <a:gd name="T18" fmla="*/ 99 w 124"/>
                <a:gd name="T19" fmla="*/ 62 h 95"/>
                <a:gd name="T20" fmla="*/ 109 w 124"/>
                <a:gd name="T2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5">
                  <a:moveTo>
                    <a:pt x="109" y="95"/>
                  </a:moveTo>
                  <a:cubicBezTo>
                    <a:pt x="110" y="95"/>
                    <a:pt x="116" y="86"/>
                    <a:pt x="119" y="83"/>
                  </a:cubicBezTo>
                  <a:cubicBezTo>
                    <a:pt x="124" y="78"/>
                    <a:pt x="117" y="38"/>
                    <a:pt x="117" y="38"/>
                  </a:cubicBezTo>
                  <a:cubicBezTo>
                    <a:pt x="117" y="38"/>
                    <a:pt x="123" y="27"/>
                    <a:pt x="114" y="16"/>
                  </a:cubicBezTo>
                  <a:cubicBezTo>
                    <a:pt x="107" y="9"/>
                    <a:pt x="98" y="0"/>
                    <a:pt x="67" y="4"/>
                  </a:cubicBezTo>
                  <a:cubicBezTo>
                    <a:pt x="46" y="7"/>
                    <a:pt x="22" y="14"/>
                    <a:pt x="3" y="5"/>
                  </a:cubicBezTo>
                  <a:cubicBezTo>
                    <a:pt x="0" y="16"/>
                    <a:pt x="3" y="30"/>
                    <a:pt x="14" y="39"/>
                  </a:cubicBezTo>
                  <a:cubicBezTo>
                    <a:pt x="14" y="39"/>
                    <a:pt x="21" y="43"/>
                    <a:pt x="40" y="45"/>
                  </a:cubicBezTo>
                  <a:cubicBezTo>
                    <a:pt x="58" y="47"/>
                    <a:pt x="86" y="45"/>
                    <a:pt x="90" y="44"/>
                  </a:cubicBezTo>
                  <a:cubicBezTo>
                    <a:pt x="95" y="43"/>
                    <a:pt x="96" y="48"/>
                    <a:pt x="99" y="62"/>
                  </a:cubicBezTo>
                  <a:cubicBezTo>
                    <a:pt x="102" y="74"/>
                    <a:pt x="104" y="95"/>
                    <a:pt x="109" y="9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9">
              <a:extLst>
                <a:ext uri="{FF2B5EF4-FFF2-40B4-BE49-F238E27FC236}">
                  <a16:creationId xmlns:a16="http://schemas.microsoft.com/office/drawing/2014/main" id="{13E15541-504F-40F9-9C72-33F49286ADDA}"/>
                </a:ext>
              </a:extLst>
            </p:cNvPr>
            <p:cNvSpPr>
              <a:spLocks/>
            </p:cNvSpPr>
            <p:nvPr/>
          </p:nvSpPr>
          <p:spPr bwMode="auto">
            <a:xfrm>
              <a:off x="4818" y="2280"/>
              <a:ext cx="36" cy="28"/>
            </a:xfrm>
            <a:custGeom>
              <a:avLst/>
              <a:gdLst>
                <a:gd name="T0" fmla="*/ 2 w 20"/>
                <a:gd name="T1" fmla="*/ 16 h 16"/>
                <a:gd name="T2" fmla="*/ 20 w 20"/>
                <a:gd name="T3" fmla="*/ 7 h 16"/>
                <a:gd name="T4" fmla="*/ 7 w 20"/>
                <a:gd name="T5" fmla="*/ 3 h 16"/>
                <a:gd name="T6" fmla="*/ 2 w 20"/>
                <a:gd name="T7" fmla="*/ 16 h 16"/>
              </a:gdLst>
              <a:ahLst/>
              <a:cxnLst>
                <a:cxn ang="0">
                  <a:pos x="T0" y="T1"/>
                </a:cxn>
                <a:cxn ang="0">
                  <a:pos x="T2" y="T3"/>
                </a:cxn>
                <a:cxn ang="0">
                  <a:pos x="T4" y="T5"/>
                </a:cxn>
                <a:cxn ang="0">
                  <a:pos x="T6" y="T7"/>
                </a:cxn>
              </a:cxnLst>
              <a:rect l="0" t="0" r="r" b="b"/>
              <a:pathLst>
                <a:path w="20" h="16">
                  <a:moveTo>
                    <a:pt x="2" y="16"/>
                  </a:moveTo>
                  <a:cubicBezTo>
                    <a:pt x="20" y="7"/>
                    <a:pt x="20" y="7"/>
                    <a:pt x="20" y="7"/>
                  </a:cubicBezTo>
                  <a:cubicBezTo>
                    <a:pt x="17" y="2"/>
                    <a:pt x="11" y="0"/>
                    <a:pt x="7" y="3"/>
                  </a:cubicBezTo>
                  <a:cubicBezTo>
                    <a:pt x="2" y="5"/>
                    <a:pt x="0" y="11"/>
                    <a:pt x="2" y="1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0">
              <a:extLst>
                <a:ext uri="{FF2B5EF4-FFF2-40B4-BE49-F238E27FC236}">
                  <a16:creationId xmlns:a16="http://schemas.microsoft.com/office/drawing/2014/main" id="{99903EE0-C375-4E1B-9491-535E65F8E2F8}"/>
                </a:ext>
              </a:extLst>
            </p:cNvPr>
            <p:cNvSpPr>
              <a:spLocks/>
            </p:cNvSpPr>
            <p:nvPr/>
          </p:nvSpPr>
          <p:spPr bwMode="auto">
            <a:xfrm>
              <a:off x="4715" y="2464"/>
              <a:ext cx="82" cy="51"/>
            </a:xfrm>
            <a:custGeom>
              <a:avLst/>
              <a:gdLst>
                <a:gd name="T0" fmla="*/ 0 w 46"/>
                <a:gd name="T1" fmla="*/ 23 h 29"/>
                <a:gd name="T2" fmla="*/ 34 w 46"/>
                <a:gd name="T3" fmla="*/ 12 h 29"/>
                <a:gd name="T4" fmla="*/ 46 w 46"/>
                <a:gd name="T5" fmla="*/ 0 h 29"/>
                <a:gd name="T6" fmla="*/ 40 w 46"/>
                <a:gd name="T7" fmla="*/ 14 h 29"/>
                <a:gd name="T8" fmla="*/ 0 w 46"/>
                <a:gd name="T9" fmla="*/ 29 h 29"/>
                <a:gd name="T10" fmla="*/ 0 w 46"/>
                <a:gd name="T11" fmla="*/ 23 h 29"/>
              </a:gdLst>
              <a:ahLst/>
              <a:cxnLst>
                <a:cxn ang="0">
                  <a:pos x="T0" y="T1"/>
                </a:cxn>
                <a:cxn ang="0">
                  <a:pos x="T2" y="T3"/>
                </a:cxn>
                <a:cxn ang="0">
                  <a:pos x="T4" y="T5"/>
                </a:cxn>
                <a:cxn ang="0">
                  <a:pos x="T6" y="T7"/>
                </a:cxn>
                <a:cxn ang="0">
                  <a:pos x="T8" y="T9"/>
                </a:cxn>
                <a:cxn ang="0">
                  <a:pos x="T10" y="T11"/>
                </a:cxn>
              </a:cxnLst>
              <a:rect l="0" t="0" r="r" b="b"/>
              <a:pathLst>
                <a:path w="46" h="29">
                  <a:moveTo>
                    <a:pt x="0" y="23"/>
                  </a:moveTo>
                  <a:cubicBezTo>
                    <a:pt x="0" y="23"/>
                    <a:pt x="25" y="17"/>
                    <a:pt x="34" y="12"/>
                  </a:cubicBezTo>
                  <a:cubicBezTo>
                    <a:pt x="40" y="9"/>
                    <a:pt x="45" y="4"/>
                    <a:pt x="46" y="0"/>
                  </a:cubicBezTo>
                  <a:cubicBezTo>
                    <a:pt x="46" y="0"/>
                    <a:pt x="45" y="8"/>
                    <a:pt x="40" y="14"/>
                  </a:cubicBezTo>
                  <a:cubicBezTo>
                    <a:pt x="33" y="23"/>
                    <a:pt x="0" y="29"/>
                    <a:pt x="0" y="29"/>
                  </a:cubicBezTo>
                  <a:lnTo>
                    <a:pt x="0" y="23"/>
                  </a:lnTo>
                  <a:close/>
                </a:path>
              </a:pathLst>
            </a:custGeom>
            <a:solidFill>
              <a:srgbClr val="9A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1">
              <a:extLst>
                <a:ext uri="{FF2B5EF4-FFF2-40B4-BE49-F238E27FC236}">
                  <a16:creationId xmlns:a16="http://schemas.microsoft.com/office/drawing/2014/main" id="{6E2E489E-62DB-44BD-B785-4813F7955153}"/>
                </a:ext>
              </a:extLst>
            </p:cNvPr>
            <p:cNvSpPr>
              <a:spLocks/>
            </p:cNvSpPr>
            <p:nvPr/>
          </p:nvSpPr>
          <p:spPr bwMode="auto">
            <a:xfrm>
              <a:off x="4711" y="2380"/>
              <a:ext cx="18" cy="19"/>
            </a:xfrm>
            <a:custGeom>
              <a:avLst/>
              <a:gdLst>
                <a:gd name="T0" fmla="*/ 0 w 10"/>
                <a:gd name="T1" fmla="*/ 5 h 11"/>
                <a:gd name="T2" fmla="*/ 5 w 10"/>
                <a:gd name="T3" fmla="*/ 11 h 11"/>
                <a:gd name="T4" fmla="*/ 10 w 10"/>
                <a:gd name="T5" fmla="*/ 5 h 11"/>
                <a:gd name="T6" fmla="*/ 5 w 10"/>
                <a:gd name="T7" fmla="*/ 0 h 11"/>
                <a:gd name="T8" fmla="*/ 0 w 10"/>
                <a:gd name="T9" fmla="*/ 5 h 11"/>
              </a:gdLst>
              <a:ahLst/>
              <a:cxnLst>
                <a:cxn ang="0">
                  <a:pos x="T0" y="T1"/>
                </a:cxn>
                <a:cxn ang="0">
                  <a:pos x="T2" y="T3"/>
                </a:cxn>
                <a:cxn ang="0">
                  <a:pos x="T4" y="T5"/>
                </a:cxn>
                <a:cxn ang="0">
                  <a:pos x="T6" y="T7"/>
                </a:cxn>
                <a:cxn ang="0">
                  <a:pos x="T8" y="T9"/>
                </a:cxn>
              </a:cxnLst>
              <a:rect l="0" t="0" r="r" b="b"/>
              <a:pathLst>
                <a:path w="10" h="11">
                  <a:moveTo>
                    <a:pt x="0" y="5"/>
                  </a:moveTo>
                  <a:cubicBezTo>
                    <a:pt x="0" y="8"/>
                    <a:pt x="2" y="11"/>
                    <a:pt x="5" y="11"/>
                  </a:cubicBezTo>
                  <a:cubicBezTo>
                    <a:pt x="8" y="11"/>
                    <a:pt x="10" y="8"/>
                    <a:pt x="10" y="5"/>
                  </a:cubicBezTo>
                  <a:cubicBezTo>
                    <a:pt x="10" y="2"/>
                    <a:pt x="8" y="0"/>
                    <a:pt x="5" y="0"/>
                  </a:cubicBezTo>
                  <a:cubicBezTo>
                    <a:pt x="2" y="0"/>
                    <a:pt x="0" y="3"/>
                    <a:pt x="0" y="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2">
              <a:extLst>
                <a:ext uri="{FF2B5EF4-FFF2-40B4-BE49-F238E27FC236}">
                  <a16:creationId xmlns:a16="http://schemas.microsoft.com/office/drawing/2014/main" id="{BCD67B52-2670-436E-BB3A-DA16712662E6}"/>
                </a:ext>
              </a:extLst>
            </p:cNvPr>
            <p:cNvSpPr>
              <a:spLocks/>
            </p:cNvSpPr>
            <p:nvPr/>
          </p:nvSpPr>
          <p:spPr bwMode="auto">
            <a:xfrm>
              <a:off x="4715" y="2349"/>
              <a:ext cx="23" cy="18"/>
            </a:xfrm>
            <a:custGeom>
              <a:avLst/>
              <a:gdLst>
                <a:gd name="T0" fmla="*/ 13 w 13"/>
                <a:gd name="T1" fmla="*/ 5 h 10"/>
                <a:gd name="T2" fmla="*/ 2 w 13"/>
                <a:gd name="T3" fmla="*/ 0 h 10"/>
                <a:gd name="T4" fmla="*/ 5 w 13"/>
                <a:gd name="T5" fmla="*/ 8 h 10"/>
                <a:gd name="T6" fmla="*/ 13 w 13"/>
                <a:gd name="T7" fmla="*/ 5 h 10"/>
              </a:gdLst>
              <a:ahLst/>
              <a:cxnLst>
                <a:cxn ang="0">
                  <a:pos x="T0" y="T1"/>
                </a:cxn>
                <a:cxn ang="0">
                  <a:pos x="T2" y="T3"/>
                </a:cxn>
                <a:cxn ang="0">
                  <a:pos x="T4" y="T5"/>
                </a:cxn>
                <a:cxn ang="0">
                  <a:pos x="T6" y="T7"/>
                </a:cxn>
              </a:cxnLst>
              <a:rect l="0" t="0" r="r" b="b"/>
              <a:pathLst>
                <a:path w="13" h="10">
                  <a:moveTo>
                    <a:pt x="13" y="5"/>
                  </a:moveTo>
                  <a:cubicBezTo>
                    <a:pt x="2" y="0"/>
                    <a:pt x="2" y="0"/>
                    <a:pt x="2" y="0"/>
                  </a:cubicBezTo>
                  <a:cubicBezTo>
                    <a:pt x="0" y="3"/>
                    <a:pt x="2" y="7"/>
                    <a:pt x="5" y="8"/>
                  </a:cubicBezTo>
                  <a:cubicBezTo>
                    <a:pt x="8" y="10"/>
                    <a:pt x="12" y="8"/>
                    <a:pt x="13" y="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3">
              <a:extLst>
                <a:ext uri="{FF2B5EF4-FFF2-40B4-BE49-F238E27FC236}">
                  <a16:creationId xmlns:a16="http://schemas.microsoft.com/office/drawing/2014/main" id="{845BAAB1-010D-4D1F-AC45-D5A0316BDC56}"/>
                </a:ext>
              </a:extLst>
            </p:cNvPr>
            <p:cNvSpPr>
              <a:spLocks/>
            </p:cNvSpPr>
            <p:nvPr/>
          </p:nvSpPr>
          <p:spPr bwMode="auto">
            <a:xfrm>
              <a:off x="4635" y="2348"/>
              <a:ext cx="21" cy="19"/>
            </a:xfrm>
            <a:custGeom>
              <a:avLst/>
              <a:gdLst>
                <a:gd name="T0" fmla="*/ 10 w 12"/>
                <a:gd name="T1" fmla="*/ 0 h 11"/>
                <a:gd name="T2" fmla="*/ 0 w 12"/>
                <a:gd name="T3" fmla="*/ 7 h 11"/>
                <a:gd name="T4" fmla="*/ 8 w 12"/>
                <a:gd name="T5" fmla="*/ 9 h 11"/>
                <a:gd name="T6" fmla="*/ 10 w 12"/>
                <a:gd name="T7" fmla="*/ 0 h 11"/>
              </a:gdLst>
              <a:ahLst/>
              <a:cxnLst>
                <a:cxn ang="0">
                  <a:pos x="T0" y="T1"/>
                </a:cxn>
                <a:cxn ang="0">
                  <a:pos x="T2" y="T3"/>
                </a:cxn>
                <a:cxn ang="0">
                  <a:pos x="T4" y="T5"/>
                </a:cxn>
                <a:cxn ang="0">
                  <a:pos x="T6" y="T7"/>
                </a:cxn>
              </a:cxnLst>
              <a:rect l="0" t="0" r="r" b="b"/>
              <a:pathLst>
                <a:path w="12" h="11">
                  <a:moveTo>
                    <a:pt x="10" y="0"/>
                  </a:moveTo>
                  <a:cubicBezTo>
                    <a:pt x="0" y="7"/>
                    <a:pt x="0" y="7"/>
                    <a:pt x="0" y="7"/>
                  </a:cubicBezTo>
                  <a:cubicBezTo>
                    <a:pt x="2" y="10"/>
                    <a:pt x="6" y="11"/>
                    <a:pt x="8" y="9"/>
                  </a:cubicBezTo>
                  <a:cubicBezTo>
                    <a:pt x="11" y="6"/>
                    <a:pt x="12" y="2"/>
                    <a:pt x="1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54">
              <a:extLst>
                <a:ext uri="{FF2B5EF4-FFF2-40B4-BE49-F238E27FC236}">
                  <a16:creationId xmlns:a16="http://schemas.microsoft.com/office/drawing/2014/main" id="{C7DDD80B-294D-4D2A-A8C1-6767A49593D9}"/>
                </a:ext>
              </a:extLst>
            </p:cNvPr>
            <p:cNvSpPr>
              <a:spLocks noChangeArrowheads="1"/>
            </p:cNvSpPr>
            <p:nvPr/>
          </p:nvSpPr>
          <p:spPr bwMode="auto">
            <a:xfrm>
              <a:off x="4642" y="2378"/>
              <a:ext cx="16" cy="18"/>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5">
              <a:extLst>
                <a:ext uri="{FF2B5EF4-FFF2-40B4-BE49-F238E27FC236}">
                  <a16:creationId xmlns:a16="http://schemas.microsoft.com/office/drawing/2014/main" id="{06926104-41B7-408A-9B6F-1499DE5D3EEB}"/>
                </a:ext>
              </a:extLst>
            </p:cNvPr>
            <p:cNvSpPr>
              <a:spLocks/>
            </p:cNvSpPr>
            <p:nvPr/>
          </p:nvSpPr>
          <p:spPr bwMode="auto">
            <a:xfrm>
              <a:off x="4654" y="2380"/>
              <a:ext cx="34" cy="55"/>
            </a:xfrm>
            <a:custGeom>
              <a:avLst/>
              <a:gdLst>
                <a:gd name="T0" fmla="*/ 34 w 34"/>
                <a:gd name="T1" fmla="*/ 0 h 55"/>
                <a:gd name="T2" fmla="*/ 29 w 34"/>
                <a:gd name="T3" fmla="*/ 55 h 55"/>
                <a:gd name="T4" fmla="*/ 0 w 34"/>
                <a:gd name="T5" fmla="*/ 44 h 55"/>
                <a:gd name="T6" fmla="*/ 34 w 34"/>
                <a:gd name="T7" fmla="*/ 0 h 55"/>
              </a:gdLst>
              <a:ahLst/>
              <a:cxnLst>
                <a:cxn ang="0">
                  <a:pos x="T0" y="T1"/>
                </a:cxn>
                <a:cxn ang="0">
                  <a:pos x="T2" y="T3"/>
                </a:cxn>
                <a:cxn ang="0">
                  <a:pos x="T4" y="T5"/>
                </a:cxn>
                <a:cxn ang="0">
                  <a:pos x="T6" y="T7"/>
                </a:cxn>
              </a:cxnLst>
              <a:rect l="0" t="0" r="r" b="b"/>
              <a:pathLst>
                <a:path w="34" h="55">
                  <a:moveTo>
                    <a:pt x="34" y="0"/>
                  </a:moveTo>
                  <a:lnTo>
                    <a:pt x="29" y="55"/>
                  </a:lnTo>
                  <a:lnTo>
                    <a:pt x="0" y="44"/>
                  </a:lnTo>
                  <a:lnTo>
                    <a:pt x="34" y="0"/>
                  </a:lnTo>
                  <a:close/>
                </a:path>
              </a:pathLst>
            </a:custGeom>
            <a:solidFill>
              <a:srgbClr val="9A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Oval 56">
              <a:extLst>
                <a:ext uri="{FF2B5EF4-FFF2-40B4-BE49-F238E27FC236}">
                  <a16:creationId xmlns:a16="http://schemas.microsoft.com/office/drawing/2014/main" id="{DC774B42-77CD-45C3-865C-3E2B70281425}"/>
                </a:ext>
              </a:extLst>
            </p:cNvPr>
            <p:cNvSpPr>
              <a:spLocks noChangeArrowheads="1"/>
            </p:cNvSpPr>
            <p:nvPr/>
          </p:nvSpPr>
          <p:spPr bwMode="auto">
            <a:xfrm>
              <a:off x="4704" y="2446"/>
              <a:ext cx="18" cy="18"/>
            </a:xfrm>
            <a:prstGeom prst="ellipse">
              <a:avLst/>
            </a:prstGeom>
            <a:solidFill>
              <a:srgbClr val="9A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7">
              <a:extLst>
                <a:ext uri="{FF2B5EF4-FFF2-40B4-BE49-F238E27FC236}">
                  <a16:creationId xmlns:a16="http://schemas.microsoft.com/office/drawing/2014/main" id="{AE27519A-5AD9-4A1E-9E04-F28D2FAE4CE8}"/>
                </a:ext>
              </a:extLst>
            </p:cNvPr>
            <p:cNvSpPr>
              <a:spLocks noEditPoints="1"/>
            </p:cNvSpPr>
            <p:nvPr/>
          </p:nvSpPr>
          <p:spPr bwMode="auto">
            <a:xfrm>
              <a:off x="4793" y="1848"/>
              <a:ext cx="225" cy="321"/>
            </a:xfrm>
            <a:custGeom>
              <a:avLst/>
              <a:gdLst>
                <a:gd name="T0" fmla="*/ 75 w 126"/>
                <a:gd name="T1" fmla="*/ 2 h 180"/>
                <a:gd name="T2" fmla="*/ 96 w 126"/>
                <a:gd name="T3" fmla="*/ 10 h 180"/>
                <a:gd name="T4" fmla="*/ 114 w 126"/>
                <a:gd name="T5" fmla="*/ 24 h 180"/>
                <a:gd name="T6" fmla="*/ 124 w 126"/>
                <a:gd name="T7" fmla="*/ 43 h 180"/>
                <a:gd name="T8" fmla="*/ 125 w 126"/>
                <a:gd name="T9" fmla="*/ 65 h 180"/>
                <a:gd name="T10" fmla="*/ 118 w 126"/>
                <a:gd name="T11" fmla="*/ 82 h 180"/>
                <a:gd name="T12" fmla="*/ 107 w 126"/>
                <a:gd name="T13" fmla="*/ 93 h 180"/>
                <a:gd name="T14" fmla="*/ 94 w 126"/>
                <a:gd name="T15" fmla="*/ 101 h 180"/>
                <a:gd name="T16" fmla="*/ 81 w 126"/>
                <a:gd name="T17" fmla="*/ 108 h 180"/>
                <a:gd name="T18" fmla="*/ 70 w 126"/>
                <a:gd name="T19" fmla="*/ 115 h 180"/>
                <a:gd name="T20" fmla="*/ 64 w 126"/>
                <a:gd name="T21" fmla="*/ 124 h 180"/>
                <a:gd name="T22" fmla="*/ 60 w 126"/>
                <a:gd name="T23" fmla="*/ 128 h 180"/>
                <a:gd name="T24" fmla="*/ 56 w 126"/>
                <a:gd name="T25" fmla="*/ 129 h 180"/>
                <a:gd name="T26" fmla="*/ 37 w 126"/>
                <a:gd name="T27" fmla="*/ 125 h 180"/>
                <a:gd name="T28" fmla="*/ 32 w 126"/>
                <a:gd name="T29" fmla="*/ 122 h 180"/>
                <a:gd name="T30" fmla="*/ 32 w 126"/>
                <a:gd name="T31" fmla="*/ 117 h 180"/>
                <a:gd name="T32" fmla="*/ 39 w 126"/>
                <a:gd name="T33" fmla="*/ 101 h 180"/>
                <a:gd name="T34" fmla="*/ 51 w 126"/>
                <a:gd name="T35" fmla="*/ 90 h 180"/>
                <a:gd name="T36" fmla="*/ 64 w 126"/>
                <a:gd name="T37" fmla="*/ 82 h 180"/>
                <a:gd name="T38" fmla="*/ 77 w 126"/>
                <a:gd name="T39" fmla="*/ 75 h 180"/>
                <a:gd name="T40" fmla="*/ 87 w 126"/>
                <a:gd name="T41" fmla="*/ 68 h 180"/>
                <a:gd name="T42" fmla="*/ 92 w 126"/>
                <a:gd name="T43" fmla="*/ 60 h 180"/>
                <a:gd name="T44" fmla="*/ 88 w 126"/>
                <a:gd name="T45" fmla="*/ 43 h 180"/>
                <a:gd name="T46" fmla="*/ 68 w 126"/>
                <a:gd name="T47" fmla="*/ 32 h 180"/>
                <a:gd name="T48" fmla="*/ 33 w 126"/>
                <a:gd name="T49" fmla="*/ 46 h 180"/>
                <a:gd name="T50" fmla="*/ 29 w 126"/>
                <a:gd name="T51" fmla="*/ 49 h 180"/>
                <a:gd name="T52" fmla="*/ 24 w 126"/>
                <a:gd name="T53" fmla="*/ 50 h 180"/>
                <a:gd name="T54" fmla="*/ 4 w 126"/>
                <a:gd name="T55" fmla="*/ 45 h 180"/>
                <a:gd name="T56" fmla="*/ 1 w 126"/>
                <a:gd name="T57" fmla="*/ 43 h 180"/>
                <a:gd name="T58" fmla="*/ 0 w 126"/>
                <a:gd name="T59" fmla="*/ 39 h 180"/>
                <a:gd name="T60" fmla="*/ 9 w 126"/>
                <a:gd name="T61" fmla="*/ 22 h 180"/>
                <a:gd name="T62" fmla="*/ 26 w 126"/>
                <a:gd name="T63" fmla="*/ 9 h 180"/>
                <a:gd name="T64" fmla="*/ 49 w 126"/>
                <a:gd name="T65" fmla="*/ 2 h 180"/>
                <a:gd name="T66" fmla="*/ 75 w 126"/>
                <a:gd name="T67" fmla="*/ 2 h 180"/>
                <a:gd name="T68" fmla="*/ 53 w 126"/>
                <a:gd name="T69" fmla="*/ 144 h 180"/>
                <a:gd name="T70" fmla="*/ 58 w 126"/>
                <a:gd name="T71" fmla="*/ 147 h 180"/>
                <a:gd name="T72" fmla="*/ 59 w 126"/>
                <a:gd name="T73" fmla="*/ 153 h 180"/>
                <a:gd name="T74" fmla="*/ 54 w 126"/>
                <a:gd name="T75" fmla="*/ 174 h 180"/>
                <a:gd name="T76" fmla="*/ 51 w 126"/>
                <a:gd name="T77" fmla="*/ 179 h 180"/>
                <a:gd name="T78" fmla="*/ 46 w 126"/>
                <a:gd name="T79" fmla="*/ 179 h 180"/>
                <a:gd name="T80" fmla="*/ 25 w 126"/>
                <a:gd name="T81" fmla="*/ 175 h 180"/>
                <a:gd name="T82" fmla="*/ 20 w 126"/>
                <a:gd name="T83" fmla="*/ 172 h 180"/>
                <a:gd name="T84" fmla="*/ 19 w 126"/>
                <a:gd name="T85" fmla="*/ 167 h 180"/>
                <a:gd name="T86" fmla="*/ 24 w 126"/>
                <a:gd name="T87" fmla="*/ 145 h 180"/>
                <a:gd name="T88" fmla="*/ 27 w 126"/>
                <a:gd name="T89" fmla="*/ 141 h 180"/>
                <a:gd name="T90" fmla="*/ 32 w 126"/>
                <a:gd name="T91" fmla="*/ 140 h 180"/>
                <a:gd name="T92" fmla="*/ 53 w 126"/>
                <a:gd name="T93" fmla="*/ 14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80">
                  <a:moveTo>
                    <a:pt x="75" y="2"/>
                  </a:moveTo>
                  <a:cubicBezTo>
                    <a:pt x="82" y="4"/>
                    <a:pt x="90" y="7"/>
                    <a:pt x="96" y="10"/>
                  </a:cubicBezTo>
                  <a:cubicBezTo>
                    <a:pt x="103" y="14"/>
                    <a:pt x="109" y="19"/>
                    <a:pt x="114" y="24"/>
                  </a:cubicBezTo>
                  <a:cubicBezTo>
                    <a:pt x="119" y="30"/>
                    <a:pt x="122" y="36"/>
                    <a:pt x="124" y="43"/>
                  </a:cubicBezTo>
                  <a:cubicBezTo>
                    <a:pt x="126" y="50"/>
                    <a:pt x="126" y="57"/>
                    <a:pt x="125" y="65"/>
                  </a:cubicBezTo>
                  <a:cubicBezTo>
                    <a:pt x="123" y="72"/>
                    <a:pt x="121" y="77"/>
                    <a:pt x="118" y="82"/>
                  </a:cubicBezTo>
                  <a:cubicBezTo>
                    <a:pt x="115" y="86"/>
                    <a:pt x="111" y="90"/>
                    <a:pt x="107" y="93"/>
                  </a:cubicBezTo>
                  <a:cubicBezTo>
                    <a:pt x="103" y="96"/>
                    <a:pt x="99" y="99"/>
                    <a:pt x="94" y="101"/>
                  </a:cubicBezTo>
                  <a:cubicBezTo>
                    <a:pt x="90" y="104"/>
                    <a:pt x="85" y="106"/>
                    <a:pt x="81" y="108"/>
                  </a:cubicBezTo>
                  <a:cubicBezTo>
                    <a:pt x="77" y="110"/>
                    <a:pt x="74" y="113"/>
                    <a:pt x="70" y="115"/>
                  </a:cubicBezTo>
                  <a:cubicBezTo>
                    <a:pt x="67" y="118"/>
                    <a:pt x="65" y="121"/>
                    <a:pt x="64" y="124"/>
                  </a:cubicBezTo>
                  <a:cubicBezTo>
                    <a:pt x="63" y="126"/>
                    <a:pt x="62" y="127"/>
                    <a:pt x="60" y="128"/>
                  </a:cubicBezTo>
                  <a:cubicBezTo>
                    <a:pt x="59" y="129"/>
                    <a:pt x="57" y="130"/>
                    <a:pt x="56" y="129"/>
                  </a:cubicBezTo>
                  <a:cubicBezTo>
                    <a:pt x="37" y="125"/>
                    <a:pt x="37" y="125"/>
                    <a:pt x="37" y="125"/>
                  </a:cubicBezTo>
                  <a:cubicBezTo>
                    <a:pt x="35" y="125"/>
                    <a:pt x="34" y="124"/>
                    <a:pt x="32" y="122"/>
                  </a:cubicBezTo>
                  <a:cubicBezTo>
                    <a:pt x="31" y="121"/>
                    <a:pt x="31" y="119"/>
                    <a:pt x="32" y="117"/>
                  </a:cubicBezTo>
                  <a:cubicBezTo>
                    <a:pt x="33" y="111"/>
                    <a:pt x="36" y="105"/>
                    <a:pt x="39" y="101"/>
                  </a:cubicBezTo>
                  <a:cubicBezTo>
                    <a:pt x="43" y="97"/>
                    <a:pt x="47" y="93"/>
                    <a:pt x="51" y="90"/>
                  </a:cubicBezTo>
                  <a:cubicBezTo>
                    <a:pt x="55" y="87"/>
                    <a:pt x="60" y="84"/>
                    <a:pt x="64" y="82"/>
                  </a:cubicBezTo>
                  <a:cubicBezTo>
                    <a:pt x="69" y="80"/>
                    <a:pt x="73" y="77"/>
                    <a:pt x="77" y="75"/>
                  </a:cubicBezTo>
                  <a:cubicBezTo>
                    <a:pt x="81" y="73"/>
                    <a:pt x="84" y="71"/>
                    <a:pt x="87" y="68"/>
                  </a:cubicBezTo>
                  <a:cubicBezTo>
                    <a:pt x="90" y="66"/>
                    <a:pt x="91" y="63"/>
                    <a:pt x="92" y="60"/>
                  </a:cubicBezTo>
                  <a:cubicBezTo>
                    <a:pt x="94" y="53"/>
                    <a:pt x="92" y="48"/>
                    <a:pt x="88" y="43"/>
                  </a:cubicBezTo>
                  <a:cubicBezTo>
                    <a:pt x="83" y="37"/>
                    <a:pt x="77" y="34"/>
                    <a:pt x="68" y="32"/>
                  </a:cubicBezTo>
                  <a:cubicBezTo>
                    <a:pt x="54" y="29"/>
                    <a:pt x="42" y="33"/>
                    <a:pt x="33" y="46"/>
                  </a:cubicBezTo>
                  <a:cubicBezTo>
                    <a:pt x="31" y="48"/>
                    <a:pt x="30" y="49"/>
                    <a:pt x="29" y="49"/>
                  </a:cubicBezTo>
                  <a:cubicBezTo>
                    <a:pt x="28" y="50"/>
                    <a:pt x="26" y="50"/>
                    <a:pt x="24" y="50"/>
                  </a:cubicBezTo>
                  <a:cubicBezTo>
                    <a:pt x="4" y="45"/>
                    <a:pt x="4" y="45"/>
                    <a:pt x="4" y="45"/>
                  </a:cubicBezTo>
                  <a:cubicBezTo>
                    <a:pt x="3" y="45"/>
                    <a:pt x="2" y="44"/>
                    <a:pt x="1" y="43"/>
                  </a:cubicBezTo>
                  <a:cubicBezTo>
                    <a:pt x="0" y="42"/>
                    <a:pt x="0" y="40"/>
                    <a:pt x="0" y="39"/>
                  </a:cubicBezTo>
                  <a:cubicBezTo>
                    <a:pt x="2" y="33"/>
                    <a:pt x="5" y="28"/>
                    <a:pt x="9" y="22"/>
                  </a:cubicBezTo>
                  <a:cubicBezTo>
                    <a:pt x="14" y="17"/>
                    <a:pt x="20" y="13"/>
                    <a:pt x="26" y="9"/>
                  </a:cubicBezTo>
                  <a:cubicBezTo>
                    <a:pt x="33" y="5"/>
                    <a:pt x="41" y="3"/>
                    <a:pt x="49" y="2"/>
                  </a:cubicBezTo>
                  <a:cubicBezTo>
                    <a:pt x="57" y="0"/>
                    <a:pt x="66" y="0"/>
                    <a:pt x="75" y="2"/>
                  </a:cubicBezTo>
                  <a:close/>
                  <a:moveTo>
                    <a:pt x="53" y="144"/>
                  </a:moveTo>
                  <a:cubicBezTo>
                    <a:pt x="55" y="145"/>
                    <a:pt x="57" y="146"/>
                    <a:pt x="58" y="147"/>
                  </a:cubicBezTo>
                  <a:cubicBezTo>
                    <a:pt x="59" y="149"/>
                    <a:pt x="59" y="151"/>
                    <a:pt x="59" y="153"/>
                  </a:cubicBezTo>
                  <a:cubicBezTo>
                    <a:pt x="54" y="174"/>
                    <a:pt x="54" y="174"/>
                    <a:pt x="54" y="174"/>
                  </a:cubicBezTo>
                  <a:cubicBezTo>
                    <a:pt x="53" y="176"/>
                    <a:pt x="52" y="177"/>
                    <a:pt x="51" y="179"/>
                  </a:cubicBezTo>
                  <a:cubicBezTo>
                    <a:pt x="49" y="180"/>
                    <a:pt x="48" y="180"/>
                    <a:pt x="46" y="179"/>
                  </a:cubicBezTo>
                  <a:cubicBezTo>
                    <a:pt x="25" y="175"/>
                    <a:pt x="25" y="175"/>
                    <a:pt x="25" y="175"/>
                  </a:cubicBezTo>
                  <a:cubicBezTo>
                    <a:pt x="23" y="174"/>
                    <a:pt x="21" y="173"/>
                    <a:pt x="20" y="172"/>
                  </a:cubicBezTo>
                  <a:cubicBezTo>
                    <a:pt x="19" y="170"/>
                    <a:pt x="19" y="168"/>
                    <a:pt x="19" y="167"/>
                  </a:cubicBezTo>
                  <a:cubicBezTo>
                    <a:pt x="24" y="145"/>
                    <a:pt x="24" y="145"/>
                    <a:pt x="24" y="145"/>
                  </a:cubicBezTo>
                  <a:cubicBezTo>
                    <a:pt x="25" y="143"/>
                    <a:pt x="26" y="142"/>
                    <a:pt x="27" y="141"/>
                  </a:cubicBezTo>
                  <a:cubicBezTo>
                    <a:pt x="29" y="140"/>
                    <a:pt x="30" y="139"/>
                    <a:pt x="32" y="140"/>
                  </a:cubicBezTo>
                  <a:lnTo>
                    <a:pt x="53" y="144"/>
                  </a:lnTo>
                  <a:close/>
                </a:path>
              </a:pathLst>
            </a:custGeom>
            <a:solidFill>
              <a:srgbClr val="FA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8">
              <a:extLst>
                <a:ext uri="{FF2B5EF4-FFF2-40B4-BE49-F238E27FC236}">
                  <a16:creationId xmlns:a16="http://schemas.microsoft.com/office/drawing/2014/main" id="{6AE3D535-E297-40DA-BAB4-7603EEC50475}"/>
                </a:ext>
              </a:extLst>
            </p:cNvPr>
            <p:cNvSpPr>
              <a:spLocks noEditPoints="1"/>
            </p:cNvSpPr>
            <p:nvPr/>
          </p:nvSpPr>
          <p:spPr bwMode="auto">
            <a:xfrm>
              <a:off x="4970" y="2214"/>
              <a:ext cx="155" cy="223"/>
            </a:xfrm>
            <a:custGeom>
              <a:avLst/>
              <a:gdLst>
                <a:gd name="T0" fmla="*/ 38 w 87"/>
                <a:gd name="T1" fmla="*/ 1 h 125"/>
                <a:gd name="T2" fmla="*/ 55 w 87"/>
                <a:gd name="T3" fmla="*/ 1 h 125"/>
                <a:gd name="T4" fmla="*/ 69 w 87"/>
                <a:gd name="T5" fmla="*/ 5 h 125"/>
                <a:gd name="T6" fmla="*/ 81 w 87"/>
                <a:gd name="T7" fmla="*/ 15 h 125"/>
                <a:gd name="T8" fmla="*/ 87 w 87"/>
                <a:gd name="T9" fmla="*/ 29 h 125"/>
                <a:gd name="T10" fmla="*/ 86 w 87"/>
                <a:gd name="T11" fmla="*/ 41 h 125"/>
                <a:gd name="T12" fmla="*/ 82 w 87"/>
                <a:gd name="T13" fmla="*/ 51 h 125"/>
                <a:gd name="T14" fmla="*/ 76 w 87"/>
                <a:gd name="T15" fmla="*/ 60 h 125"/>
                <a:gd name="T16" fmla="*/ 70 w 87"/>
                <a:gd name="T17" fmla="*/ 67 h 125"/>
                <a:gd name="T18" fmla="*/ 65 w 87"/>
                <a:gd name="T19" fmla="*/ 75 h 125"/>
                <a:gd name="T20" fmla="*/ 63 w 87"/>
                <a:gd name="T21" fmla="*/ 82 h 125"/>
                <a:gd name="T22" fmla="*/ 62 w 87"/>
                <a:gd name="T23" fmla="*/ 86 h 125"/>
                <a:gd name="T24" fmla="*/ 59 w 87"/>
                <a:gd name="T25" fmla="*/ 88 h 125"/>
                <a:gd name="T26" fmla="*/ 46 w 87"/>
                <a:gd name="T27" fmla="*/ 90 h 125"/>
                <a:gd name="T28" fmla="*/ 42 w 87"/>
                <a:gd name="T29" fmla="*/ 89 h 125"/>
                <a:gd name="T30" fmla="*/ 40 w 87"/>
                <a:gd name="T31" fmla="*/ 86 h 125"/>
                <a:gd name="T32" fmla="*/ 41 w 87"/>
                <a:gd name="T33" fmla="*/ 74 h 125"/>
                <a:gd name="T34" fmla="*/ 46 w 87"/>
                <a:gd name="T35" fmla="*/ 64 h 125"/>
                <a:gd name="T36" fmla="*/ 52 w 87"/>
                <a:gd name="T37" fmla="*/ 55 h 125"/>
                <a:gd name="T38" fmla="*/ 59 w 87"/>
                <a:gd name="T39" fmla="*/ 47 h 125"/>
                <a:gd name="T40" fmla="*/ 63 w 87"/>
                <a:gd name="T41" fmla="*/ 41 h 125"/>
                <a:gd name="T42" fmla="*/ 64 w 87"/>
                <a:gd name="T43" fmla="*/ 34 h 125"/>
                <a:gd name="T44" fmla="*/ 57 w 87"/>
                <a:gd name="T45" fmla="*/ 24 h 125"/>
                <a:gd name="T46" fmla="*/ 42 w 87"/>
                <a:gd name="T47" fmla="*/ 22 h 125"/>
                <a:gd name="T48" fmla="*/ 23 w 87"/>
                <a:gd name="T49" fmla="*/ 40 h 125"/>
                <a:gd name="T50" fmla="*/ 21 w 87"/>
                <a:gd name="T51" fmla="*/ 43 h 125"/>
                <a:gd name="T52" fmla="*/ 18 w 87"/>
                <a:gd name="T53" fmla="*/ 45 h 125"/>
                <a:gd name="T54" fmla="*/ 4 w 87"/>
                <a:gd name="T55" fmla="*/ 47 h 125"/>
                <a:gd name="T56" fmla="*/ 2 w 87"/>
                <a:gd name="T57" fmla="*/ 46 h 125"/>
                <a:gd name="T58" fmla="*/ 0 w 87"/>
                <a:gd name="T59" fmla="*/ 44 h 125"/>
                <a:gd name="T60" fmla="*/ 2 w 87"/>
                <a:gd name="T61" fmla="*/ 31 h 125"/>
                <a:gd name="T62" fmla="*/ 9 w 87"/>
                <a:gd name="T63" fmla="*/ 18 h 125"/>
                <a:gd name="T64" fmla="*/ 22 w 87"/>
                <a:gd name="T65" fmla="*/ 7 h 125"/>
                <a:gd name="T66" fmla="*/ 38 w 87"/>
                <a:gd name="T67" fmla="*/ 1 h 125"/>
                <a:gd name="T68" fmla="*/ 61 w 87"/>
                <a:gd name="T69" fmla="*/ 98 h 125"/>
                <a:gd name="T70" fmla="*/ 65 w 87"/>
                <a:gd name="T71" fmla="*/ 99 h 125"/>
                <a:gd name="T72" fmla="*/ 67 w 87"/>
                <a:gd name="T73" fmla="*/ 102 h 125"/>
                <a:gd name="T74" fmla="*/ 69 w 87"/>
                <a:gd name="T75" fmla="*/ 117 h 125"/>
                <a:gd name="T76" fmla="*/ 68 w 87"/>
                <a:gd name="T77" fmla="*/ 120 h 125"/>
                <a:gd name="T78" fmla="*/ 65 w 87"/>
                <a:gd name="T79" fmla="*/ 122 h 125"/>
                <a:gd name="T80" fmla="*/ 51 w 87"/>
                <a:gd name="T81" fmla="*/ 125 h 125"/>
                <a:gd name="T82" fmla="*/ 47 w 87"/>
                <a:gd name="T83" fmla="*/ 124 h 125"/>
                <a:gd name="T84" fmla="*/ 45 w 87"/>
                <a:gd name="T85" fmla="*/ 121 h 125"/>
                <a:gd name="T86" fmla="*/ 43 w 87"/>
                <a:gd name="T87" fmla="*/ 106 h 125"/>
                <a:gd name="T88" fmla="*/ 44 w 87"/>
                <a:gd name="T89" fmla="*/ 102 h 125"/>
                <a:gd name="T90" fmla="*/ 47 w 87"/>
                <a:gd name="T91" fmla="*/ 100 h 125"/>
                <a:gd name="T92" fmla="*/ 61 w 87"/>
                <a:gd name="T93" fmla="*/ 9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125">
                  <a:moveTo>
                    <a:pt x="38" y="1"/>
                  </a:moveTo>
                  <a:cubicBezTo>
                    <a:pt x="44" y="0"/>
                    <a:pt x="49" y="0"/>
                    <a:pt x="55" y="1"/>
                  </a:cubicBezTo>
                  <a:cubicBezTo>
                    <a:pt x="60" y="2"/>
                    <a:pt x="65" y="3"/>
                    <a:pt x="69" y="5"/>
                  </a:cubicBezTo>
                  <a:cubicBezTo>
                    <a:pt x="74" y="8"/>
                    <a:pt x="77" y="11"/>
                    <a:pt x="81" y="15"/>
                  </a:cubicBezTo>
                  <a:cubicBezTo>
                    <a:pt x="84" y="18"/>
                    <a:pt x="86" y="23"/>
                    <a:pt x="87" y="29"/>
                  </a:cubicBezTo>
                  <a:cubicBezTo>
                    <a:pt x="87" y="33"/>
                    <a:pt x="87" y="38"/>
                    <a:pt x="86" y="41"/>
                  </a:cubicBezTo>
                  <a:cubicBezTo>
                    <a:pt x="86" y="45"/>
                    <a:pt x="84" y="48"/>
                    <a:pt x="82" y="51"/>
                  </a:cubicBezTo>
                  <a:cubicBezTo>
                    <a:pt x="81" y="54"/>
                    <a:pt x="79" y="57"/>
                    <a:pt x="76" y="60"/>
                  </a:cubicBezTo>
                  <a:cubicBezTo>
                    <a:pt x="74" y="62"/>
                    <a:pt x="72" y="65"/>
                    <a:pt x="70" y="67"/>
                  </a:cubicBezTo>
                  <a:cubicBezTo>
                    <a:pt x="68" y="70"/>
                    <a:pt x="66" y="72"/>
                    <a:pt x="65" y="75"/>
                  </a:cubicBezTo>
                  <a:cubicBezTo>
                    <a:pt x="63" y="77"/>
                    <a:pt x="63" y="80"/>
                    <a:pt x="63" y="82"/>
                  </a:cubicBezTo>
                  <a:cubicBezTo>
                    <a:pt x="63" y="84"/>
                    <a:pt x="62" y="85"/>
                    <a:pt x="62" y="86"/>
                  </a:cubicBezTo>
                  <a:cubicBezTo>
                    <a:pt x="61" y="87"/>
                    <a:pt x="60" y="87"/>
                    <a:pt x="59" y="88"/>
                  </a:cubicBezTo>
                  <a:cubicBezTo>
                    <a:pt x="46" y="90"/>
                    <a:pt x="46" y="90"/>
                    <a:pt x="46" y="90"/>
                  </a:cubicBezTo>
                  <a:cubicBezTo>
                    <a:pt x="44" y="90"/>
                    <a:pt x="43" y="90"/>
                    <a:pt x="42" y="89"/>
                  </a:cubicBezTo>
                  <a:cubicBezTo>
                    <a:pt x="41" y="88"/>
                    <a:pt x="40" y="87"/>
                    <a:pt x="40" y="86"/>
                  </a:cubicBezTo>
                  <a:cubicBezTo>
                    <a:pt x="40" y="81"/>
                    <a:pt x="40" y="77"/>
                    <a:pt x="41" y="74"/>
                  </a:cubicBezTo>
                  <a:cubicBezTo>
                    <a:pt x="42" y="70"/>
                    <a:pt x="44" y="67"/>
                    <a:pt x="46" y="64"/>
                  </a:cubicBezTo>
                  <a:cubicBezTo>
                    <a:pt x="48" y="60"/>
                    <a:pt x="50" y="58"/>
                    <a:pt x="52" y="55"/>
                  </a:cubicBezTo>
                  <a:cubicBezTo>
                    <a:pt x="54" y="52"/>
                    <a:pt x="57" y="50"/>
                    <a:pt x="59" y="47"/>
                  </a:cubicBezTo>
                  <a:cubicBezTo>
                    <a:pt x="61" y="45"/>
                    <a:pt x="62" y="43"/>
                    <a:pt x="63" y="41"/>
                  </a:cubicBezTo>
                  <a:cubicBezTo>
                    <a:pt x="64" y="38"/>
                    <a:pt x="65" y="36"/>
                    <a:pt x="64" y="34"/>
                  </a:cubicBezTo>
                  <a:cubicBezTo>
                    <a:pt x="64" y="29"/>
                    <a:pt x="61" y="26"/>
                    <a:pt x="57" y="24"/>
                  </a:cubicBezTo>
                  <a:cubicBezTo>
                    <a:pt x="53" y="21"/>
                    <a:pt x="48" y="21"/>
                    <a:pt x="42" y="22"/>
                  </a:cubicBezTo>
                  <a:cubicBezTo>
                    <a:pt x="32" y="23"/>
                    <a:pt x="26" y="30"/>
                    <a:pt x="23" y="40"/>
                  </a:cubicBezTo>
                  <a:cubicBezTo>
                    <a:pt x="22" y="41"/>
                    <a:pt x="22" y="42"/>
                    <a:pt x="21" y="43"/>
                  </a:cubicBezTo>
                  <a:cubicBezTo>
                    <a:pt x="21" y="44"/>
                    <a:pt x="20" y="44"/>
                    <a:pt x="18" y="45"/>
                  </a:cubicBezTo>
                  <a:cubicBezTo>
                    <a:pt x="4" y="47"/>
                    <a:pt x="4" y="47"/>
                    <a:pt x="4" y="47"/>
                  </a:cubicBezTo>
                  <a:cubicBezTo>
                    <a:pt x="3" y="47"/>
                    <a:pt x="2" y="47"/>
                    <a:pt x="2" y="46"/>
                  </a:cubicBezTo>
                  <a:cubicBezTo>
                    <a:pt x="1" y="46"/>
                    <a:pt x="0" y="45"/>
                    <a:pt x="0" y="44"/>
                  </a:cubicBezTo>
                  <a:cubicBezTo>
                    <a:pt x="0" y="40"/>
                    <a:pt x="0" y="35"/>
                    <a:pt x="2" y="31"/>
                  </a:cubicBezTo>
                  <a:cubicBezTo>
                    <a:pt x="3" y="26"/>
                    <a:pt x="6" y="22"/>
                    <a:pt x="9" y="18"/>
                  </a:cubicBezTo>
                  <a:cubicBezTo>
                    <a:pt x="13" y="14"/>
                    <a:pt x="17" y="10"/>
                    <a:pt x="22" y="7"/>
                  </a:cubicBezTo>
                  <a:cubicBezTo>
                    <a:pt x="27" y="4"/>
                    <a:pt x="32" y="2"/>
                    <a:pt x="38" y="1"/>
                  </a:cubicBezTo>
                  <a:moveTo>
                    <a:pt x="61" y="98"/>
                  </a:moveTo>
                  <a:cubicBezTo>
                    <a:pt x="63" y="98"/>
                    <a:pt x="64" y="98"/>
                    <a:pt x="65" y="99"/>
                  </a:cubicBezTo>
                  <a:cubicBezTo>
                    <a:pt x="66" y="99"/>
                    <a:pt x="67" y="100"/>
                    <a:pt x="67" y="102"/>
                  </a:cubicBezTo>
                  <a:cubicBezTo>
                    <a:pt x="69" y="117"/>
                    <a:pt x="69" y="117"/>
                    <a:pt x="69" y="117"/>
                  </a:cubicBezTo>
                  <a:cubicBezTo>
                    <a:pt x="69" y="118"/>
                    <a:pt x="69" y="119"/>
                    <a:pt x="68" y="120"/>
                  </a:cubicBezTo>
                  <a:cubicBezTo>
                    <a:pt x="68" y="121"/>
                    <a:pt x="67" y="122"/>
                    <a:pt x="65" y="122"/>
                  </a:cubicBezTo>
                  <a:cubicBezTo>
                    <a:pt x="51" y="125"/>
                    <a:pt x="51" y="125"/>
                    <a:pt x="51" y="125"/>
                  </a:cubicBezTo>
                  <a:cubicBezTo>
                    <a:pt x="49" y="125"/>
                    <a:pt x="48" y="125"/>
                    <a:pt x="47" y="124"/>
                  </a:cubicBezTo>
                  <a:cubicBezTo>
                    <a:pt x="46" y="123"/>
                    <a:pt x="45" y="122"/>
                    <a:pt x="45" y="121"/>
                  </a:cubicBezTo>
                  <a:cubicBezTo>
                    <a:pt x="43" y="106"/>
                    <a:pt x="43" y="106"/>
                    <a:pt x="43" y="106"/>
                  </a:cubicBezTo>
                  <a:cubicBezTo>
                    <a:pt x="42" y="104"/>
                    <a:pt x="43" y="103"/>
                    <a:pt x="44" y="102"/>
                  </a:cubicBezTo>
                  <a:cubicBezTo>
                    <a:pt x="44" y="101"/>
                    <a:pt x="45" y="100"/>
                    <a:pt x="47" y="100"/>
                  </a:cubicBezTo>
                  <a:cubicBezTo>
                    <a:pt x="61" y="98"/>
                    <a:pt x="61" y="98"/>
                    <a:pt x="61" y="98"/>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1">
              <a:extLst>
                <a:ext uri="{FF2B5EF4-FFF2-40B4-BE49-F238E27FC236}">
                  <a16:creationId xmlns:a16="http://schemas.microsoft.com/office/drawing/2014/main" id="{E0F4A438-65E8-468C-A217-94543782F69E}"/>
                </a:ext>
              </a:extLst>
            </p:cNvPr>
            <p:cNvSpPr>
              <a:spLocks noEditPoints="1"/>
            </p:cNvSpPr>
            <p:nvPr/>
          </p:nvSpPr>
          <p:spPr bwMode="auto">
            <a:xfrm>
              <a:off x="5221" y="2094"/>
              <a:ext cx="214" cy="243"/>
            </a:xfrm>
            <a:custGeom>
              <a:avLst/>
              <a:gdLst>
                <a:gd name="T0" fmla="*/ 34 w 120"/>
                <a:gd name="T1" fmla="*/ 111 h 136"/>
                <a:gd name="T2" fmla="*/ 36 w 120"/>
                <a:gd name="T3" fmla="*/ 115 h 136"/>
                <a:gd name="T4" fmla="*/ 35 w 120"/>
                <a:gd name="T5" fmla="*/ 119 h 136"/>
                <a:gd name="T6" fmla="*/ 25 w 120"/>
                <a:gd name="T7" fmla="*/ 134 h 136"/>
                <a:gd name="T8" fmla="*/ 21 w 120"/>
                <a:gd name="T9" fmla="*/ 136 h 136"/>
                <a:gd name="T10" fmla="*/ 17 w 120"/>
                <a:gd name="T11" fmla="*/ 135 h 136"/>
                <a:gd name="T12" fmla="*/ 2 w 120"/>
                <a:gd name="T13" fmla="*/ 125 h 136"/>
                <a:gd name="T14" fmla="*/ 0 w 120"/>
                <a:gd name="T15" fmla="*/ 121 h 136"/>
                <a:gd name="T16" fmla="*/ 1 w 120"/>
                <a:gd name="T17" fmla="*/ 117 h 136"/>
                <a:gd name="T18" fmla="*/ 12 w 120"/>
                <a:gd name="T19" fmla="*/ 102 h 136"/>
                <a:gd name="T20" fmla="*/ 15 w 120"/>
                <a:gd name="T21" fmla="*/ 100 h 136"/>
                <a:gd name="T22" fmla="*/ 19 w 120"/>
                <a:gd name="T23" fmla="*/ 101 h 136"/>
                <a:gd name="T24" fmla="*/ 34 w 120"/>
                <a:gd name="T25" fmla="*/ 111 h 136"/>
                <a:gd name="T26" fmla="*/ 95 w 120"/>
                <a:gd name="T27" fmla="*/ 11 h 136"/>
                <a:gd name="T28" fmla="*/ 109 w 120"/>
                <a:gd name="T29" fmla="*/ 24 h 136"/>
                <a:gd name="T30" fmla="*/ 118 w 120"/>
                <a:gd name="T31" fmla="*/ 40 h 136"/>
                <a:gd name="T32" fmla="*/ 119 w 120"/>
                <a:gd name="T33" fmla="*/ 57 h 136"/>
                <a:gd name="T34" fmla="*/ 113 w 120"/>
                <a:gd name="T35" fmla="*/ 74 h 136"/>
                <a:gd name="T36" fmla="*/ 102 w 120"/>
                <a:gd name="T37" fmla="*/ 84 h 136"/>
                <a:gd name="T38" fmla="*/ 90 w 120"/>
                <a:gd name="T39" fmla="*/ 89 h 136"/>
                <a:gd name="T40" fmla="*/ 78 w 120"/>
                <a:gd name="T41" fmla="*/ 92 h 136"/>
                <a:gd name="T42" fmla="*/ 66 w 120"/>
                <a:gd name="T43" fmla="*/ 93 h 136"/>
                <a:gd name="T44" fmla="*/ 56 w 120"/>
                <a:gd name="T45" fmla="*/ 94 h 136"/>
                <a:gd name="T46" fmla="*/ 48 w 120"/>
                <a:gd name="T47" fmla="*/ 99 h 136"/>
                <a:gd name="T48" fmla="*/ 44 w 120"/>
                <a:gd name="T49" fmla="*/ 101 h 136"/>
                <a:gd name="T50" fmla="*/ 40 w 120"/>
                <a:gd name="T51" fmla="*/ 100 h 136"/>
                <a:gd name="T52" fmla="*/ 27 w 120"/>
                <a:gd name="T53" fmla="*/ 91 h 136"/>
                <a:gd name="T54" fmla="*/ 25 w 120"/>
                <a:gd name="T55" fmla="*/ 88 h 136"/>
                <a:gd name="T56" fmla="*/ 26 w 120"/>
                <a:gd name="T57" fmla="*/ 84 h 136"/>
                <a:gd name="T58" fmla="*/ 37 w 120"/>
                <a:gd name="T59" fmla="*/ 74 h 136"/>
                <a:gd name="T60" fmla="*/ 49 w 120"/>
                <a:gd name="T61" fmla="*/ 69 h 136"/>
                <a:gd name="T62" fmla="*/ 62 w 120"/>
                <a:gd name="T63" fmla="*/ 67 h 136"/>
                <a:gd name="T64" fmla="*/ 73 w 120"/>
                <a:gd name="T65" fmla="*/ 66 h 136"/>
                <a:gd name="T66" fmla="*/ 83 w 120"/>
                <a:gd name="T67" fmla="*/ 65 h 136"/>
                <a:gd name="T68" fmla="*/ 90 w 120"/>
                <a:gd name="T69" fmla="*/ 60 h 136"/>
                <a:gd name="T70" fmla="*/ 92 w 120"/>
                <a:gd name="T71" fmla="*/ 45 h 136"/>
                <a:gd name="T72" fmla="*/ 81 w 120"/>
                <a:gd name="T73" fmla="*/ 31 h 136"/>
                <a:gd name="T74" fmla="*/ 50 w 120"/>
                <a:gd name="T75" fmla="*/ 30 h 136"/>
                <a:gd name="T76" fmla="*/ 46 w 120"/>
                <a:gd name="T77" fmla="*/ 32 h 136"/>
                <a:gd name="T78" fmla="*/ 42 w 120"/>
                <a:gd name="T79" fmla="*/ 31 h 136"/>
                <a:gd name="T80" fmla="*/ 28 w 120"/>
                <a:gd name="T81" fmla="*/ 21 h 136"/>
                <a:gd name="T82" fmla="*/ 26 w 120"/>
                <a:gd name="T83" fmla="*/ 18 h 136"/>
                <a:gd name="T84" fmla="*/ 27 w 120"/>
                <a:gd name="T85" fmla="*/ 15 h 136"/>
                <a:gd name="T86" fmla="*/ 39 w 120"/>
                <a:gd name="T87" fmla="*/ 5 h 136"/>
                <a:gd name="T88" fmla="*/ 57 w 120"/>
                <a:gd name="T89" fmla="*/ 1 h 136"/>
                <a:gd name="T90" fmla="*/ 76 w 120"/>
                <a:gd name="T91" fmla="*/ 2 h 136"/>
                <a:gd name="T92" fmla="*/ 95 w 120"/>
                <a:gd name="T93" fmla="*/ 1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0" h="136">
                  <a:moveTo>
                    <a:pt x="34" y="111"/>
                  </a:moveTo>
                  <a:cubicBezTo>
                    <a:pt x="35" y="112"/>
                    <a:pt x="36" y="113"/>
                    <a:pt x="36" y="115"/>
                  </a:cubicBezTo>
                  <a:cubicBezTo>
                    <a:pt x="36" y="116"/>
                    <a:pt x="36" y="118"/>
                    <a:pt x="35" y="119"/>
                  </a:cubicBezTo>
                  <a:cubicBezTo>
                    <a:pt x="25" y="134"/>
                    <a:pt x="25" y="134"/>
                    <a:pt x="25" y="134"/>
                  </a:cubicBezTo>
                  <a:cubicBezTo>
                    <a:pt x="24" y="135"/>
                    <a:pt x="23" y="136"/>
                    <a:pt x="21" y="136"/>
                  </a:cubicBezTo>
                  <a:cubicBezTo>
                    <a:pt x="19" y="136"/>
                    <a:pt x="18" y="136"/>
                    <a:pt x="17" y="135"/>
                  </a:cubicBezTo>
                  <a:cubicBezTo>
                    <a:pt x="2" y="125"/>
                    <a:pt x="2" y="125"/>
                    <a:pt x="2" y="125"/>
                  </a:cubicBezTo>
                  <a:cubicBezTo>
                    <a:pt x="1" y="124"/>
                    <a:pt x="0" y="123"/>
                    <a:pt x="0" y="121"/>
                  </a:cubicBezTo>
                  <a:cubicBezTo>
                    <a:pt x="0" y="120"/>
                    <a:pt x="0" y="118"/>
                    <a:pt x="1" y="117"/>
                  </a:cubicBezTo>
                  <a:cubicBezTo>
                    <a:pt x="12" y="102"/>
                    <a:pt x="12" y="102"/>
                    <a:pt x="12" y="102"/>
                  </a:cubicBezTo>
                  <a:cubicBezTo>
                    <a:pt x="13" y="101"/>
                    <a:pt x="14" y="100"/>
                    <a:pt x="15" y="100"/>
                  </a:cubicBezTo>
                  <a:cubicBezTo>
                    <a:pt x="17" y="100"/>
                    <a:pt x="18" y="100"/>
                    <a:pt x="19" y="101"/>
                  </a:cubicBezTo>
                  <a:cubicBezTo>
                    <a:pt x="34" y="111"/>
                    <a:pt x="34" y="111"/>
                    <a:pt x="34" y="111"/>
                  </a:cubicBezTo>
                  <a:moveTo>
                    <a:pt x="95" y="11"/>
                  </a:moveTo>
                  <a:cubicBezTo>
                    <a:pt x="100" y="15"/>
                    <a:pt x="105" y="19"/>
                    <a:pt x="109" y="24"/>
                  </a:cubicBezTo>
                  <a:cubicBezTo>
                    <a:pt x="113" y="29"/>
                    <a:pt x="116" y="34"/>
                    <a:pt x="118" y="40"/>
                  </a:cubicBezTo>
                  <a:cubicBezTo>
                    <a:pt x="119" y="45"/>
                    <a:pt x="120" y="51"/>
                    <a:pt x="119" y="57"/>
                  </a:cubicBezTo>
                  <a:cubicBezTo>
                    <a:pt x="119" y="63"/>
                    <a:pt x="117" y="69"/>
                    <a:pt x="113" y="74"/>
                  </a:cubicBezTo>
                  <a:cubicBezTo>
                    <a:pt x="109" y="79"/>
                    <a:pt x="106" y="82"/>
                    <a:pt x="102" y="84"/>
                  </a:cubicBezTo>
                  <a:cubicBezTo>
                    <a:pt x="98" y="87"/>
                    <a:pt x="95" y="88"/>
                    <a:pt x="90" y="89"/>
                  </a:cubicBezTo>
                  <a:cubicBezTo>
                    <a:pt x="86" y="91"/>
                    <a:pt x="82" y="91"/>
                    <a:pt x="78" y="92"/>
                  </a:cubicBezTo>
                  <a:cubicBezTo>
                    <a:pt x="74" y="92"/>
                    <a:pt x="70" y="92"/>
                    <a:pt x="66" y="93"/>
                  </a:cubicBezTo>
                  <a:cubicBezTo>
                    <a:pt x="63" y="93"/>
                    <a:pt x="59" y="94"/>
                    <a:pt x="56" y="94"/>
                  </a:cubicBezTo>
                  <a:cubicBezTo>
                    <a:pt x="53" y="95"/>
                    <a:pt x="50" y="97"/>
                    <a:pt x="48" y="99"/>
                  </a:cubicBezTo>
                  <a:cubicBezTo>
                    <a:pt x="47" y="100"/>
                    <a:pt x="46" y="101"/>
                    <a:pt x="44" y="101"/>
                  </a:cubicBezTo>
                  <a:cubicBezTo>
                    <a:pt x="43" y="102"/>
                    <a:pt x="41" y="101"/>
                    <a:pt x="40" y="100"/>
                  </a:cubicBezTo>
                  <a:cubicBezTo>
                    <a:pt x="27" y="91"/>
                    <a:pt x="27" y="91"/>
                    <a:pt x="27" y="91"/>
                  </a:cubicBezTo>
                  <a:cubicBezTo>
                    <a:pt x="26" y="90"/>
                    <a:pt x="25" y="89"/>
                    <a:pt x="25" y="88"/>
                  </a:cubicBezTo>
                  <a:cubicBezTo>
                    <a:pt x="25" y="86"/>
                    <a:pt x="25" y="85"/>
                    <a:pt x="26" y="84"/>
                  </a:cubicBezTo>
                  <a:cubicBezTo>
                    <a:pt x="29" y="79"/>
                    <a:pt x="33" y="76"/>
                    <a:pt x="37" y="74"/>
                  </a:cubicBezTo>
                  <a:cubicBezTo>
                    <a:pt x="41" y="72"/>
                    <a:pt x="45" y="70"/>
                    <a:pt x="49" y="69"/>
                  </a:cubicBezTo>
                  <a:cubicBezTo>
                    <a:pt x="53" y="68"/>
                    <a:pt x="58" y="68"/>
                    <a:pt x="62" y="67"/>
                  </a:cubicBezTo>
                  <a:cubicBezTo>
                    <a:pt x="66" y="67"/>
                    <a:pt x="70" y="67"/>
                    <a:pt x="73" y="66"/>
                  </a:cubicBezTo>
                  <a:cubicBezTo>
                    <a:pt x="77" y="66"/>
                    <a:pt x="80" y="65"/>
                    <a:pt x="83" y="65"/>
                  </a:cubicBezTo>
                  <a:cubicBezTo>
                    <a:pt x="86" y="64"/>
                    <a:pt x="88" y="62"/>
                    <a:pt x="90" y="60"/>
                  </a:cubicBezTo>
                  <a:cubicBezTo>
                    <a:pt x="93" y="55"/>
                    <a:pt x="94" y="51"/>
                    <a:pt x="92" y="45"/>
                  </a:cubicBezTo>
                  <a:cubicBezTo>
                    <a:pt x="90" y="40"/>
                    <a:pt x="87" y="35"/>
                    <a:pt x="81" y="31"/>
                  </a:cubicBezTo>
                  <a:cubicBezTo>
                    <a:pt x="71" y="24"/>
                    <a:pt x="61" y="24"/>
                    <a:pt x="50" y="30"/>
                  </a:cubicBezTo>
                  <a:cubicBezTo>
                    <a:pt x="48" y="31"/>
                    <a:pt x="47" y="32"/>
                    <a:pt x="46" y="32"/>
                  </a:cubicBezTo>
                  <a:cubicBezTo>
                    <a:pt x="45" y="32"/>
                    <a:pt x="43" y="32"/>
                    <a:pt x="42" y="31"/>
                  </a:cubicBezTo>
                  <a:cubicBezTo>
                    <a:pt x="28" y="21"/>
                    <a:pt x="28" y="21"/>
                    <a:pt x="28" y="21"/>
                  </a:cubicBezTo>
                  <a:cubicBezTo>
                    <a:pt x="27" y="20"/>
                    <a:pt x="27" y="19"/>
                    <a:pt x="26" y="18"/>
                  </a:cubicBezTo>
                  <a:cubicBezTo>
                    <a:pt x="26" y="17"/>
                    <a:pt x="27" y="16"/>
                    <a:pt x="27" y="15"/>
                  </a:cubicBezTo>
                  <a:cubicBezTo>
                    <a:pt x="30" y="11"/>
                    <a:pt x="34" y="8"/>
                    <a:pt x="39" y="5"/>
                  </a:cubicBezTo>
                  <a:cubicBezTo>
                    <a:pt x="45" y="3"/>
                    <a:pt x="50" y="1"/>
                    <a:pt x="57" y="1"/>
                  </a:cubicBezTo>
                  <a:cubicBezTo>
                    <a:pt x="63" y="0"/>
                    <a:pt x="69" y="1"/>
                    <a:pt x="76" y="2"/>
                  </a:cubicBezTo>
                  <a:cubicBezTo>
                    <a:pt x="83" y="4"/>
                    <a:pt x="89" y="7"/>
                    <a:pt x="95" y="11"/>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2">
              <a:extLst>
                <a:ext uri="{FF2B5EF4-FFF2-40B4-BE49-F238E27FC236}">
                  <a16:creationId xmlns:a16="http://schemas.microsoft.com/office/drawing/2014/main" id="{71B15130-299E-4827-96BC-B7B60BAE9F40}"/>
                </a:ext>
              </a:extLst>
            </p:cNvPr>
            <p:cNvSpPr>
              <a:spLocks/>
            </p:cNvSpPr>
            <p:nvPr/>
          </p:nvSpPr>
          <p:spPr bwMode="auto">
            <a:xfrm>
              <a:off x="5266" y="2094"/>
              <a:ext cx="169" cy="180"/>
            </a:xfrm>
            <a:custGeom>
              <a:avLst/>
              <a:gdLst>
                <a:gd name="T0" fmla="*/ 37 w 95"/>
                <a:gd name="T1" fmla="*/ 0 h 101"/>
                <a:gd name="T2" fmla="*/ 32 w 95"/>
                <a:gd name="T3" fmla="*/ 1 h 101"/>
                <a:gd name="T4" fmla="*/ 14 w 95"/>
                <a:gd name="T5" fmla="*/ 5 h 101"/>
                <a:gd name="T6" fmla="*/ 2 w 95"/>
                <a:gd name="T7" fmla="*/ 15 h 101"/>
                <a:gd name="T8" fmla="*/ 1 w 95"/>
                <a:gd name="T9" fmla="*/ 17 h 101"/>
                <a:gd name="T10" fmla="*/ 1 w 95"/>
                <a:gd name="T11" fmla="*/ 18 h 101"/>
                <a:gd name="T12" fmla="*/ 3 w 95"/>
                <a:gd name="T13" fmla="*/ 21 h 101"/>
                <a:gd name="T14" fmla="*/ 17 w 95"/>
                <a:gd name="T15" fmla="*/ 31 h 101"/>
                <a:gd name="T16" fmla="*/ 20 w 95"/>
                <a:gd name="T17" fmla="*/ 32 h 101"/>
                <a:gd name="T18" fmla="*/ 21 w 95"/>
                <a:gd name="T19" fmla="*/ 32 h 101"/>
                <a:gd name="T20" fmla="*/ 25 w 95"/>
                <a:gd name="T21" fmla="*/ 30 h 101"/>
                <a:gd name="T22" fmla="*/ 40 w 95"/>
                <a:gd name="T23" fmla="*/ 26 h 101"/>
                <a:gd name="T24" fmla="*/ 56 w 95"/>
                <a:gd name="T25" fmla="*/ 31 h 101"/>
                <a:gd name="T26" fmla="*/ 67 w 95"/>
                <a:gd name="T27" fmla="*/ 45 h 101"/>
                <a:gd name="T28" fmla="*/ 68 w 95"/>
                <a:gd name="T29" fmla="*/ 51 h 101"/>
                <a:gd name="T30" fmla="*/ 65 w 95"/>
                <a:gd name="T31" fmla="*/ 60 h 101"/>
                <a:gd name="T32" fmla="*/ 58 w 95"/>
                <a:gd name="T33" fmla="*/ 65 h 101"/>
                <a:gd name="T34" fmla="*/ 48 w 95"/>
                <a:gd name="T35" fmla="*/ 66 h 101"/>
                <a:gd name="T36" fmla="*/ 37 w 95"/>
                <a:gd name="T37" fmla="*/ 67 h 101"/>
                <a:gd name="T38" fmla="*/ 24 w 95"/>
                <a:gd name="T39" fmla="*/ 69 h 101"/>
                <a:gd name="T40" fmla="*/ 12 w 95"/>
                <a:gd name="T41" fmla="*/ 74 h 101"/>
                <a:gd name="T42" fmla="*/ 1 w 95"/>
                <a:gd name="T43" fmla="*/ 84 h 101"/>
                <a:gd name="T44" fmla="*/ 0 w 95"/>
                <a:gd name="T45" fmla="*/ 87 h 101"/>
                <a:gd name="T46" fmla="*/ 0 w 95"/>
                <a:gd name="T47" fmla="*/ 88 h 101"/>
                <a:gd name="T48" fmla="*/ 2 w 95"/>
                <a:gd name="T49" fmla="*/ 91 h 101"/>
                <a:gd name="T50" fmla="*/ 15 w 95"/>
                <a:gd name="T51" fmla="*/ 100 h 101"/>
                <a:gd name="T52" fmla="*/ 18 w 95"/>
                <a:gd name="T53" fmla="*/ 101 h 101"/>
                <a:gd name="T54" fmla="*/ 19 w 95"/>
                <a:gd name="T55" fmla="*/ 101 h 101"/>
                <a:gd name="T56" fmla="*/ 23 w 95"/>
                <a:gd name="T57" fmla="*/ 99 h 101"/>
                <a:gd name="T58" fmla="*/ 31 w 95"/>
                <a:gd name="T59" fmla="*/ 94 h 101"/>
                <a:gd name="T60" fmla="*/ 41 w 95"/>
                <a:gd name="T61" fmla="*/ 93 h 101"/>
                <a:gd name="T62" fmla="*/ 53 w 95"/>
                <a:gd name="T63" fmla="*/ 92 h 101"/>
                <a:gd name="T64" fmla="*/ 65 w 95"/>
                <a:gd name="T65" fmla="*/ 89 h 101"/>
                <a:gd name="T66" fmla="*/ 77 w 95"/>
                <a:gd name="T67" fmla="*/ 84 h 101"/>
                <a:gd name="T68" fmla="*/ 88 w 95"/>
                <a:gd name="T69" fmla="*/ 74 h 101"/>
                <a:gd name="T70" fmla="*/ 94 w 95"/>
                <a:gd name="T71" fmla="*/ 57 h 101"/>
                <a:gd name="T72" fmla="*/ 95 w 95"/>
                <a:gd name="T73" fmla="*/ 53 h 101"/>
                <a:gd name="T74" fmla="*/ 93 w 95"/>
                <a:gd name="T75" fmla="*/ 40 h 101"/>
                <a:gd name="T76" fmla="*/ 84 w 95"/>
                <a:gd name="T77" fmla="*/ 24 h 101"/>
                <a:gd name="T78" fmla="*/ 70 w 95"/>
                <a:gd name="T79" fmla="*/ 11 h 101"/>
                <a:gd name="T80" fmla="*/ 51 w 95"/>
                <a:gd name="T81" fmla="*/ 2 h 101"/>
                <a:gd name="T82" fmla="*/ 37 w 95"/>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01">
                  <a:moveTo>
                    <a:pt x="37" y="0"/>
                  </a:moveTo>
                  <a:cubicBezTo>
                    <a:pt x="35" y="0"/>
                    <a:pt x="33" y="0"/>
                    <a:pt x="32" y="1"/>
                  </a:cubicBezTo>
                  <a:cubicBezTo>
                    <a:pt x="25" y="1"/>
                    <a:pt x="20" y="3"/>
                    <a:pt x="14" y="5"/>
                  </a:cubicBezTo>
                  <a:cubicBezTo>
                    <a:pt x="9" y="8"/>
                    <a:pt x="5" y="11"/>
                    <a:pt x="2" y="15"/>
                  </a:cubicBezTo>
                  <a:cubicBezTo>
                    <a:pt x="2" y="15"/>
                    <a:pt x="1" y="16"/>
                    <a:pt x="1" y="17"/>
                  </a:cubicBezTo>
                  <a:cubicBezTo>
                    <a:pt x="1" y="17"/>
                    <a:pt x="1" y="18"/>
                    <a:pt x="1" y="18"/>
                  </a:cubicBezTo>
                  <a:cubicBezTo>
                    <a:pt x="2" y="19"/>
                    <a:pt x="2" y="20"/>
                    <a:pt x="3" y="21"/>
                  </a:cubicBezTo>
                  <a:cubicBezTo>
                    <a:pt x="17" y="31"/>
                    <a:pt x="17" y="31"/>
                    <a:pt x="17" y="31"/>
                  </a:cubicBezTo>
                  <a:cubicBezTo>
                    <a:pt x="18" y="31"/>
                    <a:pt x="19" y="32"/>
                    <a:pt x="20" y="32"/>
                  </a:cubicBezTo>
                  <a:cubicBezTo>
                    <a:pt x="20" y="32"/>
                    <a:pt x="21" y="32"/>
                    <a:pt x="21" y="32"/>
                  </a:cubicBezTo>
                  <a:cubicBezTo>
                    <a:pt x="22" y="32"/>
                    <a:pt x="23" y="31"/>
                    <a:pt x="25" y="30"/>
                  </a:cubicBezTo>
                  <a:cubicBezTo>
                    <a:pt x="30" y="27"/>
                    <a:pt x="35" y="26"/>
                    <a:pt x="40" y="26"/>
                  </a:cubicBezTo>
                  <a:cubicBezTo>
                    <a:pt x="46" y="26"/>
                    <a:pt x="51" y="27"/>
                    <a:pt x="56" y="31"/>
                  </a:cubicBezTo>
                  <a:cubicBezTo>
                    <a:pt x="62" y="35"/>
                    <a:pt x="65" y="40"/>
                    <a:pt x="67" y="45"/>
                  </a:cubicBezTo>
                  <a:cubicBezTo>
                    <a:pt x="68" y="47"/>
                    <a:pt x="68" y="49"/>
                    <a:pt x="68" y="51"/>
                  </a:cubicBezTo>
                  <a:cubicBezTo>
                    <a:pt x="68" y="54"/>
                    <a:pt x="67" y="57"/>
                    <a:pt x="65" y="60"/>
                  </a:cubicBezTo>
                  <a:cubicBezTo>
                    <a:pt x="63" y="62"/>
                    <a:pt x="61" y="64"/>
                    <a:pt x="58" y="65"/>
                  </a:cubicBezTo>
                  <a:cubicBezTo>
                    <a:pt x="55" y="65"/>
                    <a:pt x="52" y="66"/>
                    <a:pt x="48" y="66"/>
                  </a:cubicBezTo>
                  <a:cubicBezTo>
                    <a:pt x="45" y="67"/>
                    <a:pt x="41" y="67"/>
                    <a:pt x="37" y="67"/>
                  </a:cubicBezTo>
                  <a:cubicBezTo>
                    <a:pt x="33" y="68"/>
                    <a:pt x="28" y="68"/>
                    <a:pt x="24" y="69"/>
                  </a:cubicBezTo>
                  <a:cubicBezTo>
                    <a:pt x="20" y="70"/>
                    <a:pt x="16" y="72"/>
                    <a:pt x="12" y="74"/>
                  </a:cubicBezTo>
                  <a:cubicBezTo>
                    <a:pt x="8" y="76"/>
                    <a:pt x="4" y="79"/>
                    <a:pt x="1" y="84"/>
                  </a:cubicBezTo>
                  <a:cubicBezTo>
                    <a:pt x="0" y="84"/>
                    <a:pt x="0" y="85"/>
                    <a:pt x="0" y="87"/>
                  </a:cubicBezTo>
                  <a:cubicBezTo>
                    <a:pt x="0" y="87"/>
                    <a:pt x="0" y="87"/>
                    <a:pt x="0" y="88"/>
                  </a:cubicBezTo>
                  <a:cubicBezTo>
                    <a:pt x="0" y="89"/>
                    <a:pt x="1" y="90"/>
                    <a:pt x="2" y="91"/>
                  </a:cubicBezTo>
                  <a:cubicBezTo>
                    <a:pt x="15" y="100"/>
                    <a:pt x="15" y="100"/>
                    <a:pt x="15" y="100"/>
                  </a:cubicBezTo>
                  <a:cubicBezTo>
                    <a:pt x="16" y="101"/>
                    <a:pt x="17" y="101"/>
                    <a:pt x="18" y="101"/>
                  </a:cubicBezTo>
                  <a:cubicBezTo>
                    <a:pt x="18" y="101"/>
                    <a:pt x="19" y="101"/>
                    <a:pt x="19" y="101"/>
                  </a:cubicBezTo>
                  <a:cubicBezTo>
                    <a:pt x="21" y="101"/>
                    <a:pt x="22" y="100"/>
                    <a:pt x="23" y="99"/>
                  </a:cubicBezTo>
                  <a:cubicBezTo>
                    <a:pt x="25" y="97"/>
                    <a:pt x="28" y="95"/>
                    <a:pt x="31" y="94"/>
                  </a:cubicBezTo>
                  <a:cubicBezTo>
                    <a:pt x="34" y="94"/>
                    <a:pt x="38" y="93"/>
                    <a:pt x="41" y="93"/>
                  </a:cubicBezTo>
                  <a:cubicBezTo>
                    <a:pt x="45" y="92"/>
                    <a:pt x="49" y="92"/>
                    <a:pt x="53" y="92"/>
                  </a:cubicBezTo>
                  <a:cubicBezTo>
                    <a:pt x="57" y="91"/>
                    <a:pt x="61" y="91"/>
                    <a:pt x="65" y="89"/>
                  </a:cubicBezTo>
                  <a:cubicBezTo>
                    <a:pt x="70" y="88"/>
                    <a:pt x="73" y="87"/>
                    <a:pt x="77" y="84"/>
                  </a:cubicBezTo>
                  <a:cubicBezTo>
                    <a:pt x="81" y="82"/>
                    <a:pt x="84" y="79"/>
                    <a:pt x="88" y="74"/>
                  </a:cubicBezTo>
                  <a:cubicBezTo>
                    <a:pt x="92" y="69"/>
                    <a:pt x="94" y="63"/>
                    <a:pt x="94" y="57"/>
                  </a:cubicBezTo>
                  <a:cubicBezTo>
                    <a:pt x="95" y="56"/>
                    <a:pt x="95" y="54"/>
                    <a:pt x="95" y="53"/>
                  </a:cubicBezTo>
                  <a:cubicBezTo>
                    <a:pt x="95" y="48"/>
                    <a:pt x="94" y="44"/>
                    <a:pt x="93" y="40"/>
                  </a:cubicBezTo>
                  <a:cubicBezTo>
                    <a:pt x="91" y="34"/>
                    <a:pt x="88" y="29"/>
                    <a:pt x="84" y="24"/>
                  </a:cubicBezTo>
                  <a:cubicBezTo>
                    <a:pt x="80" y="19"/>
                    <a:pt x="75" y="15"/>
                    <a:pt x="70" y="11"/>
                  </a:cubicBezTo>
                  <a:cubicBezTo>
                    <a:pt x="64" y="7"/>
                    <a:pt x="58" y="4"/>
                    <a:pt x="51" y="2"/>
                  </a:cubicBezTo>
                  <a:cubicBezTo>
                    <a:pt x="46" y="1"/>
                    <a:pt x="41" y="0"/>
                    <a:pt x="37" y="0"/>
                  </a:cubicBezTo>
                </a:path>
              </a:pathLst>
            </a:custGeom>
            <a:solidFill>
              <a:srgbClr val="FC7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3">
              <a:extLst>
                <a:ext uri="{FF2B5EF4-FFF2-40B4-BE49-F238E27FC236}">
                  <a16:creationId xmlns:a16="http://schemas.microsoft.com/office/drawing/2014/main" id="{700DF2A2-D112-4068-B69F-098BD3ABD4D5}"/>
                </a:ext>
              </a:extLst>
            </p:cNvPr>
            <p:cNvSpPr>
              <a:spLocks/>
            </p:cNvSpPr>
            <p:nvPr/>
          </p:nvSpPr>
          <p:spPr bwMode="auto">
            <a:xfrm>
              <a:off x="5221" y="2273"/>
              <a:ext cx="65" cy="64"/>
            </a:xfrm>
            <a:custGeom>
              <a:avLst/>
              <a:gdLst>
                <a:gd name="T0" fmla="*/ 16 w 36"/>
                <a:gd name="T1" fmla="*/ 0 h 36"/>
                <a:gd name="T2" fmla="*/ 15 w 36"/>
                <a:gd name="T3" fmla="*/ 0 h 36"/>
                <a:gd name="T4" fmla="*/ 12 w 36"/>
                <a:gd name="T5" fmla="*/ 2 h 36"/>
                <a:gd name="T6" fmla="*/ 1 w 36"/>
                <a:gd name="T7" fmla="*/ 17 h 36"/>
                <a:gd name="T8" fmla="*/ 0 w 36"/>
                <a:gd name="T9" fmla="*/ 20 h 36"/>
                <a:gd name="T10" fmla="*/ 0 w 36"/>
                <a:gd name="T11" fmla="*/ 21 h 36"/>
                <a:gd name="T12" fmla="*/ 2 w 36"/>
                <a:gd name="T13" fmla="*/ 25 h 36"/>
                <a:gd name="T14" fmla="*/ 17 w 36"/>
                <a:gd name="T15" fmla="*/ 35 h 36"/>
                <a:gd name="T16" fmla="*/ 20 w 36"/>
                <a:gd name="T17" fmla="*/ 36 h 36"/>
                <a:gd name="T18" fmla="*/ 21 w 36"/>
                <a:gd name="T19" fmla="*/ 36 h 36"/>
                <a:gd name="T20" fmla="*/ 25 w 36"/>
                <a:gd name="T21" fmla="*/ 34 h 36"/>
                <a:gd name="T22" fmla="*/ 35 w 36"/>
                <a:gd name="T23" fmla="*/ 19 h 36"/>
                <a:gd name="T24" fmla="*/ 36 w 36"/>
                <a:gd name="T25" fmla="*/ 16 h 36"/>
                <a:gd name="T26" fmla="*/ 36 w 36"/>
                <a:gd name="T27" fmla="*/ 15 h 36"/>
                <a:gd name="T28" fmla="*/ 34 w 36"/>
                <a:gd name="T29" fmla="*/ 11 h 36"/>
                <a:gd name="T30" fmla="*/ 19 w 36"/>
                <a:gd name="T31" fmla="*/ 1 h 36"/>
                <a:gd name="T32" fmla="*/ 16 w 36"/>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6">
                  <a:moveTo>
                    <a:pt x="16" y="0"/>
                  </a:moveTo>
                  <a:cubicBezTo>
                    <a:pt x="16" y="0"/>
                    <a:pt x="16" y="0"/>
                    <a:pt x="15" y="0"/>
                  </a:cubicBezTo>
                  <a:cubicBezTo>
                    <a:pt x="14" y="0"/>
                    <a:pt x="13" y="1"/>
                    <a:pt x="12" y="2"/>
                  </a:cubicBezTo>
                  <a:cubicBezTo>
                    <a:pt x="1" y="17"/>
                    <a:pt x="1" y="17"/>
                    <a:pt x="1" y="17"/>
                  </a:cubicBezTo>
                  <a:cubicBezTo>
                    <a:pt x="0" y="18"/>
                    <a:pt x="0" y="19"/>
                    <a:pt x="0" y="20"/>
                  </a:cubicBezTo>
                  <a:cubicBezTo>
                    <a:pt x="0" y="20"/>
                    <a:pt x="0" y="21"/>
                    <a:pt x="0" y="21"/>
                  </a:cubicBezTo>
                  <a:cubicBezTo>
                    <a:pt x="0" y="23"/>
                    <a:pt x="1" y="24"/>
                    <a:pt x="2" y="25"/>
                  </a:cubicBezTo>
                  <a:cubicBezTo>
                    <a:pt x="17" y="35"/>
                    <a:pt x="17" y="35"/>
                    <a:pt x="17" y="35"/>
                  </a:cubicBezTo>
                  <a:cubicBezTo>
                    <a:pt x="18" y="36"/>
                    <a:pt x="19" y="36"/>
                    <a:pt x="20" y="36"/>
                  </a:cubicBezTo>
                  <a:cubicBezTo>
                    <a:pt x="20" y="36"/>
                    <a:pt x="21" y="36"/>
                    <a:pt x="21" y="36"/>
                  </a:cubicBezTo>
                  <a:cubicBezTo>
                    <a:pt x="23" y="36"/>
                    <a:pt x="24" y="35"/>
                    <a:pt x="25" y="34"/>
                  </a:cubicBezTo>
                  <a:cubicBezTo>
                    <a:pt x="35" y="19"/>
                    <a:pt x="35" y="19"/>
                    <a:pt x="35" y="19"/>
                  </a:cubicBezTo>
                  <a:cubicBezTo>
                    <a:pt x="36" y="18"/>
                    <a:pt x="36" y="17"/>
                    <a:pt x="36" y="16"/>
                  </a:cubicBezTo>
                  <a:cubicBezTo>
                    <a:pt x="36" y="15"/>
                    <a:pt x="36" y="15"/>
                    <a:pt x="36" y="15"/>
                  </a:cubicBezTo>
                  <a:cubicBezTo>
                    <a:pt x="36" y="13"/>
                    <a:pt x="35" y="12"/>
                    <a:pt x="34" y="11"/>
                  </a:cubicBezTo>
                  <a:cubicBezTo>
                    <a:pt x="19" y="1"/>
                    <a:pt x="19" y="1"/>
                    <a:pt x="19" y="1"/>
                  </a:cubicBezTo>
                  <a:cubicBezTo>
                    <a:pt x="18" y="0"/>
                    <a:pt x="17" y="0"/>
                    <a:pt x="16" y="0"/>
                  </a:cubicBezTo>
                </a:path>
              </a:pathLst>
            </a:custGeom>
            <a:solidFill>
              <a:srgbClr val="FC7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4">
              <a:extLst>
                <a:ext uri="{FF2B5EF4-FFF2-40B4-BE49-F238E27FC236}">
                  <a16:creationId xmlns:a16="http://schemas.microsoft.com/office/drawing/2014/main" id="{714D5F0E-3362-448D-BB3C-235CF23A56EB}"/>
                </a:ext>
              </a:extLst>
            </p:cNvPr>
            <p:cNvSpPr>
              <a:spLocks/>
            </p:cNvSpPr>
            <p:nvPr/>
          </p:nvSpPr>
          <p:spPr bwMode="auto">
            <a:xfrm>
              <a:off x="2896" y="3475"/>
              <a:ext cx="182" cy="353"/>
            </a:xfrm>
            <a:custGeom>
              <a:avLst/>
              <a:gdLst>
                <a:gd name="T0" fmla="*/ 49 w 102"/>
                <a:gd name="T1" fmla="*/ 129 h 198"/>
                <a:gd name="T2" fmla="*/ 57 w 102"/>
                <a:gd name="T3" fmla="*/ 0 h 198"/>
                <a:gd name="T4" fmla="*/ 0 w 102"/>
                <a:gd name="T5" fmla="*/ 41 h 198"/>
                <a:gd name="T6" fmla="*/ 14 w 102"/>
                <a:gd name="T7" fmla="*/ 139 h 198"/>
                <a:gd name="T8" fmla="*/ 14 w 102"/>
                <a:gd name="T9" fmla="*/ 142 h 198"/>
                <a:gd name="T10" fmla="*/ 42 w 102"/>
                <a:gd name="T11" fmla="*/ 172 h 198"/>
                <a:gd name="T12" fmla="*/ 74 w 102"/>
                <a:gd name="T13" fmla="*/ 193 h 198"/>
                <a:gd name="T14" fmla="*/ 102 w 102"/>
                <a:gd name="T15" fmla="*/ 192 h 198"/>
                <a:gd name="T16" fmla="*/ 55 w 102"/>
                <a:gd name="T17" fmla="*/ 152 h 198"/>
                <a:gd name="T18" fmla="*/ 49 w 102"/>
                <a:gd name="T19" fmla="*/ 12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98">
                  <a:moveTo>
                    <a:pt x="49" y="129"/>
                  </a:moveTo>
                  <a:cubicBezTo>
                    <a:pt x="49" y="117"/>
                    <a:pt x="57" y="0"/>
                    <a:pt x="57" y="0"/>
                  </a:cubicBezTo>
                  <a:cubicBezTo>
                    <a:pt x="0" y="41"/>
                    <a:pt x="0" y="41"/>
                    <a:pt x="0" y="41"/>
                  </a:cubicBezTo>
                  <a:cubicBezTo>
                    <a:pt x="12" y="111"/>
                    <a:pt x="14" y="128"/>
                    <a:pt x="14" y="139"/>
                  </a:cubicBezTo>
                  <a:cubicBezTo>
                    <a:pt x="14" y="139"/>
                    <a:pt x="14" y="140"/>
                    <a:pt x="14" y="142"/>
                  </a:cubicBezTo>
                  <a:cubicBezTo>
                    <a:pt x="14" y="156"/>
                    <a:pt x="30" y="163"/>
                    <a:pt x="42" y="172"/>
                  </a:cubicBezTo>
                  <a:cubicBezTo>
                    <a:pt x="46" y="176"/>
                    <a:pt x="60" y="186"/>
                    <a:pt x="74" y="193"/>
                  </a:cubicBezTo>
                  <a:cubicBezTo>
                    <a:pt x="83" y="198"/>
                    <a:pt x="100" y="198"/>
                    <a:pt x="102" y="192"/>
                  </a:cubicBezTo>
                  <a:cubicBezTo>
                    <a:pt x="88" y="181"/>
                    <a:pt x="67" y="165"/>
                    <a:pt x="55" y="152"/>
                  </a:cubicBezTo>
                  <a:cubicBezTo>
                    <a:pt x="50" y="146"/>
                    <a:pt x="49" y="141"/>
                    <a:pt x="49" y="129"/>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5">
              <a:extLst>
                <a:ext uri="{FF2B5EF4-FFF2-40B4-BE49-F238E27FC236}">
                  <a16:creationId xmlns:a16="http://schemas.microsoft.com/office/drawing/2014/main" id="{8ACA8080-5A0E-439C-8A10-764C7C562695}"/>
                </a:ext>
              </a:extLst>
            </p:cNvPr>
            <p:cNvSpPr>
              <a:spLocks/>
            </p:cNvSpPr>
            <p:nvPr/>
          </p:nvSpPr>
          <p:spPr bwMode="auto">
            <a:xfrm>
              <a:off x="2908" y="3789"/>
              <a:ext cx="218" cy="94"/>
            </a:xfrm>
            <a:custGeom>
              <a:avLst/>
              <a:gdLst>
                <a:gd name="T0" fmla="*/ 120 w 122"/>
                <a:gd name="T1" fmla="*/ 31 h 53"/>
                <a:gd name="T2" fmla="*/ 118 w 122"/>
                <a:gd name="T3" fmla="*/ 42 h 53"/>
                <a:gd name="T4" fmla="*/ 81 w 122"/>
                <a:gd name="T5" fmla="*/ 51 h 53"/>
                <a:gd name="T6" fmla="*/ 46 w 122"/>
                <a:gd name="T7" fmla="*/ 37 h 53"/>
                <a:gd name="T8" fmla="*/ 21 w 122"/>
                <a:gd name="T9" fmla="*/ 20 h 53"/>
                <a:gd name="T10" fmla="*/ 2 w 122"/>
                <a:gd name="T11" fmla="*/ 13 h 53"/>
                <a:gd name="T12" fmla="*/ 0 w 122"/>
                <a:gd name="T13" fmla="*/ 0 h 53"/>
                <a:gd name="T14" fmla="*/ 120 w 122"/>
                <a:gd name="T15" fmla="*/ 3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53">
                  <a:moveTo>
                    <a:pt x="120" y="31"/>
                  </a:moveTo>
                  <a:cubicBezTo>
                    <a:pt x="121" y="31"/>
                    <a:pt x="122" y="38"/>
                    <a:pt x="118" y="42"/>
                  </a:cubicBezTo>
                  <a:cubicBezTo>
                    <a:pt x="113" y="46"/>
                    <a:pt x="100" y="53"/>
                    <a:pt x="81" y="51"/>
                  </a:cubicBezTo>
                  <a:cubicBezTo>
                    <a:pt x="63" y="48"/>
                    <a:pt x="53" y="43"/>
                    <a:pt x="46" y="37"/>
                  </a:cubicBezTo>
                  <a:cubicBezTo>
                    <a:pt x="39" y="31"/>
                    <a:pt x="29" y="22"/>
                    <a:pt x="21" y="20"/>
                  </a:cubicBezTo>
                  <a:cubicBezTo>
                    <a:pt x="13" y="19"/>
                    <a:pt x="5" y="15"/>
                    <a:pt x="2" y="13"/>
                  </a:cubicBezTo>
                  <a:cubicBezTo>
                    <a:pt x="0" y="11"/>
                    <a:pt x="0" y="0"/>
                    <a:pt x="0" y="0"/>
                  </a:cubicBezTo>
                  <a:lnTo>
                    <a:pt x="120" y="31"/>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6">
              <a:extLst>
                <a:ext uri="{FF2B5EF4-FFF2-40B4-BE49-F238E27FC236}">
                  <a16:creationId xmlns:a16="http://schemas.microsoft.com/office/drawing/2014/main" id="{BB254F3C-C272-454A-9785-CA2303DA041A}"/>
                </a:ext>
              </a:extLst>
            </p:cNvPr>
            <p:cNvSpPr>
              <a:spLocks/>
            </p:cNvSpPr>
            <p:nvPr/>
          </p:nvSpPr>
          <p:spPr bwMode="auto">
            <a:xfrm>
              <a:off x="2906" y="3718"/>
              <a:ext cx="223" cy="153"/>
            </a:xfrm>
            <a:custGeom>
              <a:avLst/>
              <a:gdLst>
                <a:gd name="T0" fmla="*/ 8 w 125"/>
                <a:gd name="T1" fmla="*/ 0 h 86"/>
                <a:gd name="T2" fmla="*/ 6 w 125"/>
                <a:gd name="T3" fmla="*/ 2 h 86"/>
                <a:gd name="T4" fmla="*/ 3 w 125"/>
                <a:gd name="T5" fmla="*/ 18 h 86"/>
                <a:gd name="T6" fmla="*/ 1 w 125"/>
                <a:gd name="T7" fmla="*/ 44 h 86"/>
                <a:gd name="T8" fmla="*/ 23 w 125"/>
                <a:gd name="T9" fmla="*/ 56 h 86"/>
                <a:gd name="T10" fmla="*/ 49 w 125"/>
                <a:gd name="T11" fmla="*/ 72 h 86"/>
                <a:gd name="T12" fmla="*/ 87 w 125"/>
                <a:gd name="T13" fmla="*/ 86 h 86"/>
                <a:gd name="T14" fmla="*/ 120 w 125"/>
                <a:gd name="T15" fmla="*/ 75 h 86"/>
                <a:gd name="T16" fmla="*/ 100 w 125"/>
                <a:gd name="T17" fmla="*/ 53 h 86"/>
                <a:gd name="T18" fmla="*/ 78 w 125"/>
                <a:gd name="T19" fmla="*/ 40 h 86"/>
                <a:gd name="T20" fmla="*/ 47 w 125"/>
                <a:gd name="T21" fmla="*/ 7 h 86"/>
                <a:gd name="T22" fmla="*/ 44 w 125"/>
                <a:gd name="T23" fmla="*/ 2 h 86"/>
                <a:gd name="T24" fmla="*/ 40 w 125"/>
                <a:gd name="T25" fmla="*/ 2 h 86"/>
                <a:gd name="T26" fmla="*/ 30 w 125"/>
                <a:gd name="T27" fmla="*/ 5 h 86"/>
                <a:gd name="T28" fmla="*/ 23 w 125"/>
                <a:gd name="T29" fmla="*/ 11 h 86"/>
                <a:gd name="T30" fmla="*/ 24 w 125"/>
                <a:gd name="T31" fmla="*/ 15 h 86"/>
                <a:gd name="T32" fmla="*/ 24 w 125"/>
                <a:gd name="T33" fmla="*/ 17 h 86"/>
                <a:gd name="T34" fmla="*/ 22 w 125"/>
                <a:gd name="T35" fmla="*/ 17 h 86"/>
                <a:gd name="T36" fmla="*/ 16 w 125"/>
                <a:gd name="T37" fmla="*/ 10 h 86"/>
                <a:gd name="T38" fmla="*/ 13 w 125"/>
                <a:gd name="T39" fmla="*/ 7 h 86"/>
                <a:gd name="T40" fmla="*/ 9 w 125"/>
                <a:gd name="T41" fmla="*/ 4 h 86"/>
                <a:gd name="T42" fmla="*/ 8 w 125"/>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86">
                  <a:moveTo>
                    <a:pt x="8" y="0"/>
                  </a:moveTo>
                  <a:cubicBezTo>
                    <a:pt x="8" y="0"/>
                    <a:pt x="6" y="0"/>
                    <a:pt x="6" y="2"/>
                  </a:cubicBezTo>
                  <a:cubicBezTo>
                    <a:pt x="5" y="5"/>
                    <a:pt x="4" y="14"/>
                    <a:pt x="3" y="18"/>
                  </a:cubicBezTo>
                  <a:cubicBezTo>
                    <a:pt x="2" y="25"/>
                    <a:pt x="0" y="38"/>
                    <a:pt x="1" y="44"/>
                  </a:cubicBezTo>
                  <a:cubicBezTo>
                    <a:pt x="2" y="49"/>
                    <a:pt x="15" y="53"/>
                    <a:pt x="23" y="56"/>
                  </a:cubicBezTo>
                  <a:cubicBezTo>
                    <a:pt x="31" y="59"/>
                    <a:pt x="40" y="65"/>
                    <a:pt x="49" y="72"/>
                  </a:cubicBezTo>
                  <a:cubicBezTo>
                    <a:pt x="57" y="79"/>
                    <a:pt x="75" y="86"/>
                    <a:pt x="87" y="86"/>
                  </a:cubicBezTo>
                  <a:cubicBezTo>
                    <a:pt x="101" y="86"/>
                    <a:pt x="117" y="82"/>
                    <a:pt x="120" y="75"/>
                  </a:cubicBezTo>
                  <a:cubicBezTo>
                    <a:pt x="125" y="67"/>
                    <a:pt x="121" y="63"/>
                    <a:pt x="100" y="53"/>
                  </a:cubicBezTo>
                  <a:cubicBezTo>
                    <a:pt x="97" y="51"/>
                    <a:pt x="83" y="43"/>
                    <a:pt x="78" y="40"/>
                  </a:cubicBezTo>
                  <a:cubicBezTo>
                    <a:pt x="65" y="32"/>
                    <a:pt x="53" y="21"/>
                    <a:pt x="47" y="7"/>
                  </a:cubicBezTo>
                  <a:cubicBezTo>
                    <a:pt x="46" y="5"/>
                    <a:pt x="45" y="3"/>
                    <a:pt x="44" y="2"/>
                  </a:cubicBezTo>
                  <a:cubicBezTo>
                    <a:pt x="43" y="2"/>
                    <a:pt x="41" y="2"/>
                    <a:pt x="40" y="2"/>
                  </a:cubicBezTo>
                  <a:cubicBezTo>
                    <a:pt x="36" y="2"/>
                    <a:pt x="33" y="3"/>
                    <a:pt x="30" y="5"/>
                  </a:cubicBezTo>
                  <a:cubicBezTo>
                    <a:pt x="27" y="6"/>
                    <a:pt x="23" y="8"/>
                    <a:pt x="23" y="11"/>
                  </a:cubicBezTo>
                  <a:cubicBezTo>
                    <a:pt x="23" y="13"/>
                    <a:pt x="24" y="14"/>
                    <a:pt x="24" y="15"/>
                  </a:cubicBezTo>
                  <a:cubicBezTo>
                    <a:pt x="24" y="16"/>
                    <a:pt x="24" y="17"/>
                    <a:pt x="24" y="17"/>
                  </a:cubicBezTo>
                  <a:cubicBezTo>
                    <a:pt x="23" y="18"/>
                    <a:pt x="22" y="17"/>
                    <a:pt x="22" y="17"/>
                  </a:cubicBezTo>
                  <a:cubicBezTo>
                    <a:pt x="20" y="15"/>
                    <a:pt x="18" y="12"/>
                    <a:pt x="16" y="10"/>
                  </a:cubicBezTo>
                  <a:cubicBezTo>
                    <a:pt x="15" y="9"/>
                    <a:pt x="14" y="8"/>
                    <a:pt x="13" y="7"/>
                  </a:cubicBezTo>
                  <a:cubicBezTo>
                    <a:pt x="12" y="6"/>
                    <a:pt x="10" y="5"/>
                    <a:pt x="9" y="4"/>
                  </a:cubicBezTo>
                  <a:cubicBezTo>
                    <a:pt x="8" y="3"/>
                    <a:pt x="8" y="1"/>
                    <a:pt x="8"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7">
              <a:extLst>
                <a:ext uri="{FF2B5EF4-FFF2-40B4-BE49-F238E27FC236}">
                  <a16:creationId xmlns:a16="http://schemas.microsoft.com/office/drawing/2014/main" id="{F291E5A3-1136-4D29-BF22-8FA7AFA022B6}"/>
                </a:ext>
              </a:extLst>
            </p:cNvPr>
            <p:cNvSpPr>
              <a:spLocks/>
            </p:cNvSpPr>
            <p:nvPr/>
          </p:nvSpPr>
          <p:spPr bwMode="auto">
            <a:xfrm>
              <a:off x="2972" y="3809"/>
              <a:ext cx="157" cy="64"/>
            </a:xfrm>
            <a:custGeom>
              <a:avLst/>
              <a:gdLst>
                <a:gd name="T0" fmla="*/ 12 w 88"/>
                <a:gd name="T1" fmla="*/ 21 h 36"/>
                <a:gd name="T2" fmla="*/ 0 w 88"/>
                <a:gd name="T3" fmla="*/ 13 h 36"/>
                <a:gd name="T4" fmla="*/ 0 w 88"/>
                <a:gd name="T5" fmla="*/ 13 h 36"/>
                <a:gd name="T6" fmla="*/ 35 w 88"/>
                <a:gd name="T7" fmla="*/ 21 h 36"/>
                <a:gd name="T8" fmla="*/ 38 w 88"/>
                <a:gd name="T9" fmla="*/ 9 h 36"/>
                <a:gd name="T10" fmla="*/ 59 w 88"/>
                <a:gd name="T11" fmla="*/ 0 h 36"/>
                <a:gd name="T12" fmla="*/ 63 w 88"/>
                <a:gd name="T13" fmla="*/ 2 h 36"/>
                <a:gd name="T14" fmla="*/ 83 w 88"/>
                <a:gd name="T15" fmla="*/ 24 h 36"/>
                <a:gd name="T16" fmla="*/ 50 w 88"/>
                <a:gd name="T17" fmla="*/ 36 h 36"/>
                <a:gd name="T18" fmla="*/ 12 w 88"/>
                <a:gd name="T19"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6">
                  <a:moveTo>
                    <a:pt x="12" y="21"/>
                  </a:moveTo>
                  <a:cubicBezTo>
                    <a:pt x="8" y="18"/>
                    <a:pt x="4" y="15"/>
                    <a:pt x="0" y="13"/>
                  </a:cubicBezTo>
                  <a:cubicBezTo>
                    <a:pt x="0" y="13"/>
                    <a:pt x="0" y="13"/>
                    <a:pt x="0" y="13"/>
                  </a:cubicBezTo>
                  <a:cubicBezTo>
                    <a:pt x="0" y="13"/>
                    <a:pt x="25" y="28"/>
                    <a:pt x="35" y="21"/>
                  </a:cubicBezTo>
                  <a:cubicBezTo>
                    <a:pt x="41" y="16"/>
                    <a:pt x="38" y="11"/>
                    <a:pt x="38" y="9"/>
                  </a:cubicBezTo>
                  <a:cubicBezTo>
                    <a:pt x="38" y="8"/>
                    <a:pt x="53" y="1"/>
                    <a:pt x="59" y="0"/>
                  </a:cubicBezTo>
                  <a:cubicBezTo>
                    <a:pt x="61" y="1"/>
                    <a:pt x="63" y="2"/>
                    <a:pt x="63" y="2"/>
                  </a:cubicBezTo>
                  <a:cubicBezTo>
                    <a:pt x="84" y="12"/>
                    <a:pt x="88" y="16"/>
                    <a:pt x="83" y="24"/>
                  </a:cubicBezTo>
                  <a:cubicBezTo>
                    <a:pt x="80" y="31"/>
                    <a:pt x="68" y="36"/>
                    <a:pt x="50" y="36"/>
                  </a:cubicBezTo>
                  <a:cubicBezTo>
                    <a:pt x="38" y="36"/>
                    <a:pt x="20" y="28"/>
                    <a:pt x="12" y="21"/>
                  </a:cubicBezTo>
                  <a:close/>
                </a:path>
              </a:pathLst>
            </a:custGeom>
            <a:solidFill>
              <a:srgbClr val="3747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8">
              <a:extLst>
                <a:ext uri="{FF2B5EF4-FFF2-40B4-BE49-F238E27FC236}">
                  <a16:creationId xmlns:a16="http://schemas.microsoft.com/office/drawing/2014/main" id="{7BB9780E-E2F9-4279-AF6D-C39FB5287D8F}"/>
                </a:ext>
              </a:extLst>
            </p:cNvPr>
            <p:cNvSpPr>
              <a:spLocks/>
            </p:cNvSpPr>
            <p:nvPr/>
          </p:nvSpPr>
          <p:spPr bwMode="auto">
            <a:xfrm>
              <a:off x="2915" y="3718"/>
              <a:ext cx="145" cy="114"/>
            </a:xfrm>
            <a:custGeom>
              <a:avLst/>
              <a:gdLst>
                <a:gd name="T0" fmla="*/ 68 w 81"/>
                <a:gd name="T1" fmla="*/ 56 h 64"/>
                <a:gd name="T2" fmla="*/ 72 w 81"/>
                <a:gd name="T3" fmla="*/ 64 h 64"/>
                <a:gd name="T4" fmla="*/ 33 w 81"/>
                <a:gd name="T5" fmla="*/ 41 h 64"/>
                <a:gd name="T6" fmla="*/ 6 w 81"/>
                <a:gd name="T7" fmla="*/ 14 h 64"/>
                <a:gd name="T8" fmla="*/ 0 w 81"/>
                <a:gd name="T9" fmla="*/ 9 h 64"/>
                <a:gd name="T10" fmla="*/ 1 w 81"/>
                <a:gd name="T11" fmla="*/ 2 h 64"/>
                <a:gd name="T12" fmla="*/ 3 w 81"/>
                <a:gd name="T13" fmla="*/ 0 h 64"/>
                <a:gd name="T14" fmla="*/ 4 w 81"/>
                <a:gd name="T15" fmla="*/ 4 h 64"/>
                <a:gd name="T16" fmla="*/ 8 w 81"/>
                <a:gd name="T17" fmla="*/ 7 h 64"/>
                <a:gd name="T18" fmla="*/ 11 w 81"/>
                <a:gd name="T19" fmla="*/ 10 h 64"/>
                <a:gd name="T20" fmla="*/ 17 w 81"/>
                <a:gd name="T21" fmla="*/ 17 h 64"/>
                <a:gd name="T22" fmla="*/ 68 w 81"/>
                <a:gd name="T23"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64">
                  <a:moveTo>
                    <a:pt x="68" y="56"/>
                  </a:moveTo>
                  <a:cubicBezTo>
                    <a:pt x="81" y="61"/>
                    <a:pt x="75" y="63"/>
                    <a:pt x="72" y="64"/>
                  </a:cubicBezTo>
                  <a:cubicBezTo>
                    <a:pt x="68" y="64"/>
                    <a:pt x="46" y="51"/>
                    <a:pt x="33" y="41"/>
                  </a:cubicBezTo>
                  <a:cubicBezTo>
                    <a:pt x="19" y="30"/>
                    <a:pt x="11" y="18"/>
                    <a:pt x="6" y="14"/>
                  </a:cubicBezTo>
                  <a:cubicBezTo>
                    <a:pt x="4" y="13"/>
                    <a:pt x="2" y="11"/>
                    <a:pt x="0" y="9"/>
                  </a:cubicBezTo>
                  <a:cubicBezTo>
                    <a:pt x="0" y="6"/>
                    <a:pt x="0" y="4"/>
                    <a:pt x="1" y="2"/>
                  </a:cubicBezTo>
                  <a:cubicBezTo>
                    <a:pt x="1" y="0"/>
                    <a:pt x="3" y="0"/>
                    <a:pt x="3" y="0"/>
                  </a:cubicBezTo>
                  <a:cubicBezTo>
                    <a:pt x="3" y="1"/>
                    <a:pt x="3" y="3"/>
                    <a:pt x="4" y="4"/>
                  </a:cubicBezTo>
                  <a:cubicBezTo>
                    <a:pt x="5" y="5"/>
                    <a:pt x="7" y="6"/>
                    <a:pt x="8" y="7"/>
                  </a:cubicBezTo>
                  <a:cubicBezTo>
                    <a:pt x="9" y="8"/>
                    <a:pt x="10" y="9"/>
                    <a:pt x="11" y="10"/>
                  </a:cubicBezTo>
                  <a:cubicBezTo>
                    <a:pt x="13" y="12"/>
                    <a:pt x="15" y="15"/>
                    <a:pt x="17" y="17"/>
                  </a:cubicBezTo>
                  <a:cubicBezTo>
                    <a:pt x="28" y="31"/>
                    <a:pt x="55" y="50"/>
                    <a:pt x="68" y="5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9">
              <a:extLst>
                <a:ext uri="{FF2B5EF4-FFF2-40B4-BE49-F238E27FC236}">
                  <a16:creationId xmlns:a16="http://schemas.microsoft.com/office/drawing/2014/main" id="{23FB8447-1226-4932-A4D1-3F337D6346AC}"/>
                </a:ext>
              </a:extLst>
            </p:cNvPr>
            <p:cNvSpPr>
              <a:spLocks/>
            </p:cNvSpPr>
            <p:nvPr/>
          </p:nvSpPr>
          <p:spPr bwMode="auto">
            <a:xfrm>
              <a:off x="3038" y="3805"/>
              <a:ext cx="47" cy="23"/>
            </a:xfrm>
            <a:custGeom>
              <a:avLst/>
              <a:gdLst>
                <a:gd name="T0" fmla="*/ 2 w 26"/>
                <a:gd name="T1" fmla="*/ 13 h 13"/>
                <a:gd name="T2" fmla="*/ 1 w 26"/>
                <a:gd name="T3" fmla="*/ 12 h 13"/>
                <a:gd name="T4" fmla="*/ 1 w 26"/>
                <a:gd name="T5" fmla="*/ 11 h 13"/>
                <a:gd name="T6" fmla="*/ 25 w 26"/>
                <a:gd name="T7" fmla="*/ 1 h 13"/>
                <a:gd name="T8" fmla="*/ 26 w 26"/>
                <a:gd name="T9" fmla="*/ 3 h 13"/>
                <a:gd name="T10" fmla="*/ 24 w 26"/>
                <a:gd name="T11" fmla="*/ 4 h 13"/>
                <a:gd name="T12" fmla="*/ 3 w 26"/>
                <a:gd name="T13" fmla="*/ 12 h 13"/>
                <a:gd name="T14" fmla="*/ 2 w 26"/>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3">
                  <a:moveTo>
                    <a:pt x="2" y="13"/>
                  </a:moveTo>
                  <a:cubicBezTo>
                    <a:pt x="1" y="12"/>
                    <a:pt x="1" y="12"/>
                    <a:pt x="1" y="12"/>
                  </a:cubicBezTo>
                  <a:cubicBezTo>
                    <a:pt x="1" y="12"/>
                    <a:pt x="0" y="11"/>
                    <a:pt x="1" y="11"/>
                  </a:cubicBezTo>
                  <a:cubicBezTo>
                    <a:pt x="5" y="6"/>
                    <a:pt x="15" y="0"/>
                    <a:pt x="25" y="1"/>
                  </a:cubicBezTo>
                  <a:cubicBezTo>
                    <a:pt x="25" y="1"/>
                    <a:pt x="26" y="2"/>
                    <a:pt x="26" y="3"/>
                  </a:cubicBezTo>
                  <a:cubicBezTo>
                    <a:pt x="26" y="3"/>
                    <a:pt x="25" y="4"/>
                    <a:pt x="24" y="4"/>
                  </a:cubicBezTo>
                  <a:cubicBezTo>
                    <a:pt x="15" y="3"/>
                    <a:pt x="6" y="9"/>
                    <a:pt x="3" y="12"/>
                  </a:cubicBezTo>
                  <a:cubicBezTo>
                    <a:pt x="3" y="13"/>
                    <a:pt x="2" y="13"/>
                    <a:pt x="2" y="13"/>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0">
              <a:extLst>
                <a:ext uri="{FF2B5EF4-FFF2-40B4-BE49-F238E27FC236}">
                  <a16:creationId xmlns:a16="http://schemas.microsoft.com/office/drawing/2014/main" id="{FA1BA177-F399-41F9-A835-50D93DED481E}"/>
                </a:ext>
              </a:extLst>
            </p:cNvPr>
            <p:cNvSpPr>
              <a:spLocks/>
            </p:cNvSpPr>
            <p:nvPr/>
          </p:nvSpPr>
          <p:spPr bwMode="auto">
            <a:xfrm>
              <a:off x="3019" y="3792"/>
              <a:ext cx="44" cy="24"/>
            </a:xfrm>
            <a:custGeom>
              <a:avLst/>
              <a:gdLst>
                <a:gd name="T0" fmla="*/ 2 w 25"/>
                <a:gd name="T1" fmla="*/ 13 h 13"/>
                <a:gd name="T2" fmla="*/ 1 w 25"/>
                <a:gd name="T3" fmla="*/ 13 h 13"/>
                <a:gd name="T4" fmla="*/ 1 w 25"/>
                <a:gd name="T5" fmla="*/ 11 h 13"/>
                <a:gd name="T6" fmla="*/ 24 w 25"/>
                <a:gd name="T7" fmla="*/ 1 h 13"/>
                <a:gd name="T8" fmla="*/ 25 w 25"/>
                <a:gd name="T9" fmla="*/ 3 h 13"/>
                <a:gd name="T10" fmla="*/ 24 w 25"/>
                <a:gd name="T11" fmla="*/ 4 h 13"/>
                <a:gd name="T12" fmla="*/ 3 w 25"/>
                <a:gd name="T13" fmla="*/ 12 h 13"/>
                <a:gd name="T14" fmla="*/ 2 w 25"/>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3">
                  <a:moveTo>
                    <a:pt x="2" y="13"/>
                  </a:moveTo>
                  <a:cubicBezTo>
                    <a:pt x="1" y="13"/>
                    <a:pt x="1" y="13"/>
                    <a:pt x="1" y="13"/>
                  </a:cubicBezTo>
                  <a:cubicBezTo>
                    <a:pt x="0" y="12"/>
                    <a:pt x="0" y="11"/>
                    <a:pt x="1" y="11"/>
                  </a:cubicBezTo>
                  <a:cubicBezTo>
                    <a:pt x="4" y="6"/>
                    <a:pt x="15" y="0"/>
                    <a:pt x="24" y="1"/>
                  </a:cubicBezTo>
                  <a:cubicBezTo>
                    <a:pt x="25" y="1"/>
                    <a:pt x="25" y="2"/>
                    <a:pt x="25" y="3"/>
                  </a:cubicBezTo>
                  <a:cubicBezTo>
                    <a:pt x="25" y="4"/>
                    <a:pt x="25" y="4"/>
                    <a:pt x="24" y="4"/>
                  </a:cubicBezTo>
                  <a:cubicBezTo>
                    <a:pt x="15" y="3"/>
                    <a:pt x="5" y="9"/>
                    <a:pt x="3" y="12"/>
                  </a:cubicBezTo>
                  <a:cubicBezTo>
                    <a:pt x="2" y="13"/>
                    <a:pt x="2" y="13"/>
                    <a:pt x="2" y="13"/>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1">
              <a:extLst>
                <a:ext uri="{FF2B5EF4-FFF2-40B4-BE49-F238E27FC236}">
                  <a16:creationId xmlns:a16="http://schemas.microsoft.com/office/drawing/2014/main" id="{76FB2A44-5679-4946-9D78-6A2848BB3AFD}"/>
                </a:ext>
              </a:extLst>
            </p:cNvPr>
            <p:cNvSpPr>
              <a:spLocks/>
            </p:cNvSpPr>
            <p:nvPr/>
          </p:nvSpPr>
          <p:spPr bwMode="auto">
            <a:xfrm>
              <a:off x="2999" y="3782"/>
              <a:ext cx="45" cy="21"/>
            </a:xfrm>
            <a:custGeom>
              <a:avLst/>
              <a:gdLst>
                <a:gd name="T0" fmla="*/ 1 w 25"/>
                <a:gd name="T1" fmla="*/ 12 h 12"/>
                <a:gd name="T2" fmla="*/ 1 w 25"/>
                <a:gd name="T3" fmla="*/ 12 h 12"/>
                <a:gd name="T4" fmla="*/ 0 w 25"/>
                <a:gd name="T5" fmla="*/ 10 h 12"/>
                <a:gd name="T6" fmla="*/ 24 w 25"/>
                <a:gd name="T7" fmla="*/ 1 h 12"/>
                <a:gd name="T8" fmla="*/ 25 w 25"/>
                <a:gd name="T9" fmla="*/ 2 h 12"/>
                <a:gd name="T10" fmla="*/ 24 w 25"/>
                <a:gd name="T11" fmla="*/ 3 h 12"/>
                <a:gd name="T12" fmla="*/ 2 w 25"/>
                <a:gd name="T13" fmla="*/ 12 h 12"/>
                <a:gd name="T14" fmla="*/ 1 w 25"/>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2">
                  <a:moveTo>
                    <a:pt x="1" y="12"/>
                  </a:moveTo>
                  <a:cubicBezTo>
                    <a:pt x="1" y="12"/>
                    <a:pt x="1" y="12"/>
                    <a:pt x="1" y="12"/>
                  </a:cubicBezTo>
                  <a:cubicBezTo>
                    <a:pt x="0" y="12"/>
                    <a:pt x="0" y="11"/>
                    <a:pt x="0" y="10"/>
                  </a:cubicBezTo>
                  <a:cubicBezTo>
                    <a:pt x="4" y="6"/>
                    <a:pt x="15" y="0"/>
                    <a:pt x="24" y="1"/>
                  </a:cubicBezTo>
                  <a:cubicBezTo>
                    <a:pt x="25" y="1"/>
                    <a:pt x="25" y="2"/>
                    <a:pt x="25" y="2"/>
                  </a:cubicBezTo>
                  <a:cubicBezTo>
                    <a:pt x="25" y="3"/>
                    <a:pt x="24" y="3"/>
                    <a:pt x="24" y="3"/>
                  </a:cubicBezTo>
                  <a:cubicBezTo>
                    <a:pt x="15" y="2"/>
                    <a:pt x="5" y="8"/>
                    <a:pt x="2" y="12"/>
                  </a:cubicBezTo>
                  <a:cubicBezTo>
                    <a:pt x="2" y="12"/>
                    <a:pt x="2" y="12"/>
                    <a:pt x="1" y="12"/>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2">
              <a:extLst>
                <a:ext uri="{FF2B5EF4-FFF2-40B4-BE49-F238E27FC236}">
                  <a16:creationId xmlns:a16="http://schemas.microsoft.com/office/drawing/2014/main" id="{81C45821-E69F-47B1-8BB9-590DC0210644}"/>
                </a:ext>
              </a:extLst>
            </p:cNvPr>
            <p:cNvSpPr>
              <a:spLocks/>
            </p:cNvSpPr>
            <p:nvPr/>
          </p:nvSpPr>
          <p:spPr bwMode="auto">
            <a:xfrm>
              <a:off x="2979" y="3767"/>
              <a:ext cx="47" cy="24"/>
            </a:xfrm>
            <a:custGeom>
              <a:avLst/>
              <a:gdLst>
                <a:gd name="T0" fmla="*/ 2 w 26"/>
                <a:gd name="T1" fmla="*/ 13 h 13"/>
                <a:gd name="T2" fmla="*/ 1 w 26"/>
                <a:gd name="T3" fmla="*/ 12 h 13"/>
                <a:gd name="T4" fmla="*/ 1 w 26"/>
                <a:gd name="T5" fmla="*/ 11 h 13"/>
                <a:gd name="T6" fmla="*/ 25 w 26"/>
                <a:gd name="T7" fmla="*/ 1 h 13"/>
                <a:gd name="T8" fmla="*/ 26 w 26"/>
                <a:gd name="T9" fmla="*/ 3 h 13"/>
                <a:gd name="T10" fmla="*/ 24 w 26"/>
                <a:gd name="T11" fmla="*/ 4 h 13"/>
                <a:gd name="T12" fmla="*/ 3 w 26"/>
                <a:gd name="T13" fmla="*/ 12 h 13"/>
                <a:gd name="T14" fmla="*/ 2 w 26"/>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3">
                  <a:moveTo>
                    <a:pt x="2" y="13"/>
                  </a:moveTo>
                  <a:cubicBezTo>
                    <a:pt x="1" y="12"/>
                    <a:pt x="1" y="12"/>
                    <a:pt x="1" y="12"/>
                  </a:cubicBezTo>
                  <a:cubicBezTo>
                    <a:pt x="1" y="12"/>
                    <a:pt x="0" y="11"/>
                    <a:pt x="1" y="11"/>
                  </a:cubicBezTo>
                  <a:cubicBezTo>
                    <a:pt x="5" y="6"/>
                    <a:pt x="15" y="0"/>
                    <a:pt x="25" y="1"/>
                  </a:cubicBezTo>
                  <a:cubicBezTo>
                    <a:pt x="25" y="1"/>
                    <a:pt x="26" y="2"/>
                    <a:pt x="26" y="3"/>
                  </a:cubicBezTo>
                  <a:cubicBezTo>
                    <a:pt x="26" y="3"/>
                    <a:pt x="25" y="4"/>
                    <a:pt x="24" y="4"/>
                  </a:cubicBezTo>
                  <a:cubicBezTo>
                    <a:pt x="15" y="3"/>
                    <a:pt x="6" y="9"/>
                    <a:pt x="3" y="12"/>
                  </a:cubicBezTo>
                  <a:cubicBezTo>
                    <a:pt x="3" y="13"/>
                    <a:pt x="2" y="13"/>
                    <a:pt x="2" y="13"/>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3">
              <a:extLst>
                <a:ext uri="{FF2B5EF4-FFF2-40B4-BE49-F238E27FC236}">
                  <a16:creationId xmlns:a16="http://schemas.microsoft.com/office/drawing/2014/main" id="{17555C98-9F74-4F7D-9905-85B8F21EB360}"/>
                </a:ext>
              </a:extLst>
            </p:cNvPr>
            <p:cNvSpPr>
              <a:spLocks/>
            </p:cNvSpPr>
            <p:nvPr/>
          </p:nvSpPr>
          <p:spPr bwMode="auto">
            <a:xfrm>
              <a:off x="2962" y="3755"/>
              <a:ext cx="50" cy="21"/>
            </a:xfrm>
            <a:custGeom>
              <a:avLst/>
              <a:gdLst>
                <a:gd name="T0" fmla="*/ 2 w 28"/>
                <a:gd name="T1" fmla="*/ 12 h 12"/>
                <a:gd name="T2" fmla="*/ 1 w 28"/>
                <a:gd name="T3" fmla="*/ 12 h 12"/>
                <a:gd name="T4" fmla="*/ 1 w 28"/>
                <a:gd name="T5" fmla="*/ 10 h 12"/>
                <a:gd name="T6" fmla="*/ 27 w 28"/>
                <a:gd name="T7" fmla="*/ 1 h 12"/>
                <a:gd name="T8" fmla="*/ 28 w 28"/>
                <a:gd name="T9" fmla="*/ 2 h 12"/>
                <a:gd name="T10" fmla="*/ 26 w 28"/>
                <a:gd name="T11" fmla="*/ 3 h 12"/>
                <a:gd name="T12" fmla="*/ 3 w 28"/>
                <a:gd name="T13" fmla="*/ 12 h 12"/>
                <a:gd name="T14" fmla="*/ 2 w 28"/>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
                  <a:moveTo>
                    <a:pt x="2" y="12"/>
                  </a:moveTo>
                  <a:cubicBezTo>
                    <a:pt x="1" y="12"/>
                    <a:pt x="1" y="12"/>
                    <a:pt x="1" y="12"/>
                  </a:cubicBezTo>
                  <a:cubicBezTo>
                    <a:pt x="0" y="12"/>
                    <a:pt x="0" y="11"/>
                    <a:pt x="1" y="10"/>
                  </a:cubicBezTo>
                  <a:cubicBezTo>
                    <a:pt x="6" y="4"/>
                    <a:pt x="17" y="0"/>
                    <a:pt x="27" y="1"/>
                  </a:cubicBezTo>
                  <a:cubicBezTo>
                    <a:pt x="27" y="1"/>
                    <a:pt x="28" y="1"/>
                    <a:pt x="28" y="2"/>
                  </a:cubicBezTo>
                  <a:cubicBezTo>
                    <a:pt x="28" y="3"/>
                    <a:pt x="27" y="3"/>
                    <a:pt x="26" y="3"/>
                  </a:cubicBezTo>
                  <a:cubicBezTo>
                    <a:pt x="18" y="2"/>
                    <a:pt x="7" y="6"/>
                    <a:pt x="3" y="12"/>
                  </a:cubicBezTo>
                  <a:cubicBezTo>
                    <a:pt x="2" y="12"/>
                    <a:pt x="2" y="12"/>
                    <a:pt x="2" y="12"/>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4">
              <a:extLst>
                <a:ext uri="{FF2B5EF4-FFF2-40B4-BE49-F238E27FC236}">
                  <a16:creationId xmlns:a16="http://schemas.microsoft.com/office/drawing/2014/main" id="{8B2F5799-E5FD-4CAB-BFCF-D97C7E6021AC}"/>
                </a:ext>
              </a:extLst>
            </p:cNvPr>
            <p:cNvSpPr>
              <a:spLocks/>
            </p:cNvSpPr>
            <p:nvPr/>
          </p:nvSpPr>
          <p:spPr bwMode="auto">
            <a:xfrm>
              <a:off x="2689" y="3568"/>
              <a:ext cx="101" cy="365"/>
            </a:xfrm>
            <a:custGeom>
              <a:avLst/>
              <a:gdLst>
                <a:gd name="T0" fmla="*/ 57 w 57"/>
                <a:gd name="T1" fmla="*/ 1 h 205"/>
                <a:gd name="T2" fmla="*/ 0 w 57"/>
                <a:gd name="T3" fmla="*/ 0 h 205"/>
                <a:gd name="T4" fmla="*/ 8 w 57"/>
                <a:gd name="T5" fmla="*/ 117 h 205"/>
                <a:gd name="T6" fmla="*/ 10 w 57"/>
                <a:gd name="T7" fmla="*/ 184 h 205"/>
                <a:gd name="T8" fmla="*/ 40 w 57"/>
                <a:gd name="T9" fmla="*/ 190 h 205"/>
                <a:gd name="T10" fmla="*/ 39 w 57"/>
                <a:gd name="T11" fmla="*/ 118 h 205"/>
                <a:gd name="T12" fmla="*/ 55 w 57"/>
                <a:gd name="T13" fmla="*/ 14 h 205"/>
                <a:gd name="T14" fmla="*/ 57 w 57"/>
                <a:gd name="T15" fmla="*/ 1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05">
                  <a:moveTo>
                    <a:pt x="57" y="1"/>
                  </a:moveTo>
                  <a:cubicBezTo>
                    <a:pt x="0" y="0"/>
                    <a:pt x="0" y="0"/>
                    <a:pt x="0" y="0"/>
                  </a:cubicBezTo>
                  <a:cubicBezTo>
                    <a:pt x="1" y="39"/>
                    <a:pt x="7" y="81"/>
                    <a:pt x="8" y="117"/>
                  </a:cubicBezTo>
                  <a:cubicBezTo>
                    <a:pt x="8" y="124"/>
                    <a:pt x="7" y="170"/>
                    <a:pt x="10" y="184"/>
                  </a:cubicBezTo>
                  <a:cubicBezTo>
                    <a:pt x="14" y="205"/>
                    <a:pt x="39" y="202"/>
                    <a:pt x="40" y="190"/>
                  </a:cubicBezTo>
                  <a:cubicBezTo>
                    <a:pt x="41" y="177"/>
                    <a:pt x="39" y="124"/>
                    <a:pt x="39" y="118"/>
                  </a:cubicBezTo>
                  <a:cubicBezTo>
                    <a:pt x="38" y="95"/>
                    <a:pt x="49" y="56"/>
                    <a:pt x="55" y="14"/>
                  </a:cubicBezTo>
                  <a:cubicBezTo>
                    <a:pt x="55" y="12"/>
                    <a:pt x="57" y="3"/>
                    <a:pt x="57" y="1"/>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5">
              <a:extLst>
                <a:ext uri="{FF2B5EF4-FFF2-40B4-BE49-F238E27FC236}">
                  <a16:creationId xmlns:a16="http://schemas.microsoft.com/office/drawing/2014/main" id="{E90AB883-05B5-48F7-8ACC-DFE56925AE45}"/>
                </a:ext>
              </a:extLst>
            </p:cNvPr>
            <p:cNvSpPr>
              <a:spLocks/>
            </p:cNvSpPr>
            <p:nvPr/>
          </p:nvSpPr>
          <p:spPr bwMode="auto">
            <a:xfrm>
              <a:off x="2685" y="3908"/>
              <a:ext cx="93" cy="84"/>
            </a:xfrm>
            <a:custGeom>
              <a:avLst/>
              <a:gdLst>
                <a:gd name="T0" fmla="*/ 52 w 52"/>
                <a:gd name="T1" fmla="*/ 8 h 47"/>
                <a:gd name="T2" fmla="*/ 47 w 52"/>
                <a:gd name="T3" fmla="*/ 36 h 47"/>
                <a:gd name="T4" fmla="*/ 27 w 52"/>
                <a:gd name="T5" fmla="*/ 45 h 47"/>
                <a:gd name="T6" fmla="*/ 4 w 52"/>
                <a:gd name="T7" fmla="*/ 29 h 47"/>
                <a:gd name="T8" fmla="*/ 1 w 52"/>
                <a:gd name="T9" fmla="*/ 0 h 47"/>
                <a:gd name="T10" fmla="*/ 52 w 52"/>
                <a:gd name="T11" fmla="*/ 8 h 47"/>
              </a:gdLst>
              <a:ahLst/>
              <a:cxnLst>
                <a:cxn ang="0">
                  <a:pos x="T0" y="T1"/>
                </a:cxn>
                <a:cxn ang="0">
                  <a:pos x="T2" y="T3"/>
                </a:cxn>
                <a:cxn ang="0">
                  <a:pos x="T4" y="T5"/>
                </a:cxn>
                <a:cxn ang="0">
                  <a:pos x="T6" y="T7"/>
                </a:cxn>
                <a:cxn ang="0">
                  <a:pos x="T8" y="T9"/>
                </a:cxn>
                <a:cxn ang="0">
                  <a:pos x="T10" y="T11"/>
                </a:cxn>
              </a:cxnLst>
              <a:rect l="0" t="0" r="r" b="b"/>
              <a:pathLst>
                <a:path w="52" h="47">
                  <a:moveTo>
                    <a:pt x="52" y="8"/>
                  </a:moveTo>
                  <a:cubicBezTo>
                    <a:pt x="52" y="20"/>
                    <a:pt x="51" y="28"/>
                    <a:pt x="47" y="36"/>
                  </a:cubicBezTo>
                  <a:cubicBezTo>
                    <a:pt x="44" y="43"/>
                    <a:pt x="36" y="47"/>
                    <a:pt x="27" y="45"/>
                  </a:cubicBezTo>
                  <a:cubicBezTo>
                    <a:pt x="19" y="44"/>
                    <a:pt x="7" y="39"/>
                    <a:pt x="4" y="29"/>
                  </a:cubicBezTo>
                  <a:cubicBezTo>
                    <a:pt x="1" y="19"/>
                    <a:pt x="0" y="11"/>
                    <a:pt x="1" y="0"/>
                  </a:cubicBezTo>
                  <a:lnTo>
                    <a:pt x="52" y="8"/>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6">
              <a:extLst>
                <a:ext uri="{FF2B5EF4-FFF2-40B4-BE49-F238E27FC236}">
                  <a16:creationId xmlns:a16="http://schemas.microsoft.com/office/drawing/2014/main" id="{FDCA20C9-6A2A-47E5-B303-5F26A7F53E46}"/>
                </a:ext>
              </a:extLst>
            </p:cNvPr>
            <p:cNvSpPr>
              <a:spLocks/>
            </p:cNvSpPr>
            <p:nvPr/>
          </p:nvSpPr>
          <p:spPr bwMode="auto">
            <a:xfrm>
              <a:off x="2687" y="3769"/>
              <a:ext cx="93" cy="223"/>
            </a:xfrm>
            <a:custGeom>
              <a:avLst/>
              <a:gdLst>
                <a:gd name="T0" fmla="*/ 9 w 52"/>
                <a:gd name="T1" fmla="*/ 0 h 125"/>
                <a:gd name="T2" fmla="*/ 5 w 52"/>
                <a:gd name="T3" fmla="*/ 34 h 125"/>
                <a:gd name="T4" fmla="*/ 0 w 52"/>
                <a:gd name="T5" fmla="*/ 74 h 125"/>
                <a:gd name="T6" fmla="*/ 8 w 52"/>
                <a:gd name="T7" fmla="*/ 108 h 125"/>
                <a:gd name="T8" fmla="*/ 45 w 52"/>
                <a:gd name="T9" fmla="*/ 110 h 125"/>
                <a:gd name="T10" fmla="*/ 49 w 52"/>
                <a:gd name="T11" fmla="*/ 68 h 125"/>
                <a:gd name="T12" fmla="*/ 44 w 52"/>
                <a:gd name="T13" fmla="*/ 26 h 125"/>
                <a:gd name="T14" fmla="*/ 40 w 52"/>
                <a:gd name="T15" fmla="*/ 0 h 125"/>
                <a:gd name="T16" fmla="*/ 40 w 52"/>
                <a:gd name="T17" fmla="*/ 6 h 125"/>
                <a:gd name="T18" fmla="*/ 38 w 52"/>
                <a:gd name="T19" fmla="*/ 14 h 125"/>
                <a:gd name="T20" fmla="*/ 37 w 52"/>
                <a:gd name="T21" fmla="*/ 10 h 125"/>
                <a:gd name="T22" fmla="*/ 36 w 52"/>
                <a:gd name="T23" fmla="*/ 6 h 125"/>
                <a:gd name="T24" fmla="*/ 32 w 52"/>
                <a:gd name="T25" fmla="*/ 5 h 125"/>
                <a:gd name="T26" fmla="*/ 22 w 52"/>
                <a:gd name="T27" fmla="*/ 4 h 125"/>
                <a:gd name="T28" fmla="*/ 17 w 52"/>
                <a:gd name="T29" fmla="*/ 4 h 125"/>
                <a:gd name="T30" fmla="*/ 12 w 52"/>
                <a:gd name="T31" fmla="*/ 5 h 125"/>
                <a:gd name="T32" fmla="*/ 11 w 52"/>
                <a:gd name="T33" fmla="*/ 7 h 125"/>
                <a:gd name="T34" fmla="*/ 11 w 52"/>
                <a:gd name="T35" fmla="*/ 9 h 125"/>
                <a:gd name="T36" fmla="*/ 11 w 52"/>
                <a:gd name="T37" fmla="*/ 13 h 125"/>
                <a:gd name="T38" fmla="*/ 10 w 52"/>
                <a:gd name="T39" fmla="*/ 14 h 125"/>
                <a:gd name="T40" fmla="*/ 9 w 52"/>
                <a:gd name="T41" fmla="*/ 13 h 125"/>
                <a:gd name="T42" fmla="*/ 9 w 52"/>
                <a:gd name="T43" fmla="*/ 7 h 125"/>
                <a:gd name="T44" fmla="*/ 9 w 52"/>
                <a:gd name="T45" fmla="*/ 3 h 125"/>
                <a:gd name="T46" fmla="*/ 9 w 52"/>
                <a:gd name="T4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125">
                  <a:moveTo>
                    <a:pt x="9" y="0"/>
                  </a:moveTo>
                  <a:cubicBezTo>
                    <a:pt x="5" y="1"/>
                    <a:pt x="6" y="17"/>
                    <a:pt x="5" y="34"/>
                  </a:cubicBezTo>
                  <a:cubicBezTo>
                    <a:pt x="5" y="52"/>
                    <a:pt x="1" y="60"/>
                    <a:pt x="0" y="74"/>
                  </a:cubicBezTo>
                  <a:cubicBezTo>
                    <a:pt x="0" y="91"/>
                    <a:pt x="1" y="98"/>
                    <a:pt x="8" y="108"/>
                  </a:cubicBezTo>
                  <a:cubicBezTo>
                    <a:pt x="15" y="117"/>
                    <a:pt x="36" y="125"/>
                    <a:pt x="45" y="110"/>
                  </a:cubicBezTo>
                  <a:cubicBezTo>
                    <a:pt x="52" y="97"/>
                    <a:pt x="51" y="84"/>
                    <a:pt x="49" y="68"/>
                  </a:cubicBezTo>
                  <a:cubicBezTo>
                    <a:pt x="46" y="51"/>
                    <a:pt x="44" y="39"/>
                    <a:pt x="44" y="26"/>
                  </a:cubicBezTo>
                  <a:cubicBezTo>
                    <a:pt x="43" y="13"/>
                    <a:pt x="43" y="1"/>
                    <a:pt x="40" y="0"/>
                  </a:cubicBezTo>
                  <a:cubicBezTo>
                    <a:pt x="40" y="2"/>
                    <a:pt x="40" y="4"/>
                    <a:pt x="40" y="6"/>
                  </a:cubicBezTo>
                  <a:cubicBezTo>
                    <a:pt x="40" y="7"/>
                    <a:pt x="40" y="14"/>
                    <a:pt x="38" y="14"/>
                  </a:cubicBezTo>
                  <a:cubicBezTo>
                    <a:pt x="38" y="13"/>
                    <a:pt x="38" y="11"/>
                    <a:pt x="37" y="10"/>
                  </a:cubicBezTo>
                  <a:cubicBezTo>
                    <a:pt x="37" y="8"/>
                    <a:pt x="37" y="7"/>
                    <a:pt x="36" y="6"/>
                  </a:cubicBezTo>
                  <a:cubicBezTo>
                    <a:pt x="35" y="5"/>
                    <a:pt x="34" y="5"/>
                    <a:pt x="32" y="5"/>
                  </a:cubicBezTo>
                  <a:cubicBezTo>
                    <a:pt x="29" y="4"/>
                    <a:pt x="25" y="4"/>
                    <a:pt x="22" y="4"/>
                  </a:cubicBezTo>
                  <a:cubicBezTo>
                    <a:pt x="20" y="4"/>
                    <a:pt x="18" y="4"/>
                    <a:pt x="17" y="4"/>
                  </a:cubicBezTo>
                  <a:cubicBezTo>
                    <a:pt x="15" y="4"/>
                    <a:pt x="14" y="5"/>
                    <a:pt x="12" y="5"/>
                  </a:cubicBezTo>
                  <a:cubicBezTo>
                    <a:pt x="12" y="6"/>
                    <a:pt x="11" y="6"/>
                    <a:pt x="11" y="7"/>
                  </a:cubicBezTo>
                  <a:cubicBezTo>
                    <a:pt x="11" y="8"/>
                    <a:pt x="11" y="8"/>
                    <a:pt x="11" y="9"/>
                  </a:cubicBezTo>
                  <a:cubicBezTo>
                    <a:pt x="11" y="10"/>
                    <a:pt x="11" y="11"/>
                    <a:pt x="11" y="13"/>
                  </a:cubicBezTo>
                  <a:cubicBezTo>
                    <a:pt x="11" y="13"/>
                    <a:pt x="10" y="14"/>
                    <a:pt x="10" y="14"/>
                  </a:cubicBezTo>
                  <a:cubicBezTo>
                    <a:pt x="9" y="14"/>
                    <a:pt x="9" y="13"/>
                    <a:pt x="9" y="13"/>
                  </a:cubicBezTo>
                  <a:cubicBezTo>
                    <a:pt x="9" y="11"/>
                    <a:pt x="9" y="9"/>
                    <a:pt x="9" y="7"/>
                  </a:cubicBezTo>
                  <a:cubicBezTo>
                    <a:pt x="9" y="6"/>
                    <a:pt x="9" y="4"/>
                    <a:pt x="9" y="3"/>
                  </a:cubicBezTo>
                  <a:cubicBezTo>
                    <a:pt x="9" y="2"/>
                    <a:pt x="9" y="1"/>
                    <a:pt x="9"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7">
              <a:extLst>
                <a:ext uri="{FF2B5EF4-FFF2-40B4-BE49-F238E27FC236}">
                  <a16:creationId xmlns:a16="http://schemas.microsoft.com/office/drawing/2014/main" id="{13D4F45E-FA2F-4A73-B110-C802F48761FE}"/>
                </a:ext>
              </a:extLst>
            </p:cNvPr>
            <p:cNvSpPr>
              <a:spLocks/>
            </p:cNvSpPr>
            <p:nvPr/>
          </p:nvSpPr>
          <p:spPr bwMode="auto">
            <a:xfrm>
              <a:off x="2687" y="3892"/>
              <a:ext cx="93" cy="100"/>
            </a:xfrm>
            <a:custGeom>
              <a:avLst/>
              <a:gdLst>
                <a:gd name="T0" fmla="*/ 0 w 52"/>
                <a:gd name="T1" fmla="*/ 1 h 56"/>
                <a:gd name="T2" fmla="*/ 4 w 52"/>
                <a:gd name="T3" fmla="*/ 21 h 56"/>
                <a:gd name="T4" fmla="*/ 11 w 52"/>
                <a:gd name="T5" fmla="*/ 11 h 56"/>
                <a:gd name="T6" fmla="*/ 38 w 52"/>
                <a:gd name="T7" fmla="*/ 12 h 56"/>
                <a:gd name="T8" fmla="*/ 45 w 52"/>
                <a:gd name="T9" fmla="*/ 21 h 56"/>
                <a:gd name="T10" fmla="*/ 49 w 52"/>
                <a:gd name="T11" fmla="*/ 0 h 56"/>
                <a:gd name="T12" fmla="*/ 45 w 52"/>
                <a:gd name="T13" fmla="*/ 41 h 56"/>
                <a:gd name="T14" fmla="*/ 8 w 52"/>
                <a:gd name="T15" fmla="*/ 39 h 56"/>
                <a:gd name="T16" fmla="*/ 0 w 52"/>
                <a:gd name="T17" fmla="*/ 5 h 56"/>
                <a:gd name="T18" fmla="*/ 0 w 52"/>
                <a:gd name="T19"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6">
                  <a:moveTo>
                    <a:pt x="0" y="1"/>
                  </a:moveTo>
                  <a:cubicBezTo>
                    <a:pt x="0" y="3"/>
                    <a:pt x="0" y="19"/>
                    <a:pt x="4" y="21"/>
                  </a:cubicBezTo>
                  <a:cubicBezTo>
                    <a:pt x="9" y="24"/>
                    <a:pt x="11" y="11"/>
                    <a:pt x="11" y="11"/>
                  </a:cubicBezTo>
                  <a:cubicBezTo>
                    <a:pt x="11" y="11"/>
                    <a:pt x="21" y="7"/>
                    <a:pt x="38" y="12"/>
                  </a:cubicBezTo>
                  <a:cubicBezTo>
                    <a:pt x="37" y="15"/>
                    <a:pt x="41" y="23"/>
                    <a:pt x="45" y="21"/>
                  </a:cubicBezTo>
                  <a:cubicBezTo>
                    <a:pt x="49" y="19"/>
                    <a:pt x="49" y="0"/>
                    <a:pt x="49" y="0"/>
                  </a:cubicBezTo>
                  <a:cubicBezTo>
                    <a:pt x="51" y="16"/>
                    <a:pt x="52" y="29"/>
                    <a:pt x="45" y="41"/>
                  </a:cubicBezTo>
                  <a:cubicBezTo>
                    <a:pt x="36" y="56"/>
                    <a:pt x="15" y="48"/>
                    <a:pt x="8" y="39"/>
                  </a:cubicBezTo>
                  <a:cubicBezTo>
                    <a:pt x="1" y="29"/>
                    <a:pt x="0" y="22"/>
                    <a:pt x="0" y="5"/>
                  </a:cubicBezTo>
                  <a:cubicBezTo>
                    <a:pt x="0" y="4"/>
                    <a:pt x="0" y="2"/>
                    <a:pt x="0" y="1"/>
                  </a:cubicBezTo>
                  <a:close/>
                </a:path>
              </a:pathLst>
            </a:custGeom>
            <a:solidFill>
              <a:srgbClr val="3747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8">
              <a:extLst>
                <a:ext uri="{FF2B5EF4-FFF2-40B4-BE49-F238E27FC236}">
                  <a16:creationId xmlns:a16="http://schemas.microsoft.com/office/drawing/2014/main" id="{059BB003-281F-4268-B4A6-E3AD0037C68C}"/>
                </a:ext>
              </a:extLst>
            </p:cNvPr>
            <p:cNvSpPr>
              <a:spLocks/>
            </p:cNvSpPr>
            <p:nvPr/>
          </p:nvSpPr>
          <p:spPr bwMode="auto">
            <a:xfrm>
              <a:off x="2694" y="3769"/>
              <a:ext cx="16" cy="155"/>
            </a:xfrm>
            <a:custGeom>
              <a:avLst/>
              <a:gdLst>
                <a:gd name="T0" fmla="*/ 8 w 9"/>
                <a:gd name="T1" fmla="*/ 81 h 87"/>
                <a:gd name="T2" fmla="*/ 1 w 9"/>
                <a:gd name="T3" fmla="*/ 77 h 87"/>
                <a:gd name="T4" fmla="*/ 1 w 9"/>
                <a:gd name="T5" fmla="*/ 34 h 87"/>
                <a:gd name="T6" fmla="*/ 5 w 9"/>
                <a:gd name="T7" fmla="*/ 0 h 87"/>
                <a:gd name="T8" fmla="*/ 5 w 9"/>
                <a:gd name="T9" fmla="*/ 1 h 87"/>
                <a:gd name="T10" fmla="*/ 5 w 9"/>
                <a:gd name="T11" fmla="*/ 9 h 87"/>
                <a:gd name="T12" fmla="*/ 5 w 9"/>
                <a:gd name="T13" fmla="*/ 13 h 87"/>
                <a:gd name="T14" fmla="*/ 7 w 9"/>
                <a:gd name="T15" fmla="*/ 60 h 87"/>
                <a:gd name="T16" fmla="*/ 8 w 9"/>
                <a:gd name="T17"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7">
                  <a:moveTo>
                    <a:pt x="8" y="81"/>
                  </a:moveTo>
                  <a:cubicBezTo>
                    <a:pt x="9" y="87"/>
                    <a:pt x="3" y="86"/>
                    <a:pt x="1" y="77"/>
                  </a:cubicBezTo>
                  <a:cubicBezTo>
                    <a:pt x="0" y="69"/>
                    <a:pt x="3" y="48"/>
                    <a:pt x="1" y="34"/>
                  </a:cubicBezTo>
                  <a:cubicBezTo>
                    <a:pt x="2" y="17"/>
                    <a:pt x="1" y="1"/>
                    <a:pt x="5" y="0"/>
                  </a:cubicBezTo>
                  <a:cubicBezTo>
                    <a:pt x="5" y="1"/>
                    <a:pt x="5" y="1"/>
                    <a:pt x="5" y="1"/>
                  </a:cubicBezTo>
                  <a:cubicBezTo>
                    <a:pt x="5" y="9"/>
                    <a:pt x="5" y="9"/>
                    <a:pt x="5" y="9"/>
                  </a:cubicBezTo>
                  <a:cubicBezTo>
                    <a:pt x="5" y="10"/>
                    <a:pt x="5" y="11"/>
                    <a:pt x="5" y="13"/>
                  </a:cubicBezTo>
                  <a:cubicBezTo>
                    <a:pt x="6" y="25"/>
                    <a:pt x="7" y="49"/>
                    <a:pt x="7" y="60"/>
                  </a:cubicBezTo>
                  <a:cubicBezTo>
                    <a:pt x="7" y="71"/>
                    <a:pt x="8" y="75"/>
                    <a:pt x="8" y="8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9">
              <a:extLst>
                <a:ext uri="{FF2B5EF4-FFF2-40B4-BE49-F238E27FC236}">
                  <a16:creationId xmlns:a16="http://schemas.microsoft.com/office/drawing/2014/main" id="{D6DBC6A2-B50A-44B2-B93E-5D74C384730B}"/>
                </a:ext>
              </a:extLst>
            </p:cNvPr>
            <p:cNvSpPr>
              <a:spLocks/>
            </p:cNvSpPr>
            <p:nvPr/>
          </p:nvSpPr>
          <p:spPr bwMode="auto">
            <a:xfrm>
              <a:off x="2751" y="3769"/>
              <a:ext cx="14" cy="155"/>
            </a:xfrm>
            <a:custGeom>
              <a:avLst/>
              <a:gdLst>
                <a:gd name="T0" fmla="*/ 0 w 8"/>
                <a:gd name="T1" fmla="*/ 81 h 87"/>
                <a:gd name="T2" fmla="*/ 1 w 8"/>
                <a:gd name="T3" fmla="*/ 60 h 87"/>
                <a:gd name="T4" fmla="*/ 3 w 8"/>
                <a:gd name="T5" fmla="*/ 13 h 87"/>
                <a:gd name="T6" fmla="*/ 4 w 8"/>
                <a:gd name="T7" fmla="*/ 6 h 87"/>
                <a:gd name="T8" fmla="*/ 4 w 8"/>
                <a:gd name="T9" fmla="*/ 0 h 87"/>
                <a:gd name="T10" fmla="*/ 4 w 8"/>
                <a:gd name="T11" fmla="*/ 0 h 87"/>
                <a:gd name="T12" fmla="*/ 7 w 8"/>
                <a:gd name="T13" fmla="*/ 16 h 87"/>
                <a:gd name="T14" fmla="*/ 7 w 8"/>
                <a:gd name="T15" fmla="*/ 34 h 87"/>
                <a:gd name="T16" fmla="*/ 7 w 8"/>
                <a:gd name="T17" fmla="*/ 78 h 87"/>
                <a:gd name="T18" fmla="*/ 0 w 8"/>
                <a:gd name="T1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7">
                  <a:moveTo>
                    <a:pt x="0" y="81"/>
                  </a:moveTo>
                  <a:cubicBezTo>
                    <a:pt x="1" y="75"/>
                    <a:pt x="1" y="71"/>
                    <a:pt x="1" y="60"/>
                  </a:cubicBezTo>
                  <a:cubicBezTo>
                    <a:pt x="1" y="49"/>
                    <a:pt x="2" y="25"/>
                    <a:pt x="3" y="13"/>
                  </a:cubicBezTo>
                  <a:cubicBezTo>
                    <a:pt x="4" y="11"/>
                    <a:pt x="4" y="7"/>
                    <a:pt x="4" y="6"/>
                  </a:cubicBezTo>
                  <a:cubicBezTo>
                    <a:pt x="4" y="4"/>
                    <a:pt x="4" y="2"/>
                    <a:pt x="4" y="0"/>
                  </a:cubicBezTo>
                  <a:cubicBezTo>
                    <a:pt x="4" y="0"/>
                    <a:pt x="4" y="0"/>
                    <a:pt x="4" y="0"/>
                  </a:cubicBezTo>
                  <a:cubicBezTo>
                    <a:pt x="6" y="1"/>
                    <a:pt x="7" y="7"/>
                    <a:pt x="7" y="16"/>
                  </a:cubicBezTo>
                  <a:cubicBezTo>
                    <a:pt x="7" y="21"/>
                    <a:pt x="7" y="27"/>
                    <a:pt x="7" y="34"/>
                  </a:cubicBezTo>
                  <a:cubicBezTo>
                    <a:pt x="5" y="48"/>
                    <a:pt x="8" y="69"/>
                    <a:pt x="7" y="78"/>
                  </a:cubicBezTo>
                  <a:cubicBezTo>
                    <a:pt x="6" y="86"/>
                    <a:pt x="0" y="87"/>
                    <a:pt x="0" y="8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0">
              <a:extLst>
                <a:ext uri="{FF2B5EF4-FFF2-40B4-BE49-F238E27FC236}">
                  <a16:creationId xmlns:a16="http://schemas.microsoft.com/office/drawing/2014/main" id="{FC6A9EC2-F937-4565-927A-2EE2D2C7ECFE}"/>
                </a:ext>
              </a:extLst>
            </p:cNvPr>
            <p:cNvSpPr>
              <a:spLocks/>
            </p:cNvSpPr>
            <p:nvPr/>
          </p:nvSpPr>
          <p:spPr bwMode="auto">
            <a:xfrm>
              <a:off x="2703" y="3901"/>
              <a:ext cx="55" cy="15"/>
            </a:xfrm>
            <a:custGeom>
              <a:avLst/>
              <a:gdLst>
                <a:gd name="T0" fmla="*/ 29 w 31"/>
                <a:gd name="T1" fmla="*/ 8 h 8"/>
                <a:gd name="T2" fmla="*/ 29 w 31"/>
                <a:gd name="T3" fmla="*/ 8 h 8"/>
                <a:gd name="T4" fmla="*/ 2 w 31"/>
                <a:gd name="T5" fmla="*/ 8 h 8"/>
                <a:gd name="T6" fmla="*/ 1 w 31"/>
                <a:gd name="T7" fmla="*/ 7 h 8"/>
                <a:gd name="T8" fmla="*/ 1 w 31"/>
                <a:gd name="T9" fmla="*/ 5 h 8"/>
                <a:gd name="T10" fmla="*/ 30 w 31"/>
                <a:gd name="T11" fmla="*/ 5 h 8"/>
                <a:gd name="T12" fmla="*/ 31 w 31"/>
                <a:gd name="T13" fmla="*/ 7 h 8"/>
                <a:gd name="T14" fmla="*/ 29 w 31"/>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8">
                  <a:moveTo>
                    <a:pt x="29" y="8"/>
                  </a:moveTo>
                  <a:cubicBezTo>
                    <a:pt x="29" y="8"/>
                    <a:pt x="29" y="8"/>
                    <a:pt x="29" y="8"/>
                  </a:cubicBezTo>
                  <a:cubicBezTo>
                    <a:pt x="29" y="8"/>
                    <a:pt x="16" y="2"/>
                    <a:pt x="2" y="8"/>
                  </a:cubicBezTo>
                  <a:cubicBezTo>
                    <a:pt x="2" y="8"/>
                    <a:pt x="1" y="7"/>
                    <a:pt x="1" y="7"/>
                  </a:cubicBezTo>
                  <a:cubicBezTo>
                    <a:pt x="0" y="6"/>
                    <a:pt x="1" y="5"/>
                    <a:pt x="1" y="5"/>
                  </a:cubicBezTo>
                  <a:cubicBezTo>
                    <a:pt x="16" y="0"/>
                    <a:pt x="29" y="5"/>
                    <a:pt x="30" y="5"/>
                  </a:cubicBezTo>
                  <a:cubicBezTo>
                    <a:pt x="31" y="5"/>
                    <a:pt x="31" y="6"/>
                    <a:pt x="31" y="7"/>
                  </a:cubicBezTo>
                  <a:cubicBezTo>
                    <a:pt x="30" y="7"/>
                    <a:pt x="30" y="8"/>
                    <a:pt x="29" y="8"/>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1">
              <a:extLst>
                <a:ext uri="{FF2B5EF4-FFF2-40B4-BE49-F238E27FC236}">
                  <a16:creationId xmlns:a16="http://schemas.microsoft.com/office/drawing/2014/main" id="{5CC064D6-44CC-4CC6-A5A0-175E261C6747}"/>
                </a:ext>
              </a:extLst>
            </p:cNvPr>
            <p:cNvSpPr>
              <a:spLocks/>
            </p:cNvSpPr>
            <p:nvPr/>
          </p:nvSpPr>
          <p:spPr bwMode="auto">
            <a:xfrm>
              <a:off x="2701" y="3876"/>
              <a:ext cx="59" cy="15"/>
            </a:xfrm>
            <a:custGeom>
              <a:avLst/>
              <a:gdLst>
                <a:gd name="T0" fmla="*/ 32 w 33"/>
                <a:gd name="T1" fmla="*/ 8 h 8"/>
                <a:gd name="T2" fmla="*/ 31 w 33"/>
                <a:gd name="T3" fmla="*/ 8 h 8"/>
                <a:gd name="T4" fmla="*/ 2 w 33"/>
                <a:gd name="T5" fmla="*/ 8 h 8"/>
                <a:gd name="T6" fmla="*/ 0 w 33"/>
                <a:gd name="T7" fmla="*/ 7 h 8"/>
                <a:gd name="T8" fmla="*/ 1 w 33"/>
                <a:gd name="T9" fmla="*/ 6 h 8"/>
                <a:gd name="T10" fmla="*/ 32 w 33"/>
                <a:gd name="T11" fmla="*/ 6 h 8"/>
                <a:gd name="T12" fmla="*/ 33 w 33"/>
                <a:gd name="T13" fmla="*/ 8 h 8"/>
                <a:gd name="T14" fmla="*/ 32 w 3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8">
                  <a:moveTo>
                    <a:pt x="32" y="8"/>
                  </a:moveTo>
                  <a:cubicBezTo>
                    <a:pt x="31" y="8"/>
                    <a:pt x="31" y="8"/>
                    <a:pt x="31" y="8"/>
                  </a:cubicBezTo>
                  <a:cubicBezTo>
                    <a:pt x="31" y="8"/>
                    <a:pt x="17" y="3"/>
                    <a:pt x="2" y="8"/>
                  </a:cubicBezTo>
                  <a:cubicBezTo>
                    <a:pt x="1" y="8"/>
                    <a:pt x="0" y="8"/>
                    <a:pt x="0" y="7"/>
                  </a:cubicBezTo>
                  <a:cubicBezTo>
                    <a:pt x="0" y="7"/>
                    <a:pt x="0" y="6"/>
                    <a:pt x="1" y="6"/>
                  </a:cubicBezTo>
                  <a:cubicBezTo>
                    <a:pt x="17" y="0"/>
                    <a:pt x="32" y="6"/>
                    <a:pt x="32" y="6"/>
                  </a:cubicBezTo>
                  <a:cubicBezTo>
                    <a:pt x="33" y="6"/>
                    <a:pt x="33" y="7"/>
                    <a:pt x="33" y="8"/>
                  </a:cubicBezTo>
                  <a:cubicBezTo>
                    <a:pt x="33" y="8"/>
                    <a:pt x="32" y="8"/>
                    <a:pt x="32" y="8"/>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2">
              <a:extLst>
                <a:ext uri="{FF2B5EF4-FFF2-40B4-BE49-F238E27FC236}">
                  <a16:creationId xmlns:a16="http://schemas.microsoft.com/office/drawing/2014/main" id="{74E81CB0-7197-4821-9562-CCCC009CCD73}"/>
                </a:ext>
              </a:extLst>
            </p:cNvPr>
            <p:cNvSpPr>
              <a:spLocks/>
            </p:cNvSpPr>
            <p:nvPr/>
          </p:nvSpPr>
          <p:spPr bwMode="auto">
            <a:xfrm>
              <a:off x="2701" y="3853"/>
              <a:ext cx="59" cy="16"/>
            </a:xfrm>
            <a:custGeom>
              <a:avLst/>
              <a:gdLst>
                <a:gd name="T0" fmla="*/ 1 w 33"/>
                <a:gd name="T1" fmla="*/ 9 h 9"/>
                <a:gd name="T2" fmla="*/ 0 w 33"/>
                <a:gd name="T3" fmla="*/ 8 h 9"/>
                <a:gd name="T4" fmla="*/ 1 w 33"/>
                <a:gd name="T5" fmla="*/ 6 h 9"/>
                <a:gd name="T6" fmla="*/ 32 w 33"/>
                <a:gd name="T7" fmla="*/ 6 h 9"/>
                <a:gd name="T8" fmla="*/ 33 w 33"/>
                <a:gd name="T9" fmla="*/ 8 h 9"/>
                <a:gd name="T10" fmla="*/ 31 w 33"/>
                <a:gd name="T11" fmla="*/ 9 h 9"/>
                <a:gd name="T12" fmla="*/ 2 w 33"/>
                <a:gd name="T13" fmla="*/ 9 h 9"/>
                <a:gd name="T14" fmla="*/ 1 w 33"/>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
                  <a:moveTo>
                    <a:pt x="1" y="9"/>
                  </a:moveTo>
                  <a:cubicBezTo>
                    <a:pt x="1" y="9"/>
                    <a:pt x="0" y="9"/>
                    <a:pt x="0" y="8"/>
                  </a:cubicBezTo>
                  <a:cubicBezTo>
                    <a:pt x="0" y="7"/>
                    <a:pt x="0" y="7"/>
                    <a:pt x="1" y="6"/>
                  </a:cubicBezTo>
                  <a:cubicBezTo>
                    <a:pt x="16" y="0"/>
                    <a:pt x="31" y="6"/>
                    <a:pt x="32" y="6"/>
                  </a:cubicBezTo>
                  <a:cubicBezTo>
                    <a:pt x="33" y="6"/>
                    <a:pt x="33" y="7"/>
                    <a:pt x="33" y="8"/>
                  </a:cubicBezTo>
                  <a:cubicBezTo>
                    <a:pt x="33" y="9"/>
                    <a:pt x="32" y="9"/>
                    <a:pt x="31" y="9"/>
                  </a:cubicBezTo>
                  <a:cubicBezTo>
                    <a:pt x="31" y="8"/>
                    <a:pt x="16" y="2"/>
                    <a:pt x="2" y="9"/>
                  </a:cubicBezTo>
                  <a:lnTo>
                    <a:pt x="1" y="9"/>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3">
              <a:extLst>
                <a:ext uri="{FF2B5EF4-FFF2-40B4-BE49-F238E27FC236}">
                  <a16:creationId xmlns:a16="http://schemas.microsoft.com/office/drawing/2014/main" id="{7E54995F-DF47-41FA-8908-415A2FB62D33}"/>
                </a:ext>
              </a:extLst>
            </p:cNvPr>
            <p:cNvSpPr>
              <a:spLocks/>
            </p:cNvSpPr>
            <p:nvPr/>
          </p:nvSpPr>
          <p:spPr bwMode="auto">
            <a:xfrm>
              <a:off x="2699" y="3830"/>
              <a:ext cx="61" cy="18"/>
            </a:xfrm>
            <a:custGeom>
              <a:avLst/>
              <a:gdLst>
                <a:gd name="T0" fmla="*/ 2 w 34"/>
                <a:gd name="T1" fmla="*/ 10 h 10"/>
                <a:gd name="T2" fmla="*/ 1 w 34"/>
                <a:gd name="T3" fmla="*/ 9 h 10"/>
                <a:gd name="T4" fmla="*/ 1 w 34"/>
                <a:gd name="T5" fmla="*/ 8 h 10"/>
                <a:gd name="T6" fmla="*/ 33 w 34"/>
                <a:gd name="T7" fmla="*/ 7 h 10"/>
                <a:gd name="T8" fmla="*/ 34 w 34"/>
                <a:gd name="T9" fmla="*/ 9 h 10"/>
                <a:gd name="T10" fmla="*/ 32 w 34"/>
                <a:gd name="T11" fmla="*/ 10 h 10"/>
                <a:gd name="T12" fmla="*/ 2 w 3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4" h="10">
                  <a:moveTo>
                    <a:pt x="2" y="10"/>
                  </a:moveTo>
                  <a:cubicBezTo>
                    <a:pt x="1" y="10"/>
                    <a:pt x="1" y="10"/>
                    <a:pt x="1" y="9"/>
                  </a:cubicBezTo>
                  <a:cubicBezTo>
                    <a:pt x="0" y="9"/>
                    <a:pt x="1" y="8"/>
                    <a:pt x="1" y="8"/>
                  </a:cubicBezTo>
                  <a:cubicBezTo>
                    <a:pt x="18" y="0"/>
                    <a:pt x="33" y="7"/>
                    <a:pt x="33" y="7"/>
                  </a:cubicBezTo>
                  <a:cubicBezTo>
                    <a:pt x="34" y="8"/>
                    <a:pt x="34" y="8"/>
                    <a:pt x="34" y="9"/>
                  </a:cubicBezTo>
                  <a:cubicBezTo>
                    <a:pt x="34" y="10"/>
                    <a:pt x="33" y="10"/>
                    <a:pt x="32" y="10"/>
                  </a:cubicBezTo>
                  <a:cubicBezTo>
                    <a:pt x="32" y="10"/>
                    <a:pt x="18" y="3"/>
                    <a:pt x="2" y="10"/>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4">
              <a:extLst>
                <a:ext uri="{FF2B5EF4-FFF2-40B4-BE49-F238E27FC236}">
                  <a16:creationId xmlns:a16="http://schemas.microsoft.com/office/drawing/2014/main" id="{D3AF9620-1CC1-4747-8344-2A4B15ED042C}"/>
                </a:ext>
              </a:extLst>
            </p:cNvPr>
            <p:cNvSpPr>
              <a:spLocks/>
            </p:cNvSpPr>
            <p:nvPr/>
          </p:nvSpPr>
          <p:spPr bwMode="auto">
            <a:xfrm>
              <a:off x="2699" y="3807"/>
              <a:ext cx="61" cy="18"/>
            </a:xfrm>
            <a:custGeom>
              <a:avLst/>
              <a:gdLst>
                <a:gd name="T0" fmla="*/ 2 w 34"/>
                <a:gd name="T1" fmla="*/ 10 h 10"/>
                <a:gd name="T2" fmla="*/ 1 w 34"/>
                <a:gd name="T3" fmla="*/ 9 h 10"/>
                <a:gd name="T4" fmla="*/ 1 w 34"/>
                <a:gd name="T5" fmla="*/ 7 h 10"/>
                <a:gd name="T6" fmla="*/ 33 w 34"/>
                <a:gd name="T7" fmla="*/ 7 h 10"/>
                <a:gd name="T8" fmla="*/ 34 w 34"/>
                <a:gd name="T9" fmla="*/ 9 h 10"/>
                <a:gd name="T10" fmla="*/ 32 w 34"/>
                <a:gd name="T11" fmla="*/ 10 h 10"/>
                <a:gd name="T12" fmla="*/ 2 w 3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4" h="10">
                  <a:moveTo>
                    <a:pt x="2" y="10"/>
                  </a:moveTo>
                  <a:cubicBezTo>
                    <a:pt x="1" y="10"/>
                    <a:pt x="1" y="10"/>
                    <a:pt x="1" y="9"/>
                  </a:cubicBezTo>
                  <a:cubicBezTo>
                    <a:pt x="0" y="9"/>
                    <a:pt x="0" y="8"/>
                    <a:pt x="1" y="7"/>
                  </a:cubicBezTo>
                  <a:cubicBezTo>
                    <a:pt x="16" y="0"/>
                    <a:pt x="33" y="7"/>
                    <a:pt x="33" y="7"/>
                  </a:cubicBezTo>
                  <a:cubicBezTo>
                    <a:pt x="34" y="8"/>
                    <a:pt x="34" y="9"/>
                    <a:pt x="34" y="9"/>
                  </a:cubicBezTo>
                  <a:cubicBezTo>
                    <a:pt x="34" y="10"/>
                    <a:pt x="33" y="10"/>
                    <a:pt x="32" y="10"/>
                  </a:cubicBezTo>
                  <a:cubicBezTo>
                    <a:pt x="32" y="10"/>
                    <a:pt x="16" y="3"/>
                    <a:pt x="2" y="10"/>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5">
              <a:extLst>
                <a:ext uri="{FF2B5EF4-FFF2-40B4-BE49-F238E27FC236}">
                  <a16:creationId xmlns:a16="http://schemas.microsoft.com/office/drawing/2014/main" id="{E9B56590-8518-4237-9D41-FA06650B3814}"/>
                </a:ext>
              </a:extLst>
            </p:cNvPr>
            <p:cNvSpPr>
              <a:spLocks/>
            </p:cNvSpPr>
            <p:nvPr/>
          </p:nvSpPr>
          <p:spPr bwMode="auto">
            <a:xfrm>
              <a:off x="2682" y="2902"/>
              <a:ext cx="331" cy="753"/>
            </a:xfrm>
            <a:custGeom>
              <a:avLst/>
              <a:gdLst>
                <a:gd name="T0" fmla="*/ 23 w 186"/>
                <a:gd name="T1" fmla="*/ 0 h 422"/>
                <a:gd name="T2" fmla="*/ 9 w 186"/>
                <a:gd name="T3" fmla="*/ 150 h 422"/>
                <a:gd name="T4" fmla="*/ 18 w 186"/>
                <a:gd name="T5" fmla="*/ 252 h 422"/>
                <a:gd name="T6" fmla="*/ 2 w 186"/>
                <a:gd name="T7" fmla="*/ 323 h 422"/>
                <a:gd name="T8" fmla="*/ 6 w 186"/>
                <a:gd name="T9" fmla="*/ 412 h 422"/>
                <a:gd name="T10" fmla="*/ 55 w 186"/>
                <a:gd name="T11" fmla="*/ 412 h 422"/>
                <a:gd name="T12" fmla="*/ 84 w 186"/>
                <a:gd name="T13" fmla="*/ 261 h 422"/>
                <a:gd name="T14" fmla="*/ 99 w 186"/>
                <a:gd name="T15" fmla="*/ 162 h 422"/>
                <a:gd name="T16" fmla="*/ 119 w 186"/>
                <a:gd name="T17" fmla="*/ 261 h 422"/>
                <a:gd name="T18" fmla="*/ 113 w 186"/>
                <a:gd name="T19" fmla="*/ 302 h 422"/>
                <a:gd name="T20" fmla="*/ 124 w 186"/>
                <a:gd name="T21" fmla="*/ 389 h 422"/>
                <a:gd name="T22" fmla="*/ 173 w 186"/>
                <a:gd name="T23" fmla="*/ 382 h 422"/>
                <a:gd name="T24" fmla="*/ 183 w 186"/>
                <a:gd name="T25" fmla="*/ 254 h 422"/>
                <a:gd name="T26" fmla="*/ 170 w 186"/>
                <a:gd name="T27" fmla="*/ 12 h 422"/>
                <a:gd name="T28" fmla="*/ 23 w 186"/>
                <a:gd name="T29"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422">
                  <a:moveTo>
                    <a:pt x="23" y="0"/>
                  </a:moveTo>
                  <a:cubicBezTo>
                    <a:pt x="2" y="56"/>
                    <a:pt x="6" y="91"/>
                    <a:pt x="9" y="150"/>
                  </a:cubicBezTo>
                  <a:cubicBezTo>
                    <a:pt x="13" y="204"/>
                    <a:pt x="18" y="252"/>
                    <a:pt x="18" y="252"/>
                  </a:cubicBezTo>
                  <a:cubicBezTo>
                    <a:pt x="17" y="262"/>
                    <a:pt x="3" y="280"/>
                    <a:pt x="2" y="323"/>
                  </a:cubicBezTo>
                  <a:cubicBezTo>
                    <a:pt x="0" y="363"/>
                    <a:pt x="6" y="412"/>
                    <a:pt x="6" y="412"/>
                  </a:cubicBezTo>
                  <a:cubicBezTo>
                    <a:pt x="6" y="412"/>
                    <a:pt x="32" y="422"/>
                    <a:pt x="55" y="412"/>
                  </a:cubicBezTo>
                  <a:cubicBezTo>
                    <a:pt x="55" y="412"/>
                    <a:pt x="78" y="311"/>
                    <a:pt x="84" y="261"/>
                  </a:cubicBezTo>
                  <a:cubicBezTo>
                    <a:pt x="90" y="218"/>
                    <a:pt x="99" y="162"/>
                    <a:pt x="99" y="162"/>
                  </a:cubicBezTo>
                  <a:cubicBezTo>
                    <a:pt x="119" y="261"/>
                    <a:pt x="119" y="261"/>
                    <a:pt x="119" y="261"/>
                  </a:cubicBezTo>
                  <a:cubicBezTo>
                    <a:pt x="119" y="261"/>
                    <a:pt x="113" y="279"/>
                    <a:pt x="113" y="302"/>
                  </a:cubicBezTo>
                  <a:cubicBezTo>
                    <a:pt x="113" y="325"/>
                    <a:pt x="124" y="389"/>
                    <a:pt x="124" y="389"/>
                  </a:cubicBezTo>
                  <a:cubicBezTo>
                    <a:pt x="124" y="389"/>
                    <a:pt x="154" y="399"/>
                    <a:pt x="173" y="382"/>
                  </a:cubicBezTo>
                  <a:cubicBezTo>
                    <a:pt x="173" y="382"/>
                    <a:pt x="180" y="289"/>
                    <a:pt x="183" y="254"/>
                  </a:cubicBezTo>
                  <a:cubicBezTo>
                    <a:pt x="186" y="207"/>
                    <a:pt x="181" y="78"/>
                    <a:pt x="170" y="12"/>
                  </a:cubicBezTo>
                  <a:lnTo>
                    <a:pt x="23" y="0"/>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6">
              <a:extLst>
                <a:ext uri="{FF2B5EF4-FFF2-40B4-BE49-F238E27FC236}">
                  <a16:creationId xmlns:a16="http://schemas.microsoft.com/office/drawing/2014/main" id="{E9578AE0-8BC5-4402-9831-E2FCB2151D08}"/>
                </a:ext>
              </a:extLst>
            </p:cNvPr>
            <p:cNvSpPr>
              <a:spLocks/>
            </p:cNvSpPr>
            <p:nvPr/>
          </p:nvSpPr>
          <p:spPr bwMode="auto">
            <a:xfrm>
              <a:off x="2858" y="3022"/>
              <a:ext cx="113" cy="346"/>
            </a:xfrm>
            <a:custGeom>
              <a:avLst/>
              <a:gdLst>
                <a:gd name="T0" fmla="*/ 0 w 63"/>
                <a:gd name="T1" fmla="*/ 95 h 194"/>
                <a:gd name="T2" fmla="*/ 9 w 63"/>
                <a:gd name="T3" fmla="*/ 21 h 194"/>
                <a:gd name="T4" fmla="*/ 63 w 63"/>
                <a:gd name="T5" fmla="*/ 0 h 194"/>
                <a:gd name="T6" fmla="*/ 19 w 63"/>
                <a:gd name="T7" fmla="*/ 28 h 194"/>
                <a:gd name="T8" fmla="*/ 7 w 63"/>
                <a:gd name="T9" fmla="*/ 97 h 194"/>
                <a:gd name="T10" fmla="*/ 20 w 63"/>
                <a:gd name="T11" fmla="*/ 194 h 194"/>
                <a:gd name="T12" fmla="*/ 0 w 63"/>
                <a:gd name="T13" fmla="*/ 95 h 194"/>
              </a:gdLst>
              <a:ahLst/>
              <a:cxnLst>
                <a:cxn ang="0">
                  <a:pos x="T0" y="T1"/>
                </a:cxn>
                <a:cxn ang="0">
                  <a:pos x="T2" y="T3"/>
                </a:cxn>
                <a:cxn ang="0">
                  <a:pos x="T4" y="T5"/>
                </a:cxn>
                <a:cxn ang="0">
                  <a:pos x="T6" y="T7"/>
                </a:cxn>
                <a:cxn ang="0">
                  <a:pos x="T8" y="T9"/>
                </a:cxn>
                <a:cxn ang="0">
                  <a:pos x="T10" y="T11"/>
                </a:cxn>
                <a:cxn ang="0">
                  <a:pos x="T12" y="T13"/>
                </a:cxn>
              </a:cxnLst>
              <a:rect l="0" t="0" r="r" b="b"/>
              <a:pathLst>
                <a:path w="63" h="194">
                  <a:moveTo>
                    <a:pt x="0" y="95"/>
                  </a:moveTo>
                  <a:cubicBezTo>
                    <a:pt x="9" y="21"/>
                    <a:pt x="9" y="21"/>
                    <a:pt x="9" y="21"/>
                  </a:cubicBezTo>
                  <a:cubicBezTo>
                    <a:pt x="9" y="21"/>
                    <a:pt x="46" y="16"/>
                    <a:pt x="63" y="0"/>
                  </a:cubicBezTo>
                  <a:cubicBezTo>
                    <a:pt x="63" y="0"/>
                    <a:pt x="50" y="24"/>
                    <a:pt x="19" y="28"/>
                  </a:cubicBezTo>
                  <a:cubicBezTo>
                    <a:pt x="7" y="97"/>
                    <a:pt x="7" y="97"/>
                    <a:pt x="7" y="97"/>
                  </a:cubicBezTo>
                  <a:cubicBezTo>
                    <a:pt x="20" y="194"/>
                    <a:pt x="20" y="194"/>
                    <a:pt x="20" y="194"/>
                  </a:cubicBezTo>
                  <a:lnTo>
                    <a:pt x="0" y="95"/>
                  </a:lnTo>
                  <a:close/>
                </a:path>
              </a:pathLst>
            </a:custGeom>
            <a:solidFill>
              <a:srgbClr val="3747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7">
              <a:extLst>
                <a:ext uri="{FF2B5EF4-FFF2-40B4-BE49-F238E27FC236}">
                  <a16:creationId xmlns:a16="http://schemas.microsoft.com/office/drawing/2014/main" id="{88FAEC87-74B2-46BE-9B09-C62C41532F09}"/>
                </a:ext>
              </a:extLst>
            </p:cNvPr>
            <p:cNvSpPr>
              <a:spLocks/>
            </p:cNvSpPr>
            <p:nvPr/>
          </p:nvSpPr>
          <p:spPr bwMode="auto">
            <a:xfrm>
              <a:off x="2899" y="2533"/>
              <a:ext cx="416" cy="346"/>
            </a:xfrm>
            <a:custGeom>
              <a:avLst/>
              <a:gdLst>
                <a:gd name="T0" fmla="*/ 69 w 233"/>
                <a:gd name="T1" fmla="*/ 152 h 194"/>
                <a:gd name="T2" fmla="*/ 18 w 233"/>
                <a:gd name="T3" fmla="*/ 91 h 194"/>
                <a:gd name="T4" fmla="*/ 0 w 233"/>
                <a:gd name="T5" fmla="*/ 27 h 194"/>
                <a:gd name="T6" fmla="*/ 12 w 233"/>
                <a:gd name="T7" fmla="*/ 27 h 194"/>
                <a:gd name="T8" fmla="*/ 51 w 233"/>
                <a:gd name="T9" fmla="*/ 44 h 194"/>
                <a:gd name="T10" fmla="*/ 111 w 233"/>
                <a:gd name="T11" fmla="*/ 123 h 194"/>
                <a:gd name="T12" fmla="*/ 146 w 233"/>
                <a:gd name="T13" fmla="*/ 79 h 194"/>
                <a:gd name="T14" fmla="*/ 157 w 233"/>
                <a:gd name="T15" fmla="*/ 42 h 194"/>
                <a:gd name="T16" fmla="*/ 174 w 233"/>
                <a:gd name="T17" fmla="*/ 18 h 194"/>
                <a:gd name="T18" fmla="*/ 186 w 233"/>
                <a:gd name="T19" fmla="*/ 7 h 194"/>
                <a:gd name="T20" fmla="*/ 184 w 233"/>
                <a:gd name="T21" fmla="*/ 28 h 194"/>
                <a:gd name="T22" fmla="*/ 188 w 233"/>
                <a:gd name="T23" fmla="*/ 35 h 194"/>
                <a:gd name="T24" fmla="*/ 223 w 233"/>
                <a:gd name="T25" fmla="*/ 5 h 194"/>
                <a:gd name="T26" fmla="*/ 229 w 233"/>
                <a:gd name="T27" fmla="*/ 13 h 194"/>
                <a:gd name="T28" fmla="*/ 231 w 233"/>
                <a:gd name="T29" fmla="*/ 39 h 194"/>
                <a:gd name="T30" fmla="*/ 219 w 233"/>
                <a:gd name="T31" fmla="*/ 62 h 194"/>
                <a:gd name="T32" fmla="*/ 182 w 233"/>
                <a:gd name="T33" fmla="*/ 92 h 194"/>
                <a:gd name="T34" fmla="*/ 146 w 233"/>
                <a:gd name="T35" fmla="*/ 158 h 194"/>
                <a:gd name="T36" fmla="*/ 106 w 233"/>
                <a:gd name="T37" fmla="*/ 185 h 194"/>
                <a:gd name="T38" fmla="*/ 69 w 233"/>
                <a:gd name="T39" fmla="*/ 1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194">
                  <a:moveTo>
                    <a:pt x="69" y="152"/>
                  </a:moveTo>
                  <a:cubicBezTo>
                    <a:pt x="51" y="133"/>
                    <a:pt x="18" y="91"/>
                    <a:pt x="18" y="91"/>
                  </a:cubicBezTo>
                  <a:cubicBezTo>
                    <a:pt x="0" y="27"/>
                    <a:pt x="0" y="27"/>
                    <a:pt x="0" y="27"/>
                  </a:cubicBezTo>
                  <a:cubicBezTo>
                    <a:pt x="0" y="27"/>
                    <a:pt x="9" y="27"/>
                    <a:pt x="12" y="27"/>
                  </a:cubicBezTo>
                  <a:cubicBezTo>
                    <a:pt x="32" y="29"/>
                    <a:pt x="38" y="30"/>
                    <a:pt x="51" y="44"/>
                  </a:cubicBezTo>
                  <a:cubicBezTo>
                    <a:pt x="61" y="55"/>
                    <a:pt x="98" y="106"/>
                    <a:pt x="111" y="123"/>
                  </a:cubicBezTo>
                  <a:cubicBezTo>
                    <a:pt x="146" y="79"/>
                    <a:pt x="146" y="79"/>
                    <a:pt x="146" y="79"/>
                  </a:cubicBezTo>
                  <a:cubicBezTo>
                    <a:pt x="154" y="67"/>
                    <a:pt x="153" y="52"/>
                    <a:pt x="157" y="42"/>
                  </a:cubicBezTo>
                  <a:cubicBezTo>
                    <a:pt x="162" y="32"/>
                    <a:pt x="169" y="27"/>
                    <a:pt x="174" y="18"/>
                  </a:cubicBezTo>
                  <a:cubicBezTo>
                    <a:pt x="180" y="9"/>
                    <a:pt x="181" y="3"/>
                    <a:pt x="186" y="7"/>
                  </a:cubicBezTo>
                  <a:cubicBezTo>
                    <a:pt x="190" y="12"/>
                    <a:pt x="185" y="25"/>
                    <a:pt x="184" y="28"/>
                  </a:cubicBezTo>
                  <a:cubicBezTo>
                    <a:pt x="184" y="31"/>
                    <a:pt x="177" y="40"/>
                    <a:pt x="188" y="35"/>
                  </a:cubicBezTo>
                  <a:cubicBezTo>
                    <a:pt x="200" y="31"/>
                    <a:pt x="218" y="9"/>
                    <a:pt x="223" y="5"/>
                  </a:cubicBezTo>
                  <a:cubicBezTo>
                    <a:pt x="228" y="0"/>
                    <a:pt x="230" y="7"/>
                    <a:pt x="229" y="13"/>
                  </a:cubicBezTo>
                  <a:cubicBezTo>
                    <a:pt x="228" y="18"/>
                    <a:pt x="233" y="30"/>
                    <a:pt x="231" y="39"/>
                  </a:cubicBezTo>
                  <a:cubicBezTo>
                    <a:pt x="229" y="48"/>
                    <a:pt x="228" y="52"/>
                    <a:pt x="219" y="62"/>
                  </a:cubicBezTo>
                  <a:cubicBezTo>
                    <a:pt x="210" y="70"/>
                    <a:pt x="190" y="81"/>
                    <a:pt x="182" y="92"/>
                  </a:cubicBezTo>
                  <a:cubicBezTo>
                    <a:pt x="173" y="103"/>
                    <a:pt x="156" y="138"/>
                    <a:pt x="146" y="158"/>
                  </a:cubicBezTo>
                  <a:cubicBezTo>
                    <a:pt x="132" y="185"/>
                    <a:pt x="121" y="194"/>
                    <a:pt x="106" y="185"/>
                  </a:cubicBezTo>
                  <a:cubicBezTo>
                    <a:pt x="91" y="176"/>
                    <a:pt x="76" y="159"/>
                    <a:pt x="69" y="152"/>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8">
              <a:extLst>
                <a:ext uri="{FF2B5EF4-FFF2-40B4-BE49-F238E27FC236}">
                  <a16:creationId xmlns:a16="http://schemas.microsoft.com/office/drawing/2014/main" id="{F96960A4-8031-4582-81E2-3A9E04492FAE}"/>
                </a:ext>
              </a:extLst>
            </p:cNvPr>
            <p:cNvSpPr>
              <a:spLocks/>
            </p:cNvSpPr>
            <p:nvPr/>
          </p:nvSpPr>
          <p:spPr bwMode="auto">
            <a:xfrm>
              <a:off x="2899" y="2579"/>
              <a:ext cx="168" cy="204"/>
            </a:xfrm>
            <a:custGeom>
              <a:avLst/>
              <a:gdLst>
                <a:gd name="T0" fmla="*/ 6 w 94"/>
                <a:gd name="T1" fmla="*/ 1 h 114"/>
                <a:gd name="T2" fmla="*/ 36 w 94"/>
                <a:gd name="T3" fmla="*/ 5 h 114"/>
                <a:gd name="T4" fmla="*/ 65 w 94"/>
                <a:gd name="T5" fmla="*/ 34 h 114"/>
                <a:gd name="T6" fmla="*/ 94 w 94"/>
                <a:gd name="T7" fmla="*/ 73 h 114"/>
                <a:gd name="T8" fmla="*/ 55 w 94"/>
                <a:gd name="T9" fmla="*/ 114 h 114"/>
                <a:gd name="T10" fmla="*/ 0 w 94"/>
                <a:gd name="T11" fmla="*/ 57 h 114"/>
                <a:gd name="T12" fmla="*/ 6 w 94"/>
                <a:gd name="T13" fmla="*/ 1 h 114"/>
              </a:gdLst>
              <a:ahLst/>
              <a:cxnLst>
                <a:cxn ang="0">
                  <a:pos x="T0" y="T1"/>
                </a:cxn>
                <a:cxn ang="0">
                  <a:pos x="T2" y="T3"/>
                </a:cxn>
                <a:cxn ang="0">
                  <a:pos x="T4" y="T5"/>
                </a:cxn>
                <a:cxn ang="0">
                  <a:pos x="T6" y="T7"/>
                </a:cxn>
                <a:cxn ang="0">
                  <a:pos x="T8" y="T9"/>
                </a:cxn>
                <a:cxn ang="0">
                  <a:pos x="T10" y="T11"/>
                </a:cxn>
                <a:cxn ang="0">
                  <a:pos x="T12" y="T13"/>
                </a:cxn>
              </a:cxnLst>
              <a:rect l="0" t="0" r="r" b="b"/>
              <a:pathLst>
                <a:path w="94" h="114">
                  <a:moveTo>
                    <a:pt x="6" y="1"/>
                  </a:moveTo>
                  <a:cubicBezTo>
                    <a:pt x="18" y="0"/>
                    <a:pt x="29" y="2"/>
                    <a:pt x="36" y="5"/>
                  </a:cubicBezTo>
                  <a:cubicBezTo>
                    <a:pt x="47" y="10"/>
                    <a:pt x="54" y="20"/>
                    <a:pt x="65" y="34"/>
                  </a:cubicBezTo>
                  <a:cubicBezTo>
                    <a:pt x="75" y="49"/>
                    <a:pt x="94" y="73"/>
                    <a:pt x="94" y="73"/>
                  </a:cubicBezTo>
                  <a:cubicBezTo>
                    <a:pt x="94" y="73"/>
                    <a:pt x="89" y="95"/>
                    <a:pt x="55" y="114"/>
                  </a:cubicBezTo>
                  <a:cubicBezTo>
                    <a:pt x="0" y="57"/>
                    <a:pt x="0" y="57"/>
                    <a:pt x="0" y="57"/>
                  </a:cubicBezTo>
                  <a:lnTo>
                    <a:pt x="6" y="1"/>
                  </a:lnTo>
                  <a:close/>
                </a:path>
              </a:pathLst>
            </a:custGeom>
            <a:solidFill>
              <a:srgbClr val="3747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9">
              <a:extLst>
                <a:ext uri="{FF2B5EF4-FFF2-40B4-BE49-F238E27FC236}">
                  <a16:creationId xmlns:a16="http://schemas.microsoft.com/office/drawing/2014/main" id="{CBEDF96E-52BD-4B66-87E2-7A0B47E93C67}"/>
                </a:ext>
              </a:extLst>
            </p:cNvPr>
            <p:cNvSpPr>
              <a:spLocks/>
            </p:cNvSpPr>
            <p:nvPr/>
          </p:nvSpPr>
          <p:spPr bwMode="auto">
            <a:xfrm>
              <a:off x="3069" y="2747"/>
              <a:ext cx="28" cy="48"/>
            </a:xfrm>
            <a:custGeom>
              <a:avLst/>
              <a:gdLst>
                <a:gd name="T0" fmla="*/ 16 w 16"/>
                <a:gd name="T1" fmla="*/ 3 h 27"/>
                <a:gd name="T2" fmla="*/ 4 w 16"/>
                <a:gd name="T3" fmla="*/ 27 h 27"/>
                <a:gd name="T4" fmla="*/ 13 w 16"/>
                <a:gd name="T5" fmla="*/ 0 h 27"/>
                <a:gd name="T6" fmla="*/ 16 w 16"/>
                <a:gd name="T7" fmla="*/ 3 h 27"/>
              </a:gdLst>
              <a:ahLst/>
              <a:cxnLst>
                <a:cxn ang="0">
                  <a:pos x="T0" y="T1"/>
                </a:cxn>
                <a:cxn ang="0">
                  <a:pos x="T2" y="T3"/>
                </a:cxn>
                <a:cxn ang="0">
                  <a:pos x="T4" y="T5"/>
                </a:cxn>
                <a:cxn ang="0">
                  <a:pos x="T6" y="T7"/>
                </a:cxn>
              </a:cxnLst>
              <a:rect l="0" t="0" r="r" b="b"/>
              <a:pathLst>
                <a:path w="16" h="27">
                  <a:moveTo>
                    <a:pt x="16" y="3"/>
                  </a:moveTo>
                  <a:cubicBezTo>
                    <a:pt x="8" y="12"/>
                    <a:pt x="4" y="22"/>
                    <a:pt x="4" y="27"/>
                  </a:cubicBezTo>
                  <a:cubicBezTo>
                    <a:pt x="4" y="27"/>
                    <a:pt x="0" y="14"/>
                    <a:pt x="13" y="0"/>
                  </a:cubicBezTo>
                  <a:lnTo>
                    <a:pt x="16" y="3"/>
                  </a:lnTo>
                  <a:close/>
                </a:path>
              </a:pathLst>
            </a:custGeom>
            <a:solidFill>
              <a:srgbClr val="F28F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0">
              <a:extLst>
                <a:ext uri="{FF2B5EF4-FFF2-40B4-BE49-F238E27FC236}">
                  <a16:creationId xmlns:a16="http://schemas.microsoft.com/office/drawing/2014/main" id="{A733C5D3-984F-492C-93A4-C9B0638E65B0}"/>
                </a:ext>
              </a:extLst>
            </p:cNvPr>
            <p:cNvSpPr>
              <a:spLocks/>
            </p:cNvSpPr>
            <p:nvPr/>
          </p:nvSpPr>
          <p:spPr bwMode="auto">
            <a:xfrm>
              <a:off x="2694" y="2579"/>
              <a:ext cx="330" cy="434"/>
            </a:xfrm>
            <a:custGeom>
              <a:avLst/>
              <a:gdLst>
                <a:gd name="T0" fmla="*/ 161 w 185"/>
                <a:gd name="T1" fmla="*/ 114 h 243"/>
                <a:gd name="T2" fmla="*/ 168 w 185"/>
                <a:gd name="T3" fmla="*/ 50 h 243"/>
                <a:gd name="T4" fmla="*/ 124 w 185"/>
                <a:gd name="T5" fmla="*/ 1 h 243"/>
                <a:gd name="T6" fmla="*/ 75 w 185"/>
                <a:gd name="T7" fmla="*/ 1 h 243"/>
                <a:gd name="T8" fmla="*/ 28 w 185"/>
                <a:gd name="T9" fmla="*/ 4 h 243"/>
                <a:gd name="T10" fmla="*/ 13 w 185"/>
                <a:gd name="T11" fmla="*/ 35 h 243"/>
                <a:gd name="T12" fmla="*/ 8 w 185"/>
                <a:gd name="T13" fmla="*/ 76 h 243"/>
                <a:gd name="T14" fmla="*/ 21 w 185"/>
                <a:gd name="T15" fmla="*/ 108 h 243"/>
                <a:gd name="T16" fmla="*/ 27 w 185"/>
                <a:gd name="T17" fmla="*/ 148 h 243"/>
                <a:gd name="T18" fmla="*/ 16 w 185"/>
                <a:gd name="T19" fmla="*/ 177 h 243"/>
                <a:gd name="T20" fmla="*/ 0 w 185"/>
                <a:gd name="T21" fmla="*/ 234 h 243"/>
                <a:gd name="T22" fmla="*/ 31 w 185"/>
                <a:gd name="T23" fmla="*/ 213 h 243"/>
                <a:gd name="T24" fmla="*/ 106 w 185"/>
                <a:gd name="T25" fmla="*/ 240 h 243"/>
                <a:gd name="T26" fmla="*/ 167 w 185"/>
                <a:gd name="T27" fmla="*/ 208 h 243"/>
                <a:gd name="T28" fmla="*/ 158 w 185"/>
                <a:gd name="T29" fmla="*/ 156 h 243"/>
                <a:gd name="T30" fmla="*/ 161 w 185"/>
                <a:gd name="T31" fmla="*/ 1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5" h="243">
                  <a:moveTo>
                    <a:pt x="161" y="114"/>
                  </a:moveTo>
                  <a:cubicBezTo>
                    <a:pt x="185" y="94"/>
                    <a:pt x="177" y="68"/>
                    <a:pt x="168" y="50"/>
                  </a:cubicBezTo>
                  <a:cubicBezTo>
                    <a:pt x="150" y="14"/>
                    <a:pt x="132" y="0"/>
                    <a:pt x="124" y="1"/>
                  </a:cubicBezTo>
                  <a:cubicBezTo>
                    <a:pt x="75" y="1"/>
                    <a:pt x="75" y="1"/>
                    <a:pt x="75" y="1"/>
                  </a:cubicBezTo>
                  <a:cubicBezTo>
                    <a:pt x="52" y="4"/>
                    <a:pt x="33" y="3"/>
                    <a:pt x="28" y="4"/>
                  </a:cubicBezTo>
                  <a:cubicBezTo>
                    <a:pt x="13" y="7"/>
                    <a:pt x="13" y="19"/>
                    <a:pt x="13" y="35"/>
                  </a:cubicBezTo>
                  <a:cubicBezTo>
                    <a:pt x="12" y="51"/>
                    <a:pt x="3" y="48"/>
                    <a:pt x="8" y="76"/>
                  </a:cubicBezTo>
                  <a:cubicBezTo>
                    <a:pt x="8" y="76"/>
                    <a:pt x="19" y="98"/>
                    <a:pt x="21" y="108"/>
                  </a:cubicBezTo>
                  <a:cubicBezTo>
                    <a:pt x="24" y="118"/>
                    <a:pt x="31" y="133"/>
                    <a:pt x="27" y="148"/>
                  </a:cubicBezTo>
                  <a:cubicBezTo>
                    <a:pt x="26" y="154"/>
                    <a:pt x="22" y="160"/>
                    <a:pt x="16" y="177"/>
                  </a:cubicBezTo>
                  <a:cubicBezTo>
                    <a:pt x="10" y="192"/>
                    <a:pt x="5" y="207"/>
                    <a:pt x="0" y="234"/>
                  </a:cubicBezTo>
                  <a:cubicBezTo>
                    <a:pt x="0" y="234"/>
                    <a:pt x="15" y="231"/>
                    <a:pt x="31" y="213"/>
                  </a:cubicBezTo>
                  <a:cubicBezTo>
                    <a:pt x="31" y="213"/>
                    <a:pt x="53" y="243"/>
                    <a:pt x="106" y="240"/>
                  </a:cubicBezTo>
                  <a:cubicBezTo>
                    <a:pt x="162" y="237"/>
                    <a:pt x="167" y="208"/>
                    <a:pt x="167" y="208"/>
                  </a:cubicBezTo>
                  <a:cubicBezTo>
                    <a:pt x="158" y="156"/>
                    <a:pt x="158" y="156"/>
                    <a:pt x="158" y="156"/>
                  </a:cubicBezTo>
                  <a:cubicBezTo>
                    <a:pt x="159" y="135"/>
                    <a:pt x="160" y="127"/>
                    <a:pt x="161" y="114"/>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1">
              <a:extLst>
                <a:ext uri="{FF2B5EF4-FFF2-40B4-BE49-F238E27FC236}">
                  <a16:creationId xmlns:a16="http://schemas.microsoft.com/office/drawing/2014/main" id="{BA4883BA-FE03-400B-B9FA-AEF4D2DF0080}"/>
                </a:ext>
              </a:extLst>
            </p:cNvPr>
            <p:cNvSpPr>
              <a:spLocks/>
            </p:cNvSpPr>
            <p:nvPr/>
          </p:nvSpPr>
          <p:spPr bwMode="auto">
            <a:xfrm>
              <a:off x="2794" y="2738"/>
              <a:ext cx="130" cy="66"/>
            </a:xfrm>
            <a:custGeom>
              <a:avLst/>
              <a:gdLst>
                <a:gd name="T0" fmla="*/ 2 w 73"/>
                <a:gd name="T1" fmla="*/ 0 h 37"/>
                <a:gd name="T2" fmla="*/ 30 w 73"/>
                <a:gd name="T3" fmla="*/ 35 h 37"/>
                <a:gd name="T4" fmla="*/ 41 w 73"/>
                <a:gd name="T5" fmla="*/ 37 h 37"/>
                <a:gd name="T6" fmla="*/ 73 w 73"/>
                <a:gd name="T7" fmla="*/ 20 h 37"/>
                <a:gd name="T8" fmla="*/ 43 w 73"/>
                <a:gd name="T9" fmla="*/ 30 h 37"/>
                <a:gd name="T10" fmla="*/ 29 w 73"/>
                <a:gd name="T11" fmla="*/ 28 h 37"/>
                <a:gd name="T12" fmla="*/ 2 w 73"/>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73" h="37">
                  <a:moveTo>
                    <a:pt x="2" y="0"/>
                  </a:moveTo>
                  <a:cubicBezTo>
                    <a:pt x="2" y="0"/>
                    <a:pt x="0" y="27"/>
                    <a:pt x="30" y="35"/>
                  </a:cubicBezTo>
                  <a:cubicBezTo>
                    <a:pt x="34" y="37"/>
                    <a:pt x="38" y="37"/>
                    <a:pt x="41" y="37"/>
                  </a:cubicBezTo>
                  <a:cubicBezTo>
                    <a:pt x="62" y="37"/>
                    <a:pt x="73" y="20"/>
                    <a:pt x="73" y="20"/>
                  </a:cubicBezTo>
                  <a:cubicBezTo>
                    <a:pt x="73" y="20"/>
                    <a:pt x="60" y="30"/>
                    <a:pt x="43" y="30"/>
                  </a:cubicBezTo>
                  <a:cubicBezTo>
                    <a:pt x="38" y="30"/>
                    <a:pt x="34" y="30"/>
                    <a:pt x="29" y="28"/>
                  </a:cubicBezTo>
                  <a:cubicBezTo>
                    <a:pt x="6" y="20"/>
                    <a:pt x="2" y="0"/>
                    <a:pt x="2" y="0"/>
                  </a:cubicBezTo>
                </a:path>
              </a:pathLst>
            </a:custGeom>
            <a:solidFill>
              <a:srgbClr val="FA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2">
              <a:extLst>
                <a:ext uri="{FF2B5EF4-FFF2-40B4-BE49-F238E27FC236}">
                  <a16:creationId xmlns:a16="http://schemas.microsoft.com/office/drawing/2014/main" id="{F818152D-F196-4AB8-B219-99A885A222FB}"/>
                </a:ext>
              </a:extLst>
            </p:cNvPr>
            <p:cNvSpPr>
              <a:spLocks/>
            </p:cNvSpPr>
            <p:nvPr/>
          </p:nvSpPr>
          <p:spPr bwMode="auto">
            <a:xfrm>
              <a:off x="2592" y="2530"/>
              <a:ext cx="100" cy="140"/>
            </a:xfrm>
            <a:custGeom>
              <a:avLst/>
              <a:gdLst>
                <a:gd name="T0" fmla="*/ 46 w 56"/>
                <a:gd name="T1" fmla="*/ 6 h 79"/>
                <a:gd name="T2" fmla="*/ 18 w 56"/>
                <a:gd name="T3" fmla="*/ 66 h 79"/>
                <a:gd name="T4" fmla="*/ 52 w 56"/>
                <a:gd name="T5" fmla="*/ 24 h 79"/>
                <a:gd name="T6" fmla="*/ 46 w 56"/>
                <a:gd name="T7" fmla="*/ 6 h 79"/>
              </a:gdLst>
              <a:ahLst/>
              <a:cxnLst>
                <a:cxn ang="0">
                  <a:pos x="T0" y="T1"/>
                </a:cxn>
                <a:cxn ang="0">
                  <a:pos x="T2" y="T3"/>
                </a:cxn>
                <a:cxn ang="0">
                  <a:pos x="T4" y="T5"/>
                </a:cxn>
                <a:cxn ang="0">
                  <a:pos x="T6" y="T7"/>
                </a:cxn>
              </a:cxnLst>
              <a:rect l="0" t="0" r="r" b="b"/>
              <a:pathLst>
                <a:path w="56" h="79">
                  <a:moveTo>
                    <a:pt x="46" y="6"/>
                  </a:moveTo>
                  <a:cubicBezTo>
                    <a:pt x="39" y="0"/>
                    <a:pt x="0" y="53"/>
                    <a:pt x="18" y="66"/>
                  </a:cubicBezTo>
                  <a:cubicBezTo>
                    <a:pt x="36" y="79"/>
                    <a:pt x="56" y="42"/>
                    <a:pt x="52" y="24"/>
                  </a:cubicBezTo>
                  <a:cubicBezTo>
                    <a:pt x="48" y="7"/>
                    <a:pt x="46" y="6"/>
                    <a:pt x="46" y="6"/>
                  </a:cubicBezTo>
                  <a:close/>
                </a:path>
              </a:pathLst>
            </a:custGeom>
            <a:solidFill>
              <a:srgbClr val="3747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3">
              <a:extLst>
                <a:ext uri="{FF2B5EF4-FFF2-40B4-BE49-F238E27FC236}">
                  <a16:creationId xmlns:a16="http://schemas.microsoft.com/office/drawing/2014/main" id="{877A6AF6-63B2-4931-8161-03E1170AAC5A}"/>
                </a:ext>
              </a:extLst>
            </p:cNvPr>
            <p:cNvSpPr>
              <a:spLocks/>
            </p:cNvSpPr>
            <p:nvPr/>
          </p:nvSpPr>
          <p:spPr bwMode="auto">
            <a:xfrm>
              <a:off x="2485" y="2251"/>
              <a:ext cx="338" cy="478"/>
            </a:xfrm>
            <a:custGeom>
              <a:avLst/>
              <a:gdLst>
                <a:gd name="T0" fmla="*/ 70 w 189"/>
                <a:gd name="T1" fmla="*/ 136 h 268"/>
                <a:gd name="T2" fmla="*/ 96 w 189"/>
                <a:gd name="T3" fmla="*/ 100 h 268"/>
                <a:gd name="T4" fmla="*/ 109 w 189"/>
                <a:gd name="T5" fmla="*/ 82 h 268"/>
                <a:gd name="T6" fmla="*/ 118 w 189"/>
                <a:gd name="T7" fmla="*/ 72 h 268"/>
                <a:gd name="T8" fmla="*/ 129 w 189"/>
                <a:gd name="T9" fmla="*/ 65 h 268"/>
                <a:gd name="T10" fmla="*/ 134 w 189"/>
                <a:gd name="T11" fmla="*/ 58 h 268"/>
                <a:gd name="T12" fmla="*/ 154 w 189"/>
                <a:gd name="T13" fmla="*/ 37 h 268"/>
                <a:gd name="T14" fmla="*/ 179 w 189"/>
                <a:gd name="T15" fmla="*/ 20 h 268"/>
                <a:gd name="T16" fmla="*/ 183 w 189"/>
                <a:gd name="T17" fmla="*/ 6 h 268"/>
                <a:gd name="T18" fmla="*/ 176 w 189"/>
                <a:gd name="T19" fmla="*/ 3 h 268"/>
                <a:gd name="T20" fmla="*/ 135 w 189"/>
                <a:gd name="T21" fmla="*/ 9 h 268"/>
                <a:gd name="T22" fmla="*/ 117 w 189"/>
                <a:gd name="T23" fmla="*/ 15 h 268"/>
                <a:gd name="T24" fmla="*/ 109 w 189"/>
                <a:gd name="T25" fmla="*/ 20 h 268"/>
                <a:gd name="T26" fmla="*/ 101 w 189"/>
                <a:gd name="T27" fmla="*/ 32 h 268"/>
                <a:gd name="T28" fmla="*/ 73 w 189"/>
                <a:gd name="T29" fmla="*/ 62 h 268"/>
                <a:gd name="T30" fmla="*/ 40 w 189"/>
                <a:gd name="T31" fmla="*/ 94 h 268"/>
                <a:gd name="T32" fmla="*/ 8 w 189"/>
                <a:gd name="T33" fmla="*/ 125 h 268"/>
                <a:gd name="T34" fmla="*/ 4 w 189"/>
                <a:gd name="T35" fmla="*/ 144 h 268"/>
                <a:gd name="T36" fmla="*/ 29 w 189"/>
                <a:gd name="T37" fmla="*/ 172 h 268"/>
                <a:gd name="T38" fmla="*/ 38 w 189"/>
                <a:gd name="T39" fmla="*/ 181 h 268"/>
                <a:gd name="T40" fmla="*/ 75 w 189"/>
                <a:gd name="T41" fmla="*/ 213 h 268"/>
                <a:gd name="T42" fmla="*/ 107 w 189"/>
                <a:gd name="T43" fmla="*/ 240 h 268"/>
                <a:gd name="T44" fmla="*/ 125 w 189"/>
                <a:gd name="T45" fmla="*/ 265 h 268"/>
                <a:gd name="T46" fmla="*/ 149 w 189"/>
                <a:gd name="T47" fmla="*/ 199 h 268"/>
                <a:gd name="T48" fmla="*/ 136 w 189"/>
                <a:gd name="T49" fmla="*/ 183 h 268"/>
                <a:gd name="T50" fmla="*/ 70 w 189"/>
                <a:gd name="T51" fmla="*/ 13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9" h="268">
                  <a:moveTo>
                    <a:pt x="70" y="136"/>
                  </a:moveTo>
                  <a:cubicBezTo>
                    <a:pt x="80" y="122"/>
                    <a:pt x="87" y="112"/>
                    <a:pt x="96" y="100"/>
                  </a:cubicBezTo>
                  <a:cubicBezTo>
                    <a:pt x="101" y="94"/>
                    <a:pt x="104" y="89"/>
                    <a:pt x="109" y="82"/>
                  </a:cubicBezTo>
                  <a:cubicBezTo>
                    <a:pt x="112" y="78"/>
                    <a:pt x="114" y="74"/>
                    <a:pt x="118" y="72"/>
                  </a:cubicBezTo>
                  <a:cubicBezTo>
                    <a:pt x="122" y="71"/>
                    <a:pt x="126" y="67"/>
                    <a:pt x="129" y="65"/>
                  </a:cubicBezTo>
                  <a:cubicBezTo>
                    <a:pt x="131" y="62"/>
                    <a:pt x="132" y="60"/>
                    <a:pt x="134" y="58"/>
                  </a:cubicBezTo>
                  <a:cubicBezTo>
                    <a:pt x="140" y="50"/>
                    <a:pt x="146" y="43"/>
                    <a:pt x="154" y="37"/>
                  </a:cubicBezTo>
                  <a:cubicBezTo>
                    <a:pt x="162" y="31"/>
                    <a:pt x="171" y="26"/>
                    <a:pt x="179" y="20"/>
                  </a:cubicBezTo>
                  <a:cubicBezTo>
                    <a:pt x="184" y="17"/>
                    <a:pt x="189" y="11"/>
                    <a:pt x="183" y="6"/>
                  </a:cubicBezTo>
                  <a:cubicBezTo>
                    <a:pt x="181" y="4"/>
                    <a:pt x="179" y="3"/>
                    <a:pt x="176" y="3"/>
                  </a:cubicBezTo>
                  <a:cubicBezTo>
                    <a:pt x="162" y="0"/>
                    <a:pt x="149" y="5"/>
                    <a:pt x="135" y="9"/>
                  </a:cubicBezTo>
                  <a:cubicBezTo>
                    <a:pt x="129" y="11"/>
                    <a:pt x="123" y="13"/>
                    <a:pt x="117" y="15"/>
                  </a:cubicBezTo>
                  <a:cubicBezTo>
                    <a:pt x="114" y="17"/>
                    <a:pt x="111" y="18"/>
                    <a:pt x="109" y="20"/>
                  </a:cubicBezTo>
                  <a:cubicBezTo>
                    <a:pt x="105" y="23"/>
                    <a:pt x="103" y="28"/>
                    <a:pt x="101" y="32"/>
                  </a:cubicBezTo>
                  <a:cubicBezTo>
                    <a:pt x="95" y="43"/>
                    <a:pt x="82" y="54"/>
                    <a:pt x="73" y="62"/>
                  </a:cubicBezTo>
                  <a:cubicBezTo>
                    <a:pt x="62" y="73"/>
                    <a:pt x="52" y="83"/>
                    <a:pt x="40" y="94"/>
                  </a:cubicBezTo>
                  <a:cubicBezTo>
                    <a:pt x="29" y="104"/>
                    <a:pt x="18" y="114"/>
                    <a:pt x="8" y="125"/>
                  </a:cubicBezTo>
                  <a:cubicBezTo>
                    <a:pt x="0" y="135"/>
                    <a:pt x="3" y="142"/>
                    <a:pt x="4" y="144"/>
                  </a:cubicBezTo>
                  <a:cubicBezTo>
                    <a:pt x="11" y="159"/>
                    <a:pt x="19" y="164"/>
                    <a:pt x="29" y="172"/>
                  </a:cubicBezTo>
                  <a:cubicBezTo>
                    <a:pt x="32" y="175"/>
                    <a:pt x="35" y="178"/>
                    <a:pt x="38" y="181"/>
                  </a:cubicBezTo>
                  <a:cubicBezTo>
                    <a:pt x="50" y="192"/>
                    <a:pt x="63" y="202"/>
                    <a:pt x="75" y="213"/>
                  </a:cubicBezTo>
                  <a:cubicBezTo>
                    <a:pt x="89" y="224"/>
                    <a:pt x="94" y="229"/>
                    <a:pt x="107" y="240"/>
                  </a:cubicBezTo>
                  <a:cubicBezTo>
                    <a:pt x="114" y="247"/>
                    <a:pt x="119" y="254"/>
                    <a:pt x="125" y="265"/>
                  </a:cubicBezTo>
                  <a:cubicBezTo>
                    <a:pt x="146" y="268"/>
                    <a:pt x="167" y="236"/>
                    <a:pt x="149" y="199"/>
                  </a:cubicBezTo>
                  <a:cubicBezTo>
                    <a:pt x="146" y="192"/>
                    <a:pt x="142" y="187"/>
                    <a:pt x="136" y="183"/>
                  </a:cubicBezTo>
                  <a:cubicBezTo>
                    <a:pt x="114" y="168"/>
                    <a:pt x="70" y="136"/>
                    <a:pt x="70" y="136"/>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4">
              <a:extLst>
                <a:ext uri="{FF2B5EF4-FFF2-40B4-BE49-F238E27FC236}">
                  <a16:creationId xmlns:a16="http://schemas.microsoft.com/office/drawing/2014/main" id="{8B3517A5-B31A-44AE-9126-84B254D2A142}"/>
                </a:ext>
              </a:extLst>
            </p:cNvPr>
            <p:cNvSpPr>
              <a:spLocks/>
            </p:cNvSpPr>
            <p:nvPr/>
          </p:nvSpPr>
          <p:spPr bwMode="auto">
            <a:xfrm>
              <a:off x="2566" y="2494"/>
              <a:ext cx="55" cy="37"/>
            </a:xfrm>
            <a:custGeom>
              <a:avLst/>
              <a:gdLst>
                <a:gd name="T0" fmla="*/ 25 w 31"/>
                <a:gd name="T1" fmla="*/ 0 h 21"/>
                <a:gd name="T2" fmla="*/ 0 w 31"/>
                <a:gd name="T3" fmla="*/ 18 h 21"/>
                <a:gd name="T4" fmla="*/ 31 w 31"/>
                <a:gd name="T5" fmla="*/ 4 h 21"/>
                <a:gd name="T6" fmla="*/ 25 w 31"/>
                <a:gd name="T7" fmla="*/ 0 h 21"/>
              </a:gdLst>
              <a:ahLst/>
              <a:cxnLst>
                <a:cxn ang="0">
                  <a:pos x="T0" y="T1"/>
                </a:cxn>
                <a:cxn ang="0">
                  <a:pos x="T2" y="T3"/>
                </a:cxn>
                <a:cxn ang="0">
                  <a:pos x="T4" y="T5"/>
                </a:cxn>
                <a:cxn ang="0">
                  <a:pos x="T6" y="T7"/>
                </a:cxn>
              </a:cxnLst>
              <a:rect l="0" t="0" r="r" b="b"/>
              <a:pathLst>
                <a:path w="31" h="21">
                  <a:moveTo>
                    <a:pt x="25" y="0"/>
                  </a:moveTo>
                  <a:cubicBezTo>
                    <a:pt x="25" y="0"/>
                    <a:pt x="16" y="13"/>
                    <a:pt x="0" y="18"/>
                  </a:cubicBezTo>
                  <a:cubicBezTo>
                    <a:pt x="0" y="18"/>
                    <a:pt x="13" y="21"/>
                    <a:pt x="31" y="4"/>
                  </a:cubicBezTo>
                  <a:lnTo>
                    <a:pt x="25" y="0"/>
                  </a:lnTo>
                  <a:close/>
                </a:path>
              </a:pathLst>
            </a:custGeom>
            <a:solidFill>
              <a:srgbClr val="F28F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5">
              <a:extLst>
                <a:ext uri="{FF2B5EF4-FFF2-40B4-BE49-F238E27FC236}">
                  <a16:creationId xmlns:a16="http://schemas.microsoft.com/office/drawing/2014/main" id="{08B227DB-161D-40B4-97E6-12BCCF0A691C}"/>
                </a:ext>
              </a:extLst>
            </p:cNvPr>
            <p:cNvSpPr>
              <a:spLocks/>
            </p:cNvSpPr>
            <p:nvPr/>
          </p:nvSpPr>
          <p:spPr bwMode="auto">
            <a:xfrm>
              <a:off x="2625" y="2540"/>
              <a:ext cx="142" cy="209"/>
            </a:xfrm>
            <a:custGeom>
              <a:avLst/>
              <a:gdLst>
                <a:gd name="T0" fmla="*/ 69 w 80"/>
                <a:gd name="T1" fmla="*/ 26 h 117"/>
                <a:gd name="T2" fmla="*/ 28 w 80"/>
                <a:gd name="T3" fmla="*/ 0 h 117"/>
                <a:gd name="T4" fmla="*/ 26 w 80"/>
                <a:gd name="T5" fmla="*/ 27 h 117"/>
                <a:gd name="T6" fmla="*/ 0 w 80"/>
                <a:gd name="T7" fmla="*/ 60 h 117"/>
                <a:gd name="T8" fmla="*/ 26 w 80"/>
                <a:gd name="T9" fmla="*/ 82 h 117"/>
                <a:gd name="T10" fmla="*/ 55 w 80"/>
                <a:gd name="T11" fmla="*/ 117 h 117"/>
                <a:gd name="T12" fmla="*/ 77 w 80"/>
                <a:gd name="T13" fmla="*/ 82 h 117"/>
                <a:gd name="T14" fmla="*/ 69 w 80"/>
                <a:gd name="T15" fmla="*/ 2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117">
                  <a:moveTo>
                    <a:pt x="69" y="26"/>
                  </a:moveTo>
                  <a:cubicBezTo>
                    <a:pt x="64" y="22"/>
                    <a:pt x="52" y="15"/>
                    <a:pt x="28" y="0"/>
                  </a:cubicBezTo>
                  <a:cubicBezTo>
                    <a:pt x="28" y="0"/>
                    <a:pt x="31" y="7"/>
                    <a:pt x="26" y="27"/>
                  </a:cubicBezTo>
                  <a:cubicBezTo>
                    <a:pt x="20" y="46"/>
                    <a:pt x="8" y="59"/>
                    <a:pt x="0" y="60"/>
                  </a:cubicBezTo>
                  <a:cubicBezTo>
                    <a:pt x="0" y="60"/>
                    <a:pt x="13" y="70"/>
                    <a:pt x="26" y="82"/>
                  </a:cubicBezTo>
                  <a:cubicBezTo>
                    <a:pt x="38" y="94"/>
                    <a:pt x="48" y="103"/>
                    <a:pt x="55" y="117"/>
                  </a:cubicBezTo>
                  <a:cubicBezTo>
                    <a:pt x="55" y="117"/>
                    <a:pt x="73" y="112"/>
                    <a:pt x="77" y="82"/>
                  </a:cubicBezTo>
                  <a:cubicBezTo>
                    <a:pt x="80" y="61"/>
                    <a:pt x="78" y="37"/>
                    <a:pt x="69" y="26"/>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6">
              <a:extLst>
                <a:ext uri="{FF2B5EF4-FFF2-40B4-BE49-F238E27FC236}">
                  <a16:creationId xmlns:a16="http://schemas.microsoft.com/office/drawing/2014/main" id="{CA07EB5A-C6C8-4D42-BC8D-A8688CCFE2F6}"/>
                </a:ext>
              </a:extLst>
            </p:cNvPr>
            <p:cNvSpPr>
              <a:spLocks/>
            </p:cNvSpPr>
            <p:nvPr/>
          </p:nvSpPr>
          <p:spPr bwMode="auto">
            <a:xfrm>
              <a:off x="2710" y="2274"/>
              <a:ext cx="287" cy="298"/>
            </a:xfrm>
            <a:custGeom>
              <a:avLst/>
              <a:gdLst>
                <a:gd name="T0" fmla="*/ 154 w 161"/>
                <a:gd name="T1" fmla="*/ 79 h 167"/>
                <a:gd name="T2" fmla="*/ 151 w 161"/>
                <a:gd name="T3" fmla="*/ 32 h 167"/>
                <a:gd name="T4" fmla="*/ 82 w 161"/>
                <a:gd name="T5" fmla="*/ 0 h 167"/>
                <a:gd name="T6" fmla="*/ 73 w 161"/>
                <a:gd name="T7" fmla="*/ 0 h 167"/>
                <a:gd name="T8" fmla="*/ 0 w 161"/>
                <a:gd name="T9" fmla="*/ 70 h 167"/>
                <a:gd name="T10" fmla="*/ 0 w 161"/>
                <a:gd name="T11" fmla="*/ 70 h 167"/>
                <a:gd name="T12" fmla="*/ 14 w 161"/>
                <a:gd name="T13" fmla="*/ 138 h 167"/>
                <a:gd name="T14" fmla="*/ 65 w 161"/>
                <a:gd name="T15" fmla="*/ 162 h 167"/>
                <a:gd name="T16" fmla="*/ 150 w 161"/>
                <a:gd name="T17" fmla="*/ 141 h 167"/>
                <a:gd name="T18" fmla="*/ 133 w 161"/>
                <a:gd name="T19" fmla="*/ 124 h 167"/>
                <a:gd name="T20" fmla="*/ 125 w 161"/>
                <a:gd name="T21" fmla="*/ 114 h 167"/>
                <a:gd name="T22" fmla="*/ 138 w 161"/>
                <a:gd name="T23" fmla="*/ 95 h 167"/>
                <a:gd name="T24" fmla="*/ 154 w 161"/>
                <a:gd name="T25" fmla="*/ 7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 h="167">
                  <a:moveTo>
                    <a:pt x="154" y="79"/>
                  </a:moveTo>
                  <a:cubicBezTo>
                    <a:pt x="161" y="64"/>
                    <a:pt x="160" y="45"/>
                    <a:pt x="151" y="32"/>
                  </a:cubicBezTo>
                  <a:cubicBezTo>
                    <a:pt x="136" y="10"/>
                    <a:pt x="110" y="0"/>
                    <a:pt x="82" y="0"/>
                  </a:cubicBezTo>
                  <a:cubicBezTo>
                    <a:pt x="73" y="0"/>
                    <a:pt x="73" y="0"/>
                    <a:pt x="73" y="0"/>
                  </a:cubicBezTo>
                  <a:cubicBezTo>
                    <a:pt x="35" y="1"/>
                    <a:pt x="0" y="34"/>
                    <a:pt x="0" y="70"/>
                  </a:cubicBezTo>
                  <a:cubicBezTo>
                    <a:pt x="0" y="70"/>
                    <a:pt x="0" y="70"/>
                    <a:pt x="0" y="70"/>
                  </a:cubicBezTo>
                  <a:cubicBezTo>
                    <a:pt x="0" y="96"/>
                    <a:pt x="0" y="120"/>
                    <a:pt x="14" y="138"/>
                  </a:cubicBezTo>
                  <a:cubicBezTo>
                    <a:pt x="27" y="154"/>
                    <a:pt x="48" y="160"/>
                    <a:pt x="65" y="162"/>
                  </a:cubicBezTo>
                  <a:cubicBezTo>
                    <a:pt x="98" y="167"/>
                    <a:pt x="135" y="164"/>
                    <a:pt x="150" y="141"/>
                  </a:cubicBezTo>
                  <a:cubicBezTo>
                    <a:pt x="150" y="141"/>
                    <a:pt x="131" y="145"/>
                    <a:pt x="133" y="124"/>
                  </a:cubicBezTo>
                  <a:cubicBezTo>
                    <a:pt x="133" y="121"/>
                    <a:pt x="130" y="117"/>
                    <a:pt x="125" y="114"/>
                  </a:cubicBezTo>
                  <a:cubicBezTo>
                    <a:pt x="129" y="107"/>
                    <a:pt x="133" y="101"/>
                    <a:pt x="138" y="95"/>
                  </a:cubicBezTo>
                  <a:cubicBezTo>
                    <a:pt x="144" y="89"/>
                    <a:pt x="150" y="86"/>
                    <a:pt x="154" y="79"/>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7">
              <a:extLst>
                <a:ext uri="{FF2B5EF4-FFF2-40B4-BE49-F238E27FC236}">
                  <a16:creationId xmlns:a16="http://schemas.microsoft.com/office/drawing/2014/main" id="{544DD64C-0433-45D9-854B-5302F73D99EC}"/>
                </a:ext>
              </a:extLst>
            </p:cNvPr>
            <p:cNvSpPr>
              <a:spLocks/>
            </p:cNvSpPr>
            <p:nvPr/>
          </p:nvSpPr>
          <p:spPr bwMode="auto">
            <a:xfrm>
              <a:off x="2739" y="2353"/>
              <a:ext cx="228" cy="292"/>
            </a:xfrm>
            <a:custGeom>
              <a:avLst/>
              <a:gdLst>
                <a:gd name="T0" fmla="*/ 128 w 128"/>
                <a:gd name="T1" fmla="*/ 53 h 164"/>
                <a:gd name="T2" fmla="*/ 109 w 128"/>
                <a:gd name="T3" fmla="*/ 105 h 164"/>
                <a:gd name="T4" fmla="*/ 79 w 128"/>
                <a:gd name="T5" fmla="*/ 104 h 164"/>
                <a:gd name="T6" fmla="*/ 80 w 128"/>
                <a:gd name="T7" fmla="*/ 127 h 164"/>
                <a:gd name="T8" fmla="*/ 93 w 128"/>
                <a:gd name="T9" fmla="*/ 152 h 164"/>
                <a:gd name="T10" fmla="*/ 56 w 128"/>
                <a:gd name="T11" fmla="*/ 154 h 164"/>
                <a:gd name="T12" fmla="*/ 33 w 128"/>
                <a:gd name="T13" fmla="*/ 134 h 164"/>
                <a:gd name="T14" fmla="*/ 31 w 128"/>
                <a:gd name="T15" fmla="*/ 129 h 164"/>
                <a:gd name="T16" fmla="*/ 30 w 128"/>
                <a:gd name="T17" fmla="*/ 74 h 164"/>
                <a:gd name="T18" fmla="*/ 12 w 128"/>
                <a:gd name="T19" fmla="*/ 74 h 164"/>
                <a:gd name="T20" fmla="*/ 7 w 128"/>
                <a:gd name="T21" fmla="*/ 43 h 164"/>
                <a:gd name="T22" fmla="*/ 30 w 128"/>
                <a:gd name="T23" fmla="*/ 46 h 164"/>
                <a:gd name="T24" fmla="*/ 38 w 128"/>
                <a:gd name="T25" fmla="*/ 56 h 164"/>
                <a:gd name="T26" fmla="*/ 43 w 128"/>
                <a:gd name="T27" fmla="*/ 47 h 164"/>
                <a:gd name="T28" fmla="*/ 44 w 128"/>
                <a:gd name="T29" fmla="*/ 37 h 164"/>
                <a:gd name="T30" fmla="*/ 68 w 128"/>
                <a:gd name="T31" fmla="*/ 7 h 164"/>
                <a:gd name="T32" fmla="*/ 93 w 128"/>
                <a:gd name="T33" fmla="*/ 12 h 164"/>
                <a:gd name="T34" fmla="*/ 119 w 128"/>
                <a:gd name="T35" fmla="*/ 0 h 164"/>
                <a:gd name="T36" fmla="*/ 122 w 128"/>
                <a:gd name="T37" fmla="*/ 7 h 164"/>
                <a:gd name="T38" fmla="*/ 126 w 128"/>
                <a:gd name="T39" fmla="*/ 22 h 164"/>
                <a:gd name="T40" fmla="*/ 128 w 128"/>
                <a:gd name="T41" fmla="*/ 5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64">
                  <a:moveTo>
                    <a:pt x="128" y="53"/>
                  </a:moveTo>
                  <a:cubicBezTo>
                    <a:pt x="128" y="92"/>
                    <a:pt x="116" y="102"/>
                    <a:pt x="109" y="105"/>
                  </a:cubicBezTo>
                  <a:cubicBezTo>
                    <a:pt x="103" y="108"/>
                    <a:pt x="91" y="106"/>
                    <a:pt x="79" y="104"/>
                  </a:cubicBezTo>
                  <a:cubicBezTo>
                    <a:pt x="80" y="127"/>
                    <a:pt x="80" y="127"/>
                    <a:pt x="80" y="127"/>
                  </a:cubicBezTo>
                  <a:cubicBezTo>
                    <a:pt x="80" y="127"/>
                    <a:pt x="94" y="141"/>
                    <a:pt x="93" y="152"/>
                  </a:cubicBezTo>
                  <a:cubicBezTo>
                    <a:pt x="92" y="163"/>
                    <a:pt x="72" y="164"/>
                    <a:pt x="56" y="154"/>
                  </a:cubicBezTo>
                  <a:cubicBezTo>
                    <a:pt x="45" y="147"/>
                    <a:pt x="37" y="138"/>
                    <a:pt x="33" y="134"/>
                  </a:cubicBezTo>
                  <a:cubicBezTo>
                    <a:pt x="32" y="133"/>
                    <a:pt x="31" y="131"/>
                    <a:pt x="31" y="129"/>
                  </a:cubicBezTo>
                  <a:cubicBezTo>
                    <a:pt x="30" y="74"/>
                    <a:pt x="30" y="74"/>
                    <a:pt x="30" y="74"/>
                  </a:cubicBezTo>
                  <a:cubicBezTo>
                    <a:pt x="30" y="74"/>
                    <a:pt x="24" y="81"/>
                    <a:pt x="12" y="74"/>
                  </a:cubicBezTo>
                  <a:cubicBezTo>
                    <a:pt x="1" y="66"/>
                    <a:pt x="0" y="52"/>
                    <a:pt x="7" y="43"/>
                  </a:cubicBezTo>
                  <a:cubicBezTo>
                    <a:pt x="11" y="37"/>
                    <a:pt x="24" y="37"/>
                    <a:pt x="30" y="46"/>
                  </a:cubicBezTo>
                  <a:cubicBezTo>
                    <a:pt x="34" y="52"/>
                    <a:pt x="33" y="57"/>
                    <a:pt x="38" y="56"/>
                  </a:cubicBezTo>
                  <a:cubicBezTo>
                    <a:pt x="43" y="55"/>
                    <a:pt x="43" y="50"/>
                    <a:pt x="43" y="47"/>
                  </a:cubicBezTo>
                  <a:cubicBezTo>
                    <a:pt x="44" y="43"/>
                    <a:pt x="44" y="42"/>
                    <a:pt x="44" y="37"/>
                  </a:cubicBezTo>
                  <a:cubicBezTo>
                    <a:pt x="55" y="34"/>
                    <a:pt x="67" y="18"/>
                    <a:pt x="68" y="7"/>
                  </a:cubicBezTo>
                  <a:cubicBezTo>
                    <a:pt x="77" y="10"/>
                    <a:pt x="85" y="13"/>
                    <a:pt x="93" y="12"/>
                  </a:cubicBezTo>
                  <a:cubicBezTo>
                    <a:pt x="106" y="12"/>
                    <a:pt x="113" y="9"/>
                    <a:pt x="119" y="0"/>
                  </a:cubicBezTo>
                  <a:cubicBezTo>
                    <a:pt x="120" y="2"/>
                    <a:pt x="122" y="5"/>
                    <a:pt x="122" y="7"/>
                  </a:cubicBezTo>
                  <a:cubicBezTo>
                    <a:pt x="124" y="13"/>
                    <a:pt x="126" y="17"/>
                    <a:pt x="126" y="22"/>
                  </a:cubicBezTo>
                  <a:cubicBezTo>
                    <a:pt x="128" y="32"/>
                    <a:pt x="128" y="43"/>
                    <a:pt x="128" y="53"/>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8">
              <a:extLst>
                <a:ext uri="{FF2B5EF4-FFF2-40B4-BE49-F238E27FC236}">
                  <a16:creationId xmlns:a16="http://schemas.microsoft.com/office/drawing/2014/main" id="{E5E7406E-A85A-402F-8968-91AE78234969}"/>
                </a:ext>
              </a:extLst>
            </p:cNvPr>
            <p:cNvSpPr>
              <a:spLocks/>
            </p:cNvSpPr>
            <p:nvPr/>
          </p:nvSpPr>
          <p:spPr bwMode="auto">
            <a:xfrm>
              <a:off x="2805" y="2506"/>
              <a:ext cx="75" cy="47"/>
            </a:xfrm>
            <a:custGeom>
              <a:avLst/>
              <a:gdLst>
                <a:gd name="T0" fmla="*/ 42 w 42"/>
                <a:gd name="T1" fmla="*/ 18 h 26"/>
                <a:gd name="T2" fmla="*/ 0 w 42"/>
                <a:gd name="T3" fmla="*/ 0 h 26"/>
                <a:gd name="T4" fmla="*/ 9 w 42"/>
                <a:gd name="T5" fmla="*/ 13 h 26"/>
                <a:gd name="T6" fmla="*/ 42 w 42"/>
                <a:gd name="T7" fmla="*/ 26 h 26"/>
                <a:gd name="T8" fmla="*/ 42 w 42"/>
                <a:gd name="T9" fmla="*/ 18 h 26"/>
              </a:gdLst>
              <a:ahLst/>
              <a:cxnLst>
                <a:cxn ang="0">
                  <a:pos x="T0" y="T1"/>
                </a:cxn>
                <a:cxn ang="0">
                  <a:pos x="T2" y="T3"/>
                </a:cxn>
                <a:cxn ang="0">
                  <a:pos x="T4" y="T5"/>
                </a:cxn>
                <a:cxn ang="0">
                  <a:pos x="T6" y="T7"/>
                </a:cxn>
                <a:cxn ang="0">
                  <a:pos x="T8" y="T9"/>
                </a:cxn>
              </a:cxnLst>
              <a:rect l="0" t="0" r="r" b="b"/>
              <a:pathLst>
                <a:path w="42" h="26">
                  <a:moveTo>
                    <a:pt x="42" y="18"/>
                  </a:moveTo>
                  <a:cubicBezTo>
                    <a:pt x="30" y="17"/>
                    <a:pt x="4" y="10"/>
                    <a:pt x="0" y="0"/>
                  </a:cubicBezTo>
                  <a:cubicBezTo>
                    <a:pt x="0" y="0"/>
                    <a:pt x="2" y="6"/>
                    <a:pt x="9" y="13"/>
                  </a:cubicBezTo>
                  <a:cubicBezTo>
                    <a:pt x="17" y="19"/>
                    <a:pt x="42" y="26"/>
                    <a:pt x="42" y="26"/>
                  </a:cubicBezTo>
                  <a:lnTo>
                    <a:pt x="42" y="18"/>
                  </a:lnTo>
                  <a:close/>
                </a:path>
              </a:pathLst>
            </a:custGeom>
            <a:solidFill>
              <a:srgbClr val="F28F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9">
              <a:extLst>
                <a:ext uri="{FF2B5EF4-FFF2-40B4-BE49-F238E27FC236}">
                  <a16:creationId xmlns:a16="http://schemas.microsoft.com/office/drawing/2014/main" id="{74C8D984-12CE-4A07-9EF9-6748037C756D}"/>
                </a:ext>
              </a:extLst>
            </p:cNvPr>
            <p:cNvSpPr>
              <a:spLocks/>
            </p:cNvSpPr>
            <p:nvPr/>
          </p:nvSpPr>
          <p:spPr bwMode="auto">
            <a:xfrm>
              <a:off x="2885" y="2494"/>
              <a:ext cx="18" cy="18"/>
            </a:xfrm>
            <a:custGeom>
              <a:avLst/>
              <a:gdLst>
                <a:gd name="T0" fmla="*/ 10 w 10"/>
                <a:gd name="T1" fmla="*/ 5 h 10"/>
                <a:gd name="T2" fmla="*/ 5 w 10"/>
                <a:gd name="T3" fmla="*/ 10 h 10"/>
                <a:gd name="T4" fmla="*/ 0 w 10"/>
                <a:gd name="T5" fmla="*/ 5 h 10"/>
                <a:gd name="T6" fmla="*/ 5 w 10"/>
                <a:gd name="T7" fmla="*/ 0 h 10"/>
                <a:gd name="T8" fmla="*/ 10 w 10"/>
                <a:gd name="T9" fmla="*/ 5 h 10"/>
              </a:gdLst>
              <a:ahLst/>
              <a:cxnLst>
                <a:cxn ang="0">
                  <a:pos x="T0" y="T1"/>
                </a:cxn>
                <a:cxn ang="0">
                  <a:pos x="T2" y="T3"/>
                </a:cxn>
                <a:cxn ang="0">
                  <a:pos x="T4" y="T5"/>
                </a:cxn>
                <a:cxn ang="0">
                  <a:pos x="T6" y="T7"/>
                </a:cxn>
                <a:cxn ang="0">
                  <a:pos x="T8" y="T9"/>
                </a:cxn>
              </a:cxnLst>
              <a:rect l="0" t="0" r="r" b="b"/>
              <a:pathLst>
                <a:path w="10" h="10">
                  <a:moveTo>
                    <a:pt x="10" y="5"/>
                  </a:moveTo>
                  <a:cubicBezTo>
                    <a:pt x="10" y="7"/>
                    <a:pt x="8" y="10"/>
                    <a:pt x="5" y="10"/>
                  </a:cubicBezTo>
                  <a:cubicBezTo>
                    <a:pt x="2" y="10"/>
                    <a:pt x="0" y="7"/>
                    <a:pt x="0" y="5"/>
                  </a:cubicBezTo>
                  <a:cubicBezTo>
                    <a:pt x="0" y="2"/>
                    <a:pt x="2" y="0"/>
                    <a:pt x="5" y="0"/>
                  </a:cubicBezTo>
                  <a:cubicBezTo>
                    <a:pt x="7" y="0"/>
                    <a:pt x="10" y="2"/>
                    <a:pt x="10" y="5"/>
                  </a:cubicBezTo>
                  <a:close/>
                </a:path>
              </a:pathLst>
            </a:custGeom>
            <a:solidFill>
              <a:srgbClr val="B1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0">
              <a:extLst>
                <a:ext uri="{FF2B5EF4-FFF2-40B4-BE49-F238E27FC236}">
                  <a16:creationId xmlns:a16="http://schemas.microsoft.com/office/drawing/2014/main" id="{429137B1-8367-4C56-A11E-EAF94009B57D}"/>
                </a:ext>
              </a:extLst>
            </p:cNvPr>
            <p:cNvSpPr>
              <a:spLocks/>
            </p:cNvSpPr>
            <p:nvPr/>
          </p:nvSpPr>
          <p:spPr bwMode="auto">
            <a:xfrm>
              <a:off x="2871" y="2424"/>
              <a:ext cx="21" cy="22"/>
            </a:xfrm>
            <a:custGeom>
              <a:avLst/>
              <a:gdLst>
                <a:gd name="T0" fmla="*/ 11 w 12"/>
                <a:gd name="T1" fmla="*/ 6 h 12"/>
                <a:gd name="T2" fmla="*/ 6 w 12"/>
                <a:gd name="T3" fmla="*/ 11 h 12"/>
                <a:gd name="T4" fmla="*/ 1 w 12"/>
                <a:gd name="T5" fmla="*/ 6 h 12"/>
                <a:gd name="T6" fmla="*/ 6 w 12"/>
                <a:gd name="T7" fmla="*/ 0 h 12"/>
                <a:gd name="T8" fmla="*/ 11 w 12"/>
                <a:gd name="T9" fmla="*/ 6 h 12"/>
              </a:gdLst>
              <a:ahLst/>
              <a:cxnLst>
                <a:cxn ang="0">
                  <a:pos x="T0" y="T1"/>
                </a:cxn>
                <a:cxn ang="0">
                  <a:pos x="T2" y="T3"/>
                </a:cxn>
                <a:cxn ang="0">
                  <a:pos x="T4" y="T5"/>
                </a:cxn>
                <a:cxn ang="0">
                  <a:pos x="T6" y="T7"/>
                </a:cxn>
                <a:cxn ang="0">
                  <a:pos x="T8" y="T9"/>
                </a:cxn>
              </a:cxnLst>
              <a:rect l="0" t="0" r="r" b="b"/>
              <a:pathLst>
                <a:path w="12" h="12">
                  <a:moveTo>
                    <a:pt x="11" y="6"/>
                  </a:moveTo>
                  <a:cubicBezTo>
                    <a:pt x="12" y="9"/>
                    <a:pt x="9" y="11"/>
                    <a:pt x="6" y="11"/>
                  </a:cubicBezTo>
                  <a:cubicBezTo>
                    <a:pt x="3" y="12"/>
                    <a:pt x="1" y="9"/>
                    <a:pt x="1" y="6"/>
                  </a:cubicBezTo>
                  <a:cubicBezTo>
                    <a:pt x="0" y="3"/>
                    <a:pt x="3" y="1"/>
                    <a:pt x="6" y="0"/>
                  </a:cubicBezTo>
                  <a:cubicBezTo>
                    <a:pt x="9" y="0"/>
                    <a:pt x="11" y="2"/>
                    <a:pt x="11" y="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1">
              <a:extLst>
                <a:ext uri="{FF2B5EF4-FFF2-40B4-BE49-F238E27FC236}">
                  <a16:creationId xmlns:a16="http://schemas.microsoft.com/office/drawing/2014/main" id="{10B17F01-019B-40A2-8C5E-775ABD9A90B7}"/>
                </a:ext>
              </a:extLst>
            </p:cNvPr>
            <p:cNvSpPr>
              <a:spLocks/>
            </p:cNvSpPr>
            <p:nvPr/>
          </p:nvSpPr>
          <p:spPr bwMode="auto">
            <a:xfrm>
              <a:off x="2938" y="2421"/>
              <a:ext cx="18" cy="19"/>
            </a:xfrm>
            <a:custGeom>
              <a:avLst/>
              <a:gdLst>
                <a:gd name="T0" fmla="*/ 9 w 10"/>
                <a:gd name="T1" fmla="*/ 5 h 11"/>
                <a:gd name="T2" fmla="*/ 5 w 10"/>
                <a:gd name="T3" fmla="*/ 11 h 11"/>
                <a:gd name="T4" fmla="*/ 0 w 10"/>
                <a:gd name="T5" fmla="*/ 6 h 11"/>
                <a:gd name="T6" fmla="*/ 4 w 10"/>
                <a:gd name="T7" fmla="*/ 1 h 11"/>
                <a:gd name="T8" fmla="*/ 9 w 10"/>
                <a:gd name="T9" fmla="*/ 5 h 11"/>
              </a:gdLst>
              <a:ahLst/>
              <a:cxnLst>
                <a:cxn ang="0">
                  <a:pos x="T0" y="T1"/>
                </a:cxn>
                <a:cxn ang="0">
                  <a:pos x="T2" y="T3"/>
                </a:cxn>
                <a:cxn ang="0">
                  <a:pos x="T4" y="T5"/>
                </a:cxn>
                <a:cxn ang="0">
                  <a:pos x="T6" y="T7"/>
                </a:cxn>
                <a:cxn ang="0">
                  <a:pos x="T8" y="T9"/>
                </a:cxn>
              </a:cxnLst>
              <a:rect l="0" t="0" r="r" b="b"/>
              <a:pathLst>
                <a:path w="10" h="11">
                  <a:moveTo>
                    <a:pt x="9" y="5"/>
                  </a:moveTo>
                  <a:cubicBezTo>
                    <a:pt x="10" y="8"/>
                    <a:pt x="8" y="10"/>
                    <a:pt x="5" y="11"/>
                  </a:cubicBezTo>
                  <a:cubicBezTo>
                    <a:pt x="2" y="11"/>
                    <a:pt x="0" y="9"/>
                    <a:pt x="0" y="6"/>
                  </a:cubicBezTo>
                  <a:cubicBezTo>
                    <a:pt x="0" y="3"/>
                    <a:pt x="2" y="1"/>
                    <a:pt x="4" y="1"/>
                  </a:cubicBezTo>
                  <a:cubicBezTo>
                    <a:pt x="7" y="0"/>
                    <a:pt x="9" y="2"/>
                    <a:pt x="9" y="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2">
              <a:extLst>
                <a:ext uri="{FF2B5EF4-FFF2-40B4-BE49-F238E27FC236}">
                  <a16:creationId xmlns:a16="http://schemas.microsoft.com/office/drawing/2014/main" id="{1430E25E-1FBC-42B3-AE46-B6095AEEE150}"/>
                </a:ext>
              </a:extLst>
            </p:cNvPr>
            <p:cNvSpPr>
              <a:spLocks/>
            </p:cNvSpPr>
            <p:nvPr/>
          </p:nvSpPr>
          <p:spPr bwMode="auto">
            <a:xfrm>
              <a:off x="2910" y="2421"/>
              <a:ext cx="37" cy="57"/>
            </a:xfrm>
            <a:custGeom>
              <a:avLst/>
              <a:gdLst>
                <a:gd name="T0" fmla="*/ 0 w 37"/>
                <a:gd name="T1" fmla="*/ 0 h 57"/>
                <a:gd name="T2" fmla="*/ 7 w 37"/>
                <a:gd name="T3" fmla="*/ 57 h 57"/>
                <a:gd name="T4" fmla="*/ 37 w 37"/>
                <a:gd name="T5" fmla="*/ 46 h 57"/>
                <a:gd name="T6" fmla="*/ 0 w 37"/>
                <a:gd name="T7" fmla="*/ 0 h 57"/>
              </a:gdLst>
              <a:ahLst/>
              <a:cxnLst>
                <a:cxn ang="0">
                  <a:pos x="T0" y="T1"/>
                </a:cxn>
                <a:cxn ang="0">
                  <a:pos x="T2" y="T3"/>
                </a:cxn>
                <a:cxn ang="0">
                  <a:pos x="T4" y="T5"/>
                </a:cxn>
                <a:cxn ang="0">
                  <a:pos x="T6" y="T7"/>
                </a:cxn>
              </a:cxnLst>
              <a:rect l="0" t="0" r="r" b="b"/>
              <a:pathLst>
                <a:path w="37" h="57">
                  <a:moveTo>
                    <a:pt x="0" y="0"/>
                  </a:moveTo>
                  <a:lnTo>
                    <a:pt x="7" y="57"/>
                  </a:lnTo>
                  <a:lnTo>
                    <a:pt x="37" y="46"/>
                  </a:lnTo>
                  <a:lnTo>
                    <a:pt x="0" y="0"/>
                  </a:lnTo>
                  <a:close/>
                </a:path>
              </a:pathLst>
            </a:custGeom>
            <a:solidFill>
              <a:srgbClr val="F28F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3">
              <a:extLst>
                <a:ext uri="{FF2B5EF4-FFF2-40B4-BE49-F238E27FC236}">
                  <a16:creationId xmlns:a16="http://schemas.microsoft.com/office/drawing/2014/main" id="{484BDD5F-6C16-42ED-944E-7B60325918DD}"/>
                </a:ext>
              </a:extLst>
            </p:cNvPr>
            <p:cNvSpPr>
              <a:spLocks/>
            </p:cNvSpPr>
            <p:nvPr/>
          </p:nvSpPr>
          <p:spPr bwMode="auto">
            <a:xfrm>
              <a:off x="2856" y="2392"/>
              <a:ext cx="22" cy="23"/>
            </a:xfrm>
            <a:custGeom>
              <a:avLst/>
              <a:gdLst>
                <a:gd name="T0" fmla="*/ 0 w 12"/>
                <a:gd name="T1" fmla="*/ 10 h 13"/>
                <a:gd name="T2" fmla="*/ 10 w 12"/>
                <a:gd name="T3" fmla="*/ 0 h 13"/>
                <a:gd name="T4" fmla="*/ 9 w 12"/>
                <a:gd name="T5" fmla="*/ 10 h 13"/>
                <a:gd name="T6" fmla="*/ 0 w 12"/>
                <a:gd name="T7" fmla="*/ 10 h 13"/>
              </a:gdLst>
              <a:ahLst/>
              <a:cxnLst>
                <a:cxn ang="0">
                  <a:pos x="T0" y="T1"/>
                </a:cxn>
                <a:cxn ang="0">
                  <a:pos x="T2" y="T3"/>
                </a:cxn>
                <a:cxn ang="0">
                  <a:pos x="T4" y="T5"/>
                </a:cxn>
                <a:cxn ang="0">
                  <a:pos x="T6" y="T7"/>
                </a:cxn>
              </a:cxnLst>
              <a:rect l="0" t="0" r="r" b="b"/>
              <a:pathLst>
                <a:path w="12" h="13">
                  <a:moveTo>
                    <a:pt x="0" y="10"/>
                  </a:moveTo>
                  <a:cubicBezTo>
                    <a:pt x="10" y="0"/>
                    <a:pt x="10" y="0"/>
                    <a:pt x="10" y="0"/>
                  </a:cubicBezTo>
                  <a:cubicBezTo>
                    <a:pt x="12" y="3"/>
                    <a:pt x="12" y="8"/>
                    <a:pt x="9" y="10"/>
                  </a:cubicBezTo>
                  <a:cubicBezTo>
                    <a:pt x="7" y="13"/>
                    <a:pt x="3" y="12"/>
                    <a:pt x="0" y="1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4">
              <a:extLst>
                <a:ext uri="{FF2B5EF4-FFF2-40B4-BE49-F238E27FC236}">
                  <a16:creationId xmlns:a16="http://schemas.microsoft.com/office/drawing/2014/main" id="{DF0C5A9B-1425-4346-B9FC-69238B5C190D}"/>
                </a:ext>
              </a:extLst>
            </p:cNvPr>
            <p:cNvSpPr>
              <a:spLocks/>
            </p:cNvSpPr>
            <p:nvPr/>
          </p:nvSpPr>
          <p:spPr bwMode="auto">
            <a:xfrm>
              <a:off x="2938" y="2389"/>
              <a:ext cx="24" cy="19"/>
            </a:xfrm>
            <a:custGeom>
              <a:avLst/>
              <a:gdLst>
                <a:gd name="T0" fmla="*/ 2 w 13"/>
                <a:gd name="T1" fmla="*/ 0 h 11"/>
                <a:gd name="T2" fmla="*/ 13 w 13"/>
                <a:gd name="T3" fmla="*/ 8 h 11"/>
                <a:gd name="T4" fmla="*/ 4 w 13"/>
                <a:gd name="T5" fmla="*/ 9 h 11"/>
                <a:gd name="T6" fmla="*/ 2 w 13"/>
                <a:gd name="T7" fmla="*/ 0 h 11"/>
              </a:gdLst>
              <a:ahLst/>
              <a:cxnLst>
                <a:cxn ang="0">
                  <a:pos x="T0" y="T1"/>
                </a:cxn>
                <a:cxn ang="0">
                  <a:pos x="T2" y="T3"/>
                </a:cxn>
                <a:cxn ang="0">
                  <a:pos x="T4" y="T5"/>
                </a:cxn>
                <a:cxn ang="0">
                  <a:pos x="T6" y="T7"/>
                </a:cxn>
              </a:cxnLst>
              <a:rect l="0" t="0" r="r" b="b"/>
              <a:pathLst>
                <a:path w="13" h="11">
                  <a:moveTo>
                    <a:pt x="2" y="0"/>
                  </a:moveTo>
                  <a:cubicBezTo>
                    <a:pt x="13" y="8"/>
                    <a:pt x="13" y="8"/>
                    <a:pt x="13" y="8"/>
                  </a:cubicBezTo>
                  <a:cubicBezTo>
                    <a:pt x="11" y="11"/>
                    <a:pt x="6" y="11"/>
                    <a:pt x="4" y="9"/>
                  </a:cubicBezTo>
                  <a:cubicBezTo>
                    <a:pt x="1" y="7"/>
                    <a:pt x="0" y="3"/>
                    <a:pt x="2"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5">
              <a:extLst>
                <a:ext uri="{FF2B5EF4-FFF2-40B4-BE49-F238E27FC236}">
                  <a16:creationId xmlns:a16="http://schemas.microsoft.com/office/drawing/2014/main" id="{C2E04471-6241-4DD2-B0A9-98949AAB0198}"/>
                </a:ext>
              </a:extLst>
            </p:cNvPr>
            <p:cNvSpPr>
              <a:spLocks noEditPoints="1"/>
            </p:cNvSpPr>
            <p:nvPr/>
          </p:nvSpPr>
          <p:spPr bwMode="auto">
            <a:xfrm>
              <a:off x="2571" y="1862"/>
              <a:ext cx="227" cy="321"/>
            </a:xfrm>
            <a:custGeom>
              <a:avLst/>
              <a:gdLst>
                <a:gd name="T0" fmla="*/ 55 w 127"/>
                <a:gd name="T1" fmla="*/ 2 h 180"/>
                <a:gd name="T2" fmla="*/ 78 w 127"/>
                <a:gd name="T3" fmla="*/ 0 h 180"/>
                <a:gd name="T4" fmla="*/ 99 w 127"/>
                <a:gd name="T5" fmla="*/ 6 h 180"/>
                <a:gd name="T6" fmla="*/ 116 w 127"/>
                <a:gd name="T7" fmla="*/ 19 h 180"/>
                <a:gd name="T8" fmla="*/ 125 w 127"/>
                <a:gd name="T9" fmla="*/ 40 h 180"/>
                <a:gd name="T10" fmla="*/ 126 w 127"/>
                <a:gd name="T11" fmla="*/ 58 h 180"/>
                <a:gd name="T12" fmla="*/ 120 w 127"/>
                <a:gd name="T13" fmla="*/ 72 h 180"/>
                <a:gd name="T14" fmla="*/ 112 w 127"/>
                <a:gd name="T15" fmla="*/ 85 h 180"/>
                <a:gd name="T16" fmla="*/ 102 w 127"/>
                <a:gd name="T17" fmla="*/ 96 h 180"/>
                <a:gd name="T18" fmla="*/ 95 w 127"/>
                <a:gd name="T19" fmla="*/ 107 h 180"/>
                <a:gd name="T20" fmla="*/ 93 w 127"/>
                <a:gd name="T21" fmla="*/ 118 h 180"/>
                <a:gd name="T22" fmla="*/ 91 w 127"/>
                <a:gd name="T23" fmla="*/ 123 h 180"/>
                <a:gd name="T24" fmla="*/ 87 w 127"/>
                <a:gd name="T25" fmla="*/ 126 h 180"/>
                <a:gd name="T26" fmla="*/ 68 w 127"/>
                <a:gd name="T27" fmla="*/ 129 h 180"/>
                <a:gd name="T28" fmla="*/ 63 w 127"/>
                <a:gd name="T29" fmla="*/ 128 h 180"/>
                <a:gd name="T30" fmla="*/ 60 w 127"/>
                <a:gd name="T31" fmla="*/ 124 h 180"/>
                <a:gd name="T32" fmla="*/ 61 w 127"/>
                <a:gd name="T33" fmla="*/ 106 h 180"/>
                <a:gd name="T34" fmla="*/ 67 w 127"/>
                <a:gd name="T35" fmla="*/ 91 h 180"/>
                <a:gd name="T36" fmla="*/ 76 w 127"/>
                <a:gd name="T37" fmla="*/ 79 h 180"/>
                <a:gd name="T38" fmla="*/ 85 w 127"/>
                <a:gd name="T39" fmla="*/ 68 h 180"/>
                <a:gd name="T40" fmla="*/ 92 w 127"/>
                <a:gd name="T41" fmla="*/ 58 h 180"/>
                <a:gd name="T42" fmla="*/ 93 w 127"/>
                <a:gd name="T43" fmla="*/ 47 h 180"/>
                <a:gd name="T44" fmla="*/ 83 w 127"/>
                <a:gd name="T45" fmla="*/ 33 h 180"/>
                <a:gd name="T46" fmla="*/ 60 w 127"/>
                <a:gd name="T47" fmla="*/ 31 h 180"/>
                <a:gd name="T48" fmla="*/ 33 w 127"/>
                <a:gd name="T49" fmla="*/ 58 h 180"/>
                <a:gd name="T50" fmla="*/ 31 w 127"/>
                <a:gd name="T51" fmla="*/ 63 h 180"/>
                <a:gd name="T52" fmla="*/ 27 w 127"/>
                <a:gd name="T53" fmla="*/ 65 h 180"/>
                <a:gd name="T54" fmla="*/ 7 w 127"/>
                <a:gd name="T55" fmla="*/ 69 h 180"/>
                <a:gd name="T56" fmla="*/ 3 w 127"/>
                <a:gd name="T57" fmla="*/ 68 h 180"/>
                <a:gd name="T58" fmla="*/ 1 w 127"/>
                <a:gd name="T59" fmla="*/ 64 h 180"/>
                <a:gd name="T60" fmla="*/ 3 w 127"/>
                <a:gd name="T61" fmla="*/ 46 h 180"/>
                <a:gd name="T62" fmla="*/ 13 w 127"/>
                <a:gd name="T63" fmla="*/ 27 h 180"/>
                <a:gd name="T64" fmla="*/ 31 w 127"/>
                <a:gd name="T65" fmla="*/ 11 h 180"/>
                <a:gd name="T66" fmla="*/ 55 w 127"/>
                <a:gd name="T67" fmla="*/ 2 h 180"/>
                <a:gd name="T68" fmla="*/ 91 w 127"/>
                <a:gd name="T69" fmla="*/ 141 h 180"/>
                <a:gd name="T70" fmla="*/ 96 w 127"/>
                <a:gd name="T71" fmla="*/ 142 h 180"/>
                <a:gd name="T72" fmla="*/ 99 w 127"/>
                <a:gd name="T73" fmla="*/ 146 h 180"/>
                <a:gd name="T74" fmla="*/ 103 w 127"/>
                <a:gd name="T75" fmla="*/ 168 h 180"/>
                <a:gd name="T76" fmla="*/ 102 w 127"/>
                <a:gd name="T77" fmla="*/ 173 h 180"/>
                <a:gd name="T78" fmla="*/ 98 w 127"/>
                <a:gd name="T79" fmla="*/ 176 h 180"/>
                <a:gd name="T80" fmla="*/ 77 w 127"/>
                <a:gd name="T81" fmla="*/ 180 h 180"/>
                <a:gd name="T82" fmla="*/ 71 w 127"/>
                <a:gd name="T83" fmla="*/ 179 h 180"/>
                <a:gd name="T84" fmla="*/ 69 w 127"/>
                <a:gd name="T85" fmla="*/ 174 h 180"/>
                <a:gd name="T86" fmla="*/ 64 w 127"/>
                <a:gd name="T87" fmla="*/ 153 h 180"/>
                <a:gd name="T88" fmla="*/ 66 w 127"/>
                <a:gd name="T89" fmla="*/ 147 h 180"/>
                <a:gd name="T90" fmla="*/ 70 w 127"/>
                <a:gd name="T91" fmla="*/ 145 h 180"/>
                <a:gd name="T92" fmla="*/ 91 w 127"/>
                <a:gd name="T93" fmla="*/ 14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7" h="180">
                  <a:moveTo>
                    <a:pt x="55" y="2"/>
                  </a:moveTo>
                  <a:cubicBezTo>
                    <a:pt x="62" y="0"/>
                    <a:pt x="70" y="0"/>
                    <a:pt x="78" y="0"/>
                  </a:cubicBezTo>
                  <a:cubicBezTo>
                    <a:pt x="86" y="1"/>
                    <a:pt x="93" y="3"/>
                    <a:pt x="99" y="6"/>
                  </a:cubicBezTo>
                  <a:cubicBezTo>
                    <a:pt x="106" y="9"/>
                    <a:pt x="111" y="14"/>
                    <a:pt x="116" y="19"/>
                  </a:cubicBezTo>
                  <a:cubicBezTo>
                    <a:pt x="121" y="25"/>
                    <a:pt x="124" y="32"/>
                    <a:pt x="125" y="40"/>
                  </a:cubicBezTo>
                  <a:cubicBezTo>
                    <a:pt x="127" y="46"/>
                    <a:pt x="127" y="52"/>
                    <a:pt x="126" y="58"/>
                  </a:cubicBezTo>
                  <a:cubicBezTo>
                    <a:pt x="124" y="63"/>
                    <a:pt x="123" y="68"/>
                    <a:pt x="120" y="72"/>
                  </a:cubicBezTo>
                  <a:cubicBezTo>
                    <a:pt x="118" y="77"/>
                    <a:pt x="115" y="81"/>
                    <a:pt x="112" y="85"/>
                  </a:cubicBezTo>
                  <a:cubicBezTo>
                    <a:pt x="108" y="89"/>
                    <a:pt x="105" y="93"/>
                    <a:pt x="102" y="96"/>
                  </a:cubicBezTo>
                  <a:cubicBezTo>
                    <a:pt x="100" y="100"/>
                    <a:pt x="97" y="103"/>
                    <a:pt x="95" y="107"/>
                  </a:cubicBezTo>
                  <a:cubicBezTo>
                    <a:pt x="93" y="111"/>
                    <a:pt x="92" y="114"/>
                    <a:pt x="93" y="118"/>
                  </a:cubicBezTo>
                  <a:cubicBezTo>
                    <a:pt x="93" y="120"/>
                    <a:pt x="92" y="122"/>
                    <a:pt x="91" y="123"/>
                  </a:cubicBezTo>
                  <a:cubicBezTo>
                    <a:pt x="90" y="125"/>
                    <a:pt x="89" y="126"/>
                    <a:pt x="87" y="126"/>
                  </a:cubicBezTo>
                  <a:cubicBezTo>
                    <a:pt x="68" y="129"/>
                    <a:pt x="68" y="129"/>
                    <a:pt x="68" y="129"/>
                  </a:cubicBezTo>
                  <a:cubicBezTo>
                    <a:pt x="67" y="130"/>
                    <a:pt x="65" y="129"/>
                    <a:pt x="63" y="128"/>
                  </a:cubicBezTo>
                  <a:cubicBezTo>
                    <a:pt x="61" y="127"/>
                    <a:pt x="61" y="126"/>
                    <a:pt x="60" y="124"/>
                  </a:cubicBezTo>
                  <a:cubicBezTo>
                    <a:pt x="59" y="117"/>
                    <a:pt x="60" y="112"/>
                    <a:pt x="61" y="106"/>
                  </a:cubicBezTo>
                  <a:cubicBezTo>
                    <a:pt x="63" y="101"/>
                    <a:pt x="65" y="96"/>
                    <a:pt x="67" y="91"/>
                  </a:cubicBezTo>
                  <a:cubicBezTo>
                    <a:pt x="70" y="87"/>
                    <a:pt x="73" y="83"/>
                    <a:pt x="76" y="79"/>
                  </a:cubicBezTo>
                  <a:cubicBezTo>
                    <a:pt x="80" y="75"/>
                    <a:pt x="83" y="71"/>
                    <a:pt x="85" y="68"/>
                  </a:cubicBezTo>
                  <a:cubicBezTo>
                    <a:pt x="88" y="64"/>
                    <a:pt x="90" y="61"/>
                    <a:pt x="92" y="58"/>
                  </a:cubicBezTo>
                  <a:cubicBezTo>
                    <a:pt x="94" y="54"/>
                    <a:pt x="94" y="51"/>
                    <a:pt x="93" y="47"/>
                  </a:cubicBezTo>
                  <a:cubicBezTo>
                    <a:pt x="92" y="41"/>
                    <a:pt x="89" y="36"/>
                    <a:pt x="83" y="33"/>
                  </a:cubicBezTo>
                  <a:cubicBezTo>
                    <a:pt x="77" y="30"/>
                    <a:pt x="69" y="30"/>
                    <a:pt x="60" y="31"/>
                  </a:cubicBezTo>
                  <a:cubicBezTo>
                    <a:pt x="46" y="34"/>
                    <a:pt x="37" y="43"/>
                    <a:pt x="33" y="58"/>
                  </a:cubicBezTo>
                  <a:cubicBezTo>
                    <a:pt x="33" y="60"/>
                    <a:pt x="32" y="62"/>
                    <a:pt x="31" y="63"/>
                  </a:cubicBezTo>
                  <a:cubicBezTo>
                    <a:pt x="31" y="64"/>
                    <a:pt x="29" y="65"/>
                    <a:pt x="27" y="65"/>
                  </a:cubicBezTo>
                  <a:cubicBezTo>
                    <a:pt x="7" y="69"/>
                    <a:pt x="7" y="69"/>
                    <a:pt x="7" y="69"/>
                  </a:cubicBezTo>
                  <a:cubicBezTo>
                    <a:pt x="6" y="69"/>
                    <a:pt x="4" y="69"/>
                    <a:pt x="3" y="68"/>
                  </a:cubicBezTo>
                  <a:cubicBezTo>
                    <a:pt x="2" y="67"/>
                    <a:pt x="1" y="66"/>
                    <a:pt x="1" y="64"/>
                  </a:cubicBezTo>
                  <a:cubicBezTo>
                    <a:pt x="0" y="59"/>
                    <a:pt x="0" y="52"/>
                    <a:pt x="3" y="46"/>
                  </a:cubicBezTo>
                  <a:cubicBezTo>
                    <a:pt x="5" y="39"/>
                    <a:pt x="8" y="33"/>
                    <a:pt x="13" y="27"/>
                  </a:cubicBezTo>
                  <a:cubicBezTo>
                    <a:pt x="18" y="21"/>
                    <a:pt x="24" y="15"/>
                    <a:pt x="31" y="11"/>
                  </a:cubicBezTo>
                  <a:cubicBezTo>
                    <a:pt x="38" y="6"/>
                    <a:pt x="46" y="3"/>
                    <a:pt x="55" y="2"/>
                  </a:cubicBezTo>
                  <a:close/>
                  <a:moveTo>
                    <a:pt x="91" y="141"/>
                  </a:moveTo>
                  <a:cubicBezTo>
                    <a:pt x="93" y="140"/>
                    <a:pt x="95" y="141"/>
                    <a:pt x="96" y="142"/>
                  </a:cubicBezTo>
                  <a:cubicBezTo>
                    <a:pt x="98" y="143"/>
                    <a:pt x="99" y="144"/>
                    <a:pt x="99" y="146"/>
                  </a:cubicBezTo>
                  <a:cubicBezTo>
                    <a:pt x="103" y="168"/>
                    <a:pt x="103" y="168"/>
                    <a:pt x="103" y="168"/>
                  </a:cubicBezTo>
                  <a:cubicBezTo>
                    <a:pt x="104" y="170"/>
                    <a:pt x="103" y="171"/>
                    <a:pt x="102" y="173"/>
                  </a:cubicBezTo>
                  <a:cubicBezTo>
                    <a:pt x="101" y="174"/>
                    <a:pt x="100" y="175"/>
                    <a:pt x="98" y="176"/>
                  </a:cubicBezTo>
                  <a:cubicBezTo>
                    <a:pt x="77" y="180"/>
                    <a:pt x="77" y="180"/>
                    <a:pt x="77" y="180"/>
                  </a:cubicBezTo>
                  <a:cubicBezTo>
                    <a:pt x="75" y="180"/>
                    <a:pt x="73" y="180"/>
                    <a:pt x="71" y="179"/>
                  </a:cubicBezTo>
                  <a:cubicBezTo>
                    <a:pt x="70" y="178"/>
                    <a:pt x="69" y="176"/>
                    <a:pt x="69" y="174"/>
                  </a:cubicBezTo>
                  <a:cubicBezTo>
                    <a:pt x="64" y="153"/>
                    <a:pt x="64" y="153"/>
                    <a:pt x="64" y="153"/>
                  </a:cubicBezTo>
                  <a:cubicBezTo>
                    <a:pt x="64" y="151"/>
                    <a:pt x="64" y="149"/>
                    <a:pt x="66" y="147"/>
                  </a:cubicBezTo>
                  <a:cubicBezTo>
                    <a:pt x="67" y="146"/>
                    <a:pt x="68" y="145"/>
                    <a:pt x="70" y="145"/>
                  </a:cubicBezTo>
                  <a:lnTo>
                    <a:pt x="91" y="141"/>
                  </a:ln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6">
              <a:extLst>
                <a:ext uri="{FF2B5EF4-FFF2-40B4-BE49-F238E27FC236}">
                  <a16:creationId xmlns:a16="http://schemas.microsoft.com/office/drawing/2014/main" id="{E121969F-FC20-4DBF-BF3E-CC6CF755B7D9}"/>
                </a:ext>
              </a:extLst>
            </p:cNvPr>
            <p:cNvSpPr>
              <a:spLocks noEditPoints="1"/>
            </p:cNvSpPr>
            <p:nvPr/>
          </p:nvSpPr>
          <p:spPr bwMode="auto">
            <a:xfrm>
              <a:off x="2906" y="2014"/>
              <a:ext cx="170" cy="212"/>
            </a:xfrm>
            <a:custGeom>
              <a:avLst/>
              <a:gdLst>
                <a:gd name="T0" fmla="*/ 70 w 95"/>
                <a:gd name="T1" fmla="*/ 7 h 119"/>
                <a:gd name="T2" fmla="*/ 83 w 95"/>
                <a:gd name="T3" fmla="*/ 16 h 119"/>
                <a:gd name="T4" fmla="*/ 92 w 95"/>
                <a:gd name="T5" fmla="*/ 29 h 119"/>
                <a:gd name="T6" fmla="*/ 95 w 95"/>
                <a:gd name="T7" fmla="*/ 43 h 119"/>
                <a:gd name="T8" fmla="*/ 91 w 95"/>
                <a:gd name="T9" fmla="*/ 58 h 119"/>
                <a:gd name="T10" fmla="*/ 83 w 95"/>
                <a:gd name="T11" fmla="*/ 68 h 119"/>
                <a:gd name="T12" fmla="*/ 73 w 95"/>
                <a:gd name="T13" fmla="*/ 73 h 119"/>
                <a:gd name="T14" fmla="*/ 63 w 95"/>
                <a:gd name="T15" fmla="*/ 76 h 119"/>
                <a:gd name="T16" fmla="*/ 53 w 95"/>
                <a:gd name="T17" fmla="*/ 78 h 119"/>
                <a:gd name="T18" fmla="*/ 45 w 95"/>
                <a:gd name="T19" fmla="*/ 80 h 119"/>
                <a:gd name="T20" fmla="*/ 39 w 95"/>
                <a:gd name="T21" fmla="*/ 85 h 119"/>
                <a:gd name="T22" fmla="*/ 36 w 95"/>
                <a:gd name="T23" fmla="*/ 87 h 119"/>
                <a:gd name="T24" fmla="*/ 32 w 95"/>
                <a:gd name="T25" fmla="*/ 87 h 119"/>
                <a:gd name="T26" fmla="*/ 21 w 95"/>
                <a:gd name="T27" fmla="*/ 80 h 119"/>
                <a:gd name="T28" fmla="*/ 18 w 95"/>
                <a:gd name="T29" fmla="*/ 78 h 119"/>
                <a:gd name="T30" fmla="*/ 19 w 95"/>
                <a:gd name="T31" fmla="*/ 74 h 119"/>
                <a:gd name="T32" fmla="*/ 27 w 95"/>
                <a:gd name="T33" fmla="*/ 65 h 119"/>
                <a:gd name="T34" fmla="*/ 37 w 95"/>
                <a:gd name="T35" fmla="*/ 60 h 119"/>
                <a:gd name="T36" fmla="*/ 47 w 95"/>
                <a:gd name="T37" fmla="*/ 57 h 119"/>
                <a:gd name="T38" fmla="*/ 57 w 95"/>
                <a:gd name="T39" fmla="*/ 55 h 119"/>
                <a:gd name="T40" fmla="*/ 65 w 95"/>
                <a:gd name="T41" fmla="*/ 53 h 119"/>
                <a:gd name="T42" fmla="*/ 70 w 95"/>
                <a:gd name="T43" fmla="*/ 48 h 119"/>
                <a:gd name="T44" fmla="*/ 71 w 95"/>
                <a:gd name="T45" fmla="*/ 36 h 119"/>
                <a:gd name="T46" fmla="*/ 60 w 95"/>
                <a:gd name="T47" fmla="*/ 25 h 119"/>
                <a:gd name="T48" fmla="*/ 34 w 95"/>
                <a:gd name="T49" fmla="*/ 27 h 119"/>
                <a:gd name="T50" fmla="*/ 31 w 95"/>
                <a:gd name="T51" fmla="*/ 29 h 119"/>
                <a:gd name="T52" fmla="*/ 27 w 95"/>
                <a:gd name="T53" fmla="*/ 28 h 119"/>
                <a:gd name="T54" fmla="*/ 15 w 95"/>
                <a:gd name="T55" fmla="*/ 21 h 119"/>
                <a:gd name="T56" fmla="*/ 13 w 95"/>
                <a:gd name="T57" fmla="*/ 19 h 119"/>
                <a:gd name="T58" fmla="*/ 13 w 95"/>
                <a:gd name="T59" fmla="*/ 16 h 119"/>
                <a:gd name="T60" fmla="*/ 23 w 95"/>
                <a:gd name="T61" fmla="*/ 7 h 119"/>
                <a:gd name="T62" fmla="*/ 37 w 95"/>
                <a:gd name="T63" fmla="*/ 2 h 119"/>
                <a:gd name="T64" fmla="*/ 53 w 95"/>
                <a:gd name="T65" fmla="*/ 1 h 119"/>
                <a:gd name="T66" fmla="*/ 70 w 95"/>
                <a:gd name="T67" fmla="*/ 7 h 119"/>
                <a:gd name="T68" fmla="*/ 28 w 95"/>
                <a:gd name="T69" fmla="*/ 96 h 119"/>
                <a:gd name="T70" fmla="*/ 30 w 95"/>
                <a:gd name="T71" fmla="*/ 99 h 119"/>
                <a:gd name="T72" fmla="*/ 30 w 95"/>
                <a:gd name="T73" fmla="*/ 103 h 119"/>
                <a:gd name="T74" fmla="*/ 22 w 95"/>
                <a:gd name="T75" fmla="*/ 116 h 119"/>
                <a:gd name="T76" fmla="*/ 19 w 95"/>
                <a:gd name="T77" fmla="*/ 118 h 119"/>
                <a:gd name="T78" fmla="*/ 16 w 95"/>
                <a:gd name="T79" fmla="*/ 118 h 119"/>
                <a:gd name="T80" fmla="*/ 3 w 95"/>
                <a:gd name="T81" fmla="*/ 111 h 119"/>
                <a:gd name="T82" fmla="*/ 1 w 95"/>
                <a:gd name="T83" fmla="*/ 108 h 119"/>
                <a:gd name="T84" fmla="*/ 1 w 95"/>
                <a:gd name="T85" fmla="*/ 104 h 119"/>
                <a:gd name="T86" fmla="*/ 8 w 95"/>
                <a:gd name="T87" fmla="*/ 91 h 119"/>
                <a:gd name="T88" fmla="*/ 11 w 95"/>
                <a:gd name="T89" fmla="*/ 89 h 119"/>
                <a:gd name="T90" fmla="*/ 15 w 95"/>
                <a:gd name="T91" fmla="*/ 89 h 119"/>
                <a:gd name="T92" fmla="*/ 28 w 95"/>
                <a:gd name="T93"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119">
                  <a:moveTo>
                    <a:pt x="70" y="7"/>
                  </a:moveTo>
                  <a:cubicBezTo>
                    <a:pt x="75" y="9"/>
                    <a:pt x="79" y="13"/>
                    <a:pt x="83" y="16"/>
                  </a:cubicBezTo>
                  <a:cubicBezTo>
                    <a:pt x="87" y="20"/>
                    <a:pt x="90" y="24"/>
                    <a:pt x="92" y="29"/>
                  </a:cubicBezTo>
                  <a:cubicBezTo>
                    <a:pt x="94" y="33"/>
                    <a:pt x="95" y="38"/>
                    <a:pt x="95" y="43"/>
                  </a:cubicBezTo>
                  <a:cubicBezTo>
                    <a:pt x="95" y="48"/>
                    <a:pt x="93" y="53"/>
                    <a:pt x="91" y="58"/>
                  </a:cubicBezTo>
                  <a:cubicBezTo>
                    <a:pt x="88" y="62"/>
                    <a:pt x="86" y="65"/>
                    <a:pt x="83" y="68"/>
                  </a:cubicBezTo>
                  <a:cubicBezTo>
                    <a:pt x="80" y="70"/>
                    <a:pt x="77" y="72"/>
                    <a:pt x="73" y="73"/>
                  </a:cubicBezTo>
                  <a:cubicBezTo>
                    <a:pt x="70" y="74"/>
                    <a:pt x="67" y="75"/>
                    <a:pt x="63" y="76"/>
                  </a:cubicBezTo>
                  <a:cubicBezTo>
                    <a:pt x="60" y="77"/>
                    <a:pt x="57" y="77"/>
                    <a:pt x="53" y="78"/>
                  </a:cubicBezTo>
                  <a:cubicBezTo>
                    <a:pt x="50" y="79"/>
                    <a:pt x="48" y="79"/>
                    <a:pt x="45" y="80"/>
                  </a:cubicBezTo>
                  <a:cubicBezTo>
                    <a:pt x="42" y="81"/>
                    <a:pt x="40" y="83"/>
                    <a:pt x="39" y="85"/>
                  </a:cubicBezTo>
                  <a:cubicBezTo>
                    <a:pt x="38" y="86"/>
                    <a:pt x="37" y="87"/>
                    <a:pt x="36" y="87"/>
                  </a:cubicBezTo>
                  <a:cubicBezTo>
                    <a:pt x="34" y="88"/>
                    <a:pt x="33" y="88"/>
                    <a:pt x="32" y="87"/>
                  </a:cubicBezTo>
                  <a:cubicBezTo>
                    <a:pt x="21" y="80"/>
                    <a:pt x="21" y="80"/>
                    <a:pt x="21" y="80"/>
                  </a:cubicBezTo>
                  <a:cubicBezTo>
                    <a:pt x="20" y="80"/>
                    <a:pt x="19" y="79"/>
                    <a:pt x="18" y="78"/>
                  </a:cubicBezTo>
                  <a:cubicBezTo>
                    <a:pt x="18" y="76"/>
                    <a:pt x="18" y="75"/>
                    <a:pt x="19" y="74"/>
                  </a:cubicBezTo>
                  <a:cubicBezTo>
                    <a:pt x="21" y="70"/>
                    <a:pt x="24" y="67"/>
                    <a:pt x="27" y="65"/>
                  </a:cubicBezTo>
                  <a:cubicBezTo>
                    <a:pt x="30" y="63"/>
                    <a:pt x="34" y="61"/>
                    <a:pt x="37" y="60"/>
                  </a:cubicBezTo>
                  <a:cubicBezTo>
                    <a:pt x="40" y="59"/>
                    <a:pt x="44" y="58"/>
                    <a:pt x="47" y="57"/>
                  </a:cubicBezTo>
                  <a:cubicBezTo>
                    <a:pt x="51" y="57"/>
                    <a:pt x="54" y="56"/>
                    <a:pt x="57" y="55"/>
                  </a:cubicBezTo>
                  <a:cubicBezTo>
                    <a:pt x="60" y="55"/>
                    <a:pt x="63" y="54"/>
                    <a:pt x="65" y="53"/>
                  </a:cubicBezTo>
                  <a:cubicBezTo>
                    <a:pt x="67" y="52"/>
                    <a:pt x="69" y="50"/>
                    <a:pt x="70" y="48"/>
                  </a:cubicBezTo>
                  <a:cubicBezTo>
                    <a:pt x="72" y="44"/>
                    <a:pt x="73" y="40"/>
                    <a:pt x="71" y="36"/>
                  </a:cubicBezTo>
                  <a:cubicBezTo>
                    <a:pt x="69" y="32"/>
                    <a:pt x="65" y="28"/>
                    <a:pt x="60" y="25"/>
                  </a:cubicBezTo>
                  <a:cubicBezTo>
                    <a:pt x="51" y="20"/>
                    <a:pt x="42" y="21"/>
                    <a:pt x="34" y="27"/>
                  </a:cubicBezTo>
                  <a:cubicBezTo>
                    <a:pt x="32" y="28"/>
                    <a:pt x="31" y="29"/>
                    <a:pt x="31" y="29"/>
                  </a:cubicBezTo>
                  <a:cubicBezTo>
                    <a:pt x="30" y="29"/>
                    <a:pt x="29" y="29"/>
                    <a:pt x="27" y="28"/>
                  </a:cubicBezTo>
                  <a:cubicBezTo>
                    <a:pt x="15" y="21"/>
                    <a:pt x="15" y="21"/>
                    <a:pt x="15" y="21"/>
                  </a:cubicBezTo>
                  <a:cubicBezTo>
                    <a:pt x="14" y="21"/>
                    <a:pt x="13" y="20"/>
                    <a:pt x="13" y="19"/>
                  </a:cubicBezTo>
                  <a:cubicBezTo>
                    <a:pt x="13" y="18"/>
                    <a:pt x="13" y="17"/>
                    <a:pt x="13" y="16"/>
                  </a:cubicBezTo>
                  <a:cubicBezTo>
                    <a:pt x="16" y="13"/>
                    <a:pt x="19" y="10"/>
                    <a:pt x="23" y="7"/>
                  </a:cubicBezTo>
                  <a:cubicBezTo>
                    <a:pt x="27" y="4"/>
                    <a:pt x="32" y="3"/>
                    <a:pt x="37" y="2"/>
                  </a:cubicBezTo>
                  <a:cubicBezTo>
                    <a:pt x="42" y="1"/>
                    <a:pt x="47" y="0"/>
                    <a:pt x="53" y="1"/>
                  </a:cubicBezTo>
                  <a:cubicBezTo>
                    <a:pt x="59" y="2"/>
                    <a:pt x="65" y="4"/>
                    <a:pt x="70" y="7"/>
                  </a:cubicBezTo>
                  <a:moveTo>
                    <a:pt x="28" y="96"/>
                  </a:moveTo>
                  <a:cubicBezTo>
                    <a:pt x="29" y="97"/>
                    <a:pt x="30" y="98"/>
                    <a:pt x="30" y="99"/>
                  </a:cubicBezTo>
                  <a:cubicBezTo>
                    <a:pt x="30" y="101"/>
                    <a:pt x="30" y="102"/>
                    <a:pt x="30" y="103"/>
                  </a:cubicBezTo>
                  <a:cubicBezTo>
                    <a:pt x="22" y="116"/>
                    <a:pt x="22" y="116"/>
                    <a:pt x="22" y="116"/>
                  </a:cubicBezTo>
                  <a:cubicBezTo>
                    <a:pt x="22" y="117"/>
                    <a:pt x="21" y="118"/>
                    <a:pt x="19" y="118"/>
                  </a:cubicBezTo>
                  <a:cubicBezTo>
                    <a:pt x="18" y="119"/>
                    <a:pt x="17" y="119"/>
                    <a:pt x="16" y="118"/>
                  </a:cubicBezTo>
                  <a:cubicBezTo>
                    <a:pt x="3" y="111"/>
                    <a:pt x="3" y="111"/>
                    <a:pt x="3" y="111"/>
                  </a:cubicBezTo>
                  <a:cubicBezTo>
                    <a:pt x="2" y="110"/>
                    <a:pt x="1" y="109"/>
                    <a:pt x="1" y="108"/>
                  </a:cubicBezTo>
                  <a:cubicBezTo>
                    <a:pt x="0" y="107"/>
                    <a:pt x="0" y="105"/>
                    <a:pt x="1" y="104"/>
                  </a:cubicBezTo>
                  <a:cubicBezTo>
                    <a:pt x="8" y="91"/>
                    <a:pt x="8" y="91"/>
                    <a:pt x="8" y="91"/>
                  </a:cubicBezTo>
                  <a:cubicBezTo>
                    <a:pt x="9" y="90"/>
                    <a:pt x="10" y="89"/>
                    <a:pt x="11" y="89"/>
                  </a:cubicBezTo>
                  <a:cubicBezTo>
                    <a:pt x="12" y="88"/>
                    <a:pt x="14" y="89"/>
                    <a:pt x="15" y="89"/>
                  </a:cubicBezTo>
                  <a:cubicBezTo>
                    <a:pt x="28" y="96"/>
                    <a:pt x="28" y="96"/>
                    <a:pt x="28" y="96"/>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7">
              <a:extLst>
                <a:ext uri="{FF2B5EF4-FFF2-40B4-BE49-F238E27FC236}">
                  <a16:creationId xmlns:a16="http://schemas.microsoft.com/office/drawing/2014/main" id="{B327715D-66B5-493C-998A-395414957B36}"/>
                </a:ext>
              </a:extLst>
            </p:cNvPr>
            <p:cNvSpPr>
              <a:spLocks noEditPoints="1"/>
            </p:cNvSpPr>
            <p:nvPr/>
          </p:nvSpPr>
          <p:spPr bwMode="auto">
            <a:xfrm>
              <a:off x="2906" y="2016"/>
              <a:ext cx="170" cy="210"/>
            </a:xfrm>
            <a:custGeom>
              <a:avLst/>
              <a:gdLst>
                <a:gd name="T0" fmla="*/ 13 w 95"/>
                <a:gd name="T1" fmla="*/ 88 h 118"/>
                <a:gd name="T2" fmla="*/ 11 w 95"/>
                <a:gd name="T3" fmla="*/ 88 h 118"/>
                <a:gd name="T4" fmla="*/ 8 w 95"/>
                <a:gd name="T5" fmla="*/ 90 h 118"/>
                <a:gd name="T6" fmla="*/ 1 w 95"/>
                <a:gd name="T7" fmla="*/ 103 h 118"/>
                <a:gd name="T8" fmla="*/ 0 w 95"/>
                <a:gd name="T9" fmla="*/ 106 h 118"/>
                <a:gd name="T10" fmla="*/ 1 w 95"/>
                <a:gd name="T11" fmla="*/ 107 h 118"/>
                <a:gd name="T12" fmla="*/ 3 w 95"/>
                <a:gd name="T13" fmla="*/ 110 h 118"/>
                <a:gd name="T14" fmla="*/ 16 w 95"/>
                <a:gd name="T15" fmla="*/ 117 h 118"/>
                <a:gd name="T16" fmla="*/ 18 w 95"/>
                <a:gd name="T17" fmla="*/ 118 h 118"/>
                <a:gd name="T18" fmla="*/ 19 w 95"/>
                <a:gd name="T19" fmla="*/ 117 h 118"/>
                <a:gd name="T20" fmla="*/ 22 w 95"/>
                <a:gd name="T21" fmla="*/ 115 h 118"/>
                <a:gd name="T22" fmla="*/ 30 w 95"/>
                <a:gd name="T23" fmla="*/ 102 h 118"/>
                <a:gd name="T24" fmla="*/ 30 w 95"/>
                <a:gd name="T25" fmla="*/ 100 h 118"/>
                <a:gd name="T26" fmla="*/ 30 w 95"/>
                <a:gd name="T27" fmla="*/ 98 h 118"/>
                <a:gd name="T28" fmla="*/ 28 w 95"/>
                <a:gd name="T29" fmla="*/ 95 h 118"/>
                <a:gd name="T30" fmla="*/ 15 w 95"/>
                <a:gd name="T31" fmla="*/ 88 h 118"/>
                <a:gd name="T32" fmla="*/ 13 w 95"/>
                <a:gd name="T33" fmla="*/ 88 h 118"/>
                <a:gd name="T34" fmla="*/ 46 w 95"/>
                <a:gd name="T35" fmla="*/ 0 h 118"/>
                <a:gd name="T36" fmla="*/ 37 w 95"/>
                <a:gd name="T37" fmla="*/ 1 h 118"/>
                <a:gd name="T38" fmla="*/ 23 w 95"/>
                <a:gd name="T39" fmla="*/ 6 h 118"/>
                <a:gd name="T40" fmla="*/ 13 w 95"/>
                <a:gd name="T41" fmla="*/ 15 h 118"/>
                <a:gd name="T42" fmla="*/ 13 w 95"/>
                <a:gd name="T43" fmla="*/ 17 h 118"/>
                <a:gd name="T44" fmla="*/ 13 w 95"/>
                <a:gd name="T45" fmla="*/ 18 h 118"/>
                <a:gd name="T46" fmla="*/ 15 w 95"/>
                <a:gd name="T47" fmla="*/ 20 h 118"/>
                <a:gd name="T48" fmla="*/ 27 w 95"/>
                <a:gd name="T49" fmla="*/ 27 h 118"/>
                <a:gd name="T50" fmla="*/ 30 w 95"/>
                <a:gd name="T51" fmla="*/ 28 h 118"/>
                <a:gd name="T52" fmla="*/ 31 w 95"/>
                <a:gd name="T53" fmla="*/ 28 h 118"/>
                <a:gd name="T54" fmla="*/ 34 w 95"/>
                <a:gd name="T55" fmla="*/ 26 h 118"/>
                <a:gd name="T56" fmla="*/ 49 w 95"/>
                <a:gd name="T57" fmla="*/ 21 h 118"/>
                <a:gd name="T58" fmla="*/ 60 w 95"/>
                <a:gd name="T59" fmla="*/ 24 h 118"/>
                <a:gd name="T60" fmla="*/ 71 w 95"/>
                <a:gd name="T61" fmla="*/ 35 h 118"/>
                <a:gd name="T62" fmla="*/ 72 w 95"/>
                <a:gd name="T63" fmla="*/ 41 h 118"/>
                <a:gd name="T64" fmla="*/ 70 w 95"/>
                <a:gd name="T65" fmla="*/ 47 h 118"/>
                <a:gd name="T66" fmla="*/ 65 w 95"/>
                <a:gd name="T67" fmla="*/ 52 h 118"/>
                <a:gd name="T68" fmla="*/ 57 w 95"/>
                <a:gd name="T69" fmla="*/ 54 h 118"/>
                <a:gd name="T70" fmla="*/ 47 w 95"/>
                <a:gd name="T71" fmla="*/ 56 h 118"/>
                <a:gd name="T72" fmla="*/ 37 w 95"/>
                <a:gd name="T73" fmla="*/ 59 h 118"/>
                <a:gd name="T74" fmla="*/ 27 w 95"/>
                <a:gd name="T75" fmla="*/ 64 h 118"/>
                <a:gd name="T76" fmla="*/ 19 w 95"/>
                <a:gd name="T77" fmla="*/ 73 h 118"/>
                <a:gd name="T78" fmla="*/ 18 w 95"/>
                <a:gd name="T79" fmla="*/ 75 h 118"/>
                <a:gd name="T80" fmla="*/ 18 w 95"/>
                <a:gd name="T81" fmla="*/ 77 h 118"/>
                <a:gd name="T82" fmla="*/ 21 w 95"/>
                <a:gd name="T83" fmla="*/ 79 h 118"/>
                <a:gd name="T84" fmla="*/ 32 w 95"/>
                <a:gd name="T85" fmla="*/ 86 h 118"/>
                <a:gd name="T86" fmla="*/ 34 w 95"/>
                <a:gd name="T87" fmla="*/ 86 h 118"/>
                <a:gd name="T88" fmla="*/ 36 w 95"/>
                <a:gd name="T89" fmla="*/ 86 h 118"/>
                <a:gd name="T90" fmla="*/ 39 w 95"/>
                <a:gd name="T91" fmla="*/ 84 h 118"/>
                <a:gd name="T92" fmla="*/ 45 w 95"/>
                <a:gd name="T93" fmla="*/ 79 h 118"/>
                <a:gd name="T94" fmla="*/ 53 w 95"/>
                <a:gd name="T95" fmla="*/ 77 h 118"/>
                <a:gd name="T96" fmla="*/ 63 w 95"/>
                <a:gd name="T97" fmla="*/ 75 h 118"/>
                <a:gd name="T98" fmla="*/ 73 w 95"/>
                <a:gd name="T99" fmla="*/ 72 h 118"/>
                <a:gd name="T100" fmla="*/ 83 w 95"/>
                <a:gd name="T101" fmla="*/ 67 h 118"/>
                <a:gd name="T102" fmla="*/ 91 w 95"/>
                <a:gd name="T103" fmla="*/ 57 h 118"/>
                <a:gd name="T104" fmla="*/ 95 w 95"/>
                <a:gd name="T105" fmla="*/ 42 h 118"/>
                <a:gd name="T106" fmla="*/ 92 w 95"/>
                <a:gd name="T107" fmla="*/ 28 h 118"/>
                <a:gd name="T108" fmla="*/ 83 w 95"/>
                <a:gd name="T109" fmla="*/ 15 h 118"/>
                <a:gd name="T110" fmla="*/ 70 w 95"/>
                <a:gd name="T111" fmla="*/ 6 h 118"/>
                <a:gd name="T112" fmla="*/ 53 w 95"/>
                <a:gd name="T113" fmla="*/ 0 h 118"/>
                <a:gd name="T114" fmla="*/ 46 w 95"/>
                <a:gd name="T11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118">
                  <a:moveTo>
                    <a:pt x="13" y="88"/>
                  </a:moveTo>
                  <a:cubicBezTo>
                    <a:pt x="12" y="88"/>
                    <a:pt x="12" y="88"/>
                    <a:pt x="11" y="88"/>
                  </a:cubicBezTo>
                  <a:cubicBezTo>
                    <a:pt x="10" y="88"/>
                    <a:pt x="9" y="89"/>
                    <a:pt x="8" y="90"/>
                  </a:cubicBezTo>
                  <a:cubicBezTo>
                    <a:pt x="1" y="103"/>
                    <a:pt x="1" y="103"/>
                    <a:pt x="1" y="103"/>
                  </a:cubicBezTo>
                  <a:cubicBezTo>
                    <a:pt x="0" y="104"/>
                    <a:pt x="0" y="105"/>
                    <a:pt x="0" y="106"/>
                  </a:cubicBezTo>
                  <a:cubicBezTo>
                    <a:pt x="0" y="106"/>
                    <a:pt x="0" y="106"/>
                    <a:pt x="1" y="107"/>
                  </a:cubicBezTo>
                  <a:cubicBezTo>
                    <a:pt x="1" y="108"/>
                    <a:pt x="2" y="109"/>
                    <a:pt x="3" y="110"/>
                  </a:cubicBezTo>
                  <a:cubicBezTo>
                    <a:pt x="16" y="117"/>
                    <a:pt x="16" y="117"/>
                    <a:pt x="16" y="117"/>
                  </a:cubicBezTo>
                  <a:cubicBezTo>
                    <a:pt x="17" y="117"/>
                    <a:pt x="17" y="118"/>
                    <a:pt x="18" y="118"/>
                  </a:cubicBezTo>
                  <a:cubicBezTo>
                    <a:pt x="18" y="118"/>
                    <a:pt x="19" y="118"/>
                    <a:pt x="19" y="117"/>
                  </a:cubicBezTo>
                  <a:cubicBezTo>
                    <a:pt x="21" y="117"/>
                    <a:pt x="22" y="116"/>
                    <a:pt x="22" y="115"/>
                  </a:cubicBezTo>
                  <a:cubicBezTo>
                    <a:pt x="30" y="102"/>
                    <a:pt x="30" y="102"/>
                    <a:pt x="30" y="102"/>
                  </a:cubicBezTo>
                  <a:cubicBezTo>
                    <a:pt x="30" y="101"/>
                    <a:pt x="30" y="100"/>
                    <a:pt x="30" y="100"/>
                  </a:cubicBezTo>
                  <a:cubicBezTo>
                    <a:pt x="30" y="99"/>
                    <a:pt x="30" y="99"/>
                    <a:pt x="30" y="98"/>
                  </a:cubicBezTo>
                  <a:cubicBezTo>
                    <a:pt x="30" y="97"/>
                    <a:pt x="29" y="96"/>
                    <a:pt x="28" y="95"/>
                  </a:cubicBezTo>
                  <a:cubicBezTo>
                    <a:pt x="15" y="88"/>
                    <a:pt x="15" y="88"/>
                    <a:pt x="15" y="88"/>
                  </a:cubicBezTo>
                  <a:cubicBezTo>
                    <a:pt x="14" y="88"/>
                    <a:pt x="13" y="88"/>
                    <a:pt x="13" y="88"/>
                  </a:cubicBezTo>
                  <a:moveTo>
                    <a:pt x="46" y="0"/>
                  </a:moveTo>
                  <a:cubicBezTo>
                    <a:pt x="43" y="0"/>
                    <a:pt x="40" y="0"/>
                    <a:pt x="37" y="1"/>
                  </a:cubicBezTo>
                  <a:cubicBezTo>
                    <a:pt x="32" y="2"/>
                    <a:pt x="27" y="3"/>
                    <a:pt x="23" y="6"/>
                  </a:cubicBezTo>
                  <a:cubicBezTo>
                    <a:pt x="19" y="9"/>
                    <a:pt x="16" y="12"/>
                    <a:pt x="13" y="15"/>
                  </a:cubicBezTo>
                  <a:cubicBezTo>
                    <a:pt x="13" y="16"/>
                    <a:pt x="13" y="16"/>
                    <a:pt x="13" y="17"/>
                  </a:cubicBezTo>
                  <a:cubicBezTo>
                    <a:pt x="13" y="17"/>
                    <a:pt x="13" y="18"/>
                    <a:pt x="13" y="18"/>
                  </a:cubicBezTo>
                  <a:cubicBezTo>
                    <a:pt x="13" y="19"/>
                    <a:pt x="14" y="20"/>
                    <a:pt x="15" y="20"/>
                  </a:cubicBezTo>
                  <a:cubicBezTo>
                    <a:pt x="27" y="27"/>
                    <a:pt x="27" y="27"/>
                    <a:pt x="27" y="27"/>
                  </a:cubicBezTo>
                  <a:cubicBezTo>
                    <a:pt x="28" y="28"/>
                    <a:pt x="29" y="28"/>
                    <a:pt x="30" y="28"/>
                  </a:cubicBezTo>
                  <a:cubicBezTo>
                    <a:pt x="30" y="28"/>
                    <a:pt x="30" y="28"/>
                    <a:pt x="31" y="28"/>
                  </a:cubicBezTo>
                  <a:cubicBezTo>
                    <a:pt x="31" y="28"/>
                    <a:pt x="32" y="27"/>
                    <a:pt x="34" y="26"/>
                  </a:cubicBezTo>
                  <a:cubicBezTo>
                    <a:pt x="39" y="23"/>
                    <a:pt x="44" y="21"/>
                    <a:pt x="49" y="21"/>
                  </a:cubicBezTo>
                  <a:cubicBezTo>
                    <a:pt x="52" y="21"/>
                    <a:pt x="56" y="22"/>
                    <a:pt x="60" y="24"/>
                  </a:cubicBezTo>
                  <a:cubicBezTo>
                    <a:pt x="65" y="27"/>
                    <a:pt x="69" y="31"/>
                    <a:pt x="71" y="35"/>
                  </a:cubicBezTo>
                  <a:cubicBezTo>
                    <a:pt x="72" y="37"/>
                    <a:pt x="72" y="39"/>
                    <a:pt x="72" y="41"/>
                  </a:cubicBezTo>
                  <a:cubicBezTo>
                    <a:pt x="72" y="43"/>
                    <a:pt x="71" y="45"/>
                    <a:pt x="70" y="47"/>
                  </a:cubicBezTo>
                  <a:cubicBezTo>
                    <a:pt x="69" y="49"/>
                    <a:pt x="67" y="51"/>
                    <a:pt x="65" y="52"/>
                  </a:cubicBezTo>
                  <a:cubicBezTo>
                    <a:pt x="63" y="53"/>
                    <a:pt x="60" y="54"/>
                    <a:pt x="57" y="54"/>
                  </a:cubicBezTo>
                  <a:cubicBezTo>
                    <a:pt x="54" y="55"/>
                    <a:pt x="51" y="56"/>
                    <a:pt x="47" y="56"/>
                  </a:cubicBezTo>
                  <a:cubicBezTo>
                    <a:pt x="44" y="57"/>
                    <a:pt x="40" y="58"/>
                    <a:pt x="37" y="59"/>
                  </a:cubicBezTo>
                  <a:cubicBezTo>
                    <a:pt x="34" y="60"/>
                    <a:pt x="30" y="62"/>
                    <a:pt x="27" y="64"/>
                  </a:cubicBezTo>
                  <a:cubicBezTo>
                    <a:pt x="24" y="66"/>
                    <a:pt x="21" y="69"/>
                    <a:pt x="19" y="73"/>
                  </a:cubicBezTo>
                  <a:cubicBezTo>
                    <a:pt x="18" y="74"/>
                    <a:pt x="18" y="74"/>
                    <a:pt x="18" y="75"/>
                  </a:cubicBezTo>
                  <a:cubicBezTo>
                    <a:pt x="18" y="76"/>
                    <a:pt x="18" y="76"/>
                    <a:pt x="18" y="77"/>
                  </a:cubicBezTo>
                  <a:cubicBezTo>
                    <a:pt x="19" y="78"/>
                    <a:pt x="20" y="79"/>
                    <a:pt x="21" y="79"/>
                  </a:cubicBezTo>
                  <a:cubicBezTo>
                    <a:pt x="32" y="86"/>
                    <a:pt x="32" y="86"/>
                    <a:pt x="32" y="86"/>
                  </a:cubicBezTo>
                  <a:cubicBezTo>
                    <a:pt x="33" y="86"/>
                    <a:pt x="34" y="86"/>
                    <a:pt x="34" y="86"/>
                  </a:cubicBezTo>
                  <a:cubicBezTo>
                    <a:pt x="35" y="86"/>
                    <a:pt x="35" y="86"/>
                    <a:pt x="36" y="86"/>
                  </a:cubicBezTo>
                  <a:cubicBezTo>
                    <a:pt x="37" y="86"/>
                    <a:pt x="38" y="85"/>
                    <a:pt x="39" y="84"/>
                  </a:cubicBezTo>
                  <a:cubicBezTo>
                    <a:pt x="40" y="82"/>
                    <a:pt x="42" y="80"/>
                    <a:pt x="45" y="79"/>
                  </a:cubicBezTo>
                  <a:cubicBezTo>
                    <a:pt x="48" y="78"/>
                    <a:pt x="50" y="78"/>
                    <a:pt x="53" y="77"/>
                  </a:cubicBezTo>
                  <a:cubicBezTo>
                    <a:pt x="57" y="76"/>
                    <a:pt x="60" y="76"/>
                    <a:pt x="63" y="75"/>
                  </a:cubicBezTo>
                  <a:cubicBezTo>
                    <a:pt x="67" y="74"/>
                    <a:pt x="70" y="73"/>
                    <a:pt x="73" y="72"/>
                  </a:cubicBezTo>
                  <a:cubicBezTo>
                    <a:pt x="77" y="71"/>
                    <a:pt x="80" y="69"/>
                    <a:pt x="83" y="67"/>
                  </a:cubicBezTo>
                  <a:cubicBezTo>
                    <a:pt x="86" y="64"/>
                    <a:pt x="88" y="61"/>
                    <a:pt x="91" y="57"/>
                  </a:cubicBezTo>
                  <a:cubicBezTo>
                    <a:pt x="93" y="52"/>
                    <a:pt x="95" y="47"/>
                    <a:pt x="95" y="42"/>
                  </a:cubicBezTo>
                  <a:cubicBezTo>
                    <a:pt x="95" y="37"/>
                    <a:pt x="94" y="32"/>
                    <a:pt x="92" y="28"/>
                  </a:cubicBezTo>
                  <a:cubicBezTo>
                    <a:pt x="90" y="23"/>
                    <a:pt x="87" y="19"/>
                    <a:pt x="83" y="15"/>
                  </a:cubicBezTo>
                  <a:cubicBezTo>
                    <a:pt x="79" y="12"/>
                    <a:pt x="75" y="8"/>
                    <a:pt x="70" y="6"/>
                  </a:cubicBezTo>
                  <a:cubicBezTo>
                    <a:pt x="65" y="3"/>
                    <a:pt x="59" y="1"/>
                    <a:pt x="53" y="0"/>
                  </a:cubicBezTo>
                  <a:cubicBezTo>
                    <a:pt x="51" y="0"/>
                    <a:pt x="49" y="0"/>
                    <a:pt x="46" y="0"/>
                  </a:cubicBezTo>
                </a:path>
              </a:pathLst>
            </a:custGeom>
            <a:solidFill>
              <a:srgbClr val="FA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8">
              <a:extLst>
                <a:ext uri="{FF2B5EF4-FFF2-40B4-BE49-F238E27FC236}">
                  <a16:creationId xmlns:a16="http://schemas.microsoft.com/office/drawing/2014/main" id="{1AD035F7-AF09-44AD-B78E-640B0F005A32}"/>
                </a:ext>
              </a:extLst>
            </p:cNvPr>
            <p:cNvSpPr>
              <a:spLocks noEditPoints="1"/>
            </p:cNvSpPr>
            <p:nvPr/>
          </p:nvSpPr>
          <p:spPr bwMode="auto">
            <a:xfrm>
              <a:off x="2343" y="2114"/>
              <a:ext cx="224" cy="237"/>
            </a:xfrm>
            <a:custGeom>
              <a:avLst/>
              <a:gdLst>
                <a:gd name="T0" fmla="*/ 104 w 126"/>
                <a:gd name="T1" fmla="*/ 98 h 133"/>
                <a:gd name="T2" fmla="*/ 108 w 126"/>
                <a:gd name="T3" fmla="*/ 96 h 133"/>
                <a:gd name="T4" fmla="*/ 112 w 126"/>
                <a:gd name="T5" fmla="*/ 98 h 133"/>
                <a:gd name="T6" fmla="*/ 124 w 126"/>
                <a:gd name="T7" fmla="*/ 111 h 133"/>
                <a:gd name="T8" fmla="*/ 126 w 126"/>
                <a:gd name="T9" fmla="*/ 115 h 133"/>
                <a:gd name="T10" fmla="*/ 124 w 126"/>
                <a:gd name="T11" fmla="*/ 119 h 133"/>
                <a:gd name="T12" fmla="*/ 111 w 126"/>
                <a:gd name="T13" fmla="*/ 131 h 133"/>
                <a:gd name="T14" fmla="*/ 107 w 126"/>
                <a:gd name="T15" fmla="*/ 133 h 133"/>
                <a:gd name="T16" fmla="*/ 103 w 126"/>
                <a:gd name="T17" fmla="*/ 131 h 133"/>
                <a:gd name="T18" fmla="*/ 91 w 126"/>
                <a:gd name="T19" fmla="*/ 117 h 133"/>
                <a:gd name="T20" fmla="*/ 89 w 126"/>
                <a:gd name="T21" fmla="*/ 113 h 133"/>
                <a:gd name="T22" fmla="*/ 91 w 126"/>
                <a:gd name="T23" fmla="*/ 110 h 133"/>
                <a:gd name="T24" fmla="*/ 104 w 126"/>
                <a:gd name="T25" fmla="*/ 98 h 133"/>
                <a:gd name="T26" fmla="*/ 19 w 126"/>
                <a:gd name="T27" fmla="*/ 17 h 133"/>
                <a:gd name="T28" fmla="*/ 34 w 126"/>
                <a:gd name="T29" fmla="*/ 6 h 133"/>
                <a:gd name="T30" fmla="*/ 52 w 126"/>
                <a:gd name="T31" fmla="*/ 1 h 133"/>
                <a:gd name="T32" fmla="*/ 69 w 126"/>
                <a:gd name="T33" fmla="*/ 3 h 133"/>
                <a:gd name="T34" fmla="*/ 84 w 126"/>
                <a:gd name="T35" fmla="*/ 13 h 133"/>
                <a:gd name="T36" fmla="*/ 92 w 126"/>
                <a:gd name="T37" fmla="*/ 25 h 133"/>
                <a:gd name="T38" fmla="*/ 95 w 126"/>
                <a:gd name="T39" fmla="*/ 38 h 133"/>
                <a:gd name="T40" fmla="*/ 94 w 126"/>
                <a:gd name="T41" fmla="*/ 50 h 133"/>
                <a:gd name="T42" fmla="*/ 93 w 126"/>
                <a:gd name="T43" fmla="*/ 62 h 133"/>
                <a:gd name="T44" fmla="*/ 92 w 126"/>
                <a:gd name="T45" fmla="*/ 72 h 133"/>
                <a:gd name="T46" fmla="*/ 95 w 126"/>
                <a:gd name="T47" fmla="*/ 81 h 133"/>
                <a:gd name="T48" fmla="*/ 97 w 126"/>
                <a:gd name="T49" fmla="*/ 85 h 133"/>
                <a:gd name="T50" fmla="*/ 95 w 126"/>
                <a:gd name="T51" fmla="*/ 89 h 133"/>
                <a:gd name="T52" fmla="*/ 84 w 126"/>
                <a:gd name="T53" fmla="*/ 100 h 133"/>
                <a:gd name="T54" fmla="*/ 79 w 126"/>
                <a:gd name="T55" fmla="*/ 101 h 133"/>
                <a:gd name="T56" fmla="*/ 76 w 126"/>
                <a:gd name="T57" fmla="*/ 99 h 133"/>
                <a:gd name="T58" fmla="*/ 69 w 126"/>
                <a:gd name="T59" fmla="*/ 87 h 133"/>
                <a:gd name="T60" fmla="*/ 66 w 126"/>
                <a:gd name="T61" fmla="*/ 74 h 133"/>
                <a:gd name="T62" fmla="*/ 67 w 126"/>
                <a:gd name="T63" fmla="*/ 61 h 133"/>
                <a:gd name="T64" fmla="*/ 69 w 126"/>
                <a:gd name="T65" fmla="*/ 50 h 133"/>
                <a:gd name="T66" fmla="*/ 69 w 126"/>
                <a:gd name="T67" fmla="*/ 40 h 133"/>
                <a:gd name="T68" fmla="*/ 65 w 126"/>
                <a:gd name="T69" fmla="*/ 32 h 133"/>
                <a:gd name="T70" fmla="*/ 52 w 126"/>
                <a:gd name="T71" fmla="*/ 27 h 133"/>
                <a:gd name="T72" fmla="*/ 35 w 126"/>
                <a:gd name="T73" fmla="*/ 35 h 133"/>
                <a:gd name="T74" fmla="*/ 28 w 126"/>
                <a:gd name="T75" fmla="*/ 66 h 133"/>
                <a:gd name="T76" fmla="*/ 29 w 126"/>
                <a:gd name="T77" fmla="*/ 70 h 133"/>
                <a:gd name="T78" fmla="*/ 27 w 126"/>
                <a:gd name="T79" fmla="*/ 73 h 133"/>
                <a:gd name="T80" fmla="*/ 15 w 126"/>
                <a:gd name="T81" fmla="*/ 84 h 133"/>
                <a:gd name="T82" fmla="*/ 12 w 126"/>
                <a:gd name="T83" fmla="*/ 86 h 133"/>
                <a:gd name="T84" fmla="*/ 8 w 126"/>
                <a:gd name="T85" fmla="*/ 84 h 133"/>
                <a:gd name="T86" fmla="*/ 2 w 126"/>
                <a:gd name="T87" fmla="*/ 70 h 133"/>
                <a:gd name="T88" fmla="*/ 1 w 126"/>
                <a:gd name="T89" fmla="*/ 52 h 133"/>
                <a:gd name="T90" fmla="*/ 6 w 126"/>
                <a:gd name="T91" fmla="*/ 34 h 133"/>
                <a:gd name="T92" fmla="*/ 19 w 126"/>
                <a:gd name="T93" fmla="*/ 1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33">
                  <a:moveTo>
                    <a:pt x="104" y="98"/>
                  </a:moveTo>
                  <a:cubicBezTo>
                    <a:pt x="105" y="96"/>
                    <a:pt x="107" y="96"/>
                    <a:pt x="108" y="96"/>
                  </a:cubicBezTo>
                  <a:cubicBezTo>
                    <a:pt x="110" y="96"/>
                    <a:pt x="111" y="97"/>
                    <a:pt x="112" y="98"/>
                  </a:cubicBezTo>
                  <a:cubicBezTo>
                    <a:pt x="124" y="111"/>
                    <a:pt x="124" y="111"/>
                    <a:pt x="124" y="111"/>
                  </a:cubicBezTo>
                  <a:cubicBezTo>
                    <a:pt x="125" y="112"/>
                    <a:pt x="126" y="114"/>
                    <a:pt x="126" y="115"/>
                  </a:cubicBezTo>
                  <a:cubicBezTo>
                    <a:pt x="126" y="117"/>
                    <a:pt x="125" y="118"/>
                    <a:pt x="124" y="119"/>
                  </a:cubicBezTo>
                  <a:cubicBezTo>
                    <a:pt x="111" y="131"/>
                    <a:pt x="111" y="131"/>
                    <a:pt x="111" y="131"/>
                  </a:cubicBezTo>
                  <a:cubicBezTo>
                    <a:pt x="110" y="132"/>
                    <a:pt x="109" y="133"/>
                    <a:pt x="107" y="133"/>
                  </a:cubicBezTo>
                  <a:cubicBezTo>
                    <a:pt x="106" y="132"/>
                    <a:pt x="104" y="132"/>
                    <a:pt x="103" y="131"/>
                  </a:cubicBezTo>
                  <a:cubicBezTo>
                    <a:pt x="91" y="117"/>
                    <a:pt x="91" y="117"/>
                    <a:pt x="91" y="117"/>
                  </a:cubicBezTo>
                  <a:cubicBezTo>
                    <a:pt x="90" y="116"/>
                    <a:pt x="89" y="115"/>
                    <a:pt x="89" y="113"/>
                  </a:cubicBezTo>
                  <a:cubicBezTo>
                    <a:pt x="89" y="112"/>
                    <a:pt x="90" y="111"/>
                    <a:pt x="91" y="110"/>
                  </a:cubicBezTo>
                  <a:cubicBezTo>
                    <a:pt x="104" y="98"/>
                    <a:pt x="104" y="98"/>
                    <a:pt x="104" y="98"/>
                  </a:cubicBezTo>
                  <a:moveTo>
                    <a:pt x="19" y="17"/>
                  </a:moveTo>
                  <a:cubicBezTo>
                    <a:pt x="23" y="13"/>
                    <a:pt x="29" y="9"/>
                    <a:pt x="34" y="6"/>
                  </a:cubicBezTo>
                  <a:cubicBezTo>
                    <a:pt x="40" y="3"/>
                    <a:pt x="46" y="2"/>
                    <a:pt x="52" y="1"/>
                  </a:cubicBezTo>
                  <a:cubicBezTo>
                    <a:pt x="58" y="0"/>
                    <a:pt x="63" y="1"/>
                    <a:pt x="69" y="3"/>
                  </a:cubicBezTo>
                  <a:cubicBezTo>
                    <a:pt x="75" y="4"/>
                    <a:pt x="80" y="8"/>
                    <a:pt x="84" y="13"/>
                  </a:cubicBezTo>
                  <a:cubicBezTo>
                    <a:pt x="88" y="17"/>
                    <a:pt x="91" y="21"/>
                    <a:pt x="92" y="25"/>
                  </a:cubicBezTo>
                  <a:cubicBezTo>
                    <a:pt x="94" y="29"/>
                    <a:pt x="94" y="33"/>
                    <a:pt x="95" y="38"/>
                  </a:cubicBezTo>
                  <a:cubicBezTo>
                    <a:pt x="95" y="42"/>
                    <a:pt x="95" y="46"/>
                    <a:pt x="94" y="50"/>
                  </a:cubicBezTo>
                  <a:cubicBezTo>
                    <a:pt x="94" y="54"/>
                    <a:pt x="93" y="58"/>
                    <a:pt x="93" y="62"/>
                  </a:cubicBezTo>
                  <a:cubicBezTo>
                    <a:pt x="92" y="66"/>
                    <a:pt x="92" y="69"/>
                    <a:pt x="92" y="72"/>
                  </a:cubicBezTo>
                  <a:cubicBezTo>
                    <a:pt x="93" y="76"/>
                    <a:pt x="94" y="79"/>
                    <a:pt x="95" y="81"/>
                  </a:cubicBezTo>
                  <a:cubicBezTo>
                    <a:pt x="96" y="83"/>
                    <a:pt x="97" y="84"/>
                    <a:pt x="97" y="85"/>
                  </a:cubicBezTo>
                  <a:cubicBezTo>
                    <a:pt x="97" y="87"/>
                    <a:pt x="96" y="88"/>
                    <a:pt x="95" y="89"/>
                  </a:cubicBezTo>
                  <a:cubicBezTo>
                    <a:pt x="84" y="100"/>
                    <a:pt x="84" y="100"/>
                    <a:pt x="84" y="100"/>
                  </a:cubicBezTo>
                  <a:cubicBezTo>
                    <a:pt x="82" y="101"/>
                    <a:pt x="81" y="101"/>
                    <a:pt x="79" y="101"/>
                  </a:cubicBezTo>
                  <a:cubicBezTo>
                    <a:pt x="78" y="101"/>
                    <a:pt x="77" y="101"/>
                    <a:pt x="76" y="99"/>
                  </a:cubicBezTo>
                  <a:cubicBezTo>
                    <a:pt x="72" y="95"/>
                    <a:pt x="70" y="91"/>
                    <a:pt x="69" y="87"/>
                  </a:cubicBezTo>
                  <a:cubicBezTo>
                    <a:pt x="67" y="82"/>
                    <a:pt x="67" y="78"/>
                    <a:pt x="66" y="74"/>
                  </a:cubicBezTo>
                  <a:cubicBezTo>
                    <a:pt x="66" y="69"/>
                    <a:pt x="67" y="65"/>
                    <a:pt x="67" y="61"/>
                  </a:cubicBezTo>
                  <a:cubicBezTo>
                    <a:pt x="68" y="57"/>
                    <a:pt x="68" y="53"/>
                    <a:pt x="69" y="50"/>
                  </a:cubicBezTo>
                  <a:cubicBezTo>
                    <a:pt x="69" y="46"/>
                    <a:pt x="69" y="43"/>
                    <a:pt x="69" y="40"/>
                  </a:cubicBezTo>
                  <a:cubicBezTo>
                    <a:pt x="68" y="37"/>
                    <a:pt x="67" y="34"/>
                    <a:pt x="65" y="32"/>
                  </a:cubicBezTo>
                  <a:cubicBezTo>
                    <a:pt x="62" y="28"/>
                    <a:pt x="57" y="26"/>
                    <a:pt x="52" y="27"/>
                  </a:cubicBezTo>
                  <a:cubicBezTo>
                    <a:pt x="46" y="27"/>
                    <a:pt x="41" y="30"/>
                    <a:pt x="35" y="35"/>
                  </a:cubicBezTo>
                  <a:cubicBezTo>
                    <a:pt x="27" y="43"/>
                    <a:pt x="24" y="53"/>
                    <a:pt x="28" y="66"/>
                  </a:cubicBezTo>
                  <a:cubicBezTo>
                    <a:pt x="29" y="67"/>
                    <a:pt x="29" y="68"/>
                    <a:pt x="29" y="70"/>
                  </a:cubicBezTo>
                  <a:cubicBezTo>
                    <a:pt x="29" y="71"/>
                    <a:pt x="28" y="72"/>
                    <a:pt x="27" y="73"/>
                  </a:cubicBezTo>
                  <a:cubicBezTo>
                    <a:pt x="15" y="84"/>
                    <a:pt x="15" y="84"/>
                    <a:pt x="15" y="84"/>
                  </a:cubicBezTo>
                  <a:cubicBezTo>
                    <a:pt x="14" y="85"/>
                    <a:pt x="13" y="86"/>
                    <a:pt x="12" y="86"/>
                  </a:cubicBezTo>
                  <a:cubicBezTo>
                    <a:pt x="10" y="86"/>
                    <a:pt x="9" y="85"/>
                    <a:pt x="8" y="84"/>
                  </a:cubicBezTo>
                  <a:cubicBezTo>
                    <a:pt x="5" y="80"/>
                    <a:pt x="3" y="76"/>
                    <a:pt x="2" y="70"/>
                  </a:cubicBezTo>
                  <a:cubicBezTo>
                    <a:pt x="0" y="65"/>
                    <a:pt x="0" y="59"/>
                    <a:pt x="1" y="52"/>
                  </a:cubicBezTo>
                  <a:cubicBezTo>
                    <a:pt x="1" y="46"/>
                    <a:pt x="3" y="40"/>
                    <a:pt x="6" y="34"/>
                  </a:cubicBezTo>
                  <a:cubicBezTo>
                    <a:pt x="9" y="27"/>
                    <a:pt x="13" y="22"/>
                    <a:pt x="19" y="17"/>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09">
              <a:extLst>
                <a:ext uri="{FF2B5EF4-FFF2-40B4-BE49-F238E27FC236}">
                  <a16:creationId xmlns:a16="http://schemas.microsoft.com/office/drawing/2014/main" id="{BA626E17-ACDF-4AAA-A986-5FD1464C01A2}"/>
                </a:ext>
              </a:extLst>
            </p:cNvPr>
            <p:cNvSpPr>
              <a:spLocks noEditPoints="1"/>
            </p:cNvSpPr>
            <p:nvPr/>
          </p:nvSpPr>
          <p:spPr bwMode="auto">
            <a:xfrm>
              <a:off x="2343" y="2116"/>
              <a:ext cx="224" cy="235"/>
            </a:xfrm>
            <a:custGeom>
              <a:avLst/>
              <a:gdLst>
                <a:gd name="T0" fmla="*/ 108 w 126"/>
                <a:gd name="T1" fmla="*/ 95 h 132"/>
                <a:gd name="T2" fmla="*/ 104 w 126"/>
                <a:gd name="T3" fmla="*/ 97 h 132"/>
                <a:gd name="T4" fmla="*/ 91 w 126"/>
                <a:gd name="T5" fmla="*/ 109 h 132"/>
                <a:gd name="T6" fmla="*/ 89 w 126"/>
                <a:gd name="T7" fmla="*/ 112 h 132"/>
                <a:gd name="T8" fmla="*/ 89 w 126"/>
                <a:gd name="T9" fmla="*/ 113 h 132"/>
                <a:gd name="T10" fmla="*/ 91 w 126"/>
                <a:gd name="T11" fmla="*/ 116 h 132"/>
                <a:gd name="T12" fmla="*/ 103 w 126"/>
                <a:gd name="T13" fmla="*/ 130 h 132"/>
                <a:gd name="T14" fmla="*/ 107 w 126"/>
                <a:gd name="T15" fmla="*/ 132 h 132"/>
                <a:gd name="T16" fmla="*/ 107 w 126"/>
                <a:gd name="T17" fmla="*/ 132 h 132"/>
                <a:gd name="T18" fmla="*/ 111 w 126"/>
                <a:gd name="T19" fmla="*/ 130 h 132"/>
                <a:gd name="T20" fmla="*/ 124 w 126"/>
                <a:gd name="T21" fmla="*/ 118 h 132"/>
                <a:gd name="T22" fmla="*/ 126 w 126"/>
                <a:gd name="T23" fmla="*/ 114 h 132"/>
                <a:gd name="T24" fmla="*/ 126 w 126"/>
                <a:gd name="T25" fmla="*/ 114 h 132"/>
                <a:gd name="T26" fmla="*/ 124 w 126"/>
                <a:gd name="T27" fmla="*/ 110 h 132"/>
                <a:gd name="T28" fmla="*/ 112 w 126"/>
                <a:gd name="T29" fmla="*/ 97 h 132"/>
                <a:gd name="T30" fmla="*/ 108 w 126"/>
                <a:gd name="T31" fmla="*/ 95 h 132"/>
                <a:gd name="T32" fmla="*/ 108 w 126"/>
                <a:gd name="T33" fmla="*/ 95 h 132"/>
                <a:gd name="T34" fmla="*/ 56 w 126"/>
                <a:gd name="T35" fmla="*/ 0 h 132"/>
                <a:gd name="T36" fmla="*/ 52 w 126"/>
                <a:gd name="T37" fmla="*/ 0 h 132"/>
                <a:gd name="T38" fmla="*/ 34 w 126"/>
                <a:gd name="T39" fmla="*/ 5 h 132"/>
                <a:gd name="T40" fmla="*/ 19 w 126"/>
                <a:gd name="T41" fmla="*/ 16 h 132"/>
                <a:gd name="T42" fmla="*/ 6 w 126"/>
                <a:gd name="T43" fmla="*/ 33 h 132"/>
                <a:gd name="T44" fmla="*/ 1 w 126"/>
                <a:gd name="T45" fmla="*/ 51 h 132"/>
                <a:gd name="T46" fmla="*/ 0 w 126"/>
                <a:gd name="T47" fmla="*/ 58 h 132"/>
                <a:gd name="T48" fmla="*/ 2 w 126"/>
                <a:gd name="T49" fmla="*/ 69 h 132"/>
                <a:gd name="T50" fmla="*/ 8 w 126"/>
                <a:gd name="T51" fmla="*/ 83 h 132"/>
                <a:gd name="T52" fmla="*/ 12 w 126"/>
                <a:gd name="T53" fmla="*/ 85 h 132"/>
                <a:gd name="T54" fmla="*/ 15 w 126"/>
                <a:gd name="T55" fmla="*/ 83 h 132"/>
                <a:gd name="T56" fmla="*/ 27 w 126"/>
                <a:gd name="T57" fmla="*/ 72 h 132"/>
                <a:gd name="T58" fmla="*/ 29 w 126"/>
                <a:gd name="T59" fmla="*/ 69 h 132"/>
                <a:gd name="T60" fmla="*/ 29 w 126"/>
                <a:gd name="T61" fmla="*/ 68 h 132"/>
                <a:gd name="T62" fmla="*/ 28 w 126"/>
                <a:gd name="T63" fmla="*/ 65 h 132"/>
                <a:gd name="T64" fmla="*/ 27 w 126"/>
                <a:gd name="T65" fmla="*/ 54 h 132"/>
                <a:gd name="T66" fmla="*/ 35 w 126"/>
                <a:gd name="T67" fmla="*/ 34 h 132"/>
                <a:gd name="T68" fmla="*/ 52 w 126"/>
                <a:gd name="T69" fmla="*/ 26 h 132"/>
                <a:gd name="T70" fmla="*/ 54 w 126"/>
                <a:gd name="T71" fmla="*/ 26 h 132"/>
                <a:gd name="T72" fmla="*/ 65 w 126"/>
                <a:gd name="T73" fmla="*/ 31 h 132"/>
                <a:gd name="T74" fmla="*/ 69 w 126"/>
                <a:gd name="T75" fmla="*/ 39 h 132"/>
                <a:gd name="T76" fmla="*/ 69 w 126"/>
                <a:gd name="T77" fmla="*/ 43 h 132"/>
                <a:gd name="T78" fmla="*/ 69 w 126"/>
                <a:gd name="T79" fmla="*/ 49 h 132"/>
                <a:gd name="T80" fmla="*/ 67 w 126"/>
                <a:gd name="T81" fmla="*/ 60 h 132"/>
                <a:gd name="T82" fmla="*/ 66 w 126"/>
                <a:gd name="T83" fmla="*/ 71 h 132"/>
                <a:gd name="T84" fmla="*/ 66 w 126"/>
                <a:gd name="T85" fmla="*/ 73 h 132"/>
                <a:gd name="T86" fmla="*/ 69 w 126"/>
                <a:gd name="T87" fmla="*/ 86 h 132"/>
                <a:gd name="T88" fmla="*/ 76 w 126"/>
                <a:gd name="T89" fmla="*/ 98 h 132"/>
                <a:gd name="T90" fmla="*/ 79 w 126"/>
                <a:gd name="T91" fmla="*/ 100 h 132"/>
                <a:gd name="T92" fmla="*/ 80 w 126"/>
                <a:gd name="T93" fmla="*/ 100 h 132"/>
                <a:gd name="T94" fmla="*/ 84 w 126"/>
                <a:gd name="T95" fmla="*/ 99 h 132"/>
                <a:gd name="T96" fmla="*/ 95 w 126"/>
                <a:gd name="T97" fmla="*/ 88 h 132"/>
                <a:gd name="T98" fmla="*/ 97 w 126"/>
                <a:gd name="T99" fmla="*/ 85 h 132"/>
                <a:gd name="T100" fmla="*/ 97 w 126"/>
                <a:gd name="T101" fmla="*/ 84 h 132"/>
                <a:gd name="T102" fmla="*/ 95 w 126"/>
                <a:gd name="T103" fmla="*/ 80 h 132"/>
                <a:gd name="T104" fmla="*/ 92 w 126"/>
                <a:gd name="T105" fmla="*/ 71 h 132"/>
                <a:gd name="T106" fmla="*/ 92 w 126"/>
                <a:gd name="T107" fmla="*/ 68 h 132"/>
                <a:gd name="T108" fmla="*/ 93 w 126"/>
                <a:gd name="T109" fmla="*/ 61 h 132"/>
                <a:gd name="T110" fmla="*/ 94 w 126"/>
                <a:gd name="T111" fmla="*/ 49 h 132"/>
                <a:gd name="T112" fmla="*/ 95 w 126"/>
                <a:gd name="T113" fmla="*/ 41 h 132"/>
                <a:gd name="T114" fmla="*/ 95 w 126"/>
                <a:gd name="T115" fmla="*/ 37 h 132"/>
                <a:gd name="T116" fmla="*/ 92 w 126"/>
                <a:gd name="T117" fmla="*/ 24 h 132"/>
                <a:gd name="T118" fmla="*/ 84 w 126"/>
                <a:gd name="T119" fmla="*/ 12 h 132"/>
                <a:gd name="T120" fmla="*/ 69 w 126"/>
                <a:gd name="T121" fmla="*/ 2 h 132"/>
                <a:gd name="T122" fmla="*/ 56 w 126"/>
                <a:gd name="T12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 h="132">
                  <a:moveTo>
                    <a:pt x="108" y="95"/>
                  </a:moveTo>
                  <a:cubicBezTo>
                    <a:pt x="107" y="95"/>
                    <a:pt x="105" y="96"/>
                    <a:pt x="104" y="97"/>
                  </a:cubicBezTo>
                  <a:cubicBezTo>
                    <a:pt x="91" y="109"/>
                    <a:pt x="91" y="109"/>
                    <a:pt x="91" y="109"/>
                  </a:cubicBezTo>
                  <a:cubicBezTo>
                    <a:pt x="90" y="110"/>
                    <a:pt x="89" y="111"/>
                    <a:pt x="89" y="112"/>
                  </a:cubicBezTo>
                  <a:cubicBezTo>
                    <a:pt x="89" y="113"/>
                    <a:pt x="89" y="113"/>
                    <a:pt x="89" y="113"/>
                  </a:cubicBezTo>
                  <a:cubicBezTo>
                    <a:pt x="89" y="114"/>
                    <a:pt x="90" y="115"/>
                    <a:pt x="91" y="116"/>
                  </a:cubicBezTo>
                  <a:cubicBezTo>
                    <a:pt x="103" y="130"/>
                    <a:pt x="103" y="130"/>
                    <a:pt x="103" y="130"/>
                  </a:cubicBezTo>
                  <a:cubicBezTo>
                    <a:pt x="104" y="131"/>
                    <a:pt x="106" y="131"/>
                    <a:pt x="107" y="132"/>
                  </a:cubicBezTo>
                  <a:cubicBezTo>
                    <a:pt x="107" y="132"/>
                    <a:pt x="107" y="132"/>
                    <a:pt x="107" y="132"/>
                  </a:cubicBezTo>
                  <a:cubicBezTo>
                    <a:pt x="109" y="132"/>
                    <a:pt x="110" y="131"/>
                    <a:pt x="111" y="130"/>
                  </a:cubicBezTo>
                  <a:cubicBezTo>
                    <a:pt x="124" y="118"/>
                    <a:pt x="124" y="118"/>
                    <a:pt x="124" y="118"/>
                  </a:cubicBezTo>
                  <a:cubicBezTo>
                    <a:pt x="125" y="117"/>
                    <a:pt x="126" y="116"/>
                    <a:pt x="126" y="114"/>
                  </a:cubicBezTo>
                  <a:cubicBezTo>
                    <a:pt x="126" y="114"/>
                    <a:pt x="126" y="114"/>
                    <a:pt x="126" y="114"/>
                  </a:cubicBezTo>
                  <a:cubicBezTo>
                    <a:pt x="126" y="112"/>
                    <a:pt x="125" y="111"/>
                    <a:pt x="124" y="110"/>
                  </a:cubicBezTo>
                  <a:cubicBezTo>
                    <a:pt x="112" y="97"/>
                    <a:pt x="112" y="97"/>
                    <a:pt x="112" y="97"/>
                  </a:cubicBezTo>
                  <a:cubicBezTo>
                    <a:pt x="111" y="96"/>
                    <a:pt x="110" y="95"/>
                    <a:pt x="108" y="95"/>
                  </a:cubicBezTo>
                  <a:cubicBezTo>
                    <a:pt x="108" y="95"/>
                    <a:pt x="108" y="95"/>
                    <a:pt x="108" y="95"/>
                  </a:cubicBezTo>
                  <a:moveTo>
                    <a:pt x="56" y="0"/>
                  </a:moveTo>
                  <a:cubicBezTo>
                    <a:pt x="55" y="0"/>
                    <a:pt x="53" y="0"/>
                    <a:pt x="52" y="0"/>
                  </a:cubicBezTo>
                  <a:cubicBezTo>
                    <a:pt x="46" y="1"/>
                    <a:pt x="40" y="2"/>
                    <a:pt x="34" y="5"/>
                  </a:cubicBezTo>
                  <a:cubicBezTo>
                    <a:pt x="29" y="8"/>
                    <a:pt x="23" y="12"/>
                    <a:pt x="19" y="16"/>
                  </a:cubicBezTo>
                  <a:cubicBezTo>
                    <a:pt x="13" y="21"/>
                    <a:pt x="9" y="26"/>
                    <a:pt x="6" y="33"/>
                  </a:cubicBezTo>
                  <a:cubicBezTo>
                    <a:pt x="3" y="39"/>
                    <a:pt x="1" y="45"/>
                    <a:pt x="1" y="51"/>
                  </a:cubicBezTo>
                  <a:cubicBezTo>
                    <a:pt x="0" y="54"/>
                    <a:pt x="0" y="56"/>
                    <a:pt x="0" y="58"/>
                  </a:cubicBezTo>
                  <a:cubicBezTo>
                    <a:pt x="0" y="62"/>
                    <a:pt x="1" y="66"/>
                    <a:pt x="2" y="69"/>
                  </a:cubicBezTo>
                  <a:cubicBezTo>
                    <a:pt x="3" y="75"/>
                    <a:pt x="5" y="79"/>
                    <a:pt x="8" y="83"/>
                  </a:cubicBezTo>
                  <a:cubicBezTo>
                    <a:pt x="9" y="84"/>
                    <a:pt x="10" y="85"/>
                    <a:pt x="12" y="85"/>
                  </a:cubicBezTo>
                  <a:cubicBezTo>
                    <a:pt x="13" y="85"/>
                    <a:pt x="14" y="84"/>
                    <a:pt x="15" y="83"/>
                  </a:cubicBezTo>
                  <a:cubicBezTo>
                    <a:pt x="27" y="72"/>
                    <a:pt x="27" y="72"/>
                    <a:pt x="27" y="72"/>
                  </a:cubicBezTo>
                  <a:cubicBezTo>
                    <a:pt x="28" y="71"/>
                    <a:pt x="29" y="70"/>
                    <a:pt x="29" y="69"/>
                  </a:cubicBezTo>
                  <a:cubicBezTo>
                    <a:pt x="29" y="68"/>
                    <a:pt x="29" y="68"/>
                    <a:pt x="29" y="68"/>
                  </a:cubicBezTo>
                  <a:cubicBezTo>
                    <a:pt x="29" y="67"/>
                    <a:pt x="29" y="66"/>
                    <a:pt x="28" y="65"/>
                  </a:cubicBezTo>
                  <a:cubicBezTo>
                    <a:pt x="27" y="61"/>
                    <a:pt x="27" y="57"/>
                    <a:pt x="27" y="54"/>
                  </a:cubicBezTo>
                  <a:cubicBezTo>
                    <a:pt x="27" y="46"/>
                    <a:pt x="30" y="40"/>
                    <a:pt x="35" y="34"/>
                  </a:cubicBezTo>
                  <a:cubicBezTo>
                    <a:pt x="41" y="29"/>
                    <a:pt x="46" y="26"/>
                    <a:pt x="52" y="26"/>
                  </a:cubicBezTo>
                  <a:cubicBezTo>
                    <a:pt x="52" y="26"/>
                    <a:pt x="53" y="26"/>
                    <a:pt x="54" y="26"/>
                  </a:cubicBezTo>
                  <a:cubicBezTo>
                    <a:pt x="58" y="26"/>
                    <a:pt x="62" y="28"/>
                    <a:pt x="65" y="31"/>
                  </a:cubicBezTo>
                  <a:cubicBezTo>
                    <a:pt x="67" y="33"/>
                    <a:pt x="68" y="36"/>
                    <a:pt x="69" y="39"/>
                  </a:cubicBezTo>
                  <a:cubicBezTo>
                    <a:pt x="69" y="40"/>
                    <a:pt x="69" y="41"/>
                    <a:pt x="69" y="43"/>
                  </a:cubicBezTo>
                  <a:cubicBezTo>
                    <a:pt x="69" y="45"/>
                    <a:pt x="69" y="47"/>
                    <a:pt x="69" y="49"/>
                  </a:cubicBezTo>
                  <a:cubicBezTo>
                    <a:pt x="68" y="52"/>
                    <a:pt x="68" y="56"/>
                    <a:pt x="67" y="60"/>
                  </a:cubicBezTo>
                  <a:cubicBezTo>
                    <a:pt x="67" y="64"/>
                    <a:pt x="66" y="67"/>
                    <a:pt x="66" y="71"/>
                  </a:cubicBezTo>
                  <a:cubicBezTo>
                    <a:pt x="66" y="71"/>
                    <a:pt x="66" y="72"/>
                    <a:pt x="66" y="73"/>
                  </a:cubicBezTo>
                  <a:cubicBezTo>
                    <a:pt x="67" y="77"/>
                    <a:pt x="67" y="81"/>
                    <a:pt x="69" y="86"/>
                  </a:cubicBezTo>
                  <a:cubicBezTo>
                    <a:pt x="70" y="90"/>
                    <a:pt x="72" y="94"/>
                    <a:pt x="76" y="98"/>
                  </a:cubicBezTo>
                  <a:cubicBezTo>
                    <a:pt x="77" y="100"/>
                    <a:pt x="78" y="100"/>
                    <a:pt x="79" y="100"/>
                  </a:cubicBezTo>
                  <a:cubicBezTo>
                    <a:pt x="79" y="100"/>
                    <a:pt x="80" y="100"/>
                    <a:pt x="80" y="100"/>
                  </a:cubicBezTo>
                  <a:cubicBezTo>
                    <a:pt x="81" y="100"/>
                    <a:pt x="82" y="100"/>
                    <a:pt x="84" y="99"/>
                  </a:cubicBezTo>
                  <a:cubicBezTo>
                    <a:pt x="95" y="88"/>
                    <a:pt x="95" y="88"/>
                    <a:pt x="95" y="88"/>
                  </a:cubicBezTo>
                  <a:cubicBezTo>
                    <a:pt x="96" y="87"/>
                    <a:pt x="97" y="86"/>
                    <a:pt x="97" y="85"/>
                  </a:cubicBezTo>
                  <a:cubicBezTo>
                    <a:pt x="97" y="84"/>
                    <a:pt x="97" y="84"/>
                    <a:pt x="97" y="84"/>
                  </a:cubicBezTo>
                  <a:cubicBezTo>
                    <a:pt x="97" y="83"/>
                    <a:pt x="96" y="82"/>
                    <a:pt x="95" y="80"/>
                  </a:cubicBezTo>
                  <a:cubicBezTo>
                    <a:pt x="94" y="78"/>
                    <a:pt x="93" y="75"/>
                    <a:pt x="92" y="71"/>
                  </a:cubicBezTo>
                  <a:cubicBezTo>
                    <a:pt x="92" y="70"/>
                    <a:pt x="92" y="69"/>
                    <a:pt x="92" y="68"/>
                  </a:cubicBezTo>
                  <a:cubicBezTo>
                    <a:pt x="92" y="66"/>
                    <a:pt x="93" y="63"/>
                    <a:pt x="93" y="61"/>
                  </a:cubicBezTo>
                  <a:cubicBezTo>
                    <a:pt x="93" y="57"/>
                    <a:pt x="94" y="53"/>
                    <a:pt x="94" y="49"/>
                  </a:cubicBezTo>
                  <a:cubicBezTo>
                    <a:pt x="95" y="46"/>
                    <a:pt x="95" y="43"/>
                    <a:pt x="95" y="41"/>
                  </a:cubicBezTo>
                  <a:cubicBezTo>
                    <a:pt x="95" y="39"/>
                    <a:pt x="95" y="38"/>
                    <a:pt x="95" y="37"/>
                  </a:cubicBezTo>
                  <a:cubicBezTo>
                    <a:pt x="94" y="32"/>
                    <a:pt x="94" y="28"/>
                    <a:pt x="92" y="24"/>
                  </a:cubicBezTo>
                  <a:cubicBezTo>
                    <a:pt x="91" y="20"/>
                    <a:pt x="88" y="16"/>
                    <a:pt x="84" y="12"/>
                  </a:cubicBezTo>
                  <a:cubicBezTo>
                    <a:pt x="80" y="7"/>
                    <a:pt x="75" y="3"/>
                    <a:pt x="69" y="2"/>
                  </a:cubicBezTo>
                  <a:cubicBezTo>
                    <a:pt x="65" y="0"/>
                    <a:pt x="61" y="0"/>
                    <a:pt x="56" y="0"/>
                  </a:cubicBezTo>
                </a:path>
              </a:pathLst>
            </a:custGeom>
            <a:solidFill>
              <a:srgbClr val="FC7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0">
              <a:extLst>
                <a:ext uri="{FF2B5EF4-FFF2-40B4-BE49-F238E27FC236}">
                  <a16:creationId xmlns:a16="http://schemas.microsoft.com/office/drawing/2014/main" id="{55368BDF-0088-441B-B1FC-E5809EB11584}"/>
                </a:ext>
              </a:extLst>
            </p:cNvPr>
            <p:cNvSpPr>
              <a:spLocks/>
            </p:cNvSpPr>
            <p:nvPr/>
          </p:nvSpPr>
          <p:spPr bwMode="auto">
            <a:xfrm>
              <a:off x="3622" y="2692"/>
              <a:ext cx="360" cy="451"/>
            </a:xfrm>
            <a:custGeom>
              <a:avLst/>
              <a:gdLst>
                <a:gd name="T0" fmla="*/ 202 w 202"/>
                <a:gd name="T1" fmla="*/ 53 h 253"/>
                <a:gd name="T2" fmla="*/ 126 w 202"/>
                <a:gd name="T3" fmla="*/ 9 h 253"/>
                <a:gd name="T4" fmla="*/ 121 w 202"/>
                <a:gd name="T5" fmla="*/ 6 h 253"/>
                <a:gd name="T6" fmla="*/ 94 w 202"/>
                <a:gd name="T7" fmla="*/ 2 h 253"/>
                <a:gd name="T8" fmla="*/ 72 w 202"/>
                <a:gd name="T9" fmla="*/ 10 h 253"/>
                <a:gd name="T10" fmla="*/ 69 w 202"/>
                <a:gd name="T11" fmla="*/ 12 h 253"/>
                <a:gd name="T12" fmla="*/ 21 w 202"/>
                <a:gd name="T13" fmla="*/ 67 h 253"/>
                <a:gd name="T14" fmla="*/ 0 w 202"/>
                <a:gd name="T15" fmla="*/ 147 h 253"/>
                <a:gd name="T16" fmla="*/ 21 w 202"/>
                <a:gd name="T17" fmla="*/ 203 h 253"/>
                <a:gd name="T18" fmla="*/ 26 w 202"/>
                <a:gd name="T19" fmla="*/ 206 h 253"/>
                <a:gd name="T20" fmla="*/ 107 w 202"/>
                <a:gd name="T21" fmla="*/ 253 h 253"/>
                <a:gd name="T22" fmla="*/ 107 w 202"/>
                <a:gd name="T23" fmla="*/ 253 h 253"/>
                <a:gd name="T24" fmla="*/ 103 w 202"/>
                <a:gd name="T25" fmla="*/ 250 h 253"/>
                <a:gd name="T26" fmla="*/ 81 w 202"/>
                <a:gd name="T27" fmla="*/ 194 h 253"/>
                <a:gd name="T28" fmla="*/ 102 w 202"/>
                <a:gd name="T29" fmla="*/ 114 h 253"/>
                <a:gd name="T30" fmla="*/ 153 w 202"/>
                <a:gd name="T31" fmla="*/ 57 h 253"/>
                <a:gd name="T32" fmla="*/ 202 w 202"/>
                <a:gd name="T33" fmla="*/ 53 h 253"/>
                <a:gd name="T34" fmla="*/ 202 w 202"/>
                <a:gd name="T35" fmla="*/ 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2" h="253">
                  <a:moveTo>
                    <a:pt x="202" y="53"/>
                  </a:moveTo>
                  <a:cubicBezTo>
                    <a:pt x="190" y="46"/>
                    <a:pt x="142" y="18"/>
                    <a:pt x="126" y="9"/>
                  </a:cubicBezTo>
                  <a:cubicBezTo>
                    <a:pt x="123" y="7"/>
                    <a:pt x="121" y="6"/>
                    <a:pt x="121" y="6"/>
                  </a:cubicBezTo>
                  <a:cubicBezTo>
                    <a:pt x="113" y="1"/>
                    <a:pt x="104" y="0"/>
                    <a:pt x="94" y="2"/>
                  </a:cubicBezTo>
                  <a:cubicBezTo>
                    <a:pt x="87" y="3"/>
                    <a:pt x="80" y="6"/>
                    <a:pt x="72" y="10"/>
                  </a:cubicBezTo>
                  <a:cubicBezTo>
                    <a:pt x="71" y="11"/>
                    <a:pt x="70" y="12"/>
                    <a:pt x="69" y="12"/>
                  </a:cubicBezTo>
                  <a:cubicBezTo>
                    <a:pt x="50" y="24"/>
                    <a:pt x="34" y="42"/>
                    <a:pt x="21" y="67"/>
                  </a:cubicBezTo>
                  <a:cubicBezTo>
                    <a:pt x="7" y="94"/>
                    <a:pt x="0" y="121"/>
                    <a:pt x="0" y="147"/>
                  </a:cubicBezTo>
                  <a:cubicBezTo>
                    <a:pt x="0" y="174"/>
                    <a:pt x="7" y="192"/>
                    <a:pt x="21" y="203"/>
                  </a:cubicBezTo>
                  <a:cubicBezTo>
                    <a:pt x="23" y="204"/>
                    <a:pt x="24" y="205"/>
                    <a:pt x="26" y="206"/>
                  </a:cubicBezTo>
                  <a:cubicBezTo>
                    <a:pt x="39" y="214"/>
                    <a:pt x="105" y="252"/>
                    <a:pt x="107" y="253"/>
                  </a:cubicBezTo>
                  <a:cubicBezTo>
                    <a:pt x="107" y="253"/>
                    <a:pt x="107" y="253"/>
                    <a:pt x="107" y="253"/>
                  </a:cubicBezTo>
                  <a:cubicBezTo>
                    <a:pt x="106" y="252"/>
                    <a:pt x="104" y="251"/>
                    <a:pt x="103" y="250"/>
                  </a:cubicBezTo>
                  <a:cubicBezTo>
                    <a:pt x="88" y="239"/>
                    <a:pt x="81" y="221"/>
                    <a:pt x="81" y="194"/>
                  </a:cubicBezTo>
                  <a:cubicBezTo>
                    <a:pt x="81" y="168"/>
                    <a:pt x="88" y="141"/>
                    <a:pt x="102" y="114"/>
                  </a:cubicBezTo>
                  <a:cubicBezTo>
                    <a:pt x="116" y="88"/>
                    <a:pt x="133" y="69"/>
                    <a:pt x="153" y="57"/>
                  </a:cubicBezTo>
                  <a:cubicBezTo>
                    <a:pt x="172" y="46"/>
                    <a:pt x="188" y="45"/>
                    <a:pt x="202" y="53"/>
                  </a:cubicBezTo>
                  <a:cubicBezTo>
                    <a:pt x="202" y="53"/>
                    <a:pt x="202" y="53"/>
                    <a:pt x="202" y="53"/>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1">
              <a:extLst>
                <a:ext uri="{FF2B5EF4-FFF2-40B4-BE49-F238E27FC236}">
                  <a16:creationId xmlns:a16="http://schemas.microsoft.com/office/drawing/2014/main" id="{22660776-3ADF-41AE-8895-BE1347714AF7}"/>
                </a:ext>
              </a:extLst>
            </p:cNvPr>
            <p:cNvSpPr>
              <a:spLocks noEditPoints="1"/>
            </p:cNvSpPr>
            <p:nvPr/>
          </p:nvSpPr>
          <p:spPr bwMode="auto">
            <a:xfrm>
              <a:off x="3686" y="2703"/>
              <a:ext cx="296" cy="183"/>
            </a:xfrm>
            <a:custGeom>
              <a:avLst/>
              <a:gdLst>
                <a:gd name="T0" fmla="*/ 86 w 166"/>
                <a:gd name="T1" fmla="*/ 78 h 103"/>
                <a:gd name="T2" fmla="*/ 69 w 166"/>
                <a:gd name="T3" fmla="*/ 103 h 103"/>
                <a:gd name="T4" fmla="*/ 69 w 166"/>
                <a:gd name="T5" fmla="*/ 103 h 103"/>
                <a:gd name="T6" fmla="*/ 69 w 166"/>
                <a:gd name="T7" fmla="*/ 103 h 103"/>
                <a:gd name="T8" fmla="*/ 86 w 166"/>
                <a:gd name="T9" fmla="*/ 78 h 103"/>
                <a:gd name="T10" fmla="*/ 153 w 166"/>
                <a:gd name="T11" fmla="*/ 42 h 103"/>
                <a:gd name="T12" fmla="*/ 166 w 166"/>
                <a:gd name="T13" fmla="*/ 47 h 103"/>
                <a:gd name="T14" fmla="*/ 166 w 166"/>
                <a:gd name="T15" fmla="*/ 47 h 103"/>
                <a:gd name="T16" fmla="*/ 153 w 166"/>
                <a:gd name="T17" fmla="*/ 42 h 103"/>
                <a:gd name="T18" fmla="*/ 29 w 166"/>
                <a:gd name="T19" fmla="*/ 9 h 103"/>
                <a:gd name="T20" fmla="*/ 0 w 166"/>
                <a:gd name="T21" fmla="*/ 37 h 103"/>
                <a:gd name="T22" fmla="*/ 29 w 166"/>
                <a:gd name="T23" fmla="*/ 9 h 103"/>
                <a:gd name="T24" fmla="*/ 85 w 166"/>
                <a:gd name="T25" fmla="*/ 0 h 103"/>
                <a:gd name="T26" fmla="*/ 87 w 166"/>
                <a:gd name="T27" fmla="*/ 1 h 103"/>
                <a:gd name="T28" fmla="*/ 85 w 166"/>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103">
                  <a:moveTo>
                    <a:pt x="86" y="78"/>
                  </a:moveTo>
                  <a:cubicBezTo>
                    <a:pt x="80" y="85"/>
                    <a:pt x="75" y="94"/>
                    <a:pt x="69" y="103"/>
                  </a:cubicBezTo>
                  <a:cubicBezTo>
                    <a:pt x="69" y="103"/>
                    <a:pt x="69" y="103"/>
                    <a:pt x="69" y="103"/>
                  </a:cubicBezTo>
                  <a:cubicBezTo>
                    <a:pt x="69" y="103"/>
                    <a:pt x="69" y="103"/>
                    <a:pt x="69" y="103"/>
                  </a:cubicBezTo>
                  <a:cubicBezTo>
                    <a:pt x="75" y="94"/>
                    <a:pt x="80" y="85"/>
                    <a:pt x="86" y="78"/>
                  </a:cubicBezTo>
                  <a:moveTo>
                    <a:pt x="153" y="42"/>
                  </a:moveTo>
                  <a:cubicBezTo>
                    <a:pt x="157" y="43"/>
                    <a:pt x="162" y="44"/>
                    <a:pt x="166" y="47"/>
                  </a:cubicBezTo>
                  <a:cubicBezTo>
                    <a:pt x="166" y="47"/>
                    <a:pt x="166" y="47"/>
                    <a:pt x="166" y="47"/>
                  </a:cubicBezTo>
                  <a:cubicBezTo>
                    <a:pt x="162" y="44"/>
                    <a:pt x="157" y="43"/>
                    <a:pt x="153" y="42"/>
                  </a:cubicBezTo>
                  <a:moveTo>
                    <a:pt x="29" y="9"/>
                  </a:moveTo>
                  <a:cubicBezTo>
                    <a:pt x="19" y="16"/>
                    <a:pt x="9" y="25"/>
                    <a:pt x="0" y="37"/>
                  </a:cubicBezTo>
                  <a:cubicBezTo>
                    <a:pt x="9" y="25"/>
                    <a:pt x="19" y="16"/>
                    <a:pt x="29" y="9"/>
                  </a:cubicBezTo>
                  <a:moveTo>
                    <a:pt x="85" y="0"/>
                  </a:moveTo>
                  <a:cubicBezTo>
                    <a:pt x="85" y="0"/>
                    <a:pt x="86" y="0"/>
                    <a:pt x="87" y="1"/>
                  </a:cubicBezTo>
                  <a:cubicBezTo>
                    <a:pt x="85" y="0"/>
                    <a:pt x="85" y="0"/>
                    <a:pt x="85" y="0"/>
                  </a:cubicBezTo>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2">
              <a:extLst>
                <a:ext uri="{FF2B5EF4-FFF2-40B4-BE49-F238E27FC236}">
                  <a16:creationId xmlns:a16="http://schemas.microsoft.com/office/drawing/2014/main" id="{F3BE4980-5DFD-4EEA-A16E-F93FE382C860}"/>
                </a:ext>
              </a:extLst>
            </p:cNvPr>
            <p:cNvSpPr>
              <a:spLocks/>
            </p:cNvSpPr>
            <p:nvPr/>
          </p:nvSpPr>
          <p:spPr bwMode="auto">
            <a:xfrm>
              <a:off x="3664" y="2694"/>
              <a:ext cx="318" cy="192"/>
            </a:xfrm>
            <a:custGeom>
              <a:avLst/>
              <a:gdLst>
                <a:gd name="T0" fmla="*/ 78 w 178"/>
                <a:gd name="T1" fmla="*/ 0 h 108"/>
                <a:gd name="T2" fmla="*/ 70 w 178"/>
                <a:gd name="T3" fmla="*/ 1 h 108"/>
                <a:gd name="T4" fmla="*/ 70 w 178"/>
                <a:gd name="T5" fmla="*/ 1 h 108"/>
                <a:gd name="T6" fmla="*/ 70 w 178"/>
                <a:gd name="T7" fmla="*/ 1 h 108"/>
                <a:gd name="T8" fmla="*/ 70 w 178"/>
                <a:gd name="T9" fmla="*/ 1 h 108"/>
                <a:gd name="T10" fmla="*/ 70 w 178"/>
                <a:gd name="T11" fmla="*/ 8 h 108"/>
                <a:gd name="T12" fmla="*/ 70 w 178"/>
                <a:gd name="T13" fmla="*/ 26 h 108"/>
                <a:gd name="T14" fmla="*/ 70 w 178"/>
                <a:gd name="T15" fmla="*/ 26 h 108"/>
                <a:gd name="T16" fmla="*/ 70 w 178"/>
                <a:gd name="T17" fmla="*/ 26 h 108"/>
                <a:gd name="T18" fmla="*/ 61 w 178"/>
                <a:gd name="T19" fmla="*/ 21 h 108"/>
                <a:gd name="T20" fmla="*/ 44 w 178"/>
                <a:gd name="T21" fmla="*/ 12 h 108"/>
                <a:gd name="T22" fmla="*/ 44 w 178"/>
                <a:gd name="T23" fmla="*/ 12 h 108"/>
                <a:gd name="T24" fmla="*/ 41 w 178"/>
                <a:gd name="T25" fmla="*/ 14 h 108"/>
                <a:gd name="T26" fmla="*/ 12 w 178"/>
                <a:gd name="T27" fmla="*/ 42 h 108"/>
                <a:gd name="T28" fmla="*/ 0 w 178"/>
                <a:gd name="T29" fmla="*/ 61 h 108"/>
                <a:gd name="T30" fmla="*/ 81 w 178"/>
                <a:gd name="T31" fmla="*/ 108 h 108"/>
                <a:gd name="T32" fmla="*/ 98 w 178"/>
                <a:gd name="T33" fmla="*/ 83 h 108"/>
                <a:gd name="T34" fmla="*/ 129 w 178"/>
                <a:gd name="T35" fmla="*/ 56 h 108"/>
                <a:gd name="T36" fmla="*/ 159 w 178"/>
                <a:gd name="T37" fmla="*/ 47 h 108"/>
                <a:gd name="T38" fmla="*/ 165 w 178"/>
                <a:gd name="T39" fmla="*/ 47 h 108"/>
                <a:gd name="T40" fmla="*/ 178 w 178"/>
                <a:gd name="T41" fmla="*/ 52 h 108"/>
                <a:gd name="T42" fmla="*/ 178 w 178"/>
                <a:gd name="T43" fmla="*/ 52 h 108"/>
                <a:gd name="T44" fmla="*/ 102 w 178"/>
                <a:gd name="T45" fmla="*/ 8 h 108"/>
                <a:gd name="T46" fmla="*/ 99 w 178"/>
                <a:gd name="T47" fmla="*/ 6 h 108"/>
                <a:gd name="T48" fmla="*/ 97 w 178"/>
                <a:gd name="T49" fmla="*/ 5 h 108"/>
                <a:gd name="T50" fmla="*/ 97 w 178"/>
                <a:gd name="T51" fmla="*/ 5 h 108"/>
                <a:gd name="T52" fmla="*/ 78 w 178"/>
                <a:gd name="T5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8" h="108">
                  <a:moveTo>
                    <a:pt x="78" y="0"/>
                  </a:moveTo>
                  <a:cubicBezTo>
                    <a:pt x="75" y="0"/>
                    <a:pt x="73" y="0"/>
                    <a:pt x="70" y="1"/>
                  </a:cubicBezTo>
                  <a:cubicBezTo>
                    <a:pt x="70" y="1"/>
                    <a:pt x="70" y="1"/>
                    <a:pt x="70" y="1"/>
                  </a:cubicBezTo>
                  <a:cubicBezTo>
                    <a:pt x="70" y="1"/>
                    <a:pt x="70" y="1"/>
                    <a:pt x="70" y="1"/>
                  </a:cubicBezTo>
                  <a:cubicBezTo>
                    <a:pt x="70" y="1"/>
                    <a:pt x="70" y="1"/>
                    <a:pt x="70" y="1"/>
                  </a:cubicBezTo>
                  <a:cubicBezTo>
                    <a:pt x="70" y="8"/>
                    <a:pt x="70" y="8"/>
                    <a:pt x="70" y="8"/>
                  </a:cubicBezTo>
                  <a:cubicBezTo>
                    <a:pt x="70" y="26"/>
                    <a:pt x="70" y="26"/>
                    <a:pt x="70" y="26"/>
                  </a:cubicBezTo>
                  <a:cubicBezTo>
                    <a:pt x="70" y="26"/>
                    <a:pt x="70" y="26"/>
                    <a:pt x="70" y="26"/>
                  </a:cubicBezTo>
                  <a:cubicBezTo>
                    <a:pt x="70" y="26"/>
                    <a:pt x="70" y="26"/>
                    <a:pt x="70" y="26"/>
                  </a:cubicBezTo>
                  <a:cubicBezTo>
                    <a:pt x="61" y="21"/>
                    <a:pt x="61" y="21"/>
                    <a:pt x="61" y="21"/>
                  </a:cubicBezTo>
                  <a:cubicBezTo>
                    <a:pt x="44" y="12"/>
                    <a:pt x="44" y="12"/>
                    <a:pt x="44" y="12"/>
                  </a:cubicBezTo>
                  <a:cubicBezTo>
                    <a:pt x="44" y="12"/>
                    <a:pt x="44" y="12"/>
                    <a:pt x="44" y="12"/>
                  </a:cubicBezTo>
                  <a:cubicBezTo>
                    <a:pt x="43" y="12"/>
                    <a:pt x="42" y="13"/>
                    <a:pt x="41" y="14"/>
                  </a:cubicBezTo>
                  <a:cubicBezTo>
                    <a:pt x="31" y="21"/>
                    <a:pt x="21" y="30"/>
                    <a:pt x="12" y="42"/>
                  </a:cubicBezTo>
                  <a:cubicBezTo>
                    <a:pt x="8" y="48"/>
                    <a:pt x="4" y="54"/>
                    <a:pt x="0" y="61"/>
                  </a:cubicBezTo>
                  <a:cubicBezTo>
                    <a:pt x="81" y="108"/>
                    <a:pt x="81" y="108"/>
                    <a:pt x="81" y="108"/>
                  </a:cubicBezTo>
                  <a:cubicBezTo>
                    <a:pt x="87" y="99"/>
                    <a:pt x="92" y="90"/>
                    <a:pt x="98" y="83"/>
                  </a:cubicBezTo>
                  <a:cubicBezTo>
                    <a:pt x="108" y="71"/>
                    <a:pt x="118" y="63"/>
                    <a:pt x="129" y="56"/>
                  </a:cubicBezTo>
                  <a:cubicBezTo>
                    <a:pt x="140" y="50"/>
                    <a:pt x="150" y="47"/>
                    <a:pt x="159" y="47"/>
                  </a:cubicBezTo>
                  <a:cubicBezTo>
                    <a:pt x="161" y="47"/>
                    <a:pt x="163" y="47"/>
                    <a:pt x="165" y="47"/>
                  </a:cubicBezTo>
                  <a:cubicBezTo>
                    <a:pt x="169" y="48"/>
                    <a:pt x="174" y="49"/>
                    <a:pt x="178" y="52"/>
                  </a:cubicBezTo>
                  <a:cubicBezTo>
                    <a:pt x="178" y="52"/>
                    <a:pt x="178" y="52"/>
                    <a:pt x="178" y="52"/>
                  </a:cubicBezTo>
                  <a:cubicBezTo>
                    <a:pt x="166" y="45"/>
                    <a:pt x="118" y="17"/>
                    <a:pt x="102" y="8"/>
                  </a:cubicBezTo>
                  <a:cubicBezTo>
                    <a:pt x="101" y="7"/>
                    <a:pt x="99" y="6"/>
                    <a:pt x="99" y="6"/>
                  </a:cubicBezTo>
                  <a:cubicBezTo>
                    <a:pt x="98" y="5"/>
                    <a:pt x="97" y="5"/>
                    <a:pt x="97" y="5"/>
                  </a:cubicBezTo>
                  <a:cubicBezTo>
                    <a:pt x="97" y="5"/>
                    <a:pt x="97" y="5"/>
                    <a:pt x="97" y="5"/>
                  </a:cubicBezTo>
                  <a:cubicBezTo>
                    <a:pt x="91" y="1"/>
                    <a:pt x="85" y="0"/>
                    <a:pt x="78" y="0"/>
                  </a:cubicBezTo>
                </a:path>
              </a:pathLst>
            </a:custGeom>
            <a:solidFill>
              <a:srgbClr val="FA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3">
              <a:extLst>
                <a:ext uri="{FF2B5EF4-FFF2-40B4-BE49-F238E27FC236}">
                  <a16:creationId xmlns:a16="http://schemas.microsoft.com/office/drawing/2014/main" id="{FE48D9D5-B9B3-49F1-8567-5ADB8718412E}"/>
                </a:ext>
              </a:extLst>
            </p:cNvPr>
            <p:cNvSpPr>
              <a:spLocks/>
            </p:cNvSpPr>
            <p:nvPr/>
          </p:nvSpPr>
          <p:spPr bwMode="auto">
            <a:xfrm>
              <a:off x="3629" y="2804"/>
              <a:ext cx="34" cy="88"/>
            </a:xfrm>
            <a:custGeom>
              <a:avLst/>
              <a:gdLst>
                <a:gd name="T0" fmla="*/ 19 w 19"/>
                <a:gd name="T1" fmla="*/ 0 h 49"/>
                <a:gd name="T2" fmla="*/ 17 w 19"/>
                <a:gd name="T3" fmla="*/ 5 h 49"/>
                <a:gd name="T4" fmla="*/ 0 w 19"/>
                <a:gd name="T5" fmla="*/ 49 h 49"/>
                <a:gd name="T6" fmla="*/ 0 w 19"/>
                <a:gd name="T7" fmla="*/ 49 h 49"/>
                <a:gd name="T8" fmla="*/ 17 w 19"/>
                <a:gd name="T9" fmla="*/ 4 h 49"/>
                <a:gd name="T10" fmla="*/ 19 w 19"/>
                <a:gd name="T11" fmla="*/ 0 h 49"/>
              </a:gdLst>
              <a:ahLst/>
              <a:cxnLst>
                <a:cxn ang="0">
                  <a:pos x="T0" y="T1"/>
                </a:cxn>
                <a:cxn ang="0">
                  <a:pos x="T2" y="T3"/>
                </a:cxn>
                <a:cxn ang="0">
                  <a:pos x="T4" y="T5"/>
                </a:cxn>
                <a:cxn ang="0">
                  <a:pos x="T6" y="T7"/>
                </a:cxn>
                <a:cxn ang="0">
                  <a:pos x="T8" y="T9"/>
                </a:cxn>
                <a:cxn ang="0">
                  <a:pos x="T10" y="T11"/>
                </a:cxn>
              </a:cxnLst>
              <a:rect l="0" t="0" r="r" b="b"/>
              <a:pathLst>
                <a:path w="19" h="49">
                  <a:moveTo>
                    <a:pt x="19" y="0"/>
                  </a:moveTo>
                  <a:cubicBezTo>
                    <a:pt x="19" y="2"/>
                    <a:pt x="18" y="3"/>
                    <a:pt x="17" y="5"/>
                  </a:cubicBezTo>
                  <a:cubicBezTo>
                    <a:pt x="9" y="20"/>
                    <a:pt x="4" y="35"/>
                    <a:pt x="0" y="49"/>
                  </a:cubicBezTo>
                  <a:cubicBezTo>
                    <a:pt x="0" y="49"/>
                    <a:pt x="0" y="49"/>
                    <a:pt x="0" y="49"/>
                  </a:cubicBezTo>
                  <a:cubicBezTo>
                    <a:pt x="4" y="35"/>
                    <a:pt x="9" y="20"/>
                    <a:pt x="17" y="4"/>
                  </a:cubicBezTo>
                  <a:cubicBezTo>
                    <a:pt x="18" y="3"/>
                    <a:pt x="19" y="2"/>
                    <a:pt x="19" y="0"/>
                  </a:cubicBezTo>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4">
              <a:extLst>
                <a:ext uri="{FF2B5EF4-FFF2-40B4-BE49-F238E27FC236}">
                  <a16:creationId xmlns:a16="http://schemas.microsoft.com/office/drawing/2014/main" id="{E9C2A41F-9BEB-4878-BD8C-249C6D4DF1F1}"/>
                </a:ext>
              </a:extLst>
            </p:cNvPr>
            <p:cNvSpPr>
              <a:spLocks/>
            </p:cNvSpPr>
            <p:nvPr/>
          </p:nvSpPr>
          <p:spPr bwMode="auto">
            <a:xfrm>
              <a:off x="3622" y="2892"/>
              <a:ext cx="39" cy="164"/>
            </a:xfrm>
            <a:custGeom>
              <a:avLst/>
              <a:gdLst>
                <a:gd name="T0" fmla="*/ 4 w 22"/>
                <a:gd name="T1" fmla="*/ 0 h 92"/>
                <a:gd name="T2" fmla="*/ 4 w 22"/>
                <a:gd name="T3" fmla="*/ 0 h 92"/>
                <a:gd name="T4" fmla="*/ 0 w 22"/>
                <a:gd name="T5" fmla="*/ 35 h 92"/>
                <a:gd name="T6" fmla="*/ 21 w 22"/>
                <a:gd name="T7" fmla="*/ 91 h 92"/>
                <a:gd name="T8" fmla="*/ 22 w 22"/>
                <a:gd name="T9" fmla="*/ 92 h 92"/>
                <a:gd name="T10" fmla="*/ 21 w 22"/>
                <a:gd name="T11" fmla="*/ 91 h 92"/>
                <a:gd name="T12" fmla="*/ 0 w 22"/>
                <a:gd name="T13" fmla="*/ 35 h 92"/>
                <a:gd name="T14" fmla="*/ 4 w 22"/>
                <a:gd name="T15" fmla="*/ 0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2">
                  <a:moveTo>
                    <a:pt x="4" y="0"/>
                  </a:moveTo>
                  <a:cubicBezTo>
                    <a:pt x="4" y="0"/>
                    <a:pt x="4" y="0"/>
                    <a:pt x="4" y="0"/>
                  </a:cubicBezTo>
                  <a:cubicBezTo>
                    <a:pt x="1" y="12"/>
                    <a:pt x="0" y="24"/>
                    <a:pt x="0" y="35"/>
                  </a:cubicBezTo>
                  <a:cubicBezTo>
                    <a:pt x="0" y="62"/>
                    <a:pt x="7" y="80"/>
                    <a:pt x="21" y="91"/>
                  </a:cubicBezTo>
                  <a:cubicBezTo>
                    <a:pt x="22" y="91"/>
                    <a:pt x="22" y="92"/>
                    <a:pt x="22" y="92"/>
                  </a:cubicBezTo>
                  <a:cubicBezTo>
                    <a:pt x="22" y="92"/>
                    <a:pt x="22" y="91"/>
                    <a:pt x="21" y="91"/>
                  </a:cubicBezTo>
                  <a:cubicBezTo>
                    <a:pt x="7" y="80"/>
                    <a:pt x="0" y="62"/>
                    <a:pt x="0" y="35"/>
                  </a:cubicBezTo>
                  <a:cubicBezTo>
                    <a:pt x="0" y="24"/>
                    <a:pt x="1" y="12"/>
                    <a:pt x="4" y="0"/>
                  </a:cubicBezTo>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Oval 115">
              <a:extLst>
                <a:ext uri="{FF2B5EF4-FFF2-40B4-BE49-F238E27FC236}">
                  <a16:creationId xmlns:a16="http://schemas.microsoft.com/office/drawing/2014/main" id="{60F1BECE-AFBD-4EE8-99EB-EBC60C6DD9BB}"/>
                </a:ext>
              </a:extLst>
            </p:cNvPr>
            <p:cNvSpPr>
              <a:spLocks noChangeArrowheads="1"/>
            </p:cNvSpPr>
            <p:nvPr/>
          </p:nvSpPr>
          <p:spPr bwMode="auto">
            <a:xfrm>
              <a:off x="3809" y="2886"/>
              <a:ext cx="1" cy="1"/>
            </a:xfrm>
            <a:prstGeom prst="ellipse">
              <a:avLst/>
            </a:pr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6">
              <a:extLst>
                <a:ext uri="{FF2B5EF4-FFF2-40B4-BE49-F238E27FC236}">
                  <a16:creationId xmlns:a16="http://schemas.microsoft.com/office/drawing/2014/main" id="{C3FDE012-3AE3-4A3F-AFA0-43A88669EA9D}"/>
                </a:ext>
              </a:extLst>
            </p:cNvPr>
            <p:cNvSpPr>
              <a:spLocks noEditPoints="1"/>
            </p:cNvSpPr>
            <p:nvPr/>
          </p:nvSpPr>
          <p:spPr bwMode="auto">
            <a:xfrm>
              <a:off x="3766" y="2886"/>
              <a:ext cx="46" cy="257"/>
            </a:xfrm>
            <a:custGeom>
              <a:avLst/>
              <a:gdLst>
                <a:gd name="T0" fmla="*/ 11 w 26"/>
                <a:gd name="T1" fmla="*/ 130 h 144"/>
                <a:gd name="T2" fmla="*/ 22 w 26"/>
                <a:gd name="T3" fmla="*/ 141 h 144"/>
                <a:gd name="T4" fmla="*/ 26 w 26"/>
                <a:gd name="T5" fmla="*/ 144 h 144"/>
                <a:gd name="T6" fmla="*/ 26 w 26"/>
                <a:gd name="T7" fmla="*/ 144 h 144"/>
                <a:gd name="T8" fmla="*/ 22 w 26"/>
                <a:gd name="T9" fmla="*/ 141 h 144"/>
                <a:gd name="T10" fmla="*/ 11 w 26"/>
                <a:gd name="T11" fmla="*/ 130 h 144"/>
                <a:gd name="T12" fmla="*/ 2 w 26"/>
                <a:gd name="T13" fmla="*/ 130 h 144"/>
                <a:gd name="T14" fmla="*/ 26 w 26"/>
                <a:gd name="T15" fmla="*/ 144 h 144"/>
                <a:gd name="T16" fmla="*/ 26 w 26"/>
                <a:gd name="T17" fmla="*/ 144 h 144"/>
                <a:gd name="T18" fmla="*/ 2 w 26"/>
                <a:gd name="T19" fmla="*/ 130 h 144"/>
                <a:gd name="T20" fmla="*/ 24 w 26"/>
                <a:gd name="T21" fmla="*/ 0 h 144"/>
                <a:gd name="T22" fmla="*/ 24 w 26"/>
                <a:gd name="T23" fmla="*/ 0 h 144"/>
                <a:gd name="T24" fmla="*/ 21 w 26"/>
                <a:gd name="T25" fmla="*/ 5 h 144"/>
                <a:gd name="T26" fmla="*/ 0 w 26"/>
                <a:gd name="T27" fmla="*/ 85 h 144"/>
                <a:gd name="T28" fmla="*/ 2 w 26"/>
                <a:gd name="T29" fmla="*/ 107 h 144"/>
                <a:gd name="T30" fmla="*/ 0 w 26"/>
                <a:gd name="T31" fmla="*/ 85 h 144"/>
                <a:gd name="T32" fmla="*/ 21 w 26"/>
                <a:gd name="T33" fmla="*/ 5 h 144"/>
                <a:gd name="T34" fmla="*/ 24 w 26"/>
                <a:gd name="T3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4">
                  <a:moveTo>
                    <a:pt x="11" y="130"/>
                  </a:moveTo>
                  <a:cubicBezTo>
                    <a:pt x="14" y="135"/>
                    <a:pt x="18" y="138"/>
                    <a:pt x="22" y="141"/>
                  </a:cubicBezTo>
                  <a:cubicBezTo>
                    <a:pt x="23" y="142"/>
                    <a:pt x="25" y="143"/>
                    <a:pt x="26" y="144"/>
                  </a:cubicBezTo>
                  <a:cubicBezTo>
                    <a:pt x="26" y="144"/>
                    <a:pt x="26" y="144"/>
                    <a:pt x="26" y="144"/>
                  </a:cubicBezTo>
                  <a:cubicBezTo>
                    <a:pt x="25" y="143"/>
                    <a:pt x="23" y="142"/>
                    <a:pt x="22" y="141"/>
                  </a:cubicBezTo>
                  <a:cubicBezTo>
                    <a:pt x="18" y="138"/>
                    <a:pt x="14" y="135"/>
                    <a:pt x="11" y="130"/>
                  </a:cubicBezTo>
                  <a:moveTo>
                    <a:pt x="2" y="130"/>
                  </a:moveTo>
                  <a:cubicBezTo>
                    <a:pt x="15" y="138"/>
                    <a:pt x="25" y="144"/>
                    <a:pt x="26" y="144"/>
                  </a:cubicBezTo>
                  <a:cubicBezTo>
                    <a:pt x="26" y="144"/>
                    <a:pt x="26" y="144"/>
                    <a:pt x="26" y="144"/>
                  </a:cubicBezTo>
                  <a:cubicBezTo>
                    <a:pt x="25" y="144"/>
                    <a:pt x="15" y="138"/>
                    <a:pt x="2" y="130"/>
                  </a:cubicBezTo>
                  <a:moveTo>
                    <a:pt x="24" y="0"/>
                  </a:moveTo>
                  <a:cubicBezTo>
                    <a:pt x="24" y="0"/>
                    <a:pt x="24" y="0"/>
                    <a:pt x="24" y="0"/>
                  </a:cubicBezTo>
                  <a:cubicBezTo>
                    <a:pt x="23" y="2"/>
                    <a:pt x="22" y="4"/>
                    <a:pt x="21" y="5"/>
                  </a:cubicBezTo>
                  <a:cubicBezTo>
                    <a:pt x="7" y="32"/>
                    <a:pt x="0" y="59"/>
                    <a:pt x="0" y="85"/>
                  </a:cubicBezTo>
                  <a:cubicBezTo>
                    <a:pt x="0" y="93"/>
                    <a:pt x="1" y="100"/>
                    <a:pt x="2" y="107"/>
                  </a:cubicBezTo>
                  <a:cubicBezTo>
                    <a:pt x="1" y="100"/>
                    <a:pt x="0" y="93"/>
                    <a:pt x="0" y="85"/>
                  </a:cubicBezTo>
                  <a:cubicBezTo>
                    <a:pt x="0" y="59"/>
                    <a:pt x="7" y="32"/>
                    <a:pt x="21" y="5"/>
                  </a:cubicBezTo>
                  <a:cubicBezTo>
                    <a:pt x="22" y="4"/>
                    <a:pt x="23" y="2"/>
                    <a:pt x="24" y="0"/>
                  </a:cubicBezTo>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7">
              <a:extLst>
                <a:ext uri="{FF2B5EF4-FFF2-40B4-BE49-F238E27FC236}">
                  <a16:creationId xmlns:a16="http://schemas.microsoft.com/office/drawing/2014/main" id="{B76D40B0-4C9A-4E99-9E47-7DAF1ABEE88A}"/>
                </a:ext>
              </a:extLst>
            </p:cNvPr>
            <p:cNvSpPr>
              <a:spLocks/>
            </p:cNvSpPr>
            <p:nvPr/>
          </p:nvSpPr>
          <p:spPr bwMode="auto">
            <a:xfrm>
              <a:off x="3622" y="2802"/>
              <a:ext cx="190" cy="341"/>
            </a:xfrm>
            <a:custGeom>
              <a:avLst/>
              <a:gdLst>
                <a:gd name="T0" fmla="*/ 24 w 107"/>
                <a:gd name="T1" fmla="*/ 0 h 191"/>
                <a:gd name="T2" fmla="*/ 23 w 107"/>
                <a:gd name="T3" fmla="*/ 1 h 191"/>
                <a:gd name="T4" fmla="*/ 21 w 107"/>
                <a:gd name="T5" fmla="*/ 5 h 191"/>
                <a:gd name="T6" fmla="*/ 4 w 107"/>
                <a:gd name="T7" fmla="*/ 50 h 191"/>
                <a:gd name="T8" fmla="*/ 0 w 107"/>
                <a:gd name="T9" fmla="*/ 85 h 191"/>
                <a:gd name="T10" fmla="*/ 21 w 107"/>
                <a:gd name="T11" fmla="*/ 141 h 191"/>
                <a:gd name="T12" fmla="*/ 22 w 107"/>
                <a:gd name="T13" fmla="*/ 142 h 191"/>
                <a:gd name="T14" fmla="*/ 26 w 107"/>
                <a:gd name="T15" fmla="*/ 144 h 191"/>
                <a:gd name="T16" fmla="*/ 83 w 107"/>
                <a:gd name="T17" fmla="*/ 177 h 191"/>
                <a:gd name="T18" fmla="*/ 107 w 107"/>
                <a:gd name="T19" fmla="*/ 191 h 191"/>
                <a:gd name="T20" fmla="*/ 107 w 107"/>
                <a:gd name="T21" fmla="*/ 191 h 191"/>
                <a:gd name="T22" fmla="*/ 103 w 107"/>
                <a:gd name="T23" fmla="*/ 188 h 191"/>
                <a:gd name="T24" fmla="*/ 92 w 107"/>
                <a:gd name="T25" fmla="*/ 177 h 191"/>
                <a:gd name="T26" fmla="*/ 83 w 107"/>
                <a:gd name="T27" fmla="*/ 154 h 191"/>
                <a:gd name="T28" fmla="*/ 81 w 107"/>
                <a:gd name="T29" fmla="*/ 132 h 191"/>
                <a:gd name="T30" fmla="*/ 102 w 107"/>
                <a:gd name="T31" fmla="*/ 52 h 191"/>
                <a:gd name="T32" fmla="*/ 105 w 107"/>
                <a:gd name="T33" fmla="*/ 47 h 191"/>
                <a:gd name="T34" fmla="*/ 105 w 107"/>
                <a:gd name="T35" fmla="*/ 47 h 191"/>
                <a:gd name="T36" fmla="*/ 24 w 107"/>
                <a:gd name="T37" fmla="*/ 0 h 191"/>
                <a:gd name="T38" fmla="*/ 24 w 107"/>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7" h="191">
                  <a:moveTo>
                    <a:pt x="24" y="0"/>
                  </a:moveTo>
                  <a:cubicBezTo>
                    <a:pt x="24" y="0"/>
                    <a:pt x="24" y="1"/>
                    <a:pt x="23" y="1"/>
                  </a:cubicBezTo>
                  <a:cubicBezTo>
                    <a:pt x="23" y="3"/>
                    <a:pt x="22" y="4"/>
                    <a:pt x="21" y="5"/>
                  </a:cubicBezTo>
                  <a:cubicBezTo>
                    <a:pt x="13" y="21"/>
                    <a:pt x="8" y="36"/>
                    <a:pt x="4" y="50"/>
                  </a:cubicBezTo>
                  <a:cubicBezTo>
                    <a:pt x="1" y="62"/>
                    <a:pt x="0" y="74"/>
                    <a:pt x="0" y="85"/>
                  </a:cubicBezTo>
                  <a:cubicBezTo>
                    <a:pt x="0" y="112"/>
                    <a:pt x="7" y="130"/>
                    <a:pt x="21" y="141"/>
                  </a:cubicBezTo>
                  <a:cubicBezTo>
                    <a:pt x="22" y="141"/>
                    <a:pt x="22" y="142"/>
                    <a:pt x="22" y="142"/>
                  </a:cubicBezTo>
                  <a:cubicBezTo>
                    <a:pt x="23" y="143"/>
                    <a:pt x="25" y="143"/>
                    <a:pt x="26" y="144"/>
                  </a:cubicBezTo>
                  <a:cubicBezTo>
                    <a:pt x="34" y="149"/>
                    <a:pt x="63" y="165"/>
                    <a:pt x="83" y="177"/>
                  </a:cubicBezTo>
                  <a:cubicBezTo>
                    <a:pt x="96" y="185"/>
                    <a:pt x="106" y="191"/>
                    <a:pt x="107" y="191"/>
                  </a:cubicBezTo>
                  <a:cubicBezTo>
                    <a:pt x="107" y="191"/>
                    <a:pt x="107" y="191"/>
                    <a:pt x="107" y="191"/>
                  </a:cubicBezTo>
                  <a:cubicBezTo>
                    <a:pt x="106" y="190"/>
                    <a:pt x="104" y="189"/>
                    <a:pt x="103" y="188"/>
                  </a:cubicBezTo>
                  <a:cubicBezTo>
                    <a:pt x="99" y="185"/>
                    <a:pt x="95" y="182"/>
                    <a:pt x="92" y="177"/>
                  </a:cubicBezTo>
                  <a:cubicBezTo>
                    <a:pt x="88" y="171"/>
                    <a:pt x="85" y="163"/>
                    <a:pt x="83" y="154"/>
                  </a:cubicBezTo>
                  <a:cubicBezTo>
                    <a:pt x="82" y="147"/>
                    <a:pt x="81" y="140"/>
                    <a:pt x="81" y="132"/>
                  </a:cubicBezTo>
                  <a:cubicBezTo>
                    <a:pt x="81" y="106"/>
                    <a:pt x="88" y="79"/>
                    <a:pt x="102" y="52"/>
                  </a:cubicBezTo>
                  <a:cubicBezTo>
                    <a:pt x="103" y="51"/>
                    <a:pt x="104" y="49"/>
                    <a:pt x="105" y="47"/>
                  </a:cubicBezTo>
                  <a:cubicBezTo>
                    <a:pt x="105" y="47"/>
                    <a:pt x="105" y="47"/>
                    <a:pt x="105" y="47"/>
                  </a:cubicBezTo>
                  <a:cubicBezTo>
                    <a:pt x="24" y="0"/>
                    <a:pt x="24" y="0"/>
                    <a:pt x="24" y="0"/>
                  </a:cubicBezTo>
                  <a:cubicBezTo>
                    <a:pt x="24" y="0"/>
                    <a:pt x="24" y="0"/>
                    <a:pt x="24" y="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8">
              <a:extLst>
                <a:ext uri="{FF2B5EF4-FFF2-40B4-BE49-F238E27FC236}">
                  <a16:creationId xmlns:a16="http://schemas.microsoft.com/office/drawing/2014/main" id="{B983CA6F-71E0-4C9C-8770-B6581B2EEFD9}"/>
                </a:ext>
              </a:extLst>
            </p:cNvPr>
            <p:cNvSpPr>
              <a:spLocks/>
            </p:cNvSpPr>
            <p:nvPr/>
          </p:nvSpPr>
          <p:spPr bwMode="auto">
            <a:xfrm>
              <a:off x="3409" y="1420"/>
              <a:ext cx="746" cy="794"/>
            </a:xfrm>
            <a:custGeom>
              <a:avLst/>
              <a:gdLst>
                <a:gd name="T0" fmla="*/ 285 w 418"/>
                <a:gd name="T1" fmla="*/ 79 h 445"/>
                <a:gd name="T2" fmla="*/ 386 w 418"/>
                <a:gd name="T3" fmla="*/ 50 h 445"/>
                <a:gd name="T4" fmla="*/ 418 w 418"/>
                <a:gd name="T5" fmla="*/ 61 h 445"/>
                <a:gd name="T6" fmla="*/ 417 w 418"/>
                <a:gd name="T7" fmla="*/ 60 h 445"/>
                <a:gd name="T8" fmla="*/ 337 w 418"/>
                <a:gd name="T9" fmla="*/ 14 h 445"/>
                <a:gd name="T10" fmla="*/ 305 w 418"/>
                <a:gd name="T11" fmla="*/ 3 h 445"/>
                <a:gd name="T12" fmla="*/ 204 w 418"/>
                <a:gd name="T13" fmla="*/ 32 h 445"/>
                <a:gd name="T14" fmla="*/ 56 w 418"/>
                <a:gd name="T15" fmla="*/ 188 h 445"/>
                <a:gd name="T16" fmla="*/ 0 w 418"/>
                <a:gd name="T17" fmla="*/ 398 h 445"/>
                <a:gd name="T18" fmla="*/ 82 w 418"/>
                <a:gd name="T19" fmla="*/ 445 h 445"/>
                <a:gd name="T20" fmla="*/ 137 w 418"/>
                <a:gd name="T21" fmla="*/ 235 h 445"/>
                <a:gd name="T22" fmla="*/ 285 w 418"/>
                <a:gd name="T23" fmla="*/ 79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45">
                  <a:moveTo>
                    <a:pt x="285" y="79"/>
                  </a:moveTo>
                  <a:cubicBezTo>
                    <a:pt x="325" y="56"/>
                    <a:pt x="358" y="47"/>
                    <a:pt x="386" y="50"/>
                  </a:cubicBezTo>
                  <a:cubicBezTo>
                    <a:pt x="398" y="52"/>
                    <a:pt x="408" y="55"/>
                    <a:pt x="418" y="61"/>
                  </a:cubicBezTo>
                  <a:cubicBezTo>
                    <a:pt x="417" y="60"/>
                    <a:pt x="417" y="60"/>
                    <a:pt x="417" y="60"/>
                  </a:cubicBezTo>
                  <a:cubicBezTo>
                    <a:pt x="408" y="55"/>
                    <a:pt x="351" y="22"/>
                    <a:pt x="337" y="14"/>
                  </a:cubicBezTo>
                  <a:cubicBezTo>
                    <a:pt x="328" y="8"/>
                    <a:pt x="317" y="5"/>
                    <a:pt x="305" y="3"/>
                  </a:cubicBezTo>
                  <a:cubicBezTo>
                    <a:pt x="277" y="0"/>
                    <a:pt x="244" y="10"/>
                    <a:pt x="204" y="32"/>
                  </a:cubicBezTo>
                  <a:cubicBezTo>
                    <a:pt x="143" y="68"/>
                    <a:pt x="93" y="120"/>
                    <a:pt x="56" y="188"/>
                  </a:cubicBezTo>
                  <a:cubicBezTo>
                    <a:pt x="18" y="257"/>
                    <a:pt x="0" y="327"/>
                    <a:pt x="0" y="398"/>
                  </a:cubicBezTo>
                  <a:cubicBezTo>
                    <a:pt x="82" y="445"/>
                    <a:pt x="82" y="445"/>
                    <a:pt x="82" y="445"/>
                  </a:cubicBezTo>
                  <a:cubicBezTo>
                    <a:pt x="81" y="374"/>
                    <a:pt x="100" y="304"/>
                    <a:pt x="137" y="235"/>
                  </a:cubicBezTo>
                  <a:cubicBezTo>
                    <a:pt x="175" y="167"/>
                    <a:pt x="224" y="115"/>
                    <a:pt x="285" y="79"/>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19">
              <a:extLst>
                <a:ext uri="{FF2B5EF4-FFF2-40B4-BE49-F238E27FC236}">
                  <a16:creationId xmlns:a16="http://schemas.microsoft.com/office/drawing/2014/main" id="{E1C93BF2-D13F-424D-AC44-B51B8B1934D6}"/>
                </a:ext>
              </a:extLst>
            </p:cNvPr>
            <p:cNvSpPr>
              <a:spLocks noEditPoints="1"/>
            </p:cNvSpPr>
            <p:nvPr/>
          </p:nvSpPr>
          <p:spPr bwMode="auto">
            <a:xfrm>
              <a:off x="3507" y="1441"/>
              <a:ext cx="642" cy="414"/>
            </a:xfrm>
            <a:custGeom>
              <a:avLst/>
              <a:gdLst>
                <a:gd name="T0" fmla="*/ 80 w 360"/>
                <a:gd name="T1" fmla="*/ 227 h 232"/>
                <a:gd name="T2" fmla="*/ 78 w 360"/>
                <a:gd name="T3" fmla="*/ 232 h 232"/>
                <a:gd name="T4" fmla="*/ 78 w 360"/>
                <a:gd name="T5" fmla="*/ 232 h 232"/>
                <a:gd name="T6" fmla="*/ 78 w 360"/>
                <a:gd name="T7" fmla="*/ 232 h 232"/>
                <a:gd name="T8" fmla="*/ 80 w 360"/>
                <a:gd name="T9" fmla="*/ 227 h 232"/>
                <a:gd name="T10" fmla="*/ 0 w 360"/>
                <a:gd name="T11" fmla="*/ 177 h 232"/>
                <a:gd name="T12" fmla="*/ 0 w 360"/>
                <a:gd name="T13" fmla="*/ 178 h 232"/>
                <a:gd name="T14" fmla="*/ 0 w 360"/>
                <a:gd name="T15" fmla="*/ 177 h 232"/>
                <a:gd name="T16" fmla="*/ 255 w 360"/>
                <a:gd name="T17" fmla="*/ 54 h 232"/>
                <a:gd name="T18" fmla="*/ 230 w 360"/>
                <a:gd name="T19" fmla="*/ 67 h 232"/>
                <a:gd name="T20" fmla="*/ 89 w 360"/>
                <a:gd name="T21" fmla="*/ 210 h 232"/>
                <a:gd name="T22" fmla="*/ 230 w 360"/>
                <a:gd name="T23" fmla="*/ 67 h 232"/>
                <a:gd name="T24" fmla="*/ 255 w 360"/>
                <a:gd name="T25" fmla="*/ 54 h 232"/>
                <a:gd name="T26" fmla="*/ 336 w 360"/>
                <a:gd name="T27" fmla="*/ 39 h 232"/>
                <a:gd name="T28" fmla="*/ 360 w 360"/>
                <a:gd name="T29" fmla="*/ 47 h 232"/>
                <a:gd name="T30" fmla="*/ 336 w 360"/>
                <a:gd name="T31" fmla="*/ 39 h 232"/>
                <a:gd name="T32" fmla="*/ 191 w 360"/>
                <a:gd name="T33" fmla="*/ 0 h 232"/>
                <a:gd name="T34" fmla="*/ 149 w 360"/>
                <a:gd name="T35" fmla="*/ 20 h 232"/>
                <a:gd name="T36" fmla="*/ 3 w 360"/>
                <a:gd name="T37" fmla="*/ 172 h 232"/>
                <a:gd name="T38" fmla="*/ 149 w 360"/>
                <a:gd name="T39" fmla="*/ 20 h 232"/>
                <a:gd name="T40" fmla="*/ 191 w 360"/>
                <a:gd name="T4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0" h="232">
                  <a:moveTo>
                    <a:pt x="80" y="227"/>
                  </a:moveTo>
                  <a:cubicBezTo>
                    <a:pt x="79" y="229"/>
                    <a:pt x="78" y="230"/>
                    <a:pt x="78" y="232"/>
                  </a:cubicBezTo>
                  <a:cubicBezTo>
                    <a:pt x="78" y="232"/>
                    <a:pt x="78" y="232"/>
                    <a:pt x="78" y="232"/>
                  </a:cubicBezTo>
                  <a:cubicBezTo>
                    <a:pt x="78" y="232"/>
                    <a:pt x="78" y="232"/>
                    <a:pt x="78" y="232"/>
                  </a:cubicBezTo>
                  <a:cubicBezTo>
                    <a:pt x="78" y="230"/>
                    <a:pt x="79" y="229"/>
                    <a:pt x="80" y="227"/>
                  </a:cubicBezTo>
                  <a:moveTo>
                    <a:pt x="0" y="177"/>
                  </a:moveTo>
                  <a:cubicBezTo>
                    <a:pt x="0" y="177"/>
                    <a:pt x="0" y="177"/>
                    <a:pt x="0" y="178"/>
                  </a:cubicBezTo>
                  <a:cubicBezTo>
                    <a:pt x="0" y="177"/>
                    <a:pt x="0" y="177"/>
                    <a:pt x="0" y="177"/>
                  </a:cubicBezTo>
                  <a:moveTo>
                    <a:pt x="255" y="54"/>
                  </a:moveTo>
                  <a:cubicBezTo>
                    <a:pt x="247" y="58"/>
                    <a:pt x="239" y="62"/>
                    <a:pt x="230" y="67"/>
                  </a:cubicBezTo>
                  <a:cubicBezTo>
                    <a:pt x="173" y="100"/>
                    <a:pt x="126" y="148"/>
                    <a:pt x="89" y="210"/>
                  </a:cubicBezTo>
                  <a:cubicBezTo>
                    <a:pt x="126" y="148"/>
                    <a:pt x="173" y="100"/>
                    <a:pt x="230" y="67"/>
                  </a:cubicBezTo>
                  <a:cubicBezTo>
                    <a:pt x="239" y="62"/>
                    <a:pt x="247" y="58"/>
                    <a:pt x="255" y="54"/>
                  </a:cubicBezTo>
                  <a:moveTo>
                    <a:pt x="336" y="39"/>
                  </a:moveTo>
                  <a:cubicBezTo>
                    <a:pt x="344" y="40"/>
                    <a:pt x="352" y="43"/>
                    <a:pt x="360" y="47"/>
                  </a:cubicBezTo>
                  <a:cubicBezTo>
                    <a:pt x="352" y="43"/>
                    <a:pt x="344" y="40"/>
                    <a:pt x="336" y="39"/>
                  </a:cubicBezTo>
                  <a:moveTo>
                    <a:pt x="191" y="0"/>
                  </a:moveTo>
                  <a:cubicBezTo>
                    <a:pt x="178" y="5"/>
                    <a:pt x="164" y="12"/>
                    <a:pt x="149" y="20"/>
                  </a:cubicBezTo>
                  <a:cubicBezTo>
                    <a:pt x="89" y="55"/>
                    <a:pt x="40" y="105"/>
                    <a:pt x="3" y="172"/>
                  </a:cubicBezTo>
                  <a:cubicBezTo>
                    <a:pt x="40" y="105"/>
                    <a:pt x="89" y="55"/>
                    <a:pt x="149" y="20"/>
                  </a:cubicBezTo>
                  <a:cubicBezTo>
                    <a:pt x="164" y="12"/>
                    <a:pt x="178" y="5"/>
                    <a:pt x="191"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0">
              <a:extLst>
                <a:ext uri="{FF2B5EF4-FFF2-40B4-BE49-F238E27FC236}">
                  <a16:creationId xmlns:a16="http://schemas.microsoft.com/office/drawing/2014/main" id="{27B5E6A8-0138-4001-B2F3-2E1EC376E4BF}"/>
                </a:ext>
              </a:extLst>
            </p:cNvPr>
            <p:cNvSpPr>
              <a:spLocks/>
            </p:cNvSpPr>
            <p:nvPr/>
          </p:nvSpPr>
          <p:spPr bwMode="auto">
            <a:xfrm>
              <a:off x="3500" y="1425"/>
              <a:ext cx="653" cy="430"/>
            </a:xfrm>
            <a:custGeom>
              <a:avLst/>
              <a:gdLst>
                <a:gd name="T0" fmla="*/ 243 w 366"/>
                <a:gd name="T1" fmla="*/ 0 h 241"/>
                <a:gd name="T2" fmla="*/ 195 w 366"/>
                <a:gd name="T3" fmla="*/ 9 h 241"/>
                <a:gd name="T4" fmla="*/ 153 w 366"/>
                <a:gd name="T5" fmla="*/ 29 h 241"/>
                <a:gd name="T6" fmla="*/ 7 w 366"/>
                <a:gd name="T7" fmla="*/ 181 h 241"/>
                <a:gd name="T8" fmla="*/ 5 w 366"/>
                <a:gd name="T9" fmla="*/ 185 h 241"/>
                <a:gd name="T10" fmla="*/ 4 w 366"/>
                <a:gd name="T11" fmla="*/ 186 h 241"/>
                <a:gd name="T12" fmla="*/ 4 w 366"/>
                <a:gd name="T13" fmla="*/ 187 h 241"/>
                <a:gd name="T14" fmla="*/ 0 w 366"/>
                <a:gd name="T15" fmla="*/ 194 h 241"/>
                <a:gd name="T16" fmla="*/ 82 w 366"/>
                <a:gd name="T17" fmla="*/ 241 h 241"/>
                <a:gd name="T18" fmla="*/ 84 w 366"/>
                <a:gd name="T19" fmla="*/ 236 h 241"/>
                <a:gd name="T20" fmla="*/ 86 w 366"/>
                <a:gd name="T21" fmla="*/ 232 h 241"/>
                <a:gd name="T22" fmla="*/ 93 w 366"/>
                <a:gd name="T23" fmla="*/ 219 h 241"/>
                <a:gd name="T24" fmla="*/ 234 w 366"/>
                <a:gd name="T25" fmla="*/ 76 h 241"/>
                <a:gd name="T26" fmla="*/ 259 w 366"/>
                <a:gd name="T27" fmla="*/ 63 h 241"/>
                <a:gd name="T28" fmla="*/ 324 w 366"/>
                <a:gd name="T29" fmla="*/ 46 h 241"/>
                <a:gd name="T30" fmla="*/ 335 w 366"/>
                <a:gd name="T31" fmla="*/ 47 h 241"/>
                <a:gd name="T32" fmla="*/ 340 w 366"/>
                <a:gd name="T33" fmla="*/ 48 h 241"/>
                <a:gd name="T34" fmla="*/ 364 w 366"/>
                <a:gd name="T35" fmla="*/ 56 h 241"/>
                <a:gd name="T36" fmla="*/ 366 w 366"/>
                <a:gd name="T37" fmla="*/ 57 h 241"/>
                <a:gd name="T38" fmla="*/ 286 w 366"/>
                <a:gd name="T39" fmla="*/ 11 h 241"/>
                <a:gd name="T40" fmla="*/ 254 w 366"/>
                <a:gd name="T41" fmla="*/ 0 h 241"/>
                <a:gd name="T42" fmla="*/ 243 w 366"/>
                <a:gd name="T43"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241">
                  <a:moveTo>
                    <a:pt x="243" y="0"/>
                  </a:moveTo>
                  <a:cubicBezTo>
                    <a:pt x="228" y="0"/>
                    <a:pt x="212" y="3"/>
                    <a:pt x="195" y="9"/>
                  </a:cubicBezTo>
                  <a:cubicBezTo>
                    <a:pt x="182" y="14"/>
                    <a:pt x="168" y="21"/>
                    <a:pt x="153" y="29"/>
                  </a:cubicBezTo>
                  <a:cubicBezTo>
                    <a:pt x="93" y="64"/>
                    <a:pt x="44" y="114"/>
                    <a:pt x="7" y="181"/>
                  </a:cubicBezTo>
                  <a:cubicBezTo>
                    <a:pt x="6" y="182"/>
                    <a:pt x="6" y="184"/>
                    <a:pt x="5" y="185"/>
                  </a:cubicBezTo>
                  <a:cubicBezTo>
                    <a:pt x="5" y="186"/>
                    <a:pt x="5" y="186"/>
                    <a:pt x="4" y="186"/>
                  </a:cubicBezTo>
                  <a:cubicBezTo>
                    <a:pt x="4" y="186"/>
                    <a:pt x="4" y="186"/>
                    <a:pt x="4" y="187"/>
                  </a:cubicBezTo>
                  <a:cubicBezTo>
                    <a:pt x="3" y="189"/>
                    <a:pt x="2" y="191"/>
                    <a:pt x="0" y="194"/>
                  </a:cubicBezTo>
                  <a:cubicBezTo>
                    <a:pt x="82" y="241"/>
                    <a:pt x="82" y="241"/>
                    <a:pt x="82" y="241"/>
                  </a:cubicBezTo>
                  <a:cubicBezTo>
                    <a:pt x="82" y="239"/>
                    <a:pt x="83" y="238"/>
                    <a:pt x="84" y="236"/>
                  </a:cubicBezTo>
                  <a:cubicBezTo>
                    <a:pt x="85" y="235"/>
                    <a:pt x="85" y="233"/>
                    <a:pt x="86" y="232"/>
                  </a:cubicBezTo>
                  <a:cubicBezTo>
                    <a:pt x="88" y="228"/>
                    <a:pt x="91" y="224"/>
                    <a:pt x="93" y="219"/>
                  </a:cubicBezTo>
                  <a:cubicBezTo>
                    <a:pt x="130" y="157"/>
                    <a:pt x="177" y="109"/>
                    <a:pt x="234" y="76"/>
                  </a:cubicBezTo>
                  <a:cubicBezTo>
                    <a:pt x="243" y="71"/>
                    <a:pt x="251" y="67"/>
                    <a:pt x="259" y="63"/>
                  </a:cubicBezTo>
                  <a:cubicBezTo>
                    <a:pt x="283" y="52"/>
                    <a:pt x="305" y="46"/>
                    <a:pt x="324" y="46"/>
                  </a:cubicBezTo>
                  <a:cubicBezTo>
                    <a:pt x="328" y="46"/>
                    <a:pt x="331" y="47"/>
                    <a:pt x="335" y="47"/>
                  </a:cubicBezTo>
                  <a:cubicBezTo>
                    <a:pt x="337" y="47"/>
                    <a:pt x="338" y="48"/>
                    <a:pt x="340" y="48"/>
                  </a:cubicBezTo>
                  <a:cubicBezTo>
                    <a:pt x="348" y="49"/>
                    <a:pt x="356" y="52"/>
                    <a:pt x="364" y="56"/>
                  </a:cubicBezTo>
                  <a:cubicBezTo>
                    <a:pt x="365" y="56"/>
                    <a:pt x="366" y="57"/>
                    <a:pt x="366" y="57"/>
                  </a:cubicBezTo>
                  <a:cubicBezTo>
                    <a:pt x="357" y="52"/>
                    <a:pt x="300" y="19"/>
                    <a:pt x="286" y="11"/>
                  </a:cubicBezTo>
                  <a:cubicBezTo>
                    <a:pt x="277" y="5"/>
                    <a:pt x="266" y="2"/>
                    <a:pt x="254" y="0"/>
                  </a:cubicBezTo>
                  <a:cubicBezTo>
                    <a:pt x="250" y="0"/>
                    <a:pt x="246" y="0"/>
                    <a:pt x="243" y="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1">
              <a:extLst>
                <a:ext uri="{FF2B5EF4-FFF2-40B4-BE49-F238E27FC236}">
                  <a16:creationId xmlns:a16="http://schemas.microsoft.com/office/drawing/2014/main" id="{637479D3-7AC2-44B1-A51B-ECE625C62A1D}"/>
                </a:ext>
              </a:extLst>
            </p:cNvPr>
            <p:cNvSpPr>
              <a:spLocks noEditPoints="1"/>
            </p:cNvSpPr>
            <p:nvPr/>
          </p:nvSpPr>
          <p:spPr bwMode="auto">
            <a:xfrm>
              <a:off x="3518" y="1855"/>
              <a:ext cx="128" cy="359"/>
            </a:xfrm>
            <a:custGeom>
              <a:avLst/>
              <a:gdLst>
                <a:gd name="T0" fmla="*/ 0 w 72"/>
                <a:gd name="T1" fmla="*/ 189 h 201"/>
                <a:gd name="T2" fmla="*/ 21 w 72"/>
                <a:gd name="T3" fmla="*/ 201 h 201"/>
                <a:gd name="T4" fmla="*/ 21 w 72"/>
                <a:gd name="T5" fmla="*/ 201 h 201"/>
                <a:gd name="T6" fmla="*/ 0 w 72"/>
                <a:gd name="T7" fmla="*/ 189 h 201"/>
                <a:gd name="T8" fmla="*/ 72 w 72"/>
                <a:gd name="T9" fmla="*/ 0 h 201"/>
                <a:gd name="T10" fmla="*/ 21 w 72"/>
                <a:gd name="T11" fmla="*/ 201 h 201"/>
                <a:gd name="T12" fmla="*/ 72 w 72"/>
                <a:gd name="T13" fmla="*/ 0 h 201"/>
                <a:gd name="T14" fmla="*/ 72 w 72"/>
                <a:gd name="T15" fmla="*/ 0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01">
                  <a:moveTo>
                    <a:pt x="0" y="189"/>
                  </a:moveTo>
                  <a:cubicBezTo>
                    <a:pt x="21" y="201"/>
                    <a:pt x="21" y="201"/>
                    <a:pt x="21" y="201"/>
                  </a:cubicBezTo>
                  <a:cubicBezTo>
                    <a:pt x="21" y="201"/>
                    <a:pt x="21" y="201"/>
                    <a:pt x="21" y="201"/>
                  </a:cubicBezTo>
                  <a:cubicBezTo>
                    <a:pt x="0" y="189"/>
                    <a:pt x="0" y="189"/>
                    <a:pt x="0" y="189"/>
                  </a:cubicBezTo>
                  <a:moveTo>
                    <a:pt x="72" y="0"/>
                  </a:moveTo>
                  <a:cubicBezTo>
                    <a:pt x="37" y="65"/>
                    <a:pt x="20" y="133"/>
                    <a:pt x="21" y="201"/>
                  </a:cubicBezTo>
                  <a:cubicBezTo>
                    <a:pt x="20" y="133"/>
                    <a:pt x="37" y="65"/>
                    <a:pt x="72" y="0"/>
                  </a:cubicBezTo>
                  <a:cubicBezTo>
                    <a:pt x="72" y="0"/>
                    <a:pt x="72" y="0"/>
                    <a:pt x="72" y="0"/>
                  </a:cubicBezTo>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2">
              <a:extLst>
                <a:ext uri="{FF2B5EF4-FFF2-40B4-BE49-F238E27FC236}">
                  <a16:creationId xmlns:a16="http://schemas.microsoft.com/office/drawing/2014/main" id="{C01D8A64-1C05-4CFD-9956-155BD2B468A4}"/>
                </a:ext>
              </a:extLst>
            </p:cNvPr>
            <p:cNvSpPr>
              <a:spLocks/>
            </p:cNvSpPr>
            <p:nvPr/>
          </p:nvSpPr>
          <p:spPr bwMode="auto">
            <a:xfrm>
              <a:off x="3409" y="1771"/>
              <a:ext cx="237" cy="443"/>
            </a:xfrm>
            <a:custGeom>
              <a:avLst/>
              <a:gdLst>
                <a:gd name="T0" fmla="*/ 51 w 133"/>
                <a:gd name="T1" fmla="*/ 0 h 248"/>
                <a:gd name="T2" fmla="*/ 0 w 133"/>
                <a:gd name="T3" fmla="*/ 201 h 248"/>
                <a:gd name="T4" fmla="*/ 61 w 133"/>
                <a:gd name="T5" fmla="*/ 236 h 248"/>
                <a:gd name="T6" fmla="*/ 82 w 133"/>
                <a:gd name="T7" fmla="*/ 248 h 248"/>
                <a:gd name="T8" fmla="*/ 82 w 133"/>
                <a:gd name="T9" fmla="*/ 248 h 248"/>
                <a:gd name="T10" fmla="*/ 133 w 133"/>
                <a:gd name="T11" fmla="*/ 47 h 248"/>
                <a:gd name="T12" fmla="*/ 51 w 133"/>
                <a:gd name="T13" fmla="*/ 0 h 248"/>
                <a:gd name="T14" fmla="*/ 51 w 133"/>
                <a:gd name="T15" fmla="*/ 0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248">
                  <a:moveTo>
                    <a:pt x="51" y="0"/>
                  </a:moveTo>
                  <a:cubicBezTo>
                    <a:pt x="17" y="66"/>
                    <a:pt x="0" y="133"/>
                    <a:pt x="0" y="201"/>
                  </a:cubicBezTo>
                  <a:cubicBezTo>
                    <a:pt x="61" y="236"/>
                    <a:pt x="61" y="236"/>
                    <a:pt x="61" y="236"/>
                  </a:cubicBezTo>
                  <a:cubicBezTo>
                    <a:pt x="82" y="248"/>
                    <a:pt x="82" y="248"/>
                    <a:pt x="82" y="248"/>
                  </a:cubicBezTo>
                  <a:cubicBezTo>
                    <a:pt x="82" y="248"/>
                    <a:pt x="82" y="248"/>
                    <a:pt x="82" y="248"/>
                  </a:cubicBezTo>
                  <a:cubicBezTo>
                    <a:pt x="81" y="180"/>
                    <a:pt x="98" y="112"/>
                    <a:pt x="133" y="47"/>
                  </a:cubicBezTo>
                  <a:cubicBezTo>
                    <a:pt x="51" y="0"/>
                    <a:pt x="51" y="0"/>
                    <a:pt x="51" y="0"/>
                  </a:cubicBezTo>
                  <a:cubicBezTo>
                    <a:pt x="51" y="0"/>
                    <a:pt x="51" y="0"/>
                    <a:pt x="51" y="0"/>
                  </a:cubicBezTo>
                </a:path>
              </a:pathLst>
            </a:custGeom>
            <a:solidFill>
              <a:srgbClr val="FA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3">
              <a:extLst>
                <a:ext uri="{FF2B5EF4-FFF2-40B4-BE49-F238E27FC236}">
                  <a16:creationId xmlns:a16="http://schemas.microsoft.com/office/drawing/2014/main" id="{8B7054E2-03D6-4ECC-A64D-B4C416D2C1F5}"/>
                </a:ext>
              </a:extLst>
            </p:cNvPr>
            <p:cNvSpPr>
              <a:spLocks/>
            </p:cNvSpPr>
            <p:nvPr/>
          </p:nvSpPr>
          <p:spPr bwMode="auto">
            <a:xfrm>
              <a:off x="3643" y="1784"/>
              <a:ext cx="414" cy="956"/>
            </a:xfrm>
            <a:custGeom>
              <a:avLst/>
              <a:gdLst>
                <a:gd name="T0" fmla="*/ 210 w 232"/>
                <a:gd name="T1" fmla="*/ 8 h 536"/>
                <a:gd name="T2" fmla="*/ 150 w 232"/>
                <a:gd name="T3" fmla="*/ 17 h 536"/>
                <a:gd name="T4" fmla="*/ 141 w 232"/>
                <a:gd name="T5" fmla="*/ 60 h 536"/>
                <a:gd name="T6" fmla="*/ 88 w 232"/>
                <a:gd name="T7" fmla="*/ 163 h 536"/>
                <a:gd name="T8" fmla="*/ 21 w 232"/>
                <a:gd name="T9" fmla="*/ 316 h 536"/>
                <a:gd name="T10" fmla="*/ 0 w 232"/>
                <a:gd name="T11" fmla="*/ 465 h 536"/>
                <a:gd name="T12" fmla="*/ 1 w 232"/>
                <a:gd name="T13" fmla="*/ 490 h 536"/>
                <a:gd name="T14" fmla="*/ 56 w 232"/>
                <a:gd name="T15" fmla="*/ 522 h 536"/>
                <a:gd name="T16" fmla="*/ 82 w 232"/>
                <a:gd name="T17" fmla="*/ 536 h 536"/>
                <a:gd name="T18" fmla="*/ 82 w 232"/>
                <a:gd name="T19" fmla="*/ 511 h 536"/>
                <a:gd name="T20" fmla="*/ 82 w 232"/>
                <a:gd name="T21" fmla="*/ 511 h 536"/>
                <a:gd name="T22" fmla="*/ 102 w 232"/>
                <a:gd name="T23" fmla="*/ 363 h 536"/>
                <a:gd name="T24" fmla="*/ 169 w 232"/>
                <a:gd name="T25" fmla="*/ 210 h 536"/>
                <a:gd name="T26" fmla="*/ 223 w 232"/>
                <a:gd name="T27" fmla="*/ 107 h 536"/>
                <a:gd name="T28" fmla="*/ 232 w 232"/>
                <a:gd name="T29" fmla="*/ 56 h 536"/>
                <a:gd name="T30" fmla="*/ 210 w 232"/>
                <a:gd name="T31" fmla="*/ 8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536">
                  <a:moveTo>
                    <a:pt x="210" y="8"/>
                  </a:moveTo>
                  <a:cubicBezTo>
                    <a:pt x="195" y="0"/>
                    <a:pt x="175" y="3"/>
                    <a:pt x="150" y="17"/>
                  </a:cubicBezTo>
                  <a:cubicBezTo>
                    <a:pt x="150" y="32"/>
                    <a:pt x="147" y="46"/>
                    <a:pt x="141" y="60"/>
                  </a:cubicBezTo>
                  <a:cubicBezTo>
                    <a:pt x="135" y="77"/>
                    <a:pt x="117" y="111"/>
                    <a:pt x="88" y="163"/>
                  </a:cubicBezTo>
                  <a:cubicBezTo>
                    <a:pt x="57" y="216"/>
                    <a:pt x="35" y="268"/>
                    <a:pt x="21" y="316"/>
                  </a:cubicBezTo>
                  <a:cubicBezTo>
                    <a:pt x="7" y="365"/>
                    <a:pt x="0" y="415"/>
                    <a:pt x="0" y="465"/>
                  </a:cubicBezTo>
                  <a:cubicBezTo>
                    <a:pt x="1" y="490"/>
                    <a:pt x="1" y="490"/>
                    <a:pt x="1" y="490"/>
                  </a:cubicBezTo>
                  <a:cubicBezTo>
                    <a:pt x="56" y="522"/>
                    <a:pt x="56" y="522"/>
                    <a:pt x="56" y="522"/>
                  </a:cubicBezTo>
                  <a:cubicBezTo>
                    <a:pt x="82" y="536"/>
                    <a:pt x="82" y="536"/>
                    <a:pt x="82" y="536"/>
                  </a:cubicBezTo>
                  <a:cubicBezTo>
                    <a:pt x="82" y="511"/>
                    <a:pt x="82" y="511"/>
                    <a:pt x="82" y="511"/>
                  </a:cubicBezTo>
                  <a:cubicBezTo>
                    <a:pt x="82" y="511"/>
                    <a:pt x="82" y="511"/>
                    <a:pt x="82" y="511"/>
                  </a:cubicBezTo>
                  <a:cubicBezTo>
                    <a:pt x="82" y="461"/>
                    <a:pt x="89" y="412"/>
                    <a:pt x="102" y="363"/>
                  </a:cubicBezTo>
                  <a:cubicBezTo>
                    <a:pt x="116" y="315"/>
                    <a:pt x="138" y="263"/>
                    <a:pt x="169" y="210"/>
                  </a:cubicBezTo>
                  <a:cubicBezTo>
                    <a:pt x="199" y="158"/>
                    <a:pt x="217" y="124"/>
                    <a:pt x="223" y="107"/>
                  </a:cubicBezTo>
                  <a:cubicBezTo>
                    <a:pt x="229" y="91"/>
                    <a:pt x="232" y="73"/>
                    <a:pt x="232" y="56"/>
                  </a:cubicBezTo>
                  <a:cubicBezTo>
                    <a:pt x="232" y="32"/>
                    <a:pt x="224" y="16"/>
                    <a:pt x="210" y="8"/>
                  </a:cubicBezTo>
                </a:path>
              </a:pathLst>
            </a:custGeom>
            <a:solidFill>
              <a:srgbClr val="27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4">
              <a:extLst>
                <a:ext uri="{FF2B5EF4-FFF2-40B4-BE49-F238E27FC236}">
                  <a16:creationId xmlns:a16="http://schemas.microsoft.com/office/drawing/2014/main" id="{F0991090-9DF6-4AB4-946A-90F72779FB26}"/>
                </a:ext>
              </a:extLst>
            </p:cNvPr>
            <p:cNvSpPr>
              <a:spLocks noEditPoints="1"/>
            </p:cNvSpPr>
            <p:nvPr/>
          </p:nvSpPr>
          <p:spPr bwMode="auto">
            <a:xfrm>
              <a:off x="3645" y="2005"/>
              <a:ext cx="308" cy="710"/>
            </a:xfrm>
            <a:custGeom>
              <a:avLst/>
              <a:gdLst>
                <a:gd name="T0" fmla="*/ 0 w 173"/>
                <a:gd name="T1" fmla="*/ 353 h 398"/>
                <a:gd name="T2" fmla="*/ 0 w 173"/>
                <a:gd name="T3" fmla="*/ 366 h 398"/>
                <a:gd name="T4" fmla="*/ 55 w 173"/>
                <a:gd name="T5" fmla="*/ 398 h 398"/>
                <a:gd name="T6" fmla="*/ 55 w 173"/>
                <a:gd name="T7" fmla="*/ 397 h 398"/>
                <a:gd name="T8" fmla="*/ 0 w 173"/>
                <a:gd name="T9" fmla="*/ 366 h 398"/>
                <a:gd name="T10" fmla="*/ 0 w 173"/>
                <a:gd name="T11" fmla="*/ 353 h 398"/>
                <a:gd name="T12" fmla="*/ 21 w 173"/>
                <a:gd name="T13" fmla="*/ 190 h 398"/>
                <a:gd name="T14" fmla="*/ 20 w 173"/>
                <a:gd name="T15" fmla="*/ 192 h 398"/>
                <a:gd name="T16" fmla="*/ 9 w 173"/>
                <a:gd name="T17" fmla="*/ 237 h 398"/>
                <a:gd name="T18" fmla="*/ 20 w 173"/>
                <a:gd name="T19" fmla="*/ 192 h 398"/>
                <a:gd name="T20" fmla="*/ 21 w 173"/>
                <a:gd name="T21" fmla="*/ 190 h 398"/>
                <a:gd name="T22" fmla="*/ 173 w 173"/>
                <a:gd name="T23" fmla="*/ 77 h 398"/>
                <a:gd name="T24" fmla="*/ 168 w 173"/>
                <a:gd name="T25" fmla="*/ 86 h 398"/>
                <a:gd name="T26" fmla="*/ 146 w 173"/>
                <a:gd name="T27" fmla="*/ 126 h 398"/>
                <a:gd name="T28" fmla="*/ 168 w 173"/>
                <a:gd name="T29" fmla="*/ 86 h 398"/>
                <a:gd name="T30" fmla="*/ 173 w 173"/>
                <a:gd name="T31" fmla="*/ 77 h 398"/>
                <a:gd name="T32" fmla="*/ 109 w 173"/>
                <a:gd name="T33" fmla="*/ 0 h 398"/>
                <a:gd name="T34" fmla="*/ 87 w 173"/>
                <a:gd name="T35" fmla="*/ 39 h 398"/>
                <a:gd name="T36" fmla="*/ 52 w 173"/>
                <a:gd name="T37" fmla="*/ 105 h 398"/>
                <a:gd name="T38" fmla="*/ 87 w 173"/>
                <a:gd name="T39" fmla="*/ 39 h 398"/>
                <a:gd name="T40" fmla="*/ 109 w 173"/>
                <a:gd name="T41"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398">
                  <a:moveTo>
                    <a:pt x="0" y="353"/>
                  </a:moveTo>
                  <a:cubicBezTo>
                    <a:pt x="0" y="366"/>
                    <a:pt x="0" y="366"/>
                    <a:pt x="0" y="366"/>
                  </a:cubicBezTo>
                  <a:cubicBezTo>
                    <a:pt x="55" y="398"/>
                    <a:pt x="55" y="398"/>
                    <a:pt x="55" y="398"/>
                  </a:cubicBezTo>
                  <a:cubicBezTo>
                    <a:pt x="55" y="398"/>
                    <a:pt x="55" y="398"/>
                    <a:pt x="55" y="397"/>
                  </a:cubicBezTo>
                  <a:cubicBezTo>
                    <a:pt x="0" y="366"/>
                    <a:pt x="0" y="366"/>
                    <a:pt x="0" y="366"/>
                  </a:cubicBezTo>
                  <a:cubicBezTo>
                    <a:pt x="0" y="353"/>
                    <a:pt x="0" y="353"/>
                    <a:pt x="0" y="353"/>
                  </a:cubicBezTo>
                  <a:moveTo>
                    <a:pt x="21" y="190"/>
                  </a:moveTo>
                  <a:cubicBezTo>
                    <a:pt x="20" y="191"/>
                    <a:pt x="20" y="192"/>
                    <a:pt x="20" y="192"/>
                  </a:cubicBezTo>
                  <a:cubicBezTo>
                    <a:pt x="16" y="207"/>
                    <a:pt x="12" y="222"/>
                    <a:pt x="9" y="237"/>
                  </a:cubicBezTo>
                  <a:cubicBezTo>
                    <a:pt x="12" y="222"/>
                    <a:pt x="16" y="207"/>
                    <a:pt x="20" y="192"/>
                  </a:cubicBezTo>
                  <a:cubicBezTo>
                    <a:pt x="20" y="192"/>
                    <a:pt x="20" y="191"/>
                    <a:pt x="21" y="190"/>
                  </a:cubicBezTo>
                  <a:moveTo>
                    <a:pt x="173" y="77"/>
                  </a:moveTo>
                  <a:cubicBezTo>
                    <a:pt x="171" y="80"/>
                    <a:pt x="170" y="83"/>
                    <a:pt x="168" y="86"/>
                  </a:cubicBezTo>
                  <a:cubicBezTo>
                    <a:pt x="160" y="99"/>
                    <a:pt x="153" y="113"/>
                    <a:pt x="146" y="126"/>
                  </a:cubicBezTo>
                  <a:cubicBezTo>
                    <a:pt x="153" y="113"/>
                    <a:pt x="160" y="99"/>
                    <a:pt x="168" y="86"/>
                  </a:cubicBezTo>
                  <a:cubicBezTo>
                    <a:pt x="170" y="83"/>
                    <a:pt x="171" y="80"/>
                    <a:pt x="173" y="77"/>
                  </a:cubicBezTo>
                  <a:moveTo>
                    <a:pt x="109" y="0"/>
                  </a:moveTo>
                  <a:cubicBezTo>
                    <a:pt x="102" y="12"/>
                    <a:pt x="95" y="25"/>
                    <a:pt x="87" y="39"/>
                  </a:cubicBezTo>
                  <a:cubicBezTo>
                    <a:pt x="74" y="61"/>
                    <a:pt x="62" y="84"/>
                    <a:pt x="52" y="105"/>
                  </a:cubicBezTo>
                  <a:cubicBezTo>
                    <a:pt x="62" y="84"/>
                    <a:pt x="74" y="61"/>
                    <a:pt x="87" y="39"/>
                  </a:cubicBezTo>
                  <a:cubicBezTo>
                    <a:pt x="95" y="25"/>
                    <a:pt x="102" y="12"/>
                    <a:pt x="109" y="0"/>
                  </a:cubicBezTo>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5">
              <a:extLst>
                <a:ext uri="{FF2B5EF4-FFF2-40B4-BE49-F238E27FC236}">
                  <a16:creationId xmlns:a16="http://schemas.microsoft.com/office/drawing/2014/main" id="{2DE44885-929F-413A-A589-1E28517AA657}"/>
                </a:ext>
              </a:extLst>
            </p:cNvPr>
            <p:cNvSpPr>
              <a:spLocks/>
            </p:cNvSpPr>
            <p:nvPr/>
          </p:nvSpPr>
          <p:spPr bwMode="auto">
            <a:xfrm>
              <a:off x="3743" y="2713"/>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path>
              </a:pathLst>
            </a:custGeom>
            <a:solidFill>
              <a:srgbClr val="1B9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6">
              <a:extLst>
                <a:ext uri="{FF2B5EF4-FFF2-40B4-BE49-F238E27FC236}">
                  <a16:creationId xmlns:a16="http://schemas.microsoft.com/office/drawing/2014/main" id="{70477D7F-C4C3-4D95-BF00-D73FE190B0C8}"/>
                </a:ext>
              </a:extLst>
            </p:cNvPr>
            <p:cNvSpPr>
              <a:spLocks noEditPoints="1"/>
            </p:cNvSpPr>
            <p:nvPr/>
          </p:nvSpPr>
          <p:spPr bwMode="auto">
            <a:xfrm>
              <a:off x="3743" y="2708"/>
              <a:ext cx="46" cy="32"/>
            </a:xfrm>
            <a:custGeom>
              <a:avLst/>
              <a:gdLst>
                <a:gd name="T0" fmla="*/ 0 w 26"/>
                <a:gd name="T1" fmla="*/ 3 h 18"/>
                <a:gd name="T2" fmla="*/ 0 w 26"/>
                <a:gd name="T3" fmla="*/ 4 h 18"/>
                <a:gd name="T4" fmla="*/ 0 w 26"/>
                <a:gd name="T5" fmla="*/ 4 h 18"/>
                <a:gd name="T6" fmla="*/ 17 w 26"/>
                <a:gd name="T7" fmla="*/ 13 h 18"/>
                <a:gd name="T8" fmla="*/ 0 w 26"/>
                <a:gd name="T9" fmla="*/ 4 h 18"/>
                <a:gd name="T10" fmla="*/ 0 w 26"/>
                <a:gd name="T11" fmla="*/ 3 h 18"/>
                <a:gd name="T12" fmla="*/ 26 w 26"/>
                <a:gd name="T13" fmla="*/ 0 h 18"/>
                <a:gd name="T14" fmla="*/ 26 w 26"/>
                <a:gd name="T15" fmla="*/ 18 h 18"/>
                <a:gd name="T16" fmla="*/ 26 w 26"/>
                <a:gd name="T17" fmla="*/ 18 h 18"/>
                <a:gd name="T18" fmla="*/ 26 w 26"/>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8">
                  <a:moveTo>
                    <a:pt x="0" y="3"/>
                  </a:moveTo>
                  <a:cubicBezTo>
                    <a:pt x="0" y="4"/>
                    <a:pt x="0" y="4"/>
                    <a:pt x="0" y="4"/>
                  </a:cubicBezTo>
                  <a:cubicBezTo>
                    <a:pt x="0" y="4"/>
                    <a:pt x="0" y="4"/>
                    <a:pt x="0" y="4"/>
                  </a:cubicBezTo>
                  <a:cubicBezTo>
                    <a:pt x="17" y="13"/>
                    <a:pt x="17" y="13"/>
                    <a:pt x="17" y="13"/>
                  </a:cubicBezTo>
                  <a:cubicBezTo>
                    <a:pt x="0" y="4"/>
                    <a:pt x="0" y="4"/>
                    <a:pt x="0" y="4"/>
                  </a:cubicBezTo>
                  <a:cubicBezTo>
                    <a:pt x="0" y="3"/>
                    <a:pt x="0" y="3"/>
                    <a:pt x="0" y="3"/>
                  </a:cubicBezTo>
                  <a:moveTo>
                    <a:pt x="26" y="0"/>
                  </a:moveTo>
                  <a:cubicBezTo>
                    <a:pt x="26" y="18"/>
                    <a:pt x="26" y="18"/>
                    <a:pt x="26" y="18"/>
                  </a:cubicBezTo>
                  <a:cubicBezTo>
                    <a:pt x="26" y="18"/>
                    <a:pt x="26" y="18"/>
                    <a:pt x="26" y="18"/>
                  </a:cubicBezTo>
                  <a:cubicBezTo>
                    <a:pt x="26" y="0"/>
                    <a:pt x="26" y="0"/>
                    <a:pt x="26" y="0"/>
                  </a:cubicBezTo>
                </a:path>
              </a:pathLst>
            </a:custGeom>
            <a:solidFill>
              <a:srgbClr val="105D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7">
              <a:extLst>
                <a:ext uri="{FF2B5EF4-FFF2-40B4-BE49-F238E27FC236}">
                  <a16:creationId xmlns:a16="http://schemas.microsoft.com/office/drawing/2014/main" id="{6E24A3A9-674A-4406-A5F0-22CBCC18499D}"/>
                </a:ext>
              </a:extLst>
            </p:cNvPr>
            <p:cNvSpPr>
              <a:spLocks/>
            </p:cNvSpPr>
            <p:nvPr/>
          </p:nvSpPr>
          <p:spPr bwMode="auto">
            <a:xfrm>
              <a:off x="3643" y="1923"/>
              <a:ext cx="383" cy="817"/>
            </a:xfrm>
            <a:custGeom>
              <a:avLst/>
              <a:gdLst>
                <a:gd name="T0" fmla="*/ 134 w 215"/>
                <a:gd name="T1" fmla="*/ 0 h 458"/>
                <a:gd name="T2" fmla="*/ 110 w 215"/>
                <a:gd name="T3" fmla="*/ 46 h 458"/>
                <a:gd name="T4" fmla="*/ 88 w 215"/>
                <a:gd name="T5" fmla="*/ 85 h 458"/>
                <a:gd name="T6" fmla="*/ 53 w 215"/>
                <a:gd name="T7" fmla="*/ 151 h 458"/>
                <a:gd name="T8" fmla="*/ 22 w 215"/>
                <a:gd name="T9" fmla="*/ 236 h 458"/>
                <a:gd name="T10" fmla="*/ 21 w 215"/>
                <a:gd name="T11" fmla="*/ 238 h 458"/>
                <a:gd name="T12" fmla="*/ 10 w 215"/>
                <a:gd name="T13" fmla="*/ 283 h 458"/>
                <a:gd name="T14" fmla="*/ 0 w 215"/>
                <a:gd name="T15" fmla="*/ 387 h 458"/>
                <a:gd name="T16" fmla="*/ 1 w 215"/>
                <a:gd name="T17" fmla="*/ 399 h 458"/>
                <a:gd name="T18" fmla="*/ 1 w 215"/>
                <a:gd name="T19" fmla="*/ 412 h 458"/>
                <a:gd name="T20" fmla="*/ 56 w 215"/>
                <a:gd name="T21" fmla="*/ 443 h 458"/>
                <a:gd name="T22" fmla="*/ 56 w 215"/>
                <a:gd name="T23" fmla="*/ 443 h 458"/>
                <a:gd name="T24" fmla="*/ 56 w 215"/>
                <a:gd name="T25" fmla="*/ 444 h 458"/>
                <a:gd name="T26" fmla="*/ 73 w 215"/>
                <a:gd name="T27" fmla="*/ 453 h 458"/>
                <a:gd name="T28" fmla="*/ 82 w 215"/>
                <a:gd name="T29" fmla="*/ 458 h 458"/>
                <a:gd name="T30" fmla="*/ 82 w 215"/>
                <a:gd name="T31" fmla="*/ 440 h 458"/>
                <a:gd name="T32" fmla="*/ 82 w 215"/>
                <a:gd name="T33" fmla="*/ 433 h 458"/>
                <a:gd name="T34" fmla="*/ 82 w 215"/>
                <a:gd name="T35" fmla="*/ 433 h 458"/>
                <a:gd name="T36" fmla="*/ 102 w 215"/>
                <a:gd name="T37" fmla="*/ 285 h 458"/>
                <a:gd name="T38" fmla="*/ 147 w 215"/>
                <a:gd name="T39" fmla="*/ 172 h 458"/>
                <a:gd name="T40" fmla="*/ 169 w 215"/>
                <a:gd name="T41" fmla="*/ 132 h 458"/>
                <a:gd name="T42" fmla="*/ 174 w 215"/>
                <a:gd name="T43" fmla="*/ 123 h 458"/>
                <a:gd name="T44" fmla="*/ 215 w 215"/>
                <a:gd name="T45" fmla="*/ 47 h 458"/>
                <a:gd name="T46" fmla="*/ 134 w 215"/>
                <a:gd name="T47"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458">
                  <a:moveTo>
                    <a:pt x="134" y="0"/>
                  </a:moveTo>
                  <a:cubicBezTo>
                    <a:pt x="128" y="12"/>
                    <a:pt x="120" y="27"/>
                    <a:pt x="110" y="46"/>
                  </a:cubicBezTo>
                  <a:cubicBezTo>
                    <a:pt x="103" y="58"/>
                    <a:pt x="96" y="71"/>
                    <a:pt x="88" y="85"/>
                  </a:cubicBezTo>
                  <a:cubicBezTo>
                    <a:pt x="75" y="107"/>
                    <a:pt x="63" y="130"/>
                    <a:pt x="53" y="151"/>
                  </a:cubicBezTo>
                  <a:cubicBezTo>
                    <a:pt x="40" y="180"/>
                    <a:pt x="30" y="209"/>
                    <a:pt x="22" y="236"/>
                  </a:cubicBezTo>
                  <a:cubicBezTo>
                    <a:pt x="21" y="237"/>
                    <a:pt x="21" y="238"/>
                    <a:pt x="21" y="238"/>
                  </a:cubicBezTo>
                  <a:cubicBezTo>
                    <a:pt x="17" y="253"/>
                    <a:pt x="13" y="268"/>
                    <a:pt x="10" y="283"/>
                  </a:cubicBezTo>
                  <a:cubicBezTo>
                    <a:pt x="4" y="317"/>
                    <a:pt x="0" y="352"/>
                    <a:pt x="0" y="387"/>
                  </a:cubicBezTo>
                  <a:cubicBezTo>
                    <a:pt x="1" y="399"/>
                    <a:pt x="1" y="399"/>
                    <a:pt x="1" y="399"/>
                  </a:cubicBezTo>
                  <a:cubicBezTo>
                    <a:pt x="1" y="412"/>
                    <a:pt x="1" y="412"/>
                    <a:pt x="1" y="412"/>
                  </a:cubicBezTo>
                  <a:cubicBezTo>
                    <a:pt x="56" y="443"/>
                    <a:pt x="56" y="443"/>
                    <a:pt x="56" y="443"/>
                  </a:cubicBezTo>
                  <a:cubicBezTo>
                    <a:pt x="56" y="443"/>
                    <a:pt x="56" y="443"/>
                    <a:pt x="56" y="443"/>
                  </a:cubicBezTo>
                  <a:cubicBezTo>
                    <a:pt x="56" y="444"/>
                    <a:pt x="56" y="444"/>
                    <a:pt x="56" y="444"/>
                  </a:cubicBezTo>
                  <a:cubicBezTo>
                    <a:pt x="73" y="453"/>
                    <a:pt x="73" y="453"/>
                    <a:pt x="73" y="453"/>
                  </a:cubicBezTo>
                  <a:cubicBezTo>
                    <a:pt x="82" y="458"/>
                    <a:pt x="82" y="458"/>
                    <a:pt x="82" y="458"/>
                  </a:cubicBezTo>
                  <a:cubicBezTo>
                    <a:pt x="82" y="440"/>
                    <a:pt x="82" y="440"/>
                    <a:pt x="82" y="440"/>
                  </a:cubicBezTo>
                  <a:cubicBezTo>
                    <a:pt x="82" y="433"/>
                    <a:pt x="82" y="433"/>
                    <a:pt x="82" y="433"/>
                  </a:cubicBezTo>
                  <a:cubicBezTo>
                    <a:pt x="82" y="433"/>
                    <a:pt x="82" y="433"/>
                    <a:pt x="82" y="433"/>
                  </a:cubicBezTo>
                  <a:cubicBezTo>
                    <a:pt x="82" y="383"/>
                    <a:pt x="89" y="334"/>
                    <a:pt x="102" y="285"/>
                  </a:cubicBezTo>
                  <a:cubicBezTo>
                    <a:pt x="112" y="249"/>
                    <a:pt x="127" y="211"/>
                    <a:pt x="147" y="172"/>
                  </a:cubicBezTo>
                  <a:cubicBezTo>
                    <a:pt x="154" y="159"/>
                    <a:pt x="161" y="145"/>
                    <a:pt x="169" y="132"/>
                  </a:cubicBezTo>
                  <a:cubicBezTo>
                    <a:pt x="171" y="129"/>
                    <a:pt x="172" y="126"/>
                    <a:pt x="174" y="123"/>
                  </a:cubicBezTo>
                  <a:cubicBezTo>
                    <a:pt x="193" y="90"/>
                    <a:pt x="206" y="65"/>
                    <a:pt x="215" y="47"/>
                  </a:cubicBezTo>
                  <a:cubicBezTo>
                    <a:pt x="134" y="0"/>
                    <a:pt x="134" y="0"/>
                    <a:pt x="134" y="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8">
              <a:extLst>
                <a:ext uri="{FF2B5EF4-FFF2-40B4-BE49-F238E27FC236}">
                  <a16:creationId xmlns:a16="http://schemas.microsoft.com/office/drawing/2014/main" id="{A5E47309-6069-4753-B020-F99E5B591161}"/>
                </a:ext>
              </a:extLst>
            </p:cNvPr>
            <p:cNvSpPr>
              <a:spLocks noEditPoints="1"/>
            </p:cNvSpPr>
            <p:nvPr/>
          </p:nvSpPr>
          <p:spPr bwMode="auto">
            <a:xfrm>
              <a:off x="3903" y="1791"/>
              <a:ext cx="154" cy="128"/>
            </a:xfrm>
            <a:custGeom>
              <a:avLst/>
              <a:gdLst>
                <a:gd name="T0" fmla="*/ 86 w 86"/>
                <a:gd name="T1" fmla="*/ 52 h 72"/>
                <a:gd name="T2" fmla="*/ 85 w 86"/>
                <a:gd name="T3" fmla="*/ 72 h 72"/>
                <a:gd name="T4" fmla="*/ 86 w 86"/>
                <a:gd name="T5" fmla="*/ 52 h 72"/>
                <a:gd name="T6" fmla="*/ 86 w 86"/>
                <a:gd name="T7" fmla="*/ 52 h 72"/>
                <a:gd name="T8" fmla="*/ 86 w 86"/>
                <a:gd name="T9" fmla="*/ 43 h 72"/>
                <a:gd name="T10" fmla="*/ 86 w 86"/>
                <a:gd name="T11" fmla="*/ 43 h 72"/>
                <a:gd name="T12" fmla="*/ 86 w 86"/>
                <a:gd name="T13" fmla="*/ 43 h 72"/>
                <a:gd name="T14" fmla="*/ 46 w 86"/>
                <a:gd name="T15" fmla="*/ 0 h 72"/>
                <a:gd name="T16" fmla="*/ 4 w 86"/>
                <a:gd name="T17" fmla="*/ 13 h 72"/>
                <a:gd name="T18" fmla="*/ 0 w 86"/>
                <a:gd name="T19" fmla="*/ 40 h 72"/>
                <a:gd name="T20" fmla="*/ 4 w 86"/>
                <a:gd name="T21" fmla="*/ 13 h 72"/>
                <a:gd name="T22" fmla="*/ 46 w 86"/>
                <a:gd name="T23" fmla="*/ 0 h 72"/>
                <a:gd name="T24" fmla="*/ 64 w 86"/>
                <a:gd name="T25" fmla="*/ 4 h 72"/>
                <a:gd name="T26" fmla="*/ 86 w 86"/>
                <a:gd name="T27" fmla="*/ 43 h 72"/>
                <a:gd name="T28" fmla="*/ 64 w 86"/>
                <a:gd name="T29" fmla="*/ 4 h 72"/>
                <a:gd name="T30" fmla="*/ 46 w 86"/>
                <a:gd name="T3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72">
                  <a:moveTo>
                    <a:pt x="86" y="52"/>
                  </a:moveTo>
                  <a:cubicBezTo>
                    <a:pt x="86" y="59"/>
                    <a:pt x="85" y="66"/>
                    <a:pt x="85" y="72"/>
                  </a:cubicBezTo>
                  <a:cubicBezTo>
                    <a:pt x="85" y="66"/>
                    <a:pt x="86" y="59"/>
                    <a:pt x="86" y="52"/>
                  </a:cubicBezTo>
                  <a:cubicBezTo>
                    <a:pt x="86" y="52"/>
                    <a:pt x="86" y="52"/>
                    <a:pt x="86" y="52"/>
                  </a:cubicBezTo>
                  <a:moveTo>
                    <a:pt x="86" y="43"/>
                  </a:moveTo>
                  <a:cubicBezTo>
                    <a:pt x="86" y="43"/>
                    <a:pt x="86" y="43"/>
                    <a:pt x="86" y="43"/>
                  </a:cubicBezTo>
                  <a:cubicBezTo>
                    <a:pt x="86" y="43"/>
                    <a:pt x="86" y="43"/>
                    <a:pt x="86" y="43"/>
                  </a:cubicBezTo>
                  <a:moveTo>
                    <a:pt x="46" y="0"/>
                  </a:moveTo>
                  <a:cubicBezTo>
                    <a:pt x="34" y="0"/>
                    <a:pt x="20" y="4"/>
                    <a:pt x="4" y="13"/>
                  </a:cubicBezTo>
                  <a:cubicBezTo>
                    <a:pt x="4" y="22"/>
                    <a:pt x="3" y="31"/>
                    <a:pt x="0" y="40"/>
                  </a:cubicBezTo>
                  <a:cubicBezTo>
                    <a:pt x="3" y="31"/>
                    <a:pt x="4" y="22"/>
                    <a:pt x="4" y="13"/>
                  </a:cubicBezTo>
                  <a:cubicBezTo>
                    <a:pt x="20" y="4"/>
                    <a:pt x="34" y="0"/>
                    <a:pt x="46" y="0"/>
                  </a:cubicBezTo>
                  <a:cubicBezTo>
                    <a:pt x="52" y="0"/>
                    <a:pt x="58" y="1"/>
                    <a:pt x="64" y="4"/>
                  </a:cubicBezTo>
                  <a:cubicBezTo>
                    <a:pt x="77" y="11"/>
                    <a:pt x="84" y="24"/>
                    <a:pt x="86" y="43"/>
                  </a:cubicBezTo>
                  <a:cubicBezTo>
                    <a:pt x="84" y="24"/>
                    <a:pt x="77" y="11"/>
                    <a:pt x="64" y="4"/>
                  </a:cubicBezTo>
                  <a:cubicBezTo>
                    <a:pt x="58" y="1"/>
                    <a:pt x="52" y="0"/>
                    <a:pt x="46" y="0"/>
                  </a:cubicBezTo>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29">
              <a:extLst>
                <a:ext uri="{FF2B5EF4-FFF2-40B4-BE49-F238E27FC236}">
                  <a16:creationId xmlns:a16="http://schemas.microsoft.com/office/drawing/2014/main" id="{8DFD9888-70E3-4C4A-97EE-A1D8A785CDE3}"/>
                </a:ext>
              </a:extLst>
            </p:cNvPr>
            <p:cNvSpPr>
              <a:spLocks/>
            </p:cNvSpPr>
            <p:nvPr/>
          </p:nvSpPr>
          <p:spPr bwMode="auto">
            <a:xfrm>
              <a:off x="3882" y="1791"/>
              <a:ext cx="175" cy="216"/>
            </a:xfrm>
            <a:custGeom>
              <a:avLst/>
              <a:gdLst>
                <a:gd name="T0" fmla="*/ 58 w 98"/>
                <a:gd name="T1" fmla="*/ 0 h 121"/>
                <a:gd name="T2" fmla="*/ 16 w 98"/>
                <a:gd name="T3" fmla="*/ 13 h 121"/>
                <a:gd name="T4" fmla="*/ 12 w 98"/>
                <a:gd name="T5" fmla="*/ 40 h 121"/>
                <a:gd name="T6" fmla="*/ 7 w 98"/>
                <a:gd name="T7" fmla="*/ 56 h 121"/>
                <a:gd name="T8" fmla="*/ 0 w 98"/>
                <a:gd name="T9" fmla="*/ 74 h 121"/>
                <a:gd name="T10" fmla="*/ 81 w 98"/>
                <a:gd name="T11" fmla="*/ 121 h 121"/>
                <a:gd name="T12" fmla="*/ 89 w 98"/>
                <a:gd name="T13" fmla="*/ 103 h 121"/>
                <a:gd name="T14" fmla="*/ 97 w 98"/>
                <a:gd name="T15" fmla="*/ 72 h 121"/>
                <a:gd name="T16" fmla="*/ 98 w 98"/>
                <a:gd name="T17" fmla="*/ 52 h 121"/>
                <a:gd name="T18" fmla="*/ 98 w 98"/>
                <a:gd name="T19" fmla="*/ 43 h 121"/>
                <a:gd name="T20" fmla="*/ 98 w 98"/>
                <a:gd name="T21" fmla="*/ 43 h 121"/>
                <a:gd name="T22" fmla="*/ 98 w 98"/>
                <a:gd name="T23" fmla="*/ 43 h 121"/>
                <a:gd name="T24" fmla="*/ 76 w 98"/>
                <a:gd name="T25" fmla="*/ 4 h 121"/>
                <a:gd name="T26" fmla="*/ 58 w 98"/>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121">
                  <a:moveTo>
                    <a:pt x="58" y="0"/>
                  </a:moveTo>
                  <a:cubicBezTo>
                    <a:pt x="46" y="0"/>
                    <a:pt x="32" y="4"/>
                    <a:pt x="16" y="13"/>
                  </a:cubicBezTo>
                  <a:cubicBezTo>
                    <a:pt x="16" y="22"/>
                    <a:pt x="15" y="31"/>
                    <a:pt x="12" y="40"/>
                  </a:cubicBezTo>
                  <a:cubicBezTo>
                    <a:pt x="11" y="46"/>
                    <a:pt x="9" y="51"/>
                    <a:pt x="7" y="56"/>
                  </a:cubicBezTo>
                  <a:cubicBezTo>
                    <a:pt x="6" y="61"/>
                    <a:pt x="3" y="67"/>
                    <a:pt x="0" y="74"/>
                  </a:cubicBezTo>
                  <a:cubicBezTo>
                    <a:pt x="81" y="121"/>
                    <a:pt x="81" y="121"/>
                    <a:pt x="81" y="121"/>
                  </a:cubicBezTo>
                  <a:cubicBezTo>
                    <a:pt x="84" y="114"/>
                    <a:pt x="87" y="108"/>
                    <a:pt x="89" y="103"/>
                  </a:cubicBezTo>
                  <a:cubicBezTo>
                    <a:pt x="92" y="93"/>
                    <a:pt x="95" y="83"/>
                    <a:pt x="97" y="72"/>
                  </a:cubicBezTo>
                  <a:cubicBezTo>
                    <a:pt x="97" y="66"/>
                    <a:pt x="98" y="59"/>
                    <a:pt x="98" y="52"/>
                  </a:cubicBezTo>
                  <a:cubicBezTo>
                    <a:pt x="98" y="49"/>
                    <a:pt x="98" y="46"/>
                    <a:pt x="98" y="43"/>
                  </a:cubicBezTo>
                  <a:cubicBezTo>
                    <a:pt x="98" y="43"/>
                    <a:pt x="98" y="43"/>
                    <a:pt x="98" y="43"/>
                  </a:cubicBezTo>
                  <a:cubicBezTo>
                    <a:pt x="98" y="43"/>
                    <a:pt x="98" y="43"/>
                    <a:pt x="98" y="43"/>
                  </a:cubicBezTo>
                  <a:cubicBezTo>
                    <a:pt x="96" y="24"/>
                    <a:pt x="89" y="11"/>
                    <a:pt x="76" y="4"/>
                  </a:cubicBezTo>
                  <a:cubicBezTo>
                    <a:pt x="70" y="1"/>
                    <a:pt x="64" y="0"/>
                    <a:pt x="58" y="0"/>
                  </a:cubicBezTo>
                </a:path>
              </a:pathLst>
            </a:custGeom>
            <a:solidFill>
              <a:srgbClr val="FA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0">
              <a:extLst>
                <a:ext uri="{FF2B5EF4-FFF2-40B4-BE49-F238E27FC236}">
                  <a16:creationId xmlns:a16="http://schemas.microsoft.com/office/drawing/2014/main" id="{AEFBD0C6-2FA7-4D7D-9762-86210B4BD462}"/>
                </a:ext>
              </a:extLst>
            </p:cNvPr>
            <p:cNvSpPr>
              <a:spLocks/>
            </p:cNvSpPr>
            <p:nvPr/>
          </p:nvSpPr>
          <p:spPr bwMode="auto">
            <a:xfrm>
              <a:off x="3554" y="1504"/>
              <a:ext cx="708" cy="1236"/>
            </a:xfrm>
            <a:custGeom>
              <a:avLst/>
              <a:gdLst>
                <a:gd name="T0" fmla="*/ 111 w 397"/>
                <a:gd name="T1" fmla="*/ 335 h 693"/>
                <a:gd name="T2" fmla="*/ 1 w 397"/>
                <a:gd name="T3" fmla="*/ 398 h 693"/>
                <a:gd name="T4" fmla="*/ 56 w 397"/>
                <a:gd name="T5" fmla="*/ 188 h 693"/>
                <a:gd name="T6" fmla="*/ 204 w 397"/>
                <a:gd name="T7" fmla="*/ 32 h 693"/>
                <a:gd name="T8" fmla="*/ 305 w 397"/>
                <a:gd name="T9" fmla="*/ 3 h 693"/>
                <a:gd name="T10" fmla="*/ 372 w 397"/>
                <a:gd name="T11" fmla="*/ 49 h 693"/>
                <a:gd name="T12" fmla="*/ 397 w 397"/>
                <a:gd name="T13" fmla="*/ 150 h 693"/>
                <a:gd name="T14" fmla="*/ 389 w 397"/>
                <a:gd name="T15" fmla="*/ 219 h 693"/>
                <a:gd name="T16" fmla="*/ 363 w 397"/>
                <a:gd name="T17" fmla="*/ 299 h 693"/>
                <a:gd name="T18" fmla="*/ 315 w 397"/>
                <a:gd name="T19" fmla="*/ 393 h 693"/>
                <a:gd name="T20" fmla="*/ 269 w 397"/>
                <a:gd name="T21" fmla="*/ 482 h 693"/>
                <a:gd name="T22" fmla="*/ 254 w 397"/>
                <a:gd name="T23" fmla="*/ 539 h 693"/>
                <a:gd name="T24" fmla="*/ 246 w 397"/>
                <a:gd name="T25" fmla="*/ 628 h 693"/>
                <a:gd name="T26" fmla="*/ 132 w 397"/>
                <a:gd name="T27" fmla="*/ 693 h 693"/>
                <a:gd name="T28" fmla="*/ 132 w 397"/>
                <a:gd name="T29" fmla="*/ 668 h 693"/>
                <a:gd name="T30" fmla="*/ 152 w 397"/>
                <a:gd name="T31" fmla="*/ 520 h 693"/>
                <a:gd name="T32" fmla="*/ 219 w 397"/>
                <a:gd name="T33" fmla="*/ 367 h 693"/>
                <a:gd name="T34" fmla="*/ 273 w 397"/>
                <a:gd name="T35" fmla="*/ 264 h 693"/>
                <a:gd name="T36" fmla="*/ 282 w 397"/>
                <a:gd name="T37" fmla="*/ 213 h 693"/>
                <a:gd name="T38" fmla="*/ 260 w 397"/>
                <a:gd name="T39" fmla="*/ 165 h 693"/>
                <a:gd name="T40" fmla="*/ 199 w 397"/>
                <a:gd name="T41" fmla="*/ 175 h 693"/>
                <a:gd name="T42" fmla="*/ 136 w 397"/>
                <a:gd name="T43" fmla="*/ 242 h 693"/>
                <a:gd name="T44" fmla="*/ 111 w 397"/>
                <a:gd name="T45" fmla="*/ 335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693">
                  <a:moveTo>
                    <a:pt x="111" y="335"/>
                  </a:moveTo>
                  <a:cubicBezTo>
                    <a:pt x="1" y="398"/>
                    <a:pt x="1" y="398"/>
                    <a:pt x="1" y="398"/>
                  </a:cubicBezTo>
                  <a:cubicBezTo>
                    <a:pt x="0" y="327"/>
                    <a:pt x="19" y="257"/>
                    <a:pt x="56" y="188"/>
                  </a:cubicBezTo>
                  <a:cubicBezTo>
                    <a:pt x="94" y="120"/>
                    <a:pt x="143" y="68"/>
                    <a:pt x="204" y="32"/>
                  </a:cubicBezTo>
                  <a:cubicBezTo>
                    <a:pt x="244" y="9"/>
                    <a:pt x="277" y="0"/>
                    <a:pt x="305" y="3"/>
                  </a:cubicBezTo>
                  <a:cubicBezTo>
                    <a:pt x="333" y="7"/>
                    <a:pt x="355" y="22"/>
                    <a:pt x="372" y="49"/>
                  </a:cubicBezTo>
                  <a:cubicBezTo>
                    <a:pt x="388" y="76"/>
                    <a:pt x="397" y="109"/>
                    <a:pt x="397" y="150"/>
                  </a:cubicBezTo>
                  <a:cubicBezTo>
                    <a:pt x="397" y="172"/>
                    <a:pt x="394" y="195"/>
                    <a:pt x="389" y="219"/>
                  </a:cubicBezTo>
                  <a:cubicBezTo>
                    <a:pt x="383" y="243"/>
                    <a:pt x="375" y="270"/>
                    <a:pt x="363" y="299"/>
                  </a:cubicBezTo>
                  <a:cubicBezTo>
                    <a:pt x="357" y="316"/>
                    <a:pt x="341" y="347"/>
                    <a:pt x="315" y="393"/>
                  </a:cubicBezTo>
                  <a:cubicBezTo>
                    <a:pt x="291" y="437"/>
                    <a:pt x="276" y="466"/>
                    <a:pt x="269" y="482"/>
                  </a:cubicBezTo>
                  <a:cubicBezTo>
                    <a:pt x="263" y="498"/>
                    <a:pt x="258" y="517"/>
                    <a:pt x="254" y="539"/>
                  </a:cubicBezTo>
                  <a:cubicBezTo>
                    <a:pt x="250" y="562"/>
                    <a:pt x="247" y="591"/>
                    <a:pt x="246" y="628"/>
                  </a:cubicBezTo>
                  <a:cubicBezTo>
                    <a:pt x="132" y="693"/>
                    <a:pt x="132" y="693"/>
                    <a:pt x="132" y="693"/>
                  </a:cubicBezTo>
                  <a:cubicBezTo>
                    <a:pt x="132" y="668"/>
                    <a:pt x="132" y="668"/>
                    <a:pt x="132" y="668"/>
                  </a:cubicBezTo>
                  <a:cubicBezTo>
                    <a:pt x="132" y="618"/>
                    <a:pt x="139" y="569"/>
                    <a:pt x="152" y="520"/>
                  </a:cubicBezTo>
                  <a:cubicBezTo>
                    <a:pt x="166" y="472"/>
                    <a:pt x="188" y="420"/>
                    <a:pt x="219" y="367"/>
                  </a:cubicBezTo>
                  <a:cubicBezTo>
                    <a:pt x="249" y="315"/>
                    <a:pt x="267" y="281"/>
                    <a:pt x="273" y="264"/>
                  </a:cubicBezTo>
                  <a:cubicBezTo>
                    <a:pt x="279" y="248"/>
                    <a:pt x="282" y="230"/>
                    <a:pt x="282" y="213"/>
                  </a:cubicBezTo>
                  <a:cubicBezTo>
                    <a:pt x="282" y="189"/>
                    <a:pt x="274" y="173"/>
                    <a:pt x="260" y="165"/>
                  </a:cubicBezTo>
                  <a:cubicBezTo>
                    <a:pt x="245" y="157"/>
                    <a:pt x="224" y="160"/>
                    <a:pt x="199" y="175"/>
                  </a:cubicBezTo>
                  <a:cubicBezTo>
                    <a:pt x="174" y="190"/>
                    <a:pt x="152" y="212"/>
                    <a:pt x="136" y="242"/>
                  </a:cubicBezTo>
                  <a:cubicBezTo>
                    <a:pt x="119" y="272"/>
                    <a:pt x="111" y="303"/>
                    <a:pt x="111" y="335"/>
                  </a:cubicBezTo>
                  <a:close/>
                </a:path>
              </a:pathLst>
            </a:custGeom>
            <a:solidFill>
              <a:srgbClr val="FC7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1">
              <a:extLst>
                <a:ext uri="{FF2B5EF4-FFF2-40B4-BE49-F238E27FC236}">
                  <a16:creationId xmlns:a16="http://schemas.microsoft.com/office/drawing/2014/main" id="{CCCC85D4-11D1-4209-AFFE-95763D01274D}"/>
                </a:ext>
              </a:extLst>
            </p:cNvPr>
            <p:cNvSpPr>
              <a:spLocks/>
            </p:cNvSpPr>
            <p:nvPr/>
          </p:nvSpPr>
          <p:spPr bwMode="auto">
            <a:xfrm>
              <a:off x="3766" y="2772"/>
              <a:ext cx="260" cy="385"/>
            </a:xfrm>
            <a:custGeom>
              <a:avLst/>
              <a:gdLst>
                <a:gd name="T0" fmla="*/ 72 w 146"/>
                <a:gd name="T1" fmla="*/ 12 h 216"/>
                <a:gd name="T2" fmla="*/ 124 w 146"/>
                <a:gd name="T3" fmla="*/ 10 h 216"/>
                <a:gd name="T4" fmla="*/ 146 w 146"/>
                <a:gd name="T5" fmla="*/ 65 h 216"/>
                <a:gd name="T6" fmla="*/ 124 w 146"/>
                <a:gd name="T7" fmla="*/ 146 h 216"/>
                <a:gd name="T8" fmla="*/ 73 w 146"/>
                <a:gd name="T9" fmla="*/ 204 h 216"/>
                <a:gd name="T10" fmla="*/ 21 w 146"/>
                <a:gd name="T11" fmla="*/ 205 h 216"/>
                <a:gd name="T12" fmla="*/ 0 w 146"/>
                <a:gd name="T13" fmla="*/ 149 h 216"/>
                <a:gd name="T14" fmla="*/ 21 w 146"/>
                <a:gd name="T15" fmla="*/ 70 h 216"/>
                <a:gd name="T16" fmla="*/ 72 w 146"/>
                <a:gd name="T17" fmla="*/ 1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16">
                  <a:moveTo>
                    <a:pt x="72" y="12"/>
                  </a:moveTo>
                  <a:cubicBezTo>
                    <a:pt x="92" y="1"/>
                    <a:pt x="110" y="0"/>
                    <a:pt x="124" y="10"/>
                  </a:cubicBezTo>
                  <a:cubicBezTo>
                    <a:pt x="139" y="20"/>
                    <a:pt x="146" y="39"/>
                    <a:pt x="146" y="65"/>
                  </a:cubicBezTo>
                  <a:cubicBezTo>
                    <a:pt x="146" y="92"/>
                    <a:pt x="139" y="119"/>
                    <a:pt x="124" y="146"/>
                  </a:cubicBezTo>
                  <a:cubicBezTo>
                    <a:pt x="110" y="173"/>
                    <a:pt x="93" y="192"/>
                    <a:pt x="73" y="204"/>
                  </a:cubicBezTo>
                  <a:cubicBezTo>
                    <a:pt x="53" y="215"/>
                    <a:pt x="35" y="216"/>
                    <a:pt x="21" y="205"/>
                  </a:cubicBezTo>
                  <a:cubicBezTo>
                    <a:pt x="7" y="195"/>
                    <a:pt x="0" y="176"/>
                    <a:pt x="0" y="149"/>
                  </a:cubicBezTo>
                  <a:cubicBezTo>
                    <a:pt x="0" y="123"/>
                    <a:pt x="7" y="96"/>
                    <a:pt x="21" y="70"/>
                  </a:cubicBezTo>
                  <a:cubicBezTo>
                    <a:pt x="35" y="43"/>
                    <a:pt x="52" y="24"/>
                    <a:pt x="72" y="12"/>
                  </a:cubicBezTo>
                  <a:close/>
                </a:path>
              </a:pathLst>
            </a:custGeom>
            <a:solidFill>
              <a:srgbClr val="FC78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7" name="TextBox 136">
            <a:extLst>
              <a:ext uri="{FF2B5EF4-FFF2-40B4-BE49-F238E27FC236}">
                <a16:creationId xmlns:a16="http://schemas.microsoft.com/office/drawing/2014/main" id="{C9CF59E9-4393-4527-8B77-5DA2BE922896}"/>
              </a:ext>
            </a:extLst>
          </p:cNvPr>
          <p:cNvSpPr txBox="1"/>
          <p:nvPr/>
        </p:nvSpPr>
        <p:spPr>
          <a:xfrm>
            <a:off x="6606774" y="852846"/>
            <a:ext cx="4966439" cy="430887"/>
          </a:xfrm>
          <a:prstGeom prst="rect">
            <a:avLst/>
          </a:prstGeom>
          <a:noFill/>
        </p:spPr>
        <p:txBody>
          <a:bodyPr wrap="square" lIns="0" tIns="0" rIns="0" bIns="0" rtlCol="0">
            <a:spAutoFit/>
          </a:bodyPr>
          <a:lstStyle/>
          <a:p>
            <a:r>
              <a:rPr lang="en-ID" sz="2800" b="1" dirty="0">
                <a:solidFill>
                  <a:schemeClr val="tx1">
                    <a:lumMod val="85000"/>
                    <a:lumOff val="15000"/>
                  </a:schemeClr>
                </a:solidFill>
              </a:rPr>
              <a:t>Lorem Ipsum </a:t>
            </a:r>
          </a:p>
        </p:txBody>
      </p:sp>
      <p:sp>
        <p:nvSpPr>
          <p:cNvPr id="138" name="Text Placeholder 2">
            <a:extLst>
              <a:ext uri="{FF2B5EF4-FFF2-40B4-BE49-F238E27FC236}">
                <a16:creationId xmlns:a16="http://schemas.microsoft.com/office/drawing/2014/main" id="{C4B22A8A-8162-4368-A6EC-5E6D72F1AA4D}"/>
              </a:ext>
            </a:extLst>
          </p:cNvPr>
          <p:cNvSpPr txBox="1">
            <a:spLocks/>
          </p:cNvSpPr>
          <p:nvPr/>
        </p:nvSpPr>
        <p:spPr>
          <a:xfrm>
            <a:off x="6606774" y="1387939"/>
            <a:ext cx="4966439" cy="1231106"/>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US" sz="1600" i="1" dirty="0">
                <a:solidFill>
                  <a:schemeClr val="tx1">
                    <a:lumMod val="85000"/>
                    <a:lumOff val="15000"/>
                  </a:schemeClr>
                </a:solidFill>
              </a:rPr>
              <a:t>Lorem ipsum dolor sit </a:t>
            </a:r>
            <a:r>
              <a:rPr lang="en-US" sz="1600" i="1" dirty="0" err="1">
                <a:solidFill>
                  <a:schemeClr val="tx1">
                    <a:lumMod val="85000"/>
                    <a:lumOff val="15000"/>
                  </a:schemeClr>
                </a:solidFill>
              </a:rPr>
              <a:t>amet</a:t>
            </a:r>
            <a:r>
              <a:rPr lang="en-US" sz="1600" i="1" dirty="0">
                <a:solidFill>
                  <a:schemeClr val="tx1">
                    <a:lumMod val="85000"/>
                    <a:lumOff val="15000"/>
                  </a:schemeClr>
                </a:solidFill>
              </a:rPr>
              <a:t>, </a:t>
            </a:r>
            <a:r>
              <a:rPr lang="en-US" sz="1600" i="1" dirty="0" err="1">
                <a:solidFill>
                  <a:schemeClr val="tx1">
                    <a:lumMod val="85000"/>
                    <a:lumOff val="15000"/>
                  </a:schemeClr>
                </a:solidFill>
              </a:rPr>
              <a:t>consectetur</a:t>
            </a:r>
            <a:r>
              <a:rPr lang="en-US" sz="1600" i="1" dirty="0">
                <a:solidFill>
                  <a:schemeClr val="tx1">
                    <a:lumMod val="85000"/>
                    <a:lumOff val="15000"/>
                  </a:schemeClr>
                </a:solidFill>
              </a:rPr>
              <a:t> </a:t>
            </a:r>
            <a:r>
              <a:rPr lang="en-US" sz="1600" i="1" dirty="0" err="1">
                <a:solidFill>
                  <a:schemeClr val="tx1">
                    <a:lumMod val="85000"/>
                    <a:lumOff val="15000"/>
                  </a:schemeClr>
                </a:solidFill>
              </a:rPr>
              <a:t>adipiscing</a:t>
            </a:r>
            <a:r>
              <a:rPr lang="en-US" sz="1600" i="1" dirty="0">
                <a:solidFill>
                  <a:schemeClr val="tx1">
                    <a:lumMod val="85000"/>
                    <a:lumOff val="15000"/>
                  </a:schemeClr>
                </a:solidFill>
              </a:rPr>
              <a:t> </a:t>
            </a:r>
            <a:r>
              <a:rPr lang="en-US" sz="1600" i="1" dirty="0" err="1">
                <a:solidFill>
                  <a:schemeClr val="tx1">
                    <a:lumMod val="85000"/>
                    <a:lumOff val="15000"/>
                  </a:schemeClr>
                </a:solidFill>
              </a:rPr>
              <a:t>elit</a:t>
            </a:r>
            <a:r>
              <a:rPr lang="en-US" sz="1600" i="1" dirty="0">
                <a:solidFill>
                  <a:schemeClr val="tx1">
                    <a:lumMod val="85000"/>
                    <a:lumOff val="15000"/>
                  </a:schemeClr>
                </a:solidFill>
              </a:rPr>
              <a:t>. </a:t>
            </a:r>
            <a:r>
              <a:rPr lang="en-US" sz="1600" i="1" dirty="0" err="1">
                <a:solidFill>
                  <a:schemeClr val="tx1">
                    <a:lumMod val="85000"/>
                    <a:lumOff val="15000"/>
                  </a:schemeClr>
                </a:solidFill>
              </a:rPr>
              <a:t>Aliquam</a:t>
            </a:r>
            <a:r>
              <a:rPr lang="en-US" sz="1600" i="1" dirty="0">
                <a:solidFill>
                  <a:schemeClr val="tx1">
                    <a:lumMod val="85000"/>
                    <a:lumOff val="15000"/>
                  </a:schemeClr>
                </a:solidFill>
              </a:rPr>
              <a:t> at </a:t>
            </a:r>
            <a:r>
              <a:rPr lang="en-US" sz="1600" i="1" dirty="0" err="1">
                <a:solidFill>
                  <a:schemeClr val="tx1">
                    <a:lumMod val="85000"/>
                    <a:lumOff val="15000"/>
                  </a:schemeClr>
                </a:solidFill>
              </a:rPr>
              <a:t>volutpat</a:t>
            </a:r>
            <a:r>
              <a:rPr lang="en-US" sz="1600" i="1" dirty="0">
                <a:solidFill>
                  <a:schemeClr val="tx1">
                    <a:lumMod val="85000"/>
                    <a:lumOff val="15000"/>
                  </a:schemeClr>
                </a:solidFill>
              </a:rPr>
              <a:t> </a:t>
            </a:r>
            <a:r>
              <a:rPr lang="en-US" sz="1600" i="1" dirty="0" err="1">
                <a:solidFill>
                  <a:schemeClr val="tx1">
                    <a:lumMod val="85000"/>
                    <a:lumOff val="15000"/>
                  </a:schemeClr>
                </a:solidFill>
              </a:rPr>
              <a:t>massa</a:t>
            </a:r>
            <a:r>
              <a:rPr lang="en-US" sz="1600" i="1" dirty="0">
                <a:solidFill>
                  <a:schemeClr val="tx1">
                    <a:lumMod val="85000"/>
                    <a:lumOff val="15000"/>
                  </a:schemeClr>
                </a:solidFill>
              </a:rPr>
              <a:t>, sed </a:t>
            </a:r>
            <a:r>
              <a:rPr lang="en-US" sz="1600" i="1" dirty="0" err="1">
                <a:solidFill>
                  <a:schemeClr val="tx1">
                    <a:lumMod val="85000"/>
                    <a:lumOff val="15000"/>
                  </a:schemeClr>
                </a:solidFill>
              </a:rPr>
              <a:t>congue</a:t>
            </a:r>
            <a:r>
              <a:rPr lang="en-US" sz="1600" i="1" dirty="0">
                <a:solidFill>
                  <a:schemeClr val="tx1">
                    <a:lumMod val="85000"/>
                    <a:lumOff val="15000"/>
                  </a:schemeClr>
                </a:solidFill>
              </a:rPr>
              <a:t> </a:t>
            </a:r>
            <a:r>
              <a:rPr lang="en-US" sz="1600" i="1" dirty="0" err="1">
                <a:solidFill>
                  <a:schemeClr val="tx1">
                    <a:lumMod val="85000"/>
                    <a:lumOff val="15000"/>
                  </a:schemeClr>
                </a:solidFill>
              </a:rPr>
              <a:t>lacus</a:t>
            </a:r>
            <a:r>
              <a:rPr lang="en-US" sz="1600" i="1" dirty="0">
                <a:solidFill>
                  <a:schemeClr val="tx1">
                    <a:lumMod val="85000"/>
                    <a:lumOff val="15000"/>
                  </a:schemeClr>
                </a:solidFill>
              </a:rPr>
              <a:t>. Proin </a:t>
            </a:r>
            <a:r>
              <a:rPr lang="en-US" sz="1600" i="1" dirty="0" err="1">
                <a:solidFill>
                  <a:schemeClr val="tx1">
                    <a:lumMod val="85000"/>
                    <a:lumOff val="15000"/>
                  </a:schemeClr>
                </a:solidFill>
              </a:rPr>
              <a:t>ornare</a:t>
            </a:r>
            <a:r>
              <a:rPr lang="en-US" sz="1600" i="1" dirty="0">
                <a:solidFill>
                  <a:schemeClr val="tx1">
                    <a:lumMod val="85000"/>
                    <a:lumOff val="15000"/>
                  </a:schemeClr>
                </a:solidFill>
              </a:rPr>
              <a:t> </a:t>
            </a:r>
            <a:r>
              <a:rPr lang="en-US" sz="1600" i="1" dirty="0" err="1">
                <a:solidFill>
                  <a:schemeClr val="tx1">
                    <a:lumMod val="85000"/>
                    <a:lumOff val="15000"/>
                  </a:schemeClr>
                </a:solidFill>
              </a:rPr>
              <a:t>erat</a:t>
            </a:r>
            <a:r>
              <a:rPr lang="en-US" sz="1600" i="1" dirty="0">
                <a:solidFill>
                  <a:schemeClr val="tx1">
                    <a:lumMod val="85000"/>
                    <a:lumOff val="15000"/>
                  </a:schemeClr>
                </a:solidFill>
              </a:rPr>
              <a:t> et semper </a:t>
            </a:r>
            <a:r>
              <a:rPr lang="en-US" sz="1600" i="1" dirty="0" err="1">
                <a:solidFill>
                  <a:schemeClr val="tx1">
                    <a:lumMod val="85000"/>
                    <a:lumOff val="15000"/>
                  </a:schemeClr>
                </a:solidFill>
              </a:rPr>
              <a:t>tincidunt</a:t>
            </a:r>
            <a:r>
              <a:rPr lang="en-US" sz="1600" i="1" dirty="0">
                <a:solidFill>
                  <a:schemeClr val="tx1">
                    <a:lumMod val="85000"/>
                    <a:lumOff val="15000"/>
                  </a:schemeClr>
                </a:solidFill>
              </a:rPr>
              <a:t>. Sed </a:t>
            </a:r>
            <a:r>
              <a:rPr lang="en-US" sz="1600" i="1" dirty="0" err="1">
                <a:solidFill>
                  <a:schemeClr val="tx1">
                    <a:lumMod val="85000"/>
                    <a:lumOff val="15000"/>
                  </a:schemeClr>
                </a:solidFill>
              </a:rPr>
              <a:t>orci</a:t>
            </a:r>
            <a:r>
              <a:rPr lang="en-US" sz="1600" i="1" dirty="0">
                <a:solidFill>
                  <a:schemeClr val="tx1">
                    <a:lumMod val="85000"/>
                    <a:lumOff val="15000"/>
                  </a:schemeClr>
                </a:solidFill>
              </a:rPr>
              <a:t> </a:t>
            </a:r>
            <a:r>
              <a:rPr lang="en-US" sz="1600" i="1" dirty="0" err="1">
                <a:solidFill>
                  <a:schemeClr val="tx1">
                    <a:lumMod val="85000"/>
                    <a:lumOff val="15000"/>
                  </a:schemeClr>
                </a:solidFill>
              </a:rPr>
              <a:t>enim</a:t>
            </a:r>
            <a:r>
              <a:rPr lang="en-US" sz="1600" i="1" dirty="0">
                <a:solidFill>
                  <a:schemeClr val="tx1">
                    <a:lumMod val="85000"/>
                    <a:lumOff val="15000"/>
                  </a:schemeClr>
                </a:solidFill>
              </a:rPr>
              <a:t>, </a:t>
            </a:r>
            <a:r>
              <a:rPr lang="en-US" sz="1600" i="1" dirty="0" err="1">
                <a:solidFill>
                  <a:schemeClr val="tx1">
                    <a:lumMod val="85000"/>
                    <a:lumOff val="15000"/>
                  </a:schemeClr>
                </a:solidFill>
              </a:rPr>
              <a:t>egestas</a:t>
            </a:r>
            <a:r>
              <a:rPr lang="en-US" sz="1600" i="1" dirty="0">
                <a:solidFill>
                  <a:schemeClr val="tx1">
                    <a:lumMod val="85000"/>
                    <a:lumOff val="15000"/>
                  </a:schemeClr>
                </a:solidFill>
              </a:rPr>
              <a:t> </a:t>
            </a:r>
            <a:r>
              <a:rPr lang="en-US" sz="1600" i="1" dirty="0" err="1">
                <a:solidFill>
                  <a:schemeClr val="tx1">
                    <a:lumMod val="85000"/>
                    <a:lumOff val="15000"/>
                  </a:schemeClr>
                </a:solidFill>
              </a:rPr>
              <a:t>quis</a:t>
            </a:r>
            <a:r>
              <a:rPr lang="en-US" sz="1600" i="1" dirty="0">
                <a:solidFill>
                  <a:schemeClr val="tx1">
                    <a:lumMod val="85000"/>
                    <a:lumOff val="15000"/>
                  </a:schemeClr>
                </a:solidFill>
              </a:rPr>
              <a:t> </a:t>
            </a:r>
            <a:r>
              <a:rPr lang="en-US" sz="1600" i="1" dirty="0" err="1">
                <a:solidFill>
                  <a:schemeClr val="tx1">
                    <a:lumMod val="85000"/>
                    <a:lumOff val="15000"/>
                  </a:schemeClr>
                </a:solidFill>
              </a:rPr>
              <a:t>lectus</a:t>
            </a:r>
            <a:r>
              <a:rPr lang="en-US" sz="1600" i="1" dirty="0">
                <a:solidFill>
                  <a:schemeClr val="tx1">
                    <a:lumMod val="85000"/>
                    <a:lumOff val="15000"/>
                  </a:schemeClr>
                </a:solidFill>
              </a:rPr>
              <a:t> </a:t>
            </a:r>
            <a:r>
              <a:rPr lang="en-US" sz="1600" i="1" dirty="0" err="1">
                <a:solidFill>
                  <a:schemeClr val="tx1">
                    <a:lumMod val="85000"/>
                    <a:lumOff val="15000"/>
                  </a:schemeClr>
                </a:solidFill>
              </a:rPr>
              <a:t>sollicitudin</a:t>
            </a:r>
            <a:r>
              <a:rPr lang="en-US" sz="1600" i="1" dirty="0">
                <a:solidFill>
                  <a:schemeClr val="tx1">
                    <a:lumMod val="85000"/>
                    <a:lumOff val="15000"/>
                  </a:schemeClr>
                </a:solidFill>
              </a:rPr>
              <a:t>, semper </a:t>
            </a:r>
            <a:r>
              <a:rPr lang="en-US" sz="1600" i="1" dirty="0" err="1">
                <a:solidFill>
                  <a:schemeClr val="tx1">
                    <a:lumMod val="85000"/>
                    <a:lumOff val="15000"/>
                  </a:schemeClr>
                </a:solidFill>
              </a:rPr>
              <a:t>fringilla</a:t>
            </a:r>
            <a:r>
              <a:rPr lang="en-US" sz="1600" i="1" dirty="0">
                <a:solidFill>
                  <a:schemeClr val="tx1">
                    <a:lumMod val="85000"/>
                    <a:lumOff val="15000"/>
                  </a:schemeClr>
                </a:solidFill>
              </a:rPr>
              <a:t> </a:t>
            </a:r>
            <a:r>
              <a:rPr lang="en-US" sz="1600" i="1" dirty="0" err="1">
                <a:solidFill>
                  <a:schemeClr val="tx1">
                    <a:lumMod val="85000"/>
                    <a:lumOff val="15000"/>
                  </a:schemeClr>
                </a:solidFill>
              </a:rPr>
              <a:t>justo</a:t>
            </a:r>
            <a:r>
              <a:rPr lang="en-US" sz="1600" i="1" dirty="0">
                <a:solidFill>
                  <a:schemeClr val="tx1">
                    <a:lumMod val="85000"/>
                    <a:lumOff val="15000"/>
                  </a:schemeClr>
                </a:solidFill>
              </a:rPr>
              <a:t>. </a:t>
            </a:r>
            <a:r>
              <a:rPr lang="en-US" sz="1600" i="1" dirty="0" err="1">
                <a:solidFill>
                  <a:schemeClr val="tx1">
                    <a:lumMod val="85000"/>
                    <a:lumOff val="15000"/>
                  </a:schemeClr>
                </a:solidFill>
              </a:rPr>
              <a:t>Curabitur</a:t>
            </a:r>
            <a:r>
              <a:rPr lang="en-US" sz="1600" i="1" dirty="0">
                <a:solidFill>
                  <a:schemeClr val="tx1">
                    <a:lumMod val="85000"/>
                    <a:lumOff val="15000"/>
                  </a:schemeClr>
                </a:solidFill>
              </a:rPr>
              <a:t> </a:t>
            </a:r>
            <a:r>
              <a:rPr lang="en-US" sz="1600" i="1" dirty="0" err="1">
                <a:solidFill>
                  <a:schemeClr val="tx1">
                    <a:lumMod val="85000"/>
                    <a:lumOff val="15000"/>
                  </a:schemeClr>
                </a:solidFill>
              </a:rPr>
              <a:t>ullamcorper</a:t>
            </a:r>
            <a:r>
              <a:rPr lang="en-US" sz="1600" i="1" dirty="0">
                <a:solidFill>
                  <a:schemeClr val="tx1">
                    <a:lumMod val="85000"/>
                    <a:lumOff val="15000"/>
                  </a:schemeClr>
                </a:solidFill>
              </a:rPr>
              <a:t>, </a:t>
            </a:r>
            <a:r>
              <a:rPr lang="en-US" sz="1600" i="1" dirty="0" err="1">
                <a:solidFill>
                  <a:schemeClr val="tx1">
                    <a:lumMod val="85000"/>
                    <a:lumOff val="15000"/>
                  </a:schemeClr>
                </a:solidFill>
              </a:rPr>
              <a:t>sem</a:t>
            </a:r>
            <a:r>
              <a:rPr lang="en-US" sz="1600" i="1" dirty="0">
                <a:solidFill>
                  <a:schemeClr val="tx1">
                    <a:lumMod val="85000"/>
                    <a:lumOff val="15000"/>
                  </a:schemeClr>
                </a:solidFill>
              </a:rPr>
              <a:t> </a:t>
            </a:r>
            <a:r>
              <a:rPr lang="en-US" sz="1600" i="1" dirty="0" err="1">
                <a:solidFill>
                  <a:schemeClr val="tx1">
                    <a:lumMod val="85000"/>
                    <a:lumOff val="15000"/>
                  </a:schemeClr>
                </a:solidFill>
              </a:rPr>
              <a:t>quis</a:t>
            </a:r>
            <a:r>
              <a:rPr lang="en-US" sz="1600" i="1" dirty="0">
                <a:solidFill>
                  <a:schemeClr val="tx1">
                    <a:lumMod val="85000"/>
                    <a:lumOff val="15000"/>
                  </a:schemeClr>
                </a:solidFill>
              </a:rPr>
              <a:t> </a:t>
            </a:r>
            <a:r>
              <a:rPr lang="en-US" sz="1600" i="1" dirty="0" err="1">
                <a:solidFill>
                  <a:schemeClr val="tx1">
                    <a:lumMod val="85000"/>
                    <a:lumOff val="15000"/>
                  </a:schemeClr>
                </a:solidFill>
              </a:rPr>
              <a:t>rhoncus</a:t>
            </a:r>
            <a:r>
              <a:rPr lang="en-US" sz="1600" i="1" dirty="0">
                <a:solidFill>
                  <a:schemeClr val="tx1">
                    <a:lumMod val="85000"/>
                    <a:lumOff val="15000"/>
                  </a:schemeClr>
                </a:solidFill>
              </a:rPr>
              <a:t> cursus, </a:t>
            </a:r>
          </a:p>
        </p:txBody>
      </p:sp>
      <p:sp>
        <p:nvSpPr>
          <p:cNvPr id="153" name="TextBox 152">
            <a:extLst>
              <a:ext uri="{FF2B5EF4-FFF2-40B4-BE49-F238E27FC236}">
                <a16:creationId xmlns:a16="http://schemas.microsoft.com/office/drawing/2014/main" id="{C1AB8F3F-272C-4504-9143-28F5810AC887}"/>
              </a:ext>
            </a:extLst>
          </p:cNvPr>
          <p:cNvSpPr txBox="1"/>
          <p:nvPr/>
        </p:nvSpPr>
        <p:spPr>
          <a:xfrm>
            <a:off x="618786" y="604287"/>
            <a:ext cx="5477214" cy="1231106"/>
          </a:xfrm>
          <a:prstGeom prst="rect">
            <a:avLst/>
          </a:prstGeom>
          <a:noFill/>
        </p:spPr>
        <p:txBody>
          <a:bodyPr wrap="square" lIns="0" tIns="0" rIns="0" bIns="0" rtlCol="0" anchor="t" anchorCtr="0">
            <a:spAutoFit/>
          </a:bodyPr>
          <a:lstStyle/>
          <a:p>
            <a:r>
              <a:rPr lang="en-US" sz="4000" b="1" dirty="0">
                <a:solidFill>
                  <a:srgbClr val="FB5252"/>
                </a:solidFill>
                <a:latin typeface="Arial Black" panose="020B0A04020102020204" pitchFamily="34" charset="0"/>
              </a:rPr>
              <a:t>What is Language Learning</a:t>
            </a:r>
            <a:endParaRPr lang="en-US" sz="2400" b="1" dirty="0">
              <a:solidFill>
                <a:srgbClr val="FB5252"/>
              </a:solidFill>
              <a:latin typeface="Arial Black" panose="020B0A04020102020204" pitchFamily="34" charset="0"/>
            </a:endParaRPr>
          </a:p>
        </p:txBody>
      </p:sp>
      <p:sp>
        <p:nvSpPr>
          <p:cNvPr id="168" name="Text Placeholder 2">
            <a:extLst>
              <a:ext uri="{FF2B5EF4-FFF2-40B4-BE49-F238E27FC236}">
                <a16:creationId xmlns:a16="http://schemas.microsoft.com/office/drawing/2014/main" id="{993AF6C1-FC5B-429E-9E7F-FCEB9300FC32}"/>
              </a:ext>
            </a:extLst>
          </p:cNvPr>
          <p:cNvSpPr txBox="1">
            <a:spLocks/>
          </p:cNvSpPr>
          <p:nvPr/>
        </p:nvSpPr>
        <p:spPr>
          <a:xfrm>
            <a:off x="6606775" y="3209092"/>
            <a:ext cx="2375313" cy="1723549"/>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spcAft>
                <a:spcPts val="1200"/>
              </a:spcAft>
              <a:buClr>
                <a:srgbClr val="008BD0"/>
              </a:buClr>
            </a:pPr>
            <a:r>
              <a:rPr lang="en-US" sz="1400" dirty="0">
                <a:solidFill>
                  <a:schemeClr val="tx1">
                    <a:lumMod val="85000"/>
                    <a:lumOff val="15000"/>
                  </a:schemeClr>
                </a:solidFill>
              </a:rPr>
              <a:t>Lorem ipsum dolor sit </a:t>
            </a:r>
            <a:r>
              <a:rPr lang="en-US" sz="1400" dirty="0" err="1">
                <a:solidFill>
                  <a:schemeClr val="tx1">
                    <a:lumMod val="85000"/>
                    <a:lumOff val="15000"/>
                  </a:schemeClr>
                </a:solidFill>
              </a:rPr>
              <a:t>amet</a:t>
            </a:r>
            <a:r>
              <a:rPr lang="en-US" sz="1400" dirty="0">
                <a:solidFill>
                  <a:schemeClr val="tx1">
                    <a:lumMod val="85000"/>
                    <a:lumOff val="15000"/>
                  </a:schemeClr>
                </a:solidFill>
              </a:rPr>
              <a:t>, </a:t>
            </a:r>
            <a:r>
              <a:rPr lang="en-US" sz="1400" dirty="0" err="1">
                <a:solidFill>
                  <a:schemeClr val="tx1">
                    <a:lumMod val="85000"/>
                    <a:lumOff val="15000"/>
                  </a:schemeClr>
                </a:solidFill>
              </a:rPr>
              <a:t>consectetur</a:t>
            </a:r>
            <a:r>
              <a:rPr lang="en-US" sz="1400" dirty="0">
                <a:solidFill>
                  <a:schemeClr val="tx1">
                    <a:lumMod val="85000"/>
                    <a:lumOff val="15000"/>
                  </a:schemeClr>
                </a:solidFill>
              </a:rPr>
              <a:t> </a:t>
            </a:r>
            <a:r>
              <a:rPr lang="en-US" sz="1400" dirty="0" err="1">
                <a:solidFill>
                  <a:schemeClr val="tx1">
                    <a:lumMod val="85000"/>
                    <a:lumOff val="15000"/>
                  </a:schemeClr>
                </a:solidFill>
              </a:rPr>
              <a:t>adipiscing</a:t>
            </a:r>
            <a:r>
              <a:rPr lang="en-US" sz="1400" dirty="0">
                <a:solidFill>
                  <a:schemeClr val="tx1">
                    <a:lumMod val="85000"/>
                    <a:lumOff val="15000"/>
                  </a:schemeClr>
                </a:solidFill>
              </a:rPr>
              <a:t> </a:t>
            </a:r>
            <a:r>
              <a:rPr lang="en-US" sz="1400" dirty="0" err="1">
                <a:solidFill>
                  <a:schemeClr val="tx1">
                    <a:lumMod val="85000"/>
                    <a:lumOff val="15000"/>
                  </a:schemeClr>
                </a:solidFill>
              </a:rPr>
              <a:t>elit</a:t>
            </a:r>
            <a:r>
              <a:rPr lang="en-US" sz="1400" dirty="0">
                <a:solidFill>
                  <a:schemeClr val="tx1">
                    <a:lumMod val="85000"/>
                    <a:lumOff val="15000"/>
                  </a:schemeClr>
                </a:solidFill>
              </a:rPr>
              <a:t>. </a:t>
            </a:r>
            <a:r>
              <a:rPr lang="en-US" sz="1400" dirty="0" err="1">
                <a:solidFill>
                  <a:schemeClr val="tx1">
                    <a:lumMod val="85000"/>
                    <a:lumOff val="15000"/>
                  </a:schemeClr>
                </a:solidFill>
              </a:rPr>
              <a:t>Aliquam</a:t>
            </a:r>
            <a:r>
              <a:rPr lang="en-US" sz="1400" dirty="0">
                <a:solidFill>
                  <a:schemeClr val="tx1">
                    <a:lumMod val="85000"/>
                    <a:lumOff val="15000"/>
                  </a:schemeClr>
                </a:solidFill>
              </a:rPr>
              <a:t> at </a:t>
            </a:r>
            <a:r>
              <a:rPr lang="en-US" sz="1400" dirty="0" err="1">
                <a:solidFill>
                  <a:schemeClr val="tx1">
                    <a:lumMod val="85000"/>
                    <a:lumOff val="15000"/>
                  </a:schemeClr>
                </a:solidFill>
              </a:rPr>
              <a:t>volutpat</a:t>
            </a:r>
            <a:r>
              <a:rPr lang="en-US" sz="1400" dirty="0">
                <a:solidFill>
                  <a:schemeClr val="tx1">
                    <a:lumMod val="85000"/>
                    <a:lumOff val="15000"/>
                  </a:schemeClr>
                </a:solidFill>
              </a:rPr>
              <a:t> </a:t>
            </a:r>
            <a:r>
              <a:rPr lang="en-US" sz="1400" dirty="0" err="1">
                <a:solidFill>
                  <a:schemeClr val="tx1">
                    <a:lumMod val="85000"/>
                    <a:lumOff val="15000"/>
                  </a:schemeClr>
                </a:solidFill>
              </a:rPr>
              <a:t>massa</a:t>
            </a:r>
            <a:r>
              <a:rPr lang="en-US" sz="1400" dirty="0">
                <a:solidFill>
                  <a:schemeClr val="tx1">
                    <a:lumMod val="85000"/>
                    <a:lumOff val="15000"/>
                  </a:schemeClr>
                </a:solidFill>
              </a:rPr>
              <a:t>, sed </a:t>
            </a:r>
            <a:r>
              <a:rPr lang="en-US" sz="1400" dirty="0" err="1">
                <a:solidFill>
                  <a:schemeClr val="tx1">
                    <a:lumMod val="85000"/>
                    <a:lumOff val="15000"/>
                  </a:schemeClr>
                </a:solidFill>
              </a:rPr>
              <a:t>congue</a:t>
            </a:r>
            <a:r>
              <a:rPr lang="en-US" sz="1400" dirty="0">
                <a:solidFill>
                  <a:schemeClr val="tx1">
                    <a:lumMod val="85000"/>
                    <a:lumOff val="15000"/>
                  </a:schemeClr>
                </a:solidFill>
              </a:rPr>
              <a:t> </a:t>
            </a:r>
            <a:r>
              <a:rPr lang="en-US" sz="1400" dirty="0" err="1">
                <a:solidFill>
                  <a:schemeClr val="tx1">
                    <a:lumMod val="85000"/>
                    <a:lumOff val="15000"/>
                  </a:schemeClr>
                </a:solidFill>
              </a:rPr>
              <a:t>lacus</a:t>
            </a:r>
            <a:r>
              <a:rPr lang="en-US" sz="1400" dirty="0">
                <a:solidFill>
                  <a:schemeClr val="tx1">
                    <a:lumMod val="85000"/>
                    <a:lumOff val="15000"/>
                  </a:schemeClr>
                </a:solidFill>
              </a:rPr>
              <a:t>. Proin </a:t>
            </a:r>
            <a:r>
              <a:rPr lang="en-US" sz="1400" dirty="0" err="1">
                <a:solidFill>
                  <a:schemeClr val="tx1">
                    <a:lumMod val="85000"/>
                    <a:lumOff val="15000"/>
                  </a:schemeClr>
                </a:solidFill>
              </a:rPr>
              <a:t>ornare</a:t>
            </a:r>
            <a:r>
              <a:rPr lang="en-US" sz="1400" dirty="0">
                <a:solidFill>
                  <a:schemeClr val="tx1">
                    <a:lumMod val="85000"/>
                    <a:lumOff val="15000"/>
                  </a:schemeClr>
                </a:solidFill>
              </a:rPr>
              <a:t> </a:t>
            </a:r>
            <a:r>
              <a:rPr lang="en-US" sz="1400" dirty="0" err="1">
                <a:solidFill>
                  <a:schemeClr val="tx1">
                    <a:lumMod val="85000"/>
                    <a:lumOff val="15000"/>
                  </a:schemeClr>
                </a:solidFill>
              </a:rPr>
              <a:t>erat</a:t>
            </a:r>
            <a:r>
              <a:rPr lang="en-US" sz="1400" dirty="0">
                <a:solidFill>
                  <a:schemeClr val="tx1">
                    <a:lumMod val="85000"/>
                    <a:lumOff val="15000"/>
                  </a:schemeClr>
                </a:solidFill>
              </a:rPr>
              <a:t> et semper </a:t>
            </a:r>
            <a:r>
              <a:rPr lang="en-US" sz="1400" dirty="0" err="1">
                <a:solidFill>
                  <a:schemeClr val="tx1">
                    <a:lumMod val="85000"/>
                    <a:lumOff val="15000"/>
                  </a:schemeClr>
                </a:solidFill>
              </a:rPr>
              <a:t>tincidunt</a:t>
            </a:r>
            <a:r>
              <a:rPr lang="en-US" sz="1400" dirty="0">
                <a:solidFill>
                  <a:schemeClr val="tx1">
                    <a:lumMod val="85000"/>
                    <a:lumOff val="15000"/>
                  </a:schemeClr>
                </a:solidFill>
              </a:rPr>
              <a:t>. Sed </a:t>
            </a:r>
            <a:r>
              <a:rPr lang="en-US" sz="1400" dirty="0" err="1">
                <a:solidFill>
                  <a:schemeClr val="tx1">
                    <a:lumMod val="85000"/>
                    <a:lumOff val="15000"/>
                  </a:schemeClr>
                </a:solidFill>
              </a:rPr>
              <a:t>orci</a:t>
            </a:r>
            <a:r>
              <a:rPr lang="en-US" sz="1400" dirty="0">
                <a:solidFill>
                  <a:schemeClr val="tx1">
                    <a:lumMod val="85000"/>
                    <a:lumOff val="15000"/>
                  </a:schemeClr>
                </a:solidFill>
              </a:rPr>
              <a:t> </a:t>
            </a:r>
            <a:r>
              <a:rPr lang="en-US" sz="1400" dirty="0" err="1">
                <a:solidFill>
                  <a:schemeClr val="tx1">
                    <a:lumMod val="85000"/>
                    <a:lumOff val="15000"/>
                  </a:schemeClr>
                </a:solidFill>
              </a:rPr>
              <a:t>enim</a:t>
            </a:r>
            <a:r>
              <a:rPr lang="en-US" sz="1400" dirty="0">
                <a:solidFill>
                  <a:schemeClr val="tx1">
                    <a:lumMod val="85000"/>
                    <a:lumOff val="15000"/>
                  </a:schemeClr>
                </a:solidFill>
              </a:rPr>
              <a:t>, </a:t>
            </a:r>
            <a:r>
              <a:rPr lang="en-US" sz="1400" dirty="0" err="1">
                <a:solidFill>
                  <a:schemeClr val="tx1">
                    <a:lumMod val="85000"/>
                    <a:lumOff val="15000"/>
                  </a:schemeClr>
                </a:solidFill>
              </a:rPr>
              <a:t>egestas</a:t>
            </a:r>
            <a:r>
              <a:rPr lang="en-US" sz="1400" dirty="0">
                <a:solidFill>
                  <a:schemeClr val="tx1">
                    <a:lumMod val="85000"/>
                    <a:lumOff val="15000"/>
                  </a:schemeClr>
                </a:solidFill>
              </a:rPr>
              <a:t> </a:t>
            </a:r>
            <a:r>
              <a:rPr lang="en-US" sz="1400" dirty="0" err="1">
                <a:solidFill>
                  <a:schemeClr val="tx1">
                    <a:lumMod val="85000"/>
                    <a:lumOff val="15000"/>
                  </a:schemeClr>
                </a:solidFill>
              </a:rPr>
              <a:t>quis</a:t>
            </a:r>
            <a:r>
              <a:rPr lang="en-US" sz="1400" dirty="0">
                <a:solidFill>
                  <a:schemeClr val="tx1">
                    <a:lumMod val="85000"/>
                    <a:lumOff val="15000"/>
                  </a:schemeClr>
                </a:solidFill>
              </a:rPr>
              <a:t> </a:t>
            </a:r>
            <a:r>
              <a:rPr lang="en-US" sz="1400" dirty="0" err="1">
                <a:solidFill>
                  <a:schemeClr val="tx1">
                    <a:lumMod val="85000"/>
                    <a:lumOff val="15000"/>
                  </a:schemeClr>
                </a:solidFill>
              </a:rPr>
              <a:t>lectus</a:t>
            </a:r>
            <a:r>
              <a:rPr lang="en-US" sz="1400" dirty="0">
                <a:solidFill>
                  <a:schemeClr val="tx1">
                    <a:lumMod val="85000"/>
                    <a:lumOff val="15000"/>
                  </a:schemeClr>
                </a:solidFill>
              </a:rPr>
              <a:t> </a:t>
            </a:r>
            <a:r>
              <a:rPr lang="en-US" sz="1400" dirty="0" err="1">
                <a:solidFill>
                  <a:schemeClr val="tx1">
                    <a:lumMod val="85000"/>
                    <a:lumOff val="15000"/>
                  </a:schemeClr>
                </a:solidFill>
              </a:rPr>
              <a:t>sollicitudin</a:t>
            </a:r>
            <a:r>
              <a:rPr lang="en-US" sz="1400" dirty="0">
                <a:solidFill>
                  <a:schemeClr val="tx1">
                    <a:lumMod val="85000"/>
                    <a:lumOff val="15000"/>
                  </a:schemeClr>
                </a:solidFill>
              </a:rPr>
              <a:t>, semper </a:t>
            </a:r>
            <a:r>
              <a:rPr lang="en-US" sz="1400" dirty="0" err="1">
                <a:solidFill>
                  <a:schemeClr val="tx1">
                    <a:lumMod val="85000"/>
                    <a:lumOff val="15000"/>
                  </a:schemeClr>
                </a:solidFill>
              </a:rPr>
              <a:t>fringilla</a:t>
            </a:r>
            <a:r>
              <a:rPr lang="en-US" sz="1400" dirty="0">
                <a:solidFill>
                  <a:schemeClr val="tx1">
                    <a:lumMod val="85000"/>
                    <a:lumOff val="15000"/>
                  </a:schemeClr>
                </a:solidFill>
              </a:rPr>
              <a:t> </a:t>
            </a:r>
            <a:r>
              <a:rPr lang="en-US" sz="1400" dirty="0" err="1">
                <a:solidFill>
                  <a:schemeClr val="tx1">
                    <a:lumMod val="85000"/>
                    <a:lumOff val="15000"/>
                  </a:schemeClr>
                </a:solidFill>
              </a:rPr>
              <a:t>justo</a:t>
            </a:r>
            <a:r>
              <a:rPr lang="en-US" sz="1400" dirty="0">
                <a:solidFill>
                  <a:schemeClr val="tx1">
                    <a:lumMod val="85000"/>
                    <a:lumOff val="15000"/>
                  </a:schemeClr>
                </a:solidFill>
              </a:rPr>
              <a:t>. </a:t>
            </a:r>
          </a:p>
        </p:txBody>
      </p:sp>
      <p:cxnSp>
        <p:nvCxnSpPr>
          <p:cNvPr id="170" name="Straight Connector 169">
            <a:extLst>
              <a:ext uri="{FF2B5EF4-FFF2-40B4-BE49-F238E27FC236}">
                <a16:creationId xmlns:a16="http://schemas.microsoft.com/office/drawing/2014/main" id="{6D5B5BEC-1389-43CF-B5A0-004F57C65925}"/>
              </a:ext>
            </a:extLst>
          </p:cNvPr>
          <p:cNvCxnSpPr>
            <a:cxnSpLocks/>
          </p:cNvCxnSpPr>
          <p:nvPr/>
        </p:nvCxnSpPr>
        <p:spPr>
          <a:xfrm>
            <a:off x="6605516" y="2902067"/>
            <a:ext cx="55682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2" name="Oval 171">
            <a:extLst>
              <a:ext uri="{FF2B5EF4-FFF2-40B4-BE49-F238E27FC236}">
                <a16:creationId xmlns:a16="http://schemas.microsoft.com/office/drawing/2014/main" id="{91D46AD8-D560-4E1A-A681-F28CACDABA54}"/>
              </a:ext>
            </a:extLst>
          </p:cNvPr>
          <p:cNvSpPr/>
          <p:nvPr/>
        </p:nvSpPr>
        <p:spPr>
          <a:xfrm>
            <a:off x="6605516" y="2831509"/>
            <a:ext cx="136477" cy="136477"/>
          </a:xfrm>
          <a:prstGeom prst="ellipse">
            <a:avLst/>
          </a:prstGeom>
          <a:gradFill>
            <a:gsLst>
              <a:gs pos="100000">
                <a:srgbClr val="006496"/>
              </a:gs>
              <a:gs pos="49000">
                <a:srgbClr val="0077B5"/>
              </a:gs>
            </a:gsLst>
            <a:lin ang="5400000" scaled="1"/>
          </a:gra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72">
            <a:extLst>
              <a:ext uri="{FF2B5EF4-FFF2-40B4-BE49-F238E27FC236}">
                <a16:creationId xmlns:a16="http://schemas.microsoft.com/office/drawing/2014/main" id="{8F8714EF-FA52-4E7E-8F5B-5E98A5D11D89}"/>
              </a:ext>
            </a:extLst>
          </p:cNvPr>
          <p:cNvSpPr/>
          <p:nvPr/>
        </p:nvSpPr>
        <p:spPr>
          <a:xfrm>
            <a:off x="9197900" y="2831509"/>
            <a:ext cx="136477" cy="136477"/>
          </a:xfrm>
          <a:prstGeom prst="ellipse">
            <a:avLst/>
          </a:prstGeom>
          <a:gradFill>
            <a:gsLst>
              <a:gs pos="100000">
                <a:srgbClr val="006496"/>
              </a:gs>
              <a:gs pos="49000">
                <a:srgbClr val="0077B5"/>
              </a:gs>
            </a:gsLst>
            <a:lin ang="5400000" scaled="1"/>
          </a:gra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 Placeholder 2">
            <a:extLst>
              <a:ext uri="{FF2B5EF4-FFF2-40B4-BE49-F238E27FC236}">
                <a16:creationId xmlns:a16="http://schemas.microsoft.com/office/drawing/2014/main" id="{F2427643-8CDA-4CA8-ABF7-88AF5B3DC220}"/>
              </a:ext>
            </a:extLst>
          </p:cNvPr>
          <p:cNvSpPr txBox="1">
            <a:spLocks/>
          </p:cNvSpPr>
          <p:nvPr/>
        </p:nvSpPr>
        <p:spPr>
          <a:xfrm>
            <a:off x="9197900" y="3209092"/>
            <a:ext cx="2375313" cy="1723549"/>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spcAft>
                <a:spcPts val="1200"/>
              </a:spcAft>
              <a:buClr>
                <a:srgbClr val="008BD0"/>
              </a:buClr>
            </a:pPr>
            <a:r>
              <a:rPr lang="en-US" sz="1400" dirty="0">
                <a:solidFill>
                  <a:schemeClr val="tx1">
                    <a:lumMod val="85000"/>
                    <a:lumOff val="15000"/>
                  </a:schemeClr>
                </a:solidFill>
              </a:rPr>
              <a:t>Lorem ipsum dolor sit </a:t>
            </a:r>
            <a:r>
              <a:rPr lang="en-US" sz="1400" dirty="0" err="1">
                <a:solidFill>
                  <a:schemeClr val="tx1">
                    <a:lumMod val="85000"/>
                    <a:lumOff val="15000"/>
                  </a:schemeClr>
                </a:solidFill>
              </a:rPr>
              <a:t>amet</a:t>
            </a:r>
            <a:r>
              <a:rPr lang="en-US" sz="1400" dirty="0">
                <a:solidFill>
                  <a:schemeClr val="tx1">
                    <a:lumMod val="85000"/>
                    <a:lumOff val="15000"/>
                  </a:schemeClr>
                </a:solidFill>
              </a:rPr>
              <a:t>, </a:t>
            </a:r>
            <a:r>
              <a:rPr lang="en-US" sz="1400" dirty="0" err="1">
                <a:solidFill>
                  <a:schemeClr val="tx1">
                    <a:lumMod val="85000"/>
                    <a:lumOff val="15000"/>
                  </a:schemeClr>
                </a:solidFill>
              </a:rPr>
              <a:t>consectetur</a:t>
            </a:r>
            <a:r>
              <a:rPr lang="en-US" sz="1400" dirty="0">
                <a:solidFill>
                  <a:schemeClr val="tx1">
                    <a:lumMod val="85000"/>
                    <a:lumOff val="15000"/>
                  </a:schemeClr>
                </a:solidFill>
              </a:rPr>
              <a:t> </a:t>
            </a:r>
            <a:r>
              <a:rPr lang="en-US" sz="1400" dirty="0" err="1">
                <a:solidFill>
                  <a:schemeClr val="tx1">
                    <a:lumMod val="85000"/>
                    <a:lumOff val="15000"/>
                  </a:schemeClr>
                </a:solidFill>
              </a:rPr>
              <a:t>adipiscing</a:t>
            </a:r>
            <a:r>
              <a:rPr lang="en-US" sz="1400" dirty="0">
                <a:solidFill>
                  <a:schemeClr val="tx1">
                    <a:lumMod val="85000"/>
                    <a:lumOff val="15000"/>
                  </a:schemeClr>
                </a:solidFill>
              </a:rPr>
              <a:t> </a:t>
            </a:r>
            <a:r>
              <a:rPr lang="en-US" sz="1400" dirty="0" err="1">
                <a:solidFill>
                  <a:schemeClr val="tx1">
                    <a:lumMod val="85000"/>
                    <a:lumOff val="15000"/>
                  </a:schemeClr>
                </a:solidFill>
              </a:rPr>
              <a:t>elit</a:t>
            </a:r>
            <a:r>
              <a:rPr lang="en-US" sz="1400" dirty="0">
                <a:solidFill>
                  <a:schemeClr val="tx1">
                    <a:lumMod val="85000"/>
                    <a:lumOff val="15000"/>
                  </a:schemeClr>
                </a:solidFill>
              </a:rPr>
              <a:t>. </a:t>
            </a:r>
            <a:r>
              <a:rPr lang="en-US" sz="1400" dirty="0" err="1">
                <a:solidFill>
                  <a:schemeClr val="tx1">
                    <a:lumMod val="85000"/>
                    <a:lumOff val="15000"/>
                  </a:schemeClr>
                </a:solidFill>
              </a:rPr>
              <a:t>Aliquam</a:t>
            </a:r>
            <a:r>
              <a:rPr lang="en-US" sz="1400" dirty="0">
                <a:solidFill>
                  <a:schemeClr val="tx1">
                    <a:lumMod val="85000"/>
                    <a:lumOff val="15000"/>
                  </a:schemeClr>
                </a:solidFill>
              </a:rPr>
              <a:t> at </a:t>
            </a:r>
            <a:r>
              <a:rPr lang="en-US" sz="1400" dirty="0" err="1">
                <a:solidFill>
                  <a:schemeClr val="tx1">
                    <a:lumMod val="85000"/>
                    <a:lumOff val="15000"/>
                  </a:schemeClr>
                </a:solidFill>
              </a:rPr>
              <a:t>volutpat</a:t>
            </a:r>
            <a:r>
              <a:rPr lang="en-US" sz="1400" dirty="0">
                <a:solidFill>
                  <a:schemeClr val="tx1">
                    <a:lumMod val="85000"/>
                    <a:lumOff val="15000"/>
                  </a:schemeClr>
                </a:solidFill>
              </a:rPr>
              <a:t> </a:t>
            </a:r>
            <a:r>
              <a:rPr lang="en-US" sz="1400" dirty="0" err="1">
                <a:solidFill>
                  <a:schemeClr val="tx1">
                    <a:lumMod val="85000"/>
                    <a:lumOff val="15000"/>
                  </a:schemeClr>
                </a:solidFill>
              </a:rPr>
              <a:t>massa</a:t>
            </a:r>
            <a:r>
              <a:rPr lang="en-US" sz="1400" dirty="0">
                <a:solidFill>
                  <a:schemeClr val="tx1">
                    <a:lumMod val="85000"/>
                    <a:lumOff val="15000"/>
                  </a:schemeClr>
                </a:solidFill>
              </a:rPr>
              <a:t>, sed </a:t>
            </a:r>
            <a:r>
              <a:rPr lang="en-US" sz="1400" dirty="0" err="1">
                <a:solidFill>
                  <a:schemeClr val="tx1">
                    <a:lumMod val="85000"/>
                    <a:lumOff val="15000"/>
                  </a:schemeClr>
                </a:solidFill>
              </a:rPr>
              <a:t>congue</a:t>
            </a:r>
            <a:r>
              <a:rPr lang="en-US" sz="1400" dirty="0">
                <a:solidFill>
                  <a:schemeClr val="tx1">
                    <a:lumMod val="85000"/>
                    <a:lumOff val="15000"/>
                  </a:schemeClr>
                </a:solidFill>
              </a:rPr>
              <a:t> </a:t>
            </a:r>
            <a:r>
              <a:rPr lang="en-US" sz="1400" dirty="0" err="1">
                <a:solidFill>
                  <a:schemeClr val="tx1">
                    <a:lumMod val="85000"/>
                    <a:lumOff val="15000"/>
                  </a:schemeClr>
                </a:solidFill>
              </a:rPr>
              <a:t>lacus</a:t>
            </a:r>
            <a:r>
              <a:rPr lang="en-US" sz="1400" dirty="0">
                <a:solidFill>
                  <a:schemeClr val="tx1">
                    <a:lumMod val="85000"/>
                    <a:lumOff val="15000"/>
                  </a:schemeClr>
                </a:solidFill>
              </a:rPr>
              <a:t>. Proin </a:t>
            </a:r>
            <a:r>
              <a:rPr lang="en-US" sz="1400" dirty="0" err="1">
                <a:solidFill>
                  <a:schemeClr val="tx1">
                    <a:lumMod val="85000"/>
                    <a:lumOff val="15000"/>
                  </a:schemeClr>
                </a:solidFill>
              </a:rPr>
              <a:t>ornare</a:t>
            </a:r>
            <a:r>
              <a:rPr lang="en-US" sz="1400" dirty="0">
                <a:solidFill>
                  <a:schemeClr val="tx1">
                    <a:lumMod val="85000"/>
                    <a:lumOff val="15000"/>
                  </a:schemeClr>
                </a:solidFill>
              </a:rPr>
              <a:t> </a:t>
            </a:r>
            <a:r>
              <a:rPr lang="en-US" sz="1400" dirty="0" err="1">
                <a:solidFill>
                  <a:schemeClr val="tx1">
                    <a:lumMod val="85000"/>
                    <a:lumOff val="15000"/>
                  </a:schemeClr>
                </a:solidFill>
              </a:rPr>
              <a:t>erat</a:t>
            </a:r>
            <a:r>
              <a:rPr lang="en-US" sz="1400" dirty="0">
                <a:solidFill>
                  <a:schemeClr val="tx1">
                    <a:lumMod val="85000"/>
                    <a:lumOff val="15000"/>
                  </a:schemeClr>
                </a:solidFill>
              </a:rPr>
              <a:t> et semper </a:t>
            </a:r>
            <a:r>
              <a:rPr lang="en-US" sz="1400" dirty="0" err="1">
                <a:solidFill>
                  <a:schemeClr val="tx1">
                    <a:lumMod val="85000"/>
                    <a:lumOff val="15000"/>
                  </a:schemeClr>
                </a:solidFill>
              </a:rPr>
              <a:t>tincidunt</a:t>
            </a:r>
            <a:r>
              <a:rPr lang="en-US" sz="1400" dirty="0">
                <a:solidFill>
                  <a:schemeClr val="tx1">
                    <a:lumMod val="85000"/>
                    <a:lumOff val="15000"/>
                  </a:schemeClr>
                </a:solidFill>
              </a:rPr>
              <a:t>. Sed </a:t>
            </a:r>
            <a:r>
              <a:rPr lang="en-US" sz="1400" dirty="0" err="1">
                <a:solidFill>
                  <a:schemeClr val="tx1">
                    <a:lumMod val="85000"/>
                    <a:lumOff val="15000"/>
                  </a:schemeClr>
                </a:solidFill>
              </a:rPr>
              <a:t>orci</a:t>
            </a:r>
            <a:r>
              <a:rPr lang="en-US" sz="1400" dirty="0">
                <a:solidFill>
                  <a:schemeClr val="tx1">
                    <a:lumMod val="85000"/>
                    <a:lumOff val="15000"/>
                  </a:schemeClr>
                </a:solidFill>
              </a:rPr>
              <a:t> </a:t>
            </a:r>
            <a:r>
              <a:rPr lang="en-US" sz="1400" dirty="0" err="1">
                <a:solidFill>
                  <a:schemeClr val="tx1">
                    <a:lumMod val="85000"/>
                    <a:lumOff val="15000"/>
                  </a:schemeClr>
                </a:solidFill>
              </a:rPr>
              <a:t>enim</a:t>
            </a:r>
            <a:r>
              <a:rPr lang="en-US" sz="1400" dirty="0">
                <a:solidFill>
                  <a:schemeClr val="tx1">
                    <a:lumMod val="85000"/>
                    <a:lumOff val="15000"/>
                  </a:schemeClr>
                </a:solidFill>
              </a:rPr>
              <a:t>, </a:t>
            </a:r>
            <a:r>
              <a:rPr lang="en-US" sz="1400" dirty="0" err="1">
                <a:solidFill>
                  <a:schemeClr val="tx1">
                    <a:lumMod val="85000"/>
                    <a:lumOff val="15000"/>
                  </a:schemeClr>
                </a:solidFill>
              </a:rPr>
              <a:t>egestas</a:t>
            </a:r>
            <a:r>
              <a:rPr lang="en-US" sz="1400" dirty="0">
                <a:solidFill>
                  <a:schemeClr val="tx1">
                    <a:lumMod val="85000"/>
                    <a:lumOff val="15000"/>
                  </a:schemeClr>
                </a:solidFill>
              </a:rPr>
              <a:t> </a:t>
            </a:r>
            <a:r>
              <a:rPr lang="en-US" sz="1400" dirty="0" err="1">
                <a:solidFill>
                  <a:schemeClr val="tx1">
                    <a:lumMod val="85000"/>
                    <a:lumOff val="15000"/>
                  </a:schemeClr>
                </a:solidFill>
              </a:rPr>
              <a:t>quis</a:t>
            </a:r>
            <a:r>
              <a:rPr lang="en-US" sz="1400" dirty="0">
                <a:solidFill>
                  <a:schemeClr val="tx1">
                    <a:lumMod val="85000"/>
                    <a:lumOff val="15000"/>
                  </a:schemeClr>
                </a:solidFill>
              </a:rPr>
              <a:t> </a:t>
            </a:r>
            <a:r>
              <a:rPr lang="en-US" sz="1400" dirty="0" err="1">
                <a:solidFill>
                  <a:schemeClr val="tx1">
                    <a:lumMod val="85000"/>
                    <a:lumOff val="15000"/>
                  </a:schemeClr>
                </a:solidFill>
              </a:rPr>
              <a:t>lectus</a:t>
            </a:r>
            <a:r>
              <a:rPr lang="en-US" sz="1400" dirty="0">
                <a:solidFill>
                  <a:schemeClr val="tx1">
                    <a:lumMod val="85000"/>
                    <a:lumOff val="15000"/>
                  </a:schemeClr>
                </a:solidFill>
              </a:rPr>
              <a:t> </a:t>
            </a:r>
            <a:r>
              <a:rPr lang="en-US" sz="1400" dirty="0" err="1">
                <a:solidFill>
                  <a:schemeClr val="tx1">
                    <a:lumMod val="85000"/>
                    <a:lumOff val="15000"/>
                  </a:schemeClr>
                </a:solidFill>
              </a:rPr>
              <a:t>sollicitudin</a:t>
            </a:r>
            <a:r>
              <a:rPr lang="en-US" sz="1400" dirty="0">
                <a:solidFill>
                  <a:schemeClr val="tx1">
                    <a:lumMod val="85000"/>
                    <a:lumOff val="15000"/>
                  </a:schemeClr>
                </a:solidFill>
              </a:rPr>
              <a:t>, semper </a:t>
            </a:r>
            <a:r>
              <a:rPr lang="en-US" sz="1400" dirty="0" err="1">
                <a:solidFill>
                  <a:schemeClr val="tx1">
                    <a:lumMod val="85000"/>
                    <a:lumOff val="15000"/>
                  </a:schemeClr>
                </a:solidFill>
              </a:rPr>
              <a:t>fringilla</a:t>
            </a:r>
            <a:r>
              <a:rPr lang="en-US" sz="1400" dirty="0">
                <a:solidFill>
                  <a:schemeClr val="tx1">
                    <a:lumMod val="85000"/>
                    <a:lumOff val="15000"/>
                  </a:schemeClr>
                </a:solidFill>
              </a:rPr>
              <a:t> </a:t>
            </a:r>
            <a:r>
              <a:rPr lang="en-US" sz="1400" dirty="0" err="1">
                <a:solidFill>
                  <a:schemeClr val="tx1">
                    <a:lumMod val="85000"/>
                    <a:lumOff val="15000"/>
                  </a:schemeClr>
                </a:solidFill>
              </a:rPr>
              <a:t>justo</a:t>
            </a:r>
            <a:r>
              <a:rPr lang="en-US" sz="1400" dirty="0">
                <a:solidFill>
                  <a:schemeClr val="tx1">
                    <a:lumMod val="85000"/>
                    <a:lumOff val="15000"/>
                  </a:schemeClr>
                </a:solidFill>
              </a:rPr>
              <a:t>. </a:t>
            </a:r>
          </a:p>
        </p:txBody>
      </p:sp>
      <p:sp>
        <p:nvSpPr>
          <p:cNvPr id="180" name="Freeform: Shape 179">
            <a:extLst>
              <a:ext uri="{FF2B5EF4-FFF2-40B4-BE49-F238E27FC236}">
                <a16:creationId xmlns:a16="http://schemas.microsoft.com/office/drawing/2014/main" id="{85552944-D54D-49FA-8598-2A1C50173BB6}"/>
              </a:ext>
            </a:extLst>
          </p:cNvPr>
          <p:cNvSpPr/>
          <p:nvPr/>
        </p:nvSpPr>
        <p:spPr>
          <a:xfrm>
            <a:off x="8167114" y="0"/>
            <a:ext cx="4024887" cy="379240"/>
          </a:xfrm>
          <a:custGeom>
            <a:avLst/>
            <a:gdLst>
              <a:gd name="connsiteX0" fmla="*/ 0 w 4024887"/>
              <a:gd name="connsiteY0" fmla="*/ 0 h 379240"/>
              <a:gd name="connsiteX1" fmla="*/ 4024887 w 4024887"/>
              <a:gd name="connsiteY1" fmla="*/ 0 h 379240"/>
              <a:gd name="connsiteX2" fmla="*/ 4024887 w 4024887"/>
              <a:gd name="connsiteY2" fmla="*/ 379240 h 379240"/>
              <a:gd name="connsiteX3" fmla="*/ 3978602 w 4024887"/>
              <a:gd name="connsiteY3" fmla="*/ 361504 h 379240"/>
              <a:gd name="connsiteX4" fmla="*/ 3396237 w 4024887"/>
              <a:gd name="connsiteY4" fmla="*/ 190500 h 379240"/>
              <a:gd name="connsiteX5" fmla="*/ 1929387 w 4024887"/>
              <a:gd name="connsiteY5" fmla="*/ 323850 h 379240"/>
              <a:gd name="connsiteX6" fmla="*/ 170834 w 4024887"/>
              <a:gd name="connsiteY6" fmla="*/ 34528 h 37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4887" h="379240">
                <a:moveTo>
                  <a:pt x="0" y="0"/>
                </a:moveTo>
                <a:lnTo>
                  <a:pt x="4024887" y="0"/>
                </a:lnTo>
                <a:lnTo>
                  <a:pt x="4024887" y="379240"/>
                </a:lnTo>
                <a:lnTo>
                  <a:pt x="3978602" y="361504"/>
                </a:lnTo>
                <a:cubicBezTo>
                  <a:pt x="3753226" y="279003"/>
                  <a:pt x="3547050" y="213519"/>
                  <a:pt x="3396237" y="190500"/>
                </a:cubicBezTo>
                <a:cubicBezTo>
                  <a:pt x="2792987" y="98425"/>
                  <a:pt x="2691387" y="403225"/>
                  <a:pt x="1929387" y="323850"/>
                </a:cubicBezTo>
                <a:cubicBezTo>
                  <a:pt x="1548387" y="284163"/>
                  <a:pt x="825281" y="161925"/>
                  <a:pt x="170834" y="34528"/>
                </a:cubicBezTo>
                <a:close/>
              </a:path>
            </a:pathLst>
          </a:custGeom>
          <a:gradFill>
            <a:gsLst>
              <a:gs pos="100000">
                <a:srgbClr val="006496"/>
              </a:gs>
              <a:gs pos="49000">
                <a:srgbClr val="0077B5"/>
              </a:gs>
            </a:gsLst>
            <a:lin ang="5400000" scaled="1"/>
          </a:grad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Slide Number Placeholder 180">
            <a:extLst>
              <a:ext uri="{FF2B5EF4-FFF2-40B4-BE49-F238E27FC236}">
                <a16:creationId xmlns:a16="http://schemas.microsoft.com/office/drawing/2014/main" id="{8C432FB1-6D73-4D64-BC24-0243D0ADB787}"/>
              </a:ext>
            </a:extLst>
          </p:cNvPr>
          <p:cNvSpPr>
            <a:spLocks noGrp="1"/>
          </p:cNvSpPr>
          <p:nvPr>
            <p:ph type="sldNum" sz="quarter" idx="12"/>
          </p:nvPr>
        </p:nvSpPr>
        <p:spPr/>
        <p:txBody>
          <a:bodyPr/>
          <a:lstStyle/>
          <a:p>
            <a:fld id="{89CD6E39-4852-418B-BA35-BEEEB494AB9E}" type="slidenum">
              <a:rPr lang="en-US" smtClean="0"/>
              <a:t>2</a:t>
            </a:fld>
            <a:endParaRPr lang="en-US"/>
          </a:p>
        </p:txBody>
      </p:sp>
    </p:spTree>
    <p:extLst>
      <p:ext uri="{BB962C8B-B14F-4D97-AF65-F5344CB8AC3E}">
        <p14:creationId xmlns:p14="http://schemas.microsoft.com/office/powerpoint/2010/main" val="37614334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16"/>
        <p:cNvGrpSpPr/>
        <p:nvPr/>
      </p:nvGrpSpPr>
      <p:grpSpPr>
        <a:xfrm>
          <a:off x="0" y="0"/>
          <a:ext cx="0" cy="0"/>
          <a:chOff x="0" y="0"/>
          <a:chExt cx="0" cy="0"/>
        </a:xfrm>
      </p:grpSpPr>
      <p:sp>
        <p:nvSpPr>
          <p:cNvPr id="7017" name="Google Shape;7017;p74"/>
          <p:cNvSpPr txBox="1">
            <a:spLocks noGrp="1"/>
          </p:cNvSpPr>
          <p:nvPr>
            <p:ph type="title" idx="4294967295"/>
          </p:nvPr>
        </p:nvSpPr>
        <p:spPr>
          <a:xfrm>
            <a:off x="1132900"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018" name="Google Shape;7018;p74"/>
          <p:cNvSpPr txBox="1">
            <a:spLocks noGrp="1"/>
          </p:cNvSpPr>
          <p:nvPr>
            <p:ph type="title" idx="4294967295"/>
          </p:nvPr>
        </p:nvSpPr>
        <p:spPr>
          <a:xfrm>
            <a:off x="6477867"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019" name="Google Shape;7019;p74"/>
          <p:cNvGrpSpPr/>
          <p:nvPr/>
        </p:nvGrpSpPr>
        <p:grpSpPr>
          <a:xfrm>
            <a:off x="1177276" y="2045934"/>
            <a:ext cx="389923" cy="474321"/>
            <a:chOff x="-35830350" y="1912725"/>
            <a:chExt cx="241050" cy="293225"/>
          </a:xfrm>
        </p:grpSpPr>
        <p:sp>
          <p:nvSpPr>
            <p:cNvPr id="7020" name="Google Shape;7020;p74"/>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74"/>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2" name="Google Shape;7022;p74"/>
          <p:cNvGrpSpPr/>
          <p:nvPr/>
        </p:nvGrpSpPr>
        <p:grpSpPr>
          <a:xfrm>
            <a:off x="1135259" y="2658732"/>
            <a:ext cx="473957" cy="471449"/>
            <a:chOff x="-35854750" y="2272675"/>
            <a:chExt cx="293000" cy="291450"/>
          </a:xfrm>
        </p:grpSpPr>
        <p:sp>
          <p:nvSpPr>
            <p:cNvPr id="7023" name="Google Shape;7023;p74"/>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74"/>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74"/>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6" name="Google Shape;7026;p74"/>
          <p:cNvGrpSpPr/>
          <p:nvPr/>
        </p:nvGrpSpPr>
        <p:grpSpPr>
          <a:xfrm>
            <a:off x="1134611" y="3264845"/>
            <a:ext cx="475251" cy="472744"/>
            <a:chOff x="-35853975" y="2631825"/>
            <a:chExt cx="293800" cy="292250"/>
          </a:xfrm>
        </p:grpSpPr>
        <p:sp>
          <p:nvSpPr>
            <p:cNvPr id="7027" name="Google Shape;7027;p74"/>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74"/>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74"/>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74"/>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74"/>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2" name="Google Shape;7032;p74"/>
          <p:cNvGrpSpPr/>
          <p:nvPr/>
        </p:nvGrpSpPr>
        <p:grpSpPr>
          <a:xfrm>
            <a:off x="4119417" y="2047370"/>
            <a:ext cx="471449" cy="471449"/>
            <a:chOff x="-34032200" y="1916675"/>
            <a:chExt cx="291450" cy="291450"/>
          </a:xfrm>
        </p:grpSpPr>
        <p:sp>
          <p:nvSpPr>
            <p:cNvPr id="7033" name="Google Shape;7033;p74"/>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74"/>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74"/>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74"/>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37" name="Google Shape;7037;p74"/>
          <p:cNvSpPr/>
          <p:nvPr/>
        </p:nvSpPr>
        <p:spPr>
          <a:xfrm>
            <a:off x="4114686" y="2656971"/>
            <a:ext cx="472703" cy="475493"/>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38" name="Google Shape;7038;p74"/>
          <p:cNvGrpSpPr/>
          <p:nvPr/>
        </p:nvGrpSpPr>
        <p:grpSpPr>
          <a:xfrm>
            <a:off x="4118790" y="3264845"/>
            <a:ext cx="472703" cy="472744"/>
            <a:chOff x="-34032200" y="2634975"/>
            <a:chExt cx="292225" cy="292250"/>
          </a:xfrm>
        </p:grpSpPr>
        <p:sp>
          <p:nvSpPr>
            <p:cNvPr id="7039" name="Google Shape;7039;p74"/>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74"/>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74"/>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2" name="Google Shape;7042;p74"/>
          <p:cNvGrpSpPr/>
          <p:nvPr/>
        </p:nvGrpSpPr>
        <p:grpSpPr>
          <a:xfrm>
            <a:off x="2319317" y="3886510"/>
            <a:ext cx="477839" cy="472703"/>
            <a:chOff x="-32245875" y="1938725"/>
            <a:chExt cx="295400" cy="292225"/>
          </a:xfrm>
        </p:grpSpPr>
        <p:sp>
          <p:nvSpPr>
            <p:cNvPr id="7043" name="Google Shape;7043;p74"/>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74"/>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74"/>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6" name="Google Shape;7046;p74"/>
          <p:cNvGrpSpPr/>
          <p:nvPr/>
        </p:nvGrpSpPr>
        <p:grpSpPr>
          <a:xfrm>
            <a:off x="2314867" y="4512374"/>
            <a:ext cx="486736" cy="469549"/>
            <a:chOff x="-32243500" y="2299850"/>
            <a:chExt cx="300900" cy="290275"/>
          </a:xfrm>
        </p:grpSpPr>
        <p:sp>
          <p:nvSpPr>
            <p:cNvPr id="7047" name="Google Shape;7047;p74"/>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74"/>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49" name="Google Shape;7049;p74"/>
          <p:cNvSpPr/>
          <p:nvPr/>
        </p:nvSpPr>
        <p:spPr>
          <a:xfrm>
            <a:off x="2316721" y="5126199"/>
            <a:ext cx="475251" cy="470156"/>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0" name="Google Shape;7050;p74"/>
          <p:cNvGrpSpPr/>
          <p:nvPr/>
        </p:nvGrpSpPr>
        <p:grpSpPr>
          <a:xfrm>
            <a:off x="1732577" y="2046095"/>
            <a:ext cx="472703" cy="473997"/>
            <a:chOff x="-35495600" y="1912725"/>
            <a:chExt cx="292225" cy="293025"/>
          </a:xfrm>
        </p:grpSpPr>
        <p:sp>
          <p:nvSpPr>
            <p:cNvPr id="7051" name="Google Shape;7051;p74"/>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74"/>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74"/>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54" name="Google Shape;7054;p74"/>
          <p:cNvSpPr/>
          <p:nvPr/>
        </p:nvSpPr>
        <p:spPr>
          <a:xfrm>
            <a:off x="1727021" y="2658367"/>
            <a:ext cx="475251" cy="472703"/>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5" name="Google Shape;7055;p74"/>
          <p:cNvGrpSpPr/>
          <p:nvPr/>
        </p:nvGrpSpPr>
        <p:grpSpPr>
          <a:xfrm>
            <a:off x="1732577" y="3265493"/>
            <a:ext cx="472703" cy="471449"/>
            <a:chOff x="-35495600" y="2631825"/>
            <a:chExt cx="292225" cy="291450"/>
          </a:xfrm>
        </p:grpSpPr>
        <p:sp>
          <p:nvSpPr>
            <p:cNvPr id="7056" name="Google Shape;7056;p74"/>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74"/>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74"/>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74"/>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0" name="Google Shape;7060;p74"/>
          <p:cNvGrpSpPr/>
          <p:nvPr/>
        </p:nvGrpSpPr>
        <p:grpSpPr>
          <a:xfrm>
            <a:off x="4716109" y="2047370"/>
            <a:ext cx="471449" cy="471449"/>
            <a:chOff x="-33673825" y="1916675"/>
            <a:chExt cx="291450" cy="291450"/>
          </a:xfrm>
        </p:grpSpPr>
        <p:sp>
          <p:nvSpPr>
            <p:cNvPr id="7061" name="Google Shape;7061;p74"/>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74"/>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74"/>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74"/>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5" name="Google Shape;7065;p74"/>
          <p:cNvGrpSpPr/>
          <p:nvPr/>
        </p:nvGrpSpPr>
        <p:grpSpPr>
          <a:xfrm>
            <a:off x="4712934" y="2657476"/>
            <a:ext cx="477799" cy="473957"/>
            <a:chOff x="-33676975" y="2275050"/>
            <a:chExt cx="295375" cy="293000"/>
          </a:xfrm>
        </p:grpSpPr>
        <p:sp>
          <p:nvSpPr>
            <p:cNvPr id="7066" name="Google Shape;7066;p74"/>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74"/>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74"/>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9" name="Google Shape;7069;p74"/>
          <p:cNvGrpSpPr/>
          <p:nvPr/>
        </p:nvGrpSpPr>
        <p:grpSpPr>
          <a:xfrm>
            <a:off x="4716109" y="3264542"/>
            <a:ext cx="471449" cy="473351"/>
            <a:chOff x="-33673825" y="2634975"/>
            <a:chExt cx="291450" cy="292625"/>
          </a:xfrm>
        </p:grpSpPr>
        <p:sp>
          <p:nvSpPr>
            <p:cNvPr id="7070" name="Google Shape;7070;p74"/>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74"/>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72" name="Google Shape;7072;p74"/>
          <p:cNvGrpSpPr/>
          <p:nvPr/>
        </p:nvGrpSpPr>
        <p:grpSpPr>
          <a:xfrm>
            <a:off x="2940119" y="3887096"/>
            <a:ext cx="439583" cy="471531"/>
            <a:chOff x="-31874100" y="1939525"/>
            <a:chExt cx="271750" cy="291500"/>
          </a:xfrm>
        </p:grpSpPr>
        <p:sp>
          <p:nvSpPr>
            <p:cNvPr id="7073" name="Google Shape;7073;p74"/>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74"/>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75" name="Google Shape;7075;p74"/>
          <p:cNvSpPr/>
          <p:nvPr/>
        </p:nvSpPr>
        <p:spPr>
          <a:xfrm>
            <a:off x="2948367" y="4511690"/>
            <a:ext cx="415400" cy="471449"/>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76" name="Google Shape;7076;p74"/>
          <p:cNvGrpSpPr/>
          <p:nvPr/>
        </p:nvGrpSpPr>
        <p:grpSpPr>
          <a:xfrm>
            <a:off x="2915269" y="5125791"/>
            <a:ext cx="489284" cy="470357"/>
            <a:chOff x="-31889075" y="2658950"/>
            <a:chExt cx="302475" cy="290775"/>
          </a:xfrm>
        </p:grpSpPr>
        <p:sp>
          <p:nvSpPr>
            <p:cNvPr id="7077" name="Google Shape;7077;p74"/>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74"/>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79" name="Google Shape;7079;p74"/>
          <p:cNvSpPr/>
          <p:nvPr/>
        </p:nvSpPr>
        <p:spPr>
          <a:xfrm>
            <a:off x="5299436" y="4511043"/>
            <a:ext cx="475251" cy="472744"/>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80" name="Google Shape;7080;p74"/>
          <p:cNvGrpSpPr/>
          <p:nvPr/>
        </p:nvGrpSpPr>
        <p:grpSpPr>
          <a:xfrm>
            <a:off x="2329895" y="2046095"/>
            <a:ext cx="472703" cy="473997"/>
            <a:chOff x="-35136450" y="1912725"/>
            <a:chExt cx="292225" cy="293025"/>
          </a:xfrm>
        </p:grpSpPr>
        <p:sp>
          <p:nvSpPr>
            <p:cNvPr id="7081" name="Google Shape;7081;p74"/>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74"/>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74"/>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4" name="Google Shape;7084;p74"/>
          <p:cNvGrpSpPr/>
          <p:nvPr/>
        </p:nvGrpSpPr>
        <p:grpSpPr>
          <a:xfrm>
            <a:off x="2330522" y="2658388"/>
            <a:ext cx="471449" cy="472137"/>
            <a:chOff x="-35134875" y="2272675"/>
            <a:chExt cx="291450" cy="291875"/>
          </a:xfrm>
        </p:grpSpPr>
        <p:sp>
          <p:nvSpPr>
            <p:cNvPr id="7085" name="Google Shape;7085;p74"/>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74"/>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74"/>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74"/>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9" name="Google Shape;7089;p74"/>
          <p:cNvGrpSpPr/>
          <p:nvPr/>
        </p:nvGrpSpPr>
        <p:grpSpPr>
          <a:xfrm>
            <a:off x="2385945" y="3265493"/>
            <a:ext cx="360604" cy="471449"/>
            <a:chOff x="-35101800" y="2631050"/>
            <a:chExt cx="222925" cy="291450"/>
          </a:xfrm>
        </p:grpSpPr>
        <p:sp>
          <p:nvSpPr>
            <p:cNvPr id="7090" name="Google Shape;7090;p74"/>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74"/>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74"/>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74"/>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94" name="Google Shape;7094;p74"/>
          <p:cNvSpPr/>
          <p:nvPr/>
        </p:nvSpPr>
        <p:spPr>
          <a:xfrm>
            <a:off x="5309540" y="2046480"/>
            <a:ext cx="451027" cy="473673"/>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95" name="Google Shape;7095;p74"/>
          <p:cNvGrpSpPr/>
          <p:nvPr/>
        </p:nvGrpSpPr>
        <p:grpSpPr>
          <a:xfrm>
            <a:off x="5303348" y="2657476"/>
            <a:ext cx="471449" cy="473957"/>
            <a:chOff x="-33314675" y="2275050"/>
            <a:chExt cx="291450" cy="293000"/>
          </a:xfrm>
        </p:grpSpPr>
        <p:sp>
          <p:nvSpPr>
            <p:cNvPr id="7096" name="Google Shape;7096;p74"/>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74"/>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74"/>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99" name="Google Shape;7099;p74"/>
          <p:cNvSpPr/>
          <p:nvPr/>
        </p:nvSpPr>
        <p:spPr>
          <a:xfrm>
            <a:off x="5297428" y="3263876"/>
            <a:ext cx="475251" cy="475291"/>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00" name="Google Shape;7100;p74"/>
          <p:cNvGrpSpPr/>
          <p:nvPr/>
        </p:nvGrpSpPr>
        <p:grpSpPr>
          <a:xfrm>
            <a:off x="3519602" y="3887157"/>
            <a:ext cx="471449" cy="471409"/>
            <a:chOff x="-31523625" y="1939525"/>
            <a:chExt cx="291450" cy="291425"/>
          </a:xfrm>
        </p:grpSpPr>
        <p:sp>
          <p:nvSpPr>
            <p:cNvPr id="7101" name="Google Shape;7101;p74"/>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74"/>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74"/>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74"/>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74"/>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74"/>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74"/>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74"/>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74"/>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74"/>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74"/>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2" name="Google Shape;7112;p74"/>
          <p:cNvGrpSpPr/>
          <p:nvPr/>
        </p:nvGrpSpPr>
        <p:grpSpPr>
          <a:xfrm>
            <a:off x="3518328" y="4511425"/>
            <a:ext cx="473997" cy="471449"/>
            <a:chOff x="-31523625" y="2298675"/>
            <a:chExt cx="293025" cy="291450"/>
          </a:xfrm>
        </p:grpSpPr>
        <p:sp>
          <p:nvSpPr>
            <p:cNvPr id="7113" name="Google Shape;7113;p74"/>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74"/>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74"/>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16" name="Google Shape;7116;p74"/>
          <p:cNvSpPr/>
          <p:nvPr/>
        </p:nvSpPr>
        <p:spPr>
          <a:xfrm>
            <a:off x="3511979" y="5123652"/>
            <a:ext cx="479093" cy="475251"/>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74"/>
          <p:cNvSpPr/>
          <p:nvPr/>
        </p:nvSpPr>
        <p:spPr>
          <a:xfrm>
            <a:off x="5300711" y="5125553"/>
            <a:ext cx="472703" cy="471449"/>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18" name="Google Shape;7118;p74"/>
          <p:cNvGrpSpPr/>
          <p:nvPr/>
        </p:nvGrpSpPr>
        <p:grpSpPr>
          <a:xfrm>
            <a:off x="2941245" y="2047390"/>
            <a:ext cx="442131" cy="471409"/>
            <a:chOff x="-34767825" y="1914325"/>
            <a:chExt cx="273325" cy="291425"/>
          </a:xfrm>
        </p:grpSpPr>
        <p:sp>
          <p:nvSpPr>
            <p:cNvPr id="7119" name="Google Shape;7119;p74"/>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74"/>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74"/>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2" name="Google Shape;7122;p74"/>
          <p:cNvGrpSpPr/>
          <p:nvPr/>
        </p:nvGrpSpPr>
        <p:grpSpPr>
          <a:xfrm>
            <a:off x="2924684" y="2657456"/>
            <a:ext cx="475251" cy="473997"/>
            <a:chOff x="-34778075" y="2272675"/>
            <a:chExt cx="293800" cy="293025"/>
          </a:xfrm>
        </p:grpSpPr>
        <p:sp>
          <p:nvSpPr>
            <p:cNvPr id="7123" name="Google Shape;7123;p74"/>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74"/>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74"/>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6" name="Google Shape;7126;p74"/>
          <p:cNvGrpSpPr/>
          <p:nvPr/>
        </p:nvGrpSpPr>
        <p:grpSpPr>
          <a:xfrm>
            <a:off x="2926586" y="3265493"/>
            <a:ext cx="471449" cy="471449"/>
            <a:chOff x="-34776500" y="2631825"/>
            <a:chExt cx="291450" cy="291450"/>
          </a:xfrm>
        </p:grpSpPr>
        <p:sp>
          <p:nvSpPr>
            <p:cNvPr id="7127" name="Google Shape;7127;p74"/>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74"/>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74"/>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0" name="Google Shape;7130;p74"/>
          <p:cNvGrpSpPr/>
          <p:nvPr/>
        </p:nvGrpSpPr>
        <p:grpSpPr>
          <a:xfrm>
            <a:off x="1138171" y="3883965"/>
            <a:ext cx="472703" cy="477799"/>
            <a:chOff x="-32956300" y="1915900"/>
            <a:chExt cx="292225" cy="295375"/>
          </a:xfrm>
        </p:grpSpPr>
        <p:sp>
          <p:nvSpPr>
            <p:cNvPr id="7131" name="Google Shape;7131;p74"/>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74"/>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33" name="Google Shape;7133;p74"/>
          <p:cNvSpPr/>
          <p:nvPr/>
        </p:nvSpPr>
        <p:spPr>
          <a:xfrm>
            <a:off x="1134198" y="4511710"/>
            <a:ext cx="472703" cy="471409"/>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74"/>
          <p:cNvSpPr/>
          <p:nvPr/>
        </p:nvSpPr>
        <p:spPr>
          <a:xfrm>
            <a:off x="1133550" y="5124905"/>
            <a:ext cx="473997" cy="472744"/>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35" name="Google Shape;7135;p74"/>
          <p:cNvGrpSpPr/>
          <p:nvPr/>
        </p:nvGrpSpPr>
        <p:grpSpPr>
          <a:xfrm>
            <a:off x="4108135" y="3887157"/>
            <a:ext cx="475251" cy="471409"/>
            <a:chOff x="-31166825" y="1939525"/>
            <a:chExt cx="293800" cy="291425"/>
          </a:xfrm>
        </p:grpSpPr>
        <p:sp>
          <p:nvSpPr>
            <p:cNvPr id="7136" name="Google Shape;7136;p74"/>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74"/>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74"/>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74"/>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74"/>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74"/>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74"/>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74"/>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74"/>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74"/>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74"/>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7" name="Google Shape;7147;p74"/>
          <p:cNvGrpSpPr/>
          <p:nvPr/>
        </p:nvGrpSpPr>
        <p:grpSpPr>
          <a:xfrm>
            <a:off x="4109410" y="4511061"/>
            <a:ext cx="472703" cy="472177"/>
            <a:chOff x="-31165250" y="2298675"/>
            <a:chExt cx="292225" cy="291900"/>
          </a:xfrm>
        </p:grpSpPr>
        <p:sp>
          <p:nvSpPr>
            <p:cNvPr id="7148" name="Google Shape;7148;p74"/>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74"/>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74"/>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1" name="Google Shape;7151;p74"/>
          <p:cNvGrpSpPr/>
          <p:nvPr/>
        </p:nvGrpSpPr>
        <p:grpSpPr>
          <a:xfrm>
            <a:off x="4110057" y="5125266"/>
            <a:ext cx="471409" cy="471409"/>
            <a:chOff x="-31164450" y="2657050"/>
            <a:chExt cx="291425" cy="291425"/>
          </a:xfrm>
        </p:grpSpPr>
        <p:sp>
          <p:nvSpPr>
            <p:cNvPr id="7152" name="Google Shape;7152;p74"/>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74"/>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74"/>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74"/>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56" name="Google Shape;7156;p74"/>
          <p:cNvSpPr/>
          <p:nvPr/>
        </p:nvSpPr>
        <p:spPr>
          <a:xfrm>
            <a:off x="2918623" y="5686227"/>
            <a:ext cx="473997" cy="470156"/>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57" name="Google Shape;7157;p74"/>
          <p:cNvGrpSpPr/>
          <p:nvPr/>
        </p:nvGrpSpPr>
        <p:grpSpPr>
          <a:xfrm>
            <a:off x="3510650" y="2046905"/>
            <a:ext cx="477799" cy="472380"/>
            <a:chOff x="-34421275" y="1912725"/>
            <a:chExt cx="295375" cy="292025"/>
          </a:xfrm>
        </p:grpSpPr>
        <p:sp>
          <p:nvSpPr>
            <p:cNvPr id="7158" name="Google Shape;7158;p74"/>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74"/>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0" name="Google Shape;7160;p74"/>
          <p:cNvGrpSpPr/>
          <p:nvPr/>
        </p:nvGrpSpPr>
        <p:grpSpPr>
          <a:xfrm>
            <a:off x="3509376" y="2657458"/>
            <a:ext cx="480347" cy="473997"/>
            <a:chOff x="-34418125" y="2271100"/>
            <a:chExt cx="296950" cy="293025"/>
          </a:xfrm>
        </p:grpSpPr>
        <p:sp>
          <p:nvSpPr>
            <p:cNvPr id="7161" name="Google Shape;7161;p74"/>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74"/>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74"/>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74"/>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74"/>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6" name="Google Shape;7166;p74"/>
          <p:cNvGrpSpPr/>
          <p:nvPr/>
        </p:nvGrpSpPr>
        <p:grpSpPr>
          <a:xfrm>
            <a:off x="3510650" y="3265493"/>
            <a:ext cx="477799" cy="471449"/>
            <a:chOff x="-34421275" y="2631050"/>
            <a:chExt cx="295375" cy="291450"/>
          </a:xfrm>
        </p:grpSpPr>
        <p:sp>
          <p:nvSpPr>
            <p:cNvPr id="7167" name="Google Shape;7167;p74"/>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74"/>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74"/>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74"/>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71" name="Google Shape;7171;p74"/>
          <p:cNvSpPr/>
          <p:nvPr/>
        </p:nvSpPr>
        <p:spPr>
          <a:xfrm>
            <a:off x="1732206" y="3886734"/>
            <a:ext cx="471449" cy="472703"/>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74"/>
          <p:cNvSpPr/>
          <p:nvPr/>
        </p:nvSpPr>
        <p:spPr>
          <a:xfrm>
            <a:off x="1732206" y="4511710"/>
            <a:ext cx="471449" cy="471409"/>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74"/>
          <p:cNvSpPr/>
          <p:nvPr/>
        </p:nvSpPr>
        <p:spPr>
          <a:xfrm>
            <a:off x="1720113" y="5125087"/>
            <a:ext cx="495632" cy="47238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74" name="Google Shape;7174;p74"/>
          <p:cNvGrpSpPr/>
          <p:nvPr/>
        </p:nvGrpSpPr>
        <p:grpSpPr>
          <a:xfrm>
            <a:off x="4716828" y="3887783"/>
            <a:ext cx="471449" cy="470156"/>
            <a:chOff x="-30805300" y="1938725"/>
            <a:chExt cx="291450" cy="290650"/>
          </a:xfrm>
        </p:grpSpPr>
        <p:sp>
          <p:nvSpPr>
            <p:cNvPr id="7175" name="Google Shape;7175;p74"/>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74"/>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7" name="Google Shape;7177;p74"/>
          <p:cNvGrpSpPr/>
          <p:nvPr/>
        </p:nvGrpSpPr>
        <p:grpSpPr>
          <a:xfrm>
            <a:off x="4717474" y="4511687"/>
            <a:ext cx="470156" cy="470924"/>
            <a:chOff x="-30805300" y="2298675"/>
            <a:chExt cx="290650" cy="291125"/>
          </a:xfrm>
        </p:grpSpPr>
        <p:sp>
          <p:nvSpPr>
            <p:cNvPr id="7178" name="Google Shape;7178;p74"/>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74"/>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74"/>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74"/>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82" name="Google Shape;7182;p74"/>
          <p:cNvGrpSpPr/>
          <p:nvPr/>
        </p:nvGrpSpPr>
        <p:grpSpPr>
          <a:xfrm>
            <a:off x="4716848" y="5125266"/>
            <a:ext cx="471409" cy="471409"/>
            <a:chOff x="-30806075" y="2657050"/>
            <a:chExt cx="291425" cy="291425"/>
          </a:xfrm>
        </p:grpSpPr>
        <p:sp>
          <p:nvSpPr>
            <p:cNvPr id="7183" name="Google Shape;7183;p74"/>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74"/>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74"/>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86" name="Google Shape;7186;p74"/>
          <p:cNvGrpSpPr/>
          <p:nvPr/>
        </p:nvGrpSpPr>
        <p:grpSpPr>
          <a:xfrm>
            <a:off x="3519576" y="5735676"/>
            <a:ext cx="471409" cy="471409"/>
            <a:chOff x="-30064925" y="2332550"/>
            <a:chExt cx="291425" cy="291425"/>
          </a:xfrm>
        </p:grpSpPr>
        <p:sp>
          <p:nvSpPr>
            <p:cNvPr id="7187" name="Google Shape;7187;p74"/>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74"/>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74"/>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0" name="Google Shape;7190;p74"/>
          <p:cNvGrpSpPr/>
          <p:nvPr/>
        </p:nvGrpSpPr>
        <p:grpSpPr>
          <a:xfrm>
            <a:off x="5310758" y="3881675"/>
            <a:ext cx="465140" cy="463839"/>
            <a:chOff x="2821450" y="2957850"/>
            <a:chExt cx="259275" cy="258550"/>
          </a:xfrm>
        </p:grpSpPr>
        <p:sp>
          <p:nvSpPr>
            <p:cNvPr id="7191" name="Google Shape;7191;p74"/>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74"/>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74"/>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7194" name="Google Shape;7194;p74"/>
          <p:cNvGrpSpPr/>
          <p:nvPr/>
        </p:nvGrpSpPr>
        <p:grpSpPr>
          <a:xfrm>
            <a:off x="6477467" y="2043032"/>
            <a:ext cx="481453" cy="481453"/>
            <a:chOff x="-57970450" y="1903275"/>
            <a:chExt cx="318225" cy="318225"/>
          </a:xfrm>
        </p:grpSpPr>
        <p:sp>
          <p:nvSpPr>
            <p:cNvPr id="7195" name="Google Shape;7195;p74"/>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74"/>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74"/>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74"/>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9" name="Google Shape;7199;p74"/>
          <p:cNvGrpSpPr/>
          <p:nvPr/>
        </p:nvGrpSpPr>
        <p:grpSpPr>
          <a:xfrm>
            <a:off x="6506667" y="2677642"/>
            <a:ext cx="423053" cy="479071"/>
            <a:chOff x="-57950750" y="2296300"/>
            <a:chExt cx="279625" cy="316650"/>
          </a:xfrm>
        </p:grpSpPr>
        <p:sp>
          <p:nvSpPr>
            <p:cNvPr id="7200" name="Google Shape;7200;p74"/>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74"/>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74"/>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74"/>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4" name="Google Shape;7204;p74"/>
          <p:cNvGrpSpPr/>
          <p:nvPr/>
        </p:nvGrpSpPr>
        <p:grpSpPr>
          <a:xfrm>
            <a:off x="6477619" y="3279877"/>
            <a:ext cx="481151" cy="480281"/>
            <a:chOff x="-57969675" y="2687750"/>
            <a:chExt cx="318025" cy="317450"/>
          </a:xfrm>
        </p:grpSpPr>
        <p:sp>
          <p:nvSpPr>
            <p:cNvPr id="7205" name="Google Shape;7205;p74"/>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74"/>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74"/>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74"/>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9" name="Google Shape;7209;p74"/>
          <p:cNvGrpSpPr/>
          <p:nvPr/>
        </p:nvGrpSpPr>
        <p:grpSpPr>
          <a:xfrm>
            <a:off x="9423197" y="2043032"/>
            <a:ext cx="485047" cy="481453"/>
            <a:chOff x="-56012425" y="1903275"/>
            <a:chExt cx="320600" cy="318225"/>
          </a:xfrm>
        </p:grpSpPr>
        <p:sp>
          <p:nvSpPr>
            <p:cNvPr id="7210" name="Google Shape;7210;p74"/>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74"/>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2" name="Google Shape;7212;p74"/>
          <p:cNvGrpSpPr/>
          <p:nvPr/>
        </p:nvGrpSpPr>
        <p:grpSpPr>
          <a:xfrm>
            <a:off x="9424387" y="2675257"/>
            <a:ext cx="482664" cy="482664"/>
            <a:chOff x="-56010850" y="2294725"/>
            <a:chExt cx="319025" cy="319025"/>
          </a:xfrm>
        </p:grpSpPr>
        <p:sp>
          <p:nvSpPr>
            <p:cNvPr id="7213" name="Google Shape;7213;p74"/>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74"/>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74"/>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74"/>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7" name="Google Shape;7217;p74"/>
          <p:cNvGrpSpPr/>
          <p:nvPr/>
        </p:nvGrpSpPr>
        <p:grpSpPr>
          <a:xfrm>
            <a:off x="9424408" y="3278703"/>
            <a:ext cx="482625" cy="481453"/>
            <a:chOff x="-56010050" y="2686975"/>
            <a:chExt cx="319000" cy="318225"/>
          </a:xfrm>
        </p:grpSpPr>
        <p:sp>
          <p:nvSpPr>
            <p:cNvPr id="7218" name="Google Shape;7218;p74"/>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74"/>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74"/>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74"/>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2" name="Google Shape;7222;p74"/>
          <p:cNvGrpSpPr/>
          <p:nvPr/>
        </p:nvGrpSpPr>
        <p:grpSpPr>
          <a:xfrm>
            <a:off x="7671735" y="3882582"/>
            <a:ext cx="482664" cy="481453"/>
            <a:chOff x="-54081175" y="1903275"/>
            <a:chExt cx="319025" cy="318225"/>
          </a:xfrm>
        </p:grpSpPr>
        <p:sp>
          <p:nvSpPr>
            <p:cNvPr id="7223" name="Google Shape;7223;p74"/>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74"/>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5" name="Google Shape;7225;p74"/>
          <p:cNvGrpSpPr/>
          <p:nvPr/>
        </p:nvGrpSpPr>
        <p:grpSpPr>
          <a:xfrm>
            <a:off x="7701539" y="4487200"/>
            <a:ext cx="423053" cy="480281"/>
            <a:chOff x="-54063050" y="2296300"/>
            <a:chExt cx="279625" cy="317450"/>
          </a:xfrm>
        </p:grpSpPr>
        <p:sp>
          <p:nvSpPr>
            <p:cNvPr id="7226" name="Google Shape;7226;p74"/>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74"/>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74"/>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74"/>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0" name="Google Shape;7230;p74"/>
          <p:cNvGrpSpPr/>
          <p:nvPr/>
        </p:nvGrpSpPr>
        <p:grpSpPr>
          <a:xfrm>
            <a:off x="7701539" y="5105949"/>
            <a:ext cx="423053" cy="481377"/>
            <a:chOff x="-54061475" y="2685450"/>
            <a:chExt cx="279625" cy="318175"/>
          </a:xfrm>
        </p:grpSpPr>
        <p:sp>
          <p:nvSpPr>
            <p:cNvPr id="7231" name="Google Shape;7231;p74"/>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74"/>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74"/>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74"/>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5" name="Google Shape;7235;p74"/>
          <p:cNvGrpSpPr/>
          <p:nvPr/>
        </p:nvGrpSpPr>
        <p:grpSpPr>
          <a:xfrm>
            <a:off x="10706254" y="3895708"/>
            <a:ext cx="367037" cy="482625"/>
            <a:chOff x="-52074300" y="1911950"/>
            <a:chExt cx="242600" cy="319000"/>
          </a:xfrm>
        </p:grpSpPr>
        <p:sp>
          <p:nvSpPr>
            <p:cNvPr id="7236" name="Google Shape;7236;p74"/>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74"/>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74"/>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74"/>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0" name="Google Shape;7240;p74"/>
          <p:cNvGrpSpPr/>
          <p:nvPr/>
        </p:nvGrpSpPr>
        <p:grpSpPr>
          <a:xfrm>
            <a:off x="7050252" y="2044243"/>
            <a:ext cx="482664" cy="481453"/>
            <a:chOff x="-57578225" y="1904075"/>
            <a:chExt cx="319025" cy="318225"/>
          </a:xfrm>
        </p:grpSpPr>
        <p:sp>
          <p:nvSpPr>
            <p:cNvPr id="7241" name="Google Shape;7241;p74"/>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74"/>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74"/>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74"/>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5" name="Google Shape;7245;p74"/>
          <p:cNvGrpSpPr/>
          <p:nvPr/>
        </p:nvGrpSpPr>
        <p:grpSpPr>
          <a:xfrm>
            <a:off x="7080056" y="2675258"/>
            <a:ext cx="423053" cy="481453"/>
            <a:chOff x="-57558525" y="2294725"/>
            <a:chExt cx="279625" cy="318225"/>
          </a:xfrm>
        </p:grpSpPr>
        <p:sp>
          <p:nvSpPr>
            <p:cNvPr id="7246" name="Google Shape;7246;p74"/>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74"/>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74"/>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74"/>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74"/>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1" name="Google Shape;7251;p74"/>
          <p:cNvGrpSpPr/>
          <p:nvPr/>
        </p:nvGrpSpPr>
        <p:grpSpPr>
          <a:xfrm>
            <a:off x="7047868" y="3278704"/>
            <a:ext cx="487429" cy="482625"/>
            <a:chOff x="-57579800" y="2686975"/>
            <a:chExt cx="322175" cy="319000"/>
          </a:xfrm>
        </p:grpSpPr>
        <p:sp>
          <p:nvSpPr>
            <p:cNvPr id="7252" name="Google Shape;7252;p74"/>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74"/>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4" name="Google Shape;7254;p74"/>
          <p:cNvGrpSpPr/>
          <p:nvPr/>
        </p:nvGrpSpPr>
        <p:grpSpPr>
          <a:xfrm>
            <a:off x="10014243" y="2675258"/>
            <a:ext cx="489812" cy="481453"/>
            <a:chOff x="-55620975" y="2294725"/>
            <a:chExt cx="323750" cy="318225"/>
          </a:xfrm>
        </p:grpSpPr>
        <p:sp>
          <p:nvSpPr>
            <p:cNvPr id="7255" name="Google Shape;7255;p74"/>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74"/>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74"/>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74"/>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74"/>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74"/>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1" name="Google Shape;7261;p74"/>
          <p:cNvGrpSpPr/>
          <p:nvPr/>
        </p:nvGrpSpPr>
        <p:grpSpPr>
          <a:xfrm>
            <a:off x="10017231" y="3278590"/>
            <a:ext cx="483836" cy="481567"/>
            <a:chOff x="-55620175" y="2686900"/>
            <a:chExt cx="319800" cy="318300"/>
          </a:xfrm>
        </p:grpSpPr>
        <p:sp>
          <p:nvSpPr>
            <p:cNvPr id="7262" name="Google Shape;7262;p74"/>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74"/>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74"/>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74"/>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6" name="Google Shape;7266;p74"/>
          <p:cNvGrpSpPr/>
          <p:nvPr/>
        </p:nvGrpSpPr>
        <p:grpSpPr>
          <a:xfrm>
            <a:off x="8265184" y="3882582"/>
            <a:ext cx="482625" cy="481453"/>
            <a:chOff x="-53690500" y="1903275"/>
            <a:chExt cx="319000" cy="318225"/>
          </a:xfrm>
        </p:grpSpPr>
        <p:sp>
          <p:nvSpPr>
            <p:cNvPr id="7267" name="Google Shape;7267;p74"/>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74"/>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74"/>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74"/>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1" name="Google Shape;7271;p74"/>
          <p:cNvGrpSpPr/>
          <p:nvPr/>
        </p:nvGrpSpPr>
        <p:grpSpPr>
          <a:xfrm>
            <a:off x="8294968" y="4487199"/>
            <a:ext cx="423053" cy="479071"/>
            <a:chOff x="-53670800" y="2296300"/>
            <a:chExt cx="279625" cy="316650"/>
          </a:xfrm>
        </p:grpSpPr>
        <p:sp>
          <p:nvSpPr>
            <p:cNvPr id="7272" name="Google Shape;7272;p74"/>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74"/>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74"/>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74"/>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6" name="Google Shape;7276;p74"/>
          <p:cNvGrpSpPr/>
          <p:nvPr/>
        </p:nvGrpSpPr>
        <p:grpSpPr>
          <a:xfrm>
            <a:off x="8265184" y="5107651"/>
            <a:ext cx="482625" cy="482059"/>
            <a:chOff x="-53690500" y="2686575"/>
            <a:chExt cx="319000" cy="318625"/>
          </a:xfrm>
        </p:grpSpPr>
        <p:sp>
          <p:nvSpPr>
            <p:cNvPr id="7277" name="Google Shape;7277;p74"/>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74"/>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74"/>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74"/>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81" name="Google Shape;7281;p74"/>
          <p:cNvGrpSpPr/>
          <p:nvPr/>
        </p:nvGrpSpPr>
        <p:grpSpPr>
          <a:xfrm>
            <a:off x="10678226" y="4498131"/>
            <a:ext cx="423092" cy="481264"/>
            <a:chOff x="-52092425" y="2303525"/>
            <a:chExt cx="279650" cy="318100"/>
          </a:xfrm>
        </p:grpSpPr>
        <p:sp>
          <p:nvSpPr>
            <p:cNvPr id="7282" name="Google Shape;7282;p74"/>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74"/>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74"/>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74"/>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74"/>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87" name="Google Shape;7287;p74"/>
          <p:cNvGrpSpPr/>
          <p:nvPr/>
        </p:nvGrpSpPr>
        <p:grpSpPr>
          <a:xfrm>
            <a:off x="7636971" y="2045415"/>
            <a:ext cx="485008" cy="481453"/>
            <a:chOff x="-57189125" y="1904850"/>
            <a:chExt cx="320575" cy="318225"/>
          </a:xfrm>
        </p:grpSpPr>
        <p:sp>
          <p:nvSpPr>
            <p:cNvPr id="7288" name="Google Shape;7288;p74"/>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74"/>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74"/>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74"/>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74"/>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3" name="Google Shape;7293;p74"/>
          <p:cNvGrpSpPr/>
          <p:nvPr/>
        </p:nvGrpSpPr>
        <p:grpSpPr>
          <a:xfrm>
            <a:off x="7638162" y="2705064"/>
            <a:ext cx="482625" cy="421881"/>
            <a:chOff x="-57187550" y="2314425"/>
            <a:chExt cx="319000" cy="278850"/>
          </a:xfrm>
        </p:grpSpPr>
        <p:sp>
          <p:nvSpPr>
            <p:cNvPr id="7294" name="Google Shape;7294;p74"/>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74"/>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74"/>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74"/>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8" name="Google Shape;7298;p74"/>
          <p:cNvGrpSpPr/>
          <p:nvPr/>
        </p:nvGrpSpPr>
        <p:grpSpPr>
          <a:xfrm>
            <a:off x="7660780" y="3277796"/>
            <a:ext cx="437389" cy="482361"/>
            <a:chOff x="-57172600" y="2686375"/>
            <a:chExt cx="289100" cy="318825"/>
          </a:xfrm>
        </p:grpSpPr>
        <p:sp>
          <p:nvSpPr>
            <p:cNvPr id="7299" name="Google Shape;7299;p74"/>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74"/>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01" name="Google Shape;7301;p74"/>
          <p:cNvGrpSpPr/>
          <p:nvPr/>
        </p:nvGrpSpPr>
        <p:grpSpPr>
          <a:xfrm>
            <a:off x="10611246" y="2043033"/>
            <a:ext cx="481453" cy="479071"/>
            <a:chOff x="-55225575" y="1903275"/>
            <a:chExt cx="318225" cy="316650"/>
          </a:xfrm>
        </p:grpSpPr>
        <p:sp>
          <p:nvSpPr>
            <p:cNvPr id="7302" name="Google Shape;7302;p74"/>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74"/>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74"/>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74"/>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74"/>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07" name="Google Shape;7307;p74"/>
          <p:cNvGrpSpPr/>
          <p:nvPr/>
        </p:nvGrpSpPr>
        <p:grpSpPr>
          <a:xfrm>
            <a:off x="10626148" y="2677642"/>
            <a:ext cx="451648" cy="479071"/>
            <a:chOff x="-55217700" y="2296300"/>
            <a:chExt cx="298525" cy="316650"/>
          </a:xfrm>
        </p:grpSpPr>
        <p:sp>
          <p:nvSpPr>
            <p:cNvPr id="7308" name="Google Shape;7308;p74"/>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74"/>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74"/>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74"/>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2" name="Google Shape;7312;p74"/>
          <p:cNvGrpSpPr/>
          <p:nvPr/>
        </p:nvGrpSpPr>
        <p:grpSpPr>
          <a:xfrm>
            <a:off x="10610055" y="3281086"/>
            <a:ext cx="483836" cy="479071"/>
            <a:chOff x="-55229525" y="2688550"/>
            <a:chExt cx="319800" cy="316650"/>
          </a:xfrm>
        </p:grpSpPr>
        <p:sp>
          <p:nvSpPr>
            <p:cNvPr id="7313" name="Google Shape;7313;p74"/>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74"/>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74"/>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74"/>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7" name="Google Shape;7317;p74"/>
          <p:cNvGrpSpPr/>
          <p:nvPr/>
        </p:nvGrpSpPr>
        <p:grpSpPr>
          <a:xfrm>
            <a:off x="8871681" y="3882582"/>
            <a:ext cx="451687" cy="481453"/>
            <a:chOff x="-53288825" y="1903275"/>
            <a:chExt cx="298550" cy="318225"/>
          </a:xfrm>
        </p:grpSpPr>
        <p:sp>
          <p:nvSpPr>
            <p:cNvPr id="7318" name="Google Shape;7318;p74"/>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74"/>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74"/>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1" name="Google Shape;7321;p74"/>
          <p:cNvGrpSpPr/>
          <p:nvPr/>
        </p:nvGrpSpPr>
        <p:grpSpPr>
          <a:xfrm>
            <a:off x="8856191" y="4484816"/>
            <a:ext cx="482664" cy="481453"/>
            <a:chOff x="-53299850" y="2294725"/>
            <a:chExt cx="319025" cy="318225"/>
          </a:xfrm>
        </p:grpSpPr>
        <p:sp>
          <p:nvSpPr>
            <p:cNvPr id="7322" name="Google Shape;7322;p74"/>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74"/>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4" name="Google Shape;7324;p74"/>
          <p:cNvGrpSpPr/>
          <p:nvPr/>
        </p:nvGrpSpPr>
        <p:grpSpPr>
          <a:xfrm>
            <a:off x="8886582" y="5109429"/>
            <a:ext cx="421881" cy="480281"/>
            <a:chOff x="-53278575" y="2687750"/>
            <a:chExt cx="278850" cy="317450"/>
          </a:xfrm>
        </p:grpSpPr>
        <p:sp>
          <p:nvSpPr>
            <p:cNvPr id="7325" name="Google Shape;7325;p74"/>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74"/>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74"/>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74"/>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9" name="Google Shape;7329;p74"/>
          <p:cNvGrpSpPr/>
          <p:nvPr/>
        </p:nvGrpSpPr>
        <p:grpSpPr>
          <a:xfrm>
            <a:off x="10648440" y="5109012"/>
            <a:ext cx="482664" cy="483080"/>
            <a:chOff x="-52101875" y="2687475"/>
            <a:chExt cx="319025" cy="319300"/>
          </a:xfrm>
        </p:grpSpPr>
        <p:sp>
          <p:nvSpPr>
            <p:cNvPr id="7330" name="Google Shape;7330;p74"/>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74"/>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74"/>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74"/>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4" name="Google Shape;7334;p74"/>
          <p:cNvGrpSpPr/>
          <p:nvPr/>
        </p:nvGrpSpPr>
        <p:grpSpPr>
          <a:xfrm>
            <a:off x="8268106" y="2044243"/>
            <a:ext cx="423053" cy="481453"/>
            <a:chOff x="-56774050" y="1904075"/>
            <a:chExt cx="279625" cy="318225"/>
          </a:xfrm>
        </p:grpSpPr>
        <p:sp>
          <p:nvSpPr>
            <p:cNvPr id="7335" name="Google Shape;7335;p74"/>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74"/>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7" name="Google Shape;7337;p74"/>
          <p:cNvGrpSpPr/>
          <p:nvPr/>
        </p:nvGrpSpPr>
        <p:grpSpPr>
          <a:xfrm>
            <a:off x="8268106" y="2675258"/>
            <a:ext cx="423053" cy="481453"/>
            <a:chOff x="-56774850" y="2294725"/>
            <a:chExt cx="279625" cy="318225"/>
          </a:xfrm>
        </p:grpSpPr>
        <p:sp>
          <p:nvSpPr>
            <p:cNvPr id="7338" name="Google Shape;7338;p74"/>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74"/>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74"/>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1" name="Google Shape;7341;p74"/>
          <p:cNvGrpSpPr/>
          <p:nvPr/>
        </p:nvGrpSpPr>
        <p:grpSpPr>
          <a:xfrm>
            <a:off x="8296115" y="3278703"/>
            <a:ext cx="367037" cy="480243"/>
            <a:chOff x="-56756725" y="2686975"/>
            <a:chExt cx="242600" cy="317425"/>
          </a:xfrm>
        </p:grpSpPr>
        <p:sp>
          <p:nvSpPr>
            <p:cNvPr id="7342" name="Google Shape;7342;p74"/>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74"/>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74"/>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5" name="Google Shape;7345;p74"/>
          <p:cNvGrpSpPr/>
          <p:nvPr/>
        </p:nvGrpSpPr>
        <p:grpSpPr>
          <a:xfrm>
            <a:off x="6494024" y="3882581"/>
            <a:ext cx="449795" cy="482664"/>
            <a:chOff x="-54826975" y="1903275"/>
            <a:chExt cx="297300" cy="319025"/>
          </a:xfrm>
        </p:grpSpPr>
        <p:sp>
          <p:nvSpPr>
            <p:cNvPr id="7346" name="Google Shape;7346;p74"/>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74"/>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74"/>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9" name="Google Shape;7349;p74"/>
          <p:cNvGrpSpPr/>
          <p:nvPr/>
        </p:nvGrpSpPr>
        <p:grpSpPr>
          <a:xfrm>
            <a:off x="6477609" y="4487199"/>
            <a:ext cx="482625" cy="479032"/>
            <a:chOff x="-54836500" y="2296300"/>
            <a:chExt cx="319000" cy="316625"/>
          </a:xfrm>
        </p:grpSpPr>
        <p:sp>
          <p:nvSpPr>
            <p:cNvPr id="7350" name="Google Shape;7350;p74"/>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74"/>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74"/>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74"/>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4" name="Google Shape;7354;p74"/>
          <p:cNvGrpSpPr/>
          <p:nvPr/>
        </p:nvGrpSpPr>
        <p:grpSpPr>
          <a:xfrm>
            <a:off x="6506203" y="5109428"/>
            <a:ext cx="425437" cy="481453"/>
            <a:chOff x="-54817600" y="2687750"/>
            <a:chExt cx="281200" cy="318225"/>
          </a:xfrm>
        </p:grpSpPr>
        <p:sp>
          <p:nvSpPr>
            <p:cNvPr id="7355" name="Google Shape;7355;p74"/>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74"/>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74"/>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74"/>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9" name="Google Shape;7359;p74"/>
          <p:cNvGrpSpPr/>
          <p:nvPr/>
        </p:nvGrpSpPr>
        <p:grpSpPr>
          <a:xfrm>
            <a:off x="9480635" y="3882582"/>
            <a:ext cx="423053" cy="479071"/>
            <a:chOff x="-52887125" y="1903275"/>
            <a:chExt cx="279625" cy="316650"/>
          </a:xfrm>
        </p:grpSpPr>
        <p:sp>
          <p:nvSpPr>
            <p:cNvPr id="7360" name="Google Shape;7360;p74"/>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74"/>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2" name="Google Shape;7362;p74"/>
          <p:cNvGrpSpPr/>
          <p:nvPr/>
        </p:nvGrpSpPr>
        <p:grpSpPr>
          <a:xfrm>
            <a:off x="9452040" y="4483645"/>
            <a:ext cx="480243" cy="482625"/>
            <a:chOff x="-52906025" y="2293950"/>
            <a:chExt cx="317425" cy="319000"/>
          </a:xfrm>
        </p:grpSpPr>
        <p:sp>
          <p:nvSpPr>
            <p:cNvPr id="7363" name="Google Shape;7363;p74"/>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74"/>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74"/>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6" name="Google Shape;7366;p74"/>
          <p:cNvGrpSpPr/>
          <p:nvPr/>
        </p:nvGrpSpPr>
        <p:grpSpPr>
          <a:xfrm>
            <a:off x="9480635" y="5108256"/>
            <a:ext cx="423053" cy="481453"/>
            <a:chOff x="-52887125" y="2686975"/>
            <a:chExt cx="279625" cy="318225"/>
          </a:xfrm>
        </p:grpSpPr>
        <p:sp>
          <p:nvSpPr>
            <p:cNvPr id="7367" name="Google Shape;7367;p74"/>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74"/>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74"/>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74"/>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1" name="Google Shape;7371;p74"/>
          <p:cNvGrpSpPr/>
          <p:nvPr/>
        </p:nvGrpSpPr>
        <p:grpSpPr>
          <a:xfrm>
            <a:off x="8294464" y="5721081"/>
            <a:ext cx="424227" cy="479071"/>
            <a:chOff x="-51722225" y="1915100"/>
            <a:chExt cx="280400" cy="316650"/>
          </a:xfrm>
        </p:grpSpPr>
        <p:sp>
          <p:nvSpPr>
            <p:cNvPr id="7372" name="Google Shape;7372;p74"/>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74"/>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74"/>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74"/>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6" name="Google Shape;7376;p74"/>
          <p:cNvGrpSpPr/>
          <p:nvPr/>
        </p:nvGrpSpPr>
        <p:grpSpPr>
          <a:xfrm>
            <a:off x="8822238" y="2042011"/>
            <a:ext cx="494540" cy="481301"/>
            <a:chOff x="-56407800" y="1902600"/>
            <a:chExt cx="326875" cy="318125"/>
          </a:xfrm>
        </p:grpSpPr>
        <p:sp>
          <p:nvSpPr>
            <p:cNvPr id="7377" name="Google Shape;7377;p74"/>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74"/>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74"/>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0" name="Google Shape;7380;p74"/>
          <p:cNvGrpSpPr/>
          <p:nvPr/>
        </p:nvGrpSpPr>
        <p:grpSpPr>
          <a:xfrm>
            <a:off x="8829973" y="2690765"/>
            <a:ext cx="479071" cy="451648"/>
            <a:chOff x="-56401500" y="2304975"/>
            <a:chExt cx="316650" cy="298525"/>
          </a:xfrm>
        </p:grpSpPr>
        <p:sp>
          <p:nvSpPr>
            <p:cNvPr id="7381" name="Google Shape;7381;p74"/>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74"/>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74"/>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74"/>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5" name="Google Shape;7385;p74"/>
          <p:cNvGrpSpPr/>
          <p:nvPr/>
        </p:nvGrpSpPr>
        <p:grpSpPr>
          <a:xfrm>
            <a:off x="7105151" y="3880199"/>
            <a:ext cx="426647" cy="481453"/>
            <a:chOff x="-54426150" y="1901700"/>
            <a:chExt cx="282000" cy="318225"/>
          </a:xfrm>
        </p:grpSpPr>
        <p:sp>
          <p:nvSpPr>
            <p:cNvPr id="7386" name="Google Shape;7386;p74"/>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74"/>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74"/>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74"/>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0" name="Google Shape;7390;p74"/>
          <p:cNvGrpSpPr/>
          <p:nvPr/>
        </p:nvGrpSpPr>
        <p:grpSpPr>
          <a:xfrm>
            <a:off x="7105151" y="4484816"/>
            <a:ext cx="426647" cy="482664"/>
            <a:chOff x="-54426150" y="2294725"/>
            <a:chExt cx="282000" cy="319025"/>
          </a:xfrm>
        </p:grpSpPr>
        <p:sp>
          <p:nvSpPr>
            <p:cNvPr id="7391" name="Google Shape;7391;p74"/>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74"/>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74"/>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74"/>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74"/>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6" name="Google Shape;7396;p74"/>
          <p:cNvGrpSpPr/>
          <p:nvPr/>
        </p:nvGrpSpPr>
        <p:grpSpPr>
          <a:xfrm>
            <a:off x="7102768" y="5108257"/>
            <a:ext cx="431413" cy="482625"/>
            <a:chOff x="-54427725" y="2686975"/>
            <a:chExt cx="285150" cy="319000"/>
          </a:xfrm>
        </p:grpSpPr>
        <p:sp>
          <p:nvSpPr>
            <p:cNvPr id="7397" name="Google Shape;7397;p74"/>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74"/>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74"/>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74"/>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74"/>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2" name="Google Shape;7402;p74"/>
          <p:cNvGrpSpPr/>
          <p:nvPr/>
        </p:nvGrpSpPr>
        <p:grpSpPr>
          <a:xfrm>
            <a:off x="10044846" y="3882884"/>
            <a:ext cx="479071" cy="479979"/>
            <a:chOff x="-52513800" y="1903475"/>
            <a:chExt cx="316650" cy="317250"/>
          </a:xfrm>
        </p:grpSpPr>
        <p:sp>
          <p:nvSpPr>
            <p:cNvPr id="7403" name="Google Shape;7403;p74"/>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74"/>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5" name="Google Shape;7405;p74"/>
          <p:cNvGrpSpPr/>
          <p:nvPr/>
        </p:nvGrpSpPr>
        <p:grpSpPr>
          <a:xfrm>
            <a:off x="10057952" y="4486027"/>
            <a:ext cx="452859" cy="480243"/>
            <a:chOff x="-52505925" y="2295525"/>
            <a:chExt cx="299325" cy="317425"/>
          </a:xfrm>
        </p:grpSpPr>
        <p:sp>
          <p:nvSpPr>
            <p:cNvPr id="7406" name="Google Shape;7406;p74"/>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74"/>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74"/>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74"/>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0" name="Google Shape;7410;p74"/>
          <p:cNvGrpSpPr/>
          <p:nvPr/>
        </p:nvGrpSpPr>
        <p:grpSpPr>
          <a:xfrm>
            <a:off x="10072855" y="5108256"/>
            <a:ext cx="423053" cy="481453"/>
            <a:chOff x="-52494100" y="2686975"/>
            <a:chExt cx="279625" cy="318225"/>
          </a:xfrm>
        </p:grpSpPr>
        <p:sp>
          <p:nvSpPr>
            <p:cNvPr id="7411" name="Google Shape;7411;p74"/>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74"/>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74"/>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74"/>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5" name="Google Shape;7415;p74"/>
          <p:cNvGrpSpPr/>
          <p:nvPr/>
        </p:nvGrpSpPr>
        <p:grpSpPr>
          <a:xfrm>
            <a:off x="8887217" y="5722847"/>
            <a:ext cx="420671" cy="481453"/>
            <a:chOff x="-51708850" y="2305750"/>
            <a:chExt cx="278050" cy="318225"/>
          </a:xfrm>
        </p:grpSpPr>
        <p:sp>
          <p:nvSpPr>
            <p:cNvPr id="7416" name="Google Shape;7416;p74"/>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74"/>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74"/>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9" name="Google Shape;7419;p74"/>
          <p:cNvGrpSpPr/>
          <p:nvPr/>
        </p:nvGrpSpPr>
        <p:grpSpPr>
          <a:xfrm>
            <a:off x="10049077" y="2045230"/>
            <a:ext cx="425452" cy="482764"/>
            <a:chOff x="1044400" y="2917425"/>
            <a:chExt cx="248125" cy="281550"/>
          </a:xfrm>
        </p:grpSpPr>
        <p:sp>
          <p:nvSpPr>
            <p:cNvPr id="7420" name="Google Shape;7420;p74"/>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74"/>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74"/>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74"/>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74"/>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7425" name="Google Shape;7425;p74"/>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7426" name="Google Shape;7426;p74"/>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7427" name="Google Shape;7427;p74"/>
            <p:cNvSpPr/>
            <p:nvPr/>
          </p:nvSpPr>
          <p:spPr>
            <a:xfrm>
              <a:off x="1205975" y="2965750"/>
              <a:ext cx="21000" cy="162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74"/>
            <p:cNvSpPr/>
            <p:nvPr/>
          </p:nvSpPr>
          <p:spPr>
            <a:xfrm>
              <a:off x="1082225" y="2937250"/>
              <a:ext cx="11400" cy="264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9" name="Google Shape;7429;p74"/>
          <p:cNvSpPr/>
          <p:nvPr/>
        </p:nvSpPr>
        <p:spPr>
          <a:xfrm>
            <a:off x="8844880" y="3279820"/>
            <a:ext cx="457624" cy="482872"/>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33"/>
        <p:cNvGrpSpPr/>
        <p:nvPr/>
      </p:nvGrpSpPr>
      <p:grpSpPr>
        <a:xfrm>
          <a:off x="0" y="0"/>
          <a:ext cx="0" cy="0"/>
          <a:chOff x="0" y="0"/>
          <a:chExt cx="0" cy="0"/>
        </a:xfrm>
      </p:grpSpPr>
      <p:sp>
        <p:nvSpPr>
          <p:cNvPr id="7434" name="Google Shape;7434;p75"/>
          <p:cNvSpPr txBox="1">
            <a:spLocks noGrp="1"/>
          </p:cNvSpPr>
          <p:nvPr>
            <p:ph type="title" idx="4294967295"/>
          </p:nvPr>
        </p:nvSpPr>
        <p:spPr>
          <a:xfrm>
            <a:off x="1132900"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435" name="Google Shape;7435;p75"/>
          <p:cNvSpPr txBox="1">
            <a:spLocks noGrp="1"/>
          </p:cNvSpPr>
          <p:nvPr>
            <p:ph type="title" idx="4294967295"/>
          </p:nvPr>
        </p:nvSpPr>
        <p:spPr>
          <a:xfrm>
            <a:off x="6477867"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436" name="Google Shape;7436;p75"/>
          <p:cNvGrpSpPr/>
          <p:nvPr/>
        </p:nvGrpSpPr>
        <p:grpSpPr>
          <a:xfrm>
            <a:off x="1185479" y="2042137"/>
            <a:ext cx="371051" cy="476048"/>
            <a:chOff x="-50489600" y="1947400"/>
            <a:chExt cx="233150" cy="299125"/>
          </a:xfrm>
        </p:grpSpPr>
        <p:sp>
          <p:nvSpPr>
            <p:cNvPr id="7437" name="Google Shape;7437;p75"/>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75"/>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9" name="Google Shape;7439;p75"/>
          <p:cNvGrpSpPr/>
          <p:nvPr/>
        </p:nvGrpSpPr>
        <p:grpSpPr>
          <a:xfrm>
            <a:off x="1132822" y="2648747"/>
            <a:ext cx="476365" cy="477599"/>
            <a:chOff x="-50523475" y="2316000"/>
            <a:chExt cx="299325" cy="300100"/>
          </a:xfrm>
        </p:grpSpPr>
        <p:sp>
          <p:nvSpPr>
            <p:cNvPr id="7440" name="Google Shape;7440;p75"/>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75"/>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2" name="Google Shape;7442;p75"/>
          <p:cNvGrpSpPr/>
          <p:nvPr/>
        </p:nvGrpSpPr>
        <p:grpSpPr>
          <a:xfrm>
            <a:off x="1130952" y="3247826"/>
            <a:ext cx="480105" cy="476405"/>
            <a:chOff x="-50524250" y="2686150"/>
            <a:chExt cx="301675" cy="299350"/>
          </a:xfrm>
        </p:grpSpPr>
        <p:sp>
          <p:nvSpPr>
            <p:cNvPr id="7443" name="Google Shape;7443;p75"/>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75"/>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75"/>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75"/>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75"/>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75"/>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9" name="Google Shape;7449;p75"/>
          <p:cNvGrpSpPr/>
          <p:nvPr/>
        </p:nvGrpSpPr>
        <p:grpSpPr>
          <a:xfrm>
            <a:off x="4094635" y="2082243"/>
            <a:ext cx="477599" cy="478872"/>
            <a:chOff x="-48633950" y="1972600"/>
            <a:chExt cx="300100" cy="300900"/>
          </a:xfrm>
        </p:grpSpPr>
        <p:sp>
          <p:nvSpPr>
            <p:cNvPr id="7450" name="Google Shape;7450;p75"/>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75"/>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2" name="Google Shape;7452;p75"/>
          <p:cNvGrpSpPr/>
          <p:nvPr/>
        </p:nvGrpSpPr>
        <p:grpSpPr>
          <a:xfrm>
            <a:off x="4093999" y="2690124"/>
            <a:ext cx="478872" cy="481339"/>
            <a:chOff x="-48634750" y="2342000"/>
            <a:chExt cx="300900" cy="302450"/>
          </a:xfrm>
        </p:grpSpPr>
        <p:sp>
          <p:nvSpPr>
            <p:cNvPr id="7453" name="Google Shape;7453;p75"/>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75"/>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75"/>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75"/>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75"/>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75"/>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75"/>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75"/>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1" name="Google Shape;7461;p75"/>
          <p:cNvGrpSpPr/>
          <p:nvPr/>
        </p:nvGrpSpPr>
        <p:grpSpPr>
          <a:xfrm>
            <a:off x="4095252" y="3287970"/>
            <a:ext cx="476365" cy="476365"/>
            <a:chOff x="-48633175" y="2711375"/>
            <a:chExt cx="299325" cy="299325"/>
          </a:xfrm>
        </p:grpSpPr>
        <p:sp>
          <p:nvSpPr>
            <p:cNvPr id="7462" name="Google Shape;7462;p75"/>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75"/>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4" name="Google Shape;7464;p75"/>
          <p:cNvGrpSpPr/>
          <p:nvPr/>
        </p:nvGrpSpPr>
        <p:grpSpPr>
          <a:xfrm>
            <a:off x="2343904" y="3890573"/>
            <a:ext cx="418675" cy="477639"/>
            <a:chOff x="-46753100" y="1965500"/>
            <a:chExt cx="263075" cy="300125"/>
          </a:xfrm>
        </p:grpSpPr>
        <p:sp>
          <p:nvSpPr>
            <p:cNvPr id="7465" name="Google Shape;7465;p75"/>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75"/>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7" name="Google Shape;7467;p75"/>
          <p:cNvGrpSpPr/>
          <p:nvPr/>
        </p:nvGrpSpPr>
        <p:grpSpPr>
          <a:xfrm>
            <a:off x="2313805" y="4513523"/>
            <a:ext cx="478872" cy="421221"/>
            <a:chOff x="-46772025" y="2350650"/>
            <a:chExt cx="300900" cy="264675"/>
          </a:xfrm>
        </p:grpSpPr>
        <p:sp>
          <p:nvSpPr>
            <p:cNvPr id="7468" name="Google Shape;7468;p75"/>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75"/>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0" name="Google Shape;7470;p75"/>
          <p:cNvGrpSpPr/>
          <p:nvPr/>
        </p:nvGrpSpPr>
        <p:grpSpPr>
          <a:xfrm>
            <a:off x="2313805" y="5092560"/>
            <a:ext cx="478872" cy="478872"/>
            <a:chOff x="-46772025" y="2701925"/>
            <a:chExt cx="300900" cy="300900"/>
          </a:xfrm>
        </p:grpSpPr>
        <p:sp>
          <p:nvSpPr>
            <p:cNvPr id="7471" name="Google Shape;7471;p75"/>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75"/>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73" name="Google Shape;7473;p75"/>
          <p:cNvSpPr/>
          <p:nvPr/>
        </p:nvSpPr>
        <p:spPr>
          <a:xfrm>
            <a:off x="5286482" y="3946815"/>
            <a:ext cx="477599" cy="478872"/>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74" name="Google Shape;7474;p75"/>
          <p:cNvGrpSpPr/>
          <p:nvPr/>
        </p:nvGrpSpPr>
        <p:grpSpPr>
          <a:xfrm>
            <a:off x="1724047" y="2043371"/>
            <a:ext cx="477599" cy="478872"/>
            <a:chOff x="-50154075" y="1948175"/>
            <a:chExt cx="300100" cy="300900"/>
          </a:xfrm>
        </p:grpSpPr>
        <p:sp>
          <p:nvSpPr>
            <p:cNvPr id="7475" name="Google Shape;7475;p75"/>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75"/>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7" name="Google Shape;7477;p75"/>
          <p:cNvGrpSpPr/>
          <p:nvPr/>
        </p:nvGrpSpPr>
        <p:grpSpPr>
          <a:xfrm>
            <a:off x="1724047" y="2649981"/>
            <a:ext cx="477599" cy="477639"/>
            <a:chOff x="-50154850" y="2316775"/>
            <a:chExt cx="300100" cy="300125"/>
          </a:xfrm>
        </p:grpSpPr>
        <p:sp>
          <p:nvSpPr>
            <p:cNvPr id="7478" name="Google Shape;7478;p75"/>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75"/>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0" name="Google Shape;7480;p75"/>
          <p:cNvGrpSpPr/>
          <p:nvPr/>
        </p:nvGrpSpPr>
        <p:grpSpPr>
          <a:xfrm>
            <a:off x="1718417" y="3245995"/>
            <a:ext cx="488859" cy="475411"/>
            <a:chOff x="-50158000" y="2685000"/>
            <a:chExt cx="307175" cy="298725"/>
          </a:xfrm>
        </p:grpSpPr>
        <p:sp>
          <p:nvSpPr>
            <p:cNvPr id="7481" name="Google Shape;7481;p75"/>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75"/>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3" name="Google Shape;7483;p75"/>
          <p:cNvGrpSpPr/>
          <p:nvPr/>
        </p:nvGrpSpPr>
        <p:grpSpPr>
          <a:xfrm>
            <a:off x="4695465" y="2083477"/>
            <a:ext cx="481339" cy="477639"/>
            <a:chOff x="-48266125" y="1973375"/>
            <a:chExt cx="302450" cy="300125"/>
          </a:xfrm>
        </p:grpSpPr>
        <p:sp>
          <p:nvSpPr>
            <p:cNvPr id="7484" name="Google Shape;7484;p75"/>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75"/>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75"/>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75"/>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75"/>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75"/>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0" name="Google Shape;7490;p75"/>
          <p:cNvGrpSpPr/>
          <p:nvPr/>
        </p:nvGrpSpPr>
        <p:grpSpPr>
          <a:xfrm>
            <a:off x="4731792" y="2691159"/>
            <a:ext cx="408688" cy="477799"/>
            <a:chOff x="-48237000" y="2342650"/>
            <a:chExt cx="256800" cy="300225"/>
          </a:xfrm>
        </p:grpSpPr>
        <p:sp>
          <p:nvSpPr>
            <p:cNvPr id="7491" name="Google Shape;7491;p75"/>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75"/>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75"/>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4" name="Google Shape;7494;p75"/>
          <p:cNvGrpSpPr/>
          <p:nvPr/>
        </p:nvGrpSpPr>
        <p:grpSpPr>
          <a:xfrm>
            <a:off x="2907117" y="3891529"/>
            <a:ext cx="481379" cy="474177"/>
            <a:chOff x="-46404975" y="1966100"/>
            <a:chExt cx="302475" cy="297950"/>
          </a:xfrm>
        </p:grpSpPr>
        <p:sp>
          <p:nvSpPr>
            <p:cNvPr id="7495" name="Google Shape;7495;p75"/>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75"/>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75"/>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75"/>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9" name="Google Shape;7499;p75"/>
          <p:cNvGrpSpPr/>
          <p:nvPr/>
        </p:nvGrpSpPr>
        <p:grpSpPr>
          <a:xfrm>
            <a:off x="2908987" y="4485951"/>
            <a:ext cx="477639" cy="477599"/>
            <a:chOff x="-46401050" y="2333325"/>
            <a:chExt cx="300125" cy="300100"/>
          </a:xfrm>
        </p:grpSpPr>
        <p:sp>
          <p:nvSpPr>
            <p:cNvPr id="7500" name="Google Shape;7500;p75"/>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75"/>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75"/>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75"/>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04" name="Google Shape;7504;p75"/>
          <p:cNvSpPr/>
          <p:nvPr/>
        </p:nvSpPr>
        <p:spPr>
          <a:xfrm>
            <a:off x="2911252" y="5093596"/>
            <a:ext cx="480145" cy="478872"/>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05" name="Google Shape;7505;p75"/>
          <p:cNvGrpSpPr/>
          <p:nvPr/>
        </p:nvGrpSpPr>
        <p:grpSpPr>
          <a:xfrm>
            <a:off x="5282440" y="4499757"/>
            <a:ext cx="478872" cy="478832"/>
            <a:chOff x="-44914800" y="2342000"/>
            <a:chExt cx="300900" cy="300875"/>
          </a:xfrm>
        </p:grpSpPr>
        <p:sp>
          <p:nvSpPr>
            <p:cNvPr id="7506" name="Google Shape;7506;p75"/>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75"/>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75"/>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09" name="Google Shape;7509;p75"/>
          <p:cNvSpPr/>
          <p:nvPr/>
        </p:nvSpPr>
        <p:spPr>
          <a:xfrm>
            <a:off x="2319448" y="2042286"/>
            <a:ext cx="476365" cy="475729"/>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10" name="Google Shape;7510;p75"/>
          <p:cNvGrpSpPr/>
          <p:nvPr/>
        </p:nvGrpSpPr>
        <p:grpSpPr>
          <a:xfrm>
            <a:off x="2314421" y="2649782"/>
            <a:ext cx="478872" cy="476565"/>
            <a:chOff x="-49786250" y="2316650"/>
            <a:chExt cx="300900" cy="299450"/>
          </a:xfrm>
        </p:grpSpPr>
        <p:sp>
          <p:nvSpPr>
            <p:cNvPr id="7511" name="Google Shape;7511;p75"/>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75"/>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75"/>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75"/>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75"/>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75"/>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75"/>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18" name="Google Shape;7518;p75"/>
          <p:cNvSpPr/>
          <p:nvPr/>
        </p:nvSpPr>
        <p:spPr>
          <a:xfrm>
            <a:off x="2308806" y="3245123"/>
            <a:ext cx="497652" cy="478872"/>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75"/>
          <p:cNvSpPr/>
          <p:nvPr/>
        </p:nvSpPr>
        <p:spPr>
          <a:xfrm>
            <a:off x="5295296" y="2084577"/>
            <a:ext cx="478872" cy="4775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20" name="Google Shape;7520;p75"/>
          <p:cNvGrpSpPr/>
          <p:nvPr/>
        </p:nvGrpSpPr>
        <p:grpSpPr>
          <a:xfrm>
            <a:off x="5377526" y="2690124"/>
            <a:ext cx="307153" cy="478832"/>
            <a:chOff x="-47842400" y="2342000"/>
            <a:chExt cx="193000" cy="300875"/>
          </a:xfrm>
        </p:grpSpPr>
        <p:sp>
          <p:nvSpPr>
            <p:cNvPr id="7521" name="Google Shape;7521;p75"/>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75"/>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75"/>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4" name="Google Shape;7524;p75"/>
          <p:cNvGrpSpPr/>
          <p:nvPr/>
        </p:nvGrpSpPr>
        <p:grpSpPr>
          <a:xfrm>
            <a:off x="5292283" y="3286736"/>
            <a:ext cx="477639" cy="478872"/>
            <a:chOff x="-47896750" y="2710600"/>
            <a:chExt cx="300125" cy="300900"/>
          </a:xfrm>
        </p:grpSpPr>
        <p:sp>
          <p:nvSpPr>
            <p:cNvPr id="7525" name="Google Shape;7525;p75"/>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75"/>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75"/>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75"/>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9" name="Google Shape;7529;p75"/>
          <p:cNvGrpSpPr/>
          <p:nvPr/>
        </p:nvGrpSpPr>
        <p:grpSpPr>
          <a:xfrm>
            <a:off x="3499803" y="3918146"/>
            <a:ext cx="478872" cy="419988"/>
            <a:chOff x="-46033225" y="1982825"/>
            <a:chExt cx="300900" cy="263900"/>
          </a:xfrm>
        </p:grpSpPr>
        <p:sp>
          <p:nvSpPr>
            <p:cNvPr id="7530" name="Google Shape;7530;p75"/>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75"/>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75"/>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3" name="Google Shape;7533;p75"/>
          <p:cNvGrpSpPr/>
          <p:nvPr/>
        </p:nvGrpSpPr>
        <p:grpSpPr>
          <a:xfrm>
            <a:off x="3495426" y="4487822"/>
            <a:ext cx="487625" cy="434868"/>
            <a:chOff x="-46034000" y="2334500"/>
            <a:chExt cx="306400" cy="273250"/>
          </a:xfrm>
        </p:grpSpPr>
        <p:sp>
          <p:nvSpPr>
            <p:cNvPr id="7534" name="Google Shape;7534;p75"/>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75"/>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75"/>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7" name="Google Shape;7537;p75"/>
          <p:cNvGrpSpPr/>
          <p:nvPr/>
        </p:nvGrpSpPr>
        <p:grpSpPr>
          <a:xfrm>
            <a:off x="3556837" y="5093674"/>
            <a:ext cx="364804" cy="475252"/>
            <a:chOff x="-45998575" y="2702625"/>
            <a:chExt cx="229225" cy="298625"/>
          </a:xfrm>
        </p:grpSpPr>
        <p:sp>
          <p:nvSpPr>
            <p:cNvPr id="7538" name="Google Shape;7538;p75"/>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75"/>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75"/>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75"/>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75"/>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75"/>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75"/>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45" name="Google Shape;7545;p75"/>
          <p:cNvSpPr/>
          <p:nvPr/>
        </p:nvSpPr>
        <p:spPr>
          <a:xfrm>
            <a:off x="5315306" y="5121803"/>
            <a:ext cx="419948" cy="4775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75"/>
          <p:cNvSpPr/>
          <p:nvPr/>
        </p:nvSpPr>
        <p:spPr>
          <a:xfrm>
            <a:off x="2911264" y="2055733"/>
            <a:ext cx="480105" cy="448793"/>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75"/>
          <p:cNvSpPr/>
          <p:nvPr/>
        </p:nvSpPr>
        <p:spPr>
          <a:xfrm>
            <a:off x="3126858" y="2629783"/>
            <a:ext cx="27612" cy="82796"/>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75"/>
          <p:cNvSpPr/>
          <p:nvPr/>
        </p:nvSpPr>
        <p:spPr>
          <a:xfrm>
            <a:off x="3020313" y="2665071"/>
            <a:ext cx="74003" cy="5251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75"/>
          <p:cNvSpPr/>
          <p:nvPr/>
        </p:nvSpPr>
        <p:spPr>
          <a:xfrm>
            <a:off x="3190791" y="2667459"/>
            <a:ext cx="68991" cy="51364"/>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50" name="Google Shape;7550;p75"/>
          <p:cNvGrpSpPr/>
          <p:nvPr/>
        </p:nvGrpSpPr>
        <p:grpSpPr>
          <a:xfrm>
            <a:off x="2937597" y="3245359"/>
            <a:ext cx="419948" cy="481379"/>
            <a:chOff x="-49398750" y="2684600"/>
            <a:chExt cx="263875" cy="302475"/>
          </a:xfrm>
        </p:grpSpPr>
        <p:sp>
          <p:nvSpPr>
            <p:cNvPr id="7551" name="Google Shape;7551;p75"/>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75"/>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75"/>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4" name="Google Shape;7554;p75"/>
          <p:cNvGrpSpPr/>
          <p:nvPr/>
        </p:nvGrpSpPr>
        <p:grpSpPr>
          <a:xfrm>
            <a:off x="1164161" y="3904379"/>
            <a:ext cx="418675" cy="478872"/>
            <a:chOff x="-47509225" y="1974175"/>
            <a:chExt cx="263075" cy="300900"/>
          </a:xfrm>
        </p:grpSpPr>
        <p:sp>
          <p:nvSpPr>
            <p:cNvPr id="7555" name="Google Shape;7555;p75"/>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75"/>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75"/>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75"/>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75"/>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0" name="Google Shape;7560;p75"/>
          <p:cNvGrpSpPr/>
          <p:nvPr/>
        </p:nvGrpSpPr>
        <p:grpSpPr>
          <a:xfrm>
            <a:off x="1132829" y="4499758"/>
            <a:ext cx="481339" cy="477281"/>
            <a:chOff x="-47529700" y="2342000"/>
            <a:chExt cx="302450" cy="299900"/>
          </a:xfrm>
        </p:grpSpPr>
        <p:sp>
          <p:nvSpPr>
            <p:cNvPr id="7561" name="Google Shape;7561;p75"/>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75"/>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3" name="Google Shape;7563;p75"/>
          <p:cNvGrpSpPr/>
          <p:nvPr/>
        </p:nvGrpSpPr>
        <p:grpSpPr>
          <a:xfrm>
            <a:off x="1134701" y="5165289"/>
            <a:ext cx="477599" cy="363531"/>
            <a:chOff x="-47527350" y="2747625"/>
            <a:chExt cx="300100" cy="228425"/>
          </a:xfrm>
        </p:grpSpPr>
        <p:sp>
          <p:nvSpPr>
            <p:cNvPr id="7564" name="Google Shape;7564;p75"/>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75"/>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75"/>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75"/>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75"/>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75"/>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70" name="Google Shape;7570;p75"/>
          <p:cNvSpPr/>
          <p:nvPr/>
        </p:nvSpPr>
        <p:spPr>
          <a:xfrm>
            <a:off x="4103299" y="3887577"/>
            <a:ext cx="475092" cy="481060"/>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71" name="Google Shape;7571;p75"/>
          <p:cNvGrpSpPr/>
          <p:nvPr/>
        </p:nvGrpSpPr>
        <p:grpSpPr>
          <a:xfrm>
            <a:off x="4098566" y="4516030"/>
            <a:ext cx="477639" cy="419948"/>
            <a:chOff x="-45664625" y="2352225"/>
            <a:chExt cx="300125" cy="263875"/>
          </a:xfrm>
        </p:grpSpPr>
        <p:sp>
          <p:nvSpPr>
            <p:cNvPr id="7572" name="Google Shape;7572;p75"/>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75"/>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75"/>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75"/>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75"/>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75"/>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75"/>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9" name="Google Shape;7579;p75"/>
          <p:cNvGrpSpPr/>
          <p:nvPr/>
        </p:nvGrpSpPr>
        <p:grpSpPr>
          <a:xfrm>
            <a:off x="4097471" y="5094669"/>
            <a:ext cx="479827" cy="476764"/>
            <a:chOff x="-45665400" y="2703250"/>
            <a:chExt cx="301500" cy="299575"/>
          </a:xfrm>
        </p:grpSpPr>
        <p:sp>
          <p:nvSpPr>
            <p:cNvPr id="7580" name="Google Shape;7580;p75"/>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75"/>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75"/>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75"/>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4" name="Google Shape;7584;p75"/>
          <p:cNvGrpSpPr/>
          <p:nvPr/>
        </p:nvGrpSpPr>
        <p:grpSpPr>
          <a:xfrm>
            <a:off x="2899680" y="5682584"/>
            <a:ext cx="478872" cy="480145"/>
            <a:chOff x="-44528075" y="1982825"/>
            <a:chExt cx="300900" cy="301700"/>
          </a:xfrm>
        </p:grpSpPr>
        <p:sp>
          <p:nvSpPr>
            <p:cNvPr id="7585" name="Google Shape;7585;p75"/>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75"/>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75"/>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75"/>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75"/>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75"/>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75"/>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92" name="Google Shape;7592;p75"/>
          <p:cNvSpPr/>
          <p:nvPr/>
        </p:nvSpPr>
        <p:spPr>
          <a:xfrm>
            <a:off x="3504949" y="2041967"/>
            <a:ext cx="477599" cy="4775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93" name="Google Shape;7593;p75"/>
          <p:cNvGrpSpPr/>
          <p:nvPr/>
        </p:nvGrpSpPr>
        <p:grpSpPr>
          <a:xfrm>
            <a:off x="3501231" y="2649981"/>
            <a:ext cx="477599" cy="477639"/>
            <a:chOff x="-49048250" y="2316775"/>
            <a:chExt cx="300100" cy="300125"/>
          </a:xfrm>
        </p:grpSpPr>
        <p:sp>
          <p:nvSpPr>
            <p:cNvPr id="7594" name="Google Shape;7594;p75"/>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75"/>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75"/>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75"/>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98" name="Google Shape;7598;p75"/>
          <p:cNvSpPr/>
          <p:nvPr/>
        </p:nvSpPr>
        <p:spPr>
          <a:xfrm>
            <a:off x="3503079" y="3246834"/>
            <a:ext cx="481339" cy="47716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99" name="Google Shape;7599;p75"/>
          <p:cNvGrpSpPr/>
          <p:nvPr/>
        </p:nvGrpSpPr>
        <p:grpSpPr>
          <a:xfrm>
            <a:off x="1720660" y="3904379"/>
            <a:ext cx="480145" cy="477599"/>
            <a:chOff x="-47160325" y="1974175"/>
            <a:chExt cx="301700" cy="300100"/>
          </a:xfrm>
        </p:grpSpPr>
        <p:sp>
          <p:nvSpPr>
            <p:cNvPr id="7600" name="Google Shape;7600;p75"/>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75"/>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2" name="Google Shape;7602;p75"/>
          <p:cNvGrpSpPr/>
          <p:nvPr/>
        </p:nvGrpSpPr>
        <p:grpSpPr>
          <a:xfrm>
            <a:off x="1721295" y="4499757"/>
            <a:ext cx="478872" cy="478832"/>
            <a:chOff x="-47159525" y="2342000"/>
            <a:chExt cx="300900" cy="300875"/>
          </a:xfrm>
        </p:grpSpPr>
        <p:sp>
          <p:nvSpPr>
            <p:cNvPr id="7603" name="Google Shape;7603;p75"/>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75"/>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75"/>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75"/>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75"/>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8" name="Google Shape;7608;p75"/>
          <p:cNvGrpSpPr/>
          <p:nvPr/>
        </p:nvGrpSpPr>
        <p:grpSpPr>
          <a:xfrm>
            <a:off x="1721931" y="5108872"/>
            <a:ext cx="477599" cy="478872"/>
            <a:chOff x="-47157950" y="2712175"/>
            <a:chExt cx="300100" cy="300900"/>
          </a:xfrm>
        </p:grpSpPr>
        <p:sp>
          <p:nvSpPr>
            <p:cNvPr id="7609" name="Google Shape;7609;p75"/>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75"/>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75"/>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75"/>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75"/>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75"/>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75"/>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16" name="Google Shape;7616;p75"/>
          <p:cNvSpPr/>
          <p:nvPr/>
        </p:nvSpPr>
        <p:spPr>
          <a:xfrm>
            <a:off x="4717615" y="3890400"/>
            <a:ext cx="419948" cy="476365"/>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17" name="Google Shape;7617;p75"/>
          <p:cNvGrpSpPr/>
          <p:nvPr/>
        </p:nvGrpSpPr>
        <p:grpSpPr>
          <a:xfrm>
            <a:off x="4713567" y="4485951"/>
            <a:ext cx="421181" cy="477599"/>
            <a:chOff x="-45278675" y="2333325"/>
            <a:chExt cx="264650" cy="300100"/>
          </a:xfrm>
        </p:grpSpPr>
        <p:sp>
          <p:nvSpPr>
            <p:cNvPr id="7618" name="Google Shape;7618;p75"/>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75"/>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75"/>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75"/>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2" name="Google Shape;7622;p75"/>
          <p:cNvGrpSpPr/>
          <p:nvPr/>
        </p:nvGrpSpPr>
        <p:grpSpPr>
          <a:xfrm>
            <a:off x="4727334" y="5092561"/>
            <a:ext cx="393649" cy="477639"/>
            <a:chOff x="-45270025" y="2701925"/>
            <a:chExt cx="247350" cy="300125"/>
          </a:xfrm>
        </p:grpSpPr>
        <p:sp>
          <p:nvSpPr>
            <p:cNvPr id="7623" name="Google Shape;7623;p75"/>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75"/>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75"/>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75"/>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27" name="Google Shape;7627;p75"/>
          <p:cNvSpPr/>
          <p:nvPr/>
        </p:nvSpPr>
        <p:spPr>
          <a:xfrm>
            <a:off x="3504933" y="5719886"/>
            <a:ext cx="477599" cy="4775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28" name="Google Shape;7628;p75"/>
          <p:cNvGrpSpPr/>
          <p:nvPr/>
        </p:nvGrpSpPr>
        <p:grpSpPr>
          <a:xfrm>
            <a:off x="2946090" y="2771022"/>
            <a:ext cx="409925" cy="347501"/>
            <a:chOff x="1636184" y="2959225"/>
            <a:chExt cx="232666" cy="197250"/>
          </a:xfrm>
        </p:grpSpPr>
        <p:sp>
          <p:nvSpPr>
            <p:cNvPr id="7629" name="Google Shape;7629;p75"/>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75"/>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75"/>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7632" name="Google Shape;7632;p75"/>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7633" name="Google Shape;7633;p75"/>
          <p:cNvGrpSpPr/>
          <p:nvPr/>
        </p:nvGrpSpPr>
        <p:grpSpPr>
          <a:xfrm>
            <a:off x="4769687" y="3284815"/>
            <a:ext cx="344723" cy="486872"/>
            <a:chOff x="-47300587" y="123275"/>
            <a:chExt cx="190975" cy="269725"/>
          </a:xfrm>
        </p:grpSpPr>
        <p:sp>
          <p:nvSpPr>
            <p:cNvPr id="7634" name="Google Shape;7634;p75"/>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75"/>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75"/>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75"/>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75"/>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39" name="Google Shape;7639;p75"/>
          <p:cNvGrpSpPr/>
          <p:nvPr/>
        </p:nvGrpSpPr>
        <p:grpSpPr>
          <a:xfrm>
            <a:off x="6494384" y="2043736"/>
            <a:ext cx="456437" cy="453057"/>
            <a:chOff x="-13966675" y="1639700"/>
            <a:chExt cx="354450" cy="351825"/>
          </a:xfrm>
        </p:grpSpPr>
        <p:sp>
          <p:nvSpPr>
            <p:cNvPr id="7640" name="Google Shape;7640;p75"/>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75"/>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75"/>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75"/>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75"/>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45" name="Google Shape;7645;p75"/>
          <p:cNvSpPr/>
          <p:nvPr/>
        </p:nvSpPr>
        <p:spPr>
          <a:xfrm>
            <a:off x="6495400" y="2586310"/>
            <a:ext cx="454409" cy="45543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75"/>
          <p:cNvSpPr/>
          <p:nvPr/>
        </p:nvSpPr>
        <p:spPr>
          <a:xfrm>
            <a:off x="6576027" y="3132612"/>
            <a:ext cx="293152" cy="452381"/>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47" name="Google Shape;7647;p75"/>
          <p:cNvGrpSpPr/>
          <p:nvPr/>
        </p:nvGrpSpPr>
        <p:grpSpPr>
          <a:xfrm>
            <a:off x="8889703" y="2043316"/>
            <a:ext cx="453379" cy="453893"/>
            <a:chOff x="-12199250" y="1662675"/>
            <a:chExt cx="352075" cy="352475"/>
          </a:xfrm>
        </p:grpSpPr>
        <p:sp>
          <p:nvSpPr>
            <p:cNvPr id="7648" name="Google Shape;7648;p75"/>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75"/>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75"/>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1" name="Google Shape;7651;p75"/>
          <p:cNvGrpSpPr/>
          <p:nvPr/>
        </p:nvGrpSpPr>
        <p:grpSpPr>
          <a:xfrm>
            <a:off x="8888174" y="2585806"/>
            <a:ext cx="456437" cy="456437"/>
            <a:chOff x="-12199250" y="2096250"/>
            <a:chExt cx="354450" cy="354450"/>
          </a:xfrm>
        </p:grpSpPr>
        <p:sp>
          <p:nvSpPr>
            <p:cNvPr id="7652" name="Google Shape;7652;p75"/>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75"/>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4" name="Google Shape;7654;p75"/>
          <p:cNvGrpSpPr/>
          <p:nvPr/>
        </p:nvGrpSpPr>
        <p:grpSpPr>
          <a:xfrm>
            <a:off x="8889703" y="3131078"/>
            <a:ext cx="453379" cy="455439"/>
            <a:chOff x="-12199250" y="2530225"/>
            <a:chExt cx="352075" cy="353675"/>
          </a:xfrm>
        </p:grpSpPr>
        <p:sp>
          <p:nvSpPr>
            <p:cNvPr id="7655" name="Google Shape;7655;p75"/>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75"/>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75"/>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75"/>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59" name="Google Shape;7659;p75"/>
          <p:cNvSpPr/>
          <p:nvPr/>
        </p:nvSpPr>
        <p:spPr>
          <a:xfrm>
            <a:off x="6494885" y="3705384"/>
            <a:ext cx="455439" cy="455696"/>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0" name="Google Shape;7660;p75"/>
          <p:cNvGrpSpPr/>
          <p:nvPr/>
        </p:nvGrpSpPr>
        <p:grpSpPr>
          <a:xfrm>
            <a:off x="6494384" y="4250784"/>
            <a:ext cx="456437" cy="452413"/>
            <a:chOff x="-10462550" y="2057650"/>
            <a:chExt cx="354450" cy="351325"/>
          </a:xfrm>
        </p:grpSpPr>
        <p:sp>
          <p:nvSpPr>
            <p:cNvPr id="7661" name="Google Shape;7661;p75"/>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75"/>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63" name="Google Shape;7663;p75"/>
          <p:cNvSpPr/>
          <p:nvPr/>
        </p:nvSpPr>
        <p:spPr>
          <a:xfrm>
            <a:off x="10122166" y="3740750"/>
            <a:ext cx="417901" cy="45543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4" name="Google Shape;7664;p75"/>
          <p:cNvGrpSpPr/>
          <p:nvPr/>
        </p:nvGrpSpPr>
        <p:grpSpPr>
          <a:xfrm>
            <a:off x="8866363" y="3706202"/>
            <a:ext cx="500059" cy="454055"/>
            <a:chOff x="-8692750" y="1622100"/>
            <a:chExt cx="388325" cy="352600"/>
          </a:xfrm>
        </p:grpSpPr>
        <p:sp>
          <p:nvSpPr>
            <p:cNvPr id="7665" name="Google Shape;7665;p75"/>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75"/>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67" name="Google Shape;7667;p75"/>
          <p:cNvGrpSpPr/>
          <p:nvPr/>
        </p:nvGrpSpPr>
        <p:grpSpPr>
          <a:xfrm>
            <a:off x="7072338" y="2042543"/>
            <a:ext cx="455407" cy="455439"/>
            <a:chOff x="-13529550" y="1639425"/>
            <a:chExt cx="353650" cy="353675"/>
          </a:xfrm>
        </p:grpSpPr>
        <p:sp>
          <p:nvSpPr>
            <p:cNvPr id="7668" name="Google Shape;7668;p75"/>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75"/>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75"/>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75"/>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75"/>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75"/>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75"/>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75"/>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6" name="Google Shape;7676;p75"/>
          <p:cNvGrpSpPr/>
          <p:nvPr/>
        </p:nvGrpSpPr>
        <p:grpSpPr>
          <a:xfrm>
            <a:off x="7070809" y="2587319"/>
            <a:ext cx="458465" cy="453411"/>
            <a:chOff x="-13531925" y="2075775"/>
            <a:chExt cx="356025" cy="352100"/>
          </a:xfrm>
        </p:grpSpPr>
        <p:sp>
          <p:nvSpPr>
            <p:cNvPr id="7677" name="Google Shape;7677;p75"/>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75"/>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9" name="Google Shape;7679;p75"/>
          <p:cNvGrpSpPr/>
          <p:nvPr/>
        </p:nvGrpSpPr>
        <p:grpSpPr>
          <a:xfrm>
            <a:off x="7072837" y="3131593"/>
            <a:ext cx="454409" cy="454409"/>
            <a:chOff x="-13528775" y="2507400"/>
            <a:chExt cx="352875" cy="352875"/>
          </a:xfrm>
        </p:grpSpPr>
        <p:sp>
          <p:nvSpPr>
            <p:cNvPr id="7680" name="Google Shape;7680;p75"/>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75"/>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75"/>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83" name="Google Shape;7683;p75"/>
          <p:cNvSpPr/>
          <p:nvPr/>
        </p:nvSpPr>
        <p:spPr>
          <a:xfrm>
            <a:off x="9497851" y="2084141"/>
            <a:ext cx="455439" cy="372252"/>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75"/>
          <p:cNvSpPr/>
          <p:nvPr/>
        </p:nvSpPr>
        <p:spPr>
          <a:xfrm>
            <a:off x="9497352" y="2586936"/>
            <a:ext cx="456437" cy="454184"/>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85" name="Google Shape;7685;p75"/>
          <p:cNvGrpSpPr/>
          <p:nvPr/>
        </p:nvGrpSpPr>
        <p:grpSpPr>
          <a:xfrm>
            <a:off x="9520177" y="3131078"/>
            <a:ext cx="410787" cy="455439"/>
            <a:chOff x="-11747150" y="2530225"/>
            <a:chExt cx="319000" cy="353675"/>
          </a:xfrm>
        </p:grpSpPr>
        <p:sp>
          <p:nvSpPr>
            <p:cNvPr id="7686" name="Google Shape;7686;p75"/>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75"/>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8" name="Google Shape;7688;p75"/>
          <p:cNvGrpSpPr/>
          <p:nvPr/>
        </p:nvGrpSpPr>
        <p:grpSpPr>
          <a:xfrm>
            <a:off x="7072837" y="3706026"/>
            <a:ext cx="454409" cy="454409"/>
            <a:chOff x="-10027775" y="1622900"/>
            <a:chExt cx="352875" cy="352875"/>
          </a:xfrm>
        </p:grpSpPr>
        <p:sp>
          <p:nvSpPr>
            <p:cNvPr id="7689" name="Google Shape;7689;p75"/>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75"/>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75"/>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75"/>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75"/>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75"/>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95" name="Google Shape;7695;p75"/>
          <p:cNvSpPr/>
          <p:nvPr/>
        </p:nvSpPr>
        <p:spPr>
          <a:xfrm>
            <a:off x="7081963" y="4249163"/>
            <a:ext cx="436155" cy="455664"/>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96" name="Google Shape;7696;p75"/>
          <p:cNvGrpSpPr/>
          <p:nvPr/>
        </p:nvGrpSpPr>
        <p:grpSpPr>
          <a:xfrm>
            <a:off x="10708794" y="3740244"/>
            <a:ext cx="430071" cy="456437"/>
            <a:chOff x="-10019125" y="2490075"/>
            <a:chExt cx="333975" cy="354450"/>
          </a:xfrm>
        </p:grpSpPr>
        <p:sp>
          <p:nvSpPr>
            <p:cNvPr id="7697" name="Google Shape;7697;p75"/>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75"/>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75"/>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75"/>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1" name="Google Shape;7701;p75"/>
          <p:cNvGrpSpPr/>
          <p:nvPr/>
        </p:nvGrpSpPr>
        <p:grpSpPr>
          <a:xfrm>
            <a:off x="8881574" y="4248257"/>
            <a:ext cx="469636" cy="457467"/>
            <a:chOff x="-8684100" y="2032450"/>
            <a:chExt cx="364700" cy="355250"/>
          </a:xfrm>
        </p:grpSpPr>
        <p:sp>
          <p:nvSpPr>
            <p:cNvPr id="7702" name="Google Shape;7702;p75"/>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75"/>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75"/>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05" name="Google Shape;7705;p75"/>
          <p:cNvSpPr/>
          <p:nvPr/>
        </p:nvSpPr>
        <p:spPr>
          <a:xfrm>
            <a:off x="7698279" y="2043062"/>
            <a:ext cx="400679" cy="454409"/>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06" name="Google Shape;7706;p75"/>
          <p:cNvGrpSpPr/>
          <p:nvPr/>
        </p:nvGrpSpPr>
        <p:grpSpPr>
          <a:xfrm>
            <a:off x="7669386" y="2586208"/>
            <a:ext cx="458465" cy="455632"/>
            <a:chOff x="-13095575" y="2073400"/>
            <a:chExt cx="356025" cy="353825"/>
          </a:xfrm>
        </p:grpSpPr>
        <p:sp>
          <p:nvSpPr>
            <p:cNvPr id="7707" name="Google Shape;7707;p75"/>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75"/>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75"/>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75"/>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75"/>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75"/>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75"/>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75"/>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15" name="Google Shape;7715;p75"/>
          <p:cNvSpPr/>
          <p:nvPr/>
        </p:nvSpPr>
        <p:spPr>
          <a:xfrm>
            <a:off x="7670899" y="3131598"/>
            <a:ext cx="455439" cy="454409"/>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16" name="Google Shape;7716;p75"/>
          <p:cNvGrpSpPr/>
          <p:nvPr/>
        </p:nvGrpSpPr>
        <p:grpSpPr>
          <a:xfrm>
            <a:off x="10102383" y="2041980"/>
            <a:ext cx="457467" cy="456565"/>
            <a:chOff x="-11332875" y="1660700"/>
            <a:chExt cx="355250" cy="354550"/>
          </a:xfrm>
        </p:grpSpPr>
        <p:sp>
          <p:nvSpPr>
            <p:cNvPr id="7717" name="Google Shape;7717;p75"/>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75"/>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75"/>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75"/>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21" name="Google Shape;7721;p75"/>
          <p:cNvSpPr/>
          <p:nvPr/>
        </p:nvSpPr>
        <p:spPr>
          <a:xfrm>
            <a:off x="10100870" y="2587839"/>
            <a:ext cx="460493" cy="452381"/>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75"/>
          <p:cNvSpPr/>
          <p:nvPr/>
        </p:nvSpPr>
        <p:spPr>
          <a:xfrm>
            <a:off x="10101885" y="3159477"/>
            <a:ext cx="458465" cy="398651"/>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23" name="Google Shape;7723;p75"/>
          <p:cNvGrpSpPr/>
          <p:nvPr/>
        </p:nvGrpSpPr>
        <p:grpSpPr>
          <a:xfrm>
            <a:off x="7698795" y="3703997"/>
            <a:ext cx="399648" cy="458465"/>
            <a:chOff x="-9570950" y="1622100"/>
            <a:chExt cx="310350" cy="356025"/>
          </a:xfrm>
        </p:grpSpPr>
        <p:sp>
          <p:nvSpPr>
            <p:cNvPr id="7724" name="Google Shape;7724;p75"/>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75"/>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6" name="Google Shape;7726;p75"/>
          <p:cNvGrpSpPr/>
          <p:nvPr/>
        </p:nvGrpSpPr>
        <p:grpSpPr>
          <a:xfrm>
            <a:off x="7670400" y="4249271"/>
            <a:ext cx="456437" cy="455439"/>
            <a:chOff x="-9594575" y="2056875"/>
            <a:chExt cx="354450" cy="353675"/>
          </a:xfrm>
        </p:grpSpPr>
        <p:sp>
          <p:nvSpPr>
            <p:cNvPr id="7727" name="Google Shape;7727;p75"/>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75"/>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75"/>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30" name="Google Shape;7730;p75"/>
          <p:cNvSpPr/>
          <p:nvPr/>
        </p:nvSpPr>
        <p:spPr>
          <a:xfrm>
            <a:off x="9497336" y="4289855"/>
            <a:ext cx="456469" cy="37428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31" name="Google Shape;7731;p75"/>
          <p:cNvGrpSpPr/>
          <p:nvPr/>
        </p:nvGrpSpPr>
        <p:grpSpPr>
          <a:xfrm>
            <a:off x="8277976" y="2043058"/>
            <a:ext cx="456437" cy="454409"/>
            <a:chOff x="-12661600" y="1640225"/>
            <a:chExt cx="354450" cy="352875"/>
          </a:xfrm>
        </p:grpSpPr>
        <p:sp>
          <p:nvSpPr>
            <p:cNvPr id="7732" name="Google Shape;7732;p75"/>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75"/>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75"/>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35" name="Google Shape;7735;p75"/>
          <p:cNvGrpSpPr/>
          <p:nvPr/>
        </p:nvGrpSpPr>
        <p:grpSpPr>
          <a:xfrm>
            <a:off x="8278477" y="2614442"/>
            <a:ext cx="455439" cy="399165"/>
            <a:chOff x="-12660025" y="2096250"/>
            <a:chExt cx="353675" cy="309975"/>
          </a:xfrm>
        </p:grpSpPr>
        <p:sp>
          <p:nvSpPr>
            <p:cNvPr id="7736" name="Google Shape;7736;p75"/>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75"/>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75"/>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75"/>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75"/>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75"/>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2" name="Google Shape;7742;p75"/>
          <p:cNvGrpSpPr/>
          <p:nvPr/>
        </p:nvGrpSpPr>
        <p:grpSpPr>
          <a:xfrm>
            <a:off x="8276447" y="3130837"/>
            <a:ext cx="459496" cy="455921"/>
            <a:chOff x="-12663175" y="2506800"/>
            <a:chExt cx="356825" cy="354050"/>
          </a:xfrm>
        </p:grpSpPr>
        <p:sp>
          <p:nvSpPr>
            <p:cNvPr id="7743" name="Google Shape;7743;p75"/>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75"/>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75"/>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75"/>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7" name="Google Shape;7747;p75"/>
          <p:cNvGrpSpPr/>
          <p:nvPr/>
        </p:nvGrpSpPr>
        <p:grpSpPr>
          <a:xfrm>
            <a:off x="10696625" y="2042543"/>
            <a:ext cx="454409" cy="455439"/>
            <a:chOff x="-10896525" y="1663050"/>
            <a:chExt cx="352875" cy="353675"/>
          </a:xfrm>
        </p:grpSpPr>
        <p:sp>
          <p:nvSpPr>
            <p:cNvPr id="7748" name="Google Shape;7748;p75"/>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75"/>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50" name="Google Shape;7750;p75"/>
          <p:cNvSpPr/>
          <p:nvPr/>
        </p:nvSpPr>
        <p:spPr>
          <a:xfrm>
            <a:off x="10748858" y="2586212"/>
            <a:ext cx="349941" cy="455632"/>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51" name="Google Shape;7751;p75"/>
          <p:cNvGrpSpPr/>
          <p:nvPr/>
        </p:nvGrpSpPr>
        <p:grpSpPr>
          <a:xfrm>
            <a:off x="10696110" y="3145790"/>
            <a:ext cx="455439" cy="426015"/>
            <a:chOff x="-10898100" y="2542050"/>
            <a:chExt cx="353675" cy="330825"/>
          </a:xfrm>
        </p:grpSpPr>
        <p:sp>
          <p:nvSpPr>
            <p:cNvPr id="7752" name="Google Shape;7752;p75"/>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75"/>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75"/>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75"/>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75"/>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75"/>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58" name="Google Shape;7758;p75"/>
          <p:cNvGrpSpPr/>
          <p:nvPr/>
        </p:nvGrpSpPr>
        <p:grpSpPr>
          <a:xfrm>
            <a:off x="8279489" y="3706943"/>
            <a:ext cx="453411" cy="452573"/>
            <a:chOff x="-9157450" y="1622750"/>
            <a:chExt cx="352100" cy="351450"/>
          </a:xfrm>
        </p:grpSpPr>
        <p:sp>
          <p:nvSpPr>
            <p:cNvPr id="7759" name="Google Shape;7759;p75"/>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75"/>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1" name="Google Shape;7761;p75"/>
          <p:cNvGrpSpPr/>
          <p:nvPr/>
        </p:nvGrpSpPr>
        <p:grpSpPr>
          <a:xfrm>
            <a:off x="8330212" y="4251299"/>
            <a:ext cx="351969" cy="451383"/>
            <a:chOff x="-9119650" y="2056875"/>
            <a:chExt cx="273325" cy="350525"/>
          </a:xfrm>
        </p:grpSpPr>
        <p:sp>
          <p:nvSpPr>
            <p:cNvPr id="7762" name="Google Shape;7762;p75"/>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75"/>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64" name="Google Shape;7764;p75"/>
          <p:cNvSpPr/>
          <p:nvPr/>
        </p:nvSpPr>
        <p:spPr>
          <a:xfrm>
            <a:off x="10697123" y="4289866"/>
            <a:ext cx="453411" cy="455407"/>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75"/>
          <p:cNvSpPr/>
          <p:nvPr/>
        </p:nvSpPr>
        <p:spPr>
          <a:xfrm>
            <a:off x="9524750" y="3705530"/>
            <a:ext cx="401644" cy="455407"/>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66" name="Google Shape;7766;p75"/>
          <p:cNvGrpSpPr/>
          <p:nvPr/>
        </p:nvGrpSpPr>
        <p:grpSpPr>
          <a:xfrm>
            <a:off x="10102387" y="4290506"/>
            <a:ext cx="457459" cy="455425"/>
            <a:chOff x="6001575" y="3119050"/>
            <a:chExt cx="315025" cy="313625"/>
          </a:xfrm>
        </p:grpSpPr>
        <p:sp>
          <p:nvSpPr>
            <p:cNvPr id="7767" name="Google Shape;7767;p75"/>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75"/>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72"/>
        <p:cNvGrpSpPr/>
        <p:nvPr/>
      </p:nvGrpSpPr>
      <p:grpSpPr>
        <a:xfrm>
          <a:off x="0" y="0"/>
          <a:ext cx="0" cy="0"/>
          <a:chOff x="0" y="0"/>
          <a:chExt cx="0" cy="0"/>
        </a:xfrm>
      </p:grpSpPr>
      <p:sp>
        <p:nvSpPr>
          <p:cNvPr id="7773" name="Google Shape;7773;p76"/>
          <p:cNvSpPr/>
          <p:nvPr/>
        </p:nvSpPr>
        <p:spPr>
          <a:xfrm>
            <a:off x="1201981" y="2251279"/>
            <a:ext cx="481667" cy="631893"/>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74" name="Google Shape;7774;p76"/>
          <p:cNvGrpSpPr/>
          <p:nvPr/>
        </p:nvGrpSpPr>
        <p:grpSpPr>
          <a:xfrm>
            <a:off x="1126978" y="3030927"/>
            <a:ext cx="635105" cy="634951"/>
            <a:chOff x="-21298675" y="2414425"/>
            <a:chExt cx="306400" cy="306325"/>
          </a:xfrm>
        </p:grpSpPr>
        <p:sp>
          <p:nvSpPr>
            <p:cNvPr id="7775" name="Google Shape;7775;p76"/>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76"/>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76"/>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78" name="Google Shape;7778;p76"/>
          <p:cNvGrpSpPr/>
          <p:nvPr/>
        </p:nvGrpSpPr>
        <p:grpSpPr>
          <a:xfrm>
            <a:off x="1126149" y="3820171"/>
            <a:ext cx="636764" cy="593909"/>
            <a:chOff x="-21299475" y="2798025"/>
            <a:chExt cx="307200" cy="286525"/>
          </a:xfrm>
        </p:grpSpPr>
        <p:sp>
          <p:nvSpPr>
            <p:cNvPr id="7779" name="Google Shape;7779;p76"/>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76"/>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76"/>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76"/>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76"/>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76"/>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76"/>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76"/>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76"/>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76"/>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76"/>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76"/>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91" name="Google Shape;7791;p76"/>
          <p:cNvSpPr/>
          <p:nvPr/>
        </p:nvSpPr>
        <p:spPr>
          <a:xfrm>
            <a:off x="5021557" y="2253118"/>
            <a:ext cx="630235" cy="628213"/>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76"/>
          <p:cNvSpPr/>
          <p:nvPr/>
        </p:nvSpPr>
        <p:spPr>
          <a:xfrm>
            <a:off x="5020756" y="3031910"/>
            <a:ext cx="631841" cy="633500"/>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76"/>
          <p:cNvSpPr/>
          <p:nvPr/>
        </p:nvSpPr>
        <p:spPr>
          <a:xfrm>
            <a:off x="5010131" y="3801502"/>
            <a:ext cx="653088" cy="63184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94" name="Google Shape;7794;p76"/>
          <p:cNvGrpSpPr/>
          <p:nvPr/>
        </p:nvGrpSpPr>
        <p:grpSpPr>
          <a:xfrm>
            <a:off x="8951955" y="2251889"/>
            <a:ext cx="551883" cy="630235"/>
            <a:chOff x="-17545650" y="2051350"/>
            <a:chExt cx="266250" cy="304050"/>
          </a:xfrm>
        </p:grpSpPr>
        <p:sp>
          <p:nvSpPr>
            <p:cNvPr id="7795" name="Google Shape;7795;p76"/>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76"/>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76"/>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76"/>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99" name="Google Shape;7799;p76"/>
          <p:cNvSpPr/>
          <p:nvPr/>
        </p:nvSpPr>
        <p:spPr>
          <a:xfrm>
            <a:off x="8910560" y="3031935"/>
            <a:ext cx="631841" cy="633448"/>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00" name="Google Shape;7800;p76"/>
          <p:cNvGrpSpPr/>
          <p:nvPr/>
        </p:nvGrpSpPr>
        <p:grpSpPr>
          <a:xfrm>
            <a:off x="8912779" y="3820766"/>
            <a:ext cx="630235" cy="592717"/>
            <a:chOff x="-17565350" y="2809825"/>
            <a:chExt cx="304050" cy="285950"/>
          </a:xfrm>
        </p:grpSpPr>
        <p:sp>
          <p:nvSpPr>
            <p:cNvPr id="7801" name="Google Shape;7801;p76"/>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76"/>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76"/>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76"/>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76"/>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06" name="Google Shape;7806;p76"/>
          <p:cNvSpPr/>
          <p:nvPr/>
        </p:nvSpPr>
        <p:spPr>
          <a:xfrm>
            <a:off x="3574020" y="4595426"/>
            <a:ext cx="480008" cy="628628"/>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76"/>
          <p:cNvSpPr/>
          <p:nvPr/>
        </p:nvSpPr>
        <p:spPr>
          <a:xfrm>
            <a:off x="1904845" y="2251279"/>
            <a:ext cx="628628" cy="631893"/>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76"/>
          <p:cNvSpPr/>
          <p:nvPr/>
        </p:nvSpPr>
        <p:spPr>
          <a:xfrm>
            <a:off x="1904845" y="3032919"/>
            <a:ext cx="628628" cy="63147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09" name="Google Shape;7809;p76"/>
          <p:cNvGrpSpPr/>
          <p:nvPr/>
        </p:nvGrpSpPr>
        <p:grpSpPr>
          <a:xfrm>
            <a:off x="1943325" y="3801206"/>
            <a:ext cx="555044" cy="631841"/>
            <a:chOff x="-20904875" y="2788575"/>
            <a:chExt cx="267775" cy="304825"/>
          </a:xfrm>
        </p:grpSpPr>
        <p:sp>
          <p:nvSpPr>
            <p:cNvPr id="7810" name="Google Shape;7810;p76"/>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76"/>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2" name="Google Shape;7812;p76"/>
          <p:cNvGrpSpPr/>
          <p:nvPr/>
        </p:nvGrpSpPr>
        <p:grpSpPr>
          <a:xfrm>
            <a:off x="5863878" y="3034086"/>
            <a:ext cx="480060" cy="628628"/>
            <a:chOff x="-19006700" y="2434925"/>
            <a:chExt cx="231600" cy="303275"/>
          </a:xfrm>
        </p:grpSpPr>
        <p:sp>
          <p:nvSpPr>
            <p:cNvPr id="7813" name="Google Shape;7813;p76"/>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76"/>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76"/>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76"/>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17" name="Google Shape;7817;p76"/>
          <p:cNvSpPr/>
          <p:nvPr/>
        </p:nvSpPr>
        <p:spPr>
          <a:xfrm>
            <a:off x="5787255" y="3802304"/>
            <a:ext cx="630235" cy="630235"/>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76"/>
          <p:cNvSpPr/>
          <p:nvPr/>
        </p:nvSpPr>
        <p:spPr>
          <a:xfrm>
            <a:off x="9739801" y="2251305"/>
            <a:ext cx="553489" cy="63184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19" name="Google Shape;7819;p76"/>
          <p:cNvGrpSpPr/>
          <p:nvPr/>
        </p:nvGrpSpPr>
        <p:grpSpPr>
          <a:xfrm>
            <a:off x="9702010" y="3052069"/>
            <a:ext cx="631841" cy="592665"/>
            <a:chOff x="-17190425" y="2435725"/>
            <a:chExt cx="304825" cy="285925"/>
          </a:xfrm>
        </p:grpSpPr>
        <p:sp>
          <p:nvSpPr>
            <p:cNvPr id="7820" name="Google Shape;7820;p76"/>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76"/>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76"/>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23" name="Google Shape;7823;p76"/>
          <p:cNvSpPr/>
          <p:nvPr/>
        </p:nvSpPr>
        <p:spPr>
          <a:xfrm>
            <a:off x="9703888" y="3804741"/>
            <a:ext cx="625312" cy="625364"/>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24" name="Google Shape;7824;p76"/>
          <p:cNvGrpSpPr/>
          <p:nvPr/>
        </p:nvGrpSpPr>
        <p:grpSpPr>
          <a:xfrm>
            <a:off x="6574978" y="4592867"/>
            <a:ext cx="635105" cy="633448"/>
            <a:chOff x="-15719925" y="2416825"/>
            <a:chExt cx="306400" cy="305600"/>
          </a:xfrm>
        </p:grpSpPr>
        <p:sp>
          <p:nvSpPr>
            <p:cNvPr id="7825" name="Google Shape;7825;p76"/>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76"/>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76"/>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28" name="Google Shape;7828;p76"/>
          <p:cNvSpPr/>
          <p:nvPr/>
        </p:nvSpPr>
        <p:spPr>
          <a:xfrm>
            <a:off x="2690011" y="2250060"/>
            <a:ext cx="636712" cy="634328"/>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76"/>
          <p:cNvSpPr/>
          <p:nvPr/>
        </p:nvSpPr>
        <p:spPr>
          <a:xfrm>
            <a:off x="2692448" y="3109099"/>
            <a:ext cx="631841" cy="479128"/>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30" name="Google Shape;7830;p76"/>
          <p:cNvGrpSpPr/>
          <p:nvPr/>
        </p:nvGrpSpPr>
        <p:grpSpPr>
          <a:xfrm>
            <a:off x="2690037" y="3802008"/>
            <a:ext cx="639977" cy="630235"/>
            <a:chOff x="-20550425" y="2789350"/>
            <a:chExt cx="308750" cy="304050"/>
          </a:xfrm>
        </p:grpSpPr>
        <p:sp>
          <p:nvSpPr>
            <p:cNvPr id="7831" name="Google Shape;7831;p76"/>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76"/>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3" name="Google Shape;7833;p76"/>
          <p:cNvGrpSpPr/>
          <p:nvPr/>
        </p:nvGrpSpPr>
        <p:grpSpPr>
          <a:xfrm>
            <a:off x="6577192" y="2250877"/>
            <a:ext cx="631893" cy="632256"/>
            <a:chOff x="-18666450" y="2059825"/>
            <a:chExt cx="304850" cy="305025"/>
          </a:xfrm>
        </p:grpSpPr>
        <p:sp>
          <p:nvSpPr>
            <p:cNvPr id="7834" name="Google Shape;7834;p76"/>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76"/>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6" name="Google Shape;7836;p76"/>
          <p:cNvGrpSpPr/>
          <p:nvPr/>
        </p:nvGrpSpPr>
        <p:grpSpPr>
          <a:xfrm>
            <a:off x="6576390" y="3034112"/>
            <a:ext cx="633500" cy="628576"/>
            <a:chOff x="-18668025" y="2435725"/>
            <a:chExt cx="305625" cy="303250"/>
          </a:xfrm>
        </p:grpSpPr>
        <p:sp>
          <p:nvSpPr>
            <p:cNvPr id="7837" name="Google Shape;7837;p76"/>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76"/>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9" name="Google Shape;7839;p76"/>
          <p:cNvGrpSpPr/>
          <p:nvPr/>
        </p:nvGrpSpPr>
        <p:grpSpPr>
          <a:xfrm>
            <a:off x="6575586" y="3801204"/>
            <a:ext cx="635105" cy="631841"/>
            <a:chOff x="-18668800" y="2807475"/>
            <a:chExt cx="306400" cy="304825"/>
          </a:xfrm>
        </p:grpSpPr>
        <p:sp>
          <p:nvSpPr>
            <p:cNvPr id="7840" name="Google Shape;7840;p76"/>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76"/>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76"/>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76"/>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76"/>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76"/>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76"/>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76"/>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76"/>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49" name="Google Shape;7849;p76"/>
          <p:cNvGrpSpPr/>
          <p:nvPr/>
        </p:nvGrpSpPr>
        <p:grpSpPr>
          <a:xfrm>
            <a:off x="10514211" y="2250258"/>
            <a:ext cx="555148" cy="633500"/>
            <a:chOff x="-16798200" y="2050575"/>
            <a:chExt cx="267825" cy="305625"/>
          </a:xfrm>
        </p:grpSpPr>
        <p:sp>
          <p:nvSpPr>
            <p:cNvPr id="7850" name="Google Shape;7850;p76"/>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76"/>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76"/>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53" name="Google Shape;7853;p76"/>
          <p:cNvGrpSpPr/>
          <p:nvPr/>
        </p:nvGrpSpPr>
        <p:grpSpPr>
          <a:xfrm>
            <a:off x="10475035" y="3802836"/>
            <a:ext cx="633500" cy="628576"/>
            <a:chOff x="-16817100" y="2801175"/>
            <a:chExt cx="305625" cy="303250"/>
          </a:xfrm>
        </p:grpSpPr>
        <p:sp>
          <p:nvSpPr>
            <p:cNvPr id="7854" name="Google Shape;7854;p76"/>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76"/>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76"/>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76"/>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76"/>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76"/>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76"/>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76"/>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2" name="Google Shape;7862;p76"/>
          <p:cNvGrpSpPr/>
          <p:nvPr/>
        </p:nvGrpSpPr>
        <p:grpSpPr>
          <a:xfrm>
            <a:off x="9684529" y="4592819"/>
            <a:ext cx="635105" cy="633500"/>
            <a:chOff x="-15717575" y="2786200"/>
            <a:chExt cx="306400" cy="305625"/>
          </a:xfrm>
        </p:grpSpPr>
        <p:sp>
          <p:nvSpPr>
            <p:cNvPr id="7863" name="Google Shape;7863;p76"/>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76"/>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76"/>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76"/>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76"/>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76"/>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76"/>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70" name="Google Shape;7870;p76"/>
          <p:cNvGrpSpPr/>
          <p:nvPr/>
        </p:nvGrpSpPr>
        <p:grpSpPr>
          <a:xfrm>
            <a:off x="3467959" y="2251062"/>
            <a:ext cx="633500" cy="631893"/>
            <a:chOff x="-20173175" y="2038750"/>
            <a:chExt cx="305625" cy="304850"/>
          </a:xfrm>
        </p:grpSpPr>
        <p:sp>
          <p:nvSpPr>
            <p:cNvPr id="7871" name="Google Shape;7871;p76"/>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76"/>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73" name="Google Shape;7873;p76"/>
          <p:cNvSpPr/>
          <p:nvPr/>
        </p:nvSpPr>
        <p:spPr>
          <a:xfrm>
            <a:off x="3467963" y="3033956"/>
            <a:ext cx="630235" cy="629405"/>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74" name="Google Shape;7874;p76"/>
          <p:cNvGrpSpPr/>
          <p:nvPr/>
        </p:nvGrpSpPr>
        <p:grpSpPr>
          <a:xfrm>
            <a:off x="3469591" y="3800377"/>
            <a:ext cx="630235" cy="633500"/>
            <a:chOff x="-20173175" y="2787775"/>
            <a:chExt cx="304050" cy="305625"/>
          </a:xfrm>
        </p:grpSpPr>
        <p:sp>
          <p:nvSpPr>
            <p:cNvPr id="7875" name="Google Shape;7875;p76"/>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76"/>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76"/>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76"/>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76"/>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76"/>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76"/>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2" name="Google Shape;7882;p76"/>
          <p:cNvGrpSpPr/>
          <p:nvPr/>
        </p:nvGrpSpPr>
        <p:grpSpPr>
          <a:xfrm>
            <a:off x="7369570" y="3034086"/>
            <a:ext cx="631841" cy="628628"/>
            <a:chOff x="-18294675" y="2434925"/>
            <a:chExt cx="304825" cy="303275"/>
          </a:xfrm>
        </p:grpSpPr>
        <p:sp>
          <p:nvSpPr>
            <p:cNvPr id="7883" name="Google Shape;7883;p76"/>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76"/>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76"/>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6" name="Google Shape;7886;p76"/>
          <p:cNvGrpSpPr/>
          <p:nvPr/>
        </p:nvGrpSpPr>
        <p:grpSpPr>
          <a:xfrm>
            <a:off x="7444656" y="3802810"/>
            <a:ext cx="481667" cy="628628"/>
            <a:chOff x="-18258450" y="2809825"/>
            <a:chExt cx="232375" cy="303275"/>
          </a:xfrm>
        </p:grpSpPr>
        <p:sp>
          <p:nvSpPr>
            <p:cNvPr id="7887" name="Google Shape;7887;p76"/>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76"/>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76"/>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90" name="Google Shape;7890;p76"/>
          <p:cNvSpPr/>
          <p:nvPr/>
        </p:nvSpPr>
        <p:spPr>
          <a:xfrm>
            <a:off x="1942119" y="4592991"/>
            <a:ext cx="628628" cy="633500"/>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91" name="Google Shape;7891;p76"/>
          <p:cNvGrpSpPr/>
          <p:nvPr/>
        </p:nvGrpSpPr>
        <p:grpSpPr>
          <a:xfrm>
            <a:off x="5058257" y="4593644"/>
            <a:ext cx="553489" cy="631893"/>
            <a:chOff x="-16422500" y="2425450"/>
            <a:chExt cx="267025" cy="304850"/>
          </a:xfrm>
        </p:grpSpPr>
        <p:sp>
          <p:nvSpPr>
            <p:cNvPr id="7892" name="Google Shape;7892;p76"/>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76"/>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76"/>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5" name="Google Shape;7895;p76"/>
          <p:cNvGrpSpPr/>
          <p:nvPr/>
        </p:nvGrpSpPr>
        <p:grpSpPr>
          <a:xfrm>
            <a:off x="8128604" y="4594451"/>
            <a:ext cx="631893" cy="630235"/>
            <a:chOff x="-16442200" y="2801175"/>
            <a:chExt cx="304850" cy="304050"/>
          </a:xfrm>
        </p:grpSpPr>
        <p:sp>
          <p:nvSpPr>
            <p:cNvPr id="7896" name="Google Shape;7896;p76"/>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76"/>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76"/>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99" name="Google Shape;7899;p76"/>
          <p:cNvSpPr/>
          <p:nvPr/>
        </p:nvSpPr>
        <p:spPr>
          <a:xfrm>
            <a:off x="4276881" y="4596255"/>
            <a:ext cx="628576" cy="62697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76"/>
          <p:cNvSpPr/>
          <p:nvPr/>
        </p:nvSpPr>
        <p:spPr>
          <a:xfrm>
            <a:off x="4232053" y="2275168"/>
            <a:ext cx="633500" cy="584115"/>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01" name="Google Shape;7901;p76"/>
          <p:cNvGrpSpPr/>
          <p:nvPr/>
        </p:nvGrpSpPr>
        <p:grpSpPr>
          <a:xfrm>
            <a:off x="4229557" y="3035125"/>
            <a:ext cx="641687" cy="626556"/>
            <a:chOff x="-19802200" y="2416025"/>
            <a:chExt cx="309575" cy="302275"/>
          </a:xfrm>
        </p:grpSpPr>
        <p:sp>
          <p:nvSpPr>
            <p:cNvPr id="7902" name="Google Shape;7902;p76"/>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76"/>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76"/>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76"/>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76"/>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07" name="Google Shape;7907;p76"/>
          <p:cNvGrpSpPr/>
          <p:nvPr/>
        </p:nvGrpSpPr>
        <p:grpSpPr>
          <a:xfrm>
            <a:off x="4233651" y="3802008"/>
            <a:ext cx="633500" cy="630235"/>
            <a:chOff x="-19801400" y="2788575"/>
            <a:chExt cx="305625" cy="304050"/>
          </a:xfrm>
        </p:grpSpPr>
        <p:sp>
          <p:nvSpPr>
            <p:cNvPr id="7908" name="Google Shape;7908;p76"/>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76"/>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76"/>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76"/>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76"/>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76"/>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4" name="Google Shape;7914;p76"/>
          <p:cNvGrpSpPr/>
          <p:nvPr/>
        </p:nvGrpSpPr>
        <p:grpSpPr>
          <a:xfrm>
            <a:off x="8173753" y="2251888"/>
            <a:ext cx="563284" cy="630235"/>
            <a:chOff x="-17903225" y="2060800"/>
            <a:chExt cx="271750" cy="304050"/>
          </a:xfrm>
        </p:grpSpPr>
        <p:sp>
          <p:nvSpPr>
            <p:cNvPr id="7915" name="Google Shape;7915;p76"/>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76"/>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76"/>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8" name="Google Shape;7918;p76"/>
          <p:cNvGrpSpPr/>
          <p:nvPr/>
        </p:nvGrpSpPr>
        <p:grpSpPr>
          <a:xfrm>
            <a:off x="8139474" y="3033283"/>
            <a:ext cx="631841" cy="630235"/>
            <a:chOff x="-17918975" y="2435725"/>
            <a:chExt cx="304825" cy="304050"/>
          </a:xfrm>
        </p:grpSpPr>
        <p:sp>
          <p:nvSpPr>
            <p:cNvPr id="7919" name="Google Shape;7919;p76"/>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76"/>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1" name="Google Shape;7921;p76"/>
          <p:cNvGrpSpPr/>
          <p:nvPr/>
        </p:nvGrpSpPr>
        <p:grpSpPr>
          <a:xfrm>
            <a:off x="8177821" y="3803639"/>
            <a:ext cx="555148" cy="626971"/>
            <a:chOff x="-17899300" y="2810625"/>
            <a:chExt cx="267825" cy="302475"/>
          </a:xfrm>
        </p:grpSpPr>
        <p:sp>
          <p:nvSpPr>
            <p:cNvPr id="7922" name="Google Shape;7922;p76"/>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76"/>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76"/>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5" name="Google Shape;7925;p76"/>
          <p:cNvGrpSpPr/>
          <p:nvPr/>
        </p:nvGrpSpPr>
        <p:grpSpPr>
          <a:xfrm>
            <a:off x="2718957" y="4614889"/>
            <a:ext cx="630235" cy="589452"/>
            <a:chOff x="-16066500" y="2060800"/>
            <a:chExt cx="304050" cy="284375"/>
          </a:xfrm>
        </p:grpSpPr>
        <p:sp>
          <p:nvSpPr>
            <p:cNvPr id="7926" name="Google Shape;7926;p76"/>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76"/>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76"/>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76"/>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76"/>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31" name="Google Shape;7931;p76"/>
          <p:cNvSpPr/>
          <p:nvPr/>
        </p:nvSpPr>
        <p:spPr>
          <a:xfrm>
            <a:off x="5793270" y="4593016"/>
            <a:ext cx="633500" cy="633448"/>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76"/>
          <p:cNvSpPr/>
          <p:nvPr/>
        </p:nvSpPr>
        <p:spPr>
          <a:xfrm>
            <a:off x="8958322" y="4593198"/>
            <a:ext cx="522501" cy="633085"/>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76"/>
          <p:cNvSpPr/>
          <p:nvPr/>
        </p:nvSpPr>
        <p:spPr>
          <a:xfrm>
            <a:off x="7351687" y="4595841"/>
            <a:ext cx="633448" cy="62779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34" name="Google Shape;7934;p76"/>
          <p:cNvGrpSpPr/>
          <p:nvPr/>
        </p:nvGrpSpPr>
        <p:grpSpPr>
          <a:xfrm>
            <a:off x="10565234" y="3063668"/>
            <a:ext cx="491149" cy="559085"/>
            <a:chOff x="4995050" y="3245650"/>
            <a:chExt cx="236950" cy="269725"/>
          </a:xfrm>
        </p:grpSpPr>
        <p:sp>
          <p:nvSpPr>
            <p:cNvPr id="7935" name="Google Shape;7935;p76"/>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76"/>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76"/>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38" name="Google Shape;7938;p76"/>
            <p:cNvGrpSpPr/>
            <p:nvPr/>
          </p:nvGrpSpPr>
          <p:grpSpPr>
            <a:xfrm>
              <a:off x="4995050" y="3245650"/>
              <a:ext cx="236950" cy="269725"/>
              <a:chOff x="4995050" y="3245650"/>
              <a:chExt cx="236950" cy="269725"/>
            </a:xfrm>
          </p:grpSpPr>
          <p:sp>
            <p:nvSpPr>
              <p:cNvPr id="7939" name="Google Shape;7939;p76"/>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76"/>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7941" name="Google Shape;7941;p76"/>
          <p:cNvGrpSpPr/>
          <p:nvPr/>
        </p:nvGrpSpPr>
        <p:grpSpPr>
          <a:xfrm>
            <a:off x="7364958" y="2252992"/>
            <a:ext cx="644999" cy="641723"/>
            <a:chOff x="4724650" y="2885700"/>
            <a:chExt cx="270750" cy="269375"/>
          </a:xfrm>
        </p:grpSpPr>
        <p:sp>
          <p:nvSpPr>
            <p:cNvPr id="7942" name="Google Shape;7942;p76"/>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76"/>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76"/>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76"/>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76"/>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76"/>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76"/>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9" name="Google Shape;7949;p76"/>
          <p:cNvGrpSpPr/>
          <p:nvPr/>
        </p:nvGrpSpPr>
        <p:grpSpPr>
          <a:xfrm>
            <a:off x="5854432" y="2245160"/>
            <a:ext cx="519233" cy="623763"/>
            <a:chOff x="4459350" y="2882125"/>
            <a:chExt cx="228375" cy="274350"/>
          </a:xfrm>
        </p:grpSpPr>
        <p:sp>
          <p:nvSpPr>
            <p:cNvPr id="7950" name="Google Shape;7950;p76"/>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76"/>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76"/>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76"/>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76"/>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7955" name="Google Shape;7955;p76"/>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7956" name="Google Shape;7956;p76"/>
          <p:cNvSpPr txBox="1"/>
          <p:nvPr/>
        </p:nvSpPr>
        <p:spPr>
          <a:xfrm>
            <a:off x="1627333" y="1447800"/>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Nature Icons</a:t>
            </a:r>
            <a:endParaRPr sz="3200" kern="0">
              <a:solidFill>
                <a:srgbClr val="FFFFFF"/>
              </a:solidFill>
              <a:latin typeface="Arial"/>
              <a:cs typeface="Arial"/>
              <a:sym typeface="Aria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60"/>
        <p:cNvGrpSpPr/>
        <p:nvPr/>
      </p:nvGrpSpPr>
      <p:grpSpPr>
        <a:xfrm>
          <a:off x="0" y="0"/>
          <a:ext cx="0" cy="0"/>
          <a:chOff x="0" y="0"/>
          <a:chExt cx="0" cy="0"/>
        </a:xfrm>
      </p:grpSpPr>
      <p:sp>
        <p:nvSpPr>
          <p:cNvPr id="7961" name="Google Shape;7961;p77"/>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7962" name="Google Shape;7962;p77"/>
          <p:cNvSpPr/>
          <p:nvPr/>
        </p:nvSpPr>
        <p:spPr>
          <a:xfrm>
            <a:off x="1125467" y="2173519"/>
            <a:ext cx="577712" cy="563708"/>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63" name="Google Shape;7963;p77"/>
          <p:cNvGrpSpPr/>
          <p:nvPr/>
        </p:nvGrpSpPr>
        <p:grpSpPr>
          <a:xfrm>
            <a:off x="1129443" y="2853883"/>
            <a:ext cx="568616" cy="561061"/>
            <a:chOff x="-6713450" y="2397900"/>
            <a:chExt cx="295375" cy="291450"/>
          </a:xfrm>
        </p:grpSpPr>
        <p:sp>
          <p:nvSpPr>
            <p:cNvPr id="7964" name="Google Shape;7964;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66" name="Google Shape;7966;p77"/>
          <p:cNvSpPr/>
          <p:nvPr/>
        </p:nvSpPr>
        <p:spPr>
          <a:xfrm>
            <a:off x="1145900" y="3546972"/>
            <a:ext cx="568665" cy="562552"/>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67" name="Google Shape;7967;p77"/>
          <p:cNvGrpSpPr/>
          <p:nvPr/>
        </p:nvGrpSpPr>
        <p:grpSpPr>
          <a:xfrm>
            <a:off x="4735793" y="2175202"/>
            <a:ext cx="564092" cy="560676"/>
            <a:chOff x="-4932650" y="2046625"/>
            <a:chExt cx="293025" cy="291250"/>
          </a:xfrm>
        </p:grpSpPr>
        <p:sp>
          <p:nvSpPr>
            <p:cNvPr id="7968" name="Google Shape;7968;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70" name="Google Shape;7970;p77"/>
          <p:cNvSpPr/>
          <p:nvPr/>
        </p:nvSpPr>
        <p:spPr>
          <a:xfrm>
            <a:off x="4737728" y="2854436"/>
            <a:ext cx="561061" cy="559569"/>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71" name="Google Shape;7971;p77"/>
          <p:cNvGrpSpPr/>
          <p:nvPr/>
        </p:nvGrpSpPr>
        <p:grpSpPr>
          <a:xfrm>
            <a:off x="4751701" y="3547943"/>
            <a:ext cx="564092" cy="561061"/>
            <a:chOff x="-4931075" y="2765725"/>
            <a:chExt cx="293025" cy="291450"/>
          </a:xfrm>
        </p:grpSpPr>
        <p:sp>
          <p:nvSpPr>
            <p:cNvPr id="7972" name="Google Shape;7972;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4" name="Google Shape;7974;p77"/>
          <p:cNvGrpSpPr/>
          <p:nvPr/>
        </p:nvGrpSpPr>
        <p:grpSpPr>
          <a:xfrm>
            <a:off x="8359124" y="2208386"/>
            <a:ext cx="561061" cy="494309"/>
            <a:chOff x="-3137650" y="2067900"/>
            <a:chExt cx="291450" cy="256775"/>
          </a:xfrm>
        </p:grpSpPr>
        <p:sp>
          <p:nvSpPr>
            <p:cNvPr id="7975" name="Google Shape;7975;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8" name="Google Shape;7978;p77"/>
          <p:cNvGrpSpPr/>
          <p:nvPr/>
        </p:nvGrpSpPr>
        <p:grpSpPr>
          <a:xfrm>
            <a:off x="8359124" y="2853235"/>
            <a:ext cx="561061" cy="562360"/>
            <a:chOff x="-3137650" y="2408950"/>
            <a:chExt cx="291450" cy="292125"/>
          </a:xfrm>
        </p:grpSpPr>
        <p:sp>
          <p:nvSpPr>
            <p:cNvPr id="7979" name="Google Shape;7979;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4" name="Google Shape;7984;p77"/>
          <p:cNvGrpSpPr/>
          <p:nvPr/>
        </p:nvGrpSpPr>
        <p:grpSpPr>
          <a:xfrm>
            <a:off x="8375032" y="3580550"/>
            <a:ext cx="561061" cy="495849"/>
            <a:chOff x="-3137650" y="2787000"/>
            <a:chExt cx="291450" cy="257575"/>
          </a:xfrm>
        </p:grpSpPr>
        <p:sp>
          <p:nvSpPr>
            <p:cNvPr id="7985" name="Google Shape;7985;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93" name="Google Shape;7993;p77"/>
          <p:cNvSpPr/>
          <p:nvPr/>
        </p:nvSpPr>
        <p:spPr>
          <a:xfrm>
            <a:off x="1812179" y="4392822"/>
            <a:ext cx="561061" cy="394253"/>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77"/>
          <p:cNvSpPr/>
          <p:nvPr/>
        </p:nvSpPr>
        <p:spPr>
          <a:xfrm>
            <a:off x="1850568" y="2173977"/>
            <a:ext cx="562552" cy="562793"/>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77"/>
          <p:cNvSpPr/>
          <p:nvPr/>
        </p:nvSpPr>
        <p:spPr>
          <a:xfrm>
            <a:off x="1848282" y="2852366"/>
            <a:ext cx="567124" cy="563708"/>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96" name="Google Shape;7996;p77"/>
          <p:cNvGrpSpPr/>
          <p:nvPr/>
        </p:nvGrpSpPr>
        <p:grpSpPr>
          <a:xfrm>
            <a:off x="1865935" y="3547196"/>
            <a:ext cx="562552" cy="562552"/>
            <a:chOff x="-6354300" y="2757075"/>
            <a:chExt cx="292225" cy="292225"/>
          </a:xfrm>
        </p:grpSpPr>
        <p:sp>
          <p:nvSpPr>
            <p:cNvPr id="7997" name="Google Shape;7997;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1" name="Google Shape;8001;p77"/>
          <p:cNvGrpSpPr/>
          <p:nvPr/>
        </p:nvGrpSpPr>
        <p:grpSpPr>
          <a:xfrm>
            <a:off x="5457939" y="2172747"/>
            <a:ext cx="565584" cy="565584"/>
            <a:chOff x="-4573475" y="2045850"/>
            <a:chExt cx="293800" cy="293800"/>
          </a:xfrm>
        </p:grpSpPr>
        <p:sp>
          <p:nvSpPr>
            <p:cNvPr id="8002" name="Google Shape;8002;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4" name="Google Shape;8004;p77"/>
          <p:cNvGrpSpPr/>
          <p:nvPr/>
        </p:nvGrpSpPr>
        <p:grpSpPr>
          <a:xfrm>
            <a:off x="5457170" y="2851600"/>
            <a:ext cx="567124" cy="565633"/>
            <a:chOff x="-4570325" y="2405775"/>
            <a:chExt cx="294600" cy="293825"/>
          </a:xfrm>
        </p:grpSpPr>
        <p:sp>
          <p:nvSpPr>
            <p:cNvPr id="8005" name="Google Shape;8005;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7" name="Google Shape;8007;p77"/>
          <p:cNvGrpSpPr/>
          <p:nvPr/>
        </p:nvGrpSpPr>
        <p:grpSpPr>
          <a:xfrm>
            <a:off x="5474594" y="3546451"/>
            <a:ext cx="564092" cy="564044"/>
            <a:chOff x="-4572700" y="2764950"/>
            <a:chExt cx="293025" cy="293000"/>
          </a:xfrm>
        </p:grpSpPr>
        <p:sp>
          <p:nvSpPr>
            <p:cNvPr id="8008" name="Google Shape;8008;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3" name="Google Shape;8013;p77"/>
          <p:cNvGrpSpPr/>
          <p:nvPr/>
        </p:nvGrpSpPr>
        <p:grpSpPr>
          <a:xfrm>
            <a:off x="9099609" y="2174986"/>
            <a:ext cx="553120" cy="561109"/>
            <a:chOff x="-2777700" y="2049775"/>
            <a:chExt cx="287325" cy="291475"/>
          </a:xfrm>
        </p:grpSpPr>
        <p:sp>
          <p:nvSpPr>
            <p:cNvPr id="8014" name="Google Shape;8014;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7" name="Google Shape;8017;p77"/>
          <p:cNvGrpSpPr/>
          <p:nvPr/>
        </p:nvGrpSpPr>
        <p:grpSpPr>
          <a:xfrm>
            <a:off x="9094893" y="2853909"/>
            <a:ext cx="562552" cy="561012"/>
            <a:chOff x="-2571737" y="2403625"/>
            <a:chExt cx="292225" cy="291425"/>
          </a:xfrm>
        </p:grpSpPr>
        <p:sp>
          <p:nvSpPr>
            <p:cNvPr id="8018" name="Google Shape;8018;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5" name="Google Shape;8025;p77"/>
          <p:cNvGrpSpPr/>
          <p:nvPr/>
        </p:nvGrpSpPr>
        <p:grpSpPr>
          <a:xfrm>
            <a:off x="9094893" y="3548712"/>
            <a:ext cx="562552" cy="559520"/>
            <a:chOff x="-2571737" y="2764550"/>
            <a:chExt cx="292225" cy="290650"/>
          </a:xfrm>
        </p:grpSpPr>
        <p:sp>
          <p:nvSpPr>
            <p:cNvPr id="8026" name="Google Shape;8026;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9" name="Google Shape;8029;p77"/>
          <p:cNvGrpSpPr/>
          <p:nvPr/>
        </p:nvGrpSpPr>
        <p:grpSpPr>
          <a:xfrm>
            <a:off x="4027561" y="4307384"/>
            <a:ext cx="562552" cy="565152"/>
            <a:chOff x="-1333975" y="2365850"/>
            <a:chExt cx="292225" cy="293575"/>
          </a:xfrm>
        </p:grpSpPr>
        <p:sp>
          <p:nvSpPr>
            <p:cNvPr id="8030" name="Google Shape;8030;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38" name="Google Shape;8038;p77"/>
          <p:cNvGrpSpPr/>
          <p:nvPr/>
        </p:nvGrpSpPr>
        <p:grpSpPr>
          <a:xfrm>
            <a:off x="2605528" y="3547196"/>
            <a:ext cx="530693" cy="562552"/>
            <a:chOff x="-5995925" y="2757850"/>
            <a:chExt cx="275675" cy="292225"/>
          </a:xfrm>
        </p:grpSpPr>
        <p:sp>
          <p:nvSpPr>
            <p:cNvPr id="8039" name="Google Shape;8039;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48" name="Google Shape;8048;p77"/>
          <p:cNvGrpSpPr/>
          <p:nvPr/>
        </p:nvGrpSpPr>
        <p:grpSpPr>
          <a:xfrm>
            <a:off x="6179245" y="2175756"/>
            <a:ext cx="562601" cy="559569"/>
            <a:chOff x="-4211975" y="2046625"/>
            <a:chExt cx="292250" cy="290675"/>
          </a:xfrm>
        </p:grpSpPr>
        <p:sp>
          <p:nvSpPr>
            <p:cNvPr id="8049" name="Google Shape;8049;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1" name="Google Shape;8051;p77"/>
          <p:cNvGrpSpPr/>
          <p:nvPr/>
        </p:nvGrpSpPr>
        <p:grpSpPr>
          <a:xfrm>
            <a:off x="6245973" y="2851600"/>
            <a:ext cx="429145" cy="565633"/>
            <a:chOff x="-4178875" y="2405775"/>
            <a:chExt cx="222925" cy="293825"/>
          </a:xfrm>
        </p:grpSpPr>
        <p:sp>
          <p:nvSpPr>
            <p:cNvPr id="8052" name="Google Shape;8052;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5" name="Google Shape;8055;p77"/>
          <p:cNvGrpSpPr/>
          <p:nvPr/>
        </p:nvGrpSpPr>
        <p:grpSpPr>
          <a:xfrm>
            <a:off x="6195923" y="3564644"/>
            <a:ext cx="561061" cy="527661"/>
            <a:chOff x="-4211975" y="2783850"/>
            <a:chExt cx="291450" cy="274100"/>
          </a:xfrm>
        </p:grpSpPr>
        <p:sp>
          <p:nvSpPr>
            <p:cNvPr id="8056" name="Google Shape;8056;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59" name="Google Shape;8059;p77"/>
          <p:cNvSpPr/>
          <p:nvPr/>
        </p:nvSpPr>
        <p:spPr>
          <a:xfrm>
            <a:off x="9817116" y="2173327"/>
            <a:ext cx="532233" cy="564092"/>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60" name="Google Shape;8060;p77"/>
          <p:cNvGrpSpPr/>
          <p:nvPr/>
        </p:nvGrpSpPr>
        <p:grpSpPr>
          <a:xfrm>
            <a:off x="9802495" y="2853884"/>
            <a:ext cx="561061" cy="561061"/>
            <a:chOff x="-2419325" y="2408150"/>
            <a:chExt cx="291450" cy="291450"/>
          </a:xfrm>
        </p:grpSpPr>
        <p:sp>
          <p:nvSpPr>
            <p:cNvPr id="8061" name="Google Shape;8061;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68" name="Google Shape;8068;p77"/>
          <p:cNvSpPr/>
          <p:nvPr/>
        </p:nvSpPr>
        <p:spPr>
          <a:xfrm>
            <a:off x="9816347" y="3546202"/>
            <a:ext cx="565584" cy="564092"/>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69" name="Google Shape;8069;p77"/>
          <p:cNvGrpSpPr/>
          <p:nvPr/>
        </p:nvGrpSpPr>
        <p:grpSpPr>
          <a:xfrm>
            <a:off x="6231195" y="4308685"/>
            <a:ext cx="561061" cy="562552"/>
            <a:chOff x="-1333200" y="2770450"/>
            <a:chExt cx="291450" cy="292225"/>
          </a:xfrm>
        </p:grpSpPr>
        <p:sp>
          <p:nvSpPr>
            <p:cNvPr id="8070" name="Google Shape;8070;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2" name="Google Shape;8072;p77"/>
          <p:cNvGrpSpPr/>
          <p:nvPr/>
        </p:nvGrpSpPr>
        <p:grpSpPr>
          <a:xfrm>
            <a:off x="3293346" y="2175008"/>
            <a:ext cx="564092" cy="561061"/>
            <a:chOff x="-5635200" y="2037975"/>
            <a:chExt cx="293025" cy="291450"/>
          </a:xfrm>
        </p:grpSpPr>
        <p:sp>
          <p:nvSpPr>
            <p:cNvPr id="8073" name="Google Shape;8073;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5" name="Google Shape;8075;p77"/>
          <p:cNvGrpSpPr/>
          <p:nvPr/>
        </p:nvGrpSpPr>
        <p:grpSpPr>
          <a:xfrm>
            <a:off x="3291061" y="2853883"/>
            <a:ext cx="568665" cy="561061"/>
            <a:chOff x="-5637575" y="2397900"/>
            <a:chExt cx="295400" cy="291450"/>
          </a:xfrm>
        </p:grpSpPr>
        <p:sp>
          <p:nvSpPr>
            <p:cNvPr id="8076" name="Google Shape;8076;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0" name="Google Shape;8080;p77"/>
          <p:cNvGrpSpPr/>
          <p:nvPr/>
        </p:nvGrpSpPr>
        <p:grpSpPr>
          <a:xfrm>
            <a:off x="3309278" y="3547196"/>
            <a:ext cx="564044" cy="562552"/>
            <a:chOff x="-5635975" y="2757075"/>
            <a:chExt cx="293000" cy="292225"/>
          </a:xfrm>
        </p:grpSpPr>
        <p:sp>
          <p:nvSpPr>
            <p:cNvPr id="8081" name="Google Shape;8081;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3" name="Google Shape;8083;p77"/>
          <p:cNvGrpSpPr/>
          <p:nvPr/>
        </p:nvGrpSpPr>
        <p:grpSpPr>
          <a:xfrm>
            <a:off x="6887858" y="2175008"/>
            <a:ext cx="564092" cy="561061"/>
            <a:chOff x="-3854375" y="2046625"/>
            <a:chExt cx="293025" cy="291450"/>
          </a:xfrm>
        </p:grpSpPr>
        <p:sp>
          <p:nvSpPr>
            <p:cNvPr id="8084" name="Google Shape;8084;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6" name="Google Shape;8086;p77"/>
          <p:cNvGrpSpPr/>
          <p:nvPr/>
        </p:nvGrpSpPr>
        <p:grpSpPr>
          <a:xfrm>
            <a:off x="6886342" y="2851623"/>
            <a:ext cx="567124" cy="565584"/>
            <a:chOff x="-3854375" y="2405000"/>
            <a:chExt cx="294600" cy="293800"/>
          </a:xfrm>
        </p:grpSpPr>
        <p:sp>
          <p:nvSpPr>
            <p:cNvPr id="8087" name="Google Shape;8087;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9" name="Google Shape;8089;p77"/>
          <p:cNvGrpSpPr/>
          <p:nvPr/>
        </p:nvGrpSpPr>
        <p:grpSpPr>
          <a:xfrm>
            <a:off x="6905282" y="3546451"/>
            <a:ext cx="561061" cy="564044"/>
            <a:chOff x="-3852025" y="2764950"/>
            <a:chExt cx="291450" cy="293000"/>
          </a:xfrm>
        </p:grpSpPr>
        <p:sp>
          <p:nvSpPr>
            <p:cNvPr id="8090" name="Google Shape;8090;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92" name="Google Shape;8092;p77"/>
          <p:cNvSpPr/>
          <p:nvPr/>
        </p:nvSpPr>
        <p:spPr>
          <a:xfrm>
            <a:off x="10534655" y="2242338"/>
            <a:ext cx="562552" cy="426065"/>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77"/>
          <p:cNvSpPr/>
          <p:nvPr/>
        </p:nvSpPr>
        <p:spPr>
          <a:xfrm>
            <a:off x="10534655" y="2853713"/>
            <a:ext cx="562552" cy="561012"/>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94" name="Google Shape;8094;p77"/>
          <p:cNvGrpSpPr/>
          <p:nvPr/>
        </p:nvGrpSpPr>
        <p:grpSpPr>
          <a:xfrm>
            <a:off x="10535400" y="3547197"/>
            <a:ext cx="561061" cy="562552"/>
            <a:chOff x="-2060175" y="2768875"/>
            <a:chExt cx="291450" cy="292225"/>
          </a:xfrm>
        </p:grpSpPr>
        <p:sp>
          <p:nvSpPr>
            <p:cNvPr id="8095" name="Google Shape;8095;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7" name="Google Shape;8097;p77"/>
          <p:cNvGrpSpPr/>
          <p:nvPr/>
        </p:nvGrpSpPr>
        <p:grpSpPr>
          <a:xfrm>
            <a:off x="2553547" y="4309428"/>
            <a:ext cx="562552" cy="561061"/>
            <a:chOff x="-937025" y="2064750"/>
            <a:chExt cx="292225" cy="291450"/>
          </a:xfrm>
        </p:grpSpPr>
        <p:sp>
          <p:nvSpPr>
            <p:cNvPr id="8098" name="Google Shape;8098;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01" name="Google Shape;8101;p77"/>
          <p:cNvGrpSpPr/>
          <p:nvPr/>
        </p:nvGrpSpPr>
        <p:grpSpPr>
          <a:xfrm>
            <a:off x="4024432" y="2174263"/>
            <a:ext cx="562601" cy="562552"/>
            <a:chOff x="-5276050" y="2037975"/>
            <a:chExt cx="292250" cy="292225"/>
          </a:xfrm>
        </p:grpSpPr>
        <p:sp>
          <p:nvSpPr>
            <p:cNvPr id="8102" name="Google Shape;8102;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05" name="Google Shape;8105;p77"/>
          <p:cNvSpPr/>
          <p:nvPr/>
        </p:nvSpPr>
        <p:spPr>
          <a:xfrm>
            <a:off x="4019587" y="2870557"/>
            <a:ext cx="573188" cy="527324"/>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77"/>
          <p:cNvSpPr/>
          <p:nvPr/>
        </p:nvSpPr>
        <p:spPr>
          <a:xfrm>
            <a:off x="4040812" y="3547742"/>
            <a:ext cx="562552" cy="561012"/>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07" name="Google Shape;8107;p77"/>
          <p:cNvGrpSpPr/>
          <p:nvPr/>
        </p:nvGrpSpPr>
        <p:grpSpPr>
          <a:xfrm>
            <a:off x="7702849" y="2175008"/>
            <a:ext cx="432177" cy="561061"/>
            <a:chOff x="-3462150" y="2046625"/>
            <a:chExt cx="224500" cy="291450"/>
          </a:xfrm>
        </p:grpSpPr>
        <p:sp>
          <p:nvSpPr>
            <p:cNvPr id="8108" name="Google Shape;8108;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5" name="Google Shape;8115;p77"/>
          <p:cNvGrpSpPr/>
          <p:nvPr/>
        </p:nvGrpSpPr>
        <p:grpSpPr>
          <a:xfrm>
            <a:off x="7670267" y="2852369"/>
            <a:ext cx="497341" cy="564092"/>
            <a:chOff x="-3478675" y="2405775"/>
            <a:chExt cx="258350" cy="293025"/>
          </a:xfrm>
        </p:grpSpPr>
        <p:sp>
          <p:nvSpPr>
            <p:cNvPr id="8116" name="Google Shape;8116;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0" name="Google Shape;8120;p77"/>
          <p:cNvGrpSpPr/>
          <p:nvPr/>
        </p:nvGrpSpPr>
        <p:grpSpPr>
          <a:xfrm>
            <a:off x="7753625" y="3547197"/>
            <a:ext cx="362441" cy="562552"/>
            <a:chOff x="-3443250" y="2765725"/>
            <a:chExt cx="188275" cy="292225"/>
          </a:xfrm>
        </p:grpSpPr>
        <p:sp>
          <p:nvSpPr>
            <p:cNvPr id="8121" name="Google Shape;8121;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5" name="Google Shape;8125;p77"/>
          <p:cNvGrpSpPr/>
          <p:nvPr/>
        </p:nvGrpSpPr>
        <p:grpSpPr>
          <a:xfrm>
            <a:off x="1125486" y="4307913"/>
            <a:ext cx="495849" cy="564092"/>
            <a:chOff x="-1684475" y="2049000"/>
            <a:chExt cx="257575" cy="293025"/>
          </a:xfrm>
        </p:grpSpPr>
        <p:sp>
          <p:nvSpPr>
            <p:cNvPr id="8126" name="Google Shape;8126;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30" name="Google Shape;8130;p77"/>
          <p:cNvSpPr/>
          <p:nvPr/>
        </p:nvSpPr>
        <p:spPr>
          <a:xfrm>
            <a:off x="3296393" y="4309034"/>
            <a:ext cx="586808" cy="561831"/>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31" name="Google Shape;8131;p77"/>
          <p:cNvGrpSpPr/>
          <p:nvPr/>
        </p:nvGrpSpPr>
        <p:grpSpPr>
          <a:xfrm>
            <a:off x="5512010" y="4308685"/>
            <a:ext cx="561061" cy="562552"/>
            <a:chOff x="-1700225" y="2768875"/>
            <a:chExt cx="291450" cy="292225"/>
          </a:xfrm>
        </p:grpSpPr>
        <p:sp>
          <p:nvSpPr>
            <p:cNvPr id="8132" name="Google Shape;8132;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8" name="Google Shape;8138;p77"/>
          <p:cNvGrpSpPr/>
          <p:nvPr/>
        </p:nvGrpSpPr>
        <p:grpSpPr>
          <a:xfrm>
            <a:off x="4803141" y="4307914"/>
            <a:ext cx="495849" cy="564092"/>
            <a:chOff x="-919700" y="2420750"/>
            <a:chExt cx="257575" cy="293025"/>
          </a:xfrm>
        </p:grpSpPr>
        <p:sp>
          <p:nvSpPr>
            <p:cNvPr id="8139" name="Google Shape;8139;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2" name="Google Shape;8142;p77"/>
          <p:cNvGrpSpPr/>
          <p:nvPr/>
        </p:nvGrpSpPr>
        <p:grpSpPr>
          <a:xfrm>
            <a:off x="2583397" y="2194601"/>
            <a:ext cx="546041" cy="547489"/>
            <a:chOff x="6679825" y="2693700"/>
            <a:chExt cx="257875" cy="258575"/>
          </a:xfrm>
        </p:grpSpPr>
        <p:sp>
          <p:nvSpPr>
            <p:cNvPr id="8143" name="Google Shape;8143;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5" name="Google Shape;8145;p77"/>
          <p:cNvGrpSpPr/>
          <p:nvPr/>
        </p:nvGrpSpPr>
        <p:grpSpPr>
          <a:xfrm>
            <a:off x="2569495" y="2856147"/>
            <a:ext cx="560708" cy="556349"/>
            <a:chOff x="6790450" y="3119050"/>
            <a:chExt cx="262750" cy="260675"/>
          </a:xfrm>
        </p:grpSpPr>
        <p:sp>
          <p:nvSpPr>
            <p:cNvPr id="8146" name="Google Shape;8146;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8" name="Google Shape;8148;p77"/>
          <p:cNvGrpSpPr/>
          <p:nvPr/>
        </p:nvGrpSpPr>
        <p:grpSpPr>
          <a:xfrm>
            <a:off x="9137444" y="5007249"/>
            <a:ext cx="477457" cy="543188"/>
            <a:chOff x="7660859" y="2571753"/>
            <a:chExt cx="366561" cy="417024"/>
          </a:xfrm>
        </p:grpSpPr>
        <p:sp>
          <p:nvSpPr>
            <p:cNvPr id="8149" name="Google Shape;8149;p77"/>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77"/>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77"/>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2" name="Google Shape;8152;p77"/>
          <p:cNvGrpSpPr/>
          <p:nvPr/>
        </p:nvGrpSpPr>
        <p:grpSpPr>
          <a:xfrm>
            <a:off x="5850351" y="5007249"/>
            <a:ext cx="543188" cy="543188"/>
            <a:chOff x="5566722" y="2571753"/>
            <a:chExt cx="417024" cy="417024"/>
          </a:xfrm>
        </p:grpSpPr>
        <p:sp>
          <p:nvSpPr>
            <p:cNvPr id="8153" name="Google Shape;8153;p77"/>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77"/>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5" name="Google Shape;8155;p77"/>
          <p:cNvGrpSpPr/>
          <p:nvPr/>
        </p:nvGrpSpPr>
        <p:grpSpPr>
          <a:xfrm>
            <a:off x="6672129" y="5143589"/>
            <a:ext cx="543175" cy="270507"/>
            <a:chOff x="6090251" y="2676413"/>
            <a:chExt cx="417014" cy="207677"/>
          </a:xfrm>
        </p:grpSpPr>
        <p:sp>
          <p:nvSpPr>
            <p:cNvPr id="8156" name="Google Shape;8156;p77"/>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77"/>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77"/>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77"/>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60" name="Google Shape;8160;p77"/>
          <p:cNvGrpSpPr/>
          <p:nvPr/>
        </p:nvGrpSpPr>
        <p:grpSpPr>
          <a:xfrm>
            <a:off x="8315667" y="5007249"/>
            <a:ext cx="543188" cy="543188"/>
            <a:chOff x="7137330" y="2571753"/>
            <a:chExt cx="417024" cy="417024"/>
          </a:xfrm>
        </p:grpSpPr>
        <p:sp>
          <p:nvSpPr>
            <p:cNvPr id="8161" name="Google Shape;8161;p77"/>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77"/>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77"/>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64" name="Google Shape;8164;p77"/>
          <p:cNvGrpSpPr/>
          <p:nvPr/>
        </p:nvGrpSpPr>
        <p:grpSpPr>
          <a:xfrm>
            <a:off x="7493891" y="5007249"/>
            <a:ext cx="543188" cy="543188"/>
            <a:chOff x="6613801" y="2571753"/>
            <a:chExt cx="417024" cy="417024"/>
          </a:xfrm>
        </p:grpSpPr>
        <p:sp>
          <p:nvSpPr>
            <p:cNvPr id="8165" name="Google Shape;8165;p77"/>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77"/>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77"/>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77"/>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77"/>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0" name="Google Shape;8170;p77"/>
          <p:cNvGrpSpPr/>
          <p:nvPr/>
        </p:nvGrpSpPr>
        <p:grpSpPr>
          <a:xfrm>
            <a:off x="10544323" y="4318374"/>
            <a:ext cx="543215" cy="543215"/>
            <a:chOff x="2964567" y="2571753"/>
            <a:chExt cx="417045" cy="417045"/>
          </a:xfrm>
        </p:grpSpPr>
        <p:sp>
          <p:nvSpPr>
            <p:cNvPr id="8171" name="Google Shape;8171;p77"/>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77"/>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3" name="Google Shape;8173;p77"/>
          <p:cNvGrpSpPr/>
          <p:nvPr/>
        </p:nvGrpSpPr>
        <p:grpSpPr>
          <a:xfrm>
            <a:off x="2563219" y="5087863"/>
            <a:ext cx="543188" cy="381960"/>
            <a:chOff x="3476576" y="2633631"/>
            <a:chExt cx="417024" cy="293244"/>
          </a:xfrm>
        </p:grpSpPr>
        <p:sp>
          <p:nvSpPr>
            <p:cNvPr id="8174" name="Google Shape;8174;p77"/>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77"/>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6" name="Google Shape;8176;p77"/>
          <p:cNvGrpSpPr/>
          <p:nvPr/>
        </p:nvGrpSpPr>
        <p:grpSpPr>
          <a:xfrm>
            <a:off x="3384995" y="5007344"/>
            <a:ext cx="543215" cy="542997"/>
            <a:chOff x="3988564" y="2571836"/>
            <a:chExt cx="417045" cy="416878"/>
          </a:xfrm>
        </p:grpSpPr>
        <p:sp>
          <p:nvSpPr>
            <p:cNvPr id="8177" name="Google Shape;8177;p77"/>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77"/>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9" name="Google Shape;8179;p77"/>
          <p:cNvGrpSpPr/>
          <p:nvPr/>
        </p:nvGrpSpPr>
        <p:grpSpPr>
          <a:xfrm>
            <a:off x="4206799" y="5007249"/>
            <a:ext cx="543188" cy="543188"/>
            <a:chOff x="4500573" y="2571753"/>
            <a:chExt cx="417024" cy="417024"/>
          </a:xfrm>
        </p:grpSpPr>
        <p:sp>
          <p:nvSpPr>
            <p:cNvPr id="8180" name="Google Shape;8180;p77"/>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77"/>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2" name="Google Shape;8182;p77"/>
          <p:cNvGrpSpPr/>
          <p:nvPr/>
        </p:nvGrpSpPr>
        <p:grpSpPr>
          <a:xfrm>
            <a:off x="5028575" y="5007249"/>
            <a:ext cx="543188" cy="543188"/>
            <a:chOff x="5012603" y="2571753"/>
            <a:chExt cx="417024" cy="417024"/>
          </a:xfrm>
        </p:grpSpPr>
        <p:sp>
          <p:nvSpPr>
            <p:cNvPr id="8183" name="Google Shape;8183;p77"/>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77"/>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85" name="Google Shape;8185;p77"/>
          <p:cNvSpPr/>
          <p:nvPr/>
        </p:nvSpPr>
        <p:spPr>
          <a:xfrm>
            <a:off x="6950386" y="4318470"/>
            <a:ext cx="543177" cy="543177"/>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86" name="Google Shape;8186;p77"/>
          <p:cNvGrpSpPr/>
          <p:nvPr/>
        </p:nvGrpSpPr>
        <p:grpSpPr>
          <a:xfrm>
            <a:off x="7644439" y="4318387"/>
            <a:ext cx="543243" cy="543188"/>
            <a:chOff x="812101" y="2571761"/>
            <a:chExt cx="417066" cy="417024"/>
          </a:xfrm>
        </p:grpSpPr>
        <p:sp>
          <p:nvSpPr>
            <p:cNvPr id="8187" name="Google Shape;8187;p7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7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7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7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1" name="Google Shape;8191;p77"/>
          <p:cNvGrpSpPr/>
          <p:nvPr/>
        </p:nvGrpSpPr>
        <p:grpSpPr>
          <a:xfrm>
            <a:off x="8338565" y="4318387"/>
            <a:ext cx="543188" cy="543188"/>
            <a:chOff x="1323129" y="2571761"/>
            <a:chExt cx="417024" cy="417024"/>
          </a:xfrm>
        </p:grpSpPr>
        <p:sp>
          <p:nvSpPr>
            <p:cNvPr id="8192" name="Google Shape;8192;p7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7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7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7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96" name="Google Shape;8196;p77"/>
          <p:cNvSpPr/>
          <p:nvPr/>
        </p:nvSpPr>
        <p:spPr>
          <a:xfrm>
            <a:off x="9103237" y="4367471"/>
            <a:ext cx="545868" cy="445181"/>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97" name="Google Shape;8197;p77"/>
          <p:cNvGrpSpPr/>
          <p:nvPr/>
        </p:nvGrpSpPr>
        <p:grpSpPr>
          <a:xfrm>
            <a:off x="9853865" y="4318458"/>
            <a:ext cx="544031" cy="543215"/>
            <a:chOff x="2344476" y="2571761"/>
            <a:chExt cx="417671" cy="417045"/>
          </a:xfrm>
        </p:grpSpPr>
        <p:sp>
          <p:nvSpPr>
            <p:cNvPr id="8198" name="Google Shape;8198;p77"/>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77"/>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455" y="2206629"/>
            <a:ext cx="1812876" cy="444979"/>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29221" y="2937223"/>
            <a:ext cx="9241339" cy="1815882"/>
          </a:xfrm>
          <a:prstGeom prst="rect">
            <a:avLst/>
          </a:prstGeom>
          <a:noFill/>
        </p:spPr>
        <p:txBody>
          <a:bodyPr wrap="square" rtlCol="0">
            <a:spAutoFit/>
          </a:bodyPr>
          <a:lstStyle/>
          <a:p>
            <a:pPr algn="ctr" defTabSz="1219140">
              <a:buClr>
                <a:srgbClr val="000000"/>
              </a:buClr>
              <a:defRPr/>
            </a:pPr>
            <a:r>
              <a:rPr lang="en-US" altLang="zh-CN" sz="4800" kern="0" dirty="0">
                <a:solidFill>
                  <a:srgbClr val="FFFFFF"/>
                </a:solidFill>
                <a:latin typeface="Arial"/>
                <a:cs typeface="Arial"/>
                <a:sym typeface="Arial"/>
                <a:hlinkClick r:id="rId4"/>
              </a:rPr>
              <a:t>www.greatppt.com</a:t>
            </a:r>
            <a:endParaRPr lang="en-US" altLang="zh-CN" sz="4800" kern="0" dirty="0">
              <a:solidFill>
                <a:srgbClr val="FFFFFF"/>
              </a:solidFill>
              <a:latin typeface="Arial"/>
              <a:cs typeface="Arial"/>
              <a:sym typeface="Arial"/>
            </a:endParaRPr>
          </a:p>
          <a:p>
            <a:pPr algn="ctr" defTabSz="1219140">
              <a:buClr>
                <a:srgbClr val="000000"/>
              </a:buClr>
              <a:defRPr/>
            </a:pPr>
            <a:r>
              <a:rPr lang="en-US" altLang="zh-CN" sz="3200" kern="0" dirty="0">
                <a:solidFill>
                  <a:srgbClr val="78909C">
                    <a:lumMod val="20000"/>
                    <a:lumOff val="80000"/>
                  </a:srgbClr>
                </a:solidFill>
                <a:latin typeface="Arial"/>
                <a:cs typeface="Arial"/>
                <a:sym typeface="Arial"/>
              </a:rPr>
              <a:t>Free Templates and Themes</a:t>
            </a:r>
          </a:p>
          <a:p>
            <a:pPr algn="ctr" defTabSz="1219140">
              <a:buClr>
                <a:srgbClr val="000000"/>
              </a:buClr>
              <a:defRPr/>
            </a:pPr>
            <a:r>
              <a:rPr lang="en-US" altLang="zh-CN" sz="3200" kern="0" dirty="0">
                <a:solidFill>
                  <a:srgbClr val="78909C">
                    <a:lumMod val="20000"/>
                    <a:lumOff val="80000"/>
                  </a:srgbClr>
                </a:solidFill>
                <a:latin typeface="Arial"/>
                <a:cs typeface="Arial"/>
                <a:sym typeface="Arial"/>
              </a:rPr>
              <a:t>Create beautiful presentations in minutes</a:t>
            </a:r>
            <a:endParaRPr lang="zh-CN" altLang="en-US" sz="3200" kern="0" dirty="0">
              <a:solidFill>
                <a:srgbClr val="78909C">
                  <a:lumMod val="20000"/>
                  <a:lumOff val="80000"/>
                </a:srgbClr>
              </a:solidFill>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D1855501-3DB7-419E-BAF3-C8DEFA8D0DA2}"/>
              </a:ext>
            </a:extLst>
          </p:cNvPr>
          <p:cNvGraphicFramePr>
            <a:graphicFrameLocks noChangeAspect="1"/>
          </p:cNvGraphicFramePr>
          <p:nvPr>
            <p:custDataLst>
              <p:tags r:id="rId2"/>
            </p:custDataLst>
            <p:extLst>
              <p:ext uri="{D42A27DB-BD31-4B8C-83A1-F6EECF244321}">
                <p14:modId xmlns:p14="http://schemas.microsoft.com/office/powerpoint/2010/main" val="19683940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277" name="think-cell Slide" r:id="rId5" imgW="383" imgH="384" progId="TCLayout.ActiveDocument.1">
                  <p:embed/>
                </p:oleObj>
              </mc:Choice>
              <mc:Fallback>
                <p:oleObj name="think-cell Slide" r:id="rId5" imgW="383" imgH="384"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Freeform 5">
            <a:extLst>
              <a:ext uri="{FF2B5EF4-FFF2-40B4-BE49-F238E27FC236}">
                <a16:creationId xmlns:a16="http://schemas.microsoft.com/office/drawing/2014/main" id="{98F4FA47-5043-4AF9-B59E-FE6D0CE4384A}"/>
              </a:ext>
            </a:extLst>
          </p:cNvPr>
          <p:cNvSpPr>
            <a:spLocks/>
          </p:cNvSpPr>
          <p:nvPr/>
        </p:nvSpPr>
        <p:spPr bwMode="auto">
          <a:xfrm>
            <a:off x="5820229" y="1548157"/>
            <a:ext cx="6382249" cy="5309844"/>
          </a:xfrm>
          <a:custGeom>
            <a:avLst/>
            <a:gdLst>
              <a:gd name="T0" fmla="*/ 1301 w 1301"/>
              <a:gd name="T1" fmla="*/ 0 h 1083"/>
              <a:gd name="T2" fmla="*/ 1301 w 1301"/>
              <a:gd name="T3" fmla="*/ 1083 h 1083"/>
              <a:gd name="T4" fmla="*/ 0 w 1301"/>
              <a:gd name="T5" fmla="*/ 1083 h 1083"/>
              <a:gd name="T6" fmla="*/ 344 w 1301"/>
              <a:gd name="T7" fmla="*/ 897 h 1083"/>
              <a:gd name="T8" fmla="*/ 1047 w 1301"/>
              <a:gd name="T9" fmla="*/ 467 h 1083"/>
              <a:gd name="T10" fmla="*/ 1301 w 1301"/>
              <a:gd name="T11" fmla="*/ 0 h 1083"/>
            </a:gdLst>
            <a:ahLst/>
            <a:cxnLst>
              <a:cxn ang="0">
                <a:pos x="T0" y="T1"/>
              </a:cxn>
              <a:cxn ang="0">
                <a:pos x="T2" y="T3"/>
              </a:cxn>
              <a:cxn ang="0">
                <a:pos x="T4" y="T5"/>
              </a:cxn>
              <a:cxn ang="0">
                <a:pos x="T6" y="T7"/>
              </a:cxn>
              <a:cxn ang="0">
                <a:pos x="T8" y="T9"/>
              </a:cxn>
              <a:cxn ang="0">
                <a:pos x="T10" y="T11"/>
              </a:cxn>
            </a:cxnLst>
            <a:rect l="0" t="0" r="r" b="b"/>
            <a:pathLst>
              <a:path w="1301" h="1083">
                <a:moveTo>
                  <a:pt x="1301" y="0"/>
                </a:moveTo>
                <a:cubicBezTo>
                  <a:pt x="1301" y="1083"/>
                  <a:pt x="1301" y="1083"/>
                  <a:pt x="1301" y="1083"/>
                </a:cubicBezTo>
                <a:cubicBezTo>
                  <a:pt x="0" y="1083"/>
                  <a:pt x="0" y="1083"/>
                  <a:pt x="0" y="1083"/>
                </a:cubicBezTo>
                <a:cubicBezTo>
                  <a:pt x="0" y="1083"/>
                  <a:pt x="94" y="911"/>
                  <a:pt x="344" y="897"/>
                </a:cubicBezTo>
                <a:cubicBezTo>
                  <a:pt x="594" y="882"/>
                  <a:pt x="900" y="894"/>
                  <a:pt x="1047" y="467"/>
                </a:cubicBezTo>
                <a:cubicBezTo>
                  <a:pt x="1194" y="41"/>
                  <a:pt x="1177" y="113"/>
                  <a:pt x="1301" y="0"/>
                </a:cubicBez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EquipExtended-Light"/>
              <a:ea typeface="+mn-ea"/>
              <a:cs typeface="+mn-cs"/>
            </a:endParaRPr>
          </a:p>
        </p:txBody>
      </p:sp>
      <p:sp>
        <p:nvSpPr>
          <p:cNvPr id="5" name="Freeform 5">
            <a:extLst>
              <a:ext uri="{FF2B5EF4-FFF2-40B4-BE49-F238E27FC236}">
                <a16:creationId xmlns:a16="http://schemas.microsoft.com/office/drawing/2014/main" id="{19255547-7D91-45B4-9F68-C855C7143EA2}"/>
              </a:ext>
            </a:extLst>
          </p:cNvPr>
          <p:cNvSpPr>
            <a:spLocks/>
          </p:cNvSpPr>
          <p:nvPr/>
        </p:nvSpPr>
        <p:spPr bwMode="auto">
          <a:xfrm>
            <a:off x="7039429" y="2571213"/>
            <a:ext cx="5152571" cy="4286788"/>
          </a:xfrm>
          <a:custGeom>
            <a:avLst/>
            <a:gdLst>
              <a:gd name="T0" fmla="*/ 1301 w 1301"/>
              <a:gd name="T1" fmla="*/ 0 h 1083"/>
              <a:gd name="T2" fmla="*/ 1301 w 1301"/>
              <a:gd name="T3" fmla="*/ 1083 h 1083"/>
              <a:gd name="T4" fmla="*/ 0 w 1301"/>
              <a:gd name="T5" fmla="*/ 1083 h 1083"/>
              <a:gd name="T6" fmla="*/ 344 w 1301"/>
              <a:gd name="T7" fmla="*/ 897 h 1083"/>
              <a:gd name="T8" fmla="*/ 1047 w 1301"/>
              <a:gd name="T9" fmla="*/ 467 h 1083"/>
              <a:gd name="T10" fmla="*/ 1301 w 1301"/>
              <a:gd name="T11" fmla="*/ 0 h 1083"/>
            </a:gdLst>
            <a:ahLst/>
            <a:cxnLst>
              <a:cxn ang="0">
                <a:pos x="T0" y="T1"/>
              </a:cxn>
              <a:cxn ang="0">
                <a:pos x="T2" y="T3"/>
              </a:cxn>
              <a:cxn ang="0">
                <a:pos x="T4" y="T5"/>
              </a:cxn>
              <a:cxn ang="0">
                <a:pos x="T6" y="T7"/>
              </a:cxn>
              <a:cxn ang="0">
                <a:pos x="T8" y="T9"/>
              </a:cxn>
              <a:cxn ang="0">
                <a:pos x="T10" y="T11"/>
              </a:cxn>
            </a:cxnLst>
            <a:rect l="0" t="0" r="r" b="b"/>
            <a:pathLst>
              <a:path w="1301" h="1083">
                <a:moveTo>
                  <a:pt x="1301" y="0"/>
                </a:moveTo>
                <a:cubicBezTo>
                  <a:pt x="1301" y="1083"/>
                  <a:pt x="1301" y="1083"/>
                  <a:pt x="1301" y="1083"/>
                </a:cubicBezTo>
                <a:cubicBezTo>
                  <a:pt x="0" y="1083"/>
                  <a:pt x="0" y="1083"/>
                  <a:pt x="0" y="1083"/>
                </a:cubicBezTo>
                <a:cubicBezTo>
                  <a:pt x="0" y="1083"/>
                  <a:pt x="94" y="911"/>
                  <a:pt x="344" y="897"/>
                </a:cubicBezTo>
                <a:cubicBezTo>
                  <a:pt x="594" y="882"/>
                  <a:pt x="900" y="894"/>
                  <a:pt x="1047" y="467"/>
                </a:cubicBezTo>
                <a:cubicBezTo>
                  <a:pt x="1194" y="41"/>
                  <a:pt x="1177" y="113"/>
                  <a:pt x="1301" y="0"/>
                </a:cubicBezTo>
                <a:close/>
              </a:path>
            </a:pathLst>
          </a:custGeom>
          <a:gradFill>
            <a:gsLst>
              <a:gs pos="100000">
                <a:srgbClr val="006496"/>
              </a:gs>
              <a:gs pos="62000">
                <a:srgbClr val="0077B5"/>
              </a:gs>
            </a:gsLst>
            <a:lin ang="5400000" scaled="1"/>
          </a:gradFill>
          <a:ln w="11113" cap="flat">
            <a:noFill/>
            <a:prstDash val="solid"/>
            <a:miter lim="800000"/>
            <a:headEnd/>
            <a:tailEnd/>
          </a:ln>
          <a:effectLst>
            <a:innerShdw blurRad="63500" dist="50800" dir="13500000">
              <a:prstClr val="black">
                <a:alpha val="20000"/>
              </a:prstClr>
            </a:innerShdw>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EquipExtended-Light"/>
              <a:ea typeface="+mn-ea"/>
              <a:cs typeface="+mn-cs"/>
            </a:endParaRPr>
          </a:p>
        </p:txBody>
      </p:sp>
      <p:sp>
        <p:nvSpPr>
          <p:cNvPr id="8" name="TextBox 7">
            <a:extLst>
              <a:ext uri="{FF2B5EF4-FFF2-40B4-BE49-F238E27FC236}">
                <a16:creationId xmlns:a16="http://schemas.microsoft.com/office/drawing/2014/main" id="{0F588944-14FA-4D6E-95DB-89D3F0072D5F}"/>
              </a:ext>
            </a:extLst>
          </p:cNvPr>
          <p:cNvSpPr txBox="1"/>
          <p:nvPr/>
        </p:nvSpPr>
        <p:spPr>
          <a:xfrm>
            <a:off x="6257859" y="915490"/>
            <a:ext cx="5576293" cy="1107996"/>
          </a:xfrm>
          <a:prstGeom prst="rect">
            <a:avLst/>
          </a:prstGeom>
          <a:noFill/>
        </p:spPr>
        <p:txBody>
          <a:bodyPr wrap="square" lIns="0" tIns="0" rIns="0" bIns="0" rtlCol="0" anchor="b" anchorCtr="0">
            <a:spAutoFit/>
          </a:bodyPr>
          <a:lstStyle/>
          <a:p>
            <a:r>
              <a:rPr lang="en-US" sz="3600" b="1" dirty="0">
                <a:solidFill>
                  <a:srgbClr val="FB5252"/>
                </a:solidFill>
                <a:latin typeface="Arial Black" panose="020B0A04020102020204" pitchFamily="34" charset="0"/>
              </a:rPr>
              <a:t>How to Choose a Language to Learn?</a:t>
            </a:r>
            <a:endParaRPr lang="en-US" sz="2000" b="1" dirty="0">
              <a:solidFill>
                <a:srgbClr val="FB5252"/>
              </a:solidFill>
              <a:latin typeface="Arial Black" panose="020B0A04020102020204" pitchFamily="34" charset="0"/>
            </a:endParaRPr>
          </a:p>
        </p:txBody>
      </p:sp>
      <p:sp>
        <p:nvSpPr>
          <p:cNvPr id="479" name="Rectangle: Rounded Corners 478">
            <a:extLst>
              <a:ext uri="{FF2B5EF4-FFF2-40B4-BE49-F238E27FC236}">
                <a16:creationId xmlns:a16="http://schemas.microsoft.com/office/drawing/2014/main" id="{25A488B1-CCE4-43E2-BFC4-35A0CBC5D26A}"/>
              </a:ext>
            </a:extLst>
          </p:cNvPr>
          <p:cNvSpPr/>
          <p:nvPr/>
        </p:nvSpPr>
        <p:spPr>
          <a:xfrm>
            <a:off x="6287746" y="2275423"/>
            <a:ext cx="5546406" cy="3924604"/>
          </a:xfrm>
          <a:prstGeom prst="roundRect">
            <a:avLst>
              <a:gd name="adj" fmla="val 1874"/>
            </a:avLst>
          </a:prstGeom>
          <a:solidFill>
            <a:schemeClr val="bg1"/>
          </a:solidFill>
          <a:effectLst>
            <a:outerShdw blurRad="50800" dist="38100" dir="2700000" algn="tl" rotWithShape="0">
              <a:prstClr val="black">
                <a:alpha val="20000"/>
              </a:prstClr>
            </a:outerShdw>
          </a:effectLst>
        </p:spPr>
        <p:txBody>
          <a:bodyPr vert="horz" wrap="square" lIns="252000" tIns="396000" rIns="0" bIns="0" rtlCol="0">
            <a:noAutofit/>
          </a:bodyPr>
          <a:lstStyle/>
          <a:p>
            <a:pPr>
              <a:lnSpc>
                <a:spcPct val="90000"/>
              </a:lnSpc>
              <a:spcBef>
                <a:spcPts val="1000"/>
              </a:spcBef>
            </a:pPr>
            <a:endParaRPr lang="en-ID" sz="2400">
              <a:solidFill>
                <a:srgbClr val="272525"/>
              </a:solidFill>
              <a:latin typeface="Dubai Light" panose="020B0303030403030204" pitchFamily="34" charset="-78"/>
              <a:cs typeface="Dubai Light" panose="020B0303030403030204" pitchFamily="34" charset="-78"/>
            </a:endParaRPr>
          </a:p>
        </p:txBody>
      </p:sp>
      <p:sp>
        <p:nvSpPr>
          <p:cNvPr id="6" name="Freeform 6">
            <a:extLst>
              <a:ext uri="{FF2B5EF4-FFF2-40B4-BE49-F238E27FC236}">
                <a16:creationId xmlns:a16="http://schemas.microsoft.com/office/drawing/2014/main" id="{075C8E7E-3F82-43AA-96B0-09C6E9BF0640}"/>
              </a:ext>
            </a:extLst>
          </p:cNvPr>
          <p:cNvSpPr>
            <a:spLocks/>
          </p:cNvSpPr>
          <p:nvPr/>
        </p:nvSpPr>
        <p:spPr bwMode="auto">
          <a:xfrm>
            <a:off x="-29028" y="-1"/>
            <a:ext cx="4523223" cy="3038439"/>
          </a:xfrm>
          <a:custGeom>
            <a:avLst/>
            <a:gdLst>
              <a:gd name="T0" fmla="*/ 2 w 873"/>
              <a:gd name="T1" fmla="*/ 457 h 587"/>
              <a:gd name="T2" fmla="*/ 362 w 873"/>
              <a:gd name="T3" fmla="*/ 508 h 587"/>
              <a:gd name="T4" fmla="*/ 726 w 873"/>
              <a:gd name="T5" fmla="*/ 103 h 587"/>
              <a:gd name="T6" fmla="*/ 873 w 873"/>
              <a:gd name="T7" fmla="*/ 0 h 587"/>
              <a:gd name="T8" fmla="*/ 0 w 873"/>
              <a:gd name="T9" fmla="*/ 0 h 587"/>
              <a:gd name="T10" fmla="*/ 2 w 873"/>
              <a:gd name="T11" fmla="*/ 457 h 587"/>
            </a:gdLst>
            <a:ahLst/>
            <a:cxnLst>
              <a:cxn ang="0">
                <a:pos x="T0" y="T1"/>
              </a:cxn>
              <a:cxn ang="0">
                <a:pos x="T2" y="T3"/>
              </a:cxn>
              <a:cxn ang="0">
                <a:pos x="T4" y="T5"/>
              </a:cxn>
              <a:cxn ang="0">
                <a:pos x="T6" y="T7"/>
              </a:cxn>
              <a:cxn ang="0">
                <a:pos x="T8" y="T9"/>
              </a:cxn>
              <a:cxn ang="0">
                <a:pos x="T10" y="T11"/>
              </a:cxn>
            </a:cxnLst>
            <a:rect l="0" t="0" r="r" b="b"/>
            <a:pathLst>
              <a:path w="873" h="587">
                <a:moveTo>
                  <a:pt x="2" y="457"/>
                </a:moveTo>
                <a:cubicBezTo>
                  <a:pt x="2" y="457"/>
                  <a:pt x="119" y="587"/>
                  <a:pt x="362" y="508"/>
                </a:cubicBezTo>
                <a:cubicBezTo>
                  <a:pt x="604" y="429"/>
                  <a:pt x="612" y="203"/>
                  <a:pt x="726" y="103"/>
                </a:cubicBezTo>
                <a:cubicBezTo>
                  <a:pt x="840" y="3"/>
                  <a:pt x="873" y="0"/>
                  <a:pt x="873" y="0"/>
                </a:cubicBezTo>
                <a:cubicBezTo>
                  <a:pt x="0" y="0"/>
                  <a:pt x="0" y="0"/>
                  <a:pt x="0" y="0"/>
                </a:cubicBezTo>
                <a:cubicBezTo>
                  <a:pt x="0" y="0"/>
                  <a:pt x="3" y="456"/>
                  <a:pt x="2" y="457"/>
                </a:cubicBezTo>
                <a:close/>
              </a:path>
            </a:pathLst>
          </a:custGeom>
          <a:gradFill>
            <a:gsLst>
              <a:gs pos="100000">
                <a:srgbClr val="006496"/>
              </a:gs>
              <a:gs pos="49000">
                <a:srgbClr val="0077B5"/>
              </a:gs>
            </a:gsLst>
            <a:lin ang="5400000" scaled="1"/>
          </a:gradFill>
          <a:ln w="11113" cap="flat">
            <a:noFill/>
            <a:prstDash val="solid"/>
            <a:miter lim="800000"/>
            <a:headEnd/>
            <a:tailEnd/>
          </a:ln>
          <a:effectLst>
            <a:innerShdw blurRad="63500" dist="50800" dir="2700000">
              <a:prstClr val="black">
                <a:alpha val="20000"/>
              </a:prstClr>
            </a:innerShdw>
          </a:effectLst>
        </p:spPr>
        <p:txBody>
          <a:bodyPr vert="horz" wrap="square" lIns="91440" tIns="45720" rIns="91440" bIns="45720" numCol="1" anchor="t" anchorCtr="0" compatLnSpc="1">
            <a:prstTxWarp prst="textNoShape">
              <a:avLst/>
            </a:prstTxWarp>
            <a:noAutofit/>
          </a:bodyPr>
          <a:lstStyle/>
          <a:p>
            <a:endParaRPr lang="en-US">
              <a:solidFill>
                <a:prstClr val="black"/>
              </a:solidFill>
              <a:latin typeface="EquipExtended-Light"/>
            </a:endParaRPr>
          </a:p>
        </p:txBody>
      </p:sp>
      <p:sp>
        <p:nvSpPr>
          <p:cNvPr id="9" name="Rectangle 8">
            <a:extLst>
              <a:ext uri="{FF2B5EF4-FFF2-40B4-BE49-F238E27FC236}">
                <a16:creationId xmlns:a16="http://schemas.microsoft.com/office/drawing/2014/main" id="{CEDF12CE-E3E9-45B3-A365-31239AE35270}"/>
              </a:ext>
            </a:extLst>
          </p:cNvPr>
          <p:cNvSpPr/>
          <p:nvPr/>
        </p:nvSpPr>
        <p:spPr>
          <a:xfrm>
            <a:off x="7180334" y="2537828"/>
            <a:ext cx="4401055" cy="553998"/>
          </a:xfrm>
          <a:prstGeom prst="rect">
            <a:avLst/>
          </a:prstGeom>
        </p:spPr>
        <p:txBody>
          <a:bodyPr wrap="square" lIns="0" tIns="0" rIns="0" bIns="0">
            <a:spAutoFit/>
          </a:bodyPr>
          <a:lstStyle/>
          <a:p>
            <a:r>
              <a:rPr lang="en-US" i="1" dirty="0">
                <a:solidFill>
                  <a:schemeClr val="tx1">
                    <a:lumMod val="85000"/>
                    <a:lumOff val="15000"/>
                  </a:schemeClr>
                </a:solidFill>
              </a:rPr>
              <a:t>Lorem ipsum dolor sit </a:t>
            </a:r>
            <a:r>
              <a:rPr lang="en-US" i="1" dirty="0" err="1">
                <a:solidFill>
                  <a:schemeClr val="tx1">
                    <a:lumMod val="85000"/>
                    <a:lumOff val="15000"/>
                  </a:schemeClr>
                </a:solidFill>
              </a:rPr>
              <a:t>amet</a:t>
            </a:r>
            <a:r>
              <a:rPr lang="en-US" i="1" dirty="0">
                <a:solidFill>
                  <a:schemeClr val="tx1">
                    <a:lumMod val="85000"/>
                    <a:lumOff val="15000"/>
                  </a:schemeClr>
                </a:solidFill>
              </a:rPr>
              <a:t>, </a:t>
            </a:r>
            <a:r>
              <a:rPr lang="en-US" i="1" dirty="0" err="1">
                <a:solidFill>
                  <a:schemeClr val="tx1">
                    <a:lumMod val="85000"/>
                    <a:lumOff val="15000"/>
                  </a:schemeClr>
                </a:solidFill>
              </a:rPr>
              <a:t>consectetur</a:t>
            </a:r>
            <a:r>
              <a:rPr lang="en-US" i="1" dirty="0">
                <a:solidFill>
                  <a:schemeClr val="tx1">
                    <a:lumMod val="85000"/>
                    <a:lumOff val="15000"/>
                  </a:schemeClr>
                </a:solidFill>
              </a:rPr>
              <a:t> </a:t>
            </a:r>
            <a:r>
              <a:rPr lang="en-US" i="1" dirty="0" err="1">
                <a:solidFill>
                  <a:schemeClr val="tx1">
                    <a:lumMod val="85000"/>
                    <a:lumOff val="15000"/>
                  </a:schemeClr>
                </a:solidFill>
              </a:rPr>
              <a:t>adipiscing</a:t>
            </a:r>
            <a:r>
              <a:rPr lang="en-US" i="1" dirty="0">
                <a:solidFill>
                  <a:schemeClr val="tx1">
                    <a:lumMod val="85000"/>
                    <a:lumOff val="15000"/>
                  </a:schemeClr>
                </a:solidFill>
              </a:rPr>
              <a:t> </a:t>
            </a:r>
            <a:r>
              <a:rPr lang="en-US" i="1" dirty="0" err="1">
                <a:solidFill>
                  <a:schemeClr val="tx1">
                    <a:lumMod val="85000"/>
                    <a:lumOff val="15000"/>
                  </a:schemeClr>
                </a:solidFill>
              </a:rPr>
              <a:t>elit</a:t>
            </a:r>
            <a:r>
              <a:rPr lang="en-US" i="1" dirty="0">
                <a:solidFill>
                  <a:schemeClr val="tx1">
                    <a:lumMod val="85000"/>
                    <a:lumOff val="15000"/>
                  </a:schemeClr>
                </a:solidFill>
              </a:rPr>
              <a:t>. Nunc in </a:t>
            </a:r>
            <a:r>
              <a:rPr lang="en-US" i="1" dirty="0" err="1">
                <a:solidFill>
                  <a:schemeClr val="tx1">
                    <a:lumMod val="85000"/>
                    <a:lumOff val="15000"/>
                  </a:schemeClr>
                </a:solidFill>
              </a:rPr>
              <a:t>aliquet</a:t>
            </a:r>
            <a:r>
              <a:rPr lang="en-US" i="1" dirty="0">
                <a:solidFill>
                  <a:schemeClr val="tx1">
                    <a:lumMod val="85000"/>
                    <a:lumOff val="15000"/>
                  </a:schemeClr>
                </a:solidFill>
              </a:rPr>
              <a:t> </a:t>
            </a:r>
            <a:r>
              <a:rPr lang="en-US" i="1" dirty="0" err="1">
                <a:solidFill>
                  <a:schemeClr val="tx1">
                    <a:lumMod val="85000"/>
                    <a:lumOff val="15000"/>
                  </a:schemeClr>
                </a:solidFill>
              </a:rPr>
              <a:t>nunc</a:t>
            </a:r>
            <a:r>
              <a:rPr lang="en-US" i="1" dirty="0">
                <a:solidFill>
                  <a:schemeClr val="tx1">
                    <a:lumMod val="85000"/>
                    <a:lumOff val="15000"/>
                  </a:schemeClr>
                </a:solidFill>
              </a:rPr>
              <a:t>. Morbi</a:t>
            </a:r>
          </a:p>
        </p:txBody>
      </p:sp>
      <p:grpSp>
        <p:nvGrpSpPr>
          <p:cNvPr id="13" name="Group 5">
            <a:extLst>
              <a:ext uri="{FF2B5EF4-FFF2-40B4-BE49-F238E27FC236}">
                <a16:creationId xmlns:a16="http://schemas.microsoft.com/office/drawing/2014/main" id="{6C95C814-A58F-424A-85DC-DC66D2B1D697}"/>
              </a:ext>
            </a:extLst>
          </p:cNvPr>
          <p:cNvGrpSpPr>
            <a:grpSpLocks noChangeAspect="1"/>
          </p:cNvGrpSpPr>
          <p:nvPr/>
        </p:nvGrpSpPr>
        <p:grpSpPr bwMode="auto">
          <a:xfrm>
            <a:off x="357848" y="617153"/>
            <a:ext cx="5410608" cy="5387835"/>
            <a:chOff x="357" y="150"/>
            <a:chExt cx="4039" cy="4022"/>
          </a:xfrm>
        </p:grpSpPr>
        <p:sp>
          <p:nvSpPr>
            <p:cNvPr id="15" name="Freeform 6">
              <a:extLst>
                <a:ext uri="{FF2B5EF4-FFF2-40B4-BE49-F238E27FC236}">
                  <a16:creationId xmlns:a16="http://schemas.microsoft.com/office/drawing/2014/main" id="{5B71BE0A-0C38-4318-8953-91F1621A24A2}"/>
                </a:ext>
              </a:extLst>
            </p:cNvPr>
            <p:cNvSpPr>
              <a:spLocks/>
            </p:cNvSpPr>
            <p:nvPr/>
          </p:nvSpPr>
          <p:spPr bwMode="auto">
            <a:xfrm>
              <a:off x="2332" y="3044"/>
              <a:ext cx="767" cy="1123"/>
            </a:xfrm>
            <a:custGeom>
              <a:avLst/>
              <a:gdLst>
                <a:gd name="T0" fmla="*/ 111 w 323"/>
                <a:gd name="T1" fmla="*/ 466 h 473"/>
                <a:gd name="T2" fmla="*/ 5 w 323"/>
                <a:gd name="T3" fmla="*/ 284 h 473"/>
                <a:gd name="T4" fmla="*/ 4 w 323"/>
                <a:gd name="T5" fmla="*/ 248 h 473"/>
                <a:gd name="T6" fmla="*/ 32 w 323"/>
                <a:gd name="T7" fmla="*/ 230 h 473"/>
                <a:gd name="T8" fmla="*/ 53 w 323"/>
                <a:gd name="T9" fmla="*/ 250 h 473"/>
                <a:gd name="T10" fmla="*/ 86 w 323"/>
                <a:gd name="T11" fmla="*/ 272 h 473"/>
                <a:gd name="T12" fmla="*/ 111 w 323"/>
                <a:gd name="T13" fmla="*/ 270 h 473"/>
                <a:gd name="T14" fmla="*/ 117 w 323"/>
                <a:gd name="T15" fmla="*/ 236 h 473"/>
                <a:gd name="T16" fmla="*/ 105 w 323"/>
                <a:gd name="T17" fmla="*/ 170 h 473"/>
                <a:gd name="T18" fmla="*/ 103 w 323"/>
                <a:gd name="T19" fmla="*/ 134 h 473"/>
                <a:gd name="T20" fmla="*/ 122 w 323"/>
                <a:gd name="T21" fmla="*/ 105 h 473"/>
                <a:gd name="T22" fmla="*/ 152 w 323"/>
                <a:gd name="T23" fmla="*/ 115 h 473"/>
                <a:gd name="T24" fmla="*/ 155 w 323"/>
                <a:gd name="T25" fmla="*/ 130 h 473"/>
                <a:gd name="T26" fmla="*/ 165 w 323"/>
                <a:gd name="T27" fmla="*/ 140 h 473"/>
                <a:gd name="T28" fmla="*/ 177 w 323"/>
                <a:gd name="T29" fmla="*/ 133 h 473"/>
                <a:gd name="T30" fmla="*/ 198 w 323"/>
                <a:gd name="T31" fmla="*/ 85 h 473"/>
                <a:gd name="T32" fmla="*/ 217 w 323"/>
                <a:gd name="T33" fmla="*/ 36 h 473"/>
                <a:gd name="T34" fmla="*/ 257 w 323"/>
                <a:gd name="T35" fmla="*/ 4 h 473"/>
                <a:gd name="T36" fmla="*/ 301 w 323"/>
                <a:gd name="T37" fmla="*/ 24 h 473"/>
                <a:gd name="T38" fmla="*/ 292 w 323"/>
                <a:gd name="T39" fmla="*/ 74 h 473"/>
                <a:gd name="T40" fmla="*/ 246 w 323"/>
                <a:gd name="T41" fmla="*/ 136 h 473"/>
                <a:gd name="T42" fmla="*/ 238 w 323"/>
                <a:gd name="T43" fmla="*/ 148 h 473"/>
                <a:gd name="T44" fmla="*/ 254 w 323"/>
                <a:gd name="T45" fmla="*/ 164 h 473"/>
                <a:gd name="T46" fmla="*/ 283 w 323"/>
                <a:gd name="T47" fmla="*/ 162 h 473"/>
                <a:gd name="T48" fmla="*/ 308 w 323"/>
                <a:gd name="T49" fmla="*/ 173 h 473"/>
                <a:gd name="T50" fmla="*/ 298 w 323"/>
                <a:gd name="T51" fmla="*/ 208 h 473"/>
                <a:gd name="T52" fmla="*/ 237 w 323"/>
                <a:gd name="T53" fmla="*/ 259 h 473"/>
                <a:gd name="T54" fmla="*/ 214 w 323"/>
                <a:gd name="T55" fmla="*/ 275 h 473"/>
                <a:gd name="T56" fmla="*/ 211 w 323"/>
                <a:gd name="T57" fmla="*/ 302 h 473"/>
                <a:gd name="T58" fmla="*/ 238 w 323"/>
                <a:gd name="T59" fmla="*/ 307 h 473"/>
                <a:gd name="T60" fmla="*/ 262 w 323"/>
                <a:gd name="T61" fmla="*/ 293 h 473"/>
                <a:gd name="T62" fmla="*/ 312 w 323"/>
                <a:gd name="T63" fmla="*/ 294 h 473"/>
                <a:gd name="T64" fmla="*/ 321 w 323"/>
                <a:gd name="T65" fmla="*/ 326 h 473"/>
                <a:gd name="T66" fmla="*/ 308 w 323"/>
                <a:gd name="T67" fmla="*/ 359 h 473"/>
                <a:gd name="T68" fmla="*/ 222 w 323"/>
                <a:gd name="T69" fmla="*/ 444 h 473"/>
                <a:gd name="T70" fmla="*/ 111 w 323"/>
                <a:gd name="T71" fmla="*/ 46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3" h="473">
                  <a:moveTo>
                    <a:pt x="111" y="466"/>
                  </a:moveTo>
                  <a:cubicBezTo>
                    <a:pt x="42" y="433"/>
                    <a:pt x="15" y="356"/>
                    <a:pt x="5" y="284"/>
                  </a:cubicBezTo>
                  <a:cubicBezTo>
                    <a:pt x="4" y="271"/>
                    <a:pt x="0" y="259"/>
                    <a:pt x="4" y="248"/>
                  </a:cubicBezTo>
                  <a:cubicBezTo>
                    <a:pt x="8" y="236"/>
                    <a:pt x="20" y="227"/>
                    <a:pt x="32" y="230"/>
                  </a:cubicBezTo>
                  <a:cubicBezTo>
                    <a:pt x="41" y="233"/>
                    <a:pt x="47" y="242"/>
                    <a:pt x="53" y="250"/>
                  </a:cubicBezTo>
                  <a:cubicBezTo>
                    <a:pt x="62" y="260"/>
                    <a:pt x="73" y="268"/>
                    <a:pt x="86" y="272"/>
                  </a:cubicBezTo>
                  <a:cubicBezTo>
                    <a:pt x="94" y="275"/>
                    <a:pt x="104" y="276"/>
                    <a:pt x="111" y="270"/>
                  </a:cubicBezTo>
                  <a:cubicBezTo>
                    <a:pt x="120" y="263"/>
                    <a:pt x="119" y="248"/>
                    <a:pt x="117" y="236"/>
                  </a:cubicBezTo>
                  <a:cubicBezTo>
                    <a:pt x="113" y="214"/>
                    <a:pt x="109" y="192"/>
                    <a:pt x="105" y="170"/>
                  </a:cubicBezTo>
                  <a:cubicBezTo>
                    <a:pt x="103" y="158"/>
                    <a:pt x="101" y="146"/>
                    <a:pt x="103" y="134"/>
                  </a:cubicBezTo>
                  <a:cubicBezTo>
                    <a:pt x="105" y="122"/>
                    <a:pt x="111" y="110"/>
                    <a:pt x="122" y="105"/>
                  </a:cubicBezTo>
                  <a:cubicBezTo>
                    <a:pt x="133" y="100"/>
                    <a:pt x="148" y="104"/>
                    <a:pt x="152" y="115"/>
                  </a:cubicBezTo>
                  <a:cubicBezTo>
                    <a:pt x="154" y="120"/>
                    <a:pt x="154" y="125"/>
                    <a:pt x="155" y="130"/>
                  </a:cubicBezTo>
                  <a:cubicBezTo>
                    <a:pt x="156" y="135"/>
                    <a:pt x="160" y="140"/>
                    <a:pt x="165" y="140"/>
                  </a:cubicBezTo>
                  <a:cubicBezTo>
                    <a:pt x="170" y="141"/>
                    <a:pt x="174" y="137"/>
                    <a:pt x="177" y="133"/>
                  </a:cubicBezTo>
                  <a:cubicBezTo>
                    <a:pt x="187" y="119"/>
                    <a:pt x="193" y="102"/>
                    <a:pt x="198" y="85"/>
                  </a:cubicBezTo>
                  <a:cubicBezTo>
                    <a:pt x="203" y="68"/>
                    <a:pt x="208" y="51"/>
                    <a:pt x="217" y="36"/>
                  </a:cubicBezTo>
                  <a:cubicBezTo>
                    <a:pt x="226" y="21"/>
                    <a:pt x="240" y="8"/>
                    <a:pt x="257" y="4"/>
                  </a:cubicBezTo>
                  <a:cubicBezTo>
                    <a:pt x="273" y="0"/>
                    <a:pt x="293" y="8"/>
                    <a:pt x="301" y="24"/>
                  </a:cubicBezTo>
                  <a:cubicBezTo>
                    <a:pt x="308" y="40"/>
                    <a:pt x="301" y="59"/>
                    <a:pt x="292" y="74"/>
                  </a:cubicBezTo>
                  <a:cubicBezTo>
                    <a:pt x="280" y="97"/>
                    <a:pt x="264" y="118"/>
                    <a:pt x="246" y="136"/>
                  </a:cubicBezTo>
                  <a:cubicBezTo>
                    <a:pt x="243" y="139"/>
                    <a:pt x="239" y="143"/>
                    <a:pt x="238" y="148"/>
                  </a:cubicBezTo>
                  <a:cubicBezTo>
                    <a:pt x="237" y="156"/>
                    <a:pt x="246" y="163"/>
                    <a:pt x="254" y="164"/>
                  </a:cubicBezTo>
                  <a:cubicBezTo>
                    <a:pt x="264" y="165"/>
                    <a:pt x="273" y="163"/>
                    <a:pt x="283" y="162"/>
                  </a:cubicBezTo>
                  <a:cubicBezTo>
                    <a:pt x="292" y="162"/>
                    <a:pt x="303" y="164"/>
                    <a:pt x="308" y="173"/>
                  </a:cubicBezTo>
                  <a:cubicBezTo>
                    <a:pt x="315" y="184"/>
                    <a:pt x="307" y="198"/>
                    <a:pt x="298" y="208"/>
                  </a:cubicBezTo>
                  <a:cubicBezTo>
                    <a:pt x="281" y="229"/>
                    <a:pt x="260" y="246"/>
                    <a:pt x="237" y="259"/>
                  </a:cubicBezTo>
                  <a:cubicBezTo>
                    <a:pt x="229" y="264"/>
                    <a:pt x="220" y="268"/>
                    <a:pt x="214" y="275"/>
                  </a:cubicBezTo>
                  <a:cubicBezTo>
                    <a:pt x="208" y="283"/>
                    <a:pt x="206" y="294"/>
                    <a:pt x="211" y="302"/>
                  </a:cubicBezTo>
                  <a:cubicBezTo>
                    <a:pt x="217" y="310"/>
                    <a:pt x="229" y="310"/>
                    <a:pt x="238" y="307"/>
                  </a:cubicBezTo>
                  <a:cubicBezTo>
                    <a:pt x="246" y="304"/>
                    <a:pt x="254" y="297"/>
                    <a:pt x="262" y="293"/>
                  </a:cubicBezTo>
                  <a:cubicBezTo>
                    <a:pt x="277" y="284"/>
                    <a:pt x="299" y="281"/>
                    <a:pt x="312" y="294"/>
                  </a:cubicBezTo>
                  <a:cubicBezTo>
                    <a:pt x="320" y="302"/>
                    <a:pt x="323" y="315"/>
                    <a:pt x="321" y="326"/>
                  </a:cubicBezTo>
                  <a:cubicBezTo>
                    <a:pt x="320" y="338"/>
                    <a:pt x="314" y="349"/>
                    <a:pt x="308" y="359"/>
                  </a:cubicBezTo>
                  <a:cubicBezTo>
                    <a:pt x="287" y="394"/>
                    <a:pt x="258" y="425"/>
                    <a:pt x="222" y="444"/>
                  </a:cubicBezTo>
                  <a:cubicBezTo>
                    <a:pt x="186" y="464"/>
                    <a:pt x="151" y="473"/>
                    <a:pt x="111" y="466"/>
                  </a:cubicBezTo>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a:extLst>
                <a:ext uri="{FF2B5EF4-FFF2-40B4-BE49-F238E27FC236}">
                  <a16:creationId xmlns:a16="http://schemas.microsoft.com/office/drawing/2014/main" id="{16CE7F70-9E80-46FF-9BB3-7BAA90576561}"/>
                </a:ext>
              </a:extLst>
            </p:cNvPr>
            <p:cNvSpPr>
              <a:spLocks/>
            </p:cNvSpPr>
            <p:nvPr/>
          </p:nvSpPr>
          <p:spPr bwMode="auto">
            <a:xfrm>
              <a:off x="2622" y="3068"/>
              <a:ext cx="377" cy="969"/>
            </a:xfrm>
            <a:custGeom>
              <a:avLst/>
              <a:gdLst>
                <a:gd name="T0" fmla="*/ 0 w 159"/>
                <a:gd name="T1" fmla="*/ 408 h 408"/>
                <a:gd name="T2" fmla="*/ 23 w 159"/>
                <a:gd name="T3" fmla="*/ 286 h 408"/>
                <a:gd name="T4" fmla="*/ 31 w 159"/>
                <a:gd name="T5" fmla="*/ 254 h 408"/>
                <a:gd name="T6" fmla="*/ 39 w 159"/>
                <a:gd name="T7" fmla="*/ 223 h 408"/>
                <a:gd name="T8" fmla="*/ 60 w 159"/>
                <a:gd name="T9" fmla="*/ 167 h 408"/>
                <a:gd name="T10" fmla="*/ 83 w 159"/>
                <a:gd name="T11" fmla="*/ 118 h 408"/>
                <a:gd name="T12" fmla="*/ 105 w 159"/>
                <a:gd name="T13" fmla="*/ 76 h 408"/>
                <a:gd name="T14" fmla="*/ 142 w 159"/>
                <a:gd name="T15" fmla="*/ 19 h 408"/>
                <a:gd name="T16" fmla="*/ 154 w 159"/>
                <a:gd name="T17" fmla="*/ 5 h 408"/>
                <a:gd name="T18" fmla="*/ 157 w 159"/>
                <a:gd name="T19" fmla="*/ 1 h 408"/>
                <a:gd name="T20" fmla="*/ 159 w 159"/>
                <a:gd name="T21" fmla="*/ 0 h 408"/>
                <a:gd name="T22" fmla="*/ 158 w 159"/>
                <a:gd name="T23" fmla="*/ 2 h 408"/>
                <a:gd name="T24" fmla="*/ 155 w 159"/>
                <a:gd name="T25" fmla="*/ 5 h 408"/>
                <a:gd name="T26" fmla="*/ 143 w 159"/>
                <a:gd name="T27" fmla="*/ 20 h 408"/>
                <a:gd name="T28" fmla="*/ 106 w 159"/>
                <a:gd name="T29" fmla="*/ 77 h 408"/>
                <a:gd name="T30" fmla="*/ 84 w 159"/>
                <a:gd name="T31" fmla="*/ 119 h 408"/>
                <a:gd name="T32" fmla="*/ 62 w 159"/>
                <a:gd name="T33" fmla="*/ 168 h 408"/>
                <a:gd name="T34" fmla="*/ 41 w 159"/>
                <a:gd name="T35" fmla="*/ 224 h 408"/>
                <a:gd name="T36" fmla="*/ 33 w 159"/>
                <a:gd name="T37" fmla="*/ 254 h 408"/>
                <a:gd name="T38" fmla="*/ 25 w 159"/>
                <a:gd name="T39" fmla="*/ 286 h 408"/>
                <a:gd name="T40" fmla="*/ 2 w 159"/>
                <a:gd name="T41" fmla="*/ 408 h 408"/>
                <a:gd name="T42" fmla="*/ 0 w 159"/>
                <a:gd name="T43"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408">
                  <a:moveTo>
                    <a:pt x="0" y="408"/>
                  </a:moveTo>
                  <a:cubicBezTo>
                    <a:pt x="5" y="370"/>
                    <a:pt x="13" y="328"/>
                    <a:pt x="23" y="286"/>
                  </a:cubicBezTo>
                  <a:cubicBezTo>
                    <a:pt x="26" y="275"/>
                    <a:pt x="28" y="264"/>
                    <a:pt x="31" y="254"/>
                  </a:cubicBezTo>
                  <a:cubicBezTo>
                    <a:pt x="33" y="243"/>
                    <a:pt x="36" y="233"/>
                    <a:pt x="39" y="223"/>
                  </a:cubicBezTo>
                  <a:cubicBezTo>
                    <a:pt x="45" y="203"/>
                    <a:pt x="52" y="185"/>
                    <a:pt x="60" y="167"/>
                  </a:cubicBezTo>
                  <a:cubicBezTo>
                    <a:pt x="68" y="149"/>
                    <a:pt x="75" y="133"/>
                    <a:pt x="83" y="118"/>
                  </a:cubicBezTo>
                  <a:cubicBezTo>
                    <a:pt x="90" y="103"/>
                    <a:pt x="97" y="89"/>
                    <a:pt x="105" y="76"/>
                  </a:cubicBezTo>
                  <a:cubicBezTo>
                    <a:pt x="119" y="51"/>
                    <a:pt x="132" y="32"/>
                    <a:pt x="142" y="19"/>
                  </a:cubicBezTo>
                  <a:cubicBezTo>
                    <a:pt x="147" y="13"/>
                    <a:pt x="152" y="8"/>
                    <a:pt x="154" y="5"/>
                  </a:cubicBezTo>
                  <a:cubicBezTo>
                    <a:pt x="156" y="4"/>
                    <a:pt x="157" y="2"/>
                    <a:pt x="157" y="1"/>
                  </a:cubicBezTo>
                  <a:cubicBezTo>
                    <a:pt x="158" y="1"/>
                    <a:pt x="159" y="0"/>
                    <a:pt x="159" y="0"/>
                  </a:cubicBezTo>
                  <a:cubicBezTo>
                    <a:pt x="159" y="0"/>
                    <a:pt x="158" y="1"/>
                    <a:pt x="158" y="2"/>
                  </a:cubicBezTo>
                  <a:cubicBezTo>
                    <a:pt x="157" y="3"/>
                    <a:pt x="156" y="4"/>
                    <a:pt x="155" y="5"/>
                  </a:cubicBezTo>
                  <a:cubicBezTo>
                    <a:pt x="152" y="9"/>
                    <a:pt x="148" y="13"/>
                    <a:pt x="143" y="20"/>
                  </a:cubicBezTo>
                  <a:cubicBezTo>
                    <a:pt x="133" y="33"/>
                    <a:pt x="120" y="52"/>
                    <a:pt x="106" y="77"/>
                  </a:cubicBezTo>
                  <a:cubicBezTo>
                    <a:pt x="99" y="89"/>
                    <a:pt x="92" y="103"/>
                    <a:pt x="84" y="119"/>
                  </a:cubicBezTo>
                  <a:cubicBezTo>
                    <a:pt x="77" y="134"/>
                    <a:pt x="69" y="150"/>
                    <a:pt x="62" y="168"/>
                  </a:cubicBezTo>
                  <a:cubicBezTo>
                    <a:pt x="54" y="185"/>
                    <a:pt x="47" y="204"/>
                    <a:pt x="41" y="224"/>
                  </a:cubicBezTo>
                  <a:cubicBezTo>
                    <a:pt x="38" y="234"/>
                    <a:pt x="36" y="244"/>
                    <a:pt x="33" y="254"/>
                  </a:cubicBezTo>
                  <a:cubicBezTo>
                    <a:pt x="31" y="265"/>
                    <a:pt x="28" y="275"/>
                    <a:pt x="25" y="286"/>
                  </a:cubicBezTo>
                  <a:cubicBezTo>
                    <a:pt x="15" y="329"/>
                    <a:pt x="7" y="370"/>
                    <a:pt x="2" y="408"/>
                  </a:cubicBezTo>
                  <a:cubicBezTo>
                    <a:pt x="0" y="408"/>
                    <a:pt x="0" y="408"/>
                    <a:pt x="0" y="408"/>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
              <a:extLst>
                <a:ext uri="{FF2B5EF4-FFF2-40B4-BE49-F238E27FC236}">
                  <a16:creationId xmlns:a16="http://schemas.microsoft.com/office/drawing/2014/main" id="{3D57E5F5-E299-42E6-8100-CE7E95379456}"/>
                </a:ext>
              </a:extLst>
            </p:cNvPr>
            <p:cNvSpPr>
              <a:spLocks/>
            </p:cNvSpPr>
            <p:nvPr/>
          </p:nvSpPr>
          <p:spPr bwMode="auto">
            <a:xfrm>
              <a:off x="2622" y="3294"/>
              <a:ext cx="95" cy="303"/>
            </a:xfrm>
            <a:custGeom>
              <a:avLst/>
              <a:gdLst>
                <a:gd name="T0" fmla="*/ 40 w 40"/>
                <a:gd name="T1" fmla="*/ 128 h 128"/>
                <a:gd name="T2" fmla="*/ 38 w 40"/>
                <a:gd name="T3" fmla="*/ 123 h 128"/>
                <a:gd name="T4" fmla="*/ 33 w 40"/>
                <a:gd name="T5" fmla="*/ 109 h 128"/>
                <a:gd name="T6" fmla="*/ 20 w 40"/>
                <a:gd name="T7" fmla="*/ 64 h 128"/>
                <a:gd name="T8" fmla="*/ 6 w 40"/>
                <a:gd name="T9" fmla="*/ 18 h 128"/>
                <a:gd name="T10" fmla="*/ 2 w 40"/>
                <a:gd name="T11" fmla="*/ 5 h 128"/>
                <a:gd name="T12" fmla="*/ 0 w 40"/>
                <a:gd name="T13" fmla="*/ 0 h 128"/>
                <a:gd name="T14" fmla="*/ 2 w 40"/>
                <a:gd name="T15" fmla="*/ 4 h 128"/>
                <a:gd name="T16" fmla="*/ 8 w 40"/>
                <a:gd name="T17" fmla="*/ 18 h 128"/>
                <a:gd name="T18" fmla="*/ 22 w 40"/>
                <a:gd name="T19" fmla="*/ 63 h 128"/>
                <a:gd name="T20" fmla="*/ 35 w 40"/>
                <a:gd name="T21" fmla="*/ 109 h 128"/>
                <a:gd name="T22" fmla="*/ 38 w 40"/>
                <a:gd name="T23" fmla="*/ 123 h 128"/>
                <a:gd name="T24" fmla="*/ 40 w 40"/>
                <a:gd name="T2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28">
                  <a:moveTo>
                    <a:pt x="40" y="128"/>
                  </a:moveTo>
                  <a:cubicBezTo>
                    <a:pt x="39" y="128"/>
                    <a:pt x="39" y="126"/>
                    <a:pt x="38" y="123"/>
                  </a:cubicBezTo>
                  <a:cubicBezTo>
                    <a:pt x="36" y="120"/>
                    <a:pt x="35" y="115"/>
                    <a:pt x="33" y="109"/>
                  </a:cubicBezTo>
                  <a:cubicBezTo>
                    <a:pt x="29" y="98"/>
                    <a:pt x="25" y="82"/>
                    <a:pt x="20" y="64"/>
                  </a:cubicBezTo>
                  <a:cubicBezTo>
                    <a:pt x="15" y="46"/>
                    <a:pt x="10" y="30"/>
                    <a:pt x="6" y="18"/>
                  </a:cubicBezTo>
                  <a:cubicBezTo>
                    <a:pt x="4" y="13"/>
                    <a:pt x="3" y="8"/>
                    <a:pt x="2" y="5"/>
                  </a:cubicBezTo>
                  <a:cubicBezTo>
                    <a:pt x="0" y="1"/>
                    <a:pt x="0" y="0"/>
                    <a:pt x="0" y="0"/>
                  </a:cubicBezTo>
                  <a:cubicBezTo>
                    <a:pt x="0" y="0"/>
                    <a:pt x="1" y="1"/>
                    <a:pt x="2" y="4"/>
                  </a:cubicBezTo>
                  <a:cubicBezTo>
                    <a:pt x="4" y="7"/>
                    <a:pt x="6" y="12"/>
                    <a:pt x="8" y="18"/>
                  </a:cubicBezTo>
                  <a:cubicBezTo>
                    <a:pt x="12" y="29"/>
                    <a:pt x="17" y="45"/>
                    <a:pt x="22" y="63"/>
                  </a:cubicBezTo>
                  <a:cubicBezTo>
                    <a:pt x="27" y="81"/>
                    <a:pt x="31" y="97"/>
                    <a:pt x="35" y="109"/>
                  </a:cubicBezTo>
                  <a:cubicBezTo>
                    <a:pt x="36" y="114"/>
                    <a:pt x="37" y="119"/>
                    <a:pt x="38" y="123"/>
                  </a:cubicBezTo>
                  <a:cubicBezTo>
                    <a:pt x="39" y="126"/>
                    <a:pt x="40" y="128"/>
                    <a:pt x="40" y="128"/>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9">
              <a:extLst>
                <a:ext uri="{FF2B5EF4-FFF2-40B4-BE49-F238E27FC236}">
                  <a16:creationId xmlns:a16="http://schemas.microsoft.com/office/drawing/2014/main" id="{C4DA9EB3-8ED1-415F-BEC2-366678C7099A}"/>
                </a:ext>
              </a:extLst>
            </p:cNvPr>
            <p:cNvSpPr>
              <a:spLocks/>
            </p:cNvSpPr>
            <p:nvPr/>
          </p:nvSpPr>
          <p:spPr bwMode="auto">
            <a:xfrm>
              <a:off x="2717" y="3467"/>
              <a:ext cx="351" cy="130"/>
            </a:xfrm>
            <a:custGeom>
              <a:avLst/>
              <a:gdLst>
                <a:gd name="T0" fmla="*/ 148 w 148"/>
                <a:gd name="T1" fmla="*/ 0 h 55"/>
                <a:gd name="T2" fmla="*/ 142 w 148"/>
                <a:gd name="T3" fmla="*/ 2 h 55"/>
                <a:gd name="T4" fmla="*/ 126 w 148"/>
                <a:gd name="T5" fmla="*/ 7 h 55"/>
                <a:gd name="T6" fmla="*/ 73 w 148"/>
                <a:gd name="T7" fmla="*/ 24 h 55"/>
                <a:gd name="T8" fmla="*/ 21 w 148"/>
                <a:gd name="T9" fmla="*/ 45 h 55"/>
                <a:gd name="T10" fmla="*/ 5 w 148"/>
                <a:gd name="T11" fmla="*/ 52 h 55"/>
                <a:gd name="T12" fmla="*/ 0 w 148"/>
                <a:gd name="T13" fmla="*/ 55 h 55"/>
                <a:gd name="T14" fmla="*/ 5 w 148"/>
                <a:gd name="T15" fmla="*/ 52 h 55"/>
                <a:gd name="T16" fmla="*/ 20 w 148"/>
                <a:gd name="T17" fmla="*/ 44 h 55"/>
                <a:gd name="T18" fmla="*/ 72 w 148"/>
                <a:gd name="T19" fmla="*/ 22 h 55"/>
                <a:gd name="T20" fmla="*/ 125 w 148"/>
                <a:gd name="T21" fmla="*/ 5 h 55"/>
                <a:gd name="T22" fmla="*/ 142 w 148"/>
                <a:gd name="T23" fmla="*/ 1 h 55"/>
                <a:gd name="T24" fmla="*/ 148 w 148"/>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8" h="55">
                  <a:moveTo>
                    <a:pt x="148" y="0"/>
                  </a:moveTo>
                  <a:cubicBezTo>
                    <a:pt x="148" y="0"/>
                    <a:pt x="146" y="1"/>
                    <a:pt x="142" y="2"/>
                  </a:cubicBezTo>
                  <a:cubicBezTo>
                    <a:pt x="138" y="3"/>
                    <a:pt x="133" y="5"/>
                    <a:pt x="126" y="7"/>
                  </a:cubicBezTo>
                  <a:cubicBezTo>
                    <a:pt x="112" y="10"/>
                    <a:pt x="93" y="16"/>
                    <a:pt x="73" y="24"/>
                  </a:cubicBezTo>
                  <a:cubicBezTo>
                    <a:pt x="52" y="32"/>
                    <a:pt x="34" y="39"/>
                    <a:pt x="21" y="45"/>
                  </a:cubicBezTo>
                  <a:cubicBezTo>
                    <a:pt x="14" y="48"/>
                    <a:pt x="9" y="51"/>
                    <a:pt x="5" y="52"/>
                  </a:cubicBezTo>
                  <a:cubicBezTo>
                    <a:pt x="2" y="54"/>
                    <a:pt x="0" y="55"/>
                    <a:pt x="0" y="55"/>
                  </a:cubicBezTo>
                  <a:cubicBezTo>
                    <a:pt x="0" y="55"/>
                    <a:pt x="1" y="54"/>
                    <a:pt x="5" y="52"/>
                  </a:cubicBezTo>
                  <a:cubicBezTo>
                    <a:pt x="8" y="50"/>
                    <a:pt x="14" y="47"/>
                    <a:pt x="20" y="44"/>
                  </a:cubicBezTo>
                  <a:cubicBezTo>
                    <a:pt x="33" y="38"/>
                    <a:pt x="51" y="30"/>
                    <a:pt x="72" y="22"/>
                  </a:cubicBezTo>
                  <a:cubicBezTo>
                    <a:pt x="92" y="14"/>
                    <a:pt x="111" y="9"/>
                    <a:pt x="125" y="5"/>
                  </a:cubicBezTo>
                  <a:cubicBezTo>
                    <a:pt x="132" y="3"/>
                    <a:pt x="138" y="2"/>
                    <a:pt x="142" y="1"/>
                  </a:cubicBezTo>
                  <a:cubicBezTo>
                    <a:pt x="146" y="0"/>
                    <a:pt x="148" y="0"/>
                    <a:pt x="148"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a:extLst>
                <a:ext uri="{FF2B5EF4-FFF2-40B4-BE49-F238E27FC236}">
                  <a16:creationId xmlns:a16="http://schemas.microsoft.com/office/drawing/2014/main" id="{E4294955-8F75-4B60-ACE3-25EF4A193160}"/>
                </a:ext>
              </a:extLst>
            </p:cNvPr>
            <p:cNvSpPr>
              <a:spLocks/>
            </p:cNvSpPr>
            <p:nvPr/>
          </p:nvSpPr>
          <p:spPr bwMode="auto">
            <a:xfrm>
              <a:off x="2363" y="3595"/>
              <a:ext cx="264" cy="435"/>
            </a:xfrm>
            <a:custGeom>
              <a:avLst/>
              <a:gdLst>
                <a:gd name="T0" fmla="*/ 111 w 111"/>
                <a:gd name="T1" fmla="*/ 183 h 183"/>
                <a:gd name="T2" fmla="*/ 109 w 111"/>
                <a:gd name="T3" fmla="*/ 181 h 183"/>
                <a:gd name="T4" fmla="*/ 106 w 111"/>
                <a:gd name="T5" fmla="*/ 176 h 183"/>
                <a:gd name="T6" fmla="*/ 93 w 111"/>
                <a:gd name="T7" fmla="*/ 157 h 183"/>
                <a:gd name="T8" fmla="*/ 55 w 111"/>
                <a:gd name="T9" fmla="*/ 92 h 183"/>
                <a:gd name="T10" fmla="*/ 16 w 111"/>
                <a:gd name="T11" fmla="*/ 27 h 183"/>
                <a:gd name="T12" fmla="*/ 4 w 111"/>
                <a:gd name="T13" fmla="*/ 7 h 183"/>
                <a:gd name="T14" fmla="*/ 1 w 111"/>
                <a:gd name="T15" fmla="*/ 2 h 183"/>
                <a:gd name="T16" fmla="*/ 0 w 111"/>
                <a:gd name="T17" fmla="*/ 0 h 183"/>
                <a:gd name="T18" fmla="*/ 2 w 111"/>
                <a:gd name="T19" fmla="*/ 2 h 183"/>
                <a:gd name="T20" fmla="*/ 5 w 111"/>
                <a:gd name="T21" fmla="*/ 7 h 183"/>
                <a:gd name="T22" fmla="*/ 18 w 111"/>
                <a:gd name="T23" fmla="*/ 26 h 183"/>
                <a:gd name="T24" fmla="*/ 56 w 111"/>
                <a:gd name="T25" fmla="*/ 91 h 183"/>
                <a:gd name="T26" fmla="*/ 95 w 111"/>
                <a:gd name="T27" fmla="*/ 156 h 183"/>
                <a:gd name="T28" fmla="*/ 106 w 111"/>
                <a:gd name="T29" fmla="*/ 175 h 183"/>
                <a:gd name="T30" fmla="*/ 110 w 111"/>
                <a:gd name="T31" fmla="*/ 181 h 183"/>
                <a:gd name="T32" fmla="*/ 111 w 111"/>
                <a:gd name="T3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183">
                  <a:moveTo>
                    <a:pt x="111" y="183"/>
                  </a:moveTo>
                  <a:cubicBezTo>
                    <a:pt x="111" y="183"/>
                    <a:pt x="110" y="182"/>
                    <a:pt x="109" y="181"/>
                  </a:cubicBezTo>
                  <a:cubicBezTo>
                    <a:pt x="108" y="180"/>
                    <a:pt x="107" y="178"/>
                    <a:pt x="106" y="176"/>
                  </a:cubicBezTo>
                  <a:cubicBezTo>
                    <a:pt x="103" y="171"/>
                    <a:pt x="98" y="165"/>
                    <a:pt x="93" y="157"/>
                  </a:cubicBezTo>
                  <a:cubicBezTo>
                    <a:pt x="83" y="140"/>
                    <a:pt x="69" y="117"/>
                    <a:pt x="55" y="92"/>
                  </a:cubicBezTo>
                  <a:cubicBezTo>
                    <a:pt x="40" y="66"/>
                    <a:pt x="26" y="43"/>
                    <a:pt x="16" y="27"/>
                  </a:cubicBezTo>
                  <a:cubicBezTo>
                    <a:pt x="12" y="19"/>
                    <a:pt x="7" y="12"/>
                    <a:pt x="4" y="7"/>
                  </a:cubicBezTo>
                  <a:cubicBezTo>
                    <a:pt x="3" y="5"/>
                    <a:pt x="2" y="3"/>
                    <a:pt x="1" y="2"/>
                  </a:cubicBezTo>
                  <a:cubicBezTo>
                    <a:pt x="1" y="1"/>
                    <a:pt x="0" y="0"/>
                    <a:pt x="0" y="0"/>
                  </a:cubicBezTo>
                  <a:cubicBezTo>
                    <a:pt x="0" y="0"/>
                    <a:pt x="1" y="0"/>
                    <a:pt x="2" y="2"/>
                  </a:cubicBezTo>
                  <a:cubicBezTo>
                    <a:pt x="3" y="3"/>
                    <a:pt x="4" y="5"/>
                    <a:pt x="5" y="7"/>
                  </a:cubicBezTo>
                  <a:cubicBezTo>
                    <a:pt x="8" y="11"/>
                    <a:pt x="13" y="18"/>
                    <a:pt x="18" y="26"/>
                  </a:cubicBezTo>
                  <a:cubicBezTo>
                    <a:pt x="28" y="42"/>
                    <a:pt x="42" y="65"/>
                    <a:pt x="56" y="91"/>
                  </a:cubicBezTo>
                  <a:cubicBezTo>
                    <a:pt x="71" y="116"/>
                    <a:pt x="85" y="139"/>
                    <a:pt x="95" y="156"/>
                  </a:cubicBezTo>
                  <a:cubicBezTo>
                    <a:pt x="99" y="164"/>
                    <a:pt x="103" y="171"/>
                    <a:pt x="106" y="175"/>
                  </a:cubicBezTo>
                  <a:cubicBezTo>
                    <a:pt x="108" y="178"/>
                    <a:pt x="109" y="179"/>
                    <a:pt x="110" y="181"/>
                  </a:cubicBezTo>
                  <a:cubicBezTo>
                    <a:pt x="110" y="182"/>
                    <a:pt x="111" y="183"/>
                    <a:pt x="111" y="183"/>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a:extLst>
                <a:ext uri="{FF2B5EF4-FFF2-40B4-BE49-F238E27FC236}">
                  <a16:creationId xmlns:a16="http://schemas.microsoft.com/office/drawing/2014/main" id="{903D304B-250C-483D-A6C2-6906D2DEE9F1}"/>
                </a:ext>
              </a:extLst>
            </p:cNvPr>
            <p:cNvSpPr>
              <a:spLocks/>
            </p:cNvSpPr>
            <p:nvPr/>
          </p:nvSpPr>
          <p:spPr bwMode="auto">
            <a:xfrm>
              <a:off x="2627" y="3790"/>
              <a:ext cx="456" cy="240"/>
            </a:xfrm>
            <a:custGeom>
              <a:avLst/>
              <a:gdLst>
                <a:gd name="T0" fmla="*/ 192 w 192"/>
                <a:gd name="T1" fmla="*/ 1 h 101"/>
                <a:gd name="T2" fmla="*/ 190 w 192"/>
                <a:gd name="T3" fmla="*/ 2 h 101"/>
                <a:gd name="T4" fmla="*/ 185 w 192"/>
                <a:gd name="T5" fmla="*/ 5 h 101"/>
                <a:gd name="T6" fmla="*/ 164 w 192"/>
                <a:gd name="T7" fmla="*/ 15 h 101"/>
                <a:gd name="T8" fmla="*/ 97 w 192"/>
                <a:gd name="T9" fmla="*/ 52 h 101"/>
                <a:gd name="T10" fmla="*/ 28 w 192"/>
                <a:gd name="T11" fmla="*/ 87 h 101"/>
                <a:gd name="T12" fmla="*/ 7 w 192"/>
                <a:gd name="T13" fmla="*/ 97 h 101"/>
                <a:gd name="T14" fmla="*/ 2 w 192"/>
                <a:gd name="T15" fmla="*/ 100 h 101"/>
                <a:gd name="T16" fmla="*/ 0 w 192"/>
                <a:gd name="T17" fmla="*/ 101 h 101"/>
                <a:gd name="T18" fmla="*/ 2 w 192"/>
                <a:gd name="T19" fmla="*/ 100 h 101"/>
                <a:gd name="T20" fmla="*/ 7 w 192"/>
                <a:gd name="T21" fmla="*/ 97 h 101"/>
                <a:gd name="T22" fmla="*/ 28 w 192"/>
                <a:gd name="T23" fmla="*/ 86 h 101"/>
                <a:gd name="T24" fmla="*/ 95 w 192"/>
                <a:gd name="T25" fmla="*/ 50 h 101"/>
                <a:gd name="T26" fmla="*/ 164 w 192"/>
                <a:gd name="T27" fmla="*/ 14 h 101"/>
                <a:gd name="T28" fmla="*/ 185 w 192"/>
                <a:gd name="T29" fmla="*/ 4 h 101"/>
                <a:gd name="T30" fmla="*/ 190 w 192"/>
                <a:gd name="T31" fmla="*/ 1 h 101"/>
                <a:gd name="T32" fmla="*/ 192 w 192"/>
                <a:gd name="T33"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01">
                  <a:moveTo>
                    <a:pt x="192" y="1"/>
                  </a:moveTo>
                  <a:cubicBezTo>
                    <a:pt x="192" y="1"/>
                    <a:pt x="192" y="1"/>
                    <a:pt x="190" y="2"/>
                  </a:cubicBezTo>
                  <a:cubicBezTo>
                    <a:pt x="189" y="2"/>
                    <a:pt x="187" y="3"/>
                    <a:pt x="185" y="5"/>
                  </a:cubicBezTo>
                  <a:cubicBezTo>
                    <a:pt x="180" y="7"/>
                    <a:pt x="173" y="11"/>
                    <a:pt x="164" y="15"/>
                  </a:cubicBezTo>
                  <a:cubicBezTo>
                    <a:pt x="147" y="25"/>
                    <a:pt x="123" y="37"/>
                    <a:pt x="97" y="52"/>
                  </a:cubicBezTo>
                  <a:cubicBezTo>
                    <a:pt x="70" y="66"/>
                    <a:pt x="46" y="78"/>
                    <a:pt x="28" y="87"/>
                  </a:cubicBezTo>
                  <a:cubicBezTo>
                    <a:pt x="20" y="92"/>
                    <a:pt x="12" y="95"/>
                    <a:pt x="7" y="97"/>
                  </a:cubicBezTo>
                  <a:cubicBezTo>
                    <a:pt x="5" y="98"/>
                    <a:pt x="3" y="99"/>
                    <a:pt x="2" y="100"/>
                  </a:cubicBezTo>
                  <a:cubicBezTo>
                    <a:pt x="0" y="100"/>
                    <a:pt x="0" y="101"/>
                    <a:pt x="0" y="101"/>
                  </a:cubicBezTo>
                  <a:cubicBezTo>
                    <a:pt x="0" y="101"/>
                    <a:pt x="0" y="100"/>
                    <a:pt x="2" y="100"/>
                  </a:cubicBezTo>
                  <a:cubicBezTo>
                    <a:pt x="3" y="99"/>
                    <a:pt x="5" y="98"/>
                    <a:pt x="7" y="97"/>
                  </a:cubicBezTo>
                  <a:cubicBezTo>
                    <a:pt x="12" y="94"/>
                    <a:pt x="19" y="90"/>
                    <a:pt x="28" y="86"/>
                  </a:cubicBezTo>
                  <a:cubicBezTo>
                    <a:pt x="45" y="77"/>
                    <a:pt x="69" y="64"/>
                    <a:pt x="95" y="50"/>
                  </a:cubicBezTo>
                  <a:cubicBezTo>
                    <a:pt x="122" y="35"/>
                    <a:pt x="146" y="23"/>
                    <a:pt x="164" y="14"/>
                  </a:cubicBezTo>
                  <a:cubicBezTo>
                    <a:pt x="172" y="10"/>
                    <a:pt x="180" y="6"/>
                    <a:pt x="185" y="4"/>
                  </a:cubicBezTo>
                  <a:cubicBezTo>
                    <a:pt x="187" y="3"/>
                    <a:pt x="189" y="2"/>
                    <a:pt x="190" y="1"/>
                  </a:cubicBezTo>
                  <a:cubicBezTo>
                    <a:pt x="192" y="1"/>
                    <a:pt x="192" y="0"/>
                    <a:pt x="192" y="1"/>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a:extLst>
                <a:ext uri="{FF2B5EF4-FFF2-40B4-BE49-F238E27FC236}">
                  <a16:creationId xmlns:a16="http://schemas.microsoft.com/office/drawing/2014/main" id="{FB114A70-2C77-4EAE-B7F4-55A81934FCCB}"/>
                </a:ext>
              </a:extLst>
            </p:cNvPr>
            <p:cNvSpPr>
              <a:spLocks/>
            </p:cNvSpPr>
            <p:nvPr/>
          </p:nvSpPr>
          <p:spPr bwMode="auto">
            <a:xfrm>
              <a:off x="1240" y="2069"/>
              <a:ext cx="1083" cy="2006"/>
            </a:xfrm>
            <a:custGeom>
              <a:avLst/>
              <a:gdLst>
                <a:gd name="T0" fmla="*/ 71 w 456"/>
                <a:gd name="T1" fmla="*/ 18 h 845"/>
                <a:gd name="T2" fmla="*/ 50 w 456"/>
                <a:gd name="T3" fmla="*/ 129 h 845"/>
                <a:gd name="T4" fmla="*/ 100 w 456"/>
                <a:gd name="T5" fmla="*/ 287 h 845"/>
                <a:gd name="T6" fmla="*/ 84 w 456"/>
                <a:gd name="T7" fmla="*/ 310 h 845"/>
                <a:gd name="T8" fmla="*/ 13 w 456"/>
                <a:gd name="T9" fmla="*/ 314 h 845"/>
                <a:gd name="T10" fmla="*/ 41 w 456"/>
                <a:gd name="T11" fmla="*/ 388 h 845"/>
                <a:gd name="T12" fmla="*/ 140 w 456"/>
                <a:gd name="T13" fmla="*/ 481 h 845"/>
                <a:gd name="T14" fmla="*/ 137 w 456"/>
                <a:gd name="T15" fmla="*/ 500 h 845"/>
                <a:gd name="T16" fmla="*/ 123 w 456"/>
                <a:gd name="T17" fmla="*/ 500 h 845"/>
                <a:gd name="T18" fmla="*/ 29 w 456"/>
                <a:gd name="T19" fmla="*/ 535 h 845"/>
                <a:gd name="T20" fmla="*/ 132 w 456"/>
                <a:gd name="T21" fmla="*/ 647 h 845"/>
                <a:gd name="T22" fmla="*/ 141 w 456"/>
                <a:gd name="T23" fmla="*/ 665 h 845"/>
                <a:gd name="T24" fmla="*/ 82 w 456"/>
                <a:gd name="T25" fmla="*/ 663 h 845"/>
                <a:gd name="T26" fmla="*/ 25 w 456"/>
                <a:gd name="T27" fmla="*/ 689 h 845"/>
                <a:gd name="T28" fmla="*/ 222 w 456"/>
                <a:gd name="T29" fmla="*/ 827 h 845"/>
                <a:gd name="T30" fmla="*/ 291 w 456"/>
                <a:gd name="T31" fmla="*/ 845 h 845"/>
                <a:gd name="T32" fmla="*/ 342 w 456"/>
                <a:gd name="T33" fmla="*/ 795 h 845"/>
                <a:gd name="T34" fmla="*/ 444 w 456"/>
                <a:gd name="T35" fmla="*/ 577 h 845"/>
                <a:gd name="T36" fmla="*/ 382 w 456"/>
                <a:gd name="T37" fmla="*/ 582 h 845"/>
                <a:gd name="T38" fmla="*/ 332 w 456"/>
                <a:gd name="T39" fmla="*/ 614 h 845"/>
                <a:gd name="T40" fmla="*/ 331 w 456"/>
                <a:gd name="T41" fmla="*/ 594 h 845"/>
                <a:gd name="T42" fmla="*/ 365 w 456"/>
                <a:gd name="T43" fmla="*/ 445 h 845"/>
                <a:gd name="T44" fmla="*/ 253 w 456"/>
                <a:gd name="T45" fmla="*/ 468 h 845"/>
                <a:gd name="T46" fmla="*/ 241 w 456"/>
                <a:gd name="T47" fmla="*/ 454 h 845"/>
                <a:gd name="T48" fmla="*/ 281 w 456"/>
                <a:gd name="T49" fmla="*/ 324 h 845"/>
                <a:gd name="T50" fmla="*/ 268 w 456"/>
                <a:gd name="T51" fmla="*/ 246 h 845"/>
                <a:gd name="T52" fmla="*/ 205 w 456"/>
                <a:gd name="T53" fmla="*/ 277 h 845"/>
                <a:gd name="T54" fmla="*/ 180 w 456"/>
                <a:gd name="T55" fmla="*/ 265 h 845"/>
                <a:gd name="T56" fmla="*/ 144 w 456"/>
                <a:gd name="T57" fmla="*/ 104 h 845"/>
                <a:gd name="T58" fmla="*/ 70 w 456"/>
                <a:gd name="T59" fmla="*/ 19 h 845"/>
                <a:gd name="T60" fmla="*/ 71 w 456"/>
                <a:gd name="T61" fmla="*/ 18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6" h="845">
                  <a:moveTo>
                    <a:pt x="71" y="18"/>
                  </a:moveTo>
                  <a:cubicBezTo>
                    <a:pt x="71" y="18"/>
                    <a:pt x="24" y="25"/>
                    <a:pt x="50" y="129"/>
                  </a:cubicBezTo>
                  <a:cubicBezTo>
                    <a:pt x="77" y="233"/>
                    <a:pt x="100" y="287"/>
                    <a:pt x="100" y="287"/>
                  </a:cubicBezTo>
                  <a:cubicBezTo>
                    <a:pt x="100" y="287"/>
                    <a:pt x="103" y="310"/>
                    <a:pt x="84" y="310"/>
                  </a:cubicBezTo>
                  <a:cubicBezTo>
                    <a:pt x="65" y="309"/>
                    <a:pt x="26" y="294"/>
                    <a:pt x="13" y="314"/>
                  </a:cubicBezTo>
                  <a:cubicBezTo>
                    <a:pt x="0" y="335"/>
                    <a:pt x="12" y="361"/>
                    <a:pt x="41" y="388"/>
                  </a:cubicBezTo>
                  <a:cubicBezTo>
                    <a:pt x="71" y="415"/>
                    <a:pt x="134" y="476"/>
                    <a:pt x="140" y="481"/>
                  </a:cubicBezTo>
                  <a:cubicBezTo>
                    <a:pt x="146" y="487"/>
                    <a:pt x="150" y="498"/>
                    <a:pt x="137" y="500"/>
                  </a:cubicBezTo>
                  <a:cubicBezTo>
                    <a:pt x="134" y="500"/>
                    <a:pt x="129" y="500"/>
                    <a:pt x="123" y="500"/>
                  </a:cubicBezTo>
                  <a:cubicBezTo>
                    <a:pt x="93" y="499"/>
                    <a:pt x="31" y="499"/>
                    <a:pt x="29" y="535"/>
                  </a:cubicBezTo>
                  <a:cubicBezTo>
                    <a:pt x="26" y="579"/>
                    <a:pt x="122" y="640"/>
                    <a:pt x="132" y="647"/>
                  </a:cubicBezTo>
                  <a:cubicBezTo>
                    <a:pt x="142" y="654"/>
                    <a:pt x="144" y="659"/>
                    <a:pt x="141" y="665"/>
                  </a:cubicBezTo>
                  <a:cubicBezTo>
                    <a:pt x="139" y="671"/>
                    <a:pt x="108" y="665"/>
                    <a:pt x="82" y="663"/>
                  </a:cubicBezTo>
                  <a:cubicBezTo>
                    <a:pt x="56" y="661"/>
                    <a:pt x="25" y="663"/>
                    <a:pt x="25" y="689"/>
                  </a:cubicBezTo>
                  <a:cubicBezTo>
                    <a:pt x="26" y="714"/>
                    <a:pt x="76" y="779"/>
                    <a:pt x="222" y="827"/>
                  </a:cubicBezTo>
                  <a:cubicBezTo>
                    <a:pt x="291" y="845"/>
                    <a:pt x="291" y="845"/>
                    <a:pt x="291" y="845"/>
                  </a:cubicBezTo>
                  <a:cubicBezTo>
                    <a:pt x="342" y="795"/>
                    <a:pt x="342" y="795"/>
                    <a:pt x="342" y="795"/>
                  </a:cubicBezTo>
                  <a:cubicBezTo>
                    <a:pt x="445" y="680"/>
                    <a:pt x="456" y="599"/>
                    <a:pt x="444" y="577"/>
                  </a:cubicBezTo>
                  <a:cubicBezTo>
                    <a:pt x="432" y="554"/>
                    <a:pt x="404" y="567"/>
                    <a:pt x="382" y="582"/>
                  </a:cubicBezTo>
                  <a:cubicBezTo>
                    <a:pt x="360" y="597"/>
                    <a:pt x="337" y="618"/>
                    <a:pt x="332" y="614"/>
                  </a:cubicBezTo>
                  <a:cubicBezTo>
                    <a:pt x="327" y="610"/>
                    <a:pt x="325" y="605"/>
                    <a:pt x="331" y="594"/>
                  </a:cubicBezTo>
                  <a:cubicBezTo>
                    <a:pt x="336" y="583"/>
                    <a:pt x="389" y="482"/>
                    <a:pt x="365" y="445"/>
                  </a:cubicBezTo>
                  <a:cubicBezTo>
                    <a:pt x="340" y="408"/>
                    <a:pt x="266" y="463"/>
                    <a:pt x="253" y="468"/>
                  </a:cubicBezTo>
                  <a:cubicBezTo>
                    <a:pt x="241" y="474"/>
                    <a:pt x="239" y="461"/>
                    <a:pt x="241" y="454"/>
                  </a:cubicBezTo>
                  <a:cubicBezTo>
                    <a:pt x="244" y="446"/>
                    <a:pt x="268" y="362"/>
                    <a:pt x="281" y="324"/>
                  </a:cubicBezTo>
                  <a:cubicBezTo>
                    <a:pt x="293" y="286"/>
                    <a:pt x="291" y="257"/>
                    <a:pt x="268" y="246"/>
                  </a:cubicBezTo>
                  <a:cubicBezTo>
                    <a:pt x="247" y="234"/>
                    <a:pt x="221" y="267"/>
                    <a:pt x="205" y="277"/>
                  </a:cubicBezTo>
                  <a:cubicBezTo>
                    <a:pt x="189" y="287"/>
                    <a:pt x="180" y="265"/>
                    <a:pt x="180" y="265"/>
                  </a:cubicBezTo>
                  <a:cubicBezTo>
                    <a:pt x="180" y="265"/>
                    <a:pt x="173" y="207"/>
                    <a:pt x="144" y="104"/>
                  </a:cubicBezTo>
                  <a:cubicBezTo>
                    <a:pt x="116" y="0"/>
                    <a:pt x="70" y="19"/>
                    <a:pt x="70" y="19"/>
                  </a:cubicBezTo>
                  <a:cubicBezTo>
                    <a:pt x="71" y="18"/>
                    <a:pt x="71" y="18"/>
                    <a:pt x="71" y="18"/>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3">
              <a:extLst>
                <a:ext uri="{FF2B5EF4-FFF2-40B4-BE49-F238E27FC236}">
                  <a16:creationId xmlns:a16="http://schemas.microsoft.com/office/drawing/2014/main" id="{AB0E59D2-1E05-4644-9D18-ABB9ECDA390E}"/>
                </a:ext>
              </a:extLst>
            </p:cNvPr>
            <p:cNvSpPr>
              <a:spLocks/>
            </p:cNvSpPr>
            <p:nvPr/>
          </p:nvSpPr>
          <p:spPr bwMode="auto">
            <a:xfrm>
              <a:off x="1465" y="2334"/>
              <a:ext cx="471" cy="1781"/>
            </a:xfrm>
            <a:custGeom>
              <a:avLst/>
              <a:gdLst>
                <a:gd name="T0" fmla="*/ 196 w 198"/>
                <a:gd name="T1" fmla="*/ 750 h 750"/>
                <a:gd name="T2" fmla="*/ 111 w 198"/>
                <a:gd name="T3" fmla="*/ 421 h 750"/>
                <a:gd name="T4" fmla="*/ 33 w 198"/>
                <a:gd name="T5" fmla="*/ 123 h 750"/>
                <a:gd name="T6" fmla="*/ 9 w 198"/>
                <a:gd name="T7" fmla="*/ 33 h 750"/>
                <a:gd name="T8" fmla="*/ 2 w 198"/>
                <a:gd name="T9" fmla="*/ 8 h 750"/>
                <a:gd name="T10" fmla="*/ 0 w 198"/>
                <a:gd name="T11" fmla="*/ 2 h 750"/>
                <a:gd name="T12" fmla="*/ 0 w 198"/>
                <a:gd name="T13" fmla="*/ 0 h 750"/>
                <a:gd name="T14" fmla="*/ 1 w 198"/>
                <a:gd name="T15" fmla="*/ 2 h 750"/>
                <a:gd name="T16" fmla="*/ 2 w 198"/>
                <a:gd name="T17" fmla="*/ 8 h 750"/>
                <a:gd name="T18" fmla="*/ 9 w 198"/>
                <a:gd name="T19" fmla="*/ 33 h 750"/>
                <a:gd name="T20" fmla="*/ 34 w 198"/>
                <a:gd name="T21" fmla="*/ 123 h 750"/>
                <a:gd name="T22" fmla="*/ 113 w 198"/>
                <a:gd name="T23" fmla="*/ 421 h 750"/>
                <a:gd name="T24" fmla="*/ 198 w 198"/>
                <a:gd name="T25" fmla="*/ 750 h 750"/>
                <a:gd name="T26" fmla="*/ 196 w 198"/>
                <a:gd name="T27"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8" h="750">
                  <a:moveTo>
                    <a:pt x="196" y="750"/>
                  </a:moveTo>
                  <a:cubicBezTo>
                    <a:pt x="175" y="674"/>
                    <a:pt x="141" y="538"/>
                    <a:pt x="111" y="421"/>
                  </a:cubicBezTo>
                  <a:cubicBezTo>
                    <a:pt x="80" y="305"/>
                    <a:pt x="53" y="199"/>
                    <a:pt x="33" y="123"/>
                  </a:cubicBezTo>
                  <a:cubicBezTo>
                    <a:pt x="23" y="85"/>
                    <a:pt x="14" y="54"/>
                    <a:pt x="9" y="33"/>
                  </a:cubicBezTo>
                  <a:cubicBezTo>
                    <a:pt x="6" y="22"/>
                    <a:pt x="4" y="14"/>
                    <a:pt x="2" y="8"/>
                  </a:cubicBezTo>
                  <a:cubicBezTo>
                    <a:pt x="1" y="6"/>
                    <a:pt x="1" y="3"/>
                    <a:pt x="0" y="2"/>
                  </a:cubicBezTo>
                  <a:cubicBezTo>
                    <a:pt x="0" y="0"/>
                    <a:pt x="0" y="0"/>
                    <a:pt x="0" y="0"/>
                  </a:cubicBezTo>
                  <a:cubicBezTo>
                    <a:pt x="0" y="0"/>
                    <a:pt x="0" y="0"/>
                    <a:pt x="1" y="2"/>
                  </a:cubicBezTo>
                  <a:cubicBezTo>
                    <a:pt x="1" y="3"/>
                    <a:pt x="2" y="5"/>
                    <a:pt x="2" y="8"/>
                  </a:cubicBezTo>
                  <a:cubicBezTo>
                    <a:pt x="4" y="14"/>
                    <a:pt x="6" y="22"/>
                    <a:pt x="9" y="33"/>
                  </a:cubicBezTo>
                  <a:cubicBezTo>
                    <a:pt x="15" y="54"/>
                    <a:pt x="24" y="85"/>
                    <a:pt x="34" y="123"/>
                  </a:cubicBezTo>
                  <a:cubicBezTo>
                    <a:pt x="55" y="199"/>
                    <a:pt x="83" y="304"/>
                    <a:pt x="113" y="421"/>
                  </a:cubicBezTo>
                  <a:cubicBezTo>
                    <a:pt x="143" y="537"/>
                    <a:pt x="177" y="674"/>
                    <a:pt x="198" y="750"/>
                  </a:cubicBezTo>
                  <a:cubicBezTo>
                    <a:pt x="196" y="750"/>
                    <a:pt x="196" y="750"/>
                    <a:pt x="196" y="750"/>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a:extLst>
                <a:ext uri="{FF2B5EF4-FFF2-40B4-BE49-F238E27FC236}">
                  <a16:creationId xmlns:a16="http://schemas.microsoft.com/office/drawing/2014/main" id="{5D7ED8F9-4C6E-47FD-8019-18612A9523F6}"/>
                </a:ext>
              </a:extLst>
            </p:cNvPr>
            <p:cNvSpPr>
              <a:spLocks/>
            </p:cNvSpPr>
            <p:nvPr/>
          </p:nvSpPr>
          <p:spPr bwMode="auto">
            <a:xfrm>
              <a:off x="1399" y="2871"/>
              <a:ext cx="256" cy="176"/>
            </a:xfrm>
            <a:custGeom>
              <a:avLst/>
              <a:gdLst>
                <a:gd name="T0" fmla="*/ 0 w 108"/>
                <a:gd name="T1" fmla="*/ 0 h 74"/>
                <a:gd name="T2" fmla="*/ 4 w 108"/>
                <a:gd name="T3" fmla="*/ 2 h 74"/>
                <a:gd name="T4" fmla="*/ 16 w 108"/>
                <a:gd name="T5" fmla="*/ 10 h 74"/>
                <a:gd name="T6" fmla="*/ 54 w 108"/>
                <a:gd name="T7" fmla="*/ 36 h 74"/>
                <a:gd name="T8" fmla="*/ 92 w 108"/>
                <a:gd name="T9" fmla="*/ 63 h 74"/>
                <a:gd name="T10" fmla="*/ 104 w 108"/>
                <a:gd name="T11" fmla="*/ 71 h 74"/>
                <a:gd name="T12" fmla="*/ 108 w 108"/>
                <a:gd name="T13" fmla="*/ 74 h 74"/>
                <a:gd name="T14" fmla="*/ 103 w 108"/>
                <a:gd name="T15" fmla="*/ 72 h 74"/>
                <a:gd name="T16" fmla="*/ 91 w 108"/>
                <a:gd name="T17" fmla="*/ 64 h 74"/>
                <a:gd name="T18" fmla="*/ 53 w 108"/>
                <a:gd name="T19" fmla="*/ 38 h 74"/>
                <a:gd name="T20" fmla="*/ 15 w 108"/>
                <a:gd name="T21" fmla="*/ 11 h 74"/>
                <a:gd name="T22" fmla="*/ 4 w 108"/>
                <a:gd name="T23" fmla="*/ 3 h 74"/>
                <a:gd name="T24" fmla="*/ 0 w 108"/>
                <a:gd name="T2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74">
                  <a:moveTo>
                    <a:pt x="0" y="0"/>
                  </a:moveTo>
                  <a:cubicBezTo>
                    <a:pt x="0" y="0"/>
                    <a:pt x="1" y="1"/>
                    <a:pt x="4" y="2"/>
                  </a:cubicBezTo>
                  <a:cubicBezTo>
                    <a:pt x="7" y="4"/>
                    <a:pt x="11" y="7"/>
                    <a:pt x="16" y="10"/>
                  </a:cubicBezTo>
                  <a:cubicBezTo>
                    <a:pt x="26" y="16"/>
                    <a:pt x="40" y="25"/>
                    <a:pt x="54" y="36"/>
                  </a:cubicBezTo>
                  <a:cubicBezTo>
                    <a:pt x="69" y="46"/>
                    <a:pt x="82" y="56"/>
                    <a:pt x="92" y="63"/>
                  </a:cubicBezTo>
                  <a:cubicBezTo>
                    <a:pt x="97" y="66"/>
                    <a:pt x="100" y="69"/>
                    <a:pt x="104" y="71"/>
                  </a:cubicBezTo>
                  <a:cubicBezTo>
                    <a:pt x="106" y="73"/>
                    <a:pt x="108" y="74"/>
                    <a:pt x="108" y="74"/>
                  </a:cubicBezTo>
                  <a:cubicBezTo>
                    <a:pt x="108" y="74"/>
                    <a:pt x="106" y="73"/>
                    <a:pt x="103" y="72"/>
                  </a:cubicBezTo>
                  <a:cubicBezTo>
                    <a:pt x="100" y="70"/>
                    <a:pt x="96" y="67"/>
                    <a:pt x="91" y="64"/>
                  </a:cubicBezTo>
                  <a:cubicBezTo>
                    <a:pt x="81" y="57"/>
                    <a:pt x="68" y="48"/>
                    <a:pt x="53" y="38"/>
                  </a:cubicBezTo>
                  <a:cubicBezTo>
                    <a:pt x="39" y="27"/>
                    <a:pt x="25" y="18"/>
                    <a:pt x="15" y="11"/>
                  </a:cubicBezTo>
                  <a:cubicBezTo>
                    <a:pt x="11" y="8"/>
                    <a:pt x="7" y="5"/>
                    <a:pt x="4" y="3"/>
                  </a:cubicBezTo>
                  <a:cubicBezTo>
                    <a:pt x="1" y="1"/>
                    <a:pt x="0" y="0"/>
                    <a:pt x="0"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
              <a:extLst>
                <a:ext uri="{FF2B5EF4-FFF2-40B4-BE49-F238E27FC236}">
                  <a16:creationId xmlns:a16="http://schemas.microsoft.com/office/drawing/2014/main" id="{48128445-81AF-488D-BD8C-94AE6F4D3E5E}"/>
                </a:ext>
              </a:extLst>
            </p:cNvPr>
            <p:cNvSpPr>
              <a:spLocks/>
            </p:cNvSpPr>
            <p:nvPr/>
          </p:nvSpPr>
          <p:spPr bwMode="auto">
            <a:xfrm>
              <a:off x="1667" y="2736"/>
              <a:ext cx="195" cy="304"/>
            </a:xfrm>
            <a:custGeom>
              <a:avLst/>
              <a:gdLst>
                <a:gd name="T0" fmla="*/ 0 w 82"/>
                <a:gd name="T1" fmla="*/ 128 h 128"/>
                <a:gd name="T2" fmla="*/ 40 w 82"/>
                <a:gd name="T3" fmla="*/ 63 h 128"/>
                <a:gd name="T4" fmla="*/ 82 w 82"/>
                <a:gd name="T5" fmla="*/ 0 h 128"/>
                <a:gd name="T6" fmla="*/ 42 w 82"/>
                <a:gd name="T7" fmla="*/ 64 h 128"/>
                <a:gd name="T8" fmla="*/ 0 w 82"/>
                <a:gd name="T9" fmla="*/ 128 h 128"/>
              </a:gdLst>
              <a:ahLst/>
              <a:cxnLst>
                <a:cxn ang="0">
                  <a:pos x="T0" y="T1"/>
                </a:cxn>
                <a:cxn ang="0">
                  <a:pos x="T2" y="T3"/>
                </a:cxn>
                <a:cxn ang="0">
                  <a:pos x="T4" y="T5"/>
                </a:cxn>
                <a:cxn ang="0">
                  <a:pos x="T6" y="T7"/>
                </a:cxn>
                <a:cxn ang="0">
                  <a:pos x="T8" y="T9"/>
                </a:cxn>
              </a:cxnLst>
              <a:rect l="0" t="0" r="r" b="b"/>
              <a:pathLst>
                <a:path w="82" h="128">
                  <a:moveTo>
                    <a:pt x="0" y="128"/>
                  </a:moveTo>
                  <a:cubicBezTo>
                    <a:pt x="0" y="127"/>
                    <a:pt x="18" y="98"/>
                    <a:pt x="40" y="63"/>
                  </a:cubicBezTo>
                  <a:cubicBezTo>
                    <a:pt x="63" y="28"/>
                    <a:pt x="81" y="0"/>
                    <a:pt x="82" y="0"/>
                  </a:cubicBezTo>
                  <a:cubicBezTo>
                    <a:pt x="82" y="1"/>
                    <a:pt x="65" y="29"/>
                    <a:pt x="42" y="64"/>
                  </a:cubicBezTo>
                  <a:cubicBezTo>
                    <a:pt x="20" y="100"/>
                    <a:pt x="1" y="128"/>
                    <a:pt x="0" y="128"/>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6">
              <a:extLst>
                <a:ext uri="{FF2B5EF4-FFF2-40B4-BE49-F238E27FC236}">
                  <a16:creationId xmlns:a16="http://schemas.microsoft.com/office/drawing/2014/main" id="{43BE2953-19FA-4FBE-9DFA-03FEA95A13E9}"/>
                </a:ext>
              </a:extLst>
            </p:cNvPr>
            <p:cNvSpPr>
              <a:spLocks/>
            </p:cNvSpPr>
            <p:nvPr/>
          </p:nvSpPr>
          <p:spPr bwMode="auto">
            <a:xfrm>
              <a:off x="1760" y="3248"/>
              <a:ext cx="230" cy="221"/>
            </a:xfrm>
            <a:custGeom>
              <a:avLst/>
              <a:gdLst>
                <a:gd name="T0" fmla="*/ 0 w 97"/>
                <a:gd name="T1" fmla="*/ 93 h 93"/>
                <a:gd name="T2" fmla="*/ 4 w 97"/>
                <a:gd name="T3" fmla="*/ 89 h 93"/>
                <a:gd name="T4" fmla="*/ 14 w 97"/>
                <a:gd name="T5" fmla="*/ 80 h 93"/>
                <a:gd name="T6" fmla="*/ 49 w 97"/>
                <a:gd name="T7" fmla="*/ 48 h 93"/>
                <a:gd name="T8" fmla="*/ 83 w 97"/>
                <a:gd name="T9" fmla="*/ 14 h 93"/>
                <a:gd name="T10" fmla="*/ 93 w 97"/>
                <a:gd name="T11" fmla="*/ 4 h 93"/>
                <a:gd name="T12" fmla="*/ 97 w 97"/>
                <a:gd name="T13" fmla="*/ 1 h 93"/>
                <a:gd name="T14" fmla="*/ 93 w 97"/>
                <a:gd name="T15" fmla="*/ 5 h 93"/>
                <a:gd name="T16" fmla="*/ 84 w 97"/>
                <a:gd name="T17" fmla="*/ 16 h 93"/>
                <a:gd name="T18" fmla="*/ 51 w 97"/>
                <a:gd name="T19" fmla="*/ 49 h 93"/>
                <a:gd name="T20" fmla="*/ 15 w 97"/>
                <a:gd name="T21" fmla="*/ 81 h 93"/>
                <a:gd name="T22" fmla="*/ 4 w 97"/>
                <a:gd name="T23" fmla="*/ 90 h 93"/>
                <a:gd name="T24" fmla="*/ 0 w 97"/>
                <a:gd name="T2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93">
                  <a:moveTo>
                    <a:pt x="0" y="93"/>
                  </a:moveTo>
                  <a:cubicBezTo>
                    <a:pt x="0" y="93"/>
                    <a:pt x="1" y="91"/>
                    <a:pt x="4" y="89"/>
                  </a:cubicBezTo>
                  <a:cubicBezTo>
                    <a:pt x="6" y="86"/>
                    <a:pt x="10" y="83"/>
                    <a:pt x="14" y="80"/>
                  </a:cubicBezTo>
                  <a:cubicBezTo>
                    <a:pt x="23" y="72"/>
                    <a:pt x="36" y="60"/>
                    <a:pt x="49" y="48"/>
                  </a:cubicBezTo>
                  <a:cubicBezTo>
                    <a:pt x="63" y="35"/>
                    <a:pt x="74" y="23"/>
                    <a:pt x="83" y="14"/>
                  </a:cubicBezTo>
                  <a:cubicBezTo>
                    <a:pt x="87" y="10"/>
                    <a:pt x="90" y="7"/>
                    <a:pt x="93" y="4"/>
                  </a:cubicBezTo>
                  <a:cubicBezTo>
                    <a:pt x="95" y="2"/>
                    <a:pt x="97" y="0"/>
                    <a:pt x="97" y="1"/>
                  </a:cubicBezTo>
                  <a:cubicBezTo>
                    <a:pt x="97" y="1"/>
                    <a:pt x="96" y="2"/>
                    <a:pt x="93" y="5"/>
                  </a:cubicBezTo>
                  <a:cubicBezTo>
                    <a:pt x="91" y="7"/>
                    <a:pt x="88" y="11"/>
                    <a:pt x="84" y="16"/>
                  </a:cubicBezTo>
                  <a:cubicBezTo>
                    <a:pt x="76" y="25"/>
                    <a:pt x="64" y="37"/>
                    <a:pt x="51" y="49"/>
                  </a:cubicBezTo>
                  <a:cubicBezTo>
                    <a:pt x="37" y="62"/>
                    <a:pt x="25" y="73"/>
                    <a:pt x="15" y="81"/>
                  </a:cubicBezTo>
                  <a:cubicBezTo>
                    <a:pt x="11" y="85"/>
                    <a:pt x="7" y="88"/>
                    <a:pt x="4" y="90"/>
                  </a:cubicBezTo>
                  <a:cubicBezTo>
                    <a:pt x="1" y="92"/>
                    <a:pt x="0" y="93"/>
                    <a:pt x="0" y="93"/>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7">
              <a:extLst>
                <a:ext uri="{FF2B5EF4-FFF2-40B4-BE49-F238E27FC236}">
                  <a16:creationId xmlns:a16="http://schemas.microsoft.com/office/drawing/2014/main" id="{CDAB7DC2-CD91-4932-91D2-E2438C28527B}"/>
                </a:ext>
              </a:extLst>
            </p:cNvPr>
            <p:cNvSpPr>
              <a:spLocks/>
            </p:cNvSpPr>
            <p:nvPr/>
          </p:nvSpPr>
          <p:spPr bwMode="auto">
            <a:xfrm>
              <a:off x="1482" y="3370"/>
              <a:ext cx="278" cy="95"/>
            </a:xfrm>
            <a:custGeom>
              <a:avLst/>
              <a:gdLst>
                <a:gd name="T0" fmla="*/ 0 w 117"/>
                <a:gd name="T1" fmla="*/ 0 h 40"/>
                <a:gd name="T2" fmla="*/ 4 w 117"/>
                <a:gd name="T3" fmla="*/ 1 h 40"/>
                <a:gd name="T4" fmla="*/ 17 w 117"/>
                <a:gd name="T5" fmla="*/ 5 h 40"/>
                <a:gd name="T6" fmla="*/ 59 w 117"/>
                <a:gd name="T7" fmla="*/ 19 h 40"/>
                <a:gd name="T8" fmla="*/ 100 w 117"/>
                <a:gd name="T9" fmla="*/ 33 h 40"/>
                <a:gd name="T10" fmla="*/ 112 w 117"/>
                <a:gd name="T11" fmla="*/ 38 h 40"/>
                <a:gd name="T12" fmla="*/ 117 w 117"/>
                <a:gd name="T13" fmla="*/ 40 h 40"/>
                <a:gd name="T14" fmla="*/ 112 w 117"/>
                <a:gd name="T15" fmla="*/ 39 h 40"/>
                <a:gd name="T16" fmla="*/ 99 w 117"/>
                <a:gd name="T17" fmla="*/ 35 h 40"/>
                <a:gd name="T18" fmla="*/ 58 w 117"/>
                <a:gd name="T19" fmla="*/ 21 h 40"/>
                <a:gd name="T20" fmla="*/ 17 w 117"/>
                <a:gd name="T21" fmla="*/ 7 h 40"/>
                <a:gd name="T22" fmla="*/ 4 w 117"/>
                <a:gd name="T23" fmla="*/ 2 h 40"/>
                <a:gd name="T24" fmla="*/ 0 w 117"/>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40">
                  <a:moveTo>
                    <a:pt x="0" y="0"/>
                  </a:moveTo>
                  <a:cubicBezTo>
                    <a:pt x="0" y="0"/>
                    <a:pt x="1" y="1"/>
                    <a:pt x="4" y="1"/>
                  </a:cubicBezTo>
                  <a:cubicBezTo>
                    <a:pt x="8" y="3"/>
                    <a:pt x="12" y="4"/>
                    <a:pt x="17" y="5"/>
                  </a:cubicBezTo>
                  <a:cubicBezTo>
                    <a:pt x="28" y="9"/>
                    <a:pt x="42" y="14"/>
                    <a:pt x="59" y="19"/>
                  </a:cubicBezTo>
                  <a:cubicBezTo>
                    <a:pt x="75" y="25"/>
                    <a:pt x="89" y="30"/>
                    <a:pt x="100" y="33"/>
                  </a:cubicBezTo>
                  <a:cubicBezTo>
                    <a:pt x="105" y="35"/>
                    <a:pt x="109" y="37"/>
                    <a:pt x="112" y="38"/>
                  </a:cubicBezTo>
                  <a:cubicBezTo>
                    <a:pt x="115" y="39"/>
                    <a:pt x="117" y="40"/>
                    <a:pt x="117" y="40"/>
                  </a:cubicBezTo>
                  <a:cubicBezTo>
                    <a:pt x="117" y="40"/>
                    <a:pt x="115" y="40"/>
                    <a:pt x="112" y="39"/>
                  </a:cubicBezTo>
                  <a:cubicBezTo>
                    <a:pt x="109" y="38"/>
                    <a:pt x="104" y="36"/>
                    <a:pt x="99" y="35"/>
                  </a:cubicBezTo>
                  <a:cubicBezTo>
                    <a:pt x="89" y="32"/>
                    <a:pt x="74" y="27"/>
                    <a:pt x="58" y="21"/>
                  </a:cubicBezTo>
                  <a:cubicBezTo>
                    <a:pt x="42" y="16"/>
                    <a:pt x="27" y="11"/>
                    <a:pt x="17" y="7"/>
                  </a:cubicBezTo>
                  <a:cubicBezTo>
                    <a:pt x="12" y="5"/>
                    <a:pt x="8" y="4"/>
                    <a:pt x="4" y="2"/>
                  </a:cubicBezTo>
                  <a:cubicBezTo>
                    <a:pt x="1" y="1"/>
                    <a:pt x="0" y="0"/>
                    <a:pt x="0"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
              <a:extLst>
                <a:ext uri="{FF2B5EF4-FFF2-40B4-BE49-F238E27FC236}">
                  <a16:creationId xmlns:a16="http://schemas.microsoft.com/office/drawing/2014/main" id="{06A2160D-E934-4BAC-A9FC-2B80ED351029}"/>
                </a:ext>
              </a:extLst>
            </p:cNvPr>
            <p:cNvSpPr>
              <a:spLocks/>
            </p:cNvSpPr>
            <p:nvPr/>
          </p:nvSpPr>
          <p:spPr bwMode="auto">
            <a:xfrm>
              <a:off x="1513" y="3759"/>
              <a:ext cx="359" cy="119"/>
            </a:xfrm>
            <a:custGeom>
              <a:avLst/>
              <a:gdLst>
                <a:gd name="T0" fmla="*/ 0 w 151"/>
                <a:gd name="T1" fmla="*/ 1 h 50"/>
                <a:gd name="T2" fmla="*/ 6 w 151"/>
                <a:gd name="T3" fmla="*/ 2 h 50"/>
                <a:gd name="T4" fmla="*/ 23 w 151"/>
                <a:gd name="T5" fmla="*/ 7 h 50"/>
                <a:gd name="T6" fmla="*/ 76 w 151"/>
                <a:gd name="T7" fmla="*/ 24 h 50"/>
                <a:gd name="T8" fmla="*/ 129 w 151"/>
                <a:gd name="T9" fmla="*/ 42 h 50"/>
                <a:gd name="T10" fmla="*/ 145 w 151"/>
                <a:gd name="T11" fmla="*/ 48 h 50"/>
                <a:gd name="T12" fmla="*/ 151 w 151"/>
                <a:gd name="T13" fmla="*/ 50 h 50"/>
                <a:gd name="T14" fmla="*/ 145 w 151"/>
                <a:gd name="T15" fmla="*/ 48 h 50"/>
                <a:gd name="T16" fmla="*/ 128 w 151"/>
                <a:gd name="T17" fmla="*/ 43 h 50"/>
                <a:gd name="T18" fmla="*/ 75 w 151"/>
                <a:gd name="T19" fmla="*/ 26 h 50"/>
                <a:gd name="T20" fmla="*/ 22 w 151"/>
                <a:gd name="T21" fmla="*/ 8 h 50"/>
                <a:gd name="T22" fmla="*/ 6 w 151"/>
                <a:gd name="T23" fmla="*/ 3 h 50"/>
                <a:gd name="T24" fmla="*/ 0 w 151"/>
                <a:gd name="T25"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50">
                  <a:moveTo>
                    <a:pt x="0" y="1"/>
                  </a:moveTo>
                  <a:cubicBezTo>
                    <a:pt x="0" y="0"/>
                    <a:pt x="2" y="1"/>
                    <a:pt x="6" y="2"/>
                  </a:cubicBezTo>
                  <a:cubicBezTo>
                    <a:pt x="11" y="3"/>
                    <a:pt x="16" y="5"/>
                    <a:pt x="23" y="7"/>
                  </a:cubicBezTo>
                  <a:cubicBezTo>
                    <a:pt x="36" y="11"/>
                    <a:pt x="55" y="17"/>
                    <a:pt x="76" y="24"/>
                  </a:cubicBezTo>
                  <a:cubicBezTo>
                    <a:pt x="97" y="31"/>
                    <a:pt x="115" y="37"/>
                    <a:pt x="129" y="42"/>
                  </a:cubicBezTo>
                  <a:cubicBezTo>
                    <a:pt x="135" y="44"/>
                    <a:pt x="141" y="46"/>
                    <a:pt x="145" y="48"/>
                  </a:cubicBezTo>
                  <a:cubicBezTo>
                    <a:pt x="149" y="49"/>
                    <a:pt x="151" y="50"/>
                    <a:pt x="151" y="50"/>
                  </a:cubicBezTo>
                  <a:cubicBezTo>
                    <a:pt x="151" y="50"/>
                    <a:pt x="149" y="50"/>
                    <a:pt x="145" y="48"/>
                  </a:cubicBezTo>
                  <a:cubicBezTo>
                    <a:pt x="141" y="47"/>
                    <a:pt x="135" y="45"/>
                    <a:pt x="128" y="43"/>
                  </a:cubicBezTo>
                  <a:cubicBezTo>
                    <a:pt x="115" y="39"/>
                    <a:pt x="96" y="33"/>
                    <a:pt x="75" y="26"/>
                  </a:cubicBezTo>
                  <a:cubicBezTo>
                    <a:pt x="54" y="19"/>
                    <a:pt x="36" y="13"/>
                    <a:pt x="22" y="8"/>
                  </a:cubicBezTo>
                  <a:cubicBezTo>
                    <a:pt x="16" y="6"/>
                    <a:pt x="10" y="4"/>
                    <a:pt x="6" y="3"/>
                  </a:cubicBezTo>
                  <a:cubicBezTo>
                    <a:pt x="2" y="1"/>
                    <a:pt x="0" y="1"/>
                    <a:pt x="0" y="1"/>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
              <a:extLst>
                <a:ext uri="{FF2B5EF4-FFF2-40B4-BE49-F238E27FC236}">
                  <a16:creationId xmlns:a16="http://schemas.microsoft.com/office/drawing/2014/main" id="{9AE075B7-2211-420B-913D-B3A8A5A768E6}"/>
                </a:ext>
              </a:extLst>
            </p:cNvPr>
            <p:cNvSpPr>
              <a:spLocks/>
            </p:cNvSpPr>
            <p:nvPr/>
          </p:nvSpPr>
          <p:spPr bwMode="auto">
            <a:xfrm>
              <a:off x="1862" y="3586"/>
              <a:ext cx="285" cy="287"/>
            </a:xfrm>
            <a:custGeom>
              <a:avLst/>
              <a:gdLst>
                <a:gd name="T0" fmla="*/ 1 w 120"/>
                <a:gd name="T1" fmla="*/ 121 h 121"/>
                <a:gd name="T2" fmla="*/ 5 w 120"/>
                <a:gd name="T3" fmla="*/ 116 h 121"/>
                <a:gd name="T4" fmla="*/ 18 w 120"/>
                <a:gd name="T5" fmla="*/ 103 h 121"/>
                <a:gd name="T6" fmla="*/ 61 w 120"/>
                <a:gd name="T7" fmla="*/ 62 h 121"/>
                <a:gd name="T8" fmla="*/ 103 w 120"/>
                <a:gd name="T9" fmla="*/ 19 h 121"/>
                <a:gd name="T10" fmla="*/ 115 w 120"/>
                <a:gd name="T11" fmla="*/ 5 h 121"/>
                <a:gd name="T12" fmla="*/ 120 w 120"/>
                <a:gd name="T13" fmla="*/ 1 h 121"/>
                <a:gd name="T14" fmla="*/ 116 w 120"/>
                <a:gd name="T15" fmla="*/ 6 h 121"/>
                <a:gd name="T16" fmla="*/ 104 w 120"/>
                <a:gd name="T17" fmla="*/ 20 h 121"/>
                <a:gd name="T18" fmla="*/ 63 w 120"/>
                <a:gd name="T19" fmla="*/ 63 h 121"/>
                <a:gd name="T20" fmla="*/ 20 w 120"/>
                <a:gd name="T21" fmla="*/ 105 h 121"/>
                <a:gd name="T22" fmla="*/ 6 w 120"/>
                <a:gd name="T23" fmla="*/ 117 h 121"/>
                <a:gd name="T24" fmla="*/ 1 w 120"/>
                <a:gd name="T25"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121">
                  <a:moveTo>
                    <a:pt x="1" y="121"/>
                  </a:moveTo>
                  <a:cubicBezTo>
                    <a:pt x="0" y="121"/>
                    <a:pt x="2" y="119"/>
                    <a:pt x="5" y="116"/>
                  </a:cubicBezTo>
                  <a:cubicBezTo>
                    <a:pt x="9" y="113"/>
                    <a:pt x="13" y="109"/>
                    <a:pt x="18" y="103"/>
                  </a:cubicBezTo>
                  <a:cubicBezTo>
                    <a:pt x="30" y="93"/>
                    <a:pt x="45" y="78"/>
                    <a:pt x="61" y="62"/>
                  </a:cubicBezTo>
                  <a:cubicBezTo>
                    <a:pt x="78" y="45"/>
                    <a:pt x="93" y="30"/>
                    <a:pt x="103" y="19"/>
                  </a:cubicBezTo>
                  <a:cubicBezTo>
                    <a:pt x="108" y="13"/>
                    <a:pt x="112" y="9"/>
                    <a:pt x="115" y="5"/>
                  </a:cubicBezTo>
                  <a:cubicBezTo>
                    <a:pt x="118" y="2"/>
                    <a:pt x="120" y="0"/>
                    <a:pt x="120" y="1"/>
                  </a:cubicBezTo>
                  <a:cubicBezTo>
                    <a:pt x="120" y="1"/>
                    <a:pt x="119" y="3"/>
                    <a:pt x="116" y="6"/>
                  </a:cubicBezTo>
                  <a:cubicBezTo>
                    <a:pt x="113" y="9"/>
                    <a:pt x="109" y="14"/>
                    <a:pt x="104" y="20"/>
                  </a:cubicBezTo>
                  <a:cubicBezTo>
                    <a:pt x="94" y="31"/>
                    <a:pt x="80" y="47"/>
                    <a:pt x="63" y="63"/>
                  </a:cubicBezTo>
                  <a:cubicBezTo>
                    <a:pt x="47" y="80"/>
                    <a:pt x="31" y="94"/>
                    <a:pt x="20" y="105"/>
                  </a:cubicBezTo>
                  <a:cubicBezTo>
                    <a:pt x="14" y="110"/>
                    <a:pt x="9" y="114"/>
                    <a:pt x="6" y="117"/>
                  </a:cubicBezTo>
                  <a:cubicBezTo>
                    <a:pt x="2" y="119"/>
                    <a:pt x="1" y="121"/>
                    <a:pt x="1" y="121"/>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
              <a:extLst>
                <a:ext uri="{FF2B5EF4-FFF2-40B4-BE49-F238E27FC236}">
                  <a16:creationId xmlns:a16="http://schemas.microsoft.com/office/drawing/2014/main" id="{A3307F58-F85C-4AE2-A3BB-80E0E1B48312}"/>
                </a:ext>
              </a:extLst>
            </p:cNvPr>
            <p:cNvSpPr>
              <a:spLocks/>
            </p:cNvSpPr>
            <p:nvPr/>
          </p:nvSpPr>
          <p:spPr bwMode="auto">
            <a:xfrm>
              <a:off x="528" y="279"/>
              <a:ext cx="391" cy="524"/>
            </a:xfrm>
            <a:custGeom>
              <a:avLst/>
              <a:gdLst>
                <a:gd name="T0" fmla="*/ 165 w 165"/>
                <a:gd name="T1" fmla="*/ 152 h 221"/>
                <a:gd name="T2" fmla="*/ 126 w 165"/>
                <a:gd name="T3" fmla="*/ 140 h 221"/>
                <a:gd name="T4" fmla="*/ 81 w 165"/>
                <a:gd name="T5" fmla="*/ 162 h 221"/>
                <a:gd name="T6" fmla="*/ 57 w 165"/>
                <a:gd name="T7" fmla="*/ 133 h 221"/>
                <a:gd name="T8" fmla="*/ 70 w 165"/>
                <a:gd name="T9" fmla="*/ 102 h 221"/>
                <a:gd name="T10" fmla="*/ 122 w 165"/>
                <a:gd name="T11" fmla="*/ 100 h 221"/>
                <a:gd name="T12" fmla="*/ 150 w 165"/>
                <a:gd name="T13" fmla="*/ 12 h 221"/>
                <a:gd name="T14" fmla="*/ 111 w 165"/>
                <a:gd name="T15" fmla="*/ 0 h 221"/>
                <a:gd name="T16" fmla="*/ 95 w 165"/>
                <a:gd name="T17" fmla="*/ 52 h 221"/>
                <a:gd name="T18" fmla="*/ 18 w 165"/>
                <a:gd name="T19" fmla="*/ 109 h 221"/>
                <a:gd name="T20" fmla="*/ 69 w 165"/>
                <a:gd name="T21" fmla="*/ 202 h 221"/>
                <a:gd name="T22" fmla="*/ 165 w 165"/>
                <a:gd name="T23" fmla="*/ 15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221">
                  <a:moveTo>
                    <a:pt x="165" y="152"/>
                  </a:moveTo>
                  <a:cubicBezTo>
                    <a:pt x="126" y="140"/>
                    <a:pt x="126" y="140"/>
                    <a:pt x="126" y="140"/>
                  </a:cubicBezTo>
                  <a:cubicBezTo>
                    <a:pt x="126" y="140"/>
                    <a:pt x="115" y="172"/>
                    <a:pt x="81" y="162"/>
                  </a:cubicBezTo>
                  <a:cubicBezTo>
                    <a:pt x="63" y="157"/>
                    <a:pt x="58" y="143"/>
                    <a:pt x="57" y="133"/>
                  </a:cubicBezTo>
                  <a:cubicBezTo>
                    <a:pt x="56" y="121"/>
                    <a:pt x="61" y="110"/>
                    <a:pt x="70" y="102"/>
                  </a:cubicBezTo>
                  <a:cubicBezTo>
                    <a:pt x="80" y="93"/>
                    <a:pt x="97" y="88"/>
                    <a:pt x="122" y="100"/>
                  </a:cubicBezTo>
                  <a:cubicBezTo>
                    <a:pt x="150" y="12"/>
                    <a:pt x="150" y="12"/>
                    <a:pt x="150" y="12"/>
                  </a:cubicBezTo>
                  <a:cubicBezTo>
                    <a:pt x="111" y="0"/>
                    <a:pt x="111" y="0"/>
                    <a:pt x="111" y="0"/>
                  </a:cubicBezTo>
                  <a:cubicBezTo>
                    <a:pt x="95" y="52"/>
                    <a:pt x="95" y="52"/>
                    <a:pt x="95" y="52"/>
                  </a:cubicBezTo>
                  <a:cubicBezTo>
                    <a:pt x="95" y="52"/>
                    <a:pt x="36" y="49"/>
                    <a:pt x="18" y="109"/>
                  </a:cubicBezTo>
                  <a:cubicBezTo>
                    <a:pt x="0" y="166"/>
                    <a:pt x="47" y="195"/>
                    <a:pt x="69" y="202"/>
                  </a:cubicBezTo>
                  <a:cubicBezTo>
                    <a:pt x="86" y="207"/>
                    <a:pt x="144" y="221"/>
                    <a:pt x="165" y="152"/>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1">
              <a:extLst>
                <a:ext uri="{FF2B5EF4-FFF2-40B4-BE49-F238E27FC236}">
                  <a16:creationId xmlns:a16="http://schemas.microsoft.com/office/drawing/2014/main" id="{8104D746-B654-440B-AF93-12B62B428C12}"/>
                </a:ext>
              </a:extLst>
            </p:cNvPr>
            <p:cNvSpPr>
              <a:spLocks/>
            </p:cNvSpPr>
            <p:nvPr/>
          </p:nvSpPr>
          <p:spPr bwMode="auto">
            <a:xfrm>
              <a:off x="803" y="150"/>
              <a:ext cx="121" cy="114"/>
            </a:xfrm>
            <a:custGeom>
              <a:avLst/>
              <a:gdLst>
                <a:gd name="T0" fmla="*/ 28 w 121"/>
                <a:gd name="T1" fmla="*/ 0 h 114"/>
                <a:gd name="T2" fmla="*/ 121 w 121"/>
                <a:gd name="T3" fmla="*/ 29 h 114"/>
                <a:gd name="T4" fmla="*/ 93 w 121"/>
                <a:gd name="T5" fmla="*/ 114 h 114"/>
                <a:gd name="T6" fmla="*/ 0 w 121"/>
                <a:gd name="T7" fmla="*/ 86 h 114"/>
                <a:gd name="T8" fmla="*/ 28 w 121"/>
                <a:gd name="T9" fmla="*/ 0 h 114"/>
              </a:gdLst>
              <a:ahLst/>
              <a:cxnLst>
                <a:cxn ang="0">
                  <a:pos x="T0" y="T1"/>
                </a:cxn>
                <a:cxn ang="0">
                  <a:pos x="T2" y="T3"/>
                </a:cxn>
                <a:cxn ang="0">
                  <a:pos x="T4" y="T5"/>
                </a:cxn>
                <a:cxn ang="0">
                  <a:pos x="T6" y="T7"/>
                </a:cxn>
                <a:cxn ang="0">
                  <a:pos x="T8" y="T9"/>
                </a:cxn>
              </a:cxnLst>
              <a:rect l="0" t="0" r="r" b="b"/>
              <a:pathLst>
                <a:path w="121" h="114">
                  <a:moveTo>
                    <a:pt x="28" y="0"/>
                  </a:moveTo>
                  <a:lnTo>
                    <a:pt x="121" y="29"/>
                  </a:lnTo>
                  <a:lnTo>
                    <a:pt x="93" y="114"/>
                  </a:lnTo>
                  <a:lnTo>
                    <a:pt x="0" y="86"/>
                  </a:lnTo>
                  <a:lnTo>
                    <a:pt x="28"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
              <a:extLst>
                <a:ext uri="{FF2B5EF4-FFF2-40B4-BE49-F238E27FC236}">
                  <a16:creationId xmlns:a16="http://schemas.microsoft.com/office/drawing/2014/main" id="{E43CF2B8-150E-4F74-96AF-56A8947BA75E}"/>
                </a:ext>
              </a:extLst>
            </p:cNvPr>
            <p:cNvSpPr>
              <a:spLocks/>
            </p:cNvSpPr>
            <p:nvPr/>
          </p:nvSpPr>
          <p:spPr bwMode="auto">
            <a:xfrm>
              <a:off x="1157" y="309"/>
              <a:ext cx="171" cy="197"/>
            </a:xfrm>
            <a:custGeom>
              <a:avLst/>
              <a:gdLst>
                <a:gd name="T0" fmla="*/ 7 w 72"/>
                <a:gd name="T1" fmla="*/ 39 h 83"/>
                <a:gd name="T2" fmla="*/ 23 w 72"/>
                <a:gd name="T3" fmla="*/ 35 h 83"/>
                <a:gd name="T4" fmla="*/ 33 w 72"/>
                <a:gd name="T5" fmla="*/ 18 h 83"/>
                <a:gd name="T6" fmla="*/ 48 w 72"/>
                <a:gd name="T7" fmla="*/ 23 h 83"/>
                <a:gd name="T8" fmla="*/ 50 w 72"/>
                <a:gd name="T9" fmla="*/ 36 h 83"/>
                <a:gd name="T10" fmla="*/ 33 w 72"/>
                <a:gd name="T11" fmla="*/ 48 h 83"/>
                <a:gd name="T12" fmla="*/ 42 w 72"/>
                <a:gd name="T13" fmla="*/ 83 h 83"/>
                <a:gd name="T14" fmla="*/ 57 w 72"/>
                <a:gd name="T15" fmla="*/ 79 h 83"/>
                <a:gd name="T16" fmla="*/ 52 w 72"/>
                <a:gd name="T17" fmla="*/ 58 h 83"/>
                <a:gd name="T18" fmla="*/ 66 w 72"/>
                <a:gd name="T19" fmla="*/ 23 h 83"/>
                <a:gd name="T20" fmla="*/ 29 w 72"/>
                <a:gd name="T21" fmla="*/ 2 h 83"/>
                <a:gd name="T22" fmla="*/ 7 w 72"/>
                <a:gd name="T23" fmla="*/ 3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83">
                  <a:moveTo>
                    <a:pt x="7" y="39"/>
                  </a:moveTo>
                  <a:cubicBezTo>
                    <a:pt x="23" y="35"/>
                    <a:pt x="23" y="35"/>
                    <a:pt x="23" y="35"/>
                  </a:cubicBezTo>
                  <a:cubicBezTo>
                    <a:pt x="23" y="35"/>
                    <a:pt x="20" y="22"/>
                    <a:pt x="33" y="18"/>
                  </a:cubicBezTo>
                  <a:cubicBezTo>
                    <a:pt x="40" y="16"/>
                    <a:pt x="45" y="20"/>
                    <a:pt x="48" y="23"/>
                  </a:cubicBezTo>
                  <a:cubicBezTo>
                    <a:pt x="50" y="27"/>
                    <a:pt x="51" y="32"/>
                    <a:pt x="50" y="36"/>
                  </a:cubicBezTo>
                  <a:cubicBezTo>
                    <a:pt x="48" y="41"/>
                    <a:pt x="44" y="47"/>
                    <a:pt x="33" y="48"/>
                  </a:cubicBezTo>
                  <a:cubicBezTo>
                    <a:pt x="42" y="83"/>
                    <a:pt x="42" y="83"/>
                    <a:pt x="42" y="83"/>
                  </a:cubicBezTo>
                  <a:cubicBezTo>
                    <a:pt x="57" y="79"/>
                    <a:pt x="57" y="79"/>
                    <a:pt x="57" y="79"/>
                  </a:cubicBezTo>
                  <a:cubicBezTo>
                    <a:pt x="52" y="58"/>
                    <a:pt x="52" y="58"/>
                    <a:pt x="52" y="58"/>
                  </a:cubicBezTo>
                  <a:cubicBezTo>
                    <a:pt x="52" y="58"/>
                    <a:pt x="72" y="47"/>
                    <a:pt x="66" y="23"/>
                  </a:cubicBezTo>
                  <a:cubicBezTo>
                    <a:pt x="60" y="0"/>
                    <a:pt x="38" y="0"/>
                    <a:pt x="29" y="2"/>
                  </a:cubicBezTo>
                  <a:cubicBezTo>
                    <a:pt x="22" y="4"/>
                    <a:pt x="0" y="12"/>
                    <a:pt x="7" y="39"/>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3">
              <a:extLst>
                <a:ext uri="{FF2B5EF4-FFF2-40B4-BE49-F238E27FC236}">
                  <a16:creationId xmlns:a16="http://schemas.microsoft.com/office/drawing/2014/main" id="{72EF3AE5-2E8E-4939-85A2-A17FA2122BBE}"/>
                </a:ext>
              </a:extLst>
            </p:cNvPr>
            <p:cNvSpPr>
              <a:spLocks/>
            </p:cNvSpPr>
            <p:nvPr/>
          </p:nvSpPr>
          <p:spPr bwMode="auto">
            <a:xfrm>
              <a:off x="1261" y="514"/>
              <a:ext cx="45" cy="45"/>
            </a:xfrm>
            <a:custGeom>
              <a:avLst/>
              <a:gdLst>
                <a:gd name="T0" fmla="*/ 45 w 45"/>
                <a:gd name="T1" fmla="*/ 35 h 45"/>
                <a:gd name="T2" fmla="*/ 10 w 45"/>
                <a:gd name="T3" fmla="*/ 45 h 45"/>
                <a:gd name="T4" fmla="*/ 0 w 45"/>
                <a:gd name="T5" fmla="*/ 9 h 45"/>
                <a:gd name="T6" fmla="*/ 36 w 45"/>
                <a:gd name="T7" fmla="*/ 0 h 45"/>
                <a:gd name="T8" fmla="*/ 45 w 45"/>
                <a:gd name="T9" fmla="*/ 35 h 45"/>
              </a:gdLst>
              <a:ahLst/>
              <a:cxnLst>
                <a:cxn ang="0">
                  <a:pos x="T0" y="T1"/>
                </a:cxn>
                <a:cxn ang="0">
                  <a:pos x="T2" y="T3"/>
                </a:cxn>
                <a:cxn ang="0">
                  <a:pos x="T4" y="T5"/>
                </a:cxn>
                <a:cxn ang="0">
                  <a:pos x="T6" y="T7"/>
                </a:cxn>
                <a:cxn ang="0">
                  <a:pos x="T8" y="T9"/>
                </a:cxn>
              </a:cxnLst>
              <a:rect l="0" t="0" r="r" b="b"/>
              <a:pathLst>
                <a:path w="45" h="45">
                  <a:moveTo>
                    <a:pt x="45" y="35"/>
                  </a:moveTo>
                  <a:lnTo>
                    <a:pt x="10" y="45"/>
                  </a:lnTo>
                  <a:lnTo>
                    <a:pt x="0" y="9"/>
                  </a:lnTo>
                  <a:lnTo>
                    <a:pt x="36" y="0"/>
                  </a:lnTo>
                  <a:lnTo>
                    <a:pt x="45" y="35"/>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4">
              <a:extLst>
                <a:ext uri="{FF2B5EF4-FFF2-40B4-BE49-F238E27FC236}">
                  <a16:creationId xmlns:a16="http://schemas.microsoft.com/office/drawing/2014/main" id="{EB46D431-9564-4E4C-88CA-F2A9A40BB9E4}"/>
                </a:ext>
              </a:extLst>
            </p:cNvPr>
            <p:cNvSpPr>
              <a:spLocks/>
            </p:cNvSpPr>
            <p:nvPr/>
          </p:nvSpPr>
          <p:spPr bwMode="auto">
            <a:xfrm>
              <a:off x="4241" y="1299"/>
              <a:ext cx="155" cy="209"/>
            </a:xfrm>
            <a:custGeom>
              <a:avLst/>
              <a:gdLst>
                <a:gd name="T0" fmla="*/ 0 w 65"/>
                <a:gd name="T1" fmla="*/ 27 h 88"/>
                <a:gd name="T2" fmla="*/ 15 w 65"/>
                <a:gd name="T3" fmla="*/ 33 h 88"/>
                <a:gd name="T4" fmla="*/ 33 w 65"/>
                <a:gd name="T5" fmla="*/ 25 h 88"/>
                <a:gd name="T6" fmla="*/ 42 w 65"/>
                <a:gd name="T7" fmla="*/ 37 h 88"/>
                <a:gd name="T8" fmla="*/ 36 w 65"/>
                <a:gd name="T9" fmla="*/ 49 h 88"/>
                <a:gd name="T10" fmla="*/ 16 w 65"/>
                <a:gd name="T11" fmla="*/ 48 h 88"/>
                <a:gd name="T12" fmla="*/ 3 w 65"/>
                <a:gd name="T13" fmla="*/ 82 h 88"/>
                <a:gd name="T14" fmla="*/ 18 w 65"/>
                <a:gd name="T15" fmla="*/ 88 h 88"/>
                <a:gd name="T16" fmla="*/ 26 w 65"/>
                <a:gd name="T17" fmla="*/ 68 h 88"/>
                <a:gd name="T18" fmla="*/ 57 w 65"/>
                <a:gd name="T19" fmla="*/ 47 h 88"/>
                <a:gd name="T20" fmla="*/ 38 w 65"/>
                <a:gd name="T21" fmla="*/ 9 h 88"/>
                <a:gd name="T22" fmla="*/ 0 w 65"/>
                <a:gd name="T23" fmla="*/ 2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88">
                  <a:moveTo>
                    <a:pt x="0" y="27"/>
                  </a:moveTo>
                  <a:cubicBezTo>
                    <a:pt x="15" y="33"/>
                    <a:pt x="15" y="33"/>
                    <a:pt x="15" y="33"/>
                  </a:cubicBezTo>
                  <a:cubicBezTo>
                    <a:pt x="15" y="33"/>
                    <a:pt x="20" y="20"/>
                    <a:pt x="33" y="25"/>
                  </a:cubicBezTo>
                  <a:cubicBezTo>
                    <a:pt x="40" y="27"/>
                    <a:pt x="42" y="33"/>
                    <a:pt x="42" y="37"/>
                  </a:cubicBezTo>
                  <a:cubicBezTo>
                    <a:pt x="42" y="41"/>
                    <a:pt x="40" y="46"/>
                    <a:pt x="36" y="49"/>
                  </a:cubicBezTo>
                  <a:cubicBezTo>
                    <a:pt x="32" y="52"/>
                    <a:pt x="25" y="54"/>
                    <a:pt x="16" y="48"/>
                  </a:cubicBezTo>
                  <a:cubicBezTo>
                    <a:pt x="3" y="82"/>
                    <a:pt x="3" y="82"/>
                    <a:pt x="3" y="82"/>
                  </a:cubicBezTo>
                  <a:cubicBezTo>
                    <a:pt x="18" y="88"/>
                    <a:pt x="18" y="88"/>
                    <a:pt x="18" y="88"/>
                  </a:cubicBezTo>
                  <a:cubicBezTo>
                    <a:pt x="26" y="68"/>
                    <a:pt x="26" y="68"/>
                    <a:pt x="26" y="68"/>
                  </a:cubicBezTo>
                  <a:cubicBezTo>
                    <a:pt x="26" y="68"/>
                    <a:pt x="49" y="70"/>
                    <a:pt x="57" y="47"/>
                  </a:cubicBezTo>
                  <a:cubicBezTo>
                    <a:pt x="65" y="25"/>
                    <a:pt x="47" y="12"/>
                    <a:pt x="38" y="9"/>
                  </a:cubicBezTo>
                  <a:cubicBezTo>
                    <a:pt x="32" y="7"/>
                    <a:pt x="9" y="0"/>
                    <a:pt x="0" y="27"/>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5">
              <a:extLst>
                <a:ext uri="{FF2B5EF4-FFF2-40B4-BE49-F238E27FC236}">
                  <a16:creationId xmlns:a16="http://schemas.microsoft.com/office/drawing/2014/main" id="{9AB47D49-DE5A-47FC-BD7A-3F5289A37E32}"/>
                </a:ext>
              </a:extLst>
            </p:cNvPr>
            <p:cNvSpPr>
              <a:spLocks/>
            </p:cNvSpPr>
            <p:nvPr/>
          </p:nvSpPr>
          <p:spPr bwMode="auto">
            <a:xfrm>
              <a:off x="4230" y="1513"/>
              <a:ext cx="49" cy="45"/>
            </a:xfrm>
            <a:custGeom>
              <a:avLst/>
              <a:gdLst>
                <a:gd name="T0" fmla="*/ 38 w 49"/>
                <a:gd name="T1" fmla="*/ 45 h 45"/>
                <a:gd name="T2" fmla="*/ 0 w 49"/>
                <a:gd name="T3" fmla="*/ 33 h 45"/>
                <a:gd name="T4" fmla="*/ 14 w 49"/>
                <a:gd name="T5" fmla="*/ 0 h 45"/>
                <a:gd name="T6" fmla="*/ 49 w 49"/>
                <a:gd name="T7" fmla="*/ 12 h 45"/>
                <a:gd name="T8" fmla="*/ 38 w 49"/>
                <a:gd name="T9" fmla="*/ 45 h 45"/>
              </a:gdLst>
              <a:ahLst/>
              <a:cxnLst>
                <a:cxn ang="0">
                  <a:pos x="T0" y="T1"/>
                </a:cxn>
                <a:cxn ang="0">
                  <a:pos x="T2" y="T3"/>
                </a:cxn>
                <a:cxn ang="0">
                  <a:pos x="T4" y="T5"/>
                </a:cxn>
                <a:cxn ang="0">
                  <a:pos x="T6" y="T7"/>
                </a:cxn>
                <a:cxn ang="0">
                  <a:pos x="T8" y="T9"/>
                </a:cxn>
              </a:cxnLst>
              <a:rect l="0" t="0" r="r" b="b"/>
              <a:pathLst>
                <a:path w="49" h="45">
                  <a:moveTo>
                    <a:pt x="38" y="45"/>
                  </a:moveTo>
                  <a:lnTo>
                    <a:pt x="0" y="33"/>
                  </a:lnTo>
                  <a:lnTo>
                    <a:pt x="14" y="0"/>
                  </a:lnTo>
                  <a:lnTo>
                    <a:pt x="49" y="12"/>
                  </a:lnTo>
                  <a:lnTo>
                    <a:pt x="38" y="45"/>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6">
              <a:extLst>
                <a:ext uri="{FF2B5EF4-FFF2-40B4-BE49-F238E27FC236}">
                  <a16:creationId xmlns:a16="http://schemas.microsoft.com/office/drawing/2014/main" id="{D962413C-B9BA-4E86-AEBD-4E9E69EC1818}"/>
                </a:ext>
              </a:extLst>
            </p:cNvPr>
            <p:cNvSpPr>
              <a:spLocks/>
            </p:cNvSpPr>
            <p:nvPr/>
          </p:nvSpPr>
          <p:spPr bwMode="auto">
            <a:xfrm>
              <a:off x="357" y="1551"/>
              <a:ext cx="382" cy="425"/>
            </a:xfrm>
            <a:custGeom>
              <a:avLst/>
              <a:gdLst>
                <a:gd name="T0" fmla="*/ 23 w 161"/>
                <a:gd name="T1" fmla="*/ 95 h 179"/>
                <a:gd name="T2" fmla="*/ 55 w 161"/>
                <a:gd name="T3" fmla="*/ 83 h 179"/>
                <a:gd name="T4" fmla="*/ 72 w 161"/>
                <a:gd name="T5" fmla="*/ 45 h 179"/>
                <a:gd name="T6" fmla="*/ 104 w 161"/>
                <a:gd name="T7" fmla="*/ 52 h 179"/>
                <a:gd name="T8" fmla="*/ 112 w 161"/>
                <a:gd name="T9" fmla="*/ 78 h 179"/>
                <a:gd name="T10" fmla="*/ 78 w 161"/>
                <a:gd name="T11" fmla="*/ 107 h 179"/>
                <a:gd name="T12" fmla="*/ 106 w 161"/>
                <a:gd name="T13" fmla="*/ 179 h 179"/>
                <a:gd name="T14" fmla="*/ 137 w 161"/>
                <a:gd name="T15" fmla="*/ 167 h 179"/>
                <a:gd name="T16" fmla="*/ 121 w 161"/>
                <a:gd name="T17" fmla="*/ 125 h 179"/>
                <a:gd name="T18" fmla="*/ 142 w 161"/>
                <a:gd name="T19" fmla="*/ 47 h 179"/>
                <a:gd name="T20" fmla="*/ 60 w 161"/>
                <a:gd name="T21" fmla="*/ 12 h 179"/>
                <a:gd name="T22" fmla="*/ 23 w 161"/>
                <a:gd name="T23" fmla="*/ 9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179">
                  <a:moveTo>
                    <a:pt x="23" y="95"/>
                  </a:moveTo>
                  <a:cubicBezTo>
                    <a:pt x="55" y="83"/>
                    <a:pt x="55" y="83"/>
                    <a:pt x="55" y="83"/>
                  </a:cubicBezTo>
                  <a:cubicBezTo>
                    <a:pt x="55" y="83"/>
                    <a:pt x="44" y="56"/>
                    <a:pt x="72" y="45"/>
                  </a:cubicBezTo>
                  <a:cubicBezTo>
                    <a:pt x="87" y="39"/>
                    <a:pt x="98" y="45"/>
                    <a:pt x="104" y="52"/>
                  </a:cubicBezTo>
                  <a:cubicBezTo>
                    <a:pt x="111" y="59"/>
                    <a:pt x="113" y="69"/>
                    <a:pt x="112" y="78"/>
                  </a:cubicBezTo>
                  <a:cubicBezTo>
                    <a:pt x="110" y="90"/>
                    <a:pt x="101" y="102"/>
                    <a:pt x="78" y="107"/>
                  </a:cubicBezTo>
                  <a:cubicBezTo>
                    <a:pt x="106" y="179"/>
                    <a:pt x="106" y="179"/>
                    <a:pt x="106" y="179"/>
                  </a:cubicBezTo>
                  <a:cubicBezTo>
                    <a:pt x="137" y="167"/>
                    <a:pt x="137" y="167"/>
                    <a:pt x="137" y="167"/>
                  </a:cubicBezTo>
                  <a:cubicBezTo>
                    <a:pt x="121" y="125"/>
                    <a:pt x="121" y="125"/>
                    <a:pt x="121" y="125"/>
                  </a:cubicBezTo>
                  <a:cubicBezTo>
                    <a:pt x="121" y="125"/>
                    <a:pt x="161" y="96"/>
                    <a:pt x="142" y="47"/>
                  </a:cubicBezTo>
                  <a:cubicBezTo>
                    <a:pt x="124" y="0"/>
                    <a:pt x="78" y="5"/>
                    <a:pt x="60" y="12"/>
                  </a:cubicBezTo>
                  <a:cubicBezTo>
                    <a:pt x="46" y="17"/>
                    <a:pt x="0" y="39"/>
                    <a:pt x="23" y="95"/>
                  </a:cubicBez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7">
              <a:extLst>
                <a:ext uri="{FF2B5EF4-FFF2-40B4-BE49-F238E27FC236}">
                  <a16:creationId xmlns:a16="http://schemas.microsoft.com/office/drawing/2014/main" id="{20560E94-1C97-4837-94FB-2A54767202CF}"/>
                </a:ext>
              </a:extLst>
            </p:cNvPr>
            <p:cNvSpPr>
              <a:spLocks/>
            </p:cNvSpPr>
            <p:nvPr/>
          </p:nvSpPr>
          <p:spPr bwMode="auto">
            <a:xfrm>
              <a:off x="620" y="1983"/>
              <a:ext cx="105" cy="102"/>
            </a:xfrm>
            <a:custGeom>
              <a:avLst/>
              <a:gdLst>
                <a:gd name="T0" fmla="*/ 105 w 105"/>
                <a:gd name="T1" fmla="*/ 71 h 102"/>
                <a:gd name="T2" fmla="*/ 29 w 105"/>
                <a:gd name="T3" fmla="*/ 102 h 102"/>
                <a:gd name="T4" fmla="*/ 0 w 105"/>
                <a:gd name="T5" fmla="*/ 29 h 102"/>
                <a:gd name="T6" fmla="*/ 79 w 105"/>
                <a:gd name="T7" fmla="*/ 0 h 102"/>
                <a:gd name="T8" fmla="*/ 105 w 105"/>
                <a:gd name="T9" fmla="*/ 71 h 102"/>
              </a:gdLst>
              <a:ahLst/>
              <a:cxnLst>
                <a:cxn ang="0">
                  <a:pos x="T0" y="T1"/>
                </a:cxn>
                <a:cxn ang="0">
                  <a:pos x="T2" y="T3"/>
                </a:cxn>
                <a:cxn ang="0">
                  <a:pos x="T4" y="T5"/>
                </a:cxn>
                <a:cxn ang="0">
                  <a:pos x="T6" y="T7"/>
                </a:cxn>
                <a:cxn ang="0">
                  <a:pos x="T8" y="T9"/>
                </a:cxn>
              </a:cxnLst>
              <a:rect l="0" t="0" r="r" b="b"/>
              <a:pathLst>
                <a:path w="105" h="102">
                  <a:moveTo>
                    <a:pt x="105" y="71"/>
                  </a:moveTo>
                  <a:lnTo>
                    <a:pt x="29" y="102"/>
                  </a:lnTo>
                  <a:lnTo>
                    <a:pt x="0" y="29"/>
                  </a:lnTo>
                  <a:lnTo>
                    <a:pt x="79" y="0"/>
                  </a:lnTo>
                  <a:lnTo>
                    <a:pt x="105" y="71"/>
                  </a:ln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8">
              <a:extLst>
                <a:ext uri="{FF2B5EF4-FFF2-40B4-BE49-F238E27FC236}">
                  <a16:creationId xmlns:a16="http://schemas.microsoft.com/office/drawing/2014/main" id="{6AAF8071-89EE-42EE-B2D0-3D5957593AD2}"/>
                </a:ext>
              </a:extLst>
            </p:cNvPr>
            <p:cNvSpPr>
              <a:spLocks/>
            </p:cNvSpPr>
            <p:nvPr/>
          </p:nvSpPr>
          <p:spPr bwMode="auto">
            <a:xfrm>
              <a:off x="4037" y="1926"/>
              <a:ext cx="271" cy="302"/>
            </a:xfrm>
            <a:custGeom>
              <a:avLst/>
              <a:gdLst>
                <a:gd name="T0" fmla="*/ 98 w 114"/>
                <a:gd name="T1" fmla="*/ 59 h 127"/>
                <a:gd name="T2" fmla="*/ 75 w 114"/>
                <a:gd name="T3" fmla="*/ 68 h 127"/>
                <a:gd name="T4" fmla="*/ 63 w 114"/>
                <a:gd name="T5" fmla="*/ 95 h 127"/>
                <a:gd name="T6" fmla="*/ 41 w 114"/>
                <a:gd name="T7" fmla="*/ 90 h 127"/>
                <a:gd name="T8" fmla="*/ 35 w 114"/>
                <a:gd name="T9" fmla="*/ 71 h 127"/>
                <a:gd name="T10" fmla="*/ 59 w 114"/>
                <a:gd name="T11" fmla="*/ 51 h 127"/>
                <a:gd name="T12" fmla="*/ 39 w 114"/>
                <a:gd name="T13" fmla="*/ 0 h 127"/>
                <a:gd name="T14" fmla="*/ 17 w 114"/>
                <a:gd name="T15" fmla="*/ 8 h 127"/>
                <a:gd name="T16" fmla="*/ 28 w 114"/>
                <a:gd name="T17" fmla="*/ 39 h 127"/>
                <a:gd name="T18" fmla="*/ 13 w 114"/>
                <a:gd name="T19" fmla="*/ 94 h 127"/>
                <a:gd name="T20" fmla="*/ 72 w 114"/>
                <a:gd name="T21" fmla="*/ 118 h 127"/>
                <a:gd name="T22" fmla="*/ 98 w 114"/>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27">
                  <a:moveTo>
                    <a:pt x="98" y="59"/>
                  </a:moveTo>
                  <a:cubicBezTo>
                    <a:pt x="75" y="68"/>
                    <a:pt x="75" y="68"/>
                    <a:pt x="75" y="68"/>
                  </a:cubicBezTo>
                  <a:cubicBezTo>
                    <a:pt x="75" y="68"/>
                    <a:pt x="83" y="87"/>
                    <a:pt x="63" y="95"/>
                  </a:cubicBezTo>
                  <a:cubicBezTo>
                    <a:pt x="53" y="99"/>
                    <a:pt x="45" y="95"/>
                    <a:pt x="41" y="90"/>
                  </a:cubicBezTo>
                  <a:cubicBezTo>
                    <a:pt x="36" y="85"/>
                    <a:pt x="34" y="78"/>
                    <a:pt x="35" y="71"/>
                  </a:cubicBezTo>
                  <a:cubicBezTo>
                    <a:pt x="37" y="63"/>
                    <a:pt x="43" y="54"/>
                    <a:pt x="59" y="51"/>
                  </a:cubicBezTo>
                  <a:cubicBezTo>
                    <a:pt x="39" y="0"/>
                    <a:pt x="39" y="0"/>
                    <a:pt x="39" y="0"/>
                  </a:cubicBezTo>
                  <a:cubicBezTo>
                    <a:pt x="17" y="8"/>
                    <a:pt x="17" y="8"/>
                    <a:pt x="17" y="8"/>
                  </a:cubicBezTo>
                  <a:cubicBezTo>
                    <a:pt x="28" y="39"/>
                    <a:pt x="28" y="39"/>
                    <a:pt x="28" y="39"/>
                  </a:cubicBezTo>
                  <a:cubicBezTo>
                    <a:pt x="28" y="39"/>
                    <a:pt x="0" y="59"/>
                    <a:pt x="13" y="94"/>
                  </a:cubicBezTo>
                  <a:cubicBezTo>
                    <a:pt x="26" y="127"/>
                    <a:pt x="59" y="123"/>
                    <a:pt x="72" y="118"/>
                  </a:cubicBezTo>
                  <a:cubicBezTo>
                    <a:pt x="82" y="115"/>
                    <a:pt x="114" y="99"/>
                    <a:pt x="98" y="5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9">
              <a:extLst>
                <a:ext uri="{FF2B5EF4-FFF2-40B4-BE49-F238E27FC236}">
                  <a16:creationId xmlns:a16="http://schemas.microsoft.com/office/drawing/2014/main" id="{7160E538-C2EB-485E-AE50-26A1DB9D3832}"/>
                </a:ext>
              </a:extLst>
            </p:cNvPr>
            <p:cNvSpPr>
              <a:spLocks/>
            </p:cNvSpPr>
            <p:nvPr/>
          </p:nvSpPr>
          <p:spPr bwMode="auto">
            <a:xfrm>
              <a:off x="4047" y="1850"/>
              <a:ext cx="73" cy="71"/>
            </a:xfrm>
            <a:custGeom>
              <a:avLst/>
              <a:gdLst>
                <a:gd name="T0" fmla="*/ 0 w 73"/>
                <a:gd name="T1" fmla="*/ 22 h 71"/>
                <a:gd name="T2" fmla="*/ 54 w 73"/>
                <a:gd name="T3" fmla="*/ 0 h 71"/>
                <a:gd name="T4" fmla="*/ 73 w 73"/>
                <a:gd name="T5" fmla="*/ 50 h 71"/>
                <a:gd name="T6" fmla="*/ 21 w 73"/>
                <a:gd name="T7" fmla="*/ 71 h 71"/>
                <a:gd name="T8" fmla="*/ 0 w 73"/>
                <a:gd name="T9" fmla="*/ 22 h 71"/>
              </a:gdLst>
              <a:ahLst/>
              <a:cxnLst>
                <a:cxn ang="0">
                  <a:pos x="T0" y="T1"/>
                </a:cxn>
                <a:cxn ang="0">
                  <a:pos x="T2" y="T3"/>
                </a:cxn>
                <a:cxn ang="0">
                  <a:pos x="T4" y="T5"/>
                </a:cxn>
                <a:cxn ang="0">
                  <a:pos x="T6" y="T7"/>
                </a:cxn>
                <a:cxn ang="0">
                  <a:pos x="T8" y="T9"/>
                </a:cxn>
              </a:cxnLst>
              <a:rect l="0" t="0" r="r" b="b"/>
              <a:pathLst>
                <a:path w="73" h="71">
                  <a:moveTo>
                    <a:pt x="0" y="22"/>
                  </a:moveTo>
                  <a:lnTo>
                    <a:pt x="54" y="0"/>
                  </a:lnTo>
                  <a:lnTo>
                    <a:pt x="73" y="50"/>
                  </a:lnTo>
                  <a:lnTo>
                    <a:pt x="21" y="71"/>
                  </a:lnTo>
                  <a:lnTo>
                    <a:pt x="0" y="22"/>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
              <a:extLst>
                <a:ext uri="{FF2B5EF4-FFF2-40B4-BE49-F238E27FC236}">
                  <a16:creationId xmlns:a16="http://schemas.microsoft.com/office/drawing/2014/main" id="{368664DE-0556-45B6-B683-DC8A2C0EBACE}"/>
                </a:ext>
              </a:extLst>
            </p:cNvPr>
            <p:cNvSpPr>
              <a:spLocks/>
            </p:cNvSpPr>
            <p:nvPr/>
          </p:nvSpPr>
          <p:spPr bwMode="auto">
            <a:xfrm>
              <a:off x="463" y="3218"/>
              <a:ext cx="442" cy="949"/>
            </a:xfrm>
            <a:custGeom>
              <a:avLst/>
              <a:gdLst>
                <a:gd name="T0" fmla="*/ 155 w 186"/>
                <a:gd name="T1" fmla="*/ 296 h 400"/>
                <a:gd name="T2" fmla="*/ 138 w 186"/>
                <a:gd name="T3" fmla="*/ 256 h 400"/>
                <a:gd name="T4" fmla="*/ 109 w 186"/>
                <a:gd name="T5" fmla="*/ 221 h 400"/>
                <a:gd name="T6" fmla="*/ 97 w 186"/>
                <a:gd name="T7" fmla="*/ 150 h 400"/>
                <a:gd name="T8" fmla="*/ 63 w 186"/>
                <a:gd name="T9" fmla="*/ 123 h 400"/>
                <a:gd name="T10" fmla="*/ 56 w 186"/>
                <a:gd name="T11" fmla="*/ 102 h 400"/>
                <a:gd name="T12" fmla="*/ 2 w 186"/>
                <a:gd name="T13" fmla="*/ 0 h 400"/>
                <a:gd name="T14" fmla="*/ 23 w 186"/>
                <a:gd name="T15" fmla="*/ 98 h 400"/>
                <a:gd name="T16" fmla="*/ 39 w 186"/>
                <a:gd name="T17" fmla="*/ 135 h 400"/>
                <a:gd name="T18" fmla="*/ 36 w 186"/>
                <a:gd name="T19" fmla="*/ 200 h 400"/>
                <a:gd name="T20" fmla="*/ 70 w 186"/>
                <a:gd name="T21" fmla="*/ 266 h 400"/>
                <a:gd name="T22" fmla="*/ 54 w 186"/>
                <a:gd name="T23" fmla="*/ 327 h 400"/>
                <a:gd name="T24" fmla="*/ 64 w 186"/>
                <a:gd name="T25" fmla="*/ 353 h 400"/>
                <a:gd name="T26" fmla="*/ 141 w 186"/>
                <a:gd name="T27" fmla="*/ 398 h 400"/>
                <a:gd name="T28" fmla="*/ 186 w 186"/>
                <a:gd name="T29" fmla="*/ 400 h 400"/>
                <a:gd name="T30" fmla="*/ 155 w 186"/>
                <a:gd name="T31" fmla="*/ 2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6" h="400">
                  <a:moveTo>
                    <a:pt x="155" y="296"/>
                  </a:moveTo>
                  <a:cubicBezTo>
                    <a:pt x="159" y="281"/>
                    <a:pt x="149" y="267"/>
                    <a:pt x="138" y="256"/>
                  </a:cubicBezTo>
                  <a:cubicBezTo>
                    <a:pt x="128" y="245"/>
                    <a:pt x="115" y="236"/>
                    <a:pt x="109" y="221"/>
                  </a:cubicBezTo>
                  <a:cubicBezTo>
                    <a:pt x="100" y="199"/>
                    <a:pt x="112" y="169"/>
                    <a:pt x="97" y="150"/>
                  </a:cubicBezTo>
                  <a:cubicBezTo>
                    <a:pt x="88" y="139"/>
                    <a:pt x="71" y="135"/>
                    <a:pt x="63" y="123"/>
                  </a:cubicBezTo>
                  <a:cubicBezTo>
                    <a:pt x="59" y="117"/>
                    <a:pt x="57" y="109"/>
                    <a:pt x="56" y="102"/>
                  </a:cubicBezTo>
                  <a:cubicBezTo>
                    <a:pt x="47" y="64"/>
                    <a:pt x="28" y="28"/>
                    <a:pt x="2" y="0"/>
                  </a:cubicBezTo>
                  <a:cubicBezTo>
                    <a:pt x="0" y="34"/>
                    <a:pt x="7" y="68"/>
                    <a:pt x="23" y="98"/>
                  </a:cubicBezTo>
                  <a:cubicBezTo>
                    <a:pt x="29" y="110"/>
                    <a:pt x="37" y="122"/>
                    <a:pt x="39" y="135"/>
                  </a:cubicBezTo>
                  <a:cubicBezTo>
                    <a:pt x="42" y="157"/>
                    <a:pt x="30" y="179"/>
                    <a:pt x="36" y="200"/>
                  </a:cubicBezTo>
                  <a:cubicBezTo>
                    <a:pt x="42" y="225"/>
                    <a:pt x="69" y="241"/>
                    <a:pt x="70" y="266"/>
                  </a:cubicBezTo>
                  <a:cubicBezTo>
                    <a:pt x="71" y="288"/>
                    <a:pt x="53" y="306"/>
                    <a:pt x="54" y="327"/>
                  </a:cubicBezTo>
                  <a:cubicBezTo>
                    <a:pt x="55" y="336"/>
                    <a:pt x="59" y="345"/>
                    <a:pt x="64" y="353"/>
                  </a:cubicBezTo>
                  <a:cubicBezTo>
                    <a:pt x="80" y="380"/>
                    <a:pt x="104" y="399"/>
                    <a:pt x="141" y="398"/>
                  </a:cubicBezTo>
                  <a:cubicBezTo>
                    <a:pt x="186" y="400"/>
                    <a:pt x="186" y="400"/>
                    <a:pt x="186" y="400"/>
                  </a:cubicBezTo>
                  <a:cubicBezTo>
                    <a:pt x="155" y="296"/>
                    <a:pt x="155" y="296"/>
                    <a:pt x="155" y="296"/>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1">
              <a:extLst>
                <a:ext uri="{FF2B5EF4-FFF2-40B4-BE49-F238E27FC236}">
                  <a16:creationId xmlns:a16="http://schemas.microsoft.com/office/drawing/2014/main" id="{2459B7A6-94C5-434B-9D34-EBDE6C9BB76B}"/>
                </a:ext>
              </a:extLst>
            </p:cNvPr>
            <p:cNvSpPr>
              <a:spLocks/>
            </p:cNvSpPr>
            <p:nvPr/>
          </p:nvSpPr>
          <p:spPr bwMode="auto">
            <a:xfrm>
              <a:off x="466" y="3218"/>
              <a:ext cx="439" cy="949"/>
            </a:xfrm>
            <a:custGeom>
              <a:avLst/>
              <a:gdLst>
                <a:gd name="T0" fmla="*/ 1 w 185"/>
                <a:gd name="T1" fmla="*/ 0 h 400"/>
                <a:gd name="T2" fmla="*/ 0 w 185"/>
                <a:gd name="T3" fmla="*/ 10 h 400"/>
                <a:gd name="T4" fmla="*/ 22 w 185"/>
                <a:gd name="T5" fmla="*/ 98 h 400"/>
                <a:gd name="T6" fmla="*/ 38 w 185"/>
                <a:gd name="T7" fmla="*/ 135 h 400"/>
                <a:gd name="T8" fmla="*/ 39 w 185"/>
                <a:gd name="T9" fmla="*/ 143 h 400"/>
                <a:gd name="T10" fmla="*/ 33 w 185"/>
                <a:gd name="T11" fmla="*/ 188 h 400"/>
                <a:gd name="T12" fmla="*/ 35 w 185"/>
                <a:gd name="T13" fmla="*/ 200 h 400"/>
                <a:gd name="T14" fmla="*/ 69 w 185"/>
                <a:gd name="T15" fmla="*/ 266 h 400"/>
                <a:gd name="T16" fmla="*/ 69 w 185"/>
                <a:gd name="T17" fmla="*/ 268 h 400"/>
                <a:gd name="T18" fmla="*/ 53 w 185"/>
                <a:gd name="T19" fmla="*/ 325 h 400"/>
                <a:gd name="T20" fmla="*/ 53 w 185"/>
                <a:gd name="T21" fmla="*/ 327 h 400"/>
                <a:gd name="T22" fmla="*/ 63 w 185"/>
                <a:gd name="T23" fmla="*/ 353 h 400"/>
                <a:gd name="T24" fmla="*/ 138 w 185"/>
                <a:gd name="T25" fmla="*/ 398 h 400"/>
                <a:gd name="T26" fmla="*/ 140 w 185"/>
                <a:gd name="T27" fmla="*/ 398 h 400"/>
                <a:gd name="T28" fmla="*/ 185 w 185"/>
                <a:gd name="T29" fmla="*/ 400 h 400"/>
                <a:gd name="T30" fmla="*/ 154 w 185"/>
                <a:gd name="T31" fmla="*/ 296 h 400"/>
                <a:gd name="T32" fmla="*/ 154 w 185"/>
                <a:gd name="T33" fmla="*/ 296 h 400"/>
                <a:gd name="T34" fmla="*/ 155 w 185"/>
                <a:gd name="T35" fmla="*/ 289 h 400"/>
                <a:gd name="T36" fmla="*/ 137 w 185"/>
                <a:gd name="T37" fmla="*/ 256 h 400"/>
                <a:gd name="T38" fmla="*/ 108 w 185"/>
                <a:gd name="T39" fmla="*/ 221 h 400"/>
                <a:gd name="T40" fmla="*/ 104 w 185"/>
                <a:gd name="T41" fmla="*/ 194 h 400"/>
                <a:gd name="T42" fmla="*/ 104 w 185"/>
                <a:gd name="T43" fmla="*/ 185 h 400"/>
                <a:gd name="T44" fmla="*/ 96 w 185"/>
                <a:gd name="T45" fmla="*/ 150 h 400"/>
                <a:gd name="T46" fmla="*/ 62 w 185"/>
                <a:gd name="T47" fmla="*/ 123 h 400"/>
                <a:gd name="T48" fmla="*/ 55 w 185"/>
                <a:gd name="T49" fmla="*/ 102 h 400"/>
                <a:gd name="T50" fmla="*/ 1 w 185"/>
                <a:gd name="T5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5" h="400">
                  <a:moveTo>
                    <a:pt x="1" y="0"/>
                  </a:moveTo>
                  <a:cubicBezTo>
                    <a:pt x="0" y="4"/>
                    <a:pt x="0" y="7"/>
                    <a:pt x="0" y="10"/>
                  </a:cubicBezTo>
                  <a:cubicBezTo>
                    <a:pt x="0" y="41"/>
                    <a:pt x="8" y="71"/>
                    <a:pt x="22" y="98"/>
                  </a:cubicBezTo>
                  <a:cubicBezTo>
                    <a:pt x="28" y="110"/>
                    <a:pt x="36" y="122"/>
                    <a:pt x="38" y="135"/>
                  </a:cubicBezTo>
                  <a:cubicBezTo>
                    <a:pt x="38" y="138"/>
                    <a:pt x="39" y="140"/>
                    <a:pt x="39" y="143"/>
                  </a:cubicBezTo>
                  <a:cubicBezTo>
                    <a:pt x="39" y="158"/>
                    <a:pt x="33" y="174"/>
                    <a:pt x="33" y="188"/>
                  </a:cubicBezTo>
                  <a:cubicBezTo>
                    <a:pt x="33" y="192"/>
                    <a:pt x="34" y="196"/>
                    <a:pt x="35" y="200"/>
                  </a:cubicBezTo>
                  <a:cubicBezTo>
                    <a:pt x="41" y="225"/>
                    <a:pt x="68" y="241"/>
                    <a:pt x="69" y="266"/>
                  </a:cubicBezTo>
                  <a:cubicBezTo>
                    <a:pt x="69" y="267"/>
                    <a:pt x="69" y="268"/>
                    <a:pt x="69" y="268"/>
                  </a:cubicBezTo>
                  <a:cubicBezTo>
                    <a:pt x="69" y="288"/>
                    <a:pt x="53" y="305"/>
                    <a:pt x="53" y="325"/>
                  </a:cubicBezTo>
                  <a:cubicBezTo>
                    <a:pt x="53" y="326"/>
                    <a:pt x="53" y="327"/>
                    <a:pt x="53" y="327"/>
                  </a:cubicBezTo>
                  <a:cubicBezTo>
                    <a:pt x="54" y="336"/>
                    <a:pt x="58" y="345"/>
                    <a:pt x="63" y="353"/>
                  </a:cubicBezTo>
                  <a:cubicBezTo>
                    <a:pt x="79" y="379"/>
                    <a:pt x="103" y="398"/>
                    <a:pt x="138" y="398"/>
                  </a:cubicBezTo>
                  <a:cubicBezTo>
                    <a:pt x="139" y="398"/>
                    <a:pt x="139" y="398"/>
                    <a:pt x="140" y="398"/>
                  </a:cubicBezTo>
                  <a:cubicBezTo>
                    <a:pt x="185" y="400"/>
                    <a:pt x="185" y="400"/>
                    <a:pt x="185" y="400"/>
                  </a:cubicBezTo>
                  <a:cubicBezTo>
                    <a:pt x="154" y="296"/>
                    <a:pt x="154" y="296"/>
                    <a:pt x="154" y="296"/>
                  </a:cubicBezTo>
                  <a:cubicBezTo>
                    <a:pt x="154" y="296"/>
                    <a:pt x="154" y="296"/>
                    <a:pt x="154" y="296"/>
                  </a:cubicBezTo>
                  <a:cubicBezTo>
                    <a:pt x="155" y="294"/>
                    <a:pt x="155" y="292"/>
                    <a:pt x="155" y="289"/>
                  </a:cubicBezTo>
                  <a:cubicBezTo>
                    <a:pt x="155" y="277"/>
                    <a:pt x="147" y="265"/>
                    <a:pt x="137" y="256"/>
                  </a:cubicBezTo>
                  <a:cubicBezTo>
                    <a:pt x="127" y="245"/>
                    <a:pt x="114" y="236"/>
                    <a:pt x="108" y="221"/>
                  </a:cubicBezTo>
                  <a:cubicBezTo>
                    <a:pt x="105" y="213"/>
                    <a:pt x="104" y="203"/>
                    <a:pt x="104" y="194"/>
                  </a:cubicBezTo>
                  <a:cubicBezTo>
                    <a:pt x="104" y="191"/>
                    <a:pt x="104" y="188"/>
                    <a:pt x="104" y="185"/>
                  </a:cubicBezTo>
                  <a:cubicBezTo>
                    <a:pt x="104" y="172"/>
                    <a:pt x="104" y="160"/>
                    <a:pt x="96" y="150"/>
                  </a:cubicBezTo>
                  <a:cubicBezTo>
                    <a:pt x="87" y="139"/>
                    <a:pt x="70" y="135"/>
                    <a:pt x="62" y="123"/>
                  </a:cubicBezTo>
                  <a:cubicBezTo>
                    <a:pt x="58" y="117"/>
                    <a:pt x="56" y="109"/>
                    <a:pt x="55" y="102"/>
                  </a:cubicBezTo>
                  <a:cubicBezTo>
                    <a:pt x="46" y="64"/>
                    <a:pt x="27" y="28"/>
                    <a:pt x="1" y="0"/>
                  </a:cubicBezTo>
                </a:path>
              </a:pathLst>
            </a:custGeom>
            <a:solidFill>
              <a:srgbClr val="8F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2">
              <a:extLst>
                <a:ext uri="{FF2B5EF4-FFF2-40B4-BE49-F238E27FC236}">
                  <a16:creationId xmlns:a16="http://schemas.microsoft.com/office/drawing/2014/main" id="{3E253808-AF77-4C88-B91E-FAEF8924931D}"/>
                </a:ext>
              </a:extLst>
            </p:cNvPr>
            <p:cNvSpPr>
              <a:spLocks/>
            </p:cNvSpPr>
            <p:nvPr/>
          </p:nvSpPr>
          <p:spPr bwMode="auto">
            <a:xfrm>
              <a:off x="872" y="2852"/>
              <a:ext cx="425" cy="1320"/>
            </a:xfrm>
            <a:custGeom>
              <a:avLst/>
              <a:gdLst>
                <a:gd name="T0" fmla="*/ 35 w 179"/>
                <a:gd name="T1" fmla="*/ 555 h 556"/>
                <a:gd name="T2" fmla="*/ 68 w 179"/>
                <a:gd name="T3" fmla="*/ 541 h 556"/>
                <a:gd name="T4" fmla="*/ 77 w 179"/>
                <a:gd name="T5" fmla="*/ 518 h 556"/>
                <a:gd name="T6" fmla="*/ 84 w 179"/>
                <a:gd name="T7" fmla="*/ 489 h 556"/>
                <a:gd name="T8" fmla="*/ 99 w 179"/>
                <a:gd name="T9" fmla="*/ 419 h 556"/>
                <a:gd name="T10" fmla="*/ 120 w 179"/>
                <a:gd name="T11" fmla="*/ 334 h 556"/>
                <a:gd name="T12" fmla="*/ 129 w 179"/>
                <a:gd name="T13" fmla="*/ 260 h 556"/>
                <a:gd name="T14" fmla="*/ 153 w 179"/>
                <a:gd name="T15" fmla="*/ 181 h 556"/>
                <a:gd name="T16" fmla="*/ 162 w 179"/>
                <a:gd name="T17" fmla="*/ 124 h 556"/>
                <a:gd name="T18" fmla="*/ 178 w 179"/>
                <a:gd name="T19" fmla="*/ 82 h 556"/>
                <a:gd name="T20" fmla="*/ 178 w 179"/>
                <a:gd name="T21" fmla="*/ 35 h 556"/>
                <a:gd name="T22" fmla="*/ 173 w 179"/>
                <a:gd name="T23" fmla="*/ 3 h 556"/>
                <a:gd name="T24" fmla="*/ 171 w 179"/>
                <a:gd name="T25" fmla="*/ 1 h 556"/>
                <a:gd name="T26" fmla="*/ 132 w 179"/>
                <a:gd name="T27" fmla="*/ 49 h 556"/>
                <a:gd name="T28" fmla="*/ 100 w 179"/>
                <a:gd name="T29" fmla="*/ 162 h 556"/>
                <a:gd name="T30" fmla="*/ 73 w 179"/>
                <a:gd name="T31" fmla="*/ 210 h 556"/>
                <a:gd name="T32" fmla="*/ 70 w 179"/>
                <a:gd name="T33" fmla="*/ 286 h 556"/>
                <a:gd name="T34" fmla="*/ 45 w 179"/>
                <a:gd name="T35" fmla="*/ 327 h 556"/>
                <a:gd name="T36" fmla="*/ 39 w 179"/>
                <a:gd name="T37" fmla="*/ 393 h 556"/>
                <a:gd name="T38" fmla="*/ 12 w 179"/>
                <a:gd name="T39" fmla="*/ 460 h 556"/>
                <a:gd name="T40" fmla="*/ 1 w 179"/>
                <a:gd name="T41" fmla="*/ 488 h 556"/>
                <a:gd name="T42" fmla="*/ 14 w 179"/>
                <a:gd name="T43" fmla="*/ 547 h 556"/>
                <a:gd name="T44" fmla="*/ 20 w 179"/>
                <a:gd name="T45" fmla="*/ 553 h 556"/>
                <a:gd name="T46" fmla="*/ 14 w 179"/>
                <a:gd name="T47" fmla="*/ 546 h 556"/>
                <a:gd name="T48" fmla="*/ 2 w 179"/>
                <a:gd name="T49" fmla="*/ 489 h 556"/>
                <a:gd name="T50" fmla="*/ 13 w 179"/>
                <a:gd name="T51" fmla="*/ 461 h 556"/>
                <a:gd name="T52" fmla="*/ 41 w 179"/>
                <a:gd name="T53" fmla="*/ 393 h 556"/>
                <a:gd name="T54" fmla="*/ 47 w 179"/>
                <a:gd name="T55" fmla="*/ 328 h 556"/>
                <a:gd name="T56" fmla="*/ 72 w 179"/>
                <a:gd name="T57" fmla="*/ 287 h 556"/>
                <a:gd name="T58" fmla="*/ 76 w 179"/>
                <a:gd name="T59" fmla="*/ 211 h 556"/>
                <a:gd name="T60" fmla="*/ 102 w 179"/>
                <a:gd name="T61" fmla="*/ 163 h 556"/>
                <a:gd name="T62" fmla="*/ 135 w 179"/>
                <a:gd name="T63" fmla="*/ 50 h 556"/>
                <a:gd name="T64" fmla="*/ 173 w 179"/>
                <a:gd name="T65" fmla="*/ 4 h 556"/>
                <a:gd name="T66" fmla="*/ 171 w 179"/>
                <a:gd name="T67" fmla="*/ 5 h 556"/>
                <a:gd name="T68" fmla="*/ 176 w 179"/>
                <a:gd name="T69" fmla="*/ 66 h 556"/>
                <a:gd name="T70" fmla="*/ 170 w 179"/>
                <a:gd name="T71" fmla="*/ 95 h 556"/>
                <a:gd name="T72" fmla="*/ 154 w 179"/>
                <a:gd name="T73" fmla="*/ 152 h 556"/>
                <a:gd name="T74" fmla="*/ 140 w 179"/>
                <a:gd name="T75" fmla="*/ 235 h 556"/>
                <a:gd name="T76" fmla="*/ 121 w 179"/>
                <a:gd name="T77" fmla="*/ 284 h 556"/>
                <a:gd name="T78" fmla="*/ 98 w 179"/>
                <a:gd name="T79" fmla="*/ 376 h 556"/>
                <a:gd name="T80" fmla="*/ 99 w 179"/>
                <a:gd name="T81" fmla="*/ 458 h 556"/>
                <a:gd name="T82" fmla="*/ 77 w 179"/>
                <a:gd name="T83" fmla="*/ 503 h 556"/>
                <a:gd name="T84" fmla="*/ 74 w 179"/>
                <a:gd name="T85" fmla="*/ 531 h 556"/>
                <a:gd name="T86" fmla="*/ 49 w 179"/>
                <a:gd name="T87" fmla="*/ 550 h 556"/>
                <a:gd name="T88" fmla="*/ 26 w 179"/>
                <a:gd name="T89" fmla="*/ 55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9" h="556">
                  <a:moveTo>
                    <a:pt x="23" y="555"/>
                  </a:moveTo>
                  <a:cubicBezTo>
                    <a:pt x="23" y="555"/>
                    <a:pt x="27" y="556"/>
                    <a:pt x="35" y="555"/>
                  </a:cubicBezTo>
                  <a:cubicBezTo>
                    <a:pt x="39" y="554"/>
                    <a:pt x="44" y="553"/>
                    <a:pt x="50" y="551"/>
                  </a:cubicBezTo>
                  <a:cubicBezTo>
                    <a:pt x="55" y="549"/>
                    <a:pt x="62" y="546"/>
                    <a:pt x="68" y="541"/>
                  </a:cubicBezTo>
                  <a:cubicBezTo>
                    <a:pt x="71" y="539"/>
                    <a:pt x="73" y="535"/>
                    <a:pt x="75" y="531"/>
                  </a:cubicBezTo>
                  <a:cubicBezTo>
                    <a:pt x="77" y="527"/>
                    <a:pt x="77" y="522"/>
                    <a:pt x="77" y="518"/>
                  </a:cubicBezTo>
                  <a:cubicBezTo>
                    <a:pt x="77" y="513"/>
                    <a:pt x="77" y="508"/>
                    <a:pt x="78" y="503"/>
                  </a:cubicBezTo>
                  <a:cubicBezTo>
                    <a:pt x="79" y="498"/>
                    <a:pt x="81" y="494"/>
                    <a:pt x="84" y="489"/>
                  </a:cubicBezTo>
                  <a:cubicBezTo>
                    <a:pt x="89" y="480"/>
                    <a:pt x="98" y="471"/>
                    <a:pt x="100" y="458"/>
                  </a:cubicBezTo>
                  <a:cubicBezTo>
                    <a:pt x="104" y="446"/>
                    <a:pt x="101" y="432"/>
                    <a:pt x="99" y="419"/>
                  </a:cubicBezTo>
                  <a:cubicBezTo>
                    <a:pt x="97" y="406"/>
                    <a:pt x="95" y="391"/>
                    <a:pt x="100" y="377"/>
                  </a:cubicBezTo>
                  <a:cubicBezTo>
                    <a:pt x="105" y="363"/>
                    <a:pt x="115" y="350"/>
                    <a:pt x="120" y="334"/>
                  </a:cubicBezTo>
                  <a:cubicBezTo>
                    <a:pt x="125" y="319"/>
                    <a:pt x="122" y="301"/>
                    <a:pt x="124" y="284"/>
                  </a:cubicBezTo>
                  <a:cubicBezTo>
                    <a:pt x="124" y="276"/>
                    <a:pt x="126" y="267"/>
                    <a:pt x="129" y="260"/>
                  </a:cubicBezTo>
                  <a:cubicBezTo>
                    <a:pt x="133" y="252"/>
                    <a:pt x="138" y="244"/>
                    <a:pt x="142" y="236"/>
                  </a:cubicBezTo>
                  <a:cubicBezTo>
                    <a:pt x="150" y="219"/>
                    <a:pt x="151" y="200"/>
                    <a:pt x="153" y="181"/>
                  </a:cubicBezTo>
                  <a:cubicBezTo>
                    <a:pt x="155" y="172"/>
                    <a:pt x="156" y="162"/>
                    <a:pt x="157" y="152"/>
                  </a:cubicBezTo>
                  <a:cubicBezTo>
                    <a:pt x="158" y="143"/>
                    <a:pt x="159" y="133"/>
                    <a:pt x="162" y="124"/>
                  </a:cubicBezTo>
                  <a:cubicBezTo>
                    <a:pt x="164" y="114"/>
                    <a:pt x="168" y="105"/>
                    <a:pt x="172" y="96"/>
                  </a:cubicBezTo>
                  <a:cubicBezTo>
                    <a:pt x="174" y="91"/>
                    <a:pt x="176" y="87"/>
                    <a:pt x="178" y="82"/>
                  </a:cubicBezTo>
                  <a:cubicBezTo>
                    <a:pt x="178" y="76"/>
                    <a:pt x="179" y="71"/>
                    <a:pt x="179" y="66"/>
                  </a:cubicBezTo>
                  <a:cubicBezTo>
                    <a:pt x="179" y="56"/>
                    <a:pt x="179" y="46"/>
                    <a:pt x="178" y="35"/>
                  </a:cubicBezTo>
                  <a:cubicBezTo>
                    <a:pt x="177" y="25"/>
                    <a:pt x="175" y="15"/>
                    <a:pt x="174" y="4"/>
                  </a:cubicBezTo>
                  <a:cubicBezTo>
                    <a:pt x="174" y="4"/>
                    <a:pt x="173" y="3"/>
                    <a:pt x="173" y="3"/>
                  </a:cubicBezTo>
                  <a:cubicBezTo>
                    <a:pt x="173" y="0"/>
                    <a:pt x="173" y="0"/>
                    <a:pt x="173" y="0"/>
                  </a:cubicBezTo>
                  <a:cubicBezTo>
                    <a:pt x="171" y="1"/>
                    <a:pt x="171" y="1"/>
                    <a:pt x="171" y="1"/>
                  </a:cubicBezTo>
                  <a:cubicBezTo>
                    <a:pt x="162" y="6"/>
                    <a:pt x="154" y="13"/>
                    <a:pt x="147" y="22"/>
                  </a:cubicBezTo>
                  <a:cubicBezTo>
                    <a:pt x="141" y="30"/>
                    <a:pt x="136" y="39"/>
                    <a:pt x="132" y="49"/>
                  </a:cubicBezTo>
                  <a:cubicBezTo>
                    <a:pt x="125" y="68"/>
                    <a:pt x="122" y="88"/>
                    <a:pt x="118" y="108"/>
                  </a:cubicBezTo>
                  <a:cubicBezTo>
                    <a:pt x="115" y="127"/>
                    <a:pt x="110" y="146"/>
                    <a:pt x="100" y="162"/>
                  </a:cubicBezTo>
                  <a:cubicBezTo>
                    <a:pt x="95" y="170"/>
                    <a:pt x="89" y="177"/>
                    <a:pt x="84" y="185"/>
                  </a:cubicBezTo>
                  <a:cubicBezTo>
                    <a:pt x="79" y="193"/>
                    <a:pt x="74" y="201"/>
                    <a:pt x="73" y="210"/>
                  </a:cubicBezTo>
                  <a:cubicBezTo>
                    <a:pt x="70" y="229"/>
                    <a:pt x="81" y="246"/>
                    <a:pt x="79" y="263"/>
                  </a:cubicBezTo>
                  <a:cubicBezTo>
                    <a:pt x="78" y="271"/>
                    <a:pt x="74" y="279"/>
                    <a:pt x="70" y="286"/>
                  </a:cubicBezTo>
                  <a:cubicBezTo>
                    <a:pt x="66" y="293"/>
                    <a:pt x="62" y="300"/>
                    <a:pt x="57" y="306"/>
                  </a:cubicBezTo>
                  <a:cubicBezTo>
                    <a:pt x="52" y="313"/>
                    <a:pt x="48" y="320"/>
                    <a:pt x="45" y="327"/>
                  </a:cubicBezTo>
                  <a:cubicBezTo>
                    <a:pt x="42" y="334"/>
                    <a:pt x="40" y="342"/>
                    <a:pt x="39" y="350"/>
                  </a:cubicBezTo>
                  <a:cubicBezTo>
                    <a:pt x="38" y="365"/>
                    <a:pt x="40" y="379"/>
                    <a:pt x="39" y="393"/>
                  </a:cubicBezTo>
                  <a:cubicBezTo>
                    <a:pt x="38" y="406"/>
                    <a:pt x="34" y="418"/>
                    <a:pt x="28" y="429"/>
                  </a:cubicBezTo>
                  <a:cubicBezTo>
                    <a:pt x="23" y="440"/>
                    <a:pt x="17" y="450"/>
                    <a:pt x="12" y="460"/>
                  </a:cubicBezTo>
                  <a:cubicBezTo>
                    <a:pt x="9" y="465"/>
                    <a:pt x="7" y="470"/>
                    <a:pt x="5" y="474"/>
                  </a:cubicBezTo>
                  <a:cubicBezTo>
                    <a:pt x="3" y="479"/>
                    <a:pt x="2" y="484"/>
                    <a:pt x="1" y="488"/>
                  </a:cubicBezTo>
                  <a:cubicBezTo>
                    <a:pt x="0" y="498"/>
                    <a:pt x="0" y="506"/>
                    <a:pt x="1" y="514"/>
                  </a:cubicBezTo>
                  <a:cubicBezTo>
                    <a:pt x="3" y="529"/>
                    <a:pt x="8" y="540"/>
                    <a:pt x="14" y="547"/>
                  </a:cubicBezTo>
                  <a:cubicBezTo>
                    <a:pt x="15" y="548"/>
                    <a:pt x="16" y="549"/>
                    <a:pt x="17" y="551"/>
                  </a:cubicBezTo>
                  <a:cubicBezTo>
                    <a:pt x="18" y="552"/>
                    <a:pt x="19" y="552"/>
                    <a:pt x="20" y="553"/>
                  </a:cubicBezTo>
                  <a:cubicBezTo>
                    <a:pt x="22" y="554"/>
                    <a:pt x="23" y="555"/>
                    <a:pt x="23" y="555"/>
                  </a:cubicBezTo>
                  <a:cubicBezTo>
                    <a:pt x="23" y="555"/>
                    <a:pt x="19" y="553"/>
                    <a:pt x="14" y="546"/>
                  </a:cubicBezTo>
                  <a:cubicBezTo>
                    <a:pt x="9" y="540"/>
                    <a:pt x="4" y="529"/>
                    <a:pt x="2" y="514"/>
                  </a:cubicBezTo>
                  <a:cubicBezTo>
                    <a:pt x="1" y="506"/>
                    <a:pt x="1" y="498"/>
                    <a:pt x="2" y="489"/>
                  </a:cubicBezTo>
                  <a:cubicBezTo>
                    <a:pt x="3" y="484"/>
                    <a:pt x="4" y="479"/>
                    <a:pt x="6" y="475"/>
                  </a:cubicBezTo>
                  <a:cubicBezTo>
                    <a:pt x="8" y="470"/>
                    <a:pt x="11" y="466"/>
                    <a:pt x="13" y="461"/>
                  </a:cubicBezTo>
                  <a:cubicBezTo>
                    <a:pt x="18" y="451"/>
                    <a:pt x="24" y="441"/>
                    <a:pt x="30" y="430"/>
                  </a:cubicBezTo>
                  <a:cubicBezTo>
                    <a:pt x="35" y="419"/>
                    <a:pt x="40" y="407"/>
                    <a:pt x="41" y="393"/>
                  </a:cubicBezTo>
                  <a:cubicBezTo>
                    <a:pt x="43" y="379"/>
                    <a:pt x="41" y="365"/>
                    <a:pt x="42" y="350"/>
                  </a:cubicBezTo>
                  <a:cubicBezTo>
                    <a:pt x="42" y="342"/>
                    <a:pt x="44" y="335"/>
                    <a:pt x="47" y="328"/>
                  </a:cubicBezTo>
                  <a:cubicBezTo>
                    <a:pt x="50" y="321"/>
                    <a:pt x="54" y="314"/>
                    <a:pt x="59" y="308"/>
                  </a:cubicBezTo>
                  <a:cubicBezTo>
                    <a:pt x="63" y="301"/>
                    <a:pt x="68" y="295"/>
                    <a:pt x="72" y="287"/>
                  </a:cubicBezTo>
                  <a:cubicBezTo>
                    <a:pt x="77" y="280"/>
                    <a:pt x="80" y="272"/>
                    <a:pt x="81" y="263"/>
                  </a:cubicBezTo>
                  <a:cubicBezTo>
                    <a:pt x="83" y="245"/>
                    <a:pt x="73" y="228"/>
                    <a:pt x="76" y="211"/>
                  </a:cubicBezTo>
                  <a:cubicBezTo>
                    <a:pt x="77" y="202"/>
                    <a:pt x="81" y="194"/>
                    <a:pt x="86" y="186"/>
                  </a:cubicBezTo>
                  <a:cubicBezTo>
                    <a:pt x="91" y="179"/>
                    <a:pt x="97" y="171"/>
                    <a:pt x="102" y="163"/>
                  </a:cubicBezTo>
                  <a:cubicBezTo>
                    <a:pt x="113" y="147"/>
                    <a:pt x="118" y="128"/>
                    <a:pt x="121" y="108"/>
                  </a:cubicBezTo>
                  <a:cubicBezTo>
                    <a:pt x="125" y="89"/>
                    <a:pt x="128" y="69"/>
                    <a:pt x="135" y="50"/>
                  </a:cubicBezTo>
                  <a:cubicBezTo>
                    <a:pt x="139" y="41"/>
                    <a:pt x="143" y="32"/>
                    <a:pt x="150" y="23"/>
                  </a:cubicBezTo>
                  <a:cubicBezTo>
                    <a:pt x="156" y="15"/>
                    <a:pt x="163" y="9"/>
                    <a:pt x="173" y="4"/>
                  </a:cubicBezTo>
                  <a:cubicBezTo>
                    <a:pt x="171" y="3"/>
                    <a:pt x="171" y="3"/>
                    <a:pt x="171" y="3"/>
                  </a:cubicBezTo>
                  <a:cubicBezTo>
                    <a:pt x="171" y="3"/>
                    <a:pt x="171" y="4"/>
                    <a:pt x="171" y="5"/>
                  </a:cubicBezTo>
                  <a:cubicBezTo>
                    <a:pt x="172" y="15"/>
                    <a:pt x="174" y="25"/>
                    <a:pt x="175" y="36"/>
                  </a:cubicBezTo>
                  <a:cubicBezTo>
                    <a:pt x="176" y="46"/>
                    <a:pt x="177" y="56"/>
                    <a:pt x="176" y="66"/>
                  </a:cubicBezTo>
                  <a:cubicBezTo>
                    <a:pt x="176" y="71"/>
                    <a:pt x="176" y="76"/>
                    <a:pt x="175" y="81"/>
                  </a:cubicBezTo>
                  <a:cubicBezTo>
                    <a:pt x="174" y="86"/>
                    <a:pt x="172" y="90"/>
                    <a:pt x="170" y="95"/>
                  </a:cubicBezTo>
                  <a:cubicBezTo>
                    <a:pt x="166" y="104"/>
                    <a:pt x="162" y="113"/>
                    <a:pt x="159" y="123"/>
                  </a:cubicBezTo>
                  <a:cubicBezTo>
                    <a:pt x="156" y="133"/>
                    <a:pt x="155" y="143"/>
                    <a:pt x="154" y="152"/>
                  </a:cubicBezTo>
                  <a:cubicBezTo>
                    <a:pt x="153" y="162"/>
                    <a:pt x="152" y="171"/>
                    <a:pt x="151" y="181"/>
                  </a:cubicBezTo>
                  <a:cubicBezTo>
                    <a:pt x="149" y="200"/>
                    <a:pt x="147" y="218"/>
                    <a:pt x="140" y="235"/>
                  </a:cubicBezTo>
                  <a:cubicBezTo>
                    <a:pt x="136" y="243"/>
                    <a:pt x="131" y="250"/>
                    <a:pt x="127" y="259"/>
                  </a:cubicBezTo>
                  <a:cubicBezTo>
                    <a:pt x="123" y="267"/>
                    <a:pt x="121" y="276"/>
                    <a:pt x="121" y="284"/>
                  </a:cubicBezTo>
                  <a:cubicBezTo>
                    <a:pt x="120" y="302"/>
                    <a:pt x="122" y="318"/>
                    <a:pt x="118" y="334"/>
                  </a:cubicBezTo>
                  <a:cubicBezTo>
                    <a:pt x="113" y="349"/>
                    <a:pt x="103" y="362"/>
                    <a:pt x="98" y="376"/>
                  </a:cubicBezTo>
                  <a:cubicBezTo>
                    <a:pt x="93" y="391"/>
                    <a:pt x="95" y="406"/>
                    <a:pt x="97" y="419"/>
                  </a:cubicBezTo>
                  <a:cubicBezTo>
                    <a:pt x="99" y="433"/>
                    <a:pt x="102" y="446"/>
                    <a:pt x="99" y="458"/>
                  </a:cubicBezTo>
                  <a:cubicBezTo>
                    <a:pt x="96" y="470"/>
                    <a:pt x="88" y="479"/>
                    <a:pt x="82" y="488"/>
                  </a:cubicBezTo>
                  <a:cubicBezTo>
                    <a:pt x="79" y="493"/>
                    <a:pt x="77" y="498"/>
                    <a:pt x="77" y="503"/>
                  </a:cubicBezTo>
                  <a:cubicBezTo>
                    <a:pt x="76" y="508"/>
                    <a:pt x="76" y="513"/>
                    <a:pt x="76" y="518"/>
                  </a:cubicBezTo>
                  <a:cubicBezTo>
                    <a:pt x="75" y="522"/>
                    <a:pt x="75" y="527"/>
                    <a:pt x="74" y="531"/>
                  </a:cubicBezTo>
                  <a:cubicBezTo>
                    <a:pt x="72" y="535"/>
                    <a:pt x="70" y="538"/>
                    <a:pt x="67" y="540"/>
                  </a:cubicBezTo>
                  <a:cubicBezTo>
                    <a:pt x="61" y="545"/>
                    <a:pt x="55" y="548"/>
                    <a:pt x="49" y="550"/>
                  </a:cubicBezTo>
                  <a:cubicBezTo>
                    <a:pt x="44" y="552"/>
                    <a:pt x="39" y="553"/>
                    <a:pt x="35" y="554"/>
                  </a:cubicBezTo>
                  <a:cubicBezTo>
                    <a:pt x="31" y="555"/>
                    <a:pt x="28" y="555"/>
                    <a:pt x="26" y="555"/>
                  </a:cubicBezTo>
                  <a:cubicBezTo>
                    <a:pt x="24" y="555"/>
                    <a:pt x="23" y="555"/>
                    <a:pt x="23" y="55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3">
              <a:extLst>
                <a:ext uri="{FF2B5EF4-FFF2-40B4-BE49-F238E27FC236}">
                  <a16:creationId xmlns:a16="http://schemas.microsoft.com/office/drawing/2014/main" id="{29F03C3A-0A59-4A61-81F9-23B7640EEA1D}"/>
                </a:ext>
              </a:extLst>
            </p:cNvPr>
            <p:cNvSpPr>
              <a:spLocks/>
            </p:cNvSpPr>
            <p:nvPr/>
          </p:nvSpPr>
          <p:spPr bwMode="auto">
            <a:xfrm>
              <a:off x="926" y="2916"/>
              <a:ext cx="335" cy="1254"/>
            </a:xfrm>
            <a:custGeom>
              <a:avLst/>
              <a:gdLst>
                <a:gd name="T0" fmla="*/ 141 w 141"/>
                <a:gd name="T1" fmla="*/ 0 h 528"/>
                <a:gd name="T2" fmla="*/ 141 w 141"/>
                <a:gd name="T3" fmla="*/ 2 h 528"/>
                <a:gd name="T4" fmla="*/ 140 w 141"/>
                <a:gd name="T5" fmla="*/ 6 h 528"/>
                <a:gd name="T6" fmla="*/ 136 w 141"/>
                <a:gd name="T7" fmla="*/ 21 h 528"/>
                <a:gd name="T8" fmla="*/ 127 w 141"/>
                <a:gd name="T9" fmla="*/ 44 h 528"/>
                <a:gd name="T10" fmla="*/ 116 w 141"/>
                <a:gd name="T11" fmla="*/ 76 h 528"/>
                <a:gd name="T12" fmla="*/ 107 w 141"/>
                <a:gd name="T13" fmla="*/ 116 h 528"/>
                <a:gd name="T14" fmla="*/ 92 w 141"/>
                <a:gd name="T15" fmla="*/ 159 h 528"/>
                <a:gd name="T16" fmla="*/ 81 w 141"/>
                <a:gd name="T17" fmla="*/ 182 h 528"/>
                <a:gd name="T18" fmla="*/ 75 w 141"/>
                <a:gd name="T19" fmla="*/ 208 h 528"/>
                <a:gd name="T20" fmla="*/ 65 w 141"/>
                <a:gd name="T21" fmla="*/ 262 h 528"/>
                <a:gd name="T22" fmla="*/ 40 w 141"/>
                <a:gd name="T23" fmla="*/ 365 h 528"/>
                <a:gd name="T24" fmla="*/ 19 w 141"/>
                <a:gd name="T25" fmla="*/ 450 h 528"/>
                <a:gd name="T26" fmla="*/ 5 w 141"/>
                <a:gd name="T27" fmla="*/ 507 h 528"/>
                <a:gd name="T28" fmla="*/ 1 w 141"/>
                <a:gd name="T29" fmla="*/ 522 h 528"/>
                <a:gd name="T30" fmla="*/ 0 w 141"/>
                <a:gd name="T31" fmla="*/ 526 h 528"/>
                <a:gd name="T32" fmla="*/ 0 w 141"/>
                <a:gd name="T33" fmla="*/ 528 h 528"/>
                <a:gd name="T34" fmla="*/ 0 w 141"/>
                <a:gd name="T35" fmla="*/ 526 h 528"/>
                <a:gd name="T36" fmla="*/ 1 w 141"/>
                <a:gd name="T37" fmla="*/ 523 h 528"/>
                <a:gd name="T38" fmla="*/ 6 w 141"/>
                <a:gd name="T39" fmla="*/ 507 h 528"/>
                <a:gd name="T40" fmla="*/ 21 w 141"/>
                <a:gd name="T41" fmla="*/ 450 h 528"/>
                <a:gd name="T42" fmla="*/ 42 w 141"/>
                <a:gd name="T43" fmla="*/ 366 h 528"/>
                <a:gd name="T44" fmla="*/ 68 w 141"/>
                <a:gd name="T45" fmla="*/ 263 h 528"/>
                <a:gd name="T46" fmla="*/ 78 w 141"/>
                <a:gd name="T47" fmla="*/ 208 h 528"/>
                <a:gd name="T48" fmla="*/ 84 w 141"/>
                <a:gd name="T49" fmla="*/ 183 h 528"/>
                <a:gd name="T50" fmla="*/ 95 w 141"/>
                <a:gd name="T51" fmla="*/ 161 h 528"/>
                <a:gd name="T52" fmla="*/ 109 w 141"/>
                <a:gd name="T53" fmla="*/ 116 h 528"/>
                <a:gd name="T54" fmla="*/ 118 w 141"/>
                <a:gd name="T55" fmla="*/ 77 h 528"/>
                <a:gd name="T56" fmla="*/ 128 w 141"/>
                <a:gd name="T57" fmla="*/ 45 h 528"/>
                <a:gd name="T58" fmla="*/ 137 w 141"/>
                <a:gd name="T59" fmla="*/ 21 h 528"/>
                <a:gd name="T60" fmla="*/ 140 w 141"/>
                <a:gd name="T61" fmla="*/ 6 h 528"/>
                <a:gd name="T62" fmla="*/ 141 w 141"/>
                <a:gd name="T63" fmla="*/ 2 h 528"/>
                <a:gd name="T64" fmla="*/ 141 w 141"/>
                <a:gd name="T65"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528">
                  <a:moveTo>
                    <a:pt x="141" y="0"/>
                  </a:moveTo>
                  <a:cubicBezTo>
                    <a:pt x="141" y="0"/>
                    <a:pt x="141" y="1"/>
                    <a:pt x="141" y="2"/>
                  </a:cubicBezTo>
                  <a:cubicBezTo>
                    <a:pt x="141" y="3"/>
                    <a:pt x="140" y="4"/>
                    <a:pt x="140" y="6"/>
                  </a:cubicBezTo>
                  <a:cubicBezTo>
                    <a:pt x="139" y="9"/>
                    <a:pt x="138" y="14"/>
                    <a:pt x="136" y="21"/>
                  </a:cubicBezTo>
                  <a:cubicBezTo>
                    <a:pt x="134" y="28"/>
                    <a:pt x="130" y="35"/>
                    <a:pt x="127" y="44"/>
                  </a:cubicBezTo>
                  <a:cubicBezTo>
                    <a:pt x="123" y="54"/>
                    <a:pt x="120" y="64"/>
                    <a:pt x="116" y="76"/>
                  </a:cubicBezTo>
                  <a:cubicBezTo>
                    <a:pt x="113" y="88"/>
                    <a:pt x="110" y="101"/>
                    <a:pt x="107" y="116"/>
                  </a:cubicBezTo>
                  <a:cubicBezTo>
                    <a:pt x="103" y="130"/>
                    <a:pt x="100" y="145"/>
                    <a:pt x="92" y="159"/>
                  </a:cubicBezTo>
                  <a:cubicBezTo>
                    <a:pt x="89" y="167"/>
                    <a:pt x="85" y="174"/>
                    <a:pt x="81" y="182"/>
                  </a:cubicBezTo>
                  <a:cubicBezTo>
                    <a:pt x="78" y="190"/>
                    <a:pt x="76" y="199"/>
                    <a:pt x="75" y="208"/>
                  </a:cubicBezTo>
                  <a:cubicBezTo>
                    <a:pt x="73" y="226"/>
                    <a:pt x="69" y="244"/>
                    <a:pt x="65" y="262"/>
                  </a:cubicBezTo>
                  <a:cubicBezTo>
                    <a:pt x="56" y="299"/>
                    <a:pt x="48" y="334"/>
                    <a:pt x="40" y="365"/>
                  </a:cubicBezTo>
                  <a:cubicBezTo>
                    <a:pt x="32" y="397"/>
                    <a:pt x="25" y="426"/>
                    <a:pt x="19" y="450"/>
                  </a:cubicBezTo>
                  <a:cubicBezTo>
                    <a:pt x="13" y="474"/>
                    <a:pt x="8" y="493"/>
                    <a:pt x="5" y="507"/>
                  </a:cubicBezTo>
                  <a:cubicBezTo>
                    <a:pt x="3" y="513"/>
                    <a:pt x="2" y="519"/>
                    <a:pt x="1" y="522"/>
                  </a:cubicBezTo>
                  <a:cubicBezTo>
                    <a:pt x="0" y="524"/>
                    <a:pt x="0" y="525"/>
                    <a:pt x="0" y="526"/>
                  </a:cubicBezTo>
                  <a:cubicBezTo>
                    <a:pt x="0" y="527"/>
                    <a:pt x="0" y="528"/>
                    <a:pt x="0" y="528"/>
                  </a:cubicBezTo>
                  <a:cubicBezTo>
                    <a:pt x="0" y="528"/>
                    <a:pt x="0" y="527"/>
                    <a:pt x="0" y="526"/>
                  </a:cubicBezTo>
                  <a:cubicBezTo>
                    <a:pt x="1" y="525"/>
                    <a:pt x="1" y="524"/>
                    <a:pt x="1" y="523"/>
                  </a:cubicBezTo>
                  <a:cubicBezTo>
                    <a:pt x="2" y="519"/>
                    <a:pt x="4" y="514"/>
                    <a:pt x="6" y="507"/>
                  </a:cubicBezTo>
                  <a:cubicBezTo>
                    <a:pt x="9" y="493"/>
                    <a:pt x="14" y="474"/>
                    <a:pt x="21" y="450"/>
                  </a:cubicBezTo>
                  <a:cubicBezTo>
                    <a:pt x="27" y="426"/>
                    <a:pt x="34" y="398"/>
                    <a:pt x="42" y="366"/>
                  </a:cubicBezTo>
                  <a:cubicBezTo>
                    <a:pt x="50" y="334"/>
                    <a:pt x="59" y="299"/>
                    <a:pt x="68" y="263"/>
                  </a:cubicBezTo>
                  <a:cubicBezTo>
                    <a:pt x="72" y="244"/>
                    <a:pt x="75" y="226"/>
                    <a:pt x="78" y="208"/>
                  </a:cubicBezTo>
                  <a:cubicBezTo>
                    <a:pt x="79" y="199"/>
                    <a:pt x="81" y="191"/>
                    <a:pt x="84" y="183"/>
                  </a:cubicBezTo>
                  <a:cubicBezTo>
                    <a:pt x="87" y="175"/>
                    <a:pt x="91" y="168"/>
                    <a:pt x="95" y="161"/>
                  </a:cubicBezTo>
                  <a:cubicBezTo>
                    <a:pt x="103" y="146"/>
                    <a:pt x="106" y="130"/>
                    <a:pt x="109" y="116"/>
                  </a:cubicBezTo>
                  <a:cubicBezTo>
                    <a:pt x="112" y="102"/>
                    <a:pt x="115" y="89"/>
                    <a:pt x="118" y="77"/>
                  </a:cubicBezTo>
                  <a:cubicBezTo>
                    <a:pt x="121" y="65"/>
                    <a:pt x="125" y="54"/>
                    <a:pt x="128" y="45"/>
                  </a:cubicBezTo>
                  <a:cubicBezTo>
                    <a:pt x="132" y="36"/>
                    <a:pt x="136" y="28"/>
                    <a:pt x="137" y="21"/>
                  </a:cubicBezTo>
                  <a:cubicBezTo>
                    <a:pt x="139" y="15"/>
                    <a:pt x="140" y="9"/>
                    <a:pt x="140" y="6"/>
                  </a:cubicBezTo>
                  <a:cubicBezTo>
                    <a:pt x="141" y="4"/>
                    <a:pt x="141" y="3"/>
                    <a:pt x="141" y="2"/>
                  </a:cubicBezTo>
                  <a:cubicBezTo>
                    <a:pt x="141" y="1"/>
                    <a:pt x="141" y="0"/>
                    <a:pt x="141"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4">
              <a:extLst>
                <a:ext uri="{FF2B5EF4-FFF2-40B4-BE49-F238E27FC236}">
                  <a16:creationId xmlns:a16="http://schemas.microsoft.com/office/drawing/2014/main" id="{4ABBC7DB-50C3-4935-8ED0-24E0FF67C6B0}"/>
                </a:ext>
              </a:extLst>
            </p:cNvPr>
            <p:cNvSpPr>
              <a:spLocks/>
            </p:cNvSpPr>
            <p:nvPr/>
          </p:nvSpPr>
          <p:spPr bwMode="auto">
            <a:xfrm>
              <a:off x="556" y="2517"/>
              <a:ext cx="477" cy="1653"/>
            </a:xfrm>
            <a:custGeom>
              <a:avLst/>
              <a:gdLst>
                <a:gd name="T0" fmla="*/ 164 w 201"/>
                <a:gd name="T1" fmla="*/ 696 h 696"/>
                <a:gd name="T2" fmla="*/ 189 w 201"/>
                <a:gd name="T3" fmla="*/ 594 h 696"/>
                <a:gd name="T4" fmla="*/ 152 w 201"/>
                <a:gd name="T5" fmla="*/ 499 h 696"/>
                <a:gd name="T6" fmla="*/ 152 w 201"/>
                <a:gd name="T7" fmla="*/ 421 h 696"/>
                <a:gd name="T8" fmla="*/ 111 w 201"/>
                <a:gd name="T9" fmla="*/ 325 h 696"/>
                <a:gd name="T10" fmla="*/ 121 w 201"/>
                <a:gd name="T11" fmla="*/ 267 h 696"/>
                <a:gd name="T12" fmla="*/ 90 w 201"/>
                <a:gd name="T13" fmla="*/ 202 h 696"/>
                <a:gd name="T14" fmla="*/ 65 w 201"/>
                <a:gd name="T15" fmla="*/ 94 h 696"/>
                <a:gd name="T16" fmla="*/ 13 w 201"/>
                <a:gd name="T17" fmla="*/ 0 h 696"/>
                <a:gd name="T18" fmla="*/ 2 w 201"/>
                <a:gd name="T19" fmla="*/ 94 h 696"/>
                <a:gd name="T20" fmla="*/ 23 w 201"/>
                <a:gd name="T21" fmla="*/ 172 h 696"/>
                <a:gd name="T22" fmla="*/ 27 w 201"/>
                <a:gd name="T23" fmla="*/ 231 h 696"/>
                <a:gd name="T24" fmla="*/ 36 w 201"/>
                <a:gd name="T25" fmla="*/ 288 h 696"/>
                <a:gd name="T26" fmla="*/ 54 w 201"/>
                <a:gd name="T27" fmla="*/ 329 h 696"/>
                <a:gd name="T28" fmla="*/ 58 w 201"/>
                <a:gd name="T29" fmla="*/ 413 h 696"/>
                <a:gd name="T30" fmla="*/ 82 w 201"/>
                <a:gd name="T31" fmla="*/ 479 h 696"/>
                <a:gd name="T32" fmla="*/ 76 w 201"/>
                <a:gd name="T33" fmla="*/ 578 h 696"/>
                <a:gd name="T34" fmla="*/ 98 w 201"/>
                <a:gd name="T35" fmla="*/ 622 h 696"/>
                <a:gd name="T36" fmla="*/ 100 w 201"/>
                <a:gd name="T37" fmla="*/ 660 h 696"/>
                <a:gd name="T38" fmla="*/ 164 w 201"/>
                <a:gd name="T39" fmla="*/ 695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1" h="696">
                  <a:moveTo>
                    <a:pt x="164" y="696"/>
                  </a:moveTo>
                  <a:cubicBezTo>
                    <a:pt x="193" y="679"/>
                    <a:pt x="201" y="626"/>
                    <a:pt x="189" y="594"/>
                  </a:cubicBezTo>
                  <a:cubicBezTo>
                    <a:pt x="177" y="562"/>
                    <a:pt x="156" y="533"/>
                    <a:pt x="152" y="499"/>
                  </a:cubicBezTo>
                  <a:cubicBezTo>
                    <a:pt x="150" y="473"/>
                    <a:pt x="158" y="447"/>
                    <a:pt x="152" y="421"/>
                  </a:cubicBezTo>
                  <a:cubicBezTo>
                    <a:pt x="144" y="387"/>
                    <a:pt x="110" y="360"/>
                    <a:pt x="111" y="325"/>
                  </a:cubicBezTo>
                  <a:cubicBezTo>
                    <a:pt x="111" y="305"/>
                    <a:pt x="122" y="286"/>
                    <a:pt x="121" y="267"/>
                  </a:cubicBezTo>
                  <a:cubicBezTo>
                    <a:pt x="120" y="242"/>
                    <a:pt x="102" y="223"/>
                    <a:pt x="90" y="202"/>
                  </a:cubicBezTo>
                  <a:cubicBezTo>
                    <a:pt x="72" y="169"/>
                    <a:pt x="71" y="130"/>
                    <a:pt x="65" y="94"/>
                  </a:cubicBezTo>
                  <a:cubicBezTo>
                    <a:pt x="59" y="57"/>
                    <a:pt x="45" y="18"/>
                    <a:pt x="13" y="0"/>
                  </a:cubicBezTo>
                  <a:cubicBezTo>
                    <a:pt x="8" y="31"/>
                    <a:pt x="0" y="52"/>
                    <a:pt x="2" y="94"/>
                  </a:cubicBezTo>
                  <a:cubicBezTo>
                    <a:pt x="3" y="109"/>
                    <a:pt x="21" y="138"/>
                    <a:pt x="23" y="172"/>
                  </a:cubicBezTo>
                  <a:cubicBezTo>
                    <a:pt x="25" y="192"/>
                    <a:pt x="26" y="211"/>
                    <a:pt x="27" y="231"/>
                  </a:cubicBezTo>
                  <a:cubicBezTo>
                    <a:pt x="28" y="251"/>
                    <a:pt x="29" y="270"/>
                    <a:pt x="36" y="288"/>
                  </a:cubicBezTo>
                  <a:cubicBezTo>
                    <a:pt x="42" y="302"/>
                    <a:pt x="50" y="315"/>
                    <a:pt x="54" y="329"/>
                  </a:cubicBezTo>
                  <a:cubicBezTo>
                    <a:pt x="61" y="356"/>
                    <a:pt x="52" y="385"/>
                    <a:pt x="58" y="413"/>
                  </a:cubicBezTo>
                  <a:cubicBezTo>
                    <a:pt x="63" y="436"/>
                    <a:pt x="79" y="456"/>
                    <a:pt x="82" y="479"/>
                  </a:cubicBezTo>
                  <a:cubicBezTo>
                    <a:pt x="87" y="512"/>
                    <a:pt x="65" y="546"/>
                    <a:pt x="76" y="578"/>
                  </a:cubicBezTo>
                  <a:cubicBezTo>
                    <a:pt x="82" y="593"/>
                    <a:pt x="94" y="606"/>
                    <a:pt x="98" y="622"/>
                  </a:cubicBezTo>
                  <a:cubicBezTo>
                    <a:pt x="101" y="634"/>
                    <a:pt x="98" y="647"/>
                    <a:pt x="100" y="660"/>
                  </a:cubicBezTo>
                  <a:cubicBezTo>
                    <a:pt x="105" y="680"/>
                    <a:pt x="143" y="696"/>
                    <a:pt x="164" y="695"/>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5">
              <a:extLst>
                <a:ext uri="{FF2B5EF4-FFF2-40B4-BE49-F238E27FC236}">
                  <a16:creationId xmlns:a16="http://schemas.microsoft.com/office/drawing/2014/main" id="{A1F54105-3223-46DA-B016-7A4D4D76984D}"/>
                </a:ext>
              </a:extLst>
            </p:cNvPr>
            <p:cNvSpPr>
              <a:spLocks/>
            </p:cNvSpPr>
            <p:nvPr/>
          </p:nvSpPr>
          <p:spPr bwMode="auto">
            <a:xfrm>
              <a:off x="606" y="2588"/>
              <a:ext cx="339" cy="1579"/>
            </a:xfrm>
            <a:custGeom>
              <a:avLst/>
              <a:gdLst>
                <a:gd name="T0" fmla="*/ 0 w 143"/>
                <a:gd name="T1" fmla="*/ 0 h 665"/>
                <a:gd name="T2" fmla="*/ 0 w 143"/>
                <a:gd name="T3" fmla="*/ 2 h 665"/>
                <a:gd name="T4" fmla="*/ 1 w 143"/>
                <a:gd name="T5" fmla="*/ 7 h 665"/>
                <a:gd name="T6" fmla="*/ 4 w 143"/>
                <a:gd name="T7" fmla="*/ 27 h 665"/>
                <a:gd name="T8" fmla="*/ 13 w 143"/>
                <a:gd name="T9" fmla="*/ 57 h 665"/>
                <a:gd name="T10" fmla="*/ 24 w 143"/>
                <a:gd name="T11" fmla="*/ 97 h 665"/>
                <a:gd name="T12" fmla="*/ 33 w 143"/>
                <a:gd name="T13" fmla="*/ 147 h 665"/>
                <a:gd name="T14" fmla="*/ 48 w 143"/>
                <a:gd name="T15" fmla="*/ 202 h 665"/>
                <a:gd name="T16" fmla="*/ 60 w 143"/>
                <a:gd name="T17" fmla="*/ 231 h 665"/>
                <a:gd name="T18" fmla="*/ 66 w 143"/>
                <a:gd name="T19" fmla="*/ 263 h 665"/>
                <a:gd name="T20" fmla="*/ 75 w 143"/>
                <a:gd name="T21" fmla="*/ 331 h 665"/>
                <a:gd name="T22" fmla="*/ 100 w 143"/>
                <a:gd name="T23" fmla="*/ 461 h 665"/>
                <a:gd name="T24" fmla="*/ 122 w 143"/>
                <a:gd name="T25" fmla="*/ 567 h 665"/>
                <a:gd name="T26" fmla="*/ 137 w 143"/>
                <a:gd name="T27" fmla="*/ 639 h 665"/>
                <a:gd name="T28" fmla="*/ 141 w 143"/>
                <a:gd name="T29" fmla="*/ 658 h 665"/>
                <a:gd name="T30" fmla="*/ 142 w 143"/>
                <a:gd name="T31" fmla="*/ 663 h 665"/>
                <a:gd name="T32" fmla="*/ 143 w 143"/>
                <a:gd name="T33" fmla="*/ 665 h 665"/>
                <a:gd name="T34" fmla="*/ 142 w 143"/>
                <a:gd name="T35" fmla="*/ 663 h 665"/>
                <a:gd name="T36" fmla="*/ 142 w 143"/>
                <a:gd name="T37" fmla="*/ 658 h 665"/>
                <a:gd name="T38" fmla="*/ 138 w 143"/>
                <a:gd name="T39" fmla="*/ 638 h 665"/>
                <a:gd name="T40" fmla="*/ 124 w 143"/>
                <a:gd name="T41" fmla="*/ 567 h 665"/>
                <a:gd name="T42" fmla="*/ 103 w 143"/>
                <a:gd name="T43" fmla="*/ 461 h 665"/>
                <a:gd name="T44" fmla="*/ 78 w 143"/>
                <a:gd name="T45" fmla="*/ 330 h 665"/>
                <a:gd name="T46" fmla="*/ 69 w 143"/>
                <a:gd name="T47" fmla="*/ 263 h 665"/>
                <a:gd name="T48" fmla="*/ 63 w 143"/>
                <a:gd name="T49" fmla="*/ 230 h 665"/>
                <a:gd name="T50" fmla="*/ 50 w 143"/>
                <a:gd name="T51" fmla="*/ 201 h 665"/>
                <a:gd name="T52" fmla="*/ 35 w 143"/>
                <a:gd name="T53" fmla="*/ 146 h 665"/>
                <a:gd name="T54" fmla="*/ 26 w 143"/>
                <a:gd name="T55" fmla="*/ 97 h 665"/>
                <a:gd name="T56" fmla="*/ 15 w 143"/>
                <a:gd name="T57" fmla="*/ 56 h 665"/>
                <a:gd name="T58" fmla="*/ 5 w 143"/>
                <a:gd name="T59" fmla="*/ 27 h 665"/>
                <a:gd name="T60" fmla="*/ 1 w 143"/>
                <a:gd name="T61" fmla="*/ 7 h 665"/>
                <a:gd name="T62" fmla="*/ 0 w 143"/>
                <a:gd name="T63" fmla="*/ 2 h 665"/>
                <a:gd name="T64" fmla="*/ 0 w 143"/>
                <a:gd name="T65"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3" h="665">
                  <a:moveTo>
                    <a:pt x="0" y="0"/>
                  </a:moveTo>
                  <a:cubicBezTo>
                    <a:pt x="0" y="0"/>
                    <a:pt x="0" y="1"/>
                    <a:pt x="0" y="2"/>
                  </a:cubicBezTo>
                  <a:cubicBezTo>
                    <a:pt x="0" y="4"/>
                    <a:pt x="0" y="5"/>
                    <a:pt x="1" y="7"/>
                  </a:cubicBezTo>
                  <a:cubicBezTo>
                    <a:pt x="1" y="12"/>
                    <a:pt x="2" y="18"/>
                    <a:pt x="4" y="27"/>
                  </a:cubicBezTo>
                  <a:cubicBezTo>
                    <a:pt x="5" y="36"/>
                    <a:pt x="10" y="45"/>
                    <a:pt x="13" y="57"/>
                  </a:cubicBezTo>
                  <a:cubicBezTo>
                    <a:pt x="17" y="69"/>
                    <a:pt x="21" y="82"/>
                    <a:pt x="24" y="97"/>
                  </a:cubicBezTo>
                  <a:cubicBezTo>
                    <a:pt x="27" y="112"/>
                    <a:pt x="30" y="129"/>
                    <a:pt x="33" y="147"/>
                  </a:cubicBezTo>
                  <a:cubicBezTo>
                    <a:pt x="36" y="164"/>
                    <a:pt x="39" y="184"/>
                    <a:pt x="48" y="202"/>
                  </a:cubicBezTo>
                  <a:cubicBezTo>
                    <a:pt x="52" y="212"/>
                    <a:pt x="57" y="221"/>
                    <a:pt x="60" y="231"/>
                  </a:cubicBezTo>
                  <a:cubicBezTo>
                    <a:pt x="64" y="241"/>
                    <a:pt x="65" y="252"/>
                    <a:pt x="66" y="263"/>
                  </a:cubicBezTo>
                  <a:cubicBezTo>
                    <a:pt x="68" y="285"/>
                    <a:pt x="71" y="308"/>
                    <a:pt x="75" y="331"/>
                  </a:cubicBezTo>
                  <a:cubicBezTo>
                    <a:pt x="84" y="377"/>
                    <a:pt x="92" y="421"/>
                    <a:pt x="100" y="461"/>
                  </a:cubicBezTo>
                  <a:cubicBezTo>
                    <a:pt x="108" y="501"/>
                    <a:pt x="116" y="537"/>
                    <a:pt x="122" y="567"/>
                  </a:cubicBezTo>
                  <a:cubicBezTo>
                    <a:pt x="128" y="597"/>
                    <a:pt x="133" y="621"/>
                    <a:pt x="137" y="639"/>
                  </a:cubicBezTo>
                  <a:cubicBezTo>
                    <a:pt x="139" y="647"/>
                    <a:pt x="140" y="653"/>
                    <a:pt x="141" y="658"/>
                  </a:cubicBezTo>
                  <a:cubicBezTo>
                    <a:pt x="141" y="660"/>
                    <a:pt x="142" y="662"/>
                    <a:pt x="142" y="663"/>
                  </a:cubicBezTo>
                  <a:cubicBezTo>
                    <a:pt x="142" y="664"/>
                    <a:pt x="143" y="665"/>
                    <a:pt x="143" y="665"/>
                  </a:cubicBezTo>
                  <a:cubicBezTo>
                    <a:pt x="143" y="665"/>
                    <a:pt x="143" y="664"/>
                    <a:pt x="142" y="663"/>
                  </a:cubicBezTo>
                  <a:cubicBezTo>
                    <a:pt x="142" y="662"/>
                    <a:pt x="142" y="660"/>
                    <a:pt x="142" y="658"/>
                  </a:cubicBezTo>
                  <a:cubicBezTo>
                    <a:pt x="141" y="653"/>
                    <a:pt x="139" y="647"/>
                    <a:pt x="138" y="638"/>
                  </a:cubicBezTo>
                  <a:cubicBezTo>
                    <a:pt x="135" y="621"/>
                    <a:pt x="130" y="597"/>
                    <a:pt x="124" y="567"/>
                  </a:cubicBezTo>
                  <a:cubicBezTo>
                    <a:pt x="118" y="536"/>
                    <a:pt x="111" y="500"/>
                    <a:pt x="103" y="461"/>
                  </a:cubicBezTo>
                  <a:cubicBezTo>
                    <a:pt x="95" y="421"/>
                    <a:pt x="87" y="377"/>
                    <a:pt x="78" y="330"/>
                  </a:cubicBezTo>
                  <a:cubicBezTo>
                    <a:pt x="74" y="307"/>
                    <a:pt x="71" y="285"/>
                    <a:pt x="69" y="263"/>
                  </a:cubicBezTo>
                  <a:cubicBezTo>
                    <a:pt x="68" y="251"/>
                    <a:pt x="66" y="240"/>
                    <a:pt x="63" y="230"/>
                  </a:cubicBezTo>
                  <a:cubicBezTo>
                    <a:pt x="59" y="220"/>
                    <a:pt x="54" y="211"/>
                    <a:pt x="50" y="201"/>
                  </a:cubicBezTo>
                  <a:cubicBezTo>
                    <a:pt x="42" y="183"/>
                    <a:pt x="38" y="164"/>
                    <a:pt x="35" y="146"/>
                  </a:cubicBezTo>
                  <a:cubicBezTo>
                    <a:pt x="32" y="128"/>
                    <a:pt x="29" y="112"/>
                    <a:pt x="26" y="97"/>
                  </a:cubicBezTo>
                  <a:cubicBezTo>
                    <a:pt x="22" y="82"/>
                    <a:pt x="19" y="68"/>
                    <a:pt x="15" y="56"/>
                  </a:cubicBezTo>
                  <a:cubicBezTo>
                    <a:pt x="11" y="45"/>
                    <a:pt x="6" y="35"/>
                    <a:pt x="5" y="27"/>
                  </a:cubicBezTo>
                  <a:cubicBezTo>
                    <a:pt x="3" y="18"/>
                    <a:pt x="2" y="12"/>
                    <a:pt x="1" y="7"/>
                  </a:cubicBezTo>
                  <a:cubicBezTo>
                    <a:pt x="1" y="5"/>
                    <a:pt x="0" y="3"/>
                    <a:pt x="0" y="2"/>
                  </a:cubicBezTo>
                  <a:cubicBezTo>
                    <a:pt x="0" y="1"/>
                    <a:pt x="0" y="0"/>
                    <a:pt x="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6">
              <a:extLst>
                <a:ext uri="{FF2B5EF4-FFF2-40B4-BE49-F238E27FC236}">
                  <a16:creationId xmlns:a16="http://schemas.microsoft.com/office/drawing/2014/main" id="{17515078-1C1B-4148-AC1C-68F77C487F05}"/>
                </a:ext>
              </a:extLst>
            </p:cNvPr>
            <p:cNvSpPr>
              <a:spLocks/>
            </p:cNvSpPr>
            <p:nvPr/>
          </p:nvSpPr>
          <p:spPr bwMode="auto">
            <a:xfrm>
              <a:off x="3814" y="487"/>
              <a:ext cx="142" cy="190"/>
            </a:xfrm>
            <a:custGeom>
              <a:avLst/>
              <a:gdLst>
                <a:gd name="T0" fmla="*/ 59 w 60"/>
                <a:gd name="T1" fmla="*/ 50 h 80"/>
                <a:gd name="T2" fmla="*/ 44 w 60"/>
                <a:gd name="T3" fmla="*/ 50 h 80"/>
                <a:gd name="T4" fmla="*/ 30 w 60"/>
                <a:gd name="T5" fmla="*/ 63 h 80"/>
                <a:gd name="T6" fmla="*/ 17 w 60"/>
                <a:gd name="T7" fmla="*/ 55 h 80"/>
                <a:gd name="T8" fmla="*/ 18 w 60"/>
                <a:gd name="T9" fmla="*/ 42 h 80"/>
                <a:gd name="T10" fmla="*/ 38 w 60"/>
                <a:gd name="T11" fmla="*/ 36 h 80"/>
                <a:gd name="T12" fmla="*/ 38 w 60"/>
                <a:gd name="T13" fmla="*/ 0 h 80"/>
                <a:gd name="T14" fmla="*/ 22 w 60"/>
                <a:gd name="T15" fmla="*/ 0 h 80"/>
                <a:gd name="T16" fmla="*/ 22 w 60"/>
                <a:gd name="T17" fmla="*/ 21 h 80"/>
                <a:gd name="T18" fmla="*/ 0 w 60"/>
                <a:gd name="T19" fmla="*/ 51 h 80"/>
                <a:gd name="T20" fmla="*/ 30 w 60"/>
                <a:gd name="T21" fmla="*/ 80 h 80"/>
                <a:gd name="T22" fmla="*/ 59 w 60"/>
                <a:gd name="T23" fmla="*/ 5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0">
                  <a:moveTo>
                    <a:pt x="59" y="50"/>
                  </a:moveTo>
                  <a:cubicBezTo>
                    <a:pt x="44" y="50"/>
                    <a:pt x="44" y="50"/>
                    <a:pt x="44" y="50"/>
                  </a:cubicBezTo>
                  <a:cubicBezTo>
                    <a:pt x="44" y="50"/>
                    <a:pt x="44" y="63"/>
                    <a:pt x="30" y="63"/>
                  </a:cubicBezTo>
                  <a:cubicBezTo>
                    <a:pt x="22" y="64"/>
                    <a:pt x="19" y="59"/>
                    <a:pt x="17" y="55"/>
                  </a:cubicBezTo>
                  <a:cubicBezTo>
                    <a:pt x="15" y="51"/>
                    <a:pt x="16" y="46"/>
                    <a:pt x="18" y="42"/>
                  </a:cubicBezTo>
                  <a:cubicBezTo>
                    <a:pt x="21" y="38"/>
                    <a:pt x="27" y="34"/>
                    <a:pt x="38" y="36"/>
                  </a:cubicBezTo>
                  <a:cubicBezTo>
                    <a:pt x="38" y="0"/>
                    <a:pt x="38" y="0"/>
                    <a:pt x="38" y="0"/>
                  </a:cubicBezTo>
                  <a:cubicBezTo>
                    <a:pt x="22" y="0"/>
                    <a:pt x="22" y="0"/>
                    <a:pt x="22" y="0"/>
                  </a:cubicBezTo>
                  <a:cubicBezTo>
                    <a:pt x="22" y="21"/>
                    <a:pt x="22" y="21"/>
                    <a:pt x="22" y="21"/>
                  </a:cubicBezTo>
                  <a:cubicBezTo>
                    <a:pt x="22" y="21"/>
                    <a:pt x="0" y="27"/>
                    <a:pt x="0" y="51"/>
                  </a:cubicBezTo>
                  <a:cubicBezTo>
                    <a:pt x="0" y="74"/>
                    <a:pt x="21" y="80"/>
                    <a:pt x="30" y="80"/>
                  </a:cubicBezTo>
                  <a:cubicBezTo>
                    <a:pt x="36" y="80"/>
                    <a:pt x="60" y="78"/>
                    <a:pt x="59" y="50"/>
                  </a:cubicBez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37">
              <a:extLst>
                <a:ext uri="{FF2B5EF4-FFF2-40B4-BE49-F238E27FC236}">
                  <a16:creationId xmlns:a16="http://schemas.microsoft.com/office/drawing/2014/main" id="{7781530B-B421-45EE-AB52-A3754DA4B7EB}"/>
                </a:ext>
              </a:extLst>
            </p:cNvPr>
            <p:cNvSpPr>
              <a:spLocks noChangeArrowheads="1"/>
            </p:cNvSpPr>
            <p:nvPr/>
          </p:nvSpPr>
          <p:spPr bwMode="auto">
            <a:xfrm>
              <a:off x="3866" y="435"/>
              <a:ext cx="38" cy="33"/>
            </a:xfrm>
            <a:prstGeom prst="rect">
              <a:avLst/>
            </a:prstGeom>
            <a:solidFill>
              <a:srgbClr val="FB52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8">
              <a:extLst>
                <a:ext uri="{FF2B5EF4-FFF2-40B4-BE49-F238E27FC236}">
                  <a16:creationId xmlns:a16="http://schemas.microsoft.com/office/drawing/2014/main" id="{E464E816-8094-4A7A-818B-AE60D897A372}"/>
                </a:ext>
              </a:extLst>
            </p:cNvPr>
            <p:cNvSpPr>
              <a:spLocks/>
            </p:cNvSpPr>
            <p:nvPr/>
          </p:nvSpPr>
          <p:spPr bwMode="auto">
            <a:xfrm>
              <a:off x="3605" y="276"/>
              <a:ext cx="558" cy="558"/>
            </a:xfrm>
            <a:custGeom>
              <a:avLst/>
              <a:gdLst>
                <a:gd name="T0" fmla="*/ 235 w 235"/>
                <a:gd name="T1" fmla="*/ 116 h 235"/>
                <a:gd name="T2" fmla="*/ 234 w 235"/>
                <a:gd name="T3" fmla="*/ 105 h 235"/>
                <a:gd name="T4" fmla="*/ 233 w 235"/>
                <a:gd name="T5" fmla="*/ 94 h 235"/>
                <a:gd name="T6" fmla="*/ 217 w 235"/>
                <a:gd name="T7" fmla="*/ 54 h 235"/>
                <a:gd name="T8" fmla="*/ 129 w 235"/>
                <a:gd name="T9" fmla="*/ 1 h 235"/>
                <a:gd name="T10" fmla="*/ 105 w 235"/>
                <a:gd name="T11" fmla="*/ 1 h 235"/>
                <a:gd name="T12" fmla="*/ 64 w 235"/>
                <a:gd name="T13" fmla="*/ 13 h 235"/>
                <a:gd name="T14" fmla="*/ 13 w 235"/>
                <a:gd name="T15" fmla="*/ 65 h 235"/>
                <a:gd name="T16" fmla="*/ 1 w 235"/>
                <a:gd name="T17" fmla="*/ 112 h 235"/>
                <a:gd name="T18" fmla="*/ 3 w 235"/>
                <a:gd name="T19" fmla="*/ 142 h 235"/>
                <a:gd name="T20" fmla="*/ 20 w 235"/>
                <a:gd name="T21" fmla="*/ 181 h 235"/>
                <a:gd name="T22" fmla="*/ 3 w 235"/>
                <a:gd name="T23" fmla="*/ 224 h 235"/>
                <a:gd name="T24" fmla="*/ 49 w 235"/>
                <a:gd name="T25" fmla="*/ 212 h 235"/>
                <a:gd name="T26" fmla="*/ 97 w 235"/>
                <a:gd name="T27" fmla="*/ 233 h 235"/>
                <a:gd name="T28" fmla="*/ 135 w 235"/>
                <a:gd name="T29" fmla="*/ 234 h 235"/>
                <a:gd name="T30" fmla="*/ 147 w 235"/>
                <a:gd name="T31" fmla="*/ 231 h 235"/>
                <a:gd name="T32" fmla="*/ 228 w 235"/>
                <a:gd name="T33" fmla="*/ 159 h 235"/>
                <a:gd name="T34" fmla="*/ 231 w 235"/>
                <a:gd name="T35" fmla="*/ 147 h 235"/>
                <a:gd name="T36" fmla="*/ 233 w 235"/>
                <a:gd name="T37" fmla="*/ 137 h 235"/>
                <a:gd name="T38" fmla="*/ 235 w 235"/>
                <a:gd name="T39" fmla="*/ 122 h 235"/>
                <a:gd name="T40" fmla="*/ 235 w 235"/>
                <a:gd name="T41" fmla="*/ 118 h 235"/>
                <a:gd name="T42" fmla="*/ 234 w 235"/>
                <a:gd name="T43" fmla="*/ 122 h 235"/>
                <a:gd name="T44" fmla="*/ 233 w 235"/>
                <a:gd name="T45" fmla="*/ 137 h 235"/>
                <a:gd name="T46" fmla="*/ 147 w 235"/>
                <a:gd name="T47" fmla="*/ 229 h 235"/>
                <a:gd name="T48" fmla="*/ 135 w 235"/>
                <a:gd name="T49" fmla="*/ 232 h 235"/>
                <a:gd name="T50" fmla="*/ 98 w 235"/>
                <a:gd name="T51" fmla="*/ 231 h 235"/>
                <a:gd name="T52" fmla="*/ 49 w 235"/>
                <a:gd name="T53" fmla="*/ 209 h 235"/>
                <a:gd name="T54" fmla="*/ 4 w 235"/>
                <a:gd name="T55" fmla="*/ 221 h 235"/>
                <a:gd name="T56" fmla="*/ 22 w 235"/>
                <a:gd name="T57" fmla="*/ 182 h 235"/>
                <a:gd name="T58" fmla="*/ 22 w 235"/>
                <a:gd name="T59" fmla="*/ 181 h 235"/>
                <a:gd name="T60" fmla="*/ 3 w 235"/>
                <a:gd name="T61" fmla="*/ 122 h 235"/>
                <a:gd name="T62" fmla="*/ 4 w 235"/>
                <a:gd name="T63" fmla="*/ 103 h 235"/>
                <a:gd name="T64" fmla="*/ 37 w 235"/>
                <a:gd name="T65" fmla="*/ 36 h 235"/>
                <a:gd name="T66" fmla="*/ 97 w 235"/>
                <a:gd name="T67" fmla="*/ 4 h 235"/>
                <a:gd name="T68" fmla="*/ 113 w 235"/>
                <a:gd name="T69" fmla="*/ 3 h 235"/>
                <a:gd name="T70" fmla="*/ 182 w 235"/>
                <a:gd name="T71" fmla="*/ 22 h 235"/>
                <a:gd name="T72" fmla="*/ 230 w 235"/>
                <a:gd name="T73" fmla="*/ 87 h 235"/>
                <a:gd name="T74" fmla="*/ 233 w 235"/>
                <a:gd name="T75" fmla="*/ 100 h 235"/>
                <a:gd name="T76" fmla="*/ 234 w 235"/>
                <a:gd name="T77" fmla="*/ 110 h 235"/>
                <a:gd name="T78" fmla="*/ 235 w 235"/>
                <a:gd name="T79"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5" h="235">
                  <a:moveTo>
                    <a:pt x="235" y="118"/>
                  </a:moveTo>
                  <a:cubicBezTo>
                    <a:pt x="235" y="118"/>
                    <a:pt x="235" y="117"/>
                    <a:pt x="235" y="116"/>
                  </a:cubicBezTo>
                  <a:cubicBezTo>
                    <a:pt x="235" y="114"/>
                    <a:pt x="235" y="112"/>
                    <a:pt x="235" y="110"/>
                  </a:cubicBezTo>
                  <a:cubicBezTo>
                    <a:pt x="234" y="108"/>
                    <a:pt x="234" y="107"/>
                    <a:pt x="234" y="105"/>
                  </a:cubicBezTo>
                  <a:cubicBezTo>
                    <a:pt x="234" y="104"/>
                    <a:pt x="234" y="102"/>
                    <a:pt x="234" y="100"/>
                  </a:cubicBezTo>
                  <a:cubicBezTo>
                    <a:pt x="233" y="98"/>
                    <a:pt x="233" y="96"/>
                    <a:pt x="233" y="94"/>
                  </a:cubicBezTo>
                  <a:cubicBezTo>
                    <a:pt x="232" y="92"/>
                    <a:pt x="232" y="90"/>
                    <a:pt x="231" y="87"/>
                  </a:cubicBezTo>
                  <a:cubicBezTo>
                    <a:pt x="229" y="78"/>
                    <a:pt x="224" y="66"/>
                    <a:pt x="217" y="54"/>
                  </a:cubicBezTo>
                  <a:cubicBezTo>
                    <a:pt x="209" y="42"/>
                    <a:pt x="198" y="30"/>
                    <a:pt x="183" y="20"/>
                  </a:cubicBezTo>
                  <a:cubicBezTo>
                    <a:pt x="169" y="10"/>
                    <a:pt x="150" y="3"/>
                    <a:pt x="129" y="1"/>
                  </a:cubicBezTo>
                  <a:cubicBezTo>
                    <a:pt x="124" y="0"/>
                    <a:pt x="119" y="0"/>
                    <a:pt x="113" y="0"/>
                  </a:cubicBezTo>
                  <a:cubicBezTo>
                    <a:pt x="110" y="0"/>
                    <a:pt x="108" y="0"/>
                    <a:pt x="105" y="1"/>
                  </a:cubicBezTo>
                  <a:cubicBezTo>
                    <a:pt x="102" y="1"/>
                    <a:pt x="100" y="2"/>
                    <a:pt x="97" y="2"/>
                  </a:cubicBezTo>
                  <a:cubicBezTo>
                    <a:pt x="86" y="4"/>
                    <a:pt x="75" y="8"/>
                    <a:pt x="64" y="13"/>
                  </a:cubicBezTo>
                  <a:cubicBezTo>
                    <a:pt x="54" y="19"/>
                    <a:pt x="44" y="26"/>
                    <a:pt x="35" y="34"/>
                  </a:cubicBezTo>
                  <a:cubicBezTo>
                    <a:pt x="26" y="43"/>
                    <a:pt x="19" y="53"/>
                    <a:pt x="13" y="65"/>
                  </a:cubicBezTo>
                  <a:cubicBezTo>
                    <a:pt x="7" y="76"/>
                    <a:pt x="3" y="89"/>
                    <a:pt x="2" y="102"/>
                  </a:cubicBezTo>
                  <a:cubicBezTo>
                    <a:pt x="1" y="105"/>
                    <a:pt x="1" y="109"/>
                    <a:pt x="1" y="112"/>
                  </a:cubicBezTo>
                  <a:cubicBezTo>
                    <a:pt x="1" y="115"/>
                    <a:pt x="0" y="119"/>
                    <a:pt x="1" y="122"/>
                  </a:cubicBezTo>
                  <a:cubicBezTo>
                    <a:pt x="1" y="129"/>
                    <a:pt x="2" y="136"/>
                    <a:pt x="3" y="142"/>
                  </a:cubicBezTo>
                  <a:cubicBezTo>
                    <a:pt x="6" y="157"/>
                    <a:pt x="12" y="170"/>
                    <a:pt x="20" y="182"/>
                  </a:cubicBezTo>
                  <a:cubicBezTo>
                    <a:pt x="20" y="181"/>
                    <a:pt x="20" y="181"/>
                    <a:pt x="20" y="181"/>
                  </a:cubicBezTo>
                  <a:cubicBezTo>
                    <a:pt x="14" y="195"/>
                    <a:pt x="9" y="209"/>
                    <a:pt x="4" y="222"/>
                  </a:cubicBezTo>
                  <a:cubicBezTo>
                    <a:pt x="3" y="224"/>
                    <a:pt x="3" y="224"/>
                    <a:pt x="3" y="224"/>
                  </a:cubicBezTo>
                  <a:cubicBezTo>
                    <a:pt x="5" y="224"/>
                    <a:pt x="5" y="224"/>
                    <a:pt x="5" y="224"/>
                  </a:cubicBezTo>
                  <a:cubicBezTo>
                    <a:pt x="20" y="220"/>
                    <a:pt x="35" y="216"/>
                    <a:pt x="49" y="212"/>
                  </a:cubicBezTo>
                  <a:cubicBezTo>
                    <a:pt x="48" y="211"/>
                    <a:pt x="48" y="211"/>
                    <a:pt x="48" y="211"/>
                  </a:cubicBezTo>
                  <a:cubicBezTo>
                    <a:pt x="63" y="223"/>
                    <a:pt x="80" y="230"/>
                    <a:pt x="97" y="233"/>
                  </a:cubicBezTo>
                  <a:cubicBezTo>
                    <a:pt x="106" y="235"/>
                    <a:pt x="115" y="235"/>
                    <a:pt x="123" y="235"/>
                  </a:cubicBezTo>
                  <a:cubicBezTo>
                    <a:pt x="127" y="235"/>
                    <a:pt x="131" y="234"/>
                    <a:pt x="135" y="234"/>
                  </a:cubicBezTo>
                  <a:cubicBezTo>
                    <a:pt x="137" y="233"/>
                    <a:pt x="139" y="233"/>
                    <a:pt x="141" y="233"/>
                  </a:cubicBezTo>
                  <a:cubicBezTo>
                    <a:pt x="143" y="232"/>
                    <a:pt x="145" y="232"/>
                    <a:pt x="147" y="231"/>
                  </a:cubicBezTo>
                  <a:cubicBezTo>
                    <a:pt x="178" y="223"/>
                    <a:pt x="200" y="205"/>
                    <a:pt x="213" y="186"/>
                  </a:cubicBezTo>
                  <a:cubicBezTo>
                    <a:pt x="220" y="176"/>
                    <a:pt x="225" y="167"/>
                    <a:pt x="228" y="159"/>
                  </a:cubicBezTo>
                  <a:cubicBezTo>
                    <a:pt x="228" y="157"/>
                    <a:pt x="229" y="155"/>
                    <a:pt x="230" y="153"/>
                  </a:cubicBezTo>
                  <a:cubicBezTo>
                    <a:pt x="230" y="151"/>
                    <a:pt x="231" y="149"/>
                    <a:pt x="231" y="147"/>
                  </a:cubicBezTo>
                  <a:cubicBezTo>
                    <a:pt x="232" y="145"/>
                    <a:pt x="232" y="143"/>
                    <a:pt x="233" y="142"/>
                  </a:cubicBezTo>
                  <a:cubicBezTo>
                    <a:pt x="233" y="140"/>
                    <a:pt x="233" y="138"/>
                    <a:pt x="233" y="137"/>
                  </a:cubicBezTo>
                  <a:cubicBezTo>
                    <a:pt x="234" y="134"/>
                    <a:pt x="234" y="131"/>
                    <a:pt x="234" y="128"/>
                  </a:cubicBezTo>
                  <a:cubicBezTo>
                    <a:pt x="235" y="126"/>
                    <a:pt x="235" y="124"/>
                    <a:pt x="235" y="122"/>
                  </a:cubicBezTo>
                  <a:cubicBezTo>
                    <a:pt x="235" y="121"/>
                    <a:pt x="235" y="120"/>
                    <a:pt x="235" y="119"/>
                  </a:cubicBezTo>
                  <a:cubicBezTo>
                    <a:pt x="235" y="118"/>
                    <a:pt x="235" y="118"/>
                    <a:pt x="235" y="118"/>
                  </a:cubicBezTo>
                  <a:cubicBezTo>
                    <a:pt x="235" y="118"/>
                    <a:pt x="235" y="118"/>
                    <a:pt x="234" y="119"/>
                  </a:cubicBezTo>
                  <a:cubicBezTo>
                    <a:pt x="234" y="120"/>
                    <a:pt x="234" y="121"/>
                    <a:pt x="234" y="122"/>
                  </a:cubicBezTo>
                  <a:cubicBezTo>
                    <a:pt x="234" y="124"/>
                    <a:pt x="234" y="126"/>
                    <a:pt x="234" y="128"/>
                  </a:cubicBezTo>
                  <a:cubicBezTo>
                    <a:pt x="234" y="131"/>
                    <a:pt x="233" y="133"/>
                    <a:pt x="233" y="137"/>
                  </a:cubicBezTo>
                  <a:cubicBezTo>
                    <a:pt x="230" y="149"/>
                    <a:pt x="226" y="167"/>
                    <a:pt x="212" y="185"/>
                  </a:cubicBezTo>
                  <a:cubicBezTo>
                    <a:pt x="199" y="203"/>
                    <a:pt x="177" y="222"/>
                    <a:pt x="147" y="229"/>
                  </a:cubicBezTo>
                  <a:cubicBezTo>
                    <a:pt x="145" y="230"/>
                    <a:pt x="143" y="230"/>
                    <a:pt x="141" y="231"/>
                  </a:cubicBezTo>
                  <a:cubicBezTo>
                    <a:pt x="139" y="231"/>
                    <a:pt x="137" y="231"/>
                    <a:pt x="135" y="232"/>
                  </a:cubicBezTo>
                  <a:cubicBezTo>
                    <a:pt x="131" y="232"/>
                    <a:pt x="127" y="232"/>
                    <a:pt x="123" y="233"/>
                  </a:cubicBezTo>
                  <a:cubicBezTo>
                    <a:pt x="115" y="233"/>
                    <a:pt x="106" y="232"/>
                    <a:pt x="98" y="231"/>
                  </a:cubicBezTo>
                  <a:cubicBezTo>
                    <a:pt x="81" y="228"/>
                    <a:pt x="64" y="221"/>
                    <a:pt x="49" y="209"/>
                  </a:cubicBezTo>
                  <a:cubicBezTo>
                    <a:pt x="49" y="209"/>
                    <a:pt x="49" y="209"/>
                    <a:pt x="49" y="209"/>
                  </a:cubicBezTo>
                  <a:cubicBezTo>
                    <a:pt x="48" y="209"/>
                    <a:pt x="48" y="209"/>
                    <a:pt x="48" y="209"/>
                  </a:cubicBezTo>
                  <a:cubicBezTo>
                    <a:pt x="34" y="213"/>
                    <a:pt x="19" y="217"/>
                    <a:pt x="4" y="221"/>
                  </a:cubicBezTo>
                  <a:cubicBezTo>
                    <a:pt x="6" y="223"/>
                    <a:pt x="6" y="223"/>
                    <a:pt x="6" y="223"/>
                  </a:cubicBezTo>
                  <a:cubicBezTo>
                    <a:pt x="11" y="210"/>
                    <a:pt x="17" y="196"/>
                    <a:pt x="22" y="182"/>
                  </a:cubicBezTo>
                  <a:cubicBezTo>
                    <a:pt x="23" y="181"/>
                    <a:pt x="23" y="181"/>
                    <a:pt x="23" y="181"/>
                  </a:cubicBezTo>
                  <a:cubicBezTo>
                    <a:pt x="22" y="181"/>
                    <a:pt x="22" y="181"/>
                    <a:pt x="22" y="181"/>
                  </a:cubicBezTo>
                  <a:cubicBezTo>
                    <a:pt x="15" y="169"/>
                    <a:pt x="9" y="156"/>
                    <a:pt x="6" y="142"/>
                  </a:cubicBezTo>
                  <a:cubicBezTo>
                    <a:pt x="4" y="135"/>
                    <a:pt x="4" y="129"/>
                    <a:pt x="3" y="122"/>
                  </a:cubicBezTo>
                  <a:cubicBezTo>
                    <a:pt x="3" y="119"/>
                    <a:pt x="3" y="116"/>
                    <a:pt x="3" y="112"/>
                  </a:cubicBezTo>
                  <a:cubicBezTo>
                    <a:pt x="4" y="109"/>
                    <a:pt x="4" y="106"/>
                    <a:pt x="4" y="103"/>
                  </a:cubicBezTo>
                  <a:cubicBezTo>
                    <a:pt x="6" y="90"/>
                    <a:pt x="10" y="77"/>
                    <a:pt x="15" y="66"/>
                  </a:cubicBezTo>
                  <a:cubicBezTo>
                    <a:pt x="21" y="55"/>
                    <a:pt x="28" y="45"/>
                    <a:pt x="37" y="36"/>
                  </a:cubicBezTo>
                  <a:cubicBezTo>
                    <a:pt x="45" y="28"/>
                    <a:pt x="55" y="21"/>
                    <a:pt x="65" y="15"/>
                  </a:cubicBezTo>
                  <a:cubicBezTo>
                    <a:pt x="76" y="10"/>
                    <a:pt x="86" y="7"/>
                    <a:pt x="97" y="4"/>
                  </a:cubicBezTo>
                  <a:cubicBezTo>
                    <a:pt x="100" y="4"/>
                    <a:pt x="103" y="4"/>
                    <a:pt x="105" y="3"/>
                  </a:cubicBezTo>
                  <a:cubicBezTo>
                    <a:pt x="108" y="3"/>
                    <a:pt x="111" y="3"/>
                    <a:pt x="113" y="3"/>
                  </a:cubicBezTo>
                  <a:cubicBezTo>
                    <a:pt x="119" y="2"/>
                    <a:pt x="124" y="3"/>
                    <a:pt x="129" y="3"/>
                  </a:cubicBezTo>
                  <a:cubicBezTo>
                    <a:pt x="149" y="5"/>
                    <a:pt x="168" y="12"/>
                    <a:pt x="182" y="22"/>
                  </a:cubicBezTo>
                  <a:cubicBezTo>
                    <a:pt x="197" y="31"/>
                    <a:pt x="208" y="43"/>
                    <a:pt x="215" y="55"/>
                  </a:cubicBezTo>
                  <a:cubicBezTo>
                    <a:pt x="223" y="67"/>
                    <a:pt x="227" y="78"/>
                    <a:pt x="230" y="87"/>
                  </a:cubicBezTo>
                  <a:cubicBezTo>
                    <a:pt x="231" y="90"/>
                    <a:pt x="231" y="92"/>
                    <a:pt x="232" y="94"/>
                  </a:cubicBezTo>
                  <a:cubicBezTo>
                    <a:pt x="232" y="96"/>
                    <a:pt x="233" y="98"/>
                    <a:pt x="233" y="100"/>
                  </a:cubicBezTo>
                  <a:cubicBezTo>
                    <a:pt x="233" y="102"/>
                    <a:pt x="233" y="104"/>
                    <a:pt x="234" y="105"/>
                  </a:cubicBezTo>
                  <a:cubicBezTo>
                    <a:pt x="234" y="107"/>
                    <a:pt x="234" y="108"/>
                    <a:pt x="234" y="110"/>
                  </a:cubicBezTo>
                  <a:cubicBezTo>
                    <a:pt x="234" y="112"/>
                    <a:pt x="234" y="114"/>
                    <a:pt x="234" y="116"/>
                  </a:cubicBezTo>
                  <a:cubicBezTo>
                    <a:pt x="235" y="117"/>
                    <a:pt x="235" y="118"/>
                    <a:pt x="235" y="11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9">
              <a:extLst>
                <a:ext uri="{FF2B5EF4-FFF2-40B4-BE49-F238E27FC236}">
                  <a16:creationId xmlns:a16="http://schemas.microsoft.com/office/drawing/2014/main" id="{F9C8024B-5967-4971-A31A-76D32015B73A}"/>
                </a:ext>
              </a:extLst>
            </p:cNvPr>
            <p:cNvSpPr>
              <a:spLocks/>
            </p:cNvSpPr>
            <p:nvPr/>
          </p:nvSpPr>
          <p:spPr bwMode="auto">
            <a:xfrm>
              <a:off x="1323" y="637"/>
              <a:ext cx="2061" cy="2761"/>
            </a:xfrm>
            <a:custGeom>
              <a:avLst/>
              <a:gdLst>
                <a:gd name="T0" fmla="*/ 3 w 868"/>
                <a:gd name="T1" fmla="*/ 437 h 1163"/>
                <a:gd name="T2" fmla="*/ 234 w 868"/>
                <a:gd name="T3" fmla="*/ 437 h 1163"/>
                <a:gd name="T4" fmla="*/ 435 w 868"/>
                <a:gd name="T5" fmla="*/ 240 h 1163"/>
                <a:gd name="T6" fmla="*/ 616 w 868"/>
                <a:gd name="T7" fmla="*/ 359 h 1163"/>
                <a:gd name="T8" fmla="*/ 600 w 868"/>
                <a:gd name="T9" fmla="*/ 546 h 1163"/>
                <a:gd name="T10" fmla="*/ 321 w 868"/>
                <a:gd name="T11" fmla="*/ 648 h 1163"/>
                <a:gd name="T12" fmla="*/ 319 w 868"/>
                <a:gd name="T13" fmla="*/ 1163 h 1163"/>
                <a:gd name="T14" fmla="*/ 548 w 868"/>
                <a:gd name="T15" fmla="*/ 1163 h 1163"/>
                <a:gd name="T16" fmla="*/ 548 w 868"/>
                <a:gd name="T17" fmla="*/ 858 h 1163"/>
                <a:gd name="T18" fmla="*/ 868 w 868"/>
                <a:gd name="T19" fmla="*/ 422 h 1163"/>
                <a:gd name="T20" fmla="*/ 448 w 868"/>
                <a:gd name="T21" fmla="*/ 7 h 1163"/>
                <a:gd name="T22" fmla="*/ 236 w 868"/>
                <a:gd name="T23" fmla="*/ 15 h 1163"/>
                <a:gd name="T24" fmla="*/ 3 w 868"/>
                <a:gd name="T25" fmla="*/ 43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8" h="1163">
                  <a:moveTo>
                    <a:pt x="3" y="437"/>
                  </a:moveTo>
                  <a:cubicBezTo>
                    <a:pt x="234" y="437"/>
                    <a:pt x="234" y="437"/>
                    <a:pt x="234" y="437"/>
                  </a:cubicBezTo>
                  <a:cubicBezTo>
                    <a:pt x="234" y="437"/>
                    <a:pt x="234" y="243"/>
                    <a:pt x="435" y="240"/>
                  </a:cubicBezTo>
                  <a:cubicBezTo>
                    <a:pt x="540" y="238"/>
                    <a:pt x="594" y="307"/>
                    <a:pt x="616" y="359"/>
                  </a:cubicBezTo>
                  <a:cubicBezTo>
                    <a:pt x="642" y="420"/>
                    <a:pt x="634" y="490"/>
                    <a:pt x="600" y="546"/>
                  </a:cubicBezTo>
                  <a:cubicBezTo>
                    <a:pt x="561" y="611"/>
                    <a:pt x="476" y="676"/>
                    <a:pt x="321" y="648"/>
                  </a:cubicBezTo>
                  <a:cubicBezTo>
                    <a:pt x="319" y="1163"/>
                    <a:pt x="319" y="1163"/>
                    <a:pt x="319" y="1163"/>
                  </a:cubicBezTo>
                  <a:cubicBezTo>
                    <a:pt x="548" y="1163"/>
                    <a:pt x="548" y="1163"/>
                    <a:pt x="548" y="1163"/>
                  </a:cubicBezTo>
                  <a:cubicBezTo>
                    <a:pt x="548" y="858"/>
                    <a:pt x="548" y="858"/>
                    <a:pt x="548" y="858"/>
                  </a:cubicBezTo>
                  <a:cubicBezTo>
                    <a:pt x="548" y="858"/>
                    <a:pt x="868" y="775"/>
                    <a:pt x="868" y="422"/>
                  </a:cubicBezTo>
                  <a:cubicBezTo>
                    <a:pt x="868" y="84"/>
                    <a:pt x="595" y="11"/>
                    <a:pt x="448" y="7"/>
                  </a:cubicBezTo>
                  <a:cubicBezTo>
                    <a:pt x="366" y="4"/>
                    <a:pt x="337" y="0"/>
                    <a:pt x="236" y="15"/>
                  </a:cubicBezTo>
                  <a:cubicBezTo>
                    <a:pt x="107" y="33"/>
                    <a:pt x="0" y="183"/>
                    <a:pt x="3" y="437"/>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0">
              <a:extLst>
                <a:ext uri="{FF2B5EF4-FFF2-40B4-BE49-F238E27FC236}">
                  <a16:creationId xmlns:a16="http://schemas.microsoft.com/office/drawing/2014/main" id="{5F176A88-B71C-4E1B-AEAA-37E85AC1DA53}"/>
                </a:ext>
              </a:extLst>
            </p:cNvPr>
            <p:cNvSpPr>
              <a:spLocks noChangeArrowheads="1"/>
            </p:cNvSpPr>
            <p:nvPr/>
          </p:nvSpPr>
          <p:spPr bwMode="auto">
            <a:xfrm>
              <a:off x="2081" y="3652"/>
              <a:ext cx="548" cy="515"/>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1">
              <a:extLst>
                <a:ext uri="{FF2B5EF4-FFF2-40B4-BE49-F238E27FC236}">
                  <a16:creationId xmlns:a16="http://schemas.microsoft.com/office/drawing/2014/main" id="{53C383CC-C284-4188-8D7F-AE6C092E7952}"/>
                </a:ext>
              </a:extLst>
            </p:cNvPr>
            <p:cNvSpPr>
              <a:spLocks noChangeArrowheads="1"/>
            </p:cNvSpPr>
            <p:nvPr/>
          </p:nvSpPr>
          <p:spPr bwMode="auto">
            <a:xfrm>
              <a:off x="2081" y="3652"/>
              <a:ext cx="548" cy="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
              <a:extLst>
                <a:ext uri="{FF2B5EF4-FFF2-40B4-BE49-F238E27FC236}">
                  <a16:creationId xmlns:a16="http://schemas.microsoft.com/office/drawing/2014/main" id="{1C385365-A7ED-4F53-A2BD-4DAC3834F805}"/>
                </a:ext>
              </a:extLst>
            </p:cNvPr>
            <p:cNvSpPr>
              <a:spLocks/>
            </p:cNvSpPr>
            <p:nvPr/>
          </p:nvSpPr>
          <p:spPr bwMode="auto">
            <a:xfrm>
              <a:off x="2081" y="3652"/>
              <a:ext cx="548" cy="515"/>
            </a:xfrm>
            <a:custGeom>
              <a:avLst/>
              <a:gdLst>
                <a:gd name="T0" fmla="*/ 548 w 548"/>
                <a:gd name="T1" fmla="*/ 0 h 515"/>
                <a:gd name="T2" fmla="*/ 322 w 548"/>
                <a:gd name="T3" fmla="*/ 0 h 515"/>
                <a:gd name="T4" fmla="*/ 322 w 548"/>
                <a:gd name="T5" fmla="*/ 515 h 515"/>
                <a:gd name="T6" fmla="*/ 0 w 548"/>
                <a:gd name="T7" fmla="*/ 515 h 515"/>
                <a:gd name="T8" fmla="*/ 548 w 548"/>
                <a:gd name="T9" fmla="*/ 515 h 515"/>
                <a:gd name="T10" fmla="*/ 548 w 548"/>
                <a:gd name="T11" fmla="*/ 375 h 515"/>
                <a:gd name="T12" fmla="*/ 548 w 548"/>
                <a:gd name="T13" fmla="*/ 375 h 515"/>
                <a:gd name="T14" fmla="*/ 548 w 548"/>
                <a:gd name="T15" fmla="*/ 363 h 515"/>
                <a:gd name="T16" fmla="*/ 548 w 548"/>
                <a:gd name="T17" fmla="*/ 328 h 515"/>
                <a:gd name="T18" fmla="*/ 548 w 548"/>
                <a:gd name="T19" fmla="*/ 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515">
                  <a:moveTo>
                    <a:pt x="548" y="0"/>
                  </a:moveTo>
                  <a:lnTo>
                    <a:pt x="322" y="0"/>
                  </a:lnTo>
                  <a:lnTo>
                    <a:pt x="322" y="515"/>
                  </a:lnTo>
                  <a:lnTo>
                    <a:pt x="0" y="515"/>
                  </a:lnTo>
                  <a:lnTo>
                    <a:pt x="548" y="515"/>
                  </a:lnTo>
                  <a:lnTo>
                    <a:pt x="548" y="375"/>
                  </a:lnTo>
                  <a:lnTo>
                    <a:pt x="548" y="375"/>
                  </a:lnTo>
                  <a:lnTo>
                    <a:pt x="548" y="363"/>
                  </a:lnTo>
                  <a:lnTo>
                    <a:pt x="548" y="328"/>
                  </a:lnTo>
                  <a:lnTo>
                    <a:pt x="548" y="0"/>
                  </a:ln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a:extLst>
                <a:ext uri="{FF2B5EF4-FFF2-40B4-BE49-F238E27FC236}">
                  <a16:creationId xmlns:a16="http://schemas.microsoft.com/office/drawing/2014/main" id="{4BD49338-4261-49E2-885D-E80D9C68651B}"/>
                </a:ext>
              </a:extLst>
            </p:cNvPr>
            <p:cNvSpPr>
              <a:spLocks/>
            </p:cNvSpPr>
            <p:nvPr/>
          </p:nvSpPr>
          <p:spPr bwMode="auto">
            <a:xfrm>
              <a:off x="2081" y="3652"/>
              <a:ext cx="548" cy="515"/>
            </a:xfrm>
            <a:custGeom>
              <a:avLst/>
              <a:gdLst>
                <a:gd name="T0" fmla="*/ 548 w 548"/>
                <a:gd name="T1" fmla="*/ 0 h 515"/>
                <a:gd name="T2" fmla="*/ 322 w 548"/>
                <a:gd name="T3" fmla="*/ 0 h 515"/>
                <a:gd name="T4" fmla="*/ 322 w 548"/>
                <a:gd name="T5" fmla="*/ 515 h 515"/>
                <a:gd name="T6" fmla="*/ 0 w 548"/>
                <a:gd name="T7" fmla="*/ 515 h 515"/>
                <a:gd name="T8" fmla="*/ 548 w 548"/>
                <a:gd name="T9" fmla="*/ 515 h 515"/>
                <a:gd name="T10" fmla="*/ 548 w 548"/>
                <a:gd name="T11" fmla="*/ 375 h 515"/>
                <a:gd name="T12" fmla="*/ 548 w 548"/>
                <a:gd name="T13" fmla="*/ 375 h 515"/>
                <a:gd name="T14" fmla="*/ 548 w 548"/>
                <a:gd name="T15" fmla="*/ 363 h 515"/>
                <a:gd name="T16" fmla="*/ 548 w 548"/>
                <a:gd name="T17" fmla="*/ 328 h 515"/>
                <a:gd name="T18" fmla="*/ 548 w 548"/>
                <a:gd name="T19" fmla="*/ 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515">
                  <a:moveTo>
                    <a:pt x="548" y="0"/>
                  </a:moveTo>
                  <a:lnTo>
                    <a:pt x="322" y="0"/>
                  </a:lnTo>
                  <a:lnTo>
                    <a:pt x="322" y="515"/>
                  </a:lnTo>
                  <a:lnTo>
                    <a:pt x="0" y="515"/>
                  </a:lnTo>
                  <a:lnTo>
                    <a:pt x="548" y="515"/>
                  </a:lnTo>
                  <a:lnTo>
                    <a:pt x="548" y="375"/>
                  </a:lnTo>
                  <a:lnTo>
                    <a:pt x="548" y="375"/>
                  </a:lnTo>
                  <a:lnTo>
                    <a:pt x="548" y="363"/>
                  </a:lnTo>
                  <a:lnTo>
                    <a:pt x="548" y="328"/>
                  </a:lnTo>
                  <a:lnTo>
                    <a:pt x="5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4">
              <a:extLst>
                <a:ext uri="{FF2B5EF4-FFF2-40B4-BE49-F238E27FC236}">
                  <a16:creationId xmlns:a16="http://schemas.microsoft.com/office/drawing/2014/main" id="{4427D34B-7107-4FBE-ABCC-8154149D0C27}"/>
                </a:ext>
              </a:extLst>
            </p:cNvPr>
            <p:cNvSpPr>
              <a:spLocks noEditPoints="1"/>
            </p:cNvSpPr>
            <p:nvPr/>
          </p:nvSpPr>
          <p:spPr bwMode="auto">
            <a:xfrm>
              <a:off x="1330" y="646"/>
              <a:ext cx="2030" cy="2752"/>
            </a:xfrm>
            <a:custGeom>
              <a:avLst/>
              <a:gdLst>
                <a:gd name="T0" fmla="*/ 318 w 855"/>
                <a:gd name="T1" fmla="*/ 644 h 1159"/>
                <a:gd name="T2" fmla="*/ 318 w 855"/>
                <a:gd name="T3" fmla="*/ 644 h 1159"/>
                <a:gd name="T4" fmla="*/ 318 w 855"/>
                <a:gd name="T5" fmla="*/ 644 h 1159"/>
                <a:gd name="T6" fmla="*/ 318 w 855"/>
                <a:gd name="T7" fmla="*/ 644 h 1159"/>
                <a:gd name="T8" fmla="*/ 760 w 855"/>
                <a:gd name="T9" fmla="*/ 520 h 1159"/>
                <a:gd name="T10" fmla="*/ 449 w 855"/>
                <a:gd name="T11" fmla="*/ 854 h 1159"/>
                <a:gd name="T12" fmla="*/ 449 w 855"/>
                <a:gd name="T13" fmla="*/ 1159 h 1159"/>
                <a:gd name="T14" fmla="*/ 316 w 855"/>
                <a:gd name="T15" fmla="*/ 1159 h 1159"/>
                <a:gd name="T16" fmla="*/ 545 w 855"/>
                <a:gd name="T17" fmla="*/ 1159 h 1159"/>
                <a:gd name="T18" fmla="*/ 545 w 855"/>
                <a:gd name="T19" fmla="*/ 1116 h 1159"/>
                <a:gd name="T20" fmla="*/ 545 w 855"/>
                <a:gd name="T21" fmla="*/ 1114 h 1159"/>
                <a:gd name="T22" fmla="*/ 545 w 855"/>
                <a:gd name="T23" fmla="*/ 854 h 1159"/>
                <a:gd name="T24" fmla="*/ 545 w 855"/>
                <a:gd name="T25" fmla="*/ 854 h 1159"/>
                <a:gd name="T26" fmla="*/ 855 w 855"/>
                <a:gd name="T27" fmla="*/ 522 h 1159"/>
                <a:gd name="T28" fmla="*/ 764 w 855"/>
                <a:gd name="T29" fmla="*/ 521 h 1159"/>
                <a:gd name="T30" fmla="*/ 760 w 855"/>
                <a:gd name="T31" fmla="*/ 520 h 1159"/>
                <a:gd name="T32" fmla="*/ 341 w 855"/>
                <a:gd name="T33" fmla="*/ 236 h 1159"/>
                <a:gd name="T34" fmla="*/ 337 w 855"/>
                <a:gd name="T35" fmla="*/ 236 h 1159"/>
                <a:gd name="T36" fmla="*/ 135 w 855"/>
                <a:gd name="T37" fmla="*/ 433 h 1159"/>
                <a:gd name="T38" fmla="*/ 135 w 855"/>
                <a:gd name="T39" fmla="*/ 433 h 1159"/>
                <a:gd name="T40" fmla="*/ 135 w 855"/>
                <a:gd name="T41" fmla="*/ 433 h 1159"/>
                <a:gd name="T42" fmla="*/ 135 w 855"/>
                <a:gd name="T43" fmla="*/ 433 h 1159"/>
                <a:gd name="T44" fmla="*/ 135 w 855"/>
                <a:gd name="T45" fmla="*/ 433 h 1159"/>
                <a:gd name="T46" fmla="*/ 135 w 855"/>
                <a:gd name="T47" fmla="*/ 433 h 1159"/>
                <a:gd name="T48" fmla="*/ 0 w 855"/>
                <a:gd name="T49" fmla="*/ 433 h 1159"/>
                <a:gd name="T50" fmla="*/ 0 w 855"/>
                <a:gd name="T51" fmla="*/ 433 h 1159"/>
                <a:gd name="T52" fmla="*/ 231 w 855"/>
                <a:gd name="T53" fmla="*/ 433 h 1159"/>
                <a:gd name="T54" fmla="*/ 231 w 855"/>
                <a:gd name="T55" fmla="*/ 433 h 1159"/>
                <a:gd name="T56" fmla="*/ 231 w 855"/>
                <a:gd name="T57" fmla="*/ 433 h 1159"/>
                <a:gd name="T58" fmla="*/ 231 w 855"/>
                <a:gd name="T59" fmla="*/ 433 h 1159"/>
                <a:gd name="T60" fmla="*/ 386 w 855"/>
                <a:gd name="T61" fmla="*/ 241 h 1159"/>
                <a:gd name="T62" fmla="*/ 341 w 855"/>
                <a:gd name="T63" fmla="*/ 236 h 1159"/>
                <a:gd name="T64" fmla="*/ 233 w 855"/>
                <a:gd name="T65" fmla="*/ 11 h 1159"/>
                <a:gd name="T66" fmla="*/ 213 w 855"/>
                <a:gd name="T67" fmla="*/ 15 h 1159"/>
                <a:gd name="T68" fmla="*/ 233 w 855"/>
                <a:gd name="T69" fmla="*/ 11 h 1159"/>
                <a:gd name="T70" fmla="*/ 360 w 855"/>
                <a:gd name="T71" fmla="*/ 0 h 1159"/>
                <a:gd name="T72" fmla="*/ 298 w 855"/>
                <a:gd name="T73" fmla="*/ 3 h 1159"/>
                <a:gd name="T74" fmla="*/ 337 w 855"/>
                <a:gd name="T75" fmla="*/ 2 h 1159"/>
                <a:gd name="T76" fmla="*/ 337 w 855"/>
                <a:gd name="T77" fmla="*/ 2 h 1159"/>
                <a:gd name="T78" fmla="*/ 717 w 855"/>
                <a:gd name="T79" fmla="*/ 206 h 1159"/>
                <a:gd name="T80" fmla="*/ 735 w 855"/>
                <a:gd name="T81" fmla="*/ 193 h 1159"/>
                <a:gd name="T82" fmla="*/ 752 w 855"/>
                <a:gd name="T83" fmla="*/ 184 h 1159"/>
                <a:gd name="T84" fmla="*/ 778 w 855"/>
                <a:gd name="T85" fmla="*/ 172 h 1159"/>
                <a:gd name="T86" fmla="*/ 781 w 855"/>
                <a:gd name="T87" fmla="*/ 177 h 1159"/>
                <a:gd name="T88" fmla="*/ 799 w 855"/>
                <a:gd name="T89" fmla="*/ 176 h 1159"/>
                <a:gd name="T90" fmla="*/ 445 w 855"/>
                <a:gd name="T91" fmla="*/ 3 h 1159"/>
                <a:gd name="T92" fmla="*/ 360 w 855"/>
                <a:gd name="T93" fmla="*/ 0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1159">
                  <a:moveTo>
                    <a:pt x="318" y="644"/>
                  </a:moveTo>
                  <a:cubicBezTo>
                    <a:pt x="318" y="644"/>
                    <a:pt x="318" y="644"/>
                    <a:pt x="318" y="644"/>
                  </a:cubicBezTo>
                  <a:cubicBezTo>
                    <a:pt x="318" y="644"/>
                    <a:pt x="318" y="644"/>
                    <a:pt x="318" y="644"/>
                  </a:cubicBezTo>
                  <a:cubicBezTo>
                    <a:pt x="318" y="644"/>
                    <a:pt x="318" y="644"/>
                    <a:pt x="318" y="644"/>
                  </a:cubicBezTo>
                  <a:moveTo>
                    <a:pt x="760" y="520"/>
                  </a:moveTo>
                  <a:cubicBezTo>
                    <a:pt x="706" y="787"/>
                    <a:pt x="449" y="854"/>
                    <a:pt x="449" y="854"/>
                  </a:cubicBezTo>
                  <a:cubicBezTo>
                    <a:pt x="449" y="1159"/>
                    <a:pt x="449" y="1159"/>
                    <a:pt x="449" y="1159"/>
                  </a:cubicBezTo>
                  <a:cubicBezTo>
                    <a:pt x="316" y="1159"/>
                    <a:pt x="316" y="1159"/>
                    <a:pt x="316" y="1159"/>
                  </a:cubicBezTo>
                  <a:cubicBezTo>
                    <a:pt x="545" y="1159"/>
                    <a:pt x="545" y="1159"/>
                    <a:pt x="545" y="1159"/>
                  </a:cubicBezTo>
                  <a:cubicBezTo>
                    <a:pt x="545" y="1116"/>
                    <a:pt x="545" y="1116"/>
                    <a:pt x="545" y="1116"/>
                  </a:cubicBezTo>
                  <a:cubicBezTo>
                    <a:pt x="545" y="1114"/>
                    <a:pt x="545" y="1114"/>
                    <a:pt x="545" y="1114"/>
                  </a:cubicBezTo>
                  <a:cubicBezTo>
                    <a:pt x="545" y="854"/>
                    <a:pt x="545" y="854"/>
                    <a:pt x="545" y="854"/>
                  </a:cubicBezTo>
                  <a:cubicBezTo>
                    <a:pt x="545" y="854"/>
                    <a:pt x="545" y="854"/>
                    <a:pt x="545" y="854"/>
                  </a:cubicBezTo>
                  <a:cubicBezTo>
                    <a:pt x="545" y="854"/>
                    <a:pt x="801" y="788"/>
                    <a:pt x="855" y="522"/>
                  </a:cubicBezTo>
                  <a:cubicBezTo>
                    <a:pt x="764" y="521"/>
                    <a:pt x="764" y="521"/>
                    <a:pt x="764" y="521"/>
                  </a:cubicBezTo>
                  <a:cubicBezTo>
                    <a:pt x="762" y="520"/>
                    <a:pt x="761" y="520"/>
                    <a:pt x="760" y="520"/>
                  </a:cubicBezTo>
                  <a:moveTo>
                    <a:pt x="341" y="236"/>
                  </a:moveTo>
                  <a:cubicBezTo>
                    <a:pt x="339" y="236"/>
                    <a:pt x="338" y="236"/>
                    <a:pt x="337" y="236"/>
                  </a:cubicBezTo>
                  <a:cubicBezTo>
                    <a:pt x="136" y="239"/>
                    <a:pt x="135" y="432"/>
                    <a:pt x="135" y="433"/>
                  </a:cubicBezTo>
                  <a:cubicBezTo>
                    <a:pt x="135" y="433"/>
                    <a:pt x="135" y="433"/>
                    <a:pt x="135" y="433"/>
                  </a:cubicBezTo>
                  <a:cubicBezTo>
                    <a:pt x="135" y="433"/>
                    <a:pt x="135" y="433"/>
                    <a:pt x="135" y="433"/>
                  </a:cubicBezTo>
                  <a:cubicBezTo>
                    <a:pt x="135" y="433"/>
                    <a:pt x="135" y="433"/>
                    <a:pt x="135" y="433"/>
                  </a:cubicBezTo>
                  <a:cubicBezTo>
                    <a:pt x="135" y="433"/>
                    <a:pt x="135" y="433"/>
                    <a:pt x="135" y="433"/>
                  </a:cubicBezTo>
                  <a:cubicBezTo>
                    <a:pt x="135" y="433"/>
                    <a:pt x="135" y="433"/>
                    <a:pt x="135" y="433"/>
                  </a:cubicBezTo>
                  <a:cubicBezTo>
                    <a:pt x="0" y="433"/>
                    <a:pt x="0" y="433"/>
                    <a:pt x="0" y="433"/>
                  </a:cubicBezTo>
                  <a:cubicBezTo>
                    <a:pt x="0" y="433"/>
                    <a:pt x="0" y="433"/>
                    <a:pt x="0" y="433"/>
                  </a:cubicBezTo>
                  <a:cubicBezTo>
                    <a:pt x="231" y="433"/>
                    <a:pt x="231" y="433"/>
                    <a:pt x="231" y="433"/>
                  </a:cubicBezTo>
                  <a:cubicBezTo>
                    <a:pt x="231" y="433"/>
                    <a:pt x="231" y="433"/>
                    <a:pt x="231" y="433"/>
                  </a:cubicBezTo>
                  <a:cubicBezTo>
                    <a:pt x="231" y="433"/>
                    <a:pt x="231" y="433"/>
                    <a:pt x="231" y="433"/>
                  </a:cubicBezTo>
                  <a:cubicBezTo>
                    <a:pt x="231" y="433"/>
                    <a:pt x="231" y="433"/>
                    <a:pt x="231" y="433"/>
                  </a:cubicBezTo>
                  <a:cubicBezTo>
                    <a:pt x="231" y="432"/>
                    <a:pt x="231" y="271"/>
                    <a:pt x="386" y="241"/>
                  </a:cubicBezTo>
                  <a:cubicBezTo>
                    <a:pt x="372" y="238"/>
                    <a:pt x="357" y="236"/>
                    <a:pt x="341" y="236"/>
                  </a:cubicBezTo>
                  <a:moveTo>
                    <a:pt x="233" y="11"/>
                  </a:moveTo>
                  <a:cubicBezTo>
                    <a:pt x="226" y="12"/>
                    <a:pt x="219" y="13"/>
                    <a:pt x="213" y="15"/>
                  </a:cubicBezTo>
                  <a:cubicBezTo>
                    <a:pt x="219" y="13"/>
                    <a:pt x="226" y="12"/>
                    <a:pt x="233" y="11"/>
                  </a:cubicBezTo>
                  <a:moveTo>
                    <a:pt x="360" y="0"/>
                  </a:moveTo>
                  <a:cubicBezTo>
                    <a:pt x="341" y="0"/>
                    <a:pt x="321" y="1"/>
                    <a:pt x="298" y="3"/>
                  </a:cubicBezTo>
                  <a:cubicBezTo>
                    <a:pt x="313" y="2"/>
                    <a:pt x="326" y="2"/>
                    <a:pt x="337" y="2"/>
                  </a:cubicBezTo>
                  <a:cubicBezTo>
                    <a:pt x="337" y="2"/>
                    <a:pt x="337" y="2"/>
                    <a:pt x="337" y="2"/>
                  </a:cubicBezTo>
                  <a:cubicBezTo>
                    <a:pt x="433" y="2"/>
                    <a:pt x="625" y="45"/>
                    <a:pt x="717" y="206"/>
                  </a:cubicBezTo>
                  <a:cubicBezTo>
                    <a:pt x="724" y="201"/>
                    <a:pt x="731" y="197"/>
                    <a:pt x="735" y="193"/>
                  </a:cubicBezTo>
                  <a:cubicBezTo>
                    <a:pt x="741" y="190"/>
                    <a:pt x="746" y="187"/>
                    <a:pt x="752" y="184"/>
                  </a:cubicBezTo>
                  <a:cubicBezTo>
                    <a:pt x="778" y="172"/>
                    <a:pt x="778" y="172"/>
                    <a:pt x="778" y="172"/>
                  </a:cubicBezTo>
                  <a:cubicBezTo>
                    <a:pt x="781" y="177"/>
                    <a:pt x="781" y="177"/>
                    <a:pt x="781" y="177"/>
                  </a:cubicBezTo>
                  <a:cubicBezTo>
                    <a:pt x="799" y="176"/>
                    <a:pt x="799" y="176"/>
                    <a:pt x="799" y="176"/>
                  </a:cubicBezTo>
                  <a:cubicBezTo>
                    <a:pt x="709" y="42"/>
                    <a:pt x="547" y="6"/>
                    <a:pt x="445" y="3"/>
                  </a:cubicBezTo>
                  <a:cubicBezTo>
                    <a:pt x="410" y="1"/>
                    <a:pt x="385" y="0"/>
                    <a:pt x="360" y="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5">
              <a:extLst>
                <a:ext uri="{FF2B5EF4-FFF2-40B4-BE49-F238E27FC236}">
                  <a16:creationId xmlns:a16="http://schemas.microsoft.com/office/drawing/2014/main" id="{02F5DD19-3543-4AA4-A4F0-A1CC4388A549}"/>
                </a:ext>
              </a:extLst>
            </p:cNvPr>
            <p:cNvSpPr>
              <a:spLocks/>
            </p:cNvSpPr>
            <p:nvPr/>
          </p:nvSpPr>
          <p:spPr bwMode="auto">
            <a:xfrm>
              <a:off x="1093" y="651"/>
              <a:ext cx="2063" cy="2747"/>
            </a:xfrm>
            <a:custGeom>
              <a:avLst/>
              <a:gdLst>
                <a:gd name="T0" fmla="*/ 4 w 869"/>
                <a:gd name="T1" fmla="*/ 431 h 1157"/>
                <a:gd name="T2" fmla="*/ 235 w 869"/>
                <a:gd name="T3" fmla="*/ 431 h 1157"/>
                <a:gd name="T4" fmla="*/ 437 w 869"/>
                <a:gd name="T5" fmla="*/ 234 h 1157"/>
                <a:gd name="T6" fmla="*/ 618 w 869"/>
                <a:gd name="T7" fmla="*/ 353 h 1157"/>
                <a:gd name="T8" fmla="*/ 601 w 869"/>
                <a:gd name="T9" fmla="*/ 540 h 1157"/>
                <a:gd name="T10" fmla="*/ 321 w 869"/>
                <a:gd name="T11" fmla="*/ 636 h 1157"/>
                <a:gd name="T12" fmla="*/ 321 w 869"/>
                <a:gd name="T13" fmla="*/ 1157 h 1157"/>
                <a:gd name="T14" fmla="*/ 549 w 869"/>
                <a:gd name="T15" fmla="*/ 1157 h 1157"/>
                <a:gd name="T16" fmla="*/ 549 w 869"/>
                <a:gd name="T17" fmla="*/ 852 h 1157"/>
                <a:gd name="T18" fmla="*/ 869 w 869"/>
                <a:gd name="T19" fmla="*/ 416 h 1157"/>
                <a:gd name="T20" fmla="*/ 437 w 869"/>
                <a:gd name="T21" fmla="*/ 0 h 1157"/>
                <a:gd name="T22" fmla="*/ 4 w 869"/>
                <a:gd name="T23" fmla="*/ 431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9" h="1157">
                  <a:moveTo>
                    <a:pt x="4" y="431"/>
                  </a:moveTo>
                  <a:cubicBezTo>
                    <a:pt x="235" y="431"/>
                    <a:pt x="235" y="431"/>
                    <a:pt x="235" y="431"/>
                  </a:cubicBezTo>
                  <a:cubicBezTo>
                    <a:pt x="235" y="431"/>
                    <a:pt x="235" y="237"/>
                    <a:pt x="437" y="234"/>
                  </a:cubicBezTo>
                  <a:cubicBezTo>
                    <a:pt x="541" y="232"/>
                    <a:pt x="596" y="301"/>
                    <a:pt x="618" y="353"/>
                  </a:cubicBezTo>
                  <a:cubicBezTo>
                    <a:pt x="643" y="414"/>
                    <a:pt x="636" y="484"/>
                    <a:pt x="601" y="540"/>
                  </a:cubicBezTo>
                  <a:cubicBezTo>
                    <a:pt x="562" y="605"/>
                    <a:pt x="476" y="664"/>
                    <a:pt x="321" y="636"/>
                  </a:cubicBezTo>
                  <a:cubicBezTo>
                    <a:pt x="321" y="1157"/>
                    <a:pt x="321" y="1157"/>
                    <a:pt x="321" y="1157"/>
                  </a:cubicBezTo>
                  <a:cubicBezTo>
                    <a:pt x="549" y="1157"/>
                    <a:pt x="549" y="1157"/>
                    <a:pt x="549" y="1157"/>
                  </a:cubicBezTo>
                  <a:cubicBezTo>
                    <a:pt x="549" y="852"/>
                    <a:pt x="549" y="852"/>
                    <a:pt x="549" y="852"/>
                  </a:cubicBezTo>
                  <a:cubicBezTo>
                    <a:pt x="549" y="852"/>
                    <a:pt x="869" y="769"/>
                    <a:pt x="869" y="416"/>
                  </a:cubicBezTo>
                  <a:cubicBezTo>
                    <a:pt x="869" y="78"/>
                    <a:pt x="566" y="0"/>
                    <a:pt x="437" y="0"/>
                  </a:cubicBezTo>
                  <a:cubicBezTo>
                    <a:pt x="338" y="0"/>
                    <a:pt x="0" y="24"/>
                    <a:pt x="4" y="431"/>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46">
              <a:extLst>
                <a:ext uri="{FF2B5EF4-FFF2-40B4-BE49-F238E27FC236}">
                  <a16:creationId xmlns:a16="http://schemas.microsoft.com/office/drawing/2014/main" id="{0CF18D3C-2CCB-430F-9E38-2C38E8737003}"/>
                </a:ext>
              </a:extLst>
            </p:cNvPr>
            <p:cNvSpPr>
              <a:spLocks noChangeArrowheads="1"/>
            </p:cNvSpPr>
            <p:nvPr/>
          </p:nvSpPr>
          <p:spPr bwMode="auto">
            <a:xfrm>
              <a:off x="2085" y="2175"/>
              <a:ext cx="1" cy="1"/>
            </a:xfrm>
            <a:prstGeom prst="ellipse">
              <a:avLst/>
            </a:prstGeom>
            <a:solidFill>
              <a:srgbClr val="91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7">
              <a:extLst>
                <a:ext uri="{FF2B5EF4-FFF2-40B4-BE49-F238E27FC236}">
                  <a16:creationId xmlns:a16="http://schemas.microsoft.com/office/drawing/2014/main" id="{8C024D4D-5AB9-4C99-BEE4-FF30380E8157}"/>
                </a:ext>
              </a:extLst>
            </p:cNvPr>
            <p:cNvSpPr>
              <a:spLocks/>
            </p:cNvSpPr>
            <p:nvPr/>
          </p:nvSpPr>
          <p:spPr bwMode="auto">
            <a:xfrm>
              <a:off x="1102" y="651"/>
              <a:ext cx="2033" cy="2747"/>
            </a:xfrm>
            <a:custGeom>
              <a:avLst/>
              <a:gdLst>
                <a:gd name="T0" fmla="*/ 433 w 856"/>
                <a:gd name="T1" fmla="*/ 0 h 1157"/>
                <a:gd name="T2" fmla="*/ 433 w 856"/>
                <a:gd name="T3" fmla="*/ 0 h 1157"/>
                <a:gd name="T4" fmla="*/ 0 w 856"/>
                <a:gd name="T5" fmla="*/ 424 h 1157"/>
                <a:gd name="T6" fmla="*/ 0 w 856"/>
                <a:gd name="T7" fmla="*/ 431 h 1157"/>
                <a:gd name="T8" fmla="*/ 231 w 856"/>
                <a:gd name="T9" fmla="*/ 431 h 1157"/>
                <a:gd name="T10" fmla="*/ 231 w 856"/>
                <a:gd name="T11" fmla="*/ 431 h 1157"/>
                <a:gd name="T12" fmla="*/ 231 w 856"/>
                <a:gd name="T13" fmla="*/ 431 h 1157"/>
                <a:gd name="T14" fmla="*/ 231 w 856"/>
                <a:gd name="T15" fmla="*/ 431 h 1157"/>
                <a:gd name="T16" fmla="*/ 433 w 856"/>
                <a:gd name="T17" fmla="*/ 234 h 1157"/>
                <a:gd name="T18" fmla="*/ 437 w 856"/>
                <a:gd name="T19" fmla="*/ 234 h 1157"/>
                <a:gd name="T20" fmla="*/ 614 w 856"/>
                <a:gd name="T21" fmla="*/ 353 h 1157"/>
                <a:gd name="T22" fmla="*/ 629 w 856"/>
                <a:gd name="T23" fmla="*/ 429 h 1157"/>
                <a:gd name="T24" fmla="*/ 597 w 856"/>
                <a:gd name="T25" fmla="*/ 540 h 1157"/>
                <a:gd name="T26" fmla="*/ 414 w 856"/>
                <a:gd name="T27" fmla="*/ 642 h 1157"/>
                <a:gd name="T28" fmla="*/ 414 w 856"/>
                <a:gd name="T29" fmla="*/ 642 h 1157"/>
                <a:gd name="T30" fmla="*/ 391 w 856"/>
                <a:gd name="T31" fmla="*/ 643 h 1157"/>
                <a:gd name="T32" fmla="*/ 317 w 856"/>
                <a:gd name="T33" fmla="*/ 636 h 1157"/>
                <a:gd name="T34" fmla="*/ 317 w 856"/>
                <a:gd name="T35" fmla="*/ 1157 h 1157"/>
                <a:gd name="T36" fmla="*/ 545 w 856"/>
                <a:gd name="T37" fmla="*/ 1157 h 1157"/>
                <a:gd name="T38" fmla="*/ 545 w 856"/>
                <a:gd name="T39" fmla="*/ 852 h 1157"/>
                <a:gd name="T40" fmla="*/ 545 w 856"/>
                <a:gd name="T41" fmla="*/ 852 h 1157"/>
                <a:gd name="T42" fmla="*/ 856 w 856"/>
                <a:gd name="T43" fmla="*/ 518 h 1157"/>
                <a:gd name="T44" fmla="*/ 841 w 856"/>
                <a:gd name="T45" fmla="*/ 497 h 1157"/>
                <a:gd name="T46" fmla="*/ 850 w 856"/>
                <a:gd name="T47" fmla="*/ 484 h 1157"/>
                <a:gd name="T48" fmla="*/ 826 w 856"/>
                <a:gd name="T49" fmla="*/ 419 h 1157"/>
                <a:gd name="T50" fmla="*/ 824 w 856"/>
                <a:gd name="T51" fmla="*/ 420 h 1157"/>
                <a:gd name="T52" fmla="*/ 814 w 856"/>
                <a:gd name="T53" fmla="*/ 420 h 1157"/>
                <a:gd name="T54" fmla="*/ 797 w 856"/>
                <a:gd name="T55" fmla="*/ 418 h 1157"/>
                <a:gd name="T56" fmla="*/ 777 w 856"/>
                <a:gd name="T57" fmla="*/ 405 h 1157"/>
                <a:gd name="T58" fmla="*/ 776 w 856"/>
                <a:gd name="T59" fmla="*/ 406 h 1157"/>
                <a:gd name="T60" fmla="*/ 764 w 856"/>
                <a:gd name="T61" fmla="*/ 260 h 1157"/>
                <a:gd name="T62" fmla="*/ 813 w 856"/>
                <a:gd name="T63" fmla="*/ 204 h 1157"/>
                <a:gd name="T64" fmla="*/ 433 w 856"/>
                <a:gd name="T65"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6" h="1157">
                  <a:moveTo>
                    <a:pt x="433" y="0"/>
                  </a:moveTo>
                  <a:cubicBezTo>
                    <a:pt x="433" y="0"/>
                    <a:pt x="433" y="0"/>
                    <a:pt x="433" y="0"/>
                  </a:cubicBezTo>
                  <a:cubicBezTo>
                    <a:pt x="334" y="0"/>
                    <a:pt x="0" y="23"/>
                    <a:pt x="0" y="424"/>
                  </a:cubicBezTo>
                  <a:cubicBezTo>
                    <a:pt x="0" y="426"/>
                    <a:pt x="0" y="429"/>
                    <a:pt x="0" y="431"/>
                  </a:cubicBezTo>
                  <a:cubicBezTo>
                    <a:pt x="231" y="431"/>
                    <a:pt x="231" y="431"/>
                    <a:pt x="231" y="431"/>
                  </a:cubicBezTo>
                  <a:cubicBezTo>
                    <a:pt x="231" y="431"/>
                    <a:pt x="231" y="431"/>
                    <a:pt x="231" y="431"/>
                  </a:cubicBezTo>
                  <a:cubicBezTo>
                    <a:pt x="231" y="431"/>
                    <a:pt x="231" y="431"/>
                    <a:pt x="231" y="431"/>
                  </a:cubicBezTo>
                  <a:cubicBezTo>
                    <a:pt x="231" y="431"/>
                    <a:pt x="231" y="431"/>
                    <a:pt x="231" y="431"/>
                  </a:cubicBezTo>
                  <a:cubicBezTo>
                    <a:pt x="231" y="430"/>
                    <a:pt x="232" y="237"/>
                    <a:pt x="433" y="234"/>
                  </a:cubicBezTo>
                  <a:cubicBezTo>
                    <a:pt x="434" y="234"/>
                    <a:pt x="435" y="234"/>
                    <a:pt x="437" y="234"/>
                  </a:cubicBezTo>
                  <a:cubicBezTo>
                    <a:pt x="539" y="234"/>
                    <a:pt x="592" y="301"/>
                    <a:pt x="614" y="353"/>
                  </a:cubicBezTo>
                  <a:cubicBezTo>
                    <a:pt x="624" y="378"/>
                    <a:pt x="629" y="403"/>
                    <a:pt x="629" y="429"/>
                  </a:cubicBezTo>
                  <a:cubicBezTo>
                    <a:pt x="629" y="468"/>
                    <a:pt x="618" y="506"/>
                    <a:pt x="597" y="540"/>
                  </a:cubicBezTo>
                  <a:cubicBezTo>
                    <a:pt x="567" y="590"/>
                    <a:pt x="509" y="636"/>
                    <a:pt x="414" y="642"/>
                  </a:cubicBezTo>
                  <a:cubicBezTo>
                    <a:pt x="414" y="642"/>
                    <a:pt x="414" y="642"/>
                    <a:pt x="414" y="642"/>
                  </a:cubicBezTo>
                  <a:cubicBezTo>
                    <a:pt x="406" y="643"/>
                    <a:pt x="399" y="643"/>
                    <a:pt x="391" y="643"/>
                  </a:cubicBezTo>
                  <a:cubicBezTo>
                    <a:pt x="368" y="643"/>
                    <a:pt x="344" y="641"/>
                    <a:pt x="317" y="636"/>
                  </a:cubicBezTo>
                  <a:cubicBezTo>
                    <a:pt x="317" y="1157"/>
                    <a:pt x="317" y="1157"/>
                    <a:pt x="317" y="1157"/>
                  </a:cubicBezTo>
                  <a:cubicBezTo>
                    <a:pt x="545" y="1157"/>
                    <a:pt x="545" y="1157"/>
                    <a:pt x="545" y="1157"/>
                  </a:cubicBezTo>
                  <a:cubicBezTo>
                    <a:pt x="545" y="852"/>
                    <a:pt x="545" y="852"/>
                    <a:pt x="545" y="852"/>
                  </a:cubicBezTo>
                  <a:cubicBezTo>
                    <a:pt x="545" y="852"/>
                    <a:pt x="545" y="852"/>
                    <a:pt x="545" y="852"/>
                  </a:cubicBezTo>
                  <a:cubicBezTo>
                    <a:pt x="545" y="852"/>
                    <a:pt x="802" y="785"/>
                    <a:pt x="856" y="518"/>
                  </a:cubicBezTo>
                  <a:cubicBezTo>
                    <a:pt x="845" y="514"/>
                    <a:pt x="841" y="505"/>
                    <a:pt x="841" y="497"/>
                  </a:cubicBezTo>
                  <a:cubicBezTo>
                    <a:pt x="842" y="489"/>
                    <a:pt x="850" y="484"/>
                    <a:pt x="850" y="484"/>
                  </a:cubicBezTo>
                  <a:cubicBezTo>
                    <a:pt x="826" y="419"/>
                    <a:pt x="826" y="419"/>
                    <a:pt x="826" y="419"/>
                  </a:cubicBezTo>
                  <a:cubicBezTo>
                    <a:pt x="825" y="420"/>
                    <a:pt x="824" y="420"/>
                    <a:pt x="824" y="420"/>
                  </a:cubicBezTo>
                  <a:cubicBezTo>
                    <a:pt x="820" y="420"/>
                    <a:pt x="817" y="420"/>
                    <a:pt x="814" y="420"/>
                  </a:cubicBezTo>
                  <a:cubicBezTo>
                    <a:pt x="808" y="420"/>
                    <a:pt x="802" y="419"/>
                    <a:pt x="797" y="418"/>
                  </a:cubicBezTo>
                  <a:cubicBezTo>
                    <a:pt x="790" y="416"/>
                    <a:pt x="779" y="411"/>
                    <a:pt x="777" y="405"/>
                  </a:cubicBezTo>
                  <a:cubicBezTo>
                    <a:pt x="776" y="406"/>
                    <a:pt x="776" y="406"/>
                    <a:pt x="776" y="406"/>
                  </a:cubicBezTo>
                  <a:cubicBezTo>
                    <a:pt x="776" y="406"/>
                    <a:pt x="746" y="329"/>
                    <a:pt x="764" y="260"/>
                  </a:cubicBezTo>
                  <a:cubicBezTo>
                    <a:pt x="770" y="238"/>
                    <a:pt x="794" y="218"/>
                    <a:pt x="813" y="204"/>
                  </a:cubicBezTo>
                  <a:cubicBezTo>
                    <a:pt x="721" y="43"/>
                    <a:pt x="529" y="0"/>
                    <a:pt x="433" y="0"/>
                  </a:cubicBezTo>
                </a:path>
              </a:pathLst>
            </a:custGeom>
            <a:solidFill>
              <a:srgbClr val="8F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8">
              <a:extLst>
                <a:ext uri="{FF2B5EF4-FFF2-40B4-BE49-F238E27FC236}">
                  <a16:creationId xmlns:a16="http://schemas.microsoft.com/office/drawing/2014/main" id="{720AA291-6254-44AB-96A4-024E1FBBD7FE}"/>
                </a:ext>
              </a:extLst>
            </p:cNvPr>
            <p:cNvSpPr>
              <a:spLocks noChangeArrowheads="1"/>
            </p:cNvSpPr>
            <p:nvPr/>
          </p:nvSpPr>
          <p:spPr bwMode="auto">
            <a:xfrm>
              <a:off x="1853" y="3652"/>
              <a:ext cx="550" cy="515"/>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9">
              <a:extLst>
                <a:ext uri="{FF2B5EF4-FFF2-40B4-BE49-F238E27FC236}">
                  <a16:creationId xmlns:a16="http://schemas.microsoft.com/office/drawing/2014/main" id="{66A65B76-F636-4FDA-A5A8-73F577ECA878}"/>
                </a:ext>
              </a:extLst>
            </p:cNvPr>
            <p:cNvSpPr>
              <a:spLocks noChangeArrowheads="1"/>
            </p:cNvSpPr>
            <p:nvPr/>
          </p:nvSpPr>
          <p:spPr bwMode="auto">
            <a:xfrm>
              <a:off x="1853" y="3652"/>
              <a:ext cx="550" cy="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0">
              <a:extLst>
                <a:ext uri="{FF2B5EF4-FFF2-40B4-BE49-F238E27FC236}">
                  <a16:creationId xmlns:a16="http://schemas.microsoft.com/office/drawing/2014/main" id="{AE4AAC32-B9B0-4D73-944B-BF168ECFDE50}"/>
                </a:ext>
              </a:extLst>
            </p:cNvPr>
            <p:cNvSpPr>
              <a:spLocks/>
            </p:cNvSpPr>
            <p:nvPr/>
          </p:nvSpPr>
          <p:spPr bwMode="auto">
            <a:xfrm>
              <a:off x="1853" y="3652"/>
              <a:ext cx="550" cy="515"/>
            </a:xfrm>
            <a:custGeom>
              <a:avLst/>
              <a:gdLst>
                <a:gd name="T0" fmla="*/ 550 w 550"/>
                <a:gd name="T1" fmla="*/ 0 h 515"/>
                <a:gd name="T2" fmla="*/ 237 w 550"/>
                <a:gd name="T3" fmla="*/ 0 h 515"/>
                <a:gd name="T4" fmla="*/ 232 w 550"/>
                <a:gd name="T5" fmla="*/ 0 h 515"/>
                <a:gd name="T6" fmla="*/ 0 w 550"/>
                <a:gd name="T7" fmla="*/ 0 h 515"/>
                <a:gd name="T8" fmla="*/ 0 w 550"/>
                <a:gd name="T9" fmla="*/ 515 h 515"/>
                <a:gd name="T10" fmla="*/ 550 w 550"/>
                <a:gd name="T11" fmla="*/ 515 h 515"/>
                <a:gd name="T12" fmla="*/ 550 w 550"/>
                <a:gd name="T13" fmla="*/ 0 h 515"/>
              </a:gdLst>
              <a:ahLst/>
              <a:cxnLst>
                <a:cxn ang="0">
                  <a:pos x="T0" y="T1"/>
                </a:cxn>
                <a:cxn ang="0">
                  <a:pos x="T2" y="T3"/>
                </a:cxn>
                <a:cxn ang="0">
                  <a:pos x="T4" y="T5"/>
                </a:cxn>
                <a:cxn ang="0">
                  <a:pos x="T6" y="T7"/>
                </a:cxn>
                <a:cxn ang="0">
                  <a:pos x="T8" y="T9"/>
                </a:cxn>
                <a:cxn ang="0">
                  <a:pos x="T10" y="T11"/>
                </a:cxn>
                <a:cxn ang="0">
                  <a:pos x="T12" y="T13"/>
                </a:cxn>
              </a:cxnLst>
              <a:rect l="0" t="0" r="r" b="b"/>
              <a:pathLst>
                <a:path w="550" h="515">
                  <a:moveTo>
                    <a:pt x="550" y="0"/>
                  </a:moveTo>
                  <a:lnTo>
                    <a:pt x="237" y="0"/>
                  </a:lnTo>
                  <a:lnTo>
                    <a:pt x="232" y="0"/>
                  </a:lnTo>
                  <a:lnTo>
                    <a:pt x="0" y="0"/>
                  </a:lnTo>
                  <a:lnTo>
                    <a:pt x="0" y="515"/>
                  </a:lnTo>
                  <a:lnTo>
                    <a:pt x="550" y="515"/>
                  </a:lnTo>
                  <a:lnTo>
                    <a:pt x="550" y="0"/>
                  </a:lnTo>
                  <a:close/>
                </a:path>
              </a:pathLst>
            </a:custGeom>
            <a:solidFill>
              <a:srgbClr val="8F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1">
              <a:extLst>
                <a:ext uri="{FF2B5EF4-FFF2-40B4-BE49-F238E27FC236}">
                  <a16:creationId xmlns:a16="http://schemas.microsoft.com/office/drawing/2014/main" id="{2BD1AA48-2DDD-4F25-8C0E-6689CDAA820A}"/>
                </a:ext>
              </a:extLst>
            </p:cNvPr>
            <p:cNvSpPr>
              <a:spLocks/>
            </p:cNvSpPr>
            <p:nvPr/>
          </p:nvSpPr>
          <p:spPr bwMode="auto">
            <a:xfrm>
              <a:off x="1853" y="3652"/>
              <a:ext cx="550" cy="515"/>
            </a:xfrm>
            <a:custGeom>
              <a:avLst/>
              <a:gdLst>
                <a:gd name="T0" fmla="*/ 550 w 550"/>
                <a:gd name="T1" fmla="*/ 0 h 515"/>
                <a:gd name="T2" fmla="*/ 237 w 550"/>
                <a:gd name="T3" fmla="*/ 0 h 515"/>
                <a:gd name="T4" fmla="*/ 232 w 550"/>
                <a:gd name="T5" fmla="*/ 0 h 515"/>
                <a:gd name="T6" fmla="*/ 0 w 550"/>
                <a:gd name="T7" fmla="*/ 0 h 515"/>
                <a:gd name="T8" fmla="*/ 0 w 550"/>
                <a:gd name="T9" fmla="*/ 515 h 515"/>
                <a:gd name="T10" fmla="*/ 550 w 550"/>
                <a:gd name="T11" fmla="*/ 515 h 515"/>
                <a:gd name="T12" fmla="*/ 550 w 550"/>
                <a:gd name="T13" fmla="*/ 0 h 515"/>
              </a:gdLst>
              <a:ahLst/>
              <a:cxnLst>
                <a:cxn ang="0">
                  <a:pos x="T0" y="T1"/>
                </a:cxn>
                <a:cxn ang="0">
                  <a:pos x="T2" y="T3"/>
                </a:cxn>
                <a:cxn ang="0">
                  <a:pos x="T4" y="T5"/>
                </a:cxn>
                <a:cxn ang="0">
                  <a:pos x="T6" y="T7"/>
                </a:cxn>
                <a:cxn ang="0">
                  <a:pos x="T8" y="T9"/>
                </a:cxn>
                <a:cxn ang="0">
                  <a:pos x="T10" y="T11"/>
                </a:cxn>
                <a:cxn ang="0">
                  <a:pos x="T12" y="T13"/>
                </a:cxn>
              </a:cxnLst>
              <a:rect l="0" t="0" r="r" b="b"/>
              <a:pathLst>
                <a:path w="550" h="515">
                  <a:moveTo>
                    <a:pt x="550" y="0"/>
                  </a:moveTo>
                  <a:lnTo>
                    <a:pt x="237" y="0"/>
                  </a:lnTo>
                  <a:lnTo>
                    <a:pt x="232" y="0"/>
                  </a:lnTo>
                  <a:lnTo>
                    <a:pt x="0" y="0"/>
                  </a:lnTo>
                  <a:lnTo>
                    <a:pt x="0" y="515"/>
                  </a:lnTo>
                  <a:lnTo>
                    <a:pt x="550" y="515"/>
                  </a:lnTo>
                  <a:lnTo>
                    <a:pt x="5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2">
              <a:extLst>
                <a:ext uri="{FF2B5EF4-FFF2-40B4-BE49-F238E27FC236}">
                  <a16:creationId xmlns:a16="http://schemas.microsoft.com/office/drawing/2014/main" id="{E27E1E0A-D35D-45FF-AC36-D7AF7BFC30FE}"/>
                </a:ext>
              </a:extLst>
            </p:cNvPr>
            <p:cNvSpPr>
              <a:spLocks/>
            </p:cNvSpPr>
            <p:nvPr/>
          </p:nvSpPr>
          <p:spPr bwMode="auto">
            <a:xfrm>
              <a:off x="1648" y="1202"/>
              <a:ext cx="544" cy="465"/>
            </a:xfrm>
            <a:custGeom>
              <a:avLst/>
              <a:gdLst>
                <a:gd name="T0" fmla="*/ 229 w 229"/>
                <a:gd name="T1" fmla="*/ 3 h 196"/>
                <a:gd name="T2" fmla="*/ 225 w 229"/>
                <a:gd name="T3" fmla="*/ 3 h 196"/>
                <a:gd name="T4" fmla="*/ 216 w 229"/>
                <a:gd name="T5" fmla="*/ 2 h 196"/>
                <a:gd name="T6" fmla="*/ 179 w 229"/>
                <a:gd name="T7" fmla="*/ 3 h 196"/>
                <a:gd name="T8" fmla="*/ 127 w 229"/>
                <a:gd name="T9" fmla="*/ 16 h 196"/>
                <a:gd name="T10" fmla="*/ 98 w 229"/>
                <a:gd name="T11" fmla="*/ 28 h 196"/>
                <a:gd name="T12" fmla="*/ 69 w 229"/>
                <a:gd name="T13" fmla="*/ 47 h 196"/>
                <a:gd name="T14" fmla="*/ 46 w 229"/>
                <a:gd name="T15" fmla="*/ 71 h 196"/>
                <a:gd name="T16" fmla="*/ 29 w 229"/>
                <a:gd name="T17" fmla="*/ 98 h 196"/>
                <a:gd name="T18" fmla="*/ 8 w 229"/>
                <a:gd name="T19" fmla="*/ 147 h 196"/>
                <a:gd name="T20" fmla="*/ 1 w 229"/>
                <a:gd name="T21" fmla="*/ 183 h 196"/>
                <a:gd name="T22" fmla="*/ 0 w 229"/>
                <a:gd name="T23" fmla="*/ 193 h 196"/>
                <a:gd name="T24" fmla="*/ 0 w 229"/>
                <a:gd name="T25" fmla="*/ 196 h 196"/>
                <a:gd name="T26" fmla="*/ 0 w 229"/>
                <a:gd name="T27" fmla="*/ 193 h 196"/>
                <a:gd name="T28" fmla="*/ 0 w 229"/>
                <a:gd name="T29" fmla="*/ 183 h 196"/>
                <a:gd name="T30" fmla="*/ 6 w 229"/>
                <a:gd name="T31" fmla="*/ 147 h 196"/>
                <a:gd name="T32" fmla="*/ 27 w 229"/>
                <a:gd name="T33" fmla="*/ 97 h 196"/>
                <a:gd name="T34" fmla="*/ 44 w 229"/>
                <a:gd name="T35" fmla="*/ 70 h 196"/>
                <a:gd name="T36" fmla="*/ 68 w 229"/>
                <a:gd name="T37" fmla="*/ 45 h 196"/>
                <a:gd name="T38" fmla="*/ 97 w 229"/>
                <a:gd name="T39" fmla="*/ 26 h 196"/>
                <a:gd name="T40" fmla="*/ 126 w 229"/>
                <a:gd name="T41" fmla="*/ 14 h 196"/>
                <a:gd name="T42" fmla="*/ 179 w 229"/>
                <a:gd name="T43" fmla="*/ 2 h 196"/>
                <a:gd name="T44" fmla="*/ 216 w 229"/>
                <a:gd name="T45" fmla="*/ 1 h 196"/>
                <a:gd name="T46" fmla="*/ 225 w 229"/>
                <a:gd name="T47" fmla="*/ 2 h 196"/>
                <a:gd name="T48" fmla="*/ 229 w 229"/>
                <a:gd name="T49" fmla="*/ 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196">
                  <a:moveTo>
                    <a:pt x="229" y="3"/>
                  </a:moveTo>
                  <a:cubicBezTo>
                    <a:pt x="229" y="3"/>
                    <a:pt x="228" y="3"/>
                    <a:pt x="225" y="3"/>
                  </a:cubicBezTo>
                  <a:cubicBezTo>
                    <a:pt x="223" y="3"/>
                    <a:pt x="220" y="2"/>
                    <a:pt x="216" y="2"/>
                  </a:cubicBezTo>
                  <a:cubicBezTo>
                    <a:pt x="207" y="1"/>
                    <a:pt x="194" y="2"/>
                    <a:pt x="179" y="3"/>
                  </a:cubicBezTo>
                  <a:cubicBezTo>
                    <a:pt x="164" y="5"/>
                    <a:pt x="146" y="9"/>
                    <a:pt x="127" y="16"/>
                  </a:cubicBezTo>
                  <a:cubicBezTo>
                    <a:pt x="117" y="19"/>
                    <a:pt x="108" y="23"/>
                    <a:pt x="98" y="28"/>
                  </a:cubicBezTo>
                  <a:cubicBezTo>
                    <a:pt x="88" y="33"/>
                    <a:pt x="78" y="39"/>
                    <a:pt x="69" y="47"/>
                  </a:cubicBezTo>
                  <a:cubicBezTo>
                    <a:pt x="60" y="54"/>
                    <a:pt x="53" y="63"/>
                    <a:pt x="46" y="71"/>
                  </a:cubicBezTo>
                  <a:cubicBezTo>
                    <a:pt x="39" y="80"/>
                    <a:pt x="34" y="89"/>
                    <a:pt x="29" y="98"/>
                  </a:cubicBezTo>
                  <a:cubicBezTo>
                    <a:pt x="19" y="116"/>
                    <a:pt x="12" y="133"/>
                    <a:pt x="8" y="147"/>
                  </a:cubicBezTo>
                  <a:cubicBezTo>
                    <a:pt x="4" y="162"/>
                    <a:pt x="2" y="174"/>
                    <a:pt x="1" y="183"/>
                  </a:cubicBezTo>
                  <a:cubicBezTo>
                    <a:pt x="0" y="187"/>
                    <a:pt x="0" y="191"/>
                    <a:pt x="0" y="193"/>
                  </a:cubicBezTo>
                  <a:cubicBezTo>
                    <a:pt x="0" y="195"/>
                    <a:pt x="0" y="196"/>
                    <a:pt x="0" y="196"/>
                  </a:cubicBezTo>
                  <a:cubicBezTo>
                    <a:pt x="0" y="196"/>
                    <a:pt x="0" y="195"/>
                    <a:pt x="0" y="193"/>
                  </a:cubicBezTo>
                  <a:cubicBezTo>
                    <a:pt x="0" y="191"/>
                    <a:pt x="0" y="187"/>
                    <a:pt x="0" y="183"/>
                  </a:cubicBezTo>
                  <a:cubicBezTo>
                    <a:pt x="1" y="174"/>
                    <a:pt x="2" y="162"/>
                    <a:pt x="6" y="147"/>
                  </a:cubicBezTo>
                  <a:cubicBezTo>
                    <a:pt x="10" y="132"/>
                    <a:pt x="17" y="115"/>
                    <a:pt x="27" y="97"/>
                  </a:cubicBezTo>
                  <a:cubicBezTo>
                    <a:pt x="32" y="88"/>
                    <a:pt x="38" y="79"/>
                    <a:pt x="44" y="70"/>
                  </a:cubicBezTo>
                  <a:cubicBezTo>
                    <a:pt x="51" y="61"/>
                    <a:pt x="59" y="53"/>
                    <a:pt x="68" y="45"/>
                  </a:cubicBezTo>
                  <a:cubicBezTo>
                    <a:pt x="77" y="38"/>
                    <a:pt x="87" y="31"/>
                    <a:pt x="97" y="26"/>
                  </a:cubicBezTo>
                  <a:cubicBezTo>
                    <a:pt x="107" y="21"/>
                    <a:pt x="117" y="17"/>
                    <a:pt x="126" y="14"/>
                  </a:cubicBezTo>
                  <a:cubicBezTo>
                    <a:pt x="146" y="7"/>
                    <a:pt x="164" y="4"/>
                    <a:pt x="179" y="2"/>
                  </a:cubicBezTo>
                  <a:cubicBezTo>
                    <a:pt x="194" y="0"/>
                    <a:pt x="207" y="0"/>
                    <a:pt x="216" y="1"/>
                  </a:cubicBezTo>
                  <a:cubicBezTo>
                    <a:pt x="220" y="1"/>
                    <a:pt x="223" y="2"/>
                    <a:pt x="225" y="2"/>
                  </a:cubicBezTo>
                  <a:cubicBezTo>
                    <a:pt x="228" y="3"/>
                    <a:pt x="229" y="3"/>
                    <a:pt x="229" y="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3">
              <a:extLst>
                <a:ext uri="{FF2B5EF4-FFF2-40B4-BE49-F238E27FC236}">
                  <a16:creationId xmlns:a16="http://schemas.microsoft.com/office/drawing/2014/main" id="{D67D43D8-83E7-422C-AE6C-E774E9E85736}"/>
                </a:ext>
              </a:extLst>
            </p:cNvPr>
            <p:cNvSpPr>
              <a:spLocks/>
            </p:cNvSpPr>
            <p:nvPr/>
          </p:nvSpPr>
          <p:spPr bwMode="auto">
            <a:xfrm>
              <a:off x="2092" y="651"/>
              <a:ext cx="926" cy="461"/>
            </a:xfrm>
            <a:custGeom>
              <a:avLst/>
              <a:gdLst>
                <a:gd name="T0" fmla="*/ 390 w 390"/>
                <a:gd name="T1" fmla="*/ 194 h 194"/>
                <a:gd name="T2" fmla="*/ 389 w 390"/>
                <a:gd name="T3" fmla="*/ 193 h 194"/>
                <a:gd name="T4" fmla="*/ 387 w 390"/>
                <a:gd name="T5" fmla="*/ 190 h 194"/>
                <a:gd name="T6" fmla="*/ 380 w 390"/>
                <a:gd name="T7" fmla="*/ 179 h 194"/>
                <a:gd name="T8" fmla="*/ 374 w 390"/>
                <a:gd name="T9" fmla="*/ 171 h 194"/>
                <a:gd name="T10" fmla="*/ 367 w 390"/>
                <a:gd name="T11" fmla="*/ 163 h 194"/>
                <a:gd name="T12" fmla="*/ 359 w 390"/>
                <a:gd name="T13" fmla="*/ 153 h 194"/>
                <a:gd name="T14" fmla="*/ 348 w 390"/>
                <a:gd name="T15" fmla="*/ 142 h 194"/>
                <a:gd name="T16" fmla="*/ 337 w 390"/>
                <a:gd name="T17" fmla="*/ 131 h 194"/>
                <a:gd name="T18" fmla="*/ 324 w 390"/>
                <a:gd name="T19" fmla="*/ 119 h 194"/>
                <a:gd name="T20" fmla="*/ 318 w 390"/>
                <a:gd name="T21" fmla="*/ 113 h 194"/>
                <a:gd name="T22" fmla="*/ 310 w 390"/>
                <a:gd name="T23" fmla="*/ 107 h 194"/>
                <a:gd name="T24" fmla="*/ 294 w 390"/>
                <a:gd name="T25" fmla="*/ 95 h 194"/>
                <a:gd name="T26" fmla="*/ 219 w 390"/>
                <a:gd name="T27" fmla="*/ 50 h 194"/>
                <a:gd name="T28" fmla="*/ 198 w 390"/>
                <a:gd name="T29" fmla="*/ 41 h 194"/>
                <a:gd name="T30" fmla="*/ 177 w 390"/>
                <a:gd name="T31" fmla="*/ 32 h 194"/>
                <a:gd name="T32" fmla="*/ 156 w 390"/>
                <a:gd name="T33" fmla="*/ 25 h 194"/>
                <a:gd name="T34" fmla="*/ 136 w 390"/>
                <a:gd name="T35" fmla="*/ 19 h 194"/>
                <a:gd name="T36" fmla="*/ 117 w 390"/>
                <a:gd name="T37" fmla="*/ 14 h 194"/>
                <a:gd name="T38" fmla="*/ 99 w 390"/>
                <a:gd name="T39" fmla="*/ 10 h 194"/>
                <a:gd name="T40" fmla="*/ 82 w 390"/>
                <a:gd name="T41" fmla="*/ 7 h 194"/>
                <a:gd name="T42" fmla="*/ 66 w 390"/>
                <a:gd name="T43" fmla="*/ 5 h 194"/>
                <a:gd name="T44" fmla="*/ 39 w 390"/>
                <a:gd name="T45" fmla="*/ 2 h 194"/>
                <a:gd name="T46" fmla="*/ 27 w 390"/>
                <a:gd name="T47" fmla="*/ 1 h 194"/>
                <a:gd name="T48" fmla="*/ 18 w 390"/>
                <a:gd name="T49" fmla="*/ 1 h 194"/>
                <a:gd name="T50" fmla="*/ 4 w 390"/>
                <a:gd name="T51" fmla="*/ 0 h 194"/>
                <a:gd name="T52" fmla="*/ 1 w 390"/>
                <a:gd name="T53" fmla="*/ 0 h 194"/>
                <a:gd name="T54" fmla="*/ 0 w 390"/>
                <a:gd name="T55" fmla="*/ 0 h 194"/>
                <a:gd name="T56" fmla="*/ 1 w 390"/>
                <a:gd name="T57" fmla="*/ 0 h 194"/>
                <a:gd name="T58" fmla="*/ 4 w 390"/>
                <a:gd name="T59" fmla="*/ 0 h 194"/>
                <a:gd name="T60" fmla="*/ 18 w 390"/>
                <a:gd name="T61" fmla="*/ 0 h 194"/>
                <a:gd name="T62" fmla="*/ 27 w 390"/>
                <a:gd name="T63" fmla="*/ 0 h 194"/>
                <a:gd name="T64" fmla="*/ 39 w 390"/>
                <a:gd name="T65" fmla="*/ 1 h 194"/>
                <a:gd name="T66" fmla="*/ 66 w 390"/>
                <a:gd name="T67" fmla="*/ 3 h 194"/>
                <a:gd name="T68" fmla="*/ 82 w 390"/>
                <a:gd name="T69" fmla="*/ 6 h 194"/>
                <a:gd name="T70" fmla="*/ 99 w 390"/>
                <a:gd name="T71" fmla="*/ 9 h 194"/>
                <a:gd name="T72" fmla="*/ 118 w 390"/>
                <a:gd name="T73" fmla="*/ 12 h 194"/>
                <a:gd name="T74" fmla="*/ 137 w 390"/>
                <a:gd name="T75" fmla="*/ 17 h 194"/>
                <a:gd name="T76" fmla="*/ 157 w 390"/>
                <a:gd name="T77" fmla="*/ 23 h 194"/>
                <a:gd name="T78" fmla="*/ 177 w 390"/>
                <a:gd name="T79" fmla="*/ 30 h 194"/>
                <a:gd name="T80" fmla="*/ 198 w 390"/>
                <a:gd name="T81" fmla="*/ 39 h 194"/>
                <a:gd name="T82" fmla="*/ 220 w 390"/>
                <a:gd name="T83" fmla="*/ 48 h 194"/>
                <a:gd name="T84" fmla="*/ 296 w 390"/>
                <a:gd name="T85" fmla="*/ 93 h 194"/>
                <a:gd name="T86" fmla="*/ 311 w 390"/>
                <a:gd name="T87" fmla="*/ 105 h 194"/>
                <a:gd name="T88" fmla="*/ 319 w 390"/>
                <a:gd name="T89" fmla="*/ 111 h 194"/>
                <a:gd name="T90" fmla="*/ 326 w 390"/>
                <a:gd name="T91" fmla="*/ 118 h 194"/>
                <a:gd name="T92" fmla="*/ 338 w 390"/>
                <a:gd name="T93" fmla="*/ 129 h 194"/>
                <a:gd name="T94" fmla="*/ 350 w 390"/>
                <a:gd name="T95" fmla="*/ 141 h 194"/>
                <a:gd name="T96" fmla="*/ 360 w 390"/>
                <a:gd name="T97" fmla="*/ 152 h 194"/>
                <a:gd name="T98" fmla="*/ 368 w 390"/>
                <a:gd name="T99" fmla="*/ 162 h 194"/>
                <a:gd name="T100" fmla="*/ 375 w 390"/>
                <a:gd name="T101" fmla="*/ 171 h 194"/>
                <a:gd name="T102" fmla="*/ 380 w 390"/>
                <a:gd name="T103" fmla="*/ 179 h 194"/>
                <a:gd name="T104" fmla="*/ 387 w 390"/>
                <a:gd name="T105" fmla="*/ 190 h 194"/>
                <a:gd name="T106" fmla="*/ 389 w 390"/>
                <a:gd name="T107" fmla="*/ 193 h 194"/>
                <a:gd name="T108" fmla="*/ 390 w 390"/>
                <a:gd name="T10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0" h="194">
                  <a:moveTo>
                    <a:pt x="390" y="194"/>
                  </a:moveTo>
                  <a:cubicBezTo>
                    <a:pt x="390" y="194"/>
                    <a:pt x="390" y="193"/>
                    <a:pt x="389" y="193"/>
                  </a:cubicBezTo>
                  <a:cubicBezTo>
                    <a:pt x="389" y="192"/>
                    <a:pt x="388" y="191"/>
                    <a:pt x="387" y="190"/>
                  </a:cubicBezTo>
                  <a:cubicBezTo>
                    <a:pt x="385" y="187"/>
                    <a:pt x="383" y="184"/>
                    <a:pt x="380" y="179"/>
                  </a:cubicBezTo>
                  <a:cubicBezTo>
                    <a:pt x="378" y="177"/>
                    <a:pt x="376" y="174"/>
                    <a:pt x="374" y="171"/>
                  </a:cubicBezTo>
                  <a:cubicBezTo>
                    <a:pt x="372" y="169"/>
                    <a:pt x="369" y="166"/>
                    <a:pt x="367" y="163"/>
                  </a:cubicBezTo>
                  <a:cubicBezTo>
                    <a:pt x="364" y="160"/>
                    <a:pt x="361" y="156"/>
                    <a:pt x="359" y="153"/>
                  </a:cubicBezTo>
                  <a:cubicBezTo>
                    <a:pt x="356" y="149"/>
                    <a:pt x="352" y="146"/>
                    <a:pt x="348" y="142"/>
                  </a:cubicBezTo>
                  <a:cubicBezTo>
                    <a:pt x="345" y="138"/>
                    <a:pt x="341" y="134"/>
                    <a:pt x="337" y="131"/>
                  </a:cubicBezTo>
                  <a:cubicBezTo>
                    <a:pt x="333" y="127"/>
                    <a:pt x="329" y="123"/>
                    <a:pt x="324" y="119"/>
                  </a:cubicBezTo>
                  <a:cubicBezTo>
                    <a:pt x="322" y="117"/>
                    <a:pt x="320" y="115"/>
                    <a:pt x="318" y="113"/>
                  </a:cubicBezTo>
                  <a:cubicBezTo>
                    <a:pt x="315" y="111"/>
                    <a:pt x="313" y="109"/>
                    <a:pt x="310" y="107"/>
                  </a:cubicBezTo>
                  <a:cubicBezTo>
                    <a:pt x="305" y="103"/>
                    <a:pt x="300" y="99"/>
                    <a:pt x="294" y="95"/>
                  </a:cubicBezTo>
                  <a:cubicBezTo>
                    <a:pt x="273" y="79"/>
                    <a:pt x="247" y="64"/>
                    <a:pt x="219" y="50"/>
                  </a:cubicBezTo>
                  <a:cubicBezTo>
                    <a:pt x="212" y="47"/>
                    <a:pt x="205" y="44"/>
                    <a:pt x="198" y="41"/>
                  </a:cubicBezTo>
                  <a:cubicBezTo>
                    <a:pt x="191" y="38"/>
                    <a:pt x="184" y="35"/>
                    <a:pt x="177" y="32"/>
                  </a:cubicBezTo>
                  <a:cubicBezTo>
                    <a:pt x="170" y="30"/>
                    <a:pt x="163" y="28"/>
                    <a:pt x="156" y="25"/>
                  </a:cubicBezTo>
                  <a:cubicBezTo>
                    <a:pt x="149" y="23"/>
                    <a:pt x="143" y="21"/>
                    <a:pt x="136" y="19"/>
                  </a:cubicBezTo>
                  <a:cubicBezTo>
                    <a:pt x="130" y="18"/>
                    <a:pt x="123" y="16"/>
                    <a:pt x="117" y="14"/>
                  </a:cubicBezTo>
                  <a:cubicBezTo>
                    <a:pt x="111" y="13"/>
                    <a:pt x="105" y="12"/>
                    <a:pt x="99" y="10"/>
                  </a:cubicBezTo>
                  <a:cubicBezTo>
                    <a:pt x="93" y="9"/>
                    <a:pt x="87" y="8"/>
                    <a:pt x="82" y="7"/>
                  </a:cubicBezTo>
                  <a:cubicBezTo>
                    <a:pt x="76" y="6"/>
                    <a:pt x="71" y="6"/>
                    <a:pt x="66" y="5"/>
                  </a:cubicBezTo>
                  <a:cubicBezTo>
                    <a:pt x="56" y="3"/>
                    <a:pt x="47" y="3"/>
                    <a:pt x="39" y="2"/>
                  </a:cubicBezTo>
                  <a:cubicBezTo>
                    <a:pt x="34" y="2"/>
                    <a:pt x="31" y="1"/>
                    <a:pt x="27" y="1"/>
                  </a:cubicBezTo>
                  <a:cubicBezTo>
                    <a:pt x="24" y="1"/>
                    <a:pt x="21" y="1"/>
                    <a:pt x="18" y="1"/>
                  </a:cubicBezTo>
                  <a:cubicBezTo>
                    <a:pt x="12" y="1"/>
                    <a:pt x="8" y="0"/>
                    <a:pt x="4" y="0"/>
                  </a:cubicBezTo>
                  <a:cubicBezTo>
                    <a:pt x="3" y="0"/>
                    <a:pt x="2" y="0"/>
                    <a:pt x="1" y="0"/>
                  </a:cubicBezTo>
                  <a:cubicBezTo>
                    <a:pt x="0" y="0"/>
                    <a:pt x="0" y="0"/>
                    <a:pt x="0" y="0"/>
                  </a:cubicBezTo>
                  <a:cubicBezTo>
                    <a:pt x="0" y="0"/>
                    <a:pt x="0" y="0"/>
                    <a:pt x="1" y="0"/>
                  </a:cubicBezTo>
                  <a:cubicBezTo>
                    <a:pt x="2" y="0"/>
                    <a:pt x="3" y="0"/>
                    <a:pt x="4" y="0"/>
                  </a:cubicBezTo>
                  <a:cubicBezTo>
                    <a:pt x="8" y="0"/>
                    <a:pt x="12" y="0"/>
                    <a:pt x="18" y="0"/>
                  </a:cubicBezTo>
                  <a:cubicBezTo>
                    <a:pt x="21" y="0"/>
                    <a:pt x="24" y="0"/>
                    <a:pt x="27" y="0"/>
                  </a:cubicBezTo>
                  <a:cubicBezTo>
                    <a:pt x="31" y="0"/>
                    <a:pt x="35" y="0"/>
                    <a:pt x="39" y="1"/>
                  </a:cubicBezTo>
                  <a:cubicBezTo>
                    <a:pt x="47" y="1"/>
                    <a:pt x="56" y="2"/>
                    <a:pt x="66" y="3"/>
                  </a:cubicBezTo>
                  <a:cubicBezTo>
                    <a:pt x="71" y="4"/>
                    <a:pt x="77" y="5"/>
                    <a:pt x="82" y="6"/>
                  </a:cubicBezTo>
                  <a:cubicBezTo>
                    <a:pt x="88" y="6"/>
                    <a:pt x="93" y="8"/>
                    <a:pt x="99" y="9"/>
                  </a:cubicBezTo>
                  <a:cubicBezTo>
                    <a:pt x="105" y="10"/>
                    <a:pt x="111" y="11"/>
                    <a:pt x="118" y="12"/>
                  </a:cubicBezTo>
                  <a:cubicBezTo>
                    <a:pt x="124" y="14"/>
                    <a:pt x="130" y="16"/>
                    <a:pt x="137" y="17"/>
                  </a:cubicBezTo>
                  <a:cubicBezTo>
                    <a:pt x="144" y="19"/>
                    <a:pt x="150" y="21"/>
                    <a:pt x="157" y="23"/>
                  </a:cubicBezTo>
                  <a:cubicBezTo>
                    <a:pt x="164" y="26"/>
                    <a:pt x="171" y="28"/>
                    <a:pt x="177" y="30"/>
                  </a:cubicBezTo>
                  <a:cubicBezTo>
                    <a:pt x="184" y="33"/>
                    <a:pt x="191" y="36"/>
                    <a:pt x="198" y="39"/>
                  </a:cubicBezTo>
                  <a:cubicBezTo>
                    <a:pt x="205" y="42"/>
                    <a:pt x="213" y="45"/>
                    <a:pt x="220" y="48"/>
                  </a:cubicBezTo>
                  <a:cubicBezTo>
                    <a:pt x="248" y="62"/>
                    <a:pt x="274" y="77"/>
                    <a:pt x="296" y="93"/>
                  </a:cubicBezTo>
                  <a:cubicBezTo>
                    <a:pt x="301" y="97"/>
                    <a:pt x="306" y="102"/>
                    <a:pt x="311" y="105"/>
                  </a:cubicBezTo>
                  <a:cubicBezTo>
                    <a:pt x="314" y="107"/>
                    <a:pt x="316" y="109"/>
                    <a:pt x="319" y="111"/>
                  </a:cubicBezTo>
                  <a:cubicBezTo>
                    <a:pt x="321" y="113"/>
                    <a:pt x="323" y="116"/>
                    <a:pt x="326" y="118"/>
                  </a:cubicBezTo>
                  <a:cubicBezTo>
                    <a:pt x="330" y="122"/>
                    <a:pt x="334" y="126"/>
                    <a:pt x="338" y="129"/>
                  </a:cubicBezTo>
                  <a:cubicBezTo>
                    <a:pt x="342" y="133"/>
                    <a:pt x="346" y="137"/>
                    <a:pt x="350" y="141"/>
                  </a:cubicBezTo>
                  <a:cubicBezTo>
                    <a:pt x="353" y="145"/>
                    <a:pt x="357" y="148"/>
                    <a:pt x="360" y="152"/>
                  </a:cubicBezTo>
                  <a:cubicBezTo>
                    <a:pt x="362" y="155"/>
                    <a:pt x="365" y="159"/>
                    <a:pt x="368" y="162"/>
                  </a:cubicBezTo>
                  <a:cubicBezTo>
                    <a:pt x="370" y="165"/>
                    <a:pt x="373" y="168"/>
                    <a:pt x="375" y="171"/>
                  </a:cubicBezTo>
                  <a:cubicBezTo>
                    <a:pt x="377" y="174"/>
                    <a:pt x="379" y="176"/>
                    <a:pt x="380" y="179"/>
                  </a:cubicBezTo>
                  <a:cubicBezTo>
                    <a:pt x="383" y="183"/>
                    <a:pt x="386" y="187"/>
                    <a:pt x="387" y="190"/>
                  </a:cubicBezTo>
                  <a:cubicBezTo>
                    <a:pt x="388" y="191"/>
                    <a:pt x="389" y="192"/>
                    <a:pt x="389" y="193"/>
                  </a:cubicBezTo>
                  <a:cubicBezTo>
                    <a:pt x="390" y="193"/>
                    <a:pt x="390" y="194"/>
                    <a:pt x="390" y="19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4">
              <a:extLst>
                <a:ext uri="{FF2B5EF4-FFF2-40B4-BE49-F238E27FC236}">
                  <a16:creationId xmlns:a16="http://schemas.microsoft.com/office/drawing/2014/main" id="{FB32D823-B65A-4ED1-B816-E81B03D720F0}"/>
                </a:ext>
              </a:extLst>
            </p:cNvPr>
            <p:cNvSpPr>
              <a:spLocks/>
            </p:cNvSpPr>
            <p:nvPr/>
          </p:nvSpPr>
          <p:spPr bwMode="auto">
            <a:xfrm>
              <a:off x="2399" y="2289"/>
              <a:ext cx="562" cy="387"/>
            </a:xfrm>
            <a:custGeom>
              <a:avLst/>
              <a:gdLst>
                <a:gd name="T0" fmla="*/ 237 w 237"/>
                <a:gd name="T1" fmla="*/ 0 h 163"/>
                <a:gd name="T2" fmla="*/ 235 w 237"/>
                <a:gd name="T3" fmla="*/ 2 h 163"/>
                <a:gd name="T4" fmla="*/ 230 w 237"/>
                <a:gd name="T5" fmla="*/ 9 h 163"/>
                <a:gd name="T6" fmla="*/ 221 w 237"/>
                <a:gd name="T7" fmla="*/ 19 h 163"/>
                <a:gd name="T8" fmla="*/ 209 w 237"/>
                <a:gd name="T9" fmla="*/ 32 h 163"/>
                <a:gd name="T10" fmla="*/ 194 w 237"/>
                <a:gd name="T11" fmla="*/ 47 h 163"/>
                <a:gd name="T12" fmla="*/ 175 w 237"/>
                <a:gd name="T13" fmla="*/ 64 h 163"/>
                <a:gd name="T14" fmla="*/ 131 w 237"/>
                <a:gd name="T15" fmla="*/ 99 h 163"/>
                <a:gd name="T16" fmla="*/ 82 w 237"/>
                <a:gd name="T17" fmla="*/ 129 h 163"/>
                <a:gd name="T18" fmla="*/ 60 w 237"/>
                <a:gd name="T19" fmla="*/ 140 h 163"/>
                <a:gd name="T20" fmla="*/ 40 w 237"/>
                <a:gd name="T21" fmla="*/ 149 h 163"/>
                <a:gd name="T22" fmla="*/ 24 w 237"/>
                <a:gd name="T23" fmla="*/ 155 h 163"/>
                <a:gd name="T24" fmla="*/ 11 w 237"/>
                <a:gd name="T25" fmla="*/ 160 h 163"/>
                <a:gd name="T26" fmla="*/ 3 w 237"/>
                <a:gd name="T27" fmla="*/ 162 h 163"/>
                <a:gd name="T28" fmla="*/ 0 w 237"/>
                <a:gd name="T29" fmla="*/ 163 h 163"/>
                <a:gd name="T30" fmla="*/ 3 w 237"/>
                <a:gd name="T31" fmla="*/ 162 h 163"/>
                <a:gd name="T32" fmla="*/ 11 w 237"/>
                <a:gd name="T33" fmla="*/ 159 h 163"/>
                <a:gd name="T34" fmla="*/ 23 w 237"/>
                <a:gd name="T35" fmla="*/ 154 h 163"/>
                <a:gd name="T36" fmla="*/ 40 w 237"/>
                <a:gd name="T37" fmla="*/ 147 h 163"/>
                <a:gd name="T38" fmla="*/ 59 w 237"/>
                <a:gd name="T39" fmla="*/ 138 h 163"/>
                <a:gd name="T40" fmla="*/ 81 w 237"/>
                <a:gd name="T41" fmla="*/ 127 h 163"/>
                <a:gd name="T42" fmla="*/ 129 w 237"/>
                <a:gd name="T43" fmla="*/ 97 h 163"/>
                <a:gd name="T44" fmla="*/ 174 w 237"/>
                <a:gd name="T45" fmla="*/ 63 h 163"/>
                <a:gd name="T46" fmla="*/ 193 w 237"/>
                <a:gd name="T47" fmla="*/ 46 h 163"/>
                <a:gd name="T48" fmla="*/ 208 w 237"/>
                <a:gd name="T49" fmla="*/ 31 h 163"/>
                <a:gd name="T50" fmla="*/ 220 w 237"/>
                <a:gd name="T51" fmla="*/ 18 h 163"/>
                <a:gd name="T52" fmla="*/ 229 w 237"/>
                <a:gd name="T53" fmla="*/ 8 h 163"/>
                <a:gd name="T54" fmla="*/ 235 w 237"/>
                <a:gd name="T55" fmla="*/ 2 h 163"/>
                <a:gd name="T56" fmla="*/ 237 w 237"/>
                <a:gd name="T5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7" h="163">
                  <a:moveTo>
                    <a:pt x="237" y="0"/>
                  </a:moveTo>
                  <a:cubicBezTo>
                    <a:pt x="237" y="0"/>
                    <a:pt x="236" y="1"/>
                    <a:pt x="235" y="2"/>
                  </a:cubicBezTo>
                  <a:cubicBezTo>
                    <a:pt x="234" y="4"/>
                    <a:pt x="232" y="6"/>
                    <a:pt x="230" y="9"/>
                  </a:cubicBezTo>
                  <a:cubicBezTo>
                    <a:pt x="227" y="12"/>
                    <a:pt x="225" y="15"/>
                    <a:pt x="221" y="19"/>
                  </a:cubicBezTo>
                  <a:cubicBezTo>
                    <a:pt x="218" y="23"/>
                    <a:pt x="214" y="27"/>
                    <a:pt x="209" y="32"/>
                  </a:cubicBezTo>
                  <a:cubicBezTo>
                    <a:pt x="204" y="37"/>
                    <a:pt x="199" y="42"/>
                    <a:pt x="194" y="47"/>
                  </a:cubicBezTo>
                  <a:cubicBezTo>
                    <a:pt x="188" y="53"/>
                    <a:pt x="182" y="58"/>
                    <a:pt x="175" y="64"/>
                  </a:cubicBezTo>
                  <a:cubicBezTo>
                    <a:pt x="162" y="76"/>
                    <a:pt x="147" y="88"/>
                    <a:pt x="131" y="99"/>
                  </a:cubicBezTo>
                  <a:cubicBezTo>
                    <a:pt x="114" y="110"/>
                    <a:pt x="97" y="120"/>
                    <a:pt x="82" y="129"/>
                  </a:cubicBezTo>
                  <a:cubicBezTo>
                    <a:pt x="74" y="133"/>
                    <a:pt x="67" y="137"/>
                    <a:pt x="60" y="140"/>
                  </a:cubicBezTo>
                  <a:cubicBezTo>
                    <a:pt x="53" y="143"/>
                    <a:pt x="46" y="146"/>
                    <a:pt x="40" y="149"/>
                  </a:cubicBezTo>
                  <a:cubicBezTo>
                    <a:pt x="34" y="151"/>
                    <a:pt x="28" y="153"/>
                    <a:pt x="24" y="155"/>
                  </a:cubicBezTo>
                  <a:cubicBezTo>
                    <a:pt x="19" y="157"/>
                    <a:pt x="14" y="158"/>
                    <a:pt x="11" y="160"/>
                  </a:cubicBezTo>
                  <a:cubicBezTo>
                    <a:pt x="8" y="161"/>
                    <a:pt x="5" y="162"/>
                    <a:pt x="3" y="162"/>
                  </a:cubicBezTo>
                  <a:cubicBezTo>
                    <a:pt x="1" y="163"/>
                    <a:pt x="0" y="163"/>
                    <a:pt x="0" y="163"/>
                  </a:cubicBezTo>
                  <a:cubicBezTo>
                    <a:pt x="0" y="163"/>
                    <a:pt x="1" y="163"/>
                    <a:pt x="3" y="162"/>
                  </a:cubicBezTo>
                  <a:cubicBezTo>
                    <a:pt x="5" y="161"/>
                    <a:pt x="7" y="160"/>
                    <a:pt x="11" y="159"/>
                  </a:cubicBezTo>
                  <a:cubicBezTo>
                    <a:pt x="14" y="158"/>
                    <a:pt x="18" y="156"/>
                    <a:pt x="23" y="154"/>
                  </a:cubicBezTo>
                  <a:cubicBezTo>
                    <a:pt x="28" y="152"/>
                    <a:pt x="34" y="150"/>
                    <a:pt x="40" y="147"/>
                  </a:cubicBezTo>
                  <a:cubicBezTo>
                    <a:pt x="46" y="145"/>
                    <a:pt x="52" y="142"/>
                    <a:pt x="59" y="138"/>
                  </a:cubicBezTo>
                  <a:cubicBezTo>
                    <a:pt x="66" y="135"/>
                    <a:pt x="73" y="131"/>
                    <a:pt x="81" y="127"/>
                  </a:cubicBezTo>
                  <a:cubicBezTo>
                    <a:pt x="96" y="119"/>
                    <a:pt x="113" y="109"/>
                    <a:pt x="129" y="97"/>
                  </a:cubicBezTo>
                  <a:cubicBezTo>
                    <a:pt x="146" y="86"/>
                    <a:pt x="161" y="74"/>
                    <a:pt x="174" y="63"/>
                  </a:cubicBezTo>
                  <a:cubicBezTo>
                    <a:pt x="181" y="57"/>
                    <a:pt x="187" y="52"/>
                    <a:pt x="193" y="46"/>
                  </a:cubicBezTo>
                  <a:cubicBezTo>
                    <a:pt x="198" y="41"/>
                    <a:pt x="203" y="36"/>
                    <a:pt x="208" y="31"/>
                  </a:cubicBezTo>
                  <a:cubicBezTo>
                    <a:pt x="213" y="26"/>
                    <a:pt x="217" y="22"/>
                    <a:pt x="220" y="18"/>
                  </a:cubicBezTo>
                  <a:cubicBezTo>
                    <a:pt x="224" y="14"/>
                    <a:pt x="227" y="11"/>
                    <a:pt x="229" y="8"/>
                  </a:cubicBezTo>
                  <a:cubicBezTo>
                    <a:pt x="231" y="6"/>
                    <a:pt x="233" y="3"/>
                    <a:pt x="235" y="2"/>
                  </a:cubicBezTo>
                  <a:cubicBezTo>
                    <a:pt x="236" y="0"/>
                    <a:pt x="237" y="0"/>
                    <a:pt x="237"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Oval 55">
              <a:extLst>
                <a:ext uri="{FF2B5EF4-FFF2-40B4-BE49-F238E27FC236}">
                  <a16:creationId xmlns:a16="http://schemas.microsoft.com/office/drawing/2014/main" id="{B82EFE85-7D5A-438F-B94D-20394FFA0A52}"/>
                </a:ext>
              </a:extLst>
            </p:cNvPr>
            <p:cNvSpPr>
              <a:spLocks noChangeArrowheads="1"/>
            </p:cNvSpPr>
            <p:nvPr/>
          </p:nvSpPr>
          <p:spPr bwMode="auto">
            <a:xfrm>
              <a:off x="2384" y="2674"/>
              <a:ext cx="5" cy="681"/>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Oval 56">
              <a:extLst>
                <a:ext uri="{FF2B5EF4-FFF2-40B4-BE49-F238E27FC236}">
                  <a16:creationId xmlns:a16="http://schemas.microsoft.com/office/drawing/2014/main" id="{1C4E19E5-7390-44B8-89D8-82173C206427}"/>
                </a:ext>
              </a:extLst>
            </p:cNvPr>
            <p:cNvSpPr>
              <a:spLocks noChangeArrowheads="1"/>
            </p:cNvSpPr>
            <p:nvPr/>
          </p:nvSpPr>
          <p:spPr bwMode="auto">
            <a:xfrm>
              <a:off x="2406" y="3654"/>
              <a:ext cx="5" cy="478"/>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7">
              <a:extLst>
                <a:ext uri="{FF2B5EF4-FFF2-40B4-BE49-F238E27FC236}">
                  <a16:creationId xmlns:a16="http://schemas.microsoft.com/office/drawing/2014/main" id="{81C9B18E-5F5D-46E5-82F7-311458C4C272}"/>
                </a:ext>
              </a:extLst>
            </p:cNvPr>
            <p:cNvSpPr>
              <a:spLocks/>
            </p:cNvSpPr>
            <p:nvPr/>
          </p:nvSpPr>
          <p:spPr bwMode="auto">
            <a:xfrm>
              <a:off x="2938" y="1504"/>
              <a:ext cx="278" cy="144"/>
            </a:xfrm>
            <a:custGeom>
              <a:avLst/>
              <a:gdLst>
                <a:gd name="T0" fmla="*/ 4 w 117"/>
                <a:gd name="T1" fmla="*/ 42 h 61"/>
                <a:gd name="T2" fmla="*/ 24 w 117"/>
                <a:gd name="T3" fmla="*/ 59 h 61"/>
                <a:gd name="T4" fmla="*/ 51 w 117"/>
                <a:gd name="T5" fmla="*/ 61 h 61"/>
                <a:gd name="T6" fmla="*/ 85 w 117"/>
                <a:gd name="T7" fmla="*/ 53 h 61"/>
                <a:gd name="T8" fmla="*/ 106 w 117"/>
                <a:gd name="T9" fmla="*/ 30 h 61"/>
                <a:gd name="T10" fmla="*/ 117 w 117"/>
                <a:gd name="T11" fmla="*/ 0 h 61"/>
                <a:gd name="T12" fmla="*/ 4 w 117"/>
                <a:gd name="T13" fmla="*/ 42 h 61"/>
              </a:gdLst>
              <a:ahLst/>
              <a:cxnLst>
                <a:cxn ang="0">
                  <a:pos x="T0" y="T1"/>
                </a:cxn>
                <a:cxn ang="0">
                  <a:pos x="T2" y="T3"/>
                </a:cxn>
                <a:cxn ang="0">
                  <a:pos x="T4" y="T5"/>
                </a:cxn>
                <a:cxn ang="0">
                  <a:pos x="T6" y="T7"/>
                </a:cxn>
                <a:cxn ang="0">
                  <a:pos x="T8" y="T9"/>
                </a:cxn>
                <a:cxn ang="0">
                  <a:pos x="T10" y="T11"/>
                </a:cxn>
                <a:cxn ang="0">
                  <a:pos x="T12" y="T13"/>
                </a:cxn>
              </a:cxnLst>
              <a:rect l="0" t="0" r="r" b="b"/>
              <a:pathLst>
                <a:path w="117" h="61">
                  <a:moveTo>
                    <a:pt x="4" y="42"/>
                  </a:moveTo>
                  <a:cubicBezTo>
                    <a:pt x="0" y="50"/>
                    <a:pt x="15" y="56"/>
                    <a:pt x="24" y="59"/>
                  </a:cubicBezTo>
                  <a:cubicBezTo>
                    <a:pt x="32" y="61"/>
                    <a:pt x="42" y="61"/>
                    <a:pt x="51" y="61"/>
                  </a:cubicBezTo>
                  <a:cubicBezTo>
                    <a:pt x="62" y="60"/>
                    <a:pt x="75" y="59"/>
                    <a:pt x="85" y="53"/>
                  </a:cubicBezTo>
                  <a:cubicBezTo>
                    <a:pt x="94" y="48"/>
                    <a:pt x="101" y="39"/>
                    <a:pt x="106" y="30"/>
                  </a:cubicBezTo>
                  <a:cubicBezTo>
                    <a:pt x="111" y="20"/>
                    <a:pt x="114" y="10"/>
                    <a:pt x="117" y="0"/>
                  </a:cubicBezTo>
                  <a:cubicBezTo>
                    <a:pt x="117" y="0"/>
                    <a:pt x="22" y="6"/>
                    <a:pt x="4" y="42"/>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8">
              <a:extLst>
                <a:ext uri="{FF2B5EF4-FFF2-40B4-BE49-F238E27FC236}">
                  <a16:creationId xmlns:a16="http://schemas.microsoft.com/office/drawing/2014/main" id="{2D904C6B-CEE9-4EB4-B8F0-7DDD0FAADA6B}"/>
                </a:ext>
              </a:extLst>
            </p:cNvPr>
            <p:cNvSpPr>
              <a:spLocks/>
            </p:cNvSpPr>
            <p:nvPr/>
          </p:nvSpPr>
          <p:spPr bwMode="auto">
            <a:xfrm>
              <a:off x="2947" y="1553"/>
              <a:ext cx="117" cy="95"/>
            </a:xfrm>
            <a:custGeom>
              <a:avLst/>
              <a:gdLst>
                <a:gd name="T0" fmla="*/ 34 w 49"/>
                <a:gd name="T1" fmla="*/ 0 h 40"/>
                <a:gd name="T2" fmla="*/ 19 w 49"/>
                <a:gd name="T3" fmla="*/ 11 h 40"/>
                <a:gd name="T4" fmla="*/ 0 w 49"/>
                <a:gd name="T5" fmla="*/ 25 h 40"/>
                <a:gd name="T6" fmla="*/ 20 w 49"/>
                <a:gd name="T7" fmla="*/ 38 h 40"/>
                <a:gd name="T8" fmla="*/ 37 w 49"/>
                <a:gd name="T9" fmla="*/ 40 h 40"/>
                <a:gd name="T10" fmla="*/ 47 w 49"/>
                <a:gd name="T11" fmla="*/ 40 h 40"/>
                <a:gd name="T12" fmla="*/ 49 w 49"/>
                <a:gd name="T13" fmla="*/ 39 h 40"/>
                <a:gd name="T14" fmla="*/ 34 w 49"/>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0">
                  <a:moveTo>
                    <a:pt x="34" y="0"/>
                  </a:moveTo>
                  <a:cubicBezTo>
                    <a:pt x="29" y="3"/>
                    <a:pt x="24" y="7"/>
                    <a:pt x="19" y="11"/>
                  </a:cubicBezTo>
                  <a:cubicBezTo>
                    <a:pt x="0" y="25"/>
                    <a:pt x="0" y="25"/>
                    <a:pt x="0" y="25"/>
                  </a:cubicBezTo>
                  <a:cubicBezTo>
                    <a:pt x="2" y="31"/>
                    <a:pt x="13" y="36"/>
                    <a:pt x="20" y="38"/>
                  </a:cubicBezTo>
                  <a:cubicBezTo>
                    <a:pt x="25" y="39"/>
                    <a:pt x="31" y="40"/>
                    <a:pt x="37" y="40"/>
                  </a:cubicBezTo>
                  <a:cubicBezTo>
                    <a:pt x="40" y="40"/>
                    <a:pt x="43" y="40"/>
                    <a:pt x="47" y="40"/>
                  </a:cubicBezTo>
                  <a:cubicBezTo>
                    <a:pt x="47" y="40"/>
                    <a:pt x="48" y="40"/>
                    <a:pt x="49" y="39"/>
                  </a:cubicBezTo>
                  <a:cubicBezTo>
                    <a:pt x="34" y="0"/>
                    <a:pt x="34" y="0"/>
                    <a:pt x="34"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9">
              <a:extLst>
                <a:ext uri="{FF2B5EF4-FFF2-40B4-BE49-F238E27FC236}">
                  <a16:creationId xmlns:a16="http://schemas.microsoft.com/office/drawing/2014/main" id="{7C7E1198-0EA9-452A-81A2-9228203E4647}"/>
                </a:ext>
              </a:extLst>
            </p:cNvPr>
            <p:cNvSpPr>
              <a:spLocks/>
            </p:cNvSpPr>
            <p:nvPr/>
          </p:nvSpPr>
          <p:spPr bwMode="auto">
            <a:xfrm>
              <a:off x="3567" y="1475"/>
              <a:ext cx="247" cy="107"/>
            </a:xfrm>
            <a:custGeom>
              <a:avLst/>
              <a:gdLst>
                <a:gd name="T0" fmla="*/ 6 w 104"/>
                <a:gd name="T1" fmla="*/ 28 h 45"/>
                <a:gd name="T2" fmla="*/ 59 w 104"/>
                <a:gd name="T3" fmla="*/ 45 h 45"/>
                <a:gd name="T4" fmla="*/ 85 w 104"/>
                <a:gd name="T5" fmla="*/ 37 h 45"/>
                <a:gd name="T6" fmla="*/ 93 w 104"/>
                <a:gd name="T7" fmla="*/ 28 h 45"/>
                <a:gd name="T8" fmla="*/ 100 w 104"/>
                <a:gd name="T9" fmla="*/ 22 h 45"/>
                <a:gd name="T10" fmla="*/ 103 w 104"/>
                <a:gd name="T11" fmla="*/ 15 h 45"/>
                <a:gd name="T12" fmla="*/ 98 w 104"/>
                <a:gd name="T13" fmla="*/ 6 h 45"/>
                <a:gd name="T14" fmla="*/ 61 w 104"/>
                <a:gd name="T15" fmla="*/ 0 h 45"/>
                <a:gd name="T16" fmla="*/ 25 w 104"/>
                <a:gd name="T17" fmla="*/ 8 h 45"/>
                <a:gd name="T18" fmla="*/ 0 w 104"/>
                <a:gd name="T19" fmla="*/ 24 h 45"/>
                <a:gd name="T20" fmla="*/ 6 w 104"/>
                <a:gd name="T21"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5">
                  <a:moveTo>
                    <a:pt x="6" y="28"/>
                  </a:moveTo>
                  <a:cubicBezTo>
                    <a:pt x="22" y="39"/>
                    <a:pt x="41" y="45"/>
                    <a:pt x="59" y="45"/>
                  </a:cubicBezTo>
                  <a:cubicBezTo>
                    <a:pt x="69" y="45"/>
                    <a:pt x="78" y="43"/>
                    <a:pt x="85" y="37"/>
                  </a:cubicBezTo>
                  <a:cubicBezTo>
                    <a:pt x="88" y="34"/>
                    <a:pt x="90" y="30"/>
                    <a:pt x="93" y="28"/>
                  </a:cubicBezTo>
                  <a:cubicBezTo>
                    <a:pt x="96" y="26"/>
                    <a:pt x="98" y="24"/>
                    <a:pt x="100" y="22"/>
                  </a:cubicBezTo>
                  <a:cubicBezTo>
                    <a:pt x="102" y="20"/>
                    <a:pt x="104" y="18"/>
                    <a:pt x="103" y="15"/>
                  </a:cubicBezTo>
                  <a:cubicBezTo>
                    <a:pt x="102" y="12"/>
                    <a:pt x="100" y="7"/>
                    <a:pt x="98" y="6"/>
                  </a:cubicBezTo>
                  <a:cubicBezTo>
                    <a:pt x="87" y="0"/>
                    <a:pt x="74" y="0"/>
                    <a:pt x="61" y="0"/>
                  </a:cubicBezTo>
                  <a:cubicBezTo>
                    <a:pt x="49" y="1"/>
                    <a:pt x="37" y="4"/>
                    <a:pt x="25" y="8"/>
                  </a:cubicBezTo>
                  <a:cubicBezTo>
                    <a:pt x="15" y="11"/>
                    <a:pt x="5" y="15"/>
                    <a:pt x="0" y="24"/>
                  </a:cubicBezTo>
                  <a:cubicBezTo>
                    <a:pt x="6" y="28"/>
                    <a:pt x="6" y="28"/>
                    <a:pt x="6" y="28"/>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0">
              <a:extLst>
                <a:ext uri="{FF2B5EF4-FFF2-40B4-BE49-F238E27FC236}">
                  <a16:creationId xmlns:a16="http://schemas.microsoft.com/office/drawing/2014/main" id="{6E6385F9-41C3-4E15-AC8B-5E4389F7A9AB}"/>
                </a:ext>
              </a:extLst>
            </p:cNvPr>
            <p:cNvSpPr>
              <a:spLocks noEditPoints="1"/>
            </p:cNvSpPr>
            <p:nvPr/>
          </p:nvSpPr>
          <p:spPr bwMode="auto">
            <a:xfrm>
              <a:off x="3584" y="1480"/>
              <a:ext cx="228" cy="102"/>
            </a:xfrm>
            <a:custGeom>
              <a:avLst/>
              <a:gdLst>
                <a:gd name="T0" fmla="*/ 95 w 96"/>
                <a:gd name="T1" fmla="*/ 11 h 43"/>
                <a:gd name="T2" fmla="*/ 96 w 96"/>
                <a:gd name="T3" fmla="*/ 13 h 43"/>
                <a:gd name="T4" fmla="*/ 95 w 96"/>
                <a:gd name="T5" fmla="*/ 11 h 43"/>
                <a:gd name="T6" fmla="*/ 72 w 96"/>
                <a:gd name="T7" fmla="*/ 0 h 43"/>
                <a:gd name="T8" fmla="*/ 72 w 96"/>
                <a:gd name="T9" fmla="*/ 0 h 43"/>
                <a:gd name="T10" fmla="*/ 2 w 96"/>
                <a:gd name="T11" fmla="*/ 14 h 43"/>
                <a:gd name="T12" fmla="*/ 2 w 96"/>
                <a:gd name="T13" fmla="*/ 16 h 43"/>
                <a:gd name="T14" fmla="*/ 0 w 96"/>
                <a:gd name="T15" fmla="*/ 27 h 43"/>
                <a:gd name="T16" fmla="*/ 0 w 96"/>
                <a:gd name="T17" fmla="*/ 27 h 43"/>
                <a:gd name="T18" fmla="*/ 51 w 96"/>
                <a:gd name="T19" fmla="*/ 43 h 43"/>
                <a:gd name="T20" fmla="*/ 52 w 96"/>
                <a:gd name="T21" fmla="*/ 43 h 43"/>
                <a:gd name="T22" fmla="*/ 78 w 96"/>
                <a:gd name="T23" fmla="*/ 35 h 43"/>
                <a:gd name="T24" fmla="*/ 86 w 96"/>
                <a:gd name="T25" fmla="*/ 26 h 43"/>
                <a:gd name="T26" fmla="*/ 93 w 96"/>
                <a:gd name="T27" fmla="*/ 20 h 43"/>
                <a:gd name="T28" fmla="*/ 96 w 96"/>
                <a:gd name="T29" fmla="*/ 14 h 43"/>
                <a:gd name="T30" fmla="*/ 96 w 96"/>
                <a:gd name="T31" fmla="*/ 13 h 43"/>
                <a:gd name="T32" fmla="*/ 96 w 96"/>
                <a:gd name="T33" fmla="*/ 13 h 43"/>
                <a:gd name="T34" fmla="*/ 96 w 96"/>
                <a:gd name="T35" fmla="*/ 13 h 43"/>
                <a:gd name="T36" fmla="*/ 72 w 9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43">
                  <a:moveTo>
                    <a:pt x="95" y="11"/>
                  </a:moveTo>
                  <a:cubicBezTo>
                    <a:pt x="96" y="13"/>
                    <a:pt x="96" y="13"/>
                    <a:pt x="96" y="13"/>
                  </a:cubicBezTo>
                  <a:cubicBezTo>
                    <a:pt x="96" y="12"/>
                    <a:pt x="96" y="11"/>
                    <a:pt x="95" y="11"/>
                  </a:cubicBezTo>
                  <a:moveTo>
                    <a:pt x="72" y="0"/>
                  </a:moveTo>
                  <a:cubicBezTo>
                    <a:pt x="72" y="0"/>
                    <a:pt x="72" y="0"/>
                    <a:pt x="72" y="0"/>
                  </a:cubicBezTo>
                  <a:cubicBezTo>
                    <a:pt x="39" y="0"/>
                    <a:pt x="16" y="7"/>
                    <a:pt x="2" y="14"/>
                  </a:cubicBezTo>
                  <a:cubicBezTo>
                    <a:pt x="2" y="14"/>
                    <a:pt x="2" y="15"/>
                    <a:pt x="2" y="16"/>
                  </a:cubicBezTo>
                  <a:cubicBezTo>
                    <a:pt x="1" y="20"/>
                    <a:pt x="1" y="24"/>
                    <a:pt x="0" y="27"/>
                  </a:cubicBezTo>
                  <a:cubicBezTo>
                    <a:pt x="0" y="27"/>
                    <a:pt x="0" y="27"/>
                    <a:pt x="0" y="27"/>
                  </a:cubicBezTo>
                  <a:cubicBezTo>
                    <a:pt x="15" y="37"/>
                    <a:pt x="33" y="43"/>
                    <a:pt x="51" y="43"/>
                  </a:cubicBezTo>
                  <a:cubicBezTo>
                    <a:pt x="52" y="43"/>
                    <a:pt x="52" y="43"/>
                    <a:pt x="52" y="43"/>
                  </a:cubicBezTo>
                  <a:cubicBezTo>
                    <a:pt x="62" y="43"/>
                    <a:pt x="71" y="41"/>
                    <a:pt x="78" y="35"/>
                  </a:cubicBezTo>
                  <a:cubicBezTo>
                    <a:pt x="81" y="32"/>
                    <a:pt x="83" y="28"/>
                    <a:pt x="86" y="26"/>
                  </a:cubicBezTo>
                  <a:cubicBezTo>
                    <a:pt x="89" y="24"/>
                    <a:pt x="91" y="22"/>
                    <a:pt x="93" y="20"/>
                  </a:cubicBezTo>
                  <a:cubicBezTo>
                    <a:pt x="95" y="19"/>
                    <a:pt x="96" y="16"/>
                    <a:pt x="96" y="14"/>
                  </a:cubicBezTo>
                  <a:cubicBezTo>
                    <a:pt x="96" y="14"/>
                    <a:pt x="96" y="13"/>
                    <a:pt x="96" y="13"/>
                  </a:cubicBezTo>
                  <a:cubicBezTo>
                    <a:pt x="96" y="13"/>
                    <a:pt x="96" y="13"/>
                    <a:pt x="96" y="13"/>
                  </a:cubicBezTo>
                  <a:cubicBezTo>
                    <a:pt x="96" y="13"/>
                    <a:pt x="96" y="13"/>
                    <a:pt x="96" y="13"/>
                  </a:cubicBezTo>
                  <a:cubicBezTo>
                    <a:pt x="96" y="13"/>
                    <a:pt x="87" y="0"/>
                    <a:pt x="72"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1">
              <a:extLst>
                <a:ext uri="{FF2B5EF4-FFF2-40B4-BE49-F238E27FC236}">
                  <a16:creationId xmlns:a16="http://schemas.microsoft.com/office/drawing/2014/main" id="{7731B25A-E0C5-4D3C-810E-D3FEA0470E6C}"/>
                </a:ext>
              </a:extLst>
            </p:cNvPr>
            <p:cNvSpPr>
              <a:spLocks/>
            </p:cNvSpPr>
            <p:nvPr/>
          </p:nvSpPr>
          <p:spPr bwMode="auto">
            <a:xfrm>
              <a:off x="2874" y="1055"/>
              <a:ext cx="752" cy="833"/>
            </a:xfrm>
            <a:custGeom>
              <a:avLst/>
              <a:gdLst>
                <a:gd name="T0" fmla="*/ 114 w 317"/>
                <a:gd name="T1" fmla="*/ 349 h 351"/>
                <a:gd name="T2" fmla="*/ 313 w 317"/>
                <a:gd name="T3" fmla="*/ 351 h 351"/>
                <a:gd name="T4" fmla="*/ 316 w 317"/>
                <a:gd name="T5" fmla="*/ 348 h 351"/>
                <a:gd name="T6" fmla="*/ 292 w 317"/>
                <a:gd name="T7" fmla="*/ 275 h 351"/>
                <a:gd name="T8" fmla="*/ 300 w 317"/>
                <a:gd name="T9" fmla="*/ 195 h 351"/>
                <a:gd name="T10" fmla="*/ 317 w 317"/>
                <a:gd name="T11" fmla="*/ 45 h 351"/>
                <a:gd name="T12" fmla="*/ 223 w 317"/>
                <a:gd name="T13" fmla="*/ 0 h 351"/>
                <a:gd name="T14" fmla="*/ 131 w 317"/>
                <a:gd name="T15" fmla="*/ 5 h 351"/>
                <a:gd name="T16" fmla="*/ 128 w 317"/>
                <a:gd name="T17" fmla="*/ 0 h 351"/>
                <a:gd name="T18" fmla="*/ 102 w 317"/>
                <a:gd name="T19" fmla="*/ 12 h 351"/>
                <a:gd name="T20" fmla="*/ 85 w 317"/>
                <a:gd name="T21" fmla="*/ 21 h 351"/>
                <a:gd name="T22" fmla="*/ 18 w 317"/>
                <a:gd name="T23" fmla="*/ 90 h 351"/>
                <a:gd name="T24" fmla="*/ 30 w 317"/>
                <a:gd name="T25" fmla="*/ 236 h 351"/>
                <a:gd name="T26" fmla="*/ 50 w 317"/>
                <a:gd name="T27" fmla="*/ 221 h 351"/>
                <a:gd name="T28" fmla="*/ 65 w 317"/>
                <a:gd name="T29" fmla="*/ 210 h 351"/>
                <a:gd name="T30" fmla="*/ 104 w 317"/>
                <a:gd name="T31" fmla="*/ 314 h 351"/>
                <a:gd name="T32" fmla="*/ 95 w 317"/>
                <a:gd name="T33" fmla="*/ 327 h 351"/>
                <a:gd name="T34" fmla="*/ 114 w 317"/>
                <a:gd name="T35" fmla="*/ 349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1">
                  <a:moveTo>
                    <a:pt x="114" y="349"/>
                  </a:moveTo>
                  <a:cubicBezTo>
                    <a:pt x="313" y="351"/>
                    <a:pt x="313" y="351"/>
                    <a:pt x="313" y="351"/>
                  </a:cubicBezTo>
                  <a:cubicBezTo>
                    <a:pt x="315" y="351"/>
                    <a:pt x="316" y="350"/>
                    <a:pt x="316" y="348"/>
                  </a:cubicBezTo>
                  <a:cubicBezTo>
                    <a:pt x="292" y="275"/>
                    <a:pt x="292" y="275"/>
                    <a:pt x="292" y="275"/>
                  </a:cubicBezTo>
                  <a:cubicBezTo>
                    <a:pt x="292" y="275"/>
                    <a:pt x="296" y="238"/>
                    <a:pt x="300" y="195"/>
                  </a:cubicBezTo>
                  <a:cubicBezTo>
                    <a:pt x="308" y="128"/>
                    <a:pt x="317" y="44"/>
                    <a:pt x="317" y="45"/>
                  </a:cubicBezTo>
                  <a:cubicBezTo>
                    <a:pt x="304" y="6"/>
                    <a:pt x="223" y="0"/>
                    <a:pt x="223" y="0"/>
                  </a:cubicBezTo>
                  <a:cubicBezTo>
                    <a:pt x="131" y="5"/>
                    <a:pt x="131" y="5"/>
                    <a:pt x="131" y="5"/>
                  </a:cubicBezTo>
                  <a:cubicBezTo>
                    <a:pt x="128" y="0"/>
                    <a:pt x="128" y="0"/>
                    <a:pt x="128" y="0"/>
                  </a:cubicBezTo>
                  <a:cubicBezTo>
                    <a:pt x="102" y="12"/>
                    <a:pt x="102" y="12"/>
                    <a:pt x="102" y="12"/>
                  </a:cubicBezTo>
                  <a:cubicBezTo>
                    <a:pt x="96" y="15"/>
                    <a:pt x="91" y="18"/>
                    <a:pt x="85" y="21"/>
                  </a:cubicBezTo>
                  <a:cubicBezTo>
                    <a:pt x="68" y="33"/>
                    <a:pt x="26" y="60"/>
                    <a:pt x="18" y="90"/>
                  </a:cubicBezTo>
                  <a:cubicBezTo>
                    <a:pt x="0" y="159"/>
                    <a:pt x="30" y="236"/>
                    <a:pt x="30" y="236"/>
                  </a:cubicBezTo>
                  <a:cubicBezTo>
                    <a:pt x="50" y="221"/>
                    <a:pt x="50" y="221"/>
                    <a:pt x="50" y="221"/>
                  </a:cubicBezTo>
                  <a:cubicBezTo>
                    <a:pt x="55" y="217"/>
                    <a:pt x="60" y="213"/>
                    <a:pt x="65" y="210"/>
                  </a:cubicBezTo>
                  <a:cubicBezTo>
                    <a:pt x="104" y="314"/>
                    <a:pt x="104" y="314"/>
                    <a:pt x="104" y="314"/>
                  </a:cubicBezTo>
                  <a:cubicBezTo>
                    <a:pt x="104" y="314"/>
                    <a:pt x="96" y="319"/>
                    <a:pt x="95" y="327"/>
                  </a:cubicBezTo>
                  <a:cubicBezTo>
                    <a:pt x="95" y="336"/>
                    <a:pt x="99" y="346"/>
                    <a:pt x="114" y="349"/>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2">
              <a:extLst>
                <a:ext uri="{FF2B5EF4-FFF2-40B4-BE49-F238E27FC236}">
                  <a16:creationId xmlns:a16="http://schemas.microsoft.com/office/drawing/2014/main" id="{955BA5E6-B6AD-48DF-B4E2-ACE404582F4C}"/>
                </a:ext>
              </a:extLst>
            </p:cNvPr>
            <p:cNvSpPr>
              <a:spLocks/>
            </p:cNvSpPr>
            <p:nvPr/>
          </p:nvSpPr>
          <p:spPr bwMode="auto">
            <a:xfrm>
              <a:off x="3284" y="1347"/>
              <a:ext cx="76" cy="256"/>
            </a:xfrm>
            <a:custGeom>
              <a:avLst/>
              <a:gdLst>
                <a:gd name="T0" fmla="*/ 26 w 32"/>
                <a:gd name="T1" fmla="*/ 0 h 108"/>
                <a:gd name="T2" fmla="*/ 3 w 32"/>
                <a:gd name="T3" fmla="*/ 88 h 108"/>
                <a:gd name="T4" fmla="*/ 0 w 32"/>
                <a:gd name="T5" fmla="*/ 97 h 108"/>
                <a:gd name="T6" fmla="*/ 3 w 32"/>
                <a:gd name="T7" fmla="*/ 106 h 108"/>
                <a:gd name="T8" fmla="*/ 8 w 32"/>
                <a:gd name="T9" fmla="*/ 108 h 108"/>
                <a:gd name="T10" fmla="*/ 15 w 32"/>
                <a:gd name="T11" fmla="*/ 107 h 108"/>
                <a:gd name="T12" fmla="*/ 26 w 32"/>
                <a:gd name="T13" fmla="*/ 104 h 108"/>
                <a:gd name="T14" fmla="*/ 26 w 32"/>
                <a:gd name="T15" fmla="*/ 0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08">
                  <a:moveTo>
                    <a:pt x="26" y="0"/>
                  </a:moveTo>
                  <a:cubicBezTo>
                    <a:pt x="15" y="28"/>
                    <a:pt x="15" y="60"/>
                    <a:pt x="3" y="88"/>
                  </a:cubicBezTo>
                  <a:cubicBezTo>
                    <a:pt x="2" y="91"/>
                    <a:pt x="1" y="94"/>
                    <a:pt x="0" y="97"/>
                  </a:cubicBezTo>
                  <a:cubicBezTo>
                    <a:pt x="0" y="100"/>
                    <a:pt x="0" y="104"/>
                    <a:pt x="3" y="106"/>
                  </a:cubicBezTo>
                  <a:cubicBezTo>
                    <a:pt x="4" y="107"/>
                    <a:pt x="6" y="108"/>
                    <a:pt x="8" y="108"/>
                  </a:cubicBezTo>
                  <a:cubicBezTo>
                    <a:pt x="10" y="108"/>
                    <a:pt x="13" y="107"/>
                    <a:pt x="15" y="107"/>
                  </a:cubicBezTo>
                  <a:cubicBezTo>
                    <a:pt x="20" y="106"/>
                    <a:pt x="22" y="105"/>
                    <a:pt x="26" y="104"/>
                  </a:cubicBezTo>
                  <a:cubicBezTo>
                    <a:pt x="32" y="70"/>
                    <a:pt x="29" y="35"/>
                    <a:pt x="26"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3">
              <a:extLst>
                <a:ext uri="{FF2B5EF4-FFF2-40B4-BE49-F238E27FC236}">
                  <a16:creationId xmlns:a16="http://schemas.microsoft.com/office/drawing/2014/main" id="{D5206EB6-E2F5-45C6-9555-4093DC23BD44}"/>
                </a:ext>
              </a:extLst>
            </p:cNvPr>
            <p:cNvSpPr>
              <a:spLocks/>
            </p:cNvSpPr>
            <p:nvPr/>
          </p:nvSpPr>
          <p:spPr bwMode="auto">
            <a:xfrm>
              <a:off x="3166" y="1720"/>
              <a:ext cx="403" cy="64"/>
            </a:xfrm>
            <a:custGeom>
              <a:avLst/>
              <a:gdLst>
                <a:gd name="T0" fmla="*/ 42 w 170"/>
                <a:gd name="T1" fmla="*/ 0 h 27"/>
                <a:gd name="T2" fmla="*/ 28 w 170"/>
                <a:gd name="T3" fmla="*/ 2 h 27"/>
                <a:gd name="T4" fmla="*/ 0 w 170"/>
                <a:gd name="T5" fmla="*/ 23 h 27"/>
                <a:gd name="T6" fmla="*/ 3 w 170"/>
                <a:gd name="T7" fmla="*/ 25 h 27"/>
                <a:gd name="T8" fmla="*/ 13 w 170"/>
                <a:gd name="T9" fmla="*/ 27 h 27"/>
                <a:gd name="T10" fmla="*/ 53 w 170"/>
                <a:gd name="T11" fmla="*/ 19 h 27"/>
                <a:gd name="T12" fmla="*/ 59 w 170"/>
                <a:gd name="T13" fmla="*/ 18 h 27"/>
                <a:gd name="T14" fmla="*/ 86 w 170"/>
                <a:gd name="T15" fmla="*/ 22 h 27"/>
                <a:gd name="T16" fmla="*/ 126 w 170"/>
                <a:gd name="T17" fmla="*/ 25 h 27"/>
                <a:gd name="T18" fmla="*/ 154 w 170"/>
                <a:gd name="T19" fmla="*/ 23 h 27"/>
                <a:gd name="T20" fmla="*/ 164 w 170"/>
                <a:gd name="T21" fmla="*/ 21 h 27"/>
                <a:gd name="T22" fmla="*/ 169 w 170"/>
                <a:gd name="T23" fmla="*/ 11 h 27"/>
                <a:gd name="T24" fmla="*/ 56 w 170"/>
                <a:gd name="T25" fmla="*/ 1 h 27"/>
                <a:gd name="T26" fmla="*/ 42 w 170"/>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0" h="27">
                  <a:moveTo>
                    <a:pt x="42" y="0"/>
                  </a:moveTo>
                  <a:cubicBezTo>
                    <a:pt x="37" y="0"/>
                    <a:pt x="33" y="0"/>
                    <a:pt x="28" y="2"/>
                  </a:cubicBezTo>
                  <a:cubicBezTo>
                    <a:pt x="17" y="5"/>
                    <a:pt x="8" y="14"/>
                    <a:pt x="0" y="23"/>
                  </a:cubicBezTo>
                  <a:cubicBezTo>
                    <a:pt x="3" y="25"/>
                    <a:pt x="3" y="25"/>
                    <a:pt x="3" y="25"/>
                  </a:cubicBezTo>
                  <a:cubicBezTo>
                    <a:pt x="6" y="26"/>
                    <a:pt x="9" y="27"/>
                    <a:pt x="13" y="27"/>
                  </a:cubicBezTo>
                  <a:cubicBezTo>
                    <a:pt x="26" y="27"/>
                    <a:pt x="39" y="20"/>
                    <a:pt x="53" y="19"/>
                  </a:cubicBezTo>
                  <a:cubicBezTo>
                    <a:pt x="55" y="18"/>
                    <a:pt x="57" y="18"/>
                    <a:pt x="59" y="18"/>
                  </a:cubicBezTo>
                  <a:cubicBezTo>
                    <a:pt x="68" y="18"/>
                    <a:pt x="77" y="20"/>
                    <a:pt x="86" y="22"/>
                  </a:cubicBezTo>
                  <a:cubicBezTo>
                    <a:pt x="99" y="24"/>
                    <a:pt x="113" y="25"/>
                    <a:pt x="126" y="25"/>
                  </a:cubicBezTo>
                  <a:cubicBezTo>
                    <a:pt x="136" y="25"/>
                    <a:pt x="145" y="24"/>
                    <a:pt x="154" y="23"/>
                  </a:cubicBezTo>
                  <a:cubicBezTo>
                    <a:pt x="158" y="23"/>
                    <a:pt x="161" y="23"/>
                    <a:pt x="164" y="21"/>
                  </a:cubicBezTo>
                  <a:cubicBezTo>
                    <a:pt x="167" y="19"/>
                    <a:pt x="170" y="14"/>
                    <a:pt x="169" y="11"/>
                  </a:cubicBezTo>
                  <a:cubicBezTo>
                    <a:pt x="132" y="7"/>
                    <a:pt x="94" y="5"/>
                    <a:pt x="56" y="1"/>
                  </a:cubicBezTo>
                  <a:cubicBezTo>
                    <a:pt x="52" y="0"/>
                    <a:pt x="47" y="0"/>
                    <a:pt x="42"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4">
              <a:extLst>
                <a:ext uri="{FF2B5EF4-FFF2-40B4-BE49-F238E27FC236}">
                  <a16:creationId xmlns:a16="http://schemas.microsoft.com/office/drawing/2014/main" id="{1987B149-0CE0-4C8E-86BD-A15D06C3F448}"/>
                </a:ext>
              </a:extLst>
            </p:cNvPr>
            <p:cNvSpPr>
              <a:spLocks/>
            </p:cNvSpPr>
            <p:nvPr/>
          </p:nvSpPr>
          <p:spPr bwMode="auto">
            <a:xfrm>
              <a:off x="3517" y="1152"/>
              <a:ext cx="295" cy="392"/>
            </a:xfrm>
            <a:custGeom>
              <a:avLst/>
              <a:gdLst>
                <a:gd name="T0" fmla="*/ 118 w 124"/>
                <a:gd name="T1" fmla="*/ 138 h 165"/>
                <a:gd name="T2" fmla="*/ 45 w 124"/>
                <a:gd name="T3" fmla="*/ 0 h 165"/>
                <a:gd name="T4" fmla="*/ 0 w 124"/>
                <a:gd name="T5" fmla="*/ 55 h 165"/>
                <a:gd name="T6" fmla="*/ 11 w 124"/>
                <a:gd name="T7" fmla="*/ 165 h 165"/>
                <a:gd name="T8" fmla="*/ 100 w 124"/>
                <a:gd name="T9" fmla="*/ 138 h 165"/>
                <a:gd name="T10" fmla="*/ 124 w 124"/>
                <a:gd name="T11" fmla="*/ 151 h 165"/>
                <a:gd name="T12" fmla="*/ 118 w 124"/>
                <a:gd name="T13" fmla="*/ 138 h 165"/>
              </a:gdLst>
              <a:ahLst/>
              <a:cxnLst>
                <a:cxn ang="0">
                  <a:pos x="T0" y="T1"/>
                </a:cxn>
                <a:cxn ang="0">
                  <a:pos x="T2" y="T3"/>
                </a:cxn>
                <a:cxn ang="0">
                  <a:pos x="T4" y="T5"/>
                </a:cxn>
                <a:cxn ang="0">
                  <a:pos x="T6" y="T7"/>
                </a:cxn>
                <a:cxn ang="0">
                  <a:pos x="T8" y="T9"/>
                </a:cxn>
                <a:cxn ang="0">
                  <a:pos x="T10" y="T11"/>
                </a:cxn>
                <a:cxn ang="0">
                  <a:pos x="T12" y="T13"/>
                </a:cxn>
              </a:cxnLst>
              <a:rect l="0" t="0" r="r" b="b"/>
              <a:pathLst>
                <a:path w="124" h="165">
                  <a:moveTo>
                    <a:pt x="118" y="138"/>
                  </a:moveTo>
                  <a:cubicBezTo>
                    <a:pt x="102" y="101"/>
                    <a:pt x="45" y="0"/>
                    <a:pt x="45" y="0"/>
                  </a:cubicBezTo>
                  <a:cubicBezTo>
                    <a:pt x="0" y="55"/>
                    <a:pt x="0" y="55"/>
                    <a:pt x="0" y="55"/>
                  </a:cubicBezTo>
                  <a:cubicBezTo>
                    <a:pt x="11" y="165"/>
                    <a:pt x="11" y="165"/>
                    <a:pt x="11" y="165"/>
                  </a:cubicBezTo>
                  <a:cubicBezTo>
                    <a:pt x="11" y="165"/>
                    <a:pt x="34" y="138"/>
                    <a:pt x="100" y="138"/>
                  </a:cubicBezTo>
                  <a:cubicBezTo>
                    <a:pt x="115" y="138"/>
                    <a:pt x="124" y="151"/>
                    <a:pt x="124" y="151"/>
                  </a:cubicBezTo>
                  <a:cubicBezTo>
                    <a:pt x="118" y="138"/>
                    <a:pt x="118" y="138"/>
                    <a:pt x="118" y="138"/>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65">
              <a:extLst>
                <a:ext uri="{FF2B5EF4-FFF2-40B4-BE49-F238E27FC236}">
                  <a16:creationId xmlns:a16="http://schemas.microsoft.com/office/drawing/2014/main" id="{35DD6DC3-5F6E-4333-9D28-5EEAA3E36379}"/>
                </a:ext>
              </a:extLst>
            </p:cNvPr>
            <p:cNvSpPr>
              <a:spLocks/>
            </p:cNvSpPr>
            <p:nvPr/>
          </p:nvSpPr>
          <p:spPr bwMode="auto">
            <a:xfrm>
              <a:off x="3132" y="1318"/>
              <a:ext cx="34" cy="114"/>
            </a:xfrm>
            <a:custGeom>
              <a:avLst/>
              <a:gdLst>
                <a:gd name="T0" fmla="*/ 13 w 14"/>
                <a:gd name="T1" fmla="*/ 48 h 48"/>
                <a:gd name="T2" fmla="*/ 6 w 14"/>
                <a:gd name="T3" fmla="*/ 24 h 48"/>
                <a:gd name="T4" fmla="*/ 1 w 14"/>
                <a:gd name="T5" fmla="*/ 0 h 48"/>
                <a:gd name="T6" fmla="*/ 8 w 14"/>
                <a:gd name="T7" fmla="*/ 24 h 48"/>
                <a:gd name="T8" fmla="*/ 13 w 14"/>
                <a:gd name="T9" fmla="*/ 48 h 48"/>
              </a:gdLst>
              <a:ahLst/>
              <a:cxnLst>
                <a:cxn ang="0">
                  <a:pos x="T0" y="T1"/>
                </a:cxn>
                <a:cxn ang="0">
                  <a:pos x="T2" y="T3"/>
                </a:cxn>
                <a:cxn ang="0">
                  <a:pos x="T4" y="T5"/>
                </a:cxn>
                <a:cxn ang="0">
                  <a:pos x="T6" y="T7"/>
                </a:cxn>
                <a:cxn ang="0">
                  <a:pos x="T8" y="T9"/>
                </a:cxn>
              </a:cxnLst>
              <a:rect l="0" t="0" r="r" b="b"/>
              <a:pathLst>
                <a:path w="14" h="48">
                  <a:moveTo>
                    <a:pt x="13" y="48"/>
                  </a:moveTo>
                  <a:cubicBezTo>
                    <a:pt x="13" y="48"/>
                    <a:pt x="10" y="38"/>
                    <a:pt x="6" y="24"/>
                  </a:cubicBezTo>
                  <a:cubicBezTo>
                    <a:pt x="2" y="11"/>
                    <a:pt x="0" y="0"/>
                    <a:pt x="1" y="0"/>
                  </a:cubicBezTo>
                  <a:cubicBezTo>
                    <a:pt x="1" y="0"/>
                    <a:pt x="4" y="10"/>
                    <a:pt x="8" y="24"/>
                  </a:cubicBezTo>
                  <a:cubicBezTo>
                    <a:pt x="12" y="37"/>
                    <a:pt x="14" y="48"/>
                    <a:pt x="13" y="4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6">
              <a:extLst>
                <a:ext uri="{FF2B5EF4-FFF2-40B4-BE49-F238E27FC236}">
                  <a16:creationId xmlns:a16="http://schemas.microsoft.com/office/drawing/2014/main" id="{50EC8B1D-8306-400F-B0AF-A2A8D44A1E97}"/>
                </a:ext>
              </a:extLst>
            </p:cNvPr>
            <p:cNvSpPr>
              <a:spLocks/>
            </p:cNvSpPr>
            <p:nvPr/>
          </p:nvSpPr>
          <p:spPr bwMode="auto">
            <a:xfrm>
              <a:off x="3510" y="1266"/>
              <a:ext cx="88" cy="299"/>
            </a:xfrm>
            <a:custGeom>
              <a:avLst/>
              <a:gdLst>
                <a:gd name="T0" fmla="*/ 0 w 37"/>
                <a:gd name="T1" fmla="*/ 0 h 126"/>
                <a:gd name="T2" fmla="*/ 4 w 37"/>
                <a:gd name="T3" fmla="*/ 3 h 126"/>
                <a:gd name="T4" fmla="*/ 14 w 37"/>
                <a:gd name="T5" fmla="*/ 14 h 126"/>
                <a:gd name="T6" fmla="*/ 35 w 37"/>
                <a:gd name="T7" fmla="*/ 58 h 126"/>
                <a:gd name="T8" fmla="*/ 36 w 37"/>
                <a:gd name="T9" fmla="*/ 84 h 126"/>
                <a:gd name="T10" fmla="*/ 33 w 37"/>
                <a:gd name="T11" fmla="*/ 106 h 126"/>
                <a:gd name="T12" fmla="*/ 31 w 37"/>
                <a:gd name="T13" fmla="*/ 120 h 126"/>
                <a:gd name="T14" fmla="*/ 30 w 37"/>
                <a:gd name="T15" fmla="*/ 126 h 126"/>
                <a:gd name="T16" fmla="*/ 30 w 37"/>
                <a:gd name="T17" fmla="*/ 120 h 126"/>
                <a:gd name="T18" fmla="*/ 31 w 37"/>
                <a:gd name="T19" fmla="*/ 106 h 126"/>
                <a:gd name="T20" fmla="*/ 34 w 37"/>
                <a:gd name="T21" fmla="*/ 84 h 126"/>
                <a:gd name="T22" fmla="*/ 33 w 37"/>
                <a:gd name="T23" fmla="*/ 58 h 126"/>
                <a:gd name="T24" fmla="*/ 13 w 37"/>
                <a:gd name="T25" fmla="*/ 15 h 126"/>
                <a:gd name="T26" fmla="*/ 0 w 37"/>
                <a:gd name="T2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126">
                  <a:moveTo>
                    <a:pt x="0" y="0"/>
                  </a:moveTo>
                  <a:cubicBezTo>
                    <a:pt x="0" y="0"/>
                    <a:pt x="1" y="1"/>
                    <a:pt x="4" y="3"/>
                  </a:cubicBezTo>
                  <a:cubicBezTo>
                    <a:pt x="6" y="6"/>
                    <a:pt x="10" y="9"/>
                    <a:pt x="14" y="14"/>
                  </a:cubicBezTo>
                  <a:cubicBezTo>
                    <a:pt x="22" y="24"/>
                    <a:pt x="31" y="39"/>
                    <a:pt x="35" y="58"/>
                  </a:cubicBezTo>
                  <a:cubicBezTo>
                    <a:pt x="37" y="67"/>
                    <a:pt x="37" y="76"/>
                    <a:pt x="36" y="84"/>
                  </a:cubicBezTo>
                  <a:cubicBezTo>
                    <a:pt x="35" y="93"/>
                    <a:pt x="34" y="100"/>
                    <a:pt x="33" y="106"/>
                  </a:cubicBezTo>
                  <a:cubicBezTo>
                    <a:pt x="32" y="112"/>
                    <a:pt x="31" y="117"/>
                    <a:pt x="31" y="120"/>
                  </a:cubicBezTo>
                  <a:cubicBezTo>
                    <a:pt x="30" y="124"/>
                    <a:pt x="30" y="126"/>
                    <a:pt x="30" y="126"/>
                  </a:cubicBezTo>
                  <a:cubicBezTo>
                    <a:pt x="30" y="126"/>
                    <a:pt x="30" y="124"/>
                    <a:pt x="30" y="120"/>
                  </a:cubicBezTo>
                  <a:cubicBezTo>
                    <a:pt x="30" y="117"/>
                    <a:pt x="30" y="112"/>
                    <a:pt x="31" y="106"/>
                  </a:cubicBezTo>
                  <a:cubicBezTo>
                    <a:pt x="32" y="100"/>
                    <a:pt x="34" y="92"/>
                    <a:pt x="34" y="84"/>
                  </a:cubicBezTo>
                  <a:cubicBezTo>
                    <a:pt x="35" y="76"/>
                    <a:pt x="35" y="67"/>
                    <a:pt x="33" y="58"/>
                  </a:cubicBezTo>
                  <a:cubicBezTo>
                    <a:pt x="29" y="40"/>
                    <a:pt x="20" y="25"/>
                    <a:pt x="13" y="15"/>
                  </a:cubicBezTo>
                  <a:cubicBezTo>
                    <a:pt x="5" y="5"/>
                    <a:pt x="0" y="0"/>
                    <a:pt x="0"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
              <a:extLst>
                <a:ext uri="{FF2B5EF4-FFF2-40B4-BE49-F238E27FC236}">
                  <a16:creationId xmlns:a16="http://schemas.microsoft.com/office/drawing/2014/main" id="{06B8E566-F31F-4221-A276-02202D4DE934}"/>
                </a:ext>
              </a:extLst>
            </p:cNvPr>
            <p:cNvSpPr>
              <a:spLocks/>
            </p:cNvSpPr>
            <p:nvPr/>
          </p:nvSpPr>
          <p:spPr bwMode="auto">
            <a:xfrm>
              <a:off x="3166" y="1784"/>
              <a:ext cx="247" cy="85"/>
            </a:xfrm>
            <a:custGeom>
              <a:avLst/>
              <a:gdLst>
                <a:gd name="T0" fmla="*/ 104 w 104"/>
                <a:gd name="T1" fmla="*/ 33 h 36"/>
                <a:gd name="T2" fmla="*/ 100 w 104"/>
                <a:gd name="T3" fmla="*/ 34 h 36"/>
                <a:gd name="T4" fmla="*/ 95 w 104"/>
                <a:gd name="T5" fmla="*/ 35 h 36"/>
                <a:gd name="T6" fmla="*/ 88 w 104"/>
                <a:gd name="T7" fmla="*/ 36 h 36"/>
                <a:gd name="T8" fmla="*/ 69 w 104"/>
                <a:gd name="T9" fmla="*/ 36 h 36"/>
                <a:gd name="T10" fmla="*/ 47 w 104"/>
                <a:gd name="T11" fmla="*/ 31 h 36"/>
                <a:gd name="T12" fmla="*/ 27 w 104"/>
                <a:gd name="T13" fmla="*/ 23 h 36"/>
                <a:gd name="T14" fmla="*/ 11 w 104"/>
                <a:gd name="T15" fmla="*/ 12 h 36"/>
                <a:gd name="T16" fmla="*/ 6 w 104"/>
                <a:gd name="T17" fmla="*/ 8 h 36"/>
                <a:gd name="T18" fmla="*/ 2 w 104"/>
                <a:gd name="T19" fmla="*/ 4 h 36"/>
                <a:gd name="T20" fmla="*/ 0 w 104"/>
                <a:gd name="T21" fmla="*/ 0 h 36"/>
                <a:gd name="T22" fmla="*/ 12 w 104"/>
                <a:gd name="T23" fmla="*/ 11 h 36"/>
                <a:gd name="T24" fmla="*/ 28 w 104"/>
                <a:gd name="T25" fmla="*/ 21 h 36"/>
                <a:gd name="T26" fmla="*/ 48 w 104"/>
                <a:gd name="T27" fmla="*/ 29 h 36"/>
                <a:gd name="T28" fmla="*/ 69 w 104"/>
                <a:gd name="T29" fmla="*/ 34 h 36"/>
                <a:gd name="T30" fmla="*/ 87 w 104"/>
                <a:gd name="T31" fmla="*/ 35 h 36"/>
                <a:gd name="T32" fmla="*/ 104 w 104"/>
                <a:gd name="T33"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36">
                  <a:moveTo>
                    <a:pt x="104" y="33"/>
                  </a:moveTo>
                  <a:cubicBezTo>
                    <a:pt x="104" y="33"/>
                    <a:pt x="103" y="33"/>
                    <a:pt x="100" y="34"/>
                  </a:cubicBezTo>
                  <a:cubicBezTo>
                    <a:pt x="98" y="34"/>
                    <a:pt x="97" y="35"/>
                    <a:pt x="95" y="35"/>
                  </a:cubicBezTo>
                  <a:cubicBezTo>
                    <a:pt x="93" y="35"/>
                    <a:pt x="90" y="36"/>
                    <a:pt x="88" y="36"/>
                  </a:cubicBezTo>
                  <a:cubicBezTo>
                    <a:pt x="82" y="36"/>
                    <a:pt x="76" y="36"/>
                    <a:pt x="69" y="36"/>
                  </a:cubicBezTo>
                  <a:cubicBezTo>
                    <a:pt x="62" y="35"/>
                    <a:pt x="55" y="34"/>
                    <a:pt x="47" y="31"/>
                  </a:cubicBezTo>
                  <a:cubicBezTo>
                    <a:pt x="40" y="29"/>
                    <a:pt x="33" y="26"/>
                    <a:pt x="27" y="23"/>
                  </a:cubicBezTo>
                  <a:cubicBezTo>
                    <a:pt x="21" y="19"/>
                    <a:pt x="15" y="16"/>
                    <a:pt x="11" y="12"/>
                  </a:cubicBezTo>
                  <a:cubicBezTo>
                    <a:pt x="9" y="11"/>
                    <a:pt x="8" y="9"/>
                    <a:pt x="6" y="8"/>
                  </a:cubicBezTo>
                  <a:cubicBezTo>
                    <a:pt x="5" y="6"/>
                    <a:pt x="3" y="5"/>
                    <a:pt x="2" y="4"/>
                  </a:cubicBezTo>
                  <a:cubicBezTo>
                    <a:pt x="1" y="2"/>
                    <a:pt x="0" y="1"/>
                    <a:pt x="0" y="0"/>
                  </a:cubicBezTo>
                  <a:cubicBezTo>
                    <a:pt x="0" y="0"/>
                    <a:pt x="4" y="5"/>
                    <a:pt x="12" y="11"/>
                  </a:cubicBezTo>
                  <a:cubicBezTo>
                    <a:pt x="16" y="14"/>
                    <a:pt x="22" y="18"/>
                    <a:pt x="28" y="21"/>
                  </a:cubicBezTo>
                  <a:cubicBezTo>
                    <a:pt x="34" y="24"/>
                    <a:pt x="40" y="27"/>
                    <a:pt x="48" y="29"/>
                  </a:cubicBezTo>
                  <a:cubicBezTo>
                    <a:pt x="55" y="32"/>
                    <a:pt x="63" y="33"/>
                    <a:pt x="69" y="34"/>
                  </a:cubicBezTo>
                  <a:cubicBezTo>
                    <a:pt x="76" y="35"/>
                    <a:pt x="82" y="35"/>
                    <a:pt x="87" y="35"/>
                  </a:cubicBezTo>
                  <a:cubicBezTo>
                    <a:pt x="98" y="34"/>
                    <a:pt x="104" y="32"/>
                    <a:pt x="104" y="3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8">
              <a:extLst>
                <a:ext uri="{FF2B5EF4-FFF2-40B4-BE49-F238E27FC236}">
                  <a16:creationId xmlns:a16="http://schemas.microsoft.com/office/drawing/2014/main" id="{8153F4D3-62A4-4D2D-983B-5132B183E412}"/>
                </a:ext>
              </a:extLst>
            </p:cNvPr>
            <p:cNvSpPr>
              <a:spLocks/>
            </p:cNvSpPr>
            <p:nvPr/>
          </p:nvSpPr>
          <p:spPr bwMode="auto">
            <a:xfrm>
              <a:off x="3529" y="1807"/>
              <a:ext cx="36" cy="86"/>
            </a:xfrm>
            <a:custGeom>
              <a:avLst/>
              <a:gdLst>
                <a:gd name="T0" fmla="*/ 13 w 15"/>
                <a:gd name="T1" fmla="*/ 0 h 36"/>
                <a:gd name="T2" fmla="*/ 14 w 15"/>
                <a:gd name="T3" fmla="*/ 6 h 36"/>
                <a:gd name="T4" fmla="*/ 13 w 15"/>
                <a:gd name="T5" fmla="*/ 20 h 36"/>
                <a:gd name="T6" fmla="*/ 5 w 15"/>
                <a:gd name="T7" fmla="*/ 33 h 36"/>
                <a:gd name="T8" fmla="*/ 0 w 15"/>
                <a:gd name="T9" fmla="*/ 36 h 36"/>
                <a:gd name="T10" fmla="*/ 4 w 15"/>
                <a:gd name="T11" fmla="*/ 32 h 36"/>
                <a:gd name="T12" fmla="*/ 11 w 15"/>
                <a:gd name="T13" fmla="*/ 20 h 36"/>
                <a:gd name="T14" fmla="*/ 13 w 1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6">
                  <a:moveTo>
                    <a:pt x="13" y="0"/>
                  </a:moveTo>
                  <a:cubicBezTo>
                    <a:pt x="13" y="0"/>
                    <a:pt x="14" y="2"/>
                    <a:pt x="14" y="6"/>
                  </a:cubicBezTo>
                  <a:cubicBezTo>
                    <a:pt x="15" y="10"/>
                    <a:pt x="15" y="15"/>
                    <a:pt x="13" y="20"/>
                  </a:cubicBezTo>
                  <a:cubicBezTo>
                    <a:pt x="12" y="26"/>
                    <a:pt x="8" y="30"/>
                    <a:pt x="5" y="33"/>
                  </a:cubicBezTo>
                  <a:cubicBezTo>
                    <a:pt x="2" y="35"/>
                    <a:pt x="0" y="36"/>
                    <a:pt x="0" y="36"/>
                  </a:cubicBezTo>
                  <a:cubicBezTo>
                    <a:pt x="0" y="36"/>
                    <a:pt x="2" y="34"/>
                    <a:pt x="4" y="32"/>
                  </a:cubicBezTo>
                  <a:cubicBezTo>
                    <a:pt x="7" y="29"/>
                    <a:pt x="10" y="25"/>
                    <a:pt x="11" y="20"/>
                  </a:cubicBezTo>
                  <a:cubicBezTo>
                    <a:pt x="14" y="9"/>
                    <a:pt x="12" y="0"/>
                    <a:pt x="13"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9">
              <a:extLst>
                <a:ext uri="{FF2B5EF4-FFF2-40B4-BE49-F238E27FC236}">
                  <a16:creationId xmlns:a16="http://schemas.microsoft.com/office/drawing/2014/main" id="{1E333612-9C42-4993-963A-822C6843ECFF}"/>
                </a:ext>
              </a:extLst>
            </p:cNvPr>
            <p:cNvSpPr>
              <a:spLocks/>
            </p:cNvSpPr>
            <p:nvPr/>
          </p:nvSpPr>
          <p:spPr bwMode="auto">
            <a:xfrm>
              <a:off x="3512" y="1841"/>
              <a:ext cx="24" cy="54"/>
            </a:xfrm>
            <a:custGeom>
              <a:avLst/>
              <a:gdLst>
                <a:gd name="T0" fmla="*/ 9 w 10"/>
                <a:gd name="T1" fmla="*/ 0 h 23"/>
                <a:gd name="T2" fmla="*/ 8 w 10"/>
                <a:gd name="T3" fmla="*/ 12 h 23"/>
                <a:gd name="T4" fmla="*/ 0 w 10"/>
                <a:gd name="T5" fmla="*/ 22 h 23"/>
                <a:gd name="T6" fmla="*/ 6 w 10"/>
                <a:gd name="T7" fmla="*/ 12 h 23"/>
                <a:gd name="T8" fmla="*/ 9 w 10"/>
                <a:gd name="T9" fmla="*/ 0 h 23"/>
              </a:gdLst>
              <a:ahLst/>
              <a:cxnLst>
                <a:cxn ang="0">
                  <a:pos x="T0" y="T1"/>
                </a:cxn>
                <a:cxn ang="0">
                  <a:pos x="T2" y="T3"/>
                </a:cxn>
                <a:cxn ang="0">
                  <a:pos x="T4" y="T5"/>
                </a:cxn>
                <a:cxn ang="0">
                  <a:pos x="T6" y="T7"/>
                </a:cxn>
                <a:cxn ang="0">
                  <a:pos x="T8" y="T9"/>
                </a:cxn>
              </a:cxnLst>
              <a:rect l="0" t="0" r="r" b="b"/>
              <a:pathLst>
                <a:path w="10" h="23">
                  <a:moveTo>
                    <a:pt x="9" y="0"/>
                  </a:moveTo>
                  <a:cubicBezTo>
                    <a:pt x="9" y="0"/>
                    <a:pt x="10" y="6"/>
                    <a:pt x="8" y="12"/>
                  </a:cubicBezTo>
                  <a:cubicBezTo>
                    <a:pt x="5" y="19"/>
                    <a:pt x="1" y="23"/>
                    <a:pt x="0" y="22"/>
                  </a:cubicBezTo>
                  <a:cubicBezTo>
                    <a:pt x="0" y="22"/>
                    <a:pt x="4" y="18"/>
                    <a:pt x="6" y="12"/>
                  </a:cubicBezTo>
                  <a:cubicBezTo>
                    <a:pt x="8" y="6"/>
                    <a:pt x="8" y="0"/>
                    <a:pt x="9"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0">
              <a:extLst>
                <a:ext uri="{FF2B5EF4-FFF2-40B4-BE49-F238E27FC236}">
                  <a16:creationId xmlns:a16="http://schemas.microsoft.com/office/drawing/2014/main" id="{8602BDD5-1998-49D3-B5BD-97C052259481}"/>
                </a:ext>
              </a:extLst>
            </p:cNvPr>
            <p:cNvSpPr>
              <a:spLocks/>
            </p:cNvSpPr>
            <p:nvPr/>
          </p:nvSpPr>
          <p:spPr bwMode="auto">
            <a:xfrm>
              <a:off x="3415" y="1527"/>
              <a:ext cx="36" cy="50"/>
            </a:xfrm>
            <a:custGeom>
              <a:avLst/>
              <a:gdLst>
                <a:gd name="T0" fmla="*/ 14 w 15"/>
                <a:gd name="T1" fmla="*/ 1 h 21"/>
                <a:gd name="T2" fmla="*/ 7 w 15"/>
                <a:gd name="T3" fmla="*/ 11 h 21"/>
                <a:gd name="T4" fmla="*/ 0 w 15"/>
                <a:gd name="T5" fmla="*/ 21 h 21"/>
                <a:gd name="T6" fmla="*/ 5 w 15"/>
                <a:gd name="T7" fmla="*/ 10 h 21"/>
                <a:gd name="T8" fmla="*/ 14 w 15"/>
                <a:gd name="T9" fmla="*/ 1 h 21"/>
              </a:gdLst>
              <a:ahLst/>
              <a:cxnLst>
                <a:cxn ang="0">
                  <a:pos x="T0" y="T1"/>
                </a:cxn>
                <a:cxn ang="0">
                  <a:pos x="T2" y="T3"/>
                </a:cxn>
                <a:cxn ang="0">
                  <a:pos x="T4" y="T5"/>
                </a:cxn>
                <a:cxn ang="0">
                  <a:pos x="T6" y="T7"/>
                </a:cxn>
                <a:cxn ang="0">
                  <a:pos x="T8" y="T9"/>
                </a:cxn>
              </a:cxnLst>
              <a:rect l="0" t="0" r="r" b="b"/>
              <a:pathLst>
                <a:path w="15" h="21">
                  <a:moveTo>
                    <a:pt x="14" y="1"/>
                  </a:moveTo>
                  <a:cubicBezTo>
                    <a:pt x="15" y="1"/>
                    <a:pt x="11" y="5"/>
                    <a:pt x="7" y="11"/>
                  </a:cubicBezTo>
                  <a:cubicBezTo>
                    <a:pt x="3" y="16"/>
                    <a:pt x="1" y="21"/>
                    <a:pt x="0" y="21"/>
                  </a:cubicBezTo>
                  <a:cubicBezTo>
                    <a:pt x="0" y="21"/>
                    <a:pt x="1" y="15"/>
                    <a:pt x="5" y="10"/>
                  </a:cubicBezTo>
                  <a:cubicBezTo>
                    <a:pt x="9" y="4"/>
                    <a:pt x="14" y="0"/>
                    <a:pt x="14" y="1"/>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1">
              <a:extLst>
                <a:ext uri="{FF2B5EF4-FFF2-40B4-BE49-F238E27FC236}">
                  <a16:creationId xmlns:a16="http://schemas.microsoft.com/office/drawing/2014/main" id="{1872A725-2994-414F-A04E-51C3D8715060}"/>
                </a:ext>
              </a:extLst>
            </p:cNvPr>
            <p:cNvSpPr>
              <a:spLocks/>
            </p:cNvSpPr>
            <p:nvPr/>
          </p:nvSpPr>
          <p:spPr bwMode="auto">
            <a:xfrm>
              <a:off x="2966" y="1238"/>
              <a:ext cx="157" cy="61"/>
            </a:xfrm>
            <a:custGeom>
              <a:avLst/>
              <a:gdLst>
                <a:gd name="T0" fmla="*/ 66 w 66"/>
                <a:gd name="T1" fmla="*/ 26 h 26"/>
                <a:gd name="T2" fmla="*/ 57 w 66"/>
                <a:gd name="T3" fmla="*/ 20 h 26"/>
                <a:gd name="T4" fmla="*/ 35 w 66"/>
                <a:gd name="T5" fmla="*/ 8 h 26"/>
                <a:gd name="T6" fmla="*/ 10 w 66"/>
                <a:gd name="T7" fmla="*/ 2 h 26"/>
                <a:gd name="T8" fmla="*/ 0 w 66"/>
                <a:gd name="T9" fmla="*/ 1 h 26"/>
                <a:gd name="T10" fmla="*/ 10 w 66"/>
                <a:gd name="T11" fmla="*/ 1 h 26"/>
                <a:gd name="T12" fmla="*/ 36 w 66"/>
                <a:gd name="T13" fmla="*/ 6 h 26"/>
                <a:gd name="T14" fmla="*/ 58 w 66"/>
                <a:gd name="T15" fmla="*/ 19 h 26"/>
                <a:gd name="T16" fmla="*/ 66 w 66"/>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6">
                  <a:moveTo>
                    <a:pt x="66" y="26"/>
                  </a:moveTo>
                  <a:cubicBezTo>
                    <a:pt x="66" y="26"/>
                    <a:pt x="63" y="23"/>
                    <a:pt x="57" y="20"/>
                  </a:cubicBezTo>
                  <a:cubicBezTo>
                    <a:pt x="52" y="16"/>
                    <a:pt x="44" y="12"/>
                    <a:pt x="35" y="8"/>
                  </a:cubicBezTo>
                  <a:cubicBezTo>
                    <a:pt x="26" y="5"/>
                    <a:pt x="17" y="3"/>
                    <a:pt x="10" y="2"/>
                  </a:cubicBezTo>
                  <a:cubicBezTo>
                    <a:pt x="4" y="1"/>
                    <a:pt x="0" y="1"/>
                    <a:pt x="0" y="1"/>
                  </a:cubicBezTo>
                  <a:cubicBezTo>
                    <a:pt x="0" y="1"/>
                    <a:pt x="4" y="0"/>
                    <a:pt x="10" y="1"/>
                  </a:cubicBezTo>
                  <a:cubicBezTo>
                    <a:pt x="17" y="1"/>
                    <a:pt x="26" y="3"/>
                    <a:pt x="36" y="6"/>
                  </a:cubicBezTo>
                  <a:cubicBezTo>
                    <a:pt x="45" y="10"/>
                    <a:pt x="53" y="15"/>
                    <a:pt x="58" y="19"/>
                  </a:cubicBezTo>
                  <a:cubicBezTo>
                    <a:pt x="64" y="23"/>
                    <a:pt x="66" y="25"/>
                    <a:pt x="66" y="2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2">
              <a:extLst>
                <a:ext uri="{FF2B5EF4-FFF2-40B4-BE49-F238E27FC236}">
                  <a16:creationId xmlns:a16="http://schemas.microsoft.com/office/drawing/2014/main" id="{B112776C-5001-4860-A44D-38E36CC9143B}"/>
                </a:ext>
              </a:extLst>
            </p:cNvPr>
            <p:cNvSpPr>
              <a:spLocks/>
            </p:cNvSpPr>
            <p:nvPr/>
          </p:nvSpPr>
          <p:spPr bwMode="auto">
            <a:xfrm>
              <a:off x="3539" y="1147"/>
              <a:ext cx="85" cy="103"/>
            </a:xfrm>
            <a:custGeom>
              <a:avLst/>
              <a:gdLst>
                <a:gd name="T0" fmla="*/ 36 w 36"/>
                <a:gd name="T1" fmla="*/ 0 h 43"/>
                <a:gd name="T2" fmla="*/ 15 w 36"/>
                <a:gd name="T3" fmla="*/ 19 h 43"/>
                <a:gd name="T4" fmla="*/ 0 w 36"/>
                <a:gd name="T5" fmla="*/ 42 h 43"/>
                <a:gd name="T6" fmla="*/ 3 w 36"/>
                <a:gd name="T7" fmla="*/ 35 h 43"/>
                <a:gd name="T8" fmla="*/ 14 w 36"/>
                <a:gd name="T9" fmla="*/ 18 h 43"/>
                <a:gd name="T10" fmla="*/ 28 w 36"/>
                <a:gd name="T11" fmla="*/ 4 h 43"/>
                <a:gd name="T12" fmla="*/ 36 w 3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36" y="0"/>
                  </a:moveTo>
                  <a:cubicBezTo>
                    <a:pt x="36" y="1"/>
                    <a:pt x="25" y="7"/>
                    <a:pt x="15" y="19"/>
                  </a:cubicBezTo>
                  <a:cubicBezTo>
                    <a:pt x="6" y="31"/>
                    <a:pt x="1" y="43"/>
                    <a:pt x="0" y="42"/>
                  </a:cubicBezTo>
                  <a:cubicBezTo>
                    <a:pt x="0" y="42"/>
                    <a:pt x="1" y="39"/>
                    <a:pt x="3" y="35"/>
                  </a:cubicBezTo>
                  <a:cubicBezTo>
                    <a:pt x="5" y="30"/>
                    <a:pt x="9" y="24"/>
                    <a:pt x="14" y="18"/>
                  </a:cubicBezTo>
                  <a:cubicBezTo>
                    <a:pt x="19" y="12"/>
                    <a:pt x="24" y="7"/>
                    <a:pt x="28" y="4"/>
                  </a:cubicBezTo>
                  <a:cubicBezTo>
                    <a:pt x="33" y="1"/>
                    <a:pt x="36" y="0"/>
                    <a:pt x="36"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3">
              <a:extLst>
                <a:ext uri="{FF2B5EF4-FFF2-40B4-BE49-F238E27FC236}">
                  <a16:creationId xmlns:a16="http://schemas.microsoft.com/office/drawing/2014/main" id="{653CC321-D1F5-4E42-98A4-C6BBF5ED652E}"/>
                </a:ext>
              </a:extLst>
            </p:cNvPr>
            <p:cNvSpPr>
              <a:spLocks/>
            </p:cNvSpPr>
            <p:nvPr/>
          </p:nvSpPr>
          <p:spPr bwMode="auto">
            <a:xfrm>
              <a:off x="3154" y="1069"/>
              <a:ext cx="285" cy="166"/>
            </a:xfrm>
            <a:custGeom>
              <a:avLst/>
              <a:gdLst>
                <a:gd name="T0" fmla="*/ 115 w 120"/>
                <a:gd name="T1" fmla="*/ 0 h 70"/>
                <a:gd name="T2" fmla="*/ 116 w 120"/>
                <a:gd name="T3" fmla="*/ 2 h 70"/>
                <a:gd name="T4" fmla="*/ 118 w 120"/>
                <a:gd name="T5" fmla="*/ 8 h 70"/>
                <a:gd name="T6" fmla="*/ 118 w 120"/>
                <a:gd name="T7" fmla="*/ 29 h 70"/>
                <a:gd name="T8" fmla="*/ 102 w 120"/>
                <a:gd name="T9" fmla="*/ 57 h 70"/>
                <a:gd name="T10" fmla="*/ 65 w 120"/>
                <a:gd name="T11" fmla="*/ 70 h 70"/>
                <a:gd name="T12" fmla="*/ 28 w 120"/>
                <a:gd name="T13" fmla="*/ 58 h 70"/>
                <a:gd name="T14" fmla="*/ 7 w 120"/>
                <a:gd name="T15" fmla="*/ 33 h 70"/>
                <a:gd name="T16" fmla="*/ 0 w 120"/>
                <a:gd name="T17" fmla="*/ 12 h 70"/>
                <a:gd name="T18" fmla="*/ 0 w 120"/>
                <a:gd name="T19" fmla="*/ 6 h 70"/>
                <a:gd name="T20" fmla="*/ 0 w 120"/>
                <a:gd name="T21" fmla="*/ 4 h 70"/>
                <a:gd name="T22" fmla="*/ 1 w 120"/>
                <a:gd name="T23" fmla="*/ 12 h 70"/>
                <a:gd name="T24" fmla="*/ 9 w 120"/>
                <a:gd name="T25" fmla="*/ 32 h 70"/>
                <a:gd name="T26" fmla="*/ 29 w 120"/>
                <a:gd name="T27" fmla="*/ 56 h 70"/>
                <a:gd name="T28" fmla="*/ 65 w 120"/>
                <a:gd name="T29" fmla="*/ 68 h 70"/>
                <a:gd name="T30" fmla="*/ 100 w 120"/>
                <a:gd name="T31" fmla="*/ 55 h 70"/>
                <a:gd name="T32" fmla="*/ 117 w 120"/>
                <a:gd name="T33" fmla="*/ 29 h 70"/>
                <a:gd name="T34" fmla="*/ 117 w 120"/>
                <a:gd name="T35" fmla="*/ 8 h 70"/>
                <a:gd name="T36" fmla="*/ 115 w 120"/>
                <a:gd name="T3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70">
                  <a:moveTo>
                    <a:pt x="115" y="0"/>
                  </a:moveTo>
                  <a:cubicBezTo>
                    <a:pt x="115" y="0"/>
                    <a:pt x="116" y="1"/>
                    <a:pt x="116" y="2"/>
                  </a:cubicBezTo>
                  <a:cubicBezTo>
                    <a:pt x="117" y="3"/>
                    <a:pt x="117" y="5"/>
                    <a:pt x="118" y="8"/>
                  </a:cubicBezTo>
                  <a:cubicBezTo>
                    <a:pt x="119" y="13"/>
                    <a:pt x="120" y="20"/>
                    <a:pt x="118" y="29"/>
                  </a:cubicBezTo>
                  <a:cubicBezTo>
                    <a:pt x="116" y="38"/>
                    <a:pt x="111" y="49"/>
                    <a:pt x="102" y="57"/>
                  </a:cubicBezTo>
                  <a:cubicBezTo>
                    <a:pt x="93" y="65"/>
                    <a:pt x="79" y="70"/>
                    <a:pt x="65" y="70"/>
                  </a:cubicBezTo>
                  <a:cubicBezTo>
                    <a:pt x="51" y="70"/>
                    <a:pt x="37" y="65"/>
                    <a:pt x="28" y="58"/>
                  </a:cubicBezTo>
                  <a:cubicBezTo>
                    <a:pt x="18" y="50"/>
                    <a:pt x="11" y="41"/>
                    <a:pt x="7" y="33"/>
                  </a:cubicBezTo>
                  <a:cubicBezTo>
                    <a:pt x="3" y="25"/>
                    <a:pt x="1" y="17"/>
                    <a:pt x="0" y="12"/>
                  </a:cubicBezTo>
                  <a:cubicBezTo>
                    <a:pt x="0" y="10"/>
                    <a:pt x="0" y="8"/>
                    <a:pt x="0" y="6"/>
                  </a:cubicBezTo>
                  <a:cubicBezTo>
                    <a:pt x="0" y="5"/>
                    <a:pt x="0" y="4"/>
                    <a:pt x="0" y="4"/>
                  </a:cubicBezTo>
                  <a:cubicBezTo>
                    <a:pt x="0" y="4"/>
                    <a:pt x="0" y="7"/>
                    <a:pt x="1" y="12"/>
                  </a:cubicBezTo>
                  <a:cubicBezTo>
                    <a:pt x="2" y="17"/>
                    <a:pt x="4" y="24"/>
                    <a:pt x="9" y="32"/>
                  </a:cubicBezTo>
                  <a:cubicBezTo>
                    <a:pt x="13" y="40"/>
                    <a:pt x="19" y="49"/>
                    <a:pt x="29" y="56"/>
                  </a:cubicBezTo>
                  <a:cubicBezTo>
                    <a:pt x="38" y="63"/>
                    <a:pt x="51" y="68"/>
                    <a:pt x="65" y="68"/>
                  </a:cubicBezTo>
                  <a:cubicBezTo>
                    <a:pt x="79" y="68"/>
                    <a:pt x="92" y="63"/>
                    <a:pt x="100" y="55"/>
                  </a:cubicBezTo>
                  <a:cubicBezTo>
                    <a:pt x="109" y="48"/>
                    <a:pt x="114" y="38"/>
                    <a:pt x="117" y="29"/>
                  </a:cubicBezTo>
                  <a:cubicBezTo>
                    <a:pt x="119" y="20"/>
                    <a:pt x="118" y="13"/>
                    <a:pt x="117" y="8"/>
                  </a:cubicBezTo>
                  <a:cubicBezTo>
                    <a:pt x="116" y="3"/>
                    <a:pt x="115" y="0"/>
                    <a:pt x="115"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74">
              <a:extLst>
                <a:ext uri="{FF2B5EF4-FFF2-40B4-BE49-F238E27FC236}">
                  <a16:creationId xmlns:a16="http://schemas.microsoft.com/office/drawing/2014/main" id="{01852479-EDB0-4B51-A420-6B41B4AD5434}"/>
                </a:ext>
              </a:extLst>
            </p:cNvPr>
            <p:cNvSpPr>
              <a:spLocks/>
            </p:cNvSpPr>
            <p:nvPr/>
          </p:nvSpPr>
          <p:spPr bwMode="auto">
            <a:xfrm>
              <a:off x="3415" y="1532"/>
              <a:ext cx="48" cy="48"/>
            </a:xfrm>
            <a:custGeom>
              <a:avLst/>
              <a:gdLst>
                <a:gd name="T0" fmla="*/ 16 w 20"/>
                <a:gd name="T1" fmla="*/ 0 h 20"/>
                <a:gd name="T2" fmla="*/ 14 w 20"/>
                <a:gd name="T3" fmla="*/ 0 h 20"/>
                <a:gd name="T4" fmla="*/ 13 w 20"/>
                <a:gd name="T5" fmla="*/ 1 h 20"/>
                <a:gd name="T6" fmla="*/ 7 w 20"/>
                <a:gd name="T7" fmla="*/ 9 h 20"/>
                <a:gd name="T8" fmla="*/ 0 w 20"/>
                <a:gd name="T9" fmla="*/ 19 h 20"/>
                <a:gd name="T10" fmla="*/ 0 w 20"/>
                <a:gd name="T11" fmla="*/ 20 h 20"/>
                <a:gd name="T12" fmla="*/ 20 w 20"/>
                <a:gd name="T13" fmla="*/ 18 h 20"/>
                <a:gd name="T14" fmla="*/ 19 w 20"/>
                <a:gd name="T15" fmla="*/ 6 h 20"/>
                <a:gd name="T16" fmla="*/ 17 w 20"/>
                <a:gd name="T17" fmla="*/ 0 h 20"/>
                <a:gd name="T18" fmla="*/ 16 w 20"/>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6" y="0"/>
                  </a:moveTo>
                  <a:cubicBezTo>
                    <a:pt x="15" y="0"/>
                    <a:pt x="14" y="0"/>
                    <a:pt x="14" y="0"/>
                  </a:cubicBezTo>
                  <a:cubicBezTo>
                    <a:pt x="13" y="0"/>
                    <a:pt x="13" y="1"/>
                    <a:pt x="13" y="1"/>
                  </a:cubicBezTo>
                  <a:cubicBezTo>
                    <a:pt x="12" y="3"/>
                    <a:pt x="9" y="5"/>
                    <a:pt x="7" y="9"/>
                  </a:cubicBezTo>
                  <a:cubicBezTo>
                    <a:pt x="4" y="14"/>
                    <a:pt x="1" y="18"/>
                    <a:pt x="0" y="19"/>
                  </a:cubicBezTo>
                  <a:cubicBezTo>
                    <a:pt x="0" y="19"/>
                    <a:pt x="0" y="20"/>
                    <a:pt x="0" y="20"/>
                  </a:cubicBezTo>
                  <a:cubicBezTo>
                    <a:pt x="20" y="18"/>
                    <a:pt x="20" y="18"/>
                    <a:pt x="20" y="18"/>
                  </a:cubicBezTo>
                  <a:cubicBezTo>
                    <a:pt x="20" y="14"/>
                    <a:pt x="19" y="10"/>
                    <a:pt x="19" y="6"/>
                  </a:cubicBezTo>
                  <a:cubicBezTo>
                    <a:pt x="19" y="4"/>
                    <a:pt x="19" y="1"/>
                    <a:pt x="17" y="0"/>
                  </a:cubicBezTo>
                  <a:cubicBezTo>
                    <a:pt x="17" y="0"/>
                    <a:pt x="16" y="0"/>
                    <a:pt x="16"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75">
              <a:extLst>
                <a:ext uri="{FF2B5EF4-FFF2-40B4-BE49-F238E27FC236}">
                  <a16:creationId xmlns:a16="http://schemas.microsoft.com/office/drawing/2014/main" id="{FCACBEA6-0A03-43BA-9F33-631A340F0709}"/>
                </a:ext>
              </a:extLst>
            </p:cNvPr>
            <p:cNvSpPr>
              <a:spLocks/>
            </p:cNvSpPr>
            <p:nvPr/>
          </p:nvSpPr>
          <p:spPr bwMode="auto">
            <a:xfrm>
              <a:off x="3415" y="1534"/>
              <a:ext cx="31" cy="43"/>
            </a:xfrm>
            <a:custGeom>
              <a:avLst/>
              <a:gdLst>
                <a:gd name="T0" fmla="*/ 13 w 13"/>
                <a:gd name="T1" fmla="*/ 0 h 18"/>
                <a:gd name="T2" fmla="*/ 11 w 13"/>
                <a:gd name="T3" fmla="*/ 2 h 18"/>
                <a:gd name="T4" fmla="*/ 0 w 13"/>
                <a:gd name="T5" fmla="*/ 18 h 18"/>
                <a:gd name="T6" fmla="*/ 7 w 13"/>
                <a:gd name="T7" fmla="*/ 8 h 18"/>
                <a:gd name="T8" fmla="*/ 13 w 13"/>
                <a:gd name="T9" fmla="*/ 0 h 18"/>
              </a:gdLst>
              <a:ahLst/>
              <a:cxnLst>
                <a:cxn ang="0">
                  <a:pos x="T0" y="T1"/>
                </a:cxn>
                <a:cxn ang="0">
                  <a:pos x="T2" y="T3"/>
                </a:cxn>
                <a:cxn ang="0">
                  <a:pos x="T4" y="T5"/>
                </a:cxn>
                <a:cxn ang="0">
                  <a:pos x="T6" y="T7"/>
                </a:cxn>
                <a:cxn ang="0">
                  <a:pos x="T8" y="T9"/>
                </a:cxn>
              </a:cxnLst>
              <a:rect l="0" t="0" r="r" b="b"/>
              <a:pathLst>
                <a:path w="13" h="18">
                  <a:moveTo>
                    <a:pt x="13" y="0"/>
                  </a:moveTo>
                  <a:cubicBezTo>
                    <a:pt x="12" y="0"/>
                    <a:pt x="11" y="1"/>
                    <a:pt x="11" y="2"/>
                  </a:cubicBezTo>
                  <a:cubicBezTo>
                    <a:pt x="6" y="7"/>
                    <a:pt x="3" y="12"/>
                    <a:pt x="0" y="18"/>
                  </a:cubicBezTo>
                  <a:cubicBezTo>
                    <a:pt x="1" y="17"/>
                    <a:pt x="4" y="13"/>
                    <a:pt x="7" y="8"/>
                  </a:cubicBezTo>
                  <a:cubicBezTo>
                    <a:pt x="9" y="4"/>
                    <a:pt x="12" y="2"/>
                    <a:pt x="13" y="0"/>
                  </a:cubicBezTo>
                </a:path>
              </a:pathLst>
            </a:custGeom>
            <a:solidFill>
              <a:srgbClr val="1B2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76">
              <a:extLst>
                <a:ext uri="{FF2B5EF4-FFF2-40B4-BE49-F238E27FC236}">
                  <a16:creationId xmlns:a16="http://schemas.microsoft.com/office/drawing/2014/main" id="{A274CAE4-BBEB-44B7-BAE5-7E1C8B39AF54}"/>
                </a:ext>
              </a:extLst>
            </p:cNvPr>
            <p:cNvSpPr>
              <a:spLocks/>
            </p:cNvSpPr>
            <p:nvPr/>
          </p:nvSpPr>
          <p:spPr bwMode="auto">
            <a:xfrm>
              <a:off x="3588" y="1385"/>
              <a:ext cx="31" cy="128"/>
            </a:xfrm>
            <a:custGeom>
              <a:avLst/>
              <a:gdLst>
                <a:gd name="T0" fmla="*/ 0 w 13"/>
                <a:gd name="T1" fmla="*/ 0 h 54"/>
                <a:gd name="T2" fmla="*/ 2 w 13"/>
                <a:gd name="T3" fmla="*/ 8 h 54"/>
                <a:gd name="T4" fmla="*/ 3 w 13"/>
                <a:gd name="T5" fmla="*/ 34 h 54"/>
                <a:gd name="T6" fmla="*/ 0 w 13"/>
                <a:gd name="T7" fmla="*/ 54 h 54"/>
                <a:gd name="T8" fmla="*/ 11 w 13"/>
                <a:gd name="T9" fmla="*/ 26 h 54"/>
                <a:gd name="T10" fmla="*/ 0 w 13"/>
                <a:gd name="T11" fmla="*/ 0 h 54"/>
              </a:gdLst>
              <a:ahLst/>
              <a:cxnLst>
                <a:cxn ang="0">
                  <a:pos x="T0" y="T1"/>
                </a:cxn>
                <a:cxn ang="0">
                  <a:pos x="T2" y="T3"/>
                </a:cxn>
                <a:cxn ang="0">
                  <a:pos x="T4" y="T5"/>
                </a:cxn>
                <a:cxn ang="0">
                  <a:pos x="T6" y="T7"/>
                </a:cxn>
                <a:cxn ang="0">
                  <a:pos x="T8" y="T9"/>
                </a:cxn>
                <a:cxn ang="0">
                  <a:pos x="T10" y="T11"/>
                </a:cxn>
              </a:cxnLst>
              <a:rect l="0" t="0" r="r" b="b"/>
              <a:pathLst>
                <a:path w="13" h="54">
                  <a:moveTo>
                    <a:pt x="0" y="0"/>
                  </a:moveTo>
                  <a:cubicBezTo>
                    <a:pt x="1" y="2"/>
                    <a:pt x="1" y="5"/>
                    <a:pt x="2" y="8"/>
                  </a:cubicBezTo>
                  <a:cubicBezTo>
                    <a:pt x="4" y="17"/>
                    <a:pt x="4" y="26"/>
                    <a:pt x="3" y="34"/>
                  </a:cubicBezTo>
                  <a:cubicBezTo>
                    <a:pt x="2" y="42"/>
                    <a:pt x="1" y="48"/>
                    <a:pt x="0" y="54"/>
                  </a:cubicBezTo>
                  <a:cubicBezTo>
                    <a:pt x="6" y="44"/>
                    <a:pt x="13" y="37"/>
                    <a:pt x="11" y="26"/>
                  </a:cubicBezTo>
                  <a:cubicBezTo>
                    <a:pt x="10" y="17"/>
                    <a:pt x="6" y="8"/>
                    <a:pt x="0"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77">
              <a:extLst>
                <a:ext uri="{FF2B5EF4-FFF2-40B4-BE49-F238E27FC236}">
                  <a16:creationId xmlns:a16="http://schemas.microsoft.com/office/drawing/2014/main" id="{D55014E8-9C3B-48AB-81F5-BF2DBFF235E2}"/>
                </a:ext>
              </a:extLst>
            </p:cNvPr>
            <p:cNvSpPr>
              <a:spLocks/>
            </p:cNvSpPr>
            <p:nvPr/>
          </p:nvSpPr>
          <p:spPr bwMode="auto">
            <a:xfrm>
              <a:off x="3581" y="1375"/>
              <a:ext cx="22" cy="148"/>
            </a:xfrm>
            <a:custGeom>
              <a:avLst/>
              <a:gdLst>
                <a:gd name="T0" fmla="*/ 0 w 9"/>
                <a:gd name="T1" fmla="*/ 0 h 62"/>
                <a:gd name="T2" fmla="*/ 1 w 9"/>
                <a:gd name="T3" fmla="*/ 62 h 62"/>
                <a:gd name="T4" fmla="*/ 2 w 9"/>
                <a:gd name="T5" fmla="*/ 60 h 62"/>
                <a:gd name="T6" fmla="*/ 3 w 9"/>
                <a:gd name="T7" fmla="*/ 58 h 62"/>
                <a:gd name="T8" fmla="*/ 6 w 9"/>
                <a:gd name="T9" fmla="*/ 38 h 62"/>
                <a:gd name="T10" fmla="*/ 5 w 9"/>
                <a:gd name="T11" fmla="*/ 12 h 62"/>
                <a:gd name="T12" fmla="*/ 3 w 9"/>
                <a:gd name="T13" fmla="*/ 4 h 62"/>
                <a:gd name="T14" fmla="*/ 0 w 9"/>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2">
                  <a:moveTo>
                    <a:pt x="0" y="0"/>
                  </a:moveTo>
                  <a:cubicBezTo>
                    <a:pt x="9" y="28"/>
                    <a:pt x="6" y="43"/>
                    <a:pt x="1" y="62"/>
                  </a:cubicBezTo>
                  <a:cubicBezTo>
                    <a:pt x="2" y="60"/>
                    <a:pt x="2" y="60"/>
                    <a:pt x="2" y="60"/>
                  </a:cubicBezTo>
                  <a:cubicBezTo>
                    <a:pt x="2" y="59"/>
                    <a:pt x="3" y="58"/>
                    <a:pt x="3" y="58"/>
                  </a:cubicBezTo>
                  <a:cubicBezTo>
                    <a:pt x="4" y="52"/>
                    <a:pt x="5" y="46"/>
                    <a:pt x="6" y="38"/>
                  </a:cubicBezTo>
                  <a:cubicBezTo>
                    <a:pt x="7" y="30"/>
                    <a:pt x="7" y="21"/>
                    <a:pt x="5" y="12"/>
                  </a:cubicBezTo>
                  <a:cubicBezTo>
                    <a:pt x="4" y="9"/>
                    <a:pt x="4" y="6"/>
                    <a:pt x="3" y="4"/>
                  </a:cubicBezTo>
                  <a:cubicBezTo>
                    <a:pt x="2" y="3"/>
                    <a:pt x="1" y="1"/>
                    <a:pt x="0" y="0"/>
                  </a:cubicBezTo>
                </a:path>
              </a:pathLst>
            </a:custGeom>
            <a:solidFill>
              <a:srgbClr val="1B2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78">
              <a:extLst>
                <a:ext uri="{FF2B5EF4-FFF2-40B4-BE49-F238E27FC236}">
                  <a16:creationId xmlns:a16="http://schemas.microsoft.com/office/drawing/2014/main" id="{AAE87DF8-80BE-4BB3-878D-8DC7F2BBF2D7}"/>
                </a:ext>
              </a:extLst>
            </p:cNvPr>
            <p:cNvSpPr>
              <a:spLocks/>
            </p:cNvSpPr>
            <p:nvPr/>
          </p:nvSpPr>
          <p:spPr bwMode="auto">
            <a:xfrm>
              <a:off x="3280" y="3635"/>
              <a:ext cx="242" cy="447"/>
            </a:xfrm>
            <a:custGeom>
              <a:avLst/>
              <a:gdLst>
                <a:gd name="T0" fmla="*/ 242 w 242"/>
                <a:gd name="T1" fmla="*/ 19 h 447"/>
                <a:gd name="T2" fmla="*/ 213 w 242"/>
                <a:gd name="T3" fmla="*/ 447 h 447"/>
                <a:gd name="T4" fmla="*/ 28 w 242"/>
                <a:gd name="T5" fmla="*/ 444 h 447"/>
                <a:gd name="T6" fmla="*/ 0 w 242"/>
                <a:gd name="T7" fmla="*/ 0 h 447"/>
                <a:gd name="T8" fmla="*/ 242 w 242"/>
                <a:gd name="T9" fmla="*/ 19 h 447"/>
              </a:gdLst>
              <a:ahLst/>
              <a:cxnLst>
                <a:cxn ang="0">
                  <a:pos x="T0" y="T1"/>
                </a:cxn>
                <a:cxn ang="0">
                  <a:pos x="T2" y="T3"/>
                </a:cxn>
                <a:cxn ang="0">
                  <a:pos x="T4" y="T5"/>
                </a:cxn>
                <a:cxn ang="0">
                  <a:pos x="T6" y="T7"/>
                </a:cxn>
                <a:cxn ang="0">
                  <a:pos x="T8" y="T9"/>
                </a:cxn>
              </a:cxnLst>
              <a:rect l="0" t="0" r="r" b="b"/>
              <a:pathLst>
                <a:path w="242" h="447">
                  <a:moveTo>
                    <a:pt x="242" y="19"/>
                  </a:moveTo>
                  <a:lnTo>
                    <a:pt x="213" y="447"/>
                  </a:lnTo>
                  <a:lnTo>
                    <a:pt x="28" y="444"/>
                  </a:lnTo>
                  <a:lnTo>
                    <a:pt x="0" y="0"/>
                  </a:lnTo>
                  <a:lnTo>
                    <a:pt x="242" y="19"/>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79">
              <a:extLst>
                <a:ext uri="{FF2B5EF4-FFF2-40B4-BE49-F238E27FC236}">
                  <a16:creationId xmlns:a16="http://schemas.microsoft.com/office/drawing/2014/main" id="{27953D32-C2B6-4197-8282-D10DF1F042E9}"/>
                </a:ext>
              </a:extLst>
            </p:cNvPr>
            <p:cNvSpPr>
              <a:spLocks/>
            </p:cNvSpPr>
            <p:nvPr/>
          </p:nvSpPr>
          <p:spPr bwMode="auto">
            <a:xfrm>
              <a:off x="3296" y="4020"/>
              <a:ext cx="413" cy="140"/>
            </a:xfrm>
            <a:custGeom>
              <a:avLst/>
              <a:gdLst>
                <a:gd name="T0" fmla="*/ 85 w 174"/>
                <a:gd name="T1" fmla="*/ 2 h 59"/>
                <a:gd name="T2" fmla="*/ 86 w 174"/>
                <a:gd name="T3" fmla="*/ 7 h 59"/>
                <a:gd name="T4" fmla="*/ 174 w 174"/>
                <a:gd name="T5" fmla="*/ 59 h 59"/>
                <a:gd name="T6" fmla="*/ 0 w 174"/>
                <a:gd name="T7" fmla="*/ 58 h 59"/>
                <a:gd name="T8" fmla="*/ 2 w 174"/>
                <a:gd name="T9" fmla="*/ 0 h 59"/>
                <a:gd name="T10" fmla="*/ 85 w 174"/>
                <a:gd name="T11" fmla="*/ 2 h 59"/>
              </a:gdLst>
              <a:ahLst/>
              <a:cxnLst>
                <a:cxn ang="0">
                  <a:pos x="T0" y="T1"/>
                </a:cxn>
                <a:cxn ang="0">
                  <a:pos x="T2" y="T3"/>
                </a:cxn>
                <a:cxn ang="0">
                  <a:pos x="T4" y="T5"/>
                </a:cxn>
                <a:cxn ang="0">
                  <a:pos x="T6" y="T7"/>
                </a:cxn>
                <a:cxn ang="0">
                  <a:pos x="T8" y="T9"/>
                </a:cxn>
                <a:cxn ang="0">
                  <a:pos x="T10" y="T11"/>
                </a:cxn>
              </a:cxnLst>
              <a:rect l="0" t="0" r="r" b="b"/>
              <a:pathLst>
                <a:path w="174" h="59">
                  <a:moveTo>
                    <a:pt x="85" y="2"/>
                  </a:moveTo>
                  <a:cubicBezTo>
                    <a:pt x="86" y="7"/>
                    <a:pt x="86" y="7"/>
                    <a:pt x="86" y="7"/>
                  </a:cubicBezTo>
                  <a:cubicBezTo>
                    <a:pt x="86" y="7"/>
                    <a:pt x="173" y="43"/>
                    <a:pt x="174" y="59"/>
                  </a:cubicBezTo>
                  <a:cubicBezTo>
                    <a:pt x="0" y="58"/>
                    <a:pt x="0" y="58"/>
                    <a:pt x="0" y="58"/>
                  </a:cubicBezTo>
                  <a:cubicBezTo>
                    <a:pt x="2" y="0"/>
                    <a:pt x="2" y="0"/>
                    <a:pt x="2" y="0"/>
                  </a:cubicBezTo>
                  <a:cubicBezTo>
                    <a:pt x="28" y="12"/>
                    <a:pt x="55" y="14"/>
                    <a:pt x="85" y="2"/>
                  </a:cubicBez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0">
              <a:extLst>
                <a:ext uri="{FF2B5EF4-FFF2-40B4-BE49-F238E27FC236}">
                  <a16:creationId xmlns:a16="http://schemas.microsoft.com/office/drawing/2014/main" id="{9CEDB61C-9002-41D3-B572-547B37B22F4E}"/>
                </a:ext>
              </a:extLst>
            </p:cNvPr>
            <p:cNvSpPr>
              <a:spLocks/>
            </p:cNvSpPr>
            <p:nvPr/>
          </p:nvSpPr>
          <p:spPr bwMode="auto">
            <a:xfrm>
              <a:off x="3330" y="4060"/>
              <a:ext cx="35" cy="38"/>
            </a:xfrm>
            <a:custGeom>
              <a:avLst/>
              <a:gdLst>
                <a:gd name="T0" fmla="*/ 6 w 15"/>
                <a:gd name="T1" fmla="*/ 2 h 16"/>
                <a:gd name="T2" fmla="*/ 1 w 15"/>
                <a:gd name="T3" fmla="*/ 10 h 16"/>
                <a:gd name="T4" fmla="*/ 9 w 15"/>
                <a:gd name="T5" fmla="*/ 15 h 16"/>
                <a:gd name="T6" fmla="*/ 14 w 15"/>
                <a:gd name="T7" fmla="*/ 6 h 16"/>
                <a:gd name="T8" fmla="*/ 5 w 15"/>
                <a:gd name="T9" fmla="*/ 2 h 16"/>
              </a:gdLst>
              <a:ahLst/>
              <a:cxnLst>
                <a:cxn ang="0">
                  <a:pos x="T0" y="T1"/>
                </a:cxn>
                <a:cxn ang="0">
                  <a:pos x="T2" y="T3"/>
                </a:cxn>
                <a:cxn ang="0">
                  <a:pos x="T4" y="T5"/>
                </a:cxn>
                <a:cxn ang="0">
                  <a:pos x="T6" y="T7"/>
                </a:cxn>
                <a:cxn ang="0">
                  <a:pos x="T8" y="T9"/>
                </a:cxn>
              </a:cxnLst>
              <a:rect l="0" t="0" r="r" b="b"/>
              <a:pathLst>
                <a:path w="15" h="16">
                  <a:moveTo>
                    <a:pt x="6" y="2"/>
                  </a:moveTo>
                  <a:cubicBezTo>
                    <a:pt x="3" y="3"/>
                    <a:pt x="0" y="7"/>
                    <a:pt x="1" y="10"/>
                  </a:cubicBezTo>
                  <a:cubicBezTo>
                    <a:pt x="2" y="13"/>
                    <a:pt x="6" y="16"/>
                    <a:pt x="9" y="15"/>
                  </a:cubicBezTo>
                  <a:cubicBezTo>
                    <a:pt x="12" y="14"/>
                    <a:pt x="15" y="10"/>
                    <a:pt x="14" y="6"/>
                  </a:cubicBezTo>
                  <a:cubicBezTo>
                    <a:pt x="13" y="3"/>
                    <a:pt x="8" y="0"/>
                    <a:pt x="5"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1">
              <a:extLst>
                <a:ext uri="{FF2B5EF4-FFF2-40B4-BE49-F238E27FC236}">
                  <a16:creationId xmlns:a16="http://schemas.microsoft.com/office/drawing/2014/main" id="{D02B68F5-FCDB-47F6-9EB6-DF2E266414A3}"/>
                </a:ext>
              </a:extLst>
            </p:cNvPr>
            <p:cNvSpPr>
              <a:spLocks/>
            </p:cNvSpPr>
            <p:nvPr/>
          </p:nvSpPr>
          <p:spPr bwMode="auto">
            <a:xfrm>
              <a:off x="3296" y="4125"/>
              <a:ext cx="416" cy="35"/>
            </a:xfrm>
            <a:custGeom>
              <a:avLst/>
              <a:gdLst>
                <a:gd name="T0" fmla="*/ 0 w 175"/>
                <a:gd name="T1" fmla="*/ 14 h 15"/>
                <a:gd name="T2" fmla="*/ 0 w 175"/>
                <a:gd name="T3" fmla="*/ 0 h 15"/>
                <a:gd name="T4" fmla="*/ 168 w 175"/>
                <a:gd name="T5" fmla="*/ 6 h 15"/>
                <a:gd name="T6" fmla="*/ 174 w 175"/>
                <a:gd name="T7" fmla="*/ 15 h 15"/>
                <a:gd name="T8" fmla="*/ 0 w 175"/>
                <a:gd name="T9" fmla="*/ 14 h 15"/>
              </a:gdLst>
              <a:ahLst/>
              <a:cxnLst>
                <a:cxn ang="0">
                  <a:pos x="T0" y="T1"/>
                </a:cxn>
                <a:cxn ang="0">
                  <a:pos x="T2" y="T3"/>
                </a:cxn>
                <a:cxn ang="0">
                  <a:pos x="T4" y="T5"/>
                </a:cxn>
                <a:cxn ang="0">
                  <a:pos x="T6" y="T7"/>
                </a:cxn>
                <a:cxn ang="0">
                  <a:pos x="T8" y="T9"/>
                </a:cxn>
              </a:cxnLst>
              <a:rect l="0" t="0" r="r" b="b"/>
              <a:pathLst>
                <a:path w="175" h="15">
                  <a:moveTo>
                    <a:pt x="0" y="14"/>
                  </a:moveTo>
                  <a:cubicBezTo>
                    <a:pt x="0" y="0"/>
                    <a:pt x="0" y="0"/>
                    <a:pt x="0" y="0"/>
                  </a:cubicBezTo>
                  <a:cubicBezTo>
                    <a:pt x="168" y="6"/>
                    <a:pt x="168" y="6"/>
                    <a:pt x="168" y="6"/>
                  </a:cubicBezTo>
                  <a:cubicBezTo>
                    <a:pt x="168" y="6"/>
                    <a:pt x="175" y="10"/>
                    <a:pt x="174" y="15"/>
                  </a:cubicBezTo>
                  <a:lnTo>
                    <a:pt x="0" y="14"/>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2">
              <a:extLst>
                <a:ext uri="{FF2B5EF4-FFF2-40B4-BE49-F238E27FC236}">
                  <a16:creationId xmlns:a16="http://schemas.microsoft.com/office/drawing/2014/main" id="{E5CE6CC5-4996-4D74-9F52-6BA9068C7E5D}"/>
                </a:ext>
              </a:extLst>
            </p:cNvPr>
            <p:cNvSpPr>
              <a:spLocks/>
            </p:cNvSpPr>
            <p:nvPr/>
          </p:nvSpPr>
          <p:spPr bwMode="auto">
            <a:xfrm>
              <a:off x="3463" y="4034"/>
              <a:ext cx="38" cy="29"/>
            </a:xfrm>
            <a:custGeom>
              <a:avLst/>
              <a:gdLst>
                <a:gd name="T0" fmla="*/ 16 w 16"/>
                <a:gd name="T1" fmla="*/ 2 h 12"/>
                <a:gd name="T2" fmla="*/ 8 w 16"/>
                <a:gd name="T3" fmla="*/ 6 h 12"/>
                <a:gd name="T4" fmla="*/ 0 w 16"/>
                <a:gd name="T5" fmla="*/ 12 h 12"/>
                <a:gd name="T6" fmla="*/ 6 w 16"/>
                <a:gd name="T7" fmla="*/ 3 h 12"/>
                <a:gd name="T8" fmla="*/ 16 w 16"/>
                <a:gd name="T9" fmla="*/ 2 h 12"/>
              </a:gdLst>
              <a:ahLst/>
              <a:cxnLst>
                <a:cxn ang="0">
                  <a:pos x="T0" y="T1"/>
                </a:cxn>
                <a:cxn ang="0">
                  <a:pos x="T2" y="T3"/>
                </a:cxn>
                <a:cxn ang="0">
                  <a:pos x="T4" y="T5"/>
                </a:cxn>
                <a:cxn ang="0">
                  <a:pos x="T6" y="T7"/>
                </a:cxn>
                <a:cxn ang="0">
                  <a:pos x="T8" y="T9"/>
                </a:cxn>
              </a:cxnLst>
              <a:rect l="0" t="0" r="r" b="b"/>
              <a:pathLst>
                <a:path w="16" h="12">
                  <a:moveTo>
                    <a:pt x="16" y="2"/>
                  </a:moveTo>
                  <a:cubicBezTo>
                    <a:pt x="16" y="3"/>
                    <a:pt x="12" y="3"/>
                    <a:pt x="8" y="6"/>
                  </a:cubicBezTo>
                  <a:cubicBezTo>
                    <a:pt x="3" y="8"/>
                    <a:pt x="1" y="12"/>
                    <a:pt x="0" y="12"/>
                  </a:cubicBezTo>
                  <a:cubicBezTo>
                    <a:pt x="0" y="11"/>
                    <a:pt x="1" y="6"/>
                    <a:pt x="6" y="3"/>
                  </a:cubicBezTo>
                  <a:cubicBezTo>
                    <a:pt x="11" y="0"/>
                    <a:pt x="16" y="1"/>
                    <a:pt x="16" y="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3">
              <a:extLst>
                <a:ext uri="{FF2B5EF4-FFF2-40B4-BE49-F238E27FC236}">
                  <a16:creationId xmlns:a16="http://schemas.microsoft.com/office/drawing/2014/main" id="{BF78CB90-47EA-4CFD-A0D8-702E28AB439D}"/>
                </a:ext>
              </a:extLst>
            </p:cNvPr>
            <p:cNvSpPr>
              <a:spLocks/>
            </p:cNvSpPr>
            <p:nvPr/>
          </p:nvSpPr>
          <p:spPr bwMode="auto">
            <a:xfrm>
              <a:off x="3515" y="4056"/>
              <a:ext cx="31" cy="33"/>
            </a:xfrm>
            <a:custGeom>
              <a:avLst/>
              <a:gdLst>
                <a:gd name="T0" fmla="*/ 12 w 13"/>
                <a:gd name="T1" fmla="*/ 0 h 14"/>
                <a:gd name="T2" fmla="*/ 6 w 13"/>
                <a:gd name="T3" fmla="*/ 6 h 14"/>
                <a:gd name="T4" fmla="*/ 1 w 13"/>
                <a:gd name="T5" fmla="*/ 14 h 14"/>
                <a:gd name="T6" fmla="*/ 4 w 13"/>
                <a:gd name="T7" fmla="*/ 4 h 14"/>
                <a:gd name="T8" fmla="*/ 12 w 13"/>
                <a:gd name="T9" fmla="*/ 0 h 14"/>
              </a:gdLst>
              <a:ahLst/>
              <a:cxnLst>
                <a:cxn ang="0">
                  <a:pos x="T0" y="T1"/>
                </a:cxn>
                <a:cxn ang="0">
                  <a:pos x="T2" y="T3"/>
                </a:cxn>
                <a:cxn ang="0">
                  <a:pos x="T4" y="T5"/>
                </a:cxn>
                <a:cxn ang="0">
                  <a:pos x="T6" y="T7"/>
                </a:cxn>
                <a:cxn ang="0">
                  <a:pos x="T8" y="T9"/>
                </a:cxn>
              </a:cxnLst>
              <a:rect l="0" t="0" r="r" b="b"/>
              <a:pathLst>
                <a:path w="13" h="14">
                  <a:moveTo>
                    <a:pt x="12" y="0"/>
                  </a:moveTo>
                  <a:cubicBezTo>
                    <a:pt x="13" y="1"/>
                    <a:pt x="9" y="3"/>
                    <a:pt x="6" y="6"/>
                  </a:cubicBezTo>
                  <a:cubicBezTo>
                    <a:pt x="3" y="10"/>
                    <a:pt x="2" y="14"/>
                    <a:pt x="1" y="14"/>
                  </a:cubicBezTo>
                  <a:cubicBezTo>
                    <a:pt x="1" y="14"/>
                    <a:pt x="0" y="9"/>
                    <a:pt x="4" y="4"/>
                  </a:cubicBezTo>
                  <a:cubicBezTo>
                    <a:pt x="7" y="0"/>
                    <a:pt x="12" y="0"/>
                    <a:pt x="12"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4">
              <a:extLst>
                <a:ext uri="{FF2B5EF4-FFF2-40B4-BE49-F238E27FC236}">
                  <a16:creationId xmlns:a16="http://schemas.microsoft.com/office/drawing/2014/main" id="{0104D882-F3FA-41B4-AE0D-D43F4CE09CE8}"/>
                </a:ext>
              </a:extLst>
            </p:cNvPr>
            <p:cNvSpPr>
              <a:spLocks/>
            </p:cNvSpPr>
            <p:nvPr/>
          </p:nvSpPr>
          <p:spPr bwMode="auto">
            <a:xfrm>
              <a:off x="3565" y="4072"/>
              <a:ext cx="21" cy="38"/>
            </a:xfrm>
            <a:custGeom>
              <a:avLst/>
              <a:gdLst>
                <a:gd name="T0" fmla="*/ 2 w 9"/>
                <a:gd name="T1" fmla="*/ 15 h 16"/>
                <a:gd name="T2" fmla="*/ 2 w 9"/>
                <a:gd name="T3" fmla="*/ 7 h 16"/>
                <a:gd name="T4" fmla="*/ 9 w 9"/>
                <a:gd name="T5" fmla="*/ 1 h 16"/>
                <a:gd name="T6" fmla="*/ 5 w 9"/>
                <a:gd name="T7" fmla="*/ 8 h 16"/>
                <a:gd name="T8" fmla="*/ 2 w 9"/>
                <a:gd name="T9" fmla="*/ 15 h 16"/>
              </a:gdLst>
              <a:ahLst/>
              <a:cxnLst>
                <a:cxn ang="0">
                  <a:pos x="T0" y="T1"/>
                </a:cxn>
                <a:cxn ang="0">
                  <a:pos x="T2" y="T3"/>
                </a:cxn>
                <a:cxn ang="0">
                  <a:pos x="T4" y="T5"/>
                </a:cxn>
                <a:cxn ang="0">
                  <a:pos x="T6" y="T7"/>
                </a:cxn>
                <a:cxn ang="0">
                  <a:pos x="T8" y="T9"/>
                </a:cxn>
              </a:cxnLst>
              <a:rect l="0" t="0" r="r" b="b"/>
              <a:pathLst>
                <a:path w="9" h="16">
                  <a:moveTo>
                    <a:pt x="2" y="15"/>
                  </a:moveTo>
                  <a:cubicBezTo>
                    <a:pt x="1" y="16"/>
                    <a:pt x="0" y="11"/>
                    <a:pt x="2" y="7"/>
                  </a:cubicBezTo>
                  <a:cubicBezTo>
                    <a:pt x="4" y="2"/>
                    <a:pt x="8" y="0"/>
                    <a:pt x="9" y="1"/>
                  </a:cubicBezTo>
                  <a:cubicBezTo>
                    <a:pt x="9" y="2"/>
                    <a:pt x="6" y="4"/>
                    <a:pt x="5" y="8"/>
                  </a:cubicBezTo>
                  <a:cubicBezTo>
                    <a:pt x="3" y="12"/>
                    <a:pt x="3" y="15"/>
                    <a:pt x="2" y="1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5">
              <a:extLst>
                <a:ext uri="{FF2B5EF4-FFF2-40B4-BE49-F238E27FC236}">
                  <a16:creationId xmlns:a16="http://schemas.microsoft.com/office/drawing/2014/main" id="{F3D6ED24-6911-4A87-880B-6DEE23953DEA}"/>
                </a:ext>
              </a:extLst>
            </p:cNvPr>
            <p:cNvSpPr>
              <a:spLocks/>
            </p:cNvSpPr>
            <p:nvPr/>
          </p:nvSpPr>
          <p:spPr bwMode="auto">
            <a:xfrm>
              <a:off x="3068" y="442"/>
              <a:ext cx="518" cy="487"/>
            </a:xfrm>
            <a:custGeom>
              <a:avLst/>
              <a:gdLst>
                <a:gd name="T0" fmla="*/ 177 w 218"/>
                <a:gd name="T1" fmla="*/ 41 h 205"/>
                <a:gd name="T2" fmla="*/ 166 w 218"/>
                <a:gd name="T3" fmla="*/ 9 h 205"/>
                <a:gd name="T4" fmla="*/ 132 w 218"/>
                <a:gd name="T5" fmla="*/ 2 h 205"/>
                <a:gd name="T6" fmla="*/ 97 w 218"/>
                <a:gd name="T7" fmla="*/ 14 h 205"/>
                <a:gd name="T8" fmla="*/ 58 w 218"/>
                <a:gd name="T9" fmla="*/ 5 h 205"/>
                <a:gd name="T10" fmla="*/ 32 w 218"/>
                <a:gd name="T11" fmla="*/ 36 h 205"/>
                <a:gd name="T12" fmla="*/ 8 w 218"/>
                <a:gd name="T13" fmla="*/ 43 h 205"/>
                <a:gd name="T14" fmla="*/ 3 w 218"/>
                <a:gd name="T15" fmla="*/ 68 h 205"/>
                <a:gd name="T16" fmla="*/ 57 w 218"/>
                <a:gd name="T17" fmla="*/ 87 h 205"/>
                <a:gd name="T18" fmla="*/ 116 w 218"/>
                <a:gd name="T19" fmla="*/ 191 h 205"/>
                <a:gd name="T20" fmla="*/ 178 w 218"/>
                <a:gd name="T21" fmla="*/ 190 h 205"/>
                <a:gd name="T22" fmla="*/ 186 w 218"/>
                <a:gd name="T23" fmla="*/ 128 h 205"/>
                <a:gd name="T24" fmla="*/ 194 w 218"/>
                <a:gd name="T25" fmla="*/ 118 h 205"/>
                <a:gd name="T26" fmla="*/ 213 w 218"/>
                <a:gd name="T27" fmla="*/ 92 h 205"/>
                <a:gd name="T28" fmla="*/ 177 w 218"/>
                <a:gd name="T29" fmla="*/ 4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8" h="205">
                  <a:moveTo>
                    <a:pt x="177" y="41"/>
                  </a:moveTo>
                  <a:cubicBezTo>
                    <a:pt x="182" y="30"/>
                    <a:pt x="176" y="16"/>
                    <a:pt x="166" y="9"/>
                  </a:cubicBezTo>
                  <a:cubicBezTo>
                    <a:pt x="157" y="2"/>
                    <a:pt x="144" y="1"/>
                    <a:pt x="132" y="2"/>
                  </a:cubicBezTo>
                  <a:cubicBezTo>
                    <a:pt x="120" y="4"/>
                    <a:pt x="109" y="9"/>
                    <a:pt x="97" y="14"/>
                  </a:cubicBezTo>
                  <a:cubicBezTo>
                    <a:pt x="87" y="4"/>
                    <a:pt x="72" y="0"/>
                    <a:pt x="58" y="5"/>
                  </a:cubicBezTo>
                  <a:cubicBezTo>
                    <a:pt x="45" y="9"/>
                    <a:pt x="34" y="22"/>
                    <a:pt x="32" y="36"/>
                  </a:cubicBezTo>
                  <a:cubicBezTo>
                    <a:pt x="23" y="33"/>
                    <a:pt x="14" y="36"/>
                    <a:pt x="8" y="43"/>
                  </a:cubicBezTo>
                  <a:cubicBezTo>
                    <a:pt x="2" y="50"/>
                    <a:pt x="0" y="59"/>
                    <a:pt x="3" y="68"/>
                  </a:cubicBezTo>
                  <a:cubicBezTo>
                    <a:pt x="57" y="87"/>
                    <a:pt x="57" y="87"/>
                    <a:pt x="57" y="87"/>
                  </a:cubicBezTo>
                  <a:cubicBezTo>
                    <a:pt x="116" y="191"/>
                    <a:pt x="116" y="191"/>
                    <a:pt x="116" y="191"/>
                  </a:cubicBezTo>
                  <a:cubicBezTo>
                    <a:pt x="133" y="205"/>
                    <a:pt x="162" y="205"/>
                    <a:pt x="178" y="190"/>
                  </a:cubicBezTo>
                  <a:cubicBezTo>
                    <a:pt x="195" y="175"/>
                    <a:pt x="199" y="147"/>
                    <a:pt x="186" y="128"/>
                  </a:cubicBezTo>
                  <a:cubicBezTo>
                    <a:pt x="189" y="125"/>
                    <a:pt x="192" y="121"/>
                    <a:pt x="194" y="118"/>
                  </a:cubicBezTo>
                  <a:cubicBezTo>
                    <a:pt x="203" y="112"/>
                    <a:pt x="211" y="103"/>
                    <a:pt x="213" y="92"/>
                  </a:cubicBezTo>
                  <a:cubicBezTo>
                    <a:pt x="218" y="69"/>
                    <a:pt x="200" y="44"/>
                    <a:pt x="177" y="4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86">
              <a:extLst>
                <a:ext uri="{FF2B5EF4-FFF2-40B4-BE49-F238E27FC236}">
                  <a16:creationId xmlns:a16="http://schemas.microsoft.com/office/drawing/2014/main" id="{BB0FCAE1-A530-4DB7-8A4A-E36B2608CBF0}"/>
                </a:ext>
              </a:extLst>
            </p:cNvPr>
            <p:cNvSpPr>
              <a:spLocks/>
            </p:cNvSpPr>
            <p:nvPr/>
          </p:nvSpPr>
          <p:spPr bwMode="auto">
            <a:xfrm>
              <a:off x="3085" y="521"/>
              <a:ext cx="380" cy="672"/>
            </a:xfrm>
            <a:custGeom>
              <a:avLst/>
              <a:gdLst>
                <a:gd name="T0" fmla="*/ 134 w 160"/>
                <a:gd name="T1" fmla="*/ 225 h 283"/>
                <a:gd name="T2" fmla="*/ 129 w 160"/>
                <a:gd name="T3" fmla="*/ 196 h 283"/>
                <a:gd name="T4" fmla="*/ 158 w 160"/>
                <a:gd name="T5" fmla="*/ 139 h 283"/>
                <a:gd name="T6" fmla="*/ 141 w 160"/>
                <a:gd name="T7" fmla="*/ 54 h 283"/>
                <a:gd name="T8" fmla="*/ 85 w 160"/>
                <a:gd name="T9" fmla="*/ 9 h 283"/>
                <a:gd name="T10" fmla="*/ 9 w 160"/>
                <a:gd name="T11" fmla="*/ 46 h 283"/>
                <a:gd name="T12" fmla="*/ 1 w 160"/>
                <a:gd name="T13" fmla="*/ 63 h 283"/>
                <a:gd name="T14" fmla="*/ 2 w 160"/>
                <a:gd name="T15" fmla="*/ 67 h 283"/>
                <a:gd name="T16" fmla="*/ 31 w 160"/>
                <a:gd name="T17" fmla="*/ 190 h 283"/>
                <a:gd name="T18" fmla="*/ 44 w 160"/>
                <a:gd name="T19" fmla="*/ 244 h 283"/>
                <a:gd name="T20" fmla="*/ 95 w 160"/>
                <a:gd name="T21" fmla="*/ 280 h 283"/>
                <a:gd name="T22" fmla="*/ 134 w 160"/>
                <a:gd name="T23" fmla="*/ 22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283">
                  <a:moveTo>
                    <a:pt x="134" y="225"/>
                  </a:moveTo>
                  <a:cubicBezTo>
                    <a:pt x="131" y="208"/>
                    <a:pt x="129" y="196"/>
                    <a:pt x="129" y="196"/>
                  </a:cubicBezTo>
                  <a:cubicBezTo>
                    <a:pt x="129" y="196"/>
                    <a:pt x="160" y="184"/>
                    <a:pt x="158" y="139"/>
                  </a:cubicBezTo>
                  <a:cubicBezTo>
                    <a:pt x="157" y="117"/>
                    <a:pt x="149" y="82"/>
                    <a:pt x="141" y="54"/>
                  </a:cubicBezTo>
                  <a:cubicBezTo>
                    <a:pt x="134" y="29"/>
                    <a:pt x="110" y="0"/>
                    <a:pt x="85" y="9"/>
                  </a:cubicBezTo>
                  <a:cubicBezTo>
                    <a:pt x="9" y="46"/>
                    <a:pt x="9" y="46"/>
                    <a:pt x="9" y="46"/>
                  </a:cubicBezTo>
                  <a:cubicBezTo>
                    <a:pt x="1" y="48"/>
                    <a:pt x="0" y="55"/>
                    <a:pt x="1" y="63"/>
                  </a:cubicBezTo>
                  <a:cubicBezTo>
                    <a:pt x="2" y="67"/>
                    <a:pt x="2" y="67"/>
                    <a:pt x="2" y="67"/>
                  </a:cubicBezTo>
                  <a:cubicBezTo>
                    <a:pt x="31" y="190"/>
                    <a:pt x="31" y="190"/>
                    <a:pt x="31" y="190"/>
                  </a:cubicBezTo>
                  <a:cubicBezTo>
                    <a:pt x="44" y="244"/>
                    <a:pt x="44" y="244"/>
                    <a:pt x="44" y="244"/>
                  </a:cubicBezTo>
                  <a:cubicBezTo>
                    <a:pt x="49" y="268"/>
                    <a:pt x="72" y="283"/>
                    <a:pt x="95" y="280"/>
                  </a:cubicBezTo>
                  <a:cubicBezTo>
                    <a:pt x="122" y="276"/>
                    <a:pt x="139" y="251"/>
                    <a:pt x="134" y="225"/>
                  </a:cubicBez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7">
              <a:extLst>
                <a:ext uri="{FF2B5EF4-FFF2-40B4-BE49-F238E27FC236}">
                  <a16:creationId xmlns:a16="http://schemas.microsoft.com/office/drawing/2014/main" id="{4A66FD00-E98F-4811-B0AC-3752AB5328BF}"/>
                </a:ext>
              </a:extLst>
            </p:cNvPr>
            <p:cNvSpPr>
              <a:spLocks/>
            </p:cNvSpPr>
            <p:nvPr/>
          </p:nvSpPr>
          <p:spPr bwMode="auto">
            <a:xfrm>
              <a:off x="3391" y="708"/>
              <a:ext cx="29" cy="29"/>
            </a:xfrm>
            <a:custGeom>
              <a:avLst/>
              <a:gdLst>
                <a:gd name="T0" fmla="*/ 11 w 12"/>
                <a:gd name="T1" fmla="*/ 5 h 12"/>
                <a:gd name="T2" fmla="*/ 7 w 12"/>
                <a:gd name="T3" fmla="*/ 11 h 12"/>
                <a:gd name="T4" fmla="*/ 0 w 12"/>
                <a:gd name="T5" fmla="*/ 8 h 12"/>
                <a:gd name="T6" fmla="*/ 5 w 12"/>
                <a:gd name="T7" fmla="*/ 1 h 12"/>
                <a:gd name="T8" fmla="*/ 11 w 12"/>
                <a:gd name="T9" fmla="*/ 5 h 12"/>
              </a:gdLst>
              <a:ahLst/>
              <a:cxnLst>
                <a:cxn ang="0">
                  <a:pos x="T0" y="T1"/>
                </a:cxn>
                <a:cxn ang="0">
                  <a:pos x="T2" y="T3"/>
                </a:cxn>
                <a:cxn ang="0">
                  <a:pos x="T4" y="T5"/>
                </a:cxn>
                <a:cxn ang="0">
                  <a:pos x="T6" y="T7"/>
                </a:cxn>
                <a:cxn ang="0">
                  <a:pos x="T8" y="T9"/>
                </a:cxn>
              </a:cxnLst>
              <a:rect l="0" t="0" r="r" b="b"/>
              <a:pathLst>
                <a:path w="12" h="12">
                  <a:moveTo>
                    <a:pt x="11" y="5"/>
                  </a:moveTo>
                  <a:cubicBezTo>
                    <a:pt x="12" y="8"/>
                    <a:pt x="10" y="11"/>
                    <a:pt x="7" y="11"/>
                  </a:cubicBezTo>
                  <a:cubicBezTo>
                    <a:pt x="4" y="12"/>
                    <a:pt x="1" y="10"/>
                    <a:pt x="0" y="8"/>
                  </a:cubicBezTo>
                  <a:cubicBezTo>
                    <a:pt x="0" y="5"/>
                    <a:pt x="2" y="2"/>
                    <a:pt x="5" y="1"/>
                  </a:cubicBezTo>
                  <a:cubicBezTo>
                    <a:pt x="8" y="0"/>
                    <a:pt x="11" y="2"/>
                    <a:pt x="11" y="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88">
              <a:extLst>
                <a:ext uri="{FF2B5EF4-FFF2-40B4-BE49-F238E27FC236}">
                  <a16:creationId xmlns:a16="http://schemas.microsoft.com/office/drawing/2014/main" id="{868156F7-2E2F-499B-9A37-6B53A88799DD}"/>
                </a:ext>
              </a:extLst>
            </p:cNvPr>
            <p:cNvSpPr>
              <a:spLocks/>
            </p:cNvSpPr>
            <p:nvPr/>
          </p:nvSpPr>
          <p:spPr bwMode="auto">
            <a:xfrm>
              <a:off x="3358" y="689"/>
              <a:ext cx="52" cy="22"/>
            </a:xfrm>
            <a:custGeom>
              <a:avLst/>
              <a:gdLst>
                <a:gd name="T0" fmla="*/ 22 w 22"/>
                <a:gd name="T1" fmla="*/ 4 h 9"/>
                <a:gd name="T2" fmla="*/ 11 w 22"/>
                <a:gd name="T3" fmla="*/ 4 h 9"/>
                <a:gd name="T4" fmla="*/ 0 w 22"/>
                <a:gd name="T5" fmla="*/ 9 h 9"/>
                <a:gd name="T6" fmla="*/ 2 w 22"/>
                <a:gd name="T7" fmla="*/ 5 h 9"/>
                <a:gd name="T8" fmla="*/ 10 w 22"/>
                <a:gd name="T9" fmla="*/ 1 h 9"/>
                <a:gd name="T10" fmla="*/ 19 w 22"/>
                <a:gd name="T11" fmla="*/ 2 h 9"/>
                <a:gd name="T12" fmla="*/ 22 w 22"/>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4"/>
                  </a:moveTo>
                  <a:cubicBezTo>
                    <a:pt x="22" y="5"/>
                    <a:pt x="17" y="3"/>
                    <a:pt x="11" y="4"/>
                  </a:cubicBezTo>
                  <a:cubicBezTo>
                    <a:pt x="5" y="5"/>
                    <a:pt x="1" y="9"/>
                    <a:pt x="0" y="9"/>
                  </a:cubicBezTo>
                  <a:cubicBezTo>
                    <a:pt x="0" y="8"/>
                    <a:pt x="0" y="7"/>
                    <a:pt x="2" y="5"/>
                  </a:cubicBezTo>
                  <a:cubicBezTo>
                    <a:pt x="4" y="3"/>
                    <a:pt x="6" y="1"/>
                    <a:pt x="10" y="1"/>
                  </a:cubicBezTo>
                  <a:cubicBezTo>
                    <a:pt x="14" y="0"/>
                    <a:pt x="17" y="1"/>
                    <a:pt x="19" y="2"/>
                  </a:cubicBezTo>
                  <a:cubicBezTo>
                    <a:pt x="21" y="3"/>
                    <a:pt x="22" y="4"/>
                    <a:pt x="22" y="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89">
              <a:extLst>
                <a:ext uri="{FF2B5EF4-FFF2-40B4-BE49-F238E27FC236}">
                  <a16:creationId xmlns:a16="http://schemas.microsoft.com/office/drawing/2014/main" id="{24805E67-2806-48A8-9C14-41D6A2800F9A}"/>
                </a:ext>
              </a:extLst>
            </p:cNvPr>
            <p:cNvSpPr>
              <a:spLocks/>
            </p:cNvSpPr>
            <p:nvPr/>
          </p:nvSpPr>
          <p:spPr bwMode="auto">
            <a:xfrm>
              <a:off x="3254" y="739"/>
              <a:ext cx="28" cy="29"/>
            </a:xfrm>
            <a:custGeom>
              <a:avLst/>
              <a:gdLst>
                <a:gd name="T0" fmla="*/ 11 w 12"/>
                <a:gd name="T1" fmla="*/ 5 h 12"/>
                <a:gd name="T2" fmla="*/ 7 w 12"/>
                <a:gd name="T3" fmla="*/ 12 h 12"/>
                <a:gd name="T4" fmla="*/ 1 w 12"/>
                <a:gd name="T5" fmla="*/ 8 h 12"/>
                <a:gd name="T6" fmla="*/ 5 w 12"/>
                <a:gd name="T7" fmla="*/ 1 h 12"/>
                <a:gd name="T8" fmla="*/ 11 w 12"/>
                <a:gd name="T9" fmla="*/ 5 h 12"/>
              </a:gdLst>
              <a:ahLst/>
              <a:cxnLst>
                <a:cxn ang="0">
                  <a:pos x="T0" y="T1"/>
                </a:cxn>
                <a:cxn ang="0">
                  <a:pos x="T2" y="T3"/>
                </a:cxn>
                <a:cxn ang="0">
                  <a:pos x="T4" y="T5"/>
                </a:cxn>
                <a:cxn ang="0">
                  <a:pos x="T6" y="T7"/>
                </a:cxn>
                <a:cxn ang="0">
                  <a:pos x="T8" y="T9"/>
                </a:cxn>
              </a:cxnLst>
              <a:rect l="0" t="0" r="r" b="b"/>
              <a:pathLst>
                <a:path w="12" h="12">
                  <a:moveTo>
                    <a:pt x="11" y="5"/>
                  </a:moveTo>
                  <a:cubicBezTo>
                    <a:pt x="12" y="8"/>
                    <a:pt x="10" y="11"/>
                    <a:pt x="7" y="12"/>
                  </a:cubicBezTo>
                  <a:cubicBezTo>
                    <a:pt x="4" y="12"/>
                    <a:pt x="1" y="11"/>
                    <a:pt x="1" y="8"/>
                  </a:cubicBezTo>
                  <a:cubicBezTo>
                    <a:pt x="0" y="5"/>
                    <a:pt x="2" y="2"/>
                    <a:pt x="5" y="1"/>
                  </a:cubicBezTo>
                  <a:cubicBezTo>
                    <a:pt x="8" y="0"/>
                    <a:pt x="11" y="2"/>
                    <a:pt x="11" y="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0">
              <a:extLst>
                <a:ext uri="{FF2B5EF4-FFF2-40B4-BE49-F238E27FC236}">
                  <a16:creationId xmlns:a16="http://schemas.microsoft.com/office/drawing/2014/main" id="{FE87BDA6-5462-41CF-9074-78A4D5A41EAC}"/>
                </a:ext>
              </a:extLst>
            </p:cNvPr>
            <p:cNvSpPr>
              <a:spLocks/>
            </p:cNvSpPr>
            <p:nvPr/>
          </p:nvSpPr>
          <p:spPr bwMode="auto">
            <a:xfrm>
              <a:off x="3220" y="722"/>
              <a:ext cx="55" cy="22"/>
            </a:xfrm>
            <a:custGeom>
              <a:avLst/>
              <a:gdLst>
                <a:gd name="T0" fmla="*/ 23 w 23"/>
                <a:gd name="T1" fmla="*/ 4 h 9"/>
                <a:gd name="T2" fmla="*/ 11 w 23"/>
                <a:gd name="T3" fmla="*/ 4 h 9"/>
                <a:gd name="T4" fmla="*/ 1 w 23"/>
                <a:gd name="T5" fmla="*/ 9 h 9"/>
                <a:gd name="T6" fmla="*/ 2 w 23"/>
                <a:gd name="T7" fmla="*/ 5 h 9"/>
                <a:gd name="T8" fmla="*/ 11 w 23"/>
                <a:gd name="T9" fmla="*/ 1 h 9"/>
                <a:gd name="T10" fmla="*/ 20 w 23"/>
                <a:gd name="T11" fmla="*/ 2 h 9"/>
                <a:gd name="T12" fmla="*/ 23 w 23"/>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3" h="9">
                  <a:moveTo>
                    <a:pt x="23" y="4"/>
                  </a:moveTo>
                  <a:cubicBezTo>
                    <a:pt x="22" y="5"/>
                    <a:pt x="17" y="3"/>
                    <a:pt x="11" y="4"/>
                  </a:cubicBezTo>
                  <a:cubicBezTo>
                    <a:pt x="5" y="5"/>
                    <a:pt x="2" y="9"/>
                    <a:pt x="1" y="9"/>
                  </a:cubicBezTo>
                  <a:cubicBezTo>
                    <a:pt x="0" y="8"/>
                    <a:pt x="1" y="7"/>
                    <a:pt x="2" y="5"/>
                  </a:cubicBezTo>
                  <a:cubicBezTo>
                    <a:pt x="4" y="3"/>
                    <a:pt x="7" y="1"/>
                    <a:pt x="11" y="1"/>
                  </a:cubicBezTo>
                  <a:cubicBezTo>
                    <a:pt x="14" y="0"/>
                    <a:pt x="18" y="1"/>
                    <a:pt x="20" y="2"/>
                  </a:cubicBezTo>
                  <a:cubicBezTo>
                    <a:pt x="22" y="3"/>
                    <a:pt x="23" y="4"/>
                    <a:pt x="23" y="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1">
              <a:extLst>
                <a:ext uri="{FF2B5EF4-FFF2-40B4-BE49-F238E27FC236}">
                  <a16:creationId xmlns:a16="http://schemas.microsoft.com/office/drawing/2014/main" id="{29898E7F-FAC9-4046-9FD5-E4E7596F08E4}"/>
                </a:ext>
              </a:extLst>
            </p:cNvPr>
            <p:cNvSpPr>
              <a:spLocks/>
            </p:cNvSpPr>
            <p:nvPr/>
          </p:nvSpPr>
          <p:spPr bwMode="auto">
            <a:xfrm>
              <a:off x="3313" y="706"/>
              <a:ext cx="66" cy="116"/>
            </a:xfrm>
            <a:custGeom>
              <a:avLst/>
              <a:gdLst>
                <a:gd name="T0" fmla="*/ 14 w 28"/>
                <a:gd name="T1" fmla="*/ 49 h 49"/>
                <a:gd name="T2" fmla="*/ 23 w 28"/>
                <a:gd name="T3" fmla="*/ 45 h 49"/>
                <a:gd name="T4" fmla="*/ 26 w 28"/>
                <a:gd name="T5" fmla="*/ 43 h 49"/>
                <a:gd name="T6" fmla="*/ 24 w 28"/>
                <a:gd name="T7" fmla="*/ 39 h 49"/>
                <a:gd name="T8" fmla="*/ 17 w 28"/>
                <a:gd name="T9" fmla="*/ 28 h 49"/>
                <a:gd name="T10" fmla="*/ 1 w 28"/>
                <a:gd name="T11" fmla="*/ 0 h 49"/>
                <a:gd name="T12" fmla="*/ 19 w 28"/>
                <a:gd name="T13" fmla="*/ 27 h 49"/>
                <a:gd name="T14" fmla="*/ 26 w 28"/>
                <a:gd name="T15" fmla="*/ 37 h 49"/>
                <a:gd name="T16" fmla="*/ 28 w 28"/>
                <a:gd name="T17" fmla="*/ 43 h 49"/>
                <a:gd name="T18" fmla="*/ 26 w 28"/>
                <a:gd name="T19" fmla="*/ 46 h 49"/>
                <a:gd name="T20" fmla="*/ 23 w 28"/>
                <a:gd name="T21" fmla="*/ 47 h 49"/>
                <a:gd name="T22" fmla="*/ 14 w 28"/>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9">
                  <a:moveTo>
                    <a:pt x="14" y="49"/>
                  </a:moveTo>
                  <a:cubicBezTo>
                    <a:pt x="14" y="49"/>
                    <a:pt x="17" y="47"/>
                    <a:pt x="23" y="45"/>
                  </a:cubicBezTo>
                  <a:cubicBezTo>
                    <a:pt x="24" y="45"/>
                    <a:pt x="26" y="44"/>
                    <a:pt x="26" y="43"/>
                  </a:cubicBezTo>
                  <a:cubicBezTo>
                    <a:pt x="26" y="42"/>
                    <a:pt x="25" y="40"/>
                    <a:pt x="24" y="39"/>
                  </a:cubicBezTo>
                  <a:cubicBezTo>
                    <a:pt x="22" y="35"/>
                    <a:pt x="19" y="32"/>
                    <a:pt x="17" y="28"/>
                  </a:cubicBezTo>
                  <a:cubicBezTo>
                    <a:pt x="7" y="13"/>
                    <a:pt x="0" y="0"/>
                    <a:pt x="1" y="0"/>
                  </a:cubicBezTo>
                  <a:cubicBezTo>
                    <a:pt x="1" y="0"/>
                    <a:pt x="10" y="11"/>
                    <a:pt x="19" y="27"/>
                  </a:cubicBezTo>
                  <a:cubicBezTo>
                    <a:pt x="22" y="30"/>
                    <a:pt x="24" y="34"/>
                    <a:pt x="26" y="37"/>
                  </a:cubicBezTo>
                  <a:cubicBezTo>
                    <a:pt x="27" y="39"/>
                    <a:pt x="28" y="41"/>
                    <a:pt x="28" y="43"/>
                  </a:cubicBezTo>
                  <a:cubicBezTo>
                    <a:pt x="28" y="44"/>
                    <a:pt x="27" y="45"/>
                    <a:pt x="26" y="46"/>
                  </a:cubicBezTo>
                  <a:cubicBezTo>
                    <a:pt x="25" y="46"/>
                    <a:pt x="24" y="47"/>
                    <a:pt x="23" y="47"/>
                  </a:cubicBezTo>
                  <a:cubicBezTo>
                    <a:pt x="18" y="48"/>
                    <a:pt x="14" y="49"/>
                    <a:pt x="14" y="49"/>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2">
              <a:extLst>
                <a:ext uri="{FF2B5EF4-FFF2-40B4-BE49-F238E27FC236}">
                  <a16:creationId xmlns:a16="http://schemas.microsoft.com/office/drawing/2014/main" id="{4F838D81-2E8A-4F61-9F15-621EF46F4966}"/>
                </a:ext>
              </a:extLst>
            </p:cNvPr>
            <p:cNvSpPr>
              <a:spLocks/>
            </p:cNvSpPr>
            <p:nvPr/>
          </p:nvSpPr>
          <p:spPr bwMode="auto">
            <a:xfrm>
              <a:off x="3246" y="979"/>
              <a:ext cx="150" cy="64"/>
            </a:xfrm>
            <a:custGeom>
              <a:avLst/>
              <a:gdLst>
                <a:gd name="T0" fmla="*/ 61 w 63"/>
                <a:gd name="T1" fmla="*/ 3 h 27"/>
                <a:gd name="T2" fmla="*/ 0 w 63"/>
                <a:gd name="T3" fmla="*/ 0 h 27"/>
                <a:gd name="T4" fmla="*/ 63 w 63"/>
                <a:gd name="T5" fmla="*/ 14 h 27"/>
                <a:gd name="T6" fmla="*/ 61 w 63"/>
                <a:gd name="T7" fmla="*/ 3 h 27"/>
              </a:gdLst>
              <a:ahLst/>
              <a:cxnLst>
                <a:cxn ang="0">
                  <a:pos x="T0" y="T1"/>
                </a:cxn>
                <a:cxn ang="0">
                  <a:pos x="T2" y="T3"/>
                </a:cxn>
                <a:cxn ang="0">
                  <a:pos x="T4" y="T5"/>
                </a:cxn>
                <a:cxn ang="0">
                  <a:pos x="T6" y="T7"/>
                </a:cxn>
              </a:cxnLst>
              <a:rect l="0" t="0" r="r" b="b"/>
              <a:pathLst>
                <a:path w="63" h="27">
                  <a:moveTo>
                    <a:pt x="61" y="3"/>
                  </a:moveTo>
                  <a:cubicBezTo>
                    <a:pt x="61" y="3"/>
                    <a:pt x="32" y="11"/>
                    <a:pt x="0" y="0"/>
                  </a:cubicBezTo>
                  <a:cubicBezTo>
                    <a:pt x="0" y="0"/>
                    <a:pt x="21" y="27"/>
                    <a:pt x="63" y="14"/>
                  </a:cubicBezTo>
                  <a:lnTo>
                    <a:pt x="61" y="3"/>
                  </a:ln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93">
              <a:extLst>
                <a:ext uri="{FF2B5EF4-FFF2-40B4-BE49-F238E27FC236}">
                  <a16:creationId xmlns:a16="http://schemas.microsoft.com/office/drawing/2014/main" id="{6916B5D6-4990-4E4C-89CC-84D3E2A3E713}"/>
                </a:ext>
              </a:extLst>
            </p:cNvPr>
            <p:cNvSpPr>
              <a:spLocks/>
            </p:cNvSpPr>
            <p:nvPr/>
          </p:nvSpPr>
          <p:spPr bwMode="auto">
            <a:xfrm>
              <a:off x="3211" y="703"/>
              <a:ext cx="66" cy="29"/>
            </a:xfrm>
            <a:custGeom>
              <a:avLst/>
              <a:gdLst>
                <a:gd name="T0" fmla="*/ 28 w 28"/>
                <a:gd name="T1" fmla="*/ 4 h 12"/>
                <a:gd name="T2" fmla="*/ 14 w 28"/>
                <a:gd name="T3" fmla="*/ 7 h 12"/>
                <a:gd name="T4" fmla="*/ 1 w 28"/>
                <a:gd name="T5" fmla="*/ 10 h 12"/>
                <a:gd name="T6" fmla="*/ 3 w 28"/>
                <a:gd name="T7" fmla="*/ 6 h 12"/>
                <a:gd name="T8" fmla="*/ 13 w 28"/>
                <a:gd name="T9" fmla="*/ 1 h 12"/>
                <a:gd name="T10" fmla="*/ 24 w 28"/>
                <a:gd name="T11" fmla="*/ 1 h 12"/>
                <a:gd name="T12" fmla="*/ 28 w 28"/>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28" y="4"/>
                  </a:moveTo>
                  <a:cubicBezTo>
                    <a:pt x="27" y="5"/>
                    <a:pt x="21" y="5"/>
                    <a:pt x="14" y="7"/>
                  </a:cubicBezTo>
                  <a:cubicBezTo>
                    <a:pt x="7" y="9"/>
                    <a:pt x="2" y="12"/>
                    <a:pt x="1" y="10"/>
                  </a:cubicBezTo>
                  <a:cubicBezTo>
                    <a:pt x="0" y="9"/>
                    <a:pt x="1" y="8"/>
                    <a:pt x="3" y="6"/>
                  </a:cubicBezTo>
                  <a:cubicBezTo>
                    <a:pt x="5" y="4"/>
                    <a:pt x="9" y="2"/>
                    <a:pt x="13" y="1"/>
                  </a:cubicBezTo>
                  <a:cubicBezTo>
                    <a:pt x="17" y="0"/>
                    <a:pt x="21" y="0"/>
                    <a:pt x="24" y="1"/>
                  </a:cubicBezTo>
                  <a:cubicBezTo>
                    <a:pt x="26" y="2"/>
                    <a:pt x="28" y="3"/>
                    <a:pt x="28" y="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4">
              <a:extLst>
                <a:ext uri="{FF2B5EF4-FFF2-40B4-BE49-F238E27FC236}">
                  <a16:creationId xmlns:a16="http://schemas.microsoft.com/office/drawing/2014/main" id="{250DF00B-F43B-4DFE-8E31-705B53B16D3E}"/>
                </a:ext>
              </a:extLst>
            </p:cNvPr>
            <p:cNvSpPr>
              <a:spLocks/>
            </p:cNvSpPr>
            <p:nvPr/>
          </p:nvSpPr>
          <p:spPr bwMode="auto">
            <a:xfrm>
              <a:off x="3346" y="644"/>
              <a:ext cx="60" cy="24"/>
            </a:xfrm>
            <a:custGeom>
              <a:avLst/>
              <a:gdLst>
                <a:gd name="T0" fmla="*/ 25 w 25"/>
                <a:gd name="T1" fmla="*/ 4 h 10"/>
                <a:gd name="T2" fmla="*/ 13 w 25"/>
                <a:gd name="T3" fmla="*/ 7 h 10"/>
                <a:gd name="T4" fmla="*/ 1 w 25"/>
                <a:gd name="T5" fmla="*/ 9 h 10"/>
                <a:gd name="T6" fmla="*/ 3 w 25"/>
                <a:gd name="T7" fmla="*/ 5 h 10"/>
                <a:gd name="T8" fmla="*/ 12 w 25"/>
                <a:gd name="T9" fmla="*/ 1 h 10"/>
                <a:gd name="T10" fmla="*/ 22 w 25"/>
                <a:gd name="T11" fmla="*/ 1 h 10"/>
                <a:gd name="T12" fmla="*/ 25 w 25"/>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5" h="10">
                  <a:moveTo>
                    <a:pt x="25" y="4"/>
                  </a:moveTo>
                  <a:cubicBezTo>
                    <a:pt x="24" y="6"/>
                    <a:pt x="19" y="5"/>
                    <a:pt x="13" y="7"/>
                  </a:cubicBezTo>
                  <a:cubicBezTo>
                    <a:pt x="7" y="8"/>
                    <a:pt x="2" y="10"/>
                    <a:pt x="1" y="9"/>
                  </a:cubicBezTo>
                  <a:cubicBezTo>
                    <a:pt x="0" y="8"/>
                    <a:pt x="1" y="7"/>
                    <a:pt x="3" y="5"/>
                  </a:cubicBezTo>
                  <a:cubicBezTo>
                    <a:pt x="4" y="3"/>
                    <a:pt x="8" y="1"/>
                    <a:pt x="12" y="1"/>
                  </a:cubicBezTo>
                  <a:cubicBezTo>
                    <a:pt x="16" y="0"/>
                    <a:pt x="20" y="0"/>
                    <a:pt x="22" y="1"/>
                  </a:cubicBezTo>
                  <a:cubicBezTo>
                    <a:pt x="24" y="2"/>
                    <a:pt x="25" y="3"/>
                    <a:pt x="25" y="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95">
              <a:extLst>
                <a:ext uri="{FF2B5EF4-FFF2-40B4-BE49-F238E27FC236}">
                  <a16:creationId xmlns:a16="http://schemas.microsoft.com/office/drawing/2014/main" id="{28EF4867-61F1-49FF-84FA-A31A9CF7A1D3}"/>
                </a:ext>
              </a:extLst>
            </p:cNvPr>
            <p:cNvSpPr>
              <a:spLocks/>
            </p:cNvSpPr>
            <p:nvPr/>
          </p:nvSpPr>
          <p:spPr bwMode="auto">
            <a:xfrm>
              <a:off x="3144" y="511"/>
              <a:ext cx="357" cy="169"/>
            </a:xfrm>
            <a:custGeom>
              <a:avLst/>
              <a:gdLst>
                <a:gd name="T0" fmla="*/ 2 w 150"/>
                <a:gd name="T1" fmla="*/ 21 h 71"/>
                <a:gd name="T2" fmla="*/ 18 w 150"/>
                <a:gd name="T3" fmla="*/ 42 h 71"/>
                <a:gd name="T4" fmla="*/ 43 w 150"/>
                <a:gd name="T5" fmla="*/ 43 h 71"/>
                <a:gd name="T6" fmla="*/ 63 w 150"/>
                <a:gd name="T7" fmla="*/ 38 h 71"/>
                <a:gd name="T8" fmla="*/ 78 w 150"/>
                <a:gd name="T9" fmla="*/ 53 h 71"/>
                <a:gd name="T10" fmla="*/ 108 w 150"/>
                <a:gd name="T11" fmla="*/ 50 h 71"/>
                <a:gd name="T12" fmla="*/ 128 w 150"/>
                <a:gd name="T13" fmla="*/ 62 h 71"/>
                <a:gd name="T14" fmla="*/ 150 w 150"/>
                <a:gd name="T15" fmla="*/ 67 h 71"/>
                <a:gd name="T16" fmla="*/ 143 w 150"/>
                <a:gd name="T17" fmla="*/ 48 h 71"/>
                <a:gd name="T18" fmla="*/ 128 w 150"/>
                <a:gd name="T19" fmla="*/ 34 h 71"/>
                <a:gd name="T20" fmla="*/ 117 w 150"/>
                <a:gd name="T21" fmla="*/ 31 h 71"/>
                <a:gd name="T22" fmla="*/ 102 w 150"/>
                <a:gd name="T23" fmla="*/ 12 h 71"/>
                <a:gd name="T24" fmla="*/ 74 w 150"/>
                <a:gd name="T25" fmla="*/ 1 h 71"/>
                <a:gd name="T26" fmla="*/ 48 w 150"/>
                <a:gd name="T27" fmla="*/ 6 h 71"/>
                <a:gd name="T28" fmla="*/ 29 w 150"/>
                <a:gd name="T29" fmla="*/ 3 h 71"/>
                <a:gd name="T30" fmla="*/ 0 w 150"/>
                <a:gd name="T31"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0" h="71">
                  <a:moveTo>
                    <a:pt x="2" y="21"/>
                  </a:moveTo>
                  <a:cubicBezTo>
                    <a:pt x="4" y="30"/>
                    <a:pt x="10" y="37"/>
                    <a:pt x="18" y="42"/>
                  </a:cubicBezTo>
                  <a:cubicBezTo>
                    <a:pt x="25" y="46"/>
                    <a:pt x="35" y="46"/>
                    <a:pt x="43" y="43"/>
                  </a:cubicBezTo>
                  <a:cubicBezTo>
                    <a:pt x="50" y="40"/>
                    <a:pt x="56" y="36"/>
                    <a:pt x="63" y="38"/>
                  </a:cubicBezTo>
                  <a:cubicBezTo>
                    <a:pt x="69" y="40"/>
                    <a:pt x="71" y="49"/>
                    <a:pt x="78" y="53"/>
                  </a:cubicBezTo>
                  <a:cubicBezTo>
                    <a:pt x="87" y="58"/>
                    <a:pt x="97" y="49"/>
                    <a:pt x="108" y="50"/>
                  </a:cubicBezTo>
                  <a:cubicBezTo>
                    <a:pt x="116" y="51"/>
                    <a:pt x="122" y="57"/>
                    <a:pt x="128" y="62"/>
                  </a:cubicBezTo>
                  <a:cubicBezTo>
                    <a:pt x="134" y="67"/>
                    <a:pt x="143" y="71"/>
                    <a:pt x="150" y="67"/>
                  </a:cubicBezTo>
                  <a:cubicBezTo>
                    <a:pt x="148" y="61"/>
                    <a:pt x="146" y="54"/>
                    <a:pt x="143" y="48"/>
                  </a:cubicBezTo>
                  <a:cubicBezTo>
                    <a:pt x="139" y="42"/>
                    <a:pt x="134" y="37"/>
                    <a:pt x="128" y="34"/>
                  </a:cubicBezTo>
                  <a:cubicBezTo>
                    <a:pt x="124" y="33"/>
                    <a:pt x="121" y="32"/>
                    <a:pt x="117" y="31"/>
                  </a:cubicBezTo>
                  <a:cubicBezTo>
                    <a:pt x="110" y="27"/>
                    <a:pt x="107" y="18"/>
                    <a:pt x="102" y="12"/>
                  </a:cubicBezTo>
                  <a:cubicBezTo>
                    <a:pt x="95" y="4"/>
                    <a:pt x="84" y="0"/>
                    <a:pt x="74" y="1"/>
                  </a:cubicBezTo>
                  <a:cubicBezTo>
                    <a:pt x="65" y="2"/>
                    <a:pt x="57" y="6"/>
                    <a:pt x="48" y="6"/>
                  </a:cubicBezTo>
                  <a:cubicBezTo>
                    <a:pt x="42" y="6"/>
                    <a:pt x="35" y="3"/>
                    <a:pt x="29" y="3"/>
                  </a:cubicBezTo>
                  <a:cubicBezTo>
                    <a:pt x="16" y="3"/>
                    <a:pt x="7" y="14"/>
                    <a:pt x="0" y="24"/>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6">
              <a:extLst>
                <a:ext uri="{FF2B5EF4-FFF2-40B4-BE49-F238E27FC236}">
                  <a16:creationId xmlns:a16="http://schemas.microsoft.com/office/drawing/2014/main" id="{7F58A687-0BC1-4E5F-AAF6-A82B940A34B6}"/>
                </a:ext>
              </a:extLst>
            </p:cNvPr>
            <p:cNvSpPr>
              <a:spLocks/>
            </p:cNvSpPr>
            <p:nvPr/>
          </p:nvSpPr>
          <p:spPr bwMode="auto">
            <a:xfrm>
              <a:off x="2997" y="537"/>
              <a:ext cx="259" cy="437"/>
            </a:xfrm>
            <a:custGeom>
              <a:avLst/>
              <a:gdLst>
                <a:gd name="T0" fmla="*/ 107 w 109"/>
                <a:gd name="T1" fmla="*/ 19 h 184"/>
                <a:gd name="T2" fmla="*/ 85 w 109"/>
                <a:gd name="T3" fmla="*/ 14 h 184"/>
                <a:gd name="T4" fmla="*/ 53 w 109"/>
                <a:gd name="T5" fmla="*/ 3 h 184"/>
                <a:gd name="T6" fmla="*/ 33 w 109"/>
                <a:gd name="T7" fmla="*/ 30 h 184"/>
                <a:gd name="T8" fmla="*/ 4 w 109"/>
                <a:gd name="T9" fmla="*/ 58 h 184"/>
                <a:gd name="T10" fmla="*/ 14 w 109"/>
                <a:gd name="T11" fmla="*/ 100 h 184"/>
                <a:gd name="T12" fmla="*/ 20 w 109"/>
                <a:gd name="T13" fmla="*/ 110 h 184"/>
                <a:gd name="T14" fmla="*/ 13 w 109"/>
                <a:gd name="T15" fmla="*/ 121 h 184"/>
                <a:gd name="T16" fmla="*/ 29 w 109"/>
                <a:gd name="T17" fmla="*/ 149 h 184"/>
                <a:gd name="T18" fmla="*/ 49 w 109"/>
                <a:gd name="T19" fmla="*/ 162 h 184"/>
                <a:gd name="T20" fmla="*/ 68 w 109"/>
                <a:gd name="T21" fmla="*/ 183 h 184"/>
                <a:gd name="T22" fmla="*/ 62 w 109"/>
                <a:gd name="T23" fmla="*/ 116 h 184"/>
                <a:gd name="T24" fmla="*/ 65 w 109"/>
                <a:gd name="T25" fmla="*/ 117 h 184"/>
                <a:gd name="T26" fmla="*/ 71 w 109"/>
                <a:gd name="T27" fmla="*/ 81 h 184"/>
                <a:gd name="T28" fmla="*/ 82 w 109"/>
                <a:gd name="T29" fmla="*/ 63 h 184"/>
                <a:gd name="T30" fmla="*/ 83 w 109"/>
                <a:gd name="T31" fmla="*/ 32 h 184"/>
                <a:gd name="T32" fmla="*/ 107 w 109"/>
                <a:gd name="T33" fmla="*/ 1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184">
                  <a:moveTo>
                    <a:pt x="107" y="19"/>
                  </a:moveTo>
                  <a:cubicBezTo>
                    <a:pt x="101" y="19"/>
                    <a:pt x="89" y="18"/>
                    <a:pt x="85" y="14"/>
                  </a:cubicBezTo>
                  <a:cubicBezTo>
                    <a:pt x="77" y="5"/>
                    <a:pt x="64" y="0"/>
                    <a:pt x="53" y="3"/>
                  </a:cubicBezTo>
                  <a:cubicBezTo>
                    <a:pt x="42" y="6"/>
                    <a:pt x="33" y="17"/>
                    <a:pt x="33" y="30"/>
                  </a:cubicBezTo>
                  <a:cubicBezTo>
                    <a:pt x="19" y="33"/>
                    <a:pt x="8" y="44"/>
                    <a:pt x="4" y="58"/>
                  </a:cubicBezTo>
                  <a:cubicBezTo>
                    <a:pt x="0" y="73"/>
                    <a:pt x="4" y="89"/>
                    <a:pt x="14" y="100"/>
                  </a:cubicBezTo>
                  <a:cubicBezTo>
                    <a:pt x="16" y="103"/>
                    <a:pt x="20" y="110"/>
                    <a:pt x="20" y="110"/>
                  </a:cubicBezTo>
                  <a:cubicBezTo>
                    <a:pt x="20" y="110"/>
                    <a:pt x="15" y="116"/>
                    <a:pt x="13" y="121"/>
                  </a:cubicBezTo>
                  <a:cubicBezTo>
                    <a:pt x="4" y="141"/>
                    <a:pt x="29" y="149"/>
                    <a:pt x="29" y="149"/>
                  </a:cubicBezTo>
                  <a:cubicBezTo>
                    <a:pt x="29" y="162"/>
                    <a:pt x="41" y="162"/>
                    <a:pt x="49" y="162"/>
                  </a:cubicBezTo>
                  <a:cubicBezTo>
                    <a:pt x="57" y="162"/>
                    <a:pt x="62" y="184"/>
                    <a:pt x="68" y="183"/>
                  </a:cubicBezTo>
                  <a:cubicBezTo>
                    <a:pt x="62" y="116"/>
                    <a:pt x="62" y="116"/>
                    <a:pt x="62" y="116"/>
                  </a:cubicBezTo>
                  <a:cubicBezTo>
                    <a:pt x="63" y="117"/>
                    <a:pt x="64" y="117"/>
                    <a:pt x="65" y="117"/>
                  </a:cubicBezTo>
                  <a:cubicBezTo>
                    <a:pt x="80" y="117"/>
                    <a:pt x="76" y="89"/>
                    <a:pt x="71" y="81"/>
                  </a:cubicBezTo>
                  <a:cubicBezTo>
                    <a:pt x="75" y="75"/>
                    <a:pt x="80" y="70"/>
                    <a:pt x="82" y="63"/>
                  </a:cubicBezTo>
                  <a:cubicBezTo>
                    <a:pt x="85" y="56"/>
                    <a:pt x="85" y="39"/>
                    <a:pt x="83" y="32"/>
                  </a:cubicBezTo>
                  <a:cubicBezTo>
                    <a:pt x="88" y="31"/>
                    <a:pt x="109" y="19"/>
                    <a:pt x="107" y="19"/>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97">
              <a:extLst>
                <a:ext uri="{FF2B5EF4-FFF2-40B4-BE49-F238E27FC236}">
                  <a16:creationId xmlns:a16="http://schemas.microsoft.com/office/drawing/2014/main" id="{EBFBDA27-7EB6-4018-9494-9DF1CE913740}"/>
                </a:ext>
              </a:extLst>
            </p:cNvPr>
            <p:cNvSpPr>
              <a:spLocks/>
            </p:cNvSpPr>
            <p:nvPr/>
          </p:nvSpPr>
          <p:spPr bwMode="auto">
            <a:xfrm>
              <a:off x="3085" y="791"/>
              <a:ext cx="81" cy="121"/>
            </a:xfrm>
            <a:custGeom>
              <a:avLst/>
              <a:gdLst>
                <a:gd name="T0" fmla="*/ 27 w 34"/>
                <a:gd name="T1" fmla="*/ 13 h 51"/>
                <a:gd name="T2" fmla="*/ 7 w 34"/>
                <a:gd name="T3" fmla="*/ 6 h 51"/>
                <a:gd name="T4" fmla="*/ 3 w 34"/>
                <a:gd name="T5" fmla="*/ 25 h 51"/>
                <a:gd name="T6" fmla="*/ 34 w 34"/>
                <a:gd name="T7" fmla="*/ 38 h 51"/>
                <a:gd name="T8" fmla="*/ 27 w 34"/>
                <a:gd name="T9" fmla="*/ 13 h 51"/>
              </a:gdLst>
              <a:ahLst/>
              <a:cxnLst>
                <a:cxn ang="0">
                  <a:pos x="T0" y="T1"/>
                </a:cxn>
                <a:cxn ang="0">
                  <a:pos x="T2" y="T3"/>
                </a:cxn>
                <a:cxn ang="0">
                  <a:pos x="T4" y="T5"/>
                </a:cxn>
                <a:cxn ang="0">
                  <a:pos x="T6" y="T7"/>
                </a:cxn>
                <a:cxn ang="0">
                  <a:pos x="T8" y="T9"/>
                </a:cxn>
              </a:cxnLst>
              <a:rect l="0" t="0" r="r" b="b"/>
              <a:pathLst>
                <a:path w="34" h="51">
                  <a:moveTo>
                    <a:pt x="27" y="13"/>
                  </a:moveTo>
                  <a:cubicBezTo>
                    <a:pt x="25" y="4"/>
                    <a:pt x="14" y="0"/>
                    <a:pt x="7" y="6"/>
                  </a:cubicBezTo>
                  <a:cubicBezTo>
                    <a:pt x="3" y="9"/>
                    <a:pt x="0" y="15"/>
                    <a:pt x="3" y="25"/>
                  </a:cubicBezTo>
                  <a:cubicBezTo>
                    <a:pt x="9" y="51"/>
                    <a:pt x="34" y="39"/>
                    <a:pt x="34" y="38"/>
                  </a:cubicBezTo>
                  <a:cubicBezTo>
                    <a:pt x="34" y="38"/>
                    <a:pt x="30" y="24"/>
                    <a:pt x="27" y="13"/>
                  </a:cubicBez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98">
              <a:extLst>
                <a:ext uri="{FF2B5EF4-FFF2-40B4-BE49-F238E27FC236}">
                  <a16:creationId xmlns:a16="http://schemas.microsoft.com/office/drawing/2014/main" id="{18472F5B-C7DE-4B64-962E-2AA53BF932B7}"/>
                </a:ext>
              </a:extLst>
            </p:cNvPr>
            <p:cNvSpPr>
              <a:spLocks/>
            </p:cNvSpPr>
            <p:nvPr/>
          </p:nvSpPr>
          <p:spPr bwMode="auto">
            <a:xfrm>
              <a:off x="3106" y="817"/>
              <a:ext cx="34" cy="55"/>
            </a:xfrm>
            <a:custGeom>
              <a:avLst/>
              <a:gdLst>
                <a:gd name="T0" fmla="*/ 14 w 14"/>
                <a:gd name="T1" fmla="*/ 19 h 23"/>
                <a:gd name="T2" fmla="*/ 13 w 14"/>
                <a:gd name="T3" fmla="*/ 20 h 23"/>
                <a:gd name="T4" fmla="*/ 10 w 14"/>
                <a:gd name="T5" fmla="*/ 21 h 23"/>
                <a:gd name="T6" fmla="*/ 2 w 14"/>
                <a:gd name="T7" fmla="*/ 13 h 23"/>
                <a:gd name="T8" fmla="*/ 2 w 14"/>
                <a:gd name="T9" fmla="*/ 6 h 23"/>
                <a:gd name="T10" fmla="*/ 4 w 14"/>
                <a:gd name="T11" fmla="*/ 2 h 23"/>
                <a:gd name="T12" fmla="*/ 7 w 14"/>
                <a:gd name="T13" fmla="*/ 2 h 23"/>
                <a:gd name="T14" fmla="*/ 8 w 14"/>
                <a:gd name="T15" fmla="*/ 3 h 23"/>
                <a:gd name="T16" fmla="*/ 8 w 14"/>
                <a:gd name="T17" fmla="*/ 2 h 23"/>
                <a:gd name="T18" fmla="*/ 7 w 14"/>
                <a:gd name="T19" fmla="*/ 0 h 23"/>
                <a:gd name="T20" fmla="*/ 4 w 14"/>
                <a:gd name="T21" fmla="*/ 0 h 23"/>
                <a:gd name="T22" fmla="*/ 0 w 14"/>
                <a:gd name="T23" fmla="*/ 5 h 23"/>
                <a:gd name="T24" fmla="*/ 1 w 14"/>
                <a:gd name="T25" fmla="*/ 13 h 23"/>
                <a:gd name="T26" fmla="*/ 10 w 14"/>
                <a:gd name="T27" fmla="*/ 23 h 23"/>
                <a:gd name="T28" fmla="*/ 14 w 14"/>
                <a:gd name="T29" fmla="*/ 21 h 23"/>
                <a:gd name="T30" fmla="*/ 14 w 14"/>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4" y="19"/>
                  </a:moveTo>
                  <a:cubicBezTo>
                    <a:pt x="14" y="19"/>
                    <a:pt x="14" y="20"/>
                    <a:pt x="13" y="20"/>
                  </a:cubicBezTo>
                  <a:cubicBezTo>
                    <a:pt x="13" y="21"/>
                    <a:pt x="11" y="21"/>
                    <a:pt x="10" y="21"/>
                  </a:cubicBezTo>
                  <a:cubicBezTo>
                    <a:pt x="7" y="21"/>
                    <a:pt x="4" y="17"/>
                    <a:pt x="2" y="13"/>
                  </a:cubicBezTo>
                  <a:cubicBezTo>
                    <a:pt x="2" y="10"/>
                    <a:pt x="2" y="8"/>
                    <a:pt x="2" y="6"/>
                  </a:cubicBezTo>
                  <a:cubicBezTo>
                    <a:pt x="2" y="4"/>
                    <a:pt x="3" y="2"/>
                    <a:pt x="4" y="2"/>
                  </a:cubicBezTo>
                  <a:cubicBezTo>
                    <a:pt x="6" y="1"/>
                    <a:pt x="7" y="1"/>
                    <a:pt x="7" y="2"/>
                  </a:cubicBezTo>
                  <a:cubicBezTo>
                    <a:pt x="8" y="3"/>
                    <a:pt x="8" y="3"/>
                    <a:pt x="8" y="3"/>
                  </a:cubicBezTo>
                  <a:cubicBezTo>
                    <a:pt x="8" y="3"/>
                    <a:pt x="9" y="3"/>
                    <a:pt x="8" y="2"/>
                  </a:cubicBezTo>
                  <a:cubicBezTo>
                    <a:pt x="8" y="1"/>
                    <a:pt x="7" y="1"/>
                    <a:pt x="7" y="0"/>
                  </a:cubicBezTo>
                  <a:cubicBezTo>
                    <a:pt x="6" y="0"/>
                    <a:pt x="5" y="0"/>
                    <a:pt x="4" y="0"/>
                  </a:cubicBezTo>
                  <a:cubicBezTo>
                    <a:pt x="2" y="1"/>
                    <a:pt x="1" y="3"/>
                    <a:pt x="0" y="5"/>
                  </a:cubicBezTo>
                  <a:cubicBezTo>
                    <a:pt x="0" y="8"/>
                    <a:pt x="0" y="10"/>
                    <a:pt x="1" y="13"/>
                  </a:cubicBezTo>
                  <a:cubicBezTo>
                    <a:pt x="2" y="18"/>
                    <a:pt x="6" y="22"/>
                    <a:pt x="10" y="23"/>
                  </a:cubicBezTo>
                  <a:cubicBezTo>
                    <a:pt x="12" y="23"/>
                    <a:pt x="13" y="22"/>
                    <a:pt x="14" y="21"/>
                  </a:cubicBezTo>
                  <a:cubicBezTo>
                    <a:pt x="14" y="20"/>
                    <a:pt x="14" y="19"/>
                    <a:pt x="14" y="19"/>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99">
              <a:extLst>
                <a:ext uri="{FF2B5EF4-FFF2-40B4-BE49-F238E27FC236}">
                  <a16:creationId xmlns:a16="http://schemas.microsoft.com/office/drawing/2014/main" id="{301E61D6-6A8B-485D-9935-58D31848CE52}"/>
                </a:ext>
              </a:extLst>
            </p:cNvPr>
            <p:cNvSpPr>
              <a:spLocks/>
            </p:cNvSpPr>
            <p:nvPr/>
          </p:nvSpPr>
          <p:spPr bwMode="auto">
            <a:xfrm>
              <a:off x="3182" y="554"/>
              <a:ext cx="333" cy="183"/>
            </a:xfrm>
            <a:custGeom>
              <a:avLst/>
              <a:gdLst>
                <a:gd name="T0" fmla="*/ 124 w 140"/>
                <a:gd name="T1" fmla="*/ 77 h 77"/>
                <a:gd name="T2" fmla="*/ 130 w 140"/>
                <a:gd name="T3" fmla="*/ 71 h 77"/>
                <a:gd name="T4" fmla="*/ 138 w 140"/>
                <a:gd name="T5" fmla="*/ 51 h 77"/>
                <a:gd name="T6" fmla="*/ 136 w 140"/>
                <a:gd name="T7" fmla="*/ 36 h 77"/>
                <a:gd name="T8" fmla="*/ 127 w 140"/>
                <a:gd name="T9" fmla="*/ 22 h 77"/>
                <a:gd name="T10" fmla="*/ 91 w 140"/>
                <a:gd name="T11" fmla="*/ 15 h 77"/>
                <a:gd name="T12" fmla="*/ 87 w 140"/>
                <a:gd name="T13" fmla="*/ 16 h 77"/>
                <a:gd name="T14" fmla="*/ 84 w 140"/>
                <a:gd name="T15" fmla="*/ 18 h 77"/>
                <a:gd name="T16" fmla="*/ 82 w 140"/>
                <a:gd name="T17" fmla="*/ 19 h 77"/>
                <a:gd name="T18" fmla="*/ 82 w 140"/>
                <a:gd name="T19" fmla="*/ 17 h 77"/>
                <a:gd name="T20" fmla="*/ 79 w 140"/>
                <a:gd name="T21" fmla="*/ 9 h 77"/>
                <a:gd name="T22" fmla="*/ 72 w 140"/>
                <a:gd name="T23" fmla="*/ 4 h 77"/>
                <a:gd name="T24" fmla="*/ 55 w 140"/>
                <a:gd name="T25" fmla="*/ 2 h 77"/>
                <a:gd name="T26" fmla="*/ 25 w 140"/>
                <a:gd name="T27" fmla="*/ 11 h 77"/>
                <a:gd name="T28" fmla="*/ 5 w 140"/>
                <a:gd name="T29" fmla="*/ 7 h 77"/>
                <a:gd name="T30" fmla="*/ 1 w 140"/>
                <a:gd name="T31" fmla="*/ 3 h 77"/>
                <a:gd name="T32" fmla="*/ 1 w 140"/>
                <a:gd name="T33" fmla="*/ 1 h 77"/>
                <a:gd name="T34" fmla="*/ 6 w 140"/>
                <a:gd name="T35" fmla="*/ 6 h 77"/>
                <a:gd name="T36" fmla="*/ 25 w 140"/>
                <a:gd name="T37" fmla="*/ 10 h 77"/>
                <a:gd name="T38" fmla="*/ 39 w 140"/>
                <a:gd name="T39" fmla="*/ 6 h 77"/>
                <a:gd name="T40" fmla="*/ 54 w 140"/>
                <a:gd name="T41" fmla="*/ 1 h 77"/>
                <a:gd name="T42" fmla="*/ 63 w 140"/>
                <a:gd name="T43" fmla="*/ 0 h 77"/>
                <a:gd name="T44" fmla="*/ 73 w 140"/>
                <a:gd name="T45" fmla="*/ 2 h 77"/>
                <a:gd name="T46" fmla="*/ 81 w 140"/>
                <a:gd name="T47" fmla="*/ 8 h 77"/>
                <a:gd name="T48" fmla="*/ 84 w 140"/>
                <a:gd name="T49" fmla="*/ 17 h 77"/>
                <a:gd name="T50" fmla="*/ 83 w 140"/>
                <a:gd name="T51" fmla="*/ 16 h 77"/>
                <a:gd name="T52" fmla="*/ 86 w 140"/>
                <a:gd name="T53" fmla="*/ 15 h 77"/>
                <a:gd name="T54" fmla="*/ 90 w 140"/>
                <a:gd name="T55" fmla="*/ 13 h 77"/>
                <a:gd name="T56" fmla="*/ 129 w 140"/>
                <a:gd name="T57" fmla="*/ 21 h 77"/>
                <a:gd name="T58" fmla="*/ 138 w 140"/>
                <a:gd name="T59" fmla="*/ 36 h 77"/>
                <a:gd name="T60" fmla="*/ 139 w 140"/>
                <a:gd name="T61" fmla="*/ 51 h 77"/>
                <a:gd name="T62" fmla="*/ 130 w 140"/>
                <a:gd name="T63" fmla="*/ 72 h 77"/>
                <a:gd name="T64" fmla="*/ 126 w 140"/>
                <a:gd name="T65" fmla="*/ 76 h 77"/>
                <a:gd name="T66" fmla="*/ 124 w 140"/>
                <a:gd name="T6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77">
                  <a:moveTo>
                    <a:pt x="124" y="77"/>
                  </a:moveTo>
                  <a:cubicBezTo>
                    <a:pt x="124" y="77"/>
                    <a:pt x="127" y="75"/>
                    <a:pt x="130" y="71"/>
                  </a:cubicBezTo>
                  <a:cubicBezTo>
                    <a:pt x="133" y="67"/>
                    <a:pt x="137" y="60"/>
                    <a:pt x="138" y="51"/>
                  </a:cubicBezTo>
                  <a:cubicBezTo>
                    <a:pt x="138" y="47"/>
                    <a:pt x="138" y="41"/>
                    <a:pt x="136" y="36"/>
                  </a:cubicBezTo>
                  <a:cubicBezTo>
                    <a:pt x="135" y="31"/>
                    <a:pt x="132" y="26"/>
                    <a:pt x="127" y="22"/>
                  </a:cubicBezTo>
                  <a:cubicBezTo>
                    <a:pt x="118" y="14"/>
                    <a:pt x="104" y="10"/>
                    <a:pt x="91" y="15"/>
                  </a:cubicBezTo>
                  <a:cubicBezTo>
                    <a:pt x="89" y="15"/>
                    <a:pt x="88" y="16"/>
                    <a:pt x="87" y="16"/>
                  </a:cubicBezTo>
                  <a:cubicBezTo>
                    <a:pt x="86" y="17"/>
                    <a:pt x="85" y="18"/>
                    <a:pt x="84" y="18"/>
                  </a:cubicBezTo>
                  <a:cubicBezTo>
                    <a:pt x="82" y="19"/>
                    <a:pt x="82" y="19"/>
                    <a:pt x="82" y="19"/>
                  </a:cubicBezTo>
                  <a:cubicBezTo>
                    <a:pt x="82" y="17"/>
                    <a:pt x="82" y="17"/>
                    <a:pt x="82" y="17"/>
                  </a:cubicBezTo>
                  <a:cubicBezTo>
                    <a:pt x="82" y="14"/>
                    <a:pt x="81" y="11"/>
                    <a:pt x="79" y="9"/>
                  </a:cubicBezTo>
                  <a:cubicBezTo>
                    <a:pt x="77" y="7"/>
                    <a:pt x="75" y="5"/>
                    <a:pt x="72" y="4"/>
                  </a:cubicBezTo>
                  <a:cubicBezTo>
                    <a:pt x="66" y="1"/>
                    <a:pt x="60" y="1"/>
                    <a:pt x="55" y="2"/>
                  </a:cubicBezTo>
                  <a:cubicBezTo>
                    <a:pt x="44" y="5"/>
                    <a:pt x="34" y="10"/>
                    <a:pt x="25" y="11"/>
                  </a:cubicBezTo>
                  <a:cubicBezTo>
                    <a:pt x="17" y="12"/>
                    <a:pt x="9" y="10"/>
                    <a:pt x="5" y="7"/>
                  </a:cubicBezTo>
                  <a:cubicBezTo>
                    <a:pt x="3" y="6"/>
                    <a:pt x="2" y="4"/>
                    <a:pt x="1" y="3"/>
                  </a:cubicBezTo>
                  <a:cubicBezTo>
                    <a:pt x="1" y="2"/>
                    <a:pt x="0" y="1"/>
                    <a:pt x="1" y="1"/>
                  </a:cubicBezTo>
                  <a:cubicBezTo>
                    <a:pt x="1" y="1"/>
                    <a:pt x="2" y="4"/>
                    <a:pt x="6" y="6"/>
                  </a:cubicBezTo>
                  <a:cubicBezTo>
                    <a:pt x="10" y="9"/>
                    <a:pt x="17" y="11"/>
                    <a:pt x="25" y="10"/>
                  </a:cubicBezTo>
                  <a:cubicBezTo>
                    <a:pt x="29" y="9"/>
                    <a:pt x="34" y="7"/>
                    <a:pt x="39" y="6"/>
                  </a:cubicBezTo>
                  <a:cubicBezTo>
                    <a:pt x="43" y="4"/>
                    <a:pt x="48" y="2"/>
                    <a:pt x="54" y="1"/>
                  </a:cubicBezTo>
                  <a:cubicBezTo>
                    <a:pt x="57" y="0"/>
                    <a:pt x="60" y="0"/>
                    <a:pt x="63" y="0"/>
                  </a:cubicBezTo>
                  <a:cubicBezTo>
                    <a:pt x="66" y="0"/>
                    <a:pt x="70" y="1"/>
                    <a:pt x="73" y="2"/>
                  </a:cubicBezTo>
                  <a:cubicBezTo>
                    <a:pt x="76" y="3"/>
                    <a:pt x="78" y="5"/>
                    <a:pt x="81" y="8"/>
                  </a:cubicBezTo>
                  <a:cubicBezTo>
                    <a:pt x="83" y="10"/>
                    <a:pt x="84" y="14"/>
                    <a:pt x="84" y="17"/>
                  </a:cubicBezTo>
                  <a:cubicBezTo>
                    <a:pt x="83" y="16"/>
                    <a:pt x="83" y="16"/>
                    <a:pt x="83" y="16"/>
                  </a:cubicBezTo>
                  <a:cubicBezTo>
                    <a:pt x="84" y="16"/>
                    <a:pt x="85" y="15"/>
                    <a:pt x="86" y="15"/>
                  </a:cubicBezTo>
                  <a:cubicBezTo>
                    <a:pt x="87" y="14"/>
                    <a:pt x="89" y="13"/>
                    <a:pt x="90" y="13"/>
                  </a:cubicBezTo>
                  <a:cubicBezTo>
                    <a:pt x="104" y="8"/>
                    <a:pt x="119" y="12"/>
                    <a:pt x="129" y="21"/>
                  </a:cubicBezTo>
                  <a:cubicBezTo>
                    <a:pt x="133" y="25"/>
                    <a:pt x="136" y="30"/>
                    <a:pt x="138" y="36"/>
                  </a:cubicBezTo>
                  <a:cubicBezTo>
                    <a:pt x="140" y="41"/>
                    <a:pt x="140" y="47"/>
                    <a:pt x="139" y="51"/>
                  </a:cubicBezTo>
                  <a:cubicBezTo>
                    <a:pt x="138" y="61"/>
                    <a:pt x="134" y="68"/>
                    <a:pt x="130" y="72"/>
                  </a:cubicBezTo>
                  <a:cubicBezTo>
                    <a:pt x="129" y="74"/>
                    <a:pt x="127" y="75"/>
                    <a:pt x="126" y="76"/>
                  </a:cubicBezTo>
                  <a:cubicBezTo>
                    <a:pt x="125" y="77"/>
                    <a:pt x="124" y="77"/>
                    <a:pt x="124" y="77"/>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0">
              <a:extLst>
                <a:ext uri="{FF2B5EF4-FFF2-40B4-BE49-F238E27FC236}">
                  <a16:creationId xmlns:a16="http://schemas.microsoft.com/office/drawing/2014/main" id="{6A14DDB2-5DA0-44BC-B93A-4008BF0305B3}"/>
                </a:ext>
              </a:extLst>
            </p:cNvPr>
            <p:cNvSpPr>
              <a:spLocks/>
            </p:cNvSpPr>
            <p:nvPr/>
          </p:nvSpPr>
          <p:spPr bwMode="auto">
            <a:xfrm>
              <a:off x="3192" y="485"/>
              <a:ext cx="273" cy="52"/>
            </a:xfrm>
            <a:custGeom>
              <a:avLst/>
              <a:gdLst>
                <a:gd name="T0" fmla="*/ 115 w 115"/>
                <a:gd name="T1" fmla="*/ 16 h 22"/>
                <a:gd name="T2" fmla="*/ 107 w 115"/>
                <a:gd name="T3" fmla="*/ 13 h 22"/>
                <a:gd name="T4" fmla="*/ 97 w 115"/>
                <a:gd name="T5" fmla="*/ 14 h 22"/>
                <a:gd name="T6" fmla="*/ 87 w 115"/>
                <a:gd name="T7" fmla="*/ 21 h 22"/>
                <a:gd name="T8" fmla="*/ 86 w 115"/>
                <a:gd name="T9" fmla="*/ 22 h 22"/>
                <a:gd name="T10" fmla="*/ 85 w 115"/>
                <a:gd name="T11" fmla="*/ 21 h 22"/>
                <a:gd name="T12" fmla="*/ 61 w 115"/>
                <a:gd name="T13" fmla="*/ 3 h 22"/>
                <a:gd name="T14" fmla="*/ 37 w 115"/>
                <a:gd name="T15" fmla="*/ 9 h 22"/>
                <a:gd name="T16" fmla="*/ 19 w 115"/>
                <a:gd name="T17" fmla="*/ 19 h 22"/>
                <a:gd name="T18" fmla="*/ 5 w 115"/>
                <a:gd name="T19" fmla="*/ 21 h 22"/>
                <a:gd name="T20" fmla="*/ 1 w 115"/>
                <a:gd name="T21" fmla="*/ 20 h 22"/>
                <a:gd name="T22" fmla="*/ 0 w 115"/>
                <a:gd name="T23" fmla="*/ 19 h 22"/>
                <a:gd name="T24" fmla="*/ 5 w 115"/>
                <a:gd name="T25" fmla="*/ 20 h 22"/>
                <a:gd name="T26" fmla="*/ 18 w 115"/>
                <a:gd name="T27" fmla="*/ 18 h 22"/>
                <a:gd name="T28" fmla="*/ 36 w 115"/>
                <a:gd name="T29" fmla="*/ 8 h 22"/>
                <a:gd name="T30" fmla="*/ 48 w 115"/>
                <a:gd name="T31" fmla="*/ 2 h 22"/>
                <a:gd name="T32" fmla="*/ 61 w 115"/>
                <a:gd name="T33" fmla="*/ 1 h 22"/>
                <a:gd name="T34" fmla="*/ 87 w 115"/>
                <a:gd name="T35" fmla="*/ 20 h 22"/>
                <a:gd name="T36" fmla="*/ 85 w 115"/>
                <a:gd name="T37" fmla="*/ 20 h 22"/>
                <a:gd name="T38" fmla="*/ 96 w 115"/>
                <a:gd name="T39" fmla="*/ 12 h 22"/>
                <a:gd name="T40" fmla="*/ 107 w 115"/>
                <a:gd name="T41" fmla="*/ 12 h 22"/>
                <a:gd name="T42" fmla="*/ 113 w 115"/>
                <a:gd name="T43" fmla="*/ 14 h 22"/>
                <a:gd name="T44" fmla="*/ 115 w 115"/>
                <a:gd name="T4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 h="22">
                  <a:moveTo>
                    <a:pt x="115" y="16"/>
                  </a:moveTo>
                  <a:cubicBezTo>
                    <a:pt x="115" y="16"/>
                    <a:pt x="112" y="14"/>
                    <a:pt x="107" y="13"/>
                  </a:cubicBezTo>
                  <a:cubicBezTo>
                    <a:pt x="104" y="12"/>
                    <a:pt x="101" y="12"/>
                    <a:pt x="97" y="14"/>
                  </a:cubicBezTo>
                  <a:cubicBezTo>
                    <a:pt x="93" y="15"/>
                    <a:pt x="89" y="17"/>
                    <a:pt x="87" y="21"/>
                  </a:cubicBezTo>
                  <a:cubicBezTo>
                    <a:pt x="86" y="22"/>
                    <a:pt x="86" y="22"/>
                    <a:pt x="86" y="22"/>
                  </a:cubicBezTo>
                  <a:cubicBezTo>
                    <a:pt x="85" y="21"/>
                    <a:pt x="85" y="21"/>
                    <a:pt x="85" y="21"/>
                  </a:cubicBezTo>
                  <a:cubicBezTo>
                    <a:pt x="82" y="12"/>
                    <a:pt x="72" y="4"/>
                    <a:pt x="61" y="3"/>
                  </a:cubicBezTo>
                  <a:cubicBezTo>
                    <a:pt x="52" y="2"/>
                    <a:pt x="44" y="6"/>
                    <a:pt x="37" y="9"/>
                  </a:cubicBezTo>
                  <a:cubicBezTo>
                    <a:pt x="31" y="13"/>
                    <a:pt x="24" y="17"/>
                    <a:pt x="19" y="19"/>
                  </a:cubicBezTo>
                  <a:cubicBezTo>
                    <a:pt x="13" y="21"/>
                    <a:pt x="8" y="21"/>
                    <a:pt x="5" y="21"/>
                  </a:cubicBezTo>
                  <a:cubicBezTo>
                    <a:pt x="3" y="20"/>
                    <a:pt x="2" y="20"/>
                    <a:pt x="1" y="20"/>
                  </a:cubicBezTo>
                  <a:cubicBezTo>
                    <a:pt x="0" y="19"/>
                    <a:pt x="0" y="19"/>
                    <a:pt x="0" y="19"/>
                  </a:cubicBezTo>
                  <a:cubicBezTo>
                    <a:pt x="0" y="19"/>
                    <a:pt x="2" y="20"/>
                    <a:pt x="5" y="20"/>
                  </a:cubicBezTo>
                  <a:cubicBezTo>
                    <a:pt x="8" y="20"/>
                    <a:pt x="13" y="20"/>
                    <a:pt x="18" y="18"/>
                  </a:cubicBezTo>
                  <a:cubicBezTo>
                    <a:pt x="24" y="16"/>
                    <a:pt x="30" y="12"/>
                    <a:pt x="36" y="8"/>
                  </a:cubicBezTo>
                  <a:cubicBezTo>
                    <a:pt x="40" y="6"/>
                    <a:pt x="43" y="4"/>
                    <a:pt x="48" y="2"/>
                  </a:cubicBezTo>
                  <a:cubicBezTo>
                    <a:pt x="52" y="1"/>
                    <a:pt x="56" y="0"/>
                    <a:pt x="61" y="1"/>
                  </a:cubicBezTo>
                  <a:cubicBezTo>
                    <a:pt x="74" y="2"/>
                    <a:pt x="84" y="11"/>
                    <a:pt x="87" y="20"/>
                  </a:cubicBezTo>
                  <a:cubicBezTo>
                    <a:pt x="85" y="20"/>
                    <a:pt x="85" y="20"/>
                    <a:pt x="85" y="20"/>
                  </a:cubicBezTo>
                  <a:cubicBezTo>
                    <a:pt x="88" y="16"/>
                    <a:pt x="93" y="13"/>
                    <a:pt x="96" y="12"/>
                  </a:cubicBezTo>
                  <a:cubicBezTo>
                    <a:pt x="100" y="11"/>
                    <a:pt x="104" y="11"/>
                    <a:pt x="107" y="12"/>
                  </a:cubicBezTo>
                  <a:cubicBezTo>
                    <a:pt x="110" y="12"/>
                    <a:pt x="112" y="13"/>
                    <a:pt x="113" y="14"/>
                  </a:cubicBezTo>
                  <a:cubicBezTo>
                    <a:pt x="114" y="15"/>
                    <a:pt x="115" y="15"/>
                    <a:pt x="115" y="16"/>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1">
              <a:extLst>
                <a:ext uri="{FF2B5EF4-FFF2-40B4-BE49-F238E27FC236}">
                  <a16:creationId xmlns:a16="http://schemas.microsoft.com/office/drawing/2014/main" id="{33A46371-2E8D-4089-87E3-6A59B078EB04}"/>
                </a:ext>
              </a:extLst>
            </p:cNvPr>
            <p:cNvSpPr>
              <a:spLocks/>
            </p:cNvSpPr>
            <p:nvPr/>
          </p:nvSpPr>
          <p:spPr bwMode="auto">
            <a:xfrm>
              <a:off x="3306" y="844"/>
              <a:ext cx="40" cy="38"/>
            </a:xfrm>
            <a:custGeom>
              <a:avLst/>
              <a:gdLst>
                <a:gd name="T0" fmla="*/ 14 w 17"/>
                <a:gd name="T1" fmla="*/ 3 h 16"/>
                <a:gd name="T2" fmla="*/ 7 w 17"/>
                <a:gd name="T3" fmla="*/ 1 h 16"/>
                <a:gd name="T4" fmla="*/ 1 w 17"/>
                <a:gd name="T5" fmla="*/ 6 h 16"/>
                <a:gd name="T6" fmla="*/ 1 w 17"/>
                <a:gd name="T7" fmla="*/ 6 h 16"/>
                <a:gd name="T8" fmla="*/ 0 w 17"/>
                <a:gd name="T9" fmla="*/ 6 h 16"/>
                <a:gd name="T10" fmla="*/ 0 w 17"/>
                <a:gd name="T11" fmla="*/ 6 h 16"/>
                <a:gd name="T12" fmla="*/ 0 w 17"/>
                <a:gd name="T13" fmla="*/ 9 h 16"/>
                <a:gd name="T14" fmla="*/ 4 w 17"/>
                <a:gd name="T15" fmla="*/ 14 h 16"/>
                <a:gd name="T16" fmla="*/ 14 w 17"/>
                <a:gd name="T17" fmla="*/ 13 h 16"/>
                <a:gd name="T18" fmla="*/ 14 w 17"/>
                <a:gd name="T19"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4" y="3"/>
                  </a:moveTo>
                  <a:cubicBezTo>
                    <a:pt x="13" y="1"/>
                    <a:pt x="10" y="0"/>
                    <a:pt x="7" y="1"/>
                  </a:cubicBezTo>
                  <a:cubicBezTo>
                    <a:pt x="5" y="1"/>
                    <a:pt x="2" y="3"/>
                    <a:pt x="1" y="6"/>
                  </a:cubicBezTo>
                  <a:cubicBezTo>
                    <a:pt x="1" y="6"/>
                    <a:pt x="1" y="6"/>
                    <a:pt x="1" y="6"/>
                  </a:cubicBezTo>
                  <a:cubicBezTo>
                    <a:pt x="0" y="6"/>
                    <a:pt x="0" y="6"/>
                    <a:pt x="0" y="6"/>
                  </a:cubicBezTo>
                  <a:cubicBezTo>
                    <a:pt x="0" y="6"/>
                    <a:pt x="0" y="6"/>
                    <a:pt x="0" y="6"/>
                  </a:cubicBezTo>
                  <a:cubicBezTo>
                    <a:pt x="0" y="7"/>
                    <a:pt x="0" y="8"/>
                    <a:pt x="0" y="9"/>
                  </a:cubicBezTo>
                  <a:cubicBezTo>
                    <a:pt x="0" y="11"/>
                    <a:pt x="2" y="13"/>
                    <a:pt x="4" y="14"/>
                  </a:cubicBezTo>
                  <a:cubicBezTo>
                    <a:pt x="7" y="16"/>
                    <a:pt x="12" y="16"/>
                    <a:pt x="14" y="13"/>
                  </a:cubicBezTo>
                  <a:cubicBezTo>
                    <a:pt x="17" y="10"/>
                    <a:pt x="17" y="5"/>
                    <a:pt x="14" y="3"/>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02">
              <a:extLst>
                <a:ext uri="{FF2B5EF4-FFF2-40B4-BE49-F238E27FC236}">
                  <a16:creationId xmlns:a16="http://schemas.microsoft.com/office/drawing/2014/main" id="{598D076C-F88E-4391-AE2D-894279F610E8}"/>
                </a:ext>
              </a:extLst>
            </p:cNvPr>
            <p:cNvSpPr>
              <a:spLocks/>
            </p:cNvSpPr>
            <p:nvPr/>
          </p:nvSpPr>
          <p:spPr bwMode="auto">
            <a:xfrm>
              <a:off x="3301" y="853"/>
              <a:ext cx="45" cy="26"/>
            </a:xfrm>
            <a:custGeom>
              <a:avLst/>
              <a:gdLst>
                <a:gd name="T0" fmla="*/ 18 w 19"/>
                <a:gd name="T1" fmla="*/ 11 h 11"/>
                <a:gd name="T2" fmla="*/ 17 w 19"/>
                <a:gd name="T3" fmla="*/ 8 h 11"/>
                <a:gd name="T4" fmla="*/ 11 w 19"/>
                <a:gd name="T5" fmla="*/ 3 h 11"/>
                <a:gd name="T6" fmla="*/ 4 w 19"/>
                <a:gd name="T7" fmla="*/ 2 h 11"/>
                <a:gd name="T8" fmla="*/ 0 w 19"/>
                <a:gd name="T9" fmla="*/ 3 h 11"/>
                <a:gd name="T10" fmla="*/ 3 w 19"/>
                <a:gd name="T11" fmla="*/ 1 h 11"/>
                <a:gd name="T12" fmla="*/ 12 w 19"/>
                <a:gd name="T13" fmla="*/ 1 h 11"/>
                <a:gd name="T14" fmla="*/ 18 w 19"/>
                <a:gd name="T15" fmla="*/ 8 h 11"/>
                <a:gd name="T16" fmla="*/ 18 w 19"/>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18" y="11"/>
                  </a:moveTo>
                  <a:cubicBezTo>
                    <a:pt x="18" y="11"/>
                    <a:pt x="18" y="10"/>
                    <a:pt x="17" y="8"/>
                  </a:cubicBezTo>
                  <a:cubicBezTo>
                    <a:pt x="16" y="7"/>
                    <a:pt x="14" y="5"/>
                    <a:pt x="11" y="3"/>
                  </a:cubicBezTo>
                  <a:cubicBezTo>
                    <a:pt x="8" y="2"/>
                    <a:pt x="6" y="2"/>
                    <a:pt x="4" y="2"/>
                  </a:cubicBezTo>
                  <a:cubicBezTo>
                    <a:pt x="2" y="3"/>
                    <a:pt x="0" y="3"/>
                    <a:pt x="0" y="3"/>
                  </a:cubicBezTo>
                  <a:cubicBezTo>
                    <a:pt x="0" y="3"/>
                    <a:pt x="1" y="2"/>
                    <a:pt x="3" y="1"/>
                  </a:cubicBezTo>
                  <a:cubicBezTo>
                    <a:pt x="5" y="0"/>
                    <a:pt x="9" y="0"/>
                    <a:pt x="12" y="1"/>
                  </a:cubicBezTo>
                  <a:cubicBezTo>
                    <a:pt x="15" y="3"/>
                    <a:pt x="17" y="6"/>
                    <a:pt x="18" y="8"/>
                  </a:cubicBezTo>
                  <a:cubicBezTo>
                    <a:pt x="19" y="10"/>
                    <a:pt x="19" y="11"/>
                    <a:pt x="18" y="1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03">
              <a:extLst>
                <a:ext uri="{FF2B5EF4-FFF2-40B4-BE49-F238E27FC236}">
                  <a16:creationId xmlns:a16="http://schemas.microsoft.com/office/drawing/2014/main" id="{767136E6-7ADD-479B-9260-338DA18ECD2B}"/>
                </a:ext>
              </a:extLst>
            </p:cNvPr>
            <p:cNvSpPr>
              <a:spLocks/>
            </p:cNvSpPr>
            <p:nvPr/>
          </p:nvSpPr>
          <p:spPr bwMode="auto">
            <a:xfrm>
              <a:off x="3113" y="877"/>
              <a:ext cx="41" cy="38"/>
            </a:xfrm>
            <a:custGeom>
              <a:avLst/>
              <a:gdLst>
                <a:gd name="T0" fmla="*/ 16 w 17"/>
                <a:gd name="T1" fmla="*/ 6 h 16"/>
                <a:gd name="T2" fmla="*/ 15 w 17"/>
                <a:gd name="T3" fmla="*/ 11 h 16"/>
                <a:gd name="T4" fmla="*/ 11 w 17"/>
                <a:gd name="T5" fmla="*/ 15 h 16"/>
                <a:gd name="T6" fmla="*/ 4 w 17"/>
                <a:gd name="T7" fmla="*/ 14 h 16"/>
                <a:gd name="T8" fmla="*/ 0 w 17"/>
                <a:gd name="T9" fmla="*/ 8 h 16"/>
                <a:gd name="T10" fmla="*/ 2 w 17"/>
                <a:gd name="T11" fmla="*/ 3 h 16"/>
                <a:gd name="T12" fmla="*/ 6 w 17"/>
                <a:gd name="T13" fmla="*/ 0 h 16"/>
                <a:gd name="T14" fmla="*/ 3 w 17"/>
                <a:gd name="T15" fmla="*/ 3 h 16"/>
                <a:gd name="T16" fmla="*/ 2 w 17"/>
                <a:gd name="T17" fmla="*/ 8 h 16"/>
                <a:gd name="T18" fmla="*/ 5 w 17"/>
                <a:gd name="T19" fmla="*/ 12 h 16"/>
                <a:gd name="T20" fmla="*/ 10 w 17"/>
                <a:gd name="T21" fmla="*/ 13 h 16"/>
                <a:gd name="T22" fmla="*/ 14 w 17"/>
                <a:gd name="T23" fmla="*/ 10 h 16"/>
                <a:gd name="T24" fmla="*/ 16 w 17"/>
                <a:gd name="T2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6" y="6"/>
                  </a:moveTo>
                  <a:cubicBezTo>
                    <a:pt x="16" y="6"/>
                    <a:pt x="17" y="8"/>
                    <a:pt x="15" y="11"/>
                  </a:cubicBezTo>
                  <a:cubicBezTo>
                    <a:pt x="15" y="13"/>
                    <a:pt x="13" y="14"/>
                    <a:pt x="11" y="15"/>
                  </a:cubicBezTo>
                  <a:cubicBezTo>
                    <a:pt x="9" y="16"/>
                    <a:pt x="6" y="16"/>
                    <a:pt x="4" y="14"/>
                  </a:cubicBezTo>
                  <a:cubicBezTo>
                    <a:pt x="2" y="13"/>
                    <a:pt x="0" y="10"/>
                    <a:pt x="0" y="8"/>
                  </a:cubicBezTo>
                  <a:cubicBezTo>
                    <a:pt x="0" y="6"/>
                    <a:pt x="1" y="4"/>
                    <a:pt x="2" y="3"/>
                  </a:cubicBezTo>
                  <a:cubicBezTo>
                    <a:pt x="4" y="0"/>
                    <a:pt x="6" y="0"/>
                    <a:pt x="6" y="0"/>
                  </a:cubicBezTo>
                  <a:cubicBezTo>
                    <a:pt x="6" y="0"/>
                    <a:pt x="5" y="1"/>
                    <a:pt x="3" y="3"/>
                  </a:cubicBezTo>
                  <a:cubicBezTo>
                    <a:pt x="2" y="5"/>
                    <a:pt x="2" y="6"/>
                    <a:pt x="2" y="8"/>
                  </a:cubicBezTo>
                  <a:cubicBezTo>
                    <a:pt x="2" y="10"/>
                    <a:pt x="3" y="11"/>
                    <a:pt x="5" y="12"/>
                  </a:cubicBezTo>
                  <a:cubicBezTo>
                    <a:pt x="7" y="13"/>
                    <a:pt x="9" y="14"/>
                    <a:pt x="10" y="13"/>
                  </a:cubicBezTo>
                  <a:cubicBezTo>
                    <a:pt x="12" y="13"/>
                    <a:pt x="13" y="11"/>
                    <a:pt x="14" y="10"/>
                  </a:cubicBezTo>
                  <a:cubicBezTo>
                    <a:pt x="16" y="8"/>
                    <a:pt x="15" y="6"/>
                    <a:pt x="16" y="6"/>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04">
              <a:extLst>
                <a:ext uri="{FF2B5EF4-FFF2-40B4-BE49-F238E27FC236}">
                  <a16:creationId xmlns:a16="http://schemas.microsoft.com/office/drawing/2014/main" id="{D0F9405F-7F63-49E4-877E-5D383DBA1F9D}"/>
                </a:ext>
              </a:extLst>
            </p:cNvPr>
            <p:cNvSpPr>
              <a:spLocks/>
            </p:cNvSpPr>
            <p:nvPr/>
          </p:nvSpPr>
          <p:spPr bwMode="auto">
            <a:xfrm>
              <a:off x="3097" y="870"/>
              <a:ext cx="21" cy="23"/>
            </a:xfrm>
            <a:custGeom>
              <a:avLst/>
              <a:gdLst>
                <a:gd name="T0" fmla="*/ 9 w 9"/>
                <a:gd name="T1" fmla="*/ 8 h 10"/>
                <a:gd name="T2" fmla="*/ 7 w 9"/>
                <a:gd name="T3" fmla="*/ 10 h 10"/>
                <a:gd name="T4" fmla="*/ 4 w 9"/>
                <a:gd name="T5" fmla="*/ 10 h 10"/>
                <a:gd name="T6" fmla="*/ 1 w 9"/>
                <a:gd name="T7" fmla="*/ 7 h 10"/>
                <a:gd name="T8" fmla="*/ 0 w 9"/>
                <a:gd name="T9" fmla="*/ 3 h 10"/>
                <a:gd name="T10" fmla="*/ 2 w 9"/>
                <a:gd name="T11" fmla="*/ 1 h 10"/>
                <a:gd name="T12" fmla="*/ 5 w 9"/>
                <a:gd name="T13" fmla="*/ 0 h 10"/>
                <a:gd name="T14" fmla="*/ 3 w 9"/>
                <a:gd name="T15" fmla="*/ 2 h 10"/>
                <a:gd name="T16" fmla="*/ 3 w 9"/>
                <a:gd name="T17" fmla="*/ 6 h 10"/>
                <a:gd name="T18" fmla="*/ 7 w 9"/>
                <a:gd name="T19" fmla="*/ 8 h 10"/>
                <a:gd name="T20" fmla="*/ 9 w 9"/>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9" y="8"/>
                  </a:moveTo>
                  <a:cubicBezTo>
                    <a:pt x="9" y="8"/>
                    <a:pt x="9" y="9"/>
                    <a:pt x="7" y="10"/>
                  </a:cubicBezTo>
                  <a:cubicBezTo>
                    <a:pt x="7" y="10"/>
                    <a:pt x="5" y="10"/>
                    <a:pt x="4" y="10"/>
                  </a:cubicBezTo>
                  <a:cubicBezTo>
                    <a:pt x="3" y="10"/>
                    <a:pt x="1" y="9"/>
                    <a:pt x="1" y="7"/>
                  </a:cubicBezTo>
                  <a:cubicBezTo>
                    <a:pt x="0" y="6"/>
                    <a:pt x="0" y="5"/>
                    <a:pt x="0" y="3"/>
                  </a:cubicBezTo>
                  <a:cubicBezTo>
                    <a:pt x="1" y="2"/>
                    <a:pt x="2" y="1"/>
                    <a:pt x="2" y="1"/>
                  </a:cubicBezTo>
                  <a:cubicBezTo>
                    <a:pt x="4" y="0"/>
                    <a:pt x="5" y="0"/>
                    <a:pt x="5" y="0"/>
                  </a:cubicBezTo>
                  <a:cubicBezTo>
                    <a:pt x="5" y="1"/>
                    <a:pt x="4" y="1"/>
                    <a:pt x="3" y="2"/>
                  </a:cubicBezTo>
                  <a:cubicBezTo>
                    <a:pt x="2" y="3"/>
                    <a:pt x="2" y="5"/>
                    <a:pt x="3" y="6"/>
                  </a:cubicBezTo>
                  <a:cubicBezTo>
                    <a:pt x="4" y="8"/>
                    <a:pt x="6" y="9"/>
                    <a:pt x="7" y="8"/>
                  </a:cubicBezTo>
                  <a:cubicBezTo>
                    <a:pt x="8" y="8"/>
                    <a:pt x="9" y="7"/>
                    <a:pt x="9" y="8"/>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05">
              <a:extLst>
                <a:ext uri="{FF2B5EF4-FFF2-40B4-BE49-F238E27FC236}">
                  <a16:creationId xmlns:a16="http://schemas.microsoft.com/office/drawing/2014/main" id="{87E704A9-4085-49C7-9480-B96BF1783717}"/>
                </a:ext>
              </a:extLst>
            </p:cNvPr>
            <p:cNvSpPr>
              <a:spLocks/>
            </p:cNvSpPr>
            <p:nvPr/>
          </p:nvSpPr>
          <p:spPr bwMode="auto">
            <a:xfrm>
              <a:off x="3223" y="1480"/>
              <a:ext cx="570" cy="266"/>
            </a:xfrm>
            <a:custGeom>
              <a:avLst/>
              <a:gdLst>
                <a:gd name="T0" fmla="*/ 0 w 240"/>
                <a:gd name="T1" fmla="*/ 106 h 112"/>
                <a:gd name="T2" fmla="*/ 158 w 240"/>
                <a:gd name="T3" fmla="*/ 112 h 112"/>
                <a:gd name="T4" fmla="*/ 232 w 240"/>
                <a:gd name="T5" fmla="*/ 71 h 112"/>
                <a:gd name="T6" fmla="*/ 224 w 240"/>
                <a:gd name="T7" fmla="*/ 0 h 112"/>
                <a:gd name="T8" fmla="*/ 154 w 240"/>
                <a:gd name="T9" fmla="*/ 14 h 112"/>
                <a:gd name="T10" fmla="*/ 160 w 240"/>
                <a:gd name="T11" fmla="*/ 35 h 112"/>
                <a:gd name="T12" fmla="*/ 0 w 240"/>
                <a:gd name="T13" fmla="*/ 49 h 112"/>
                <a:gd name="T14" fmla="*/ 0 w 240"/>
                <a:gd name="T15" fmla="*/ 106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0" h="112">
                  <a:moveTo>
                    <a:pt x="0" y="106"/>
                  </a:moveTo>
                  <a:cubicBezTo>
                    <a:pt x="0" y="106"/>
                    <a:pt x="99" y="112"/>
                    <a:pt x="158" y="112"/>
                  </a:cubicBezTo>
                  <a:cubicBezTo>
                    <a:pt x="203" y="112"/>
                    <a:pt x="223" y="100"/>
                    <a:pt x="232" y="71"/>
                  </a:cubicBezTo>
                  <a:cubicBezTo>
                    <a:pt x="240" y="47"/>
                    <a:pt x="224" y="0"/>
                    <a:pt x="224" y="0"/>
                  </a:cubicBezTo>
                  <a:cubicBezTo>
                    <a:pt x="193" y="0"/>
                    <a:pt x="174" y="4"/>
                    <a:pt x="154" y="14"/>
                  </a:cubicBezTo>
                  <a:cubicBezTo>
                    <a:pt x="160" y="35"/>
                    <a:pt x="160" y="35"/>
                    <a:pt x="160" y="35"/>
                  </a:cubicBezTo>
                  <a:cubicBezTo>
                    <a:pt x="0" y="49"/>
                    <a:pt x="0" y="49"/>
                    <a:pt x="0" y="49"/>
                  </a:cubicBezTo>
                  <a:lnTo>
                    <a:pt x="0" y="106"/>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06">
              <a:extLst>
                <a:ext uri="{FF2B5EF4-FFF2-40B4-BE49-F238E27FC236}">
                  <a16:creationId xmlns:a16="http://schemas.microsoft.com/office/drawing/2014/main" id="{20D417AC-3888-4EDC-A447-AB9FAAF2F7B8}"/>
                </a:ext>
              </a:extLst>
            </p:cNvPr>
            <p:cNvSpPr>
              <a:spLocks/>
            </p:cNvSpPr>
            <p:nvPr/>
          </p:nvSpPr>
          <p:spPr bwMode="auto">
            <a:xfrm>
              <a:off x="3600" y="1561"/>
              <a:ext cx="81" cy="56"/>
            </a:xfrm>
            <a:custGeom>
              <a:avLst/>
              <a:gdLst>
                <a:gd name="T0" fmla="*/ 34 w 34"/>
                <a:gd name="T1" fmla="*/ 24 h 24"/>
                <a:gd name="T2" fmla="*/ 19 w 34"/>
                <a:gd name="T3" fmla="*/ 9 h 24"/>
                <a:gd name="T4" fmla="*/ 0 w 34"/>
                <a:gd name="T5" fmla="*/ 1 h 24"/>
                <a:gd name="T6" fmla="*/ 6 w 34"/>
                <a:gd name="T7" fmla="*/ 1 h 24"/>
                <a:gd name="T8" fmla="*/ 20 w 34"/>
                <a:gd name="T9" fmla="*/ 7 h 24"/>
                <a:gd name="T10" fmla="*/ 31 w 34"/>
                <a:gd name="T11" fmla="*/ 18 h 24"/>
                <a:gd name="T12" fmla="*/ 34 w 34"/>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4" h="24">
                  <a:moveTo>
                    <a:pt x="34" y="24"/>
                  </a:moveTo>
                  <a:cubicBezTo>
                    <a:pt x="33" y="24"/>
                    <a:pt x="29" y="16"/>
                    <a:pt x="19" y="9"/>
                  </a:cubicBezTo>
                  <a:cubicBezTo>
                    <a:pt x="9" y="2"/>
                    <a:pt x="0" y="1"/>
                    <a:pt x="0" y="1"/>
                  </a:cubicBezTo>
                  <a:cubicBezTo>
                    <a:pt x="0" y="0"/>
                    <a:pt x="2" y="0"/>
                    <a:pt x="6" y="1"/>
                  </a:cubicBezTo>
                  <a:cubicBezTo>
                    <a:pt x="10" y="2"/>
                    <a:pt x="15" y="4"/>
                    <a:pt x="20" y="7"/>
                  </a:cubicBezTo>
                  <a:cubicBezTo>
                    <a:pt x="25" y="11"/>
                    <a:pt x="29" y="15"/>
                    <a:pt x="31" y="18"/>
                  </a:cubicBezTo>
                  <a:cubicBezTo>
                    <a:pt x="33" y="21"/>
                    <a:pt x="34" y="24"/>
                    <a:pt x="34" y="24"/>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07">
              <a:extLst>
                <a:ext uri="{FF2B5EF4-FFF2-40B4-BE49-F238E27FC236}">
                  <a16:creationId xmlns:a16="http://schemas.microsoft.com/office/drawing/2014/main" id="{92D11D2D-DEB3-4EBE-B6CC-FD765D92552C}"/>
                </a:ext>
              </a:extLst>
            </p:cNvPr>
            <p:cNvSpPr>
              <a:spLocks/>
            </p:cNvSpPr>
            <p:nvPr/>
          </p:nvSpPr>
          <p:spPr bwMode="auto">
            <a:xfrm>
              <a:off x="3011" y="1185"/>
              <a:ext cx="354" cy="611"/>
            </a:xfrm>
            <a:custGeom>
              <a:avLst/>
              <a:gdLst>
                <a:gd name="T0" fmla="*/ 53 w 149"/>
                <a:gd name="T1" fmla="*/ 137 h 257"/>
                <a:gd name="T2" fmla="*/ 53 w 149"/>
                <a:gd name="T3" fmla="*/ 137 h 257"/>
                <a:gd name="T4" fmla="*/ 0 w 149"/>
                <a:gd name="T5" fmla="*/ 160 h 257"/>
                <a:gd name="T6" fmla="*/ 24 w 149"/>
                <a:gd name="T7" fmla="*/ 225 h 257"/>
                <a:gd name="T8" fmla="*/ 76 w 149"/>
                <a:gd name="T9" fmla="*/ 246 h 257"/>
                <a:gd name="T10" fmla="*/ 116 w 149"/>
                <a:gd name="T11" fmla="*/ 178 h 257"/>
                <a:gd name="T12" fmla="*/ 149 w 149"/>
                <a:gd name="T13" fmla="*/ 35 h 257"/>
                <a:gd name="T14" fmla="*/ 95 w 149"/>
                <a:gd name="T15" fmla="*/ 0 h 257"/>
                <a:gd name="T16" fmla="*/ 53 w 149"/>
                <a:gd name="T17" fmla="*/ 13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257">
                  <a:moveTo>
                    <a:pt x="53" y="137"/>
                  </a:moveTo>
                  <a:cubicBezTo>
                    <a:pt x="53" y="137"/>
                    <a:pt x="53" y="137"/>
                    <a:pt x="53" y="137"/>
                  </a:cubicBezTo>
                  <a:cubicBezTo>
                    <a:pt x="53" y="137"/>
                    <a:pt x="22" y="145"/>
                    <a:pt x="0" y="160"/>
                  </a:cubicBezTo>
                  <a:cubicBezTo>
                    <a:pt x="24" y="225"/>
                    <a:pt x="24" y="225"/>
                    <a:pt x="24" y="225"/>
                  </a:cubicBezTo>
                  <a:cubicBezTo>
                    <a:pt x="32" y="246"/>
                    <a:pt x="56" y="257"/>
                    <a:pt x="76" y="246"/>
                  </a:cubicBezTo>
                  <a:cubicBezTo>
                    <a:pt x="106" y="228"/>
                    <a:pt x="116" y="178"/>
                    <a:pt x="116" y="178"/>
                  </a:cubicBezTo>
                  <a:cubicBezTo>
                    <a:pt x="149" y="35"/>
                    <a:pt x="149" y="35"/>
                    <a:pt x="149" y="35"/>
                  </a:cubicBezTo>
                  <a:cubicBezTo>
                    <a:pt x="95" y="0"/>
                    <a:pt x="95" y="0"/>
                    <a:pt x="95" y="0"/>
                  </a:cubicBezTo>
                  <a:cubicBezTo>
                    <a:pt x="53" y="137"/>
                    <a:pt x="53" y="137"/>
                    <a:pt x="53" y="137"/>
                  </a:cubicBezTo>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08">
              <a:extLst>
                <a:ext uri="{FF2B5EF4-FFF2-40B4-BE49-F238E27FC236}">
                  <a16:creationId xmlns:a16="http://schemas.microsoft.com/office/drawing/2014/main" id="{D23CDEBC-95D7-4795-AD5E-2D42BF3BB521}"/>
                </a:ext>
              </a:extLst>
            </p:cNvPr>
            <p:cNvSpPr>
              <a:spLocks/>
            </p:cNvSpPr>
            <p:nvPr/>
          </p:nvSpPr>
          <p:spPr bwMode="auto">
            <a:xfrm>
              <a:off x="3211" y="939"/>
              <a:ext cx="228" cy="329"/>
            </a:xfrm>
            <a:custGeom>
              <a:avLst/>
              <a:gdLst>
                <a:gd name="T0" fmla="*/ 11 w 96"/>
                <a:gd name="T1" fmla="*/ 104 h 139"/>
                <a:gd name="T2" fmla="*/ 13 w 96"/>
                <a:gd name="T3" fmla="*/ 57 h 139"/>
                <a:gd name="T4" fmla="*/ 1 w 96"/>
                <a:gd name="T5" fmla="*/ 9 h 139"/>
                <a:gd name="T6" fmla="*/ 2 w 96"/>
                <a:gd name="T7" fmla="*/ 2 h 139"/>
                <a:gd name="T8" fmla="*/ 9 w 96"/>
                <a:gd name="T9" fmla="*/ 2 h 139"/>
                <a:gd name="T10" fmla="*/ 28 w 96"/>
                <a:gd name="T11" fmla="*/ 47 h 139"/>
                <a:gd name="T12" fmla="*/ 57 w 96"/>
                <a:gd name="T13" fmla="*/ 32 h 139"/>
                <a:gd name="T14" fmla="*/ 67 w 96"/>
                <a:gd name="T15" fmla="*/ 45 h 139"/>
                <a:gd name="T16" fmla="*/ 67 w 96"/>
                <a:gd name="T17" fmla="*/ 54 h 139"/>
                <a:gd name="T18" fmla="*/ 84 w 96"/>
                <a:gd name="T19" fmla="*/ 57 h 139"/>
                <a:gd name="T20" fmla="*/ 85 w 96"/>
                <a:gd name="T21" fmla="*/ 69 h 139"/>
                <a:gd name="T22" fmla="*/ 93 w 96"/>
                <a:gd name="T23" fmla="*/ 76 h 139"/>
                <a:gd name="T24" fmla="*/ 93 w 96"/>
                <a:gd name="T25" fmla="*/ 91 h 139"/>
                <a:gd name="T26" fmla="*/ 83 w 96"/>
                <a:gd name="T27" fmla="*/ 96 h 139"/>
                <a:gd name="T28" fmla="*/ 80 w 96"/>
                <a:gd name="T29" fmla="*/ 123 h 139"/>
                <a:gd name="T30" fmla="*/ 65 w 96"/>
                <a:gd name="T31" fmla="*/ 139 h 139"/>
                <a:gd name="T32" fmla="*/ 11 w 96"/>
                <a:gd name="T33"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139">
                  <a:moveTo>
                    <a:pt x="11" y="104"/>
                  </a:moveTo>
                  <a:cubicBezTo>
                    <a:pt x="13" y="57"/>
                    <a:pt x="13" y="57"/>
                    <a:pt x="13" y="57"/>
                  </a:cubicBezTo>
                  <a:cubicBezTo>
                    <a:pt x="1" y="9"/>
                    <a:pt x="1" y="9"/>
                    <a:pt x="1" y="9"/>
                  </a:cubicBezTo>
                  <a:cubicBezTo>
                    <a:pt x="0" y="7"/>
                    <a:pt x="0" y="3"/>
                    <a:pt x="2" y="2"/>
                  </a:cubicBezTo>
                  <a:cubicBezTo>
                    <a:pt x="4" y="0"/>
                    <a:pt x="7" y="0"/>
                    <a:pt x="9" y="2"/>
                  </a:cubicBezTo>
                  <a:cubicBezTo>
                    <a:pt x="12" y="5"/>
                    <a:pt x="28" y="47"/>
                    <a:pt x="28" y="47"/>
                  </a:cubicBezTo>
                  <a:cubicBezTo>
                    <a:pt x="28" y="47"/>
                    <a:pt x="53" y="33"/>
                    <a:pt x="57" y="32"/>
                  </a:cubicBezTo>
                  <a:cubicBezTo>
                    <a:pt x="61" y="31"/>
                    <a:pt x="67" y="44"/>
                    <a:pt x="67" y="45"/>
                  </a:cubicBezTo>
                  <a:cubicBezTo>
                    <a:pt x="67" y="47"/>
                    <a:pt x="67" y="54"/>
                    <a:pt x="67" y="54"/>
                  </a:cubicBezTo>
                  <a:cubicBezTo>
                    <a:pt x="67" y="54"/>
                    <a:pt x="82" y="55"/>
                    <a:pt x="84" y="57"/>
                  </a:cubicBezTo>
                  <a:cubicBezTo>
                    <a:pt x="85" y="59"/>
                    <a:pt x="85" y="69"/>
                    <a:pt x="85" y="69"/>
                  </a:cubicBezTo>
                  <a:cubicBezTo>
                    <a:pt x="85" y="69"/>
                    <a:pt x="92" y="72"/>
                    <a:pt x="93" y="76"/>
                  </a:cubicBezTo>
                  <a:cubicBezTo>
                    <a:pt x="94" y="81"/>
                    <a:pt x="96" y="89"/>
                    <a:pt x="93" y="91"/>
                  </a:cubicBezTo>
                  <a:cubicBezTo>
                    <a:pt x="90" y="93"/>
                    <a:pt x="83" y="96"/>
                    <a:pt x="83" y="96"/>
                  </a:cubicBezTo>
                  <a:cubicBezTo>
                    <a:pt x="83" y="96"/>
                    <a:pt x="81" y="121"/>
                    <a:pt x="80" y="123"/>
                  </a:cubicBezTo>
                  <a:cubicBezTo>
                    <a:pt x="80" y="125"/>
                    <a:pt x="65" y="139"/>
                    <a:pt x="65" y="139"/>
                  </a:cubicBezTo>
                  <a:lnTo>
                    <a:pt x="11" y="104"/>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09">
              <a:extLst>
                <a:ext uri="{FF2B5EF4-FFF2-40B4-BE49-F238E27FC236}">
                  <a16:creationId xmlns:a16="http://schemas.microsoft.com/office/drawing/2014/main" id="{51D59823-0027-4C26-89F0-F76D7AC152D4}"/>
                </a:ext>
              </a:extLst>
            </p:cNvPr>
            <p:cNvSpPr>
              <a:spLocks/>
            </p:cNvSpPr>
            <p:nvPr/>
          </p:nvSpPr>
          <p:spPr bwMode="auto">
            <a:xfrm>
              <a:off x="3116" y="939"/>
              <a:ext cx="320" cy="842"/>
            </a:xfrm>
            <a:custGeom>
              <a:avLst/>
              <a:gdLst>
                <a:gd name="T0" fmla="*/ 4 w 135"/>
                <a:gd name="T1" fmla="*/ 352 h 355"/>
                <a:gd name="T2" fmla="*/ 39 w 135"/>
                <a:gd name="T3" fmla="*/ 344 h 355"/>
                <a:gd name="T4" fmla="*/ 65 w 135"/>
                <a:gd name="T5" fmla="*/ 304 h 355"/>
                <a:gd name="T6" fmla="*/ 81 w 135"/>
                <a:gd name="T7" fmla="*/ 241 h 355"/>
                <a:gd name="T8" fmla="*/ 105 w 135"/>
                <a:gd name="T9" fmla="*/ 138 h 355"/>
                <a:gd name="T10" fmla="*/ 113 w 135"/>
                <a:gd name="T11" fmla="*/ 130 h 355"/>
                <a:gd name="T12" fmla="*/ 119 w 135"/>
                <a:gd name="T13" fmla="*/ 123 h 355"/>
                <a:gd name="T14" fmla="*/ 122 w 135"/>
                <a:gd name="T15" fmla="*/ 96 h 355"/>
                <a:gd name="T16" fmla="*/ 123 w 135"/>
                <a:gd name="T17" fmla="*/ 95 h 355"/>
                <a:gd name="T18" fmla="*/ 132 w 135"/>
                <a:gd name="T19" fmla="*/ 90 h 355"/>
                <a:gd name="T20" fmla="*/ 133 w 135"/>
                <a:gd name="T21" fmla="*/ 84 h 355"/>
                <a:gd name="T22" fmla="*/ 125 w 135"/>
                <a:gd name="T23" fmla="*/ 70 h 355"/>
                <a:gd name="T24" fmla="*/ 124 w 135"/>
                <a:gd name="T25" fmla="*/ 70 h 355"/>
                <a:gd name="T26" fmla="*/ 123 w 135"/>
                <a:gd name="T27" fmla="*/ 59 h 355"/>
                <a:gd name="T28" fmla="*/ 122 w 135"/>
                <a:gd name="T29" fmla="*/ 57 h 355"/>
                <a:gd name="T30" fmla="*/ 107 w 135"/>
                <a:gd name="T31" fmla="*/ 55 h 355"/>
                <a:gd name="T32" fmla="*/ 106 w 135"/>
                <a:gd name="T33" fmla="*/ 54 h 355"/>
                <a:gd name="T34" fmla="*/ 105 w 135"/>
                <a:gd name="T35" fmla="*/ 44 h 355"/>
                <a:gd name="T36" fmla="*/ 101 w 135"/>
                <a:gd name="T37" fmla="*/ 36 h 355"/>
                <a:gd name="T38" fmla="*/ 96 w 135"/>
                <a:gd name="T39" fmla="*/ 33 h 355"/>
                <a:gd name="T40" fmla="*/ 69 w 135"/>
                <a:gd name="T41" fmla="*/ 48 h 355"/>
                <a:gd name="T42" fmla="*/ 67 w 135"/>
                <a:gd name="T43" fmla="*/ 48 h 355"/>
                <a:gd name="T44" fmla="*/ 51 w 135"/>
                <a:gd name="T45" fmla="*/ 6 h 355"/>
                <a:gd name="T46" fmla="*/ 41 w 135"/>
                <a:gd name="T47" fmla="*/ 4 h 355"/>
                <a:gd name="T48" fmla="*/ 41 w 135"/>
                <a:gd name="T49" fmla="*/ 10 h 355"/>
                <a:gd name="T50" fmla="*/ 47 w 135"/>
                <a:gd name="T51" fmla="*/ 30 h 355"/>
                <a:gd name="T52" fmla="*/ 54 w 135"/>
                <a:gd name="T53" fmla="*/ 57 h 355"/>
                <a:gd name="T54" fmla="*/ 51 w 135"/>
                <a:gd name="T55" fmla="*/ 104 h 355"/>
                <a:gd name="T56" fmla="*/ 51 w 135"/>
                <a:gd name="T57" fmla="*/ 105 h 355"/>
                <a:gd name="T58" fmla="*/ 5 w 135"/>
                <a:gd name="T59" fmla="*/ 256 h 355"/>
                <a:gd name="T60" fmla="*/ 1 w 135"/>
                <a:gd name="T61" fmla="*/ 268 h 355"/>
                <a:gd name="T62" fmla="*/ 4 w 135"/>
                <a:gd name="T63" fmla="*/ 256 h 355"/>
                <a:gd name="T64" fmla="*/ 50 w 135"/>
                <a:gd name="T65" fmla="*/ 104 h 355"/>
                <a:gd name="T66" fmla="*/ 52 w 135"/>
                <a:gd name="T67" fmla="*/ 57 h 355"/>
                <a:gd name="T68" fmla="*/ 45 w 135"/>
                <a:gd name="T69" fmla="*/ 31 h 355"/>
                <a:gd name="T70" fmla="*/ 39 w 135"/>
                <a:gd name="T71" fmla="*/ 10 h 355"/>
                <a:gd name="T72" fmla="*/ 39 w 135"/>
                <a:gd name="T73" fmla="*/ 3 h 355"/>
                <a:gd name="T74" fmla="*/ 47 w 135"/>
                <a:gd name="T75" fmla="*/ 0 h 355"/>
                <a:gd name="T76" fmla="*/ 53 w 135"/>
                <a:gd name="T77" fmla="*/ 5 h 355"/>
                <a:gd name="T78" fmla="*/ 69 w 135"/>
                <a:gd name="T79" fmla="*/ 47 h 355"/>
                <a:gd name="T80" fmla="*/ 90 w 135"/>
                <a:gd name="T81" fmla="*/ 34 h 355"/>
                <a:gd name="T82" fmla="*/ 98 w 135"/>
                <a:gd name="T83" fmla="*/ 31 h 355"/>
                <a:gd name="T84" fmla="*/ 102 w 135"/>
                <a:gd name="T85" fmla="*/ 34 h 355"/>
                <a:gd name="T86" fmla="*/ 107 w 135"/>
                <a:gd name="T87" fmla="*/ 43 h 355"/>
                <a:gd name="T88" fmla="*/ 108 w 135"/>
                <a:gd name="T89" fmla="*/ 54 h 355"/>
                <a:gd name="T90" fmla="*/ 122 w 135"/>
                <a:gd name="T91" fmla="*/ 55 h 355"/>
                <a:gd name="T92" fmla="*/ 125 w 135"/>
                <a:gd name="T93" fmla="*/ 56 h 355"/>
                <a:gd name="T94" fmla="*/ 126 w 135"/>
                <a:gd name="T95" fmla="*/ 62 h 355"/>
                <a:gd name="T96" fmla="*/ 126 w 135"/>
                <a:gd name="T97" fmla="*/ 69 h 355"/>
                <a:gd name="T98" fmla="*/ 135 w 135"/>
                <a:gd name="T99" fmla="*/ 84 h 355"/>
                <a:gd name="T100" fmla="*/ 134 w 135"/>
                <a:gd name="T101" fmla="*/ 91 h 355"/>
                <a:gd name="T102" fmla="*/ 124 w 135"/>
                <a:gd name="T103" fmla="*/ 97 h 355"/>
                <a:gd name="T104" fmla="*/ 122 w 135"/>
                <a:gd name="T105" fmla="*/ 121 h 355"/>
                <a:gd name="T106" fmla="*/ 121 w 135"/>
                <a:gd name="T107" fmla="*/ 124 h 355"/>
                <a:gd name="T108" fmla="*/ 114 w 135"/>
                <a:gd name="T109" fmla="*/ 131 h 355"/>
                <a:gd name="T110" fmla="*/ 106 w 135"/>
                <a:gd name="T111" fmla="*/ 139 h 355"/>
                <a:gd name="T112" fmla="*/ 72 w 135"/>
                <a:gd name="T113" fmla="*/ 285 h 355"/>
                <a:gd name="T114" fmla="*/ 59 w 135"/>
                <a:gd name="T115" fmla="*/ 321 h 355"/>
                <a:gd name="T116" fmla="*/ 18 w 135"/>
                <a:gd name="T117" fmla="*/ 354 h 355"/>
                <a:gd name="T118" fmla="*/ 1 w 135"/>
                <a:gd name="T119" fmla="*/ 35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 h="355">
                  <a:moveTo>
                    <a:pt x="0" y="351"/>
                  </a:moveTo>
                  <a:cubicBezTo>
                    <a:pt x="0" y="350"/>
                    <a:pt x="1" y="351"/>
                    <a:pt x="4" y="352"/>
                  </a:cubicBezTo>
                  <a:cubicBezTo>
                    <a:pt x="7" y="354"/>
                    <a:pt x="12" y="354"/>
                    <a:pt x="18" y="354"/>
                  </a:cubicBezTo>
                  <a:cubicBezTo>
                    <a:pt x="24" y="353"/>
                    <a:pt x="32" y="350"/>
                    <a:pt x="39" y="344"/>
                  </a:cubicBezTo>
                  <a:cubicBezTo>
                    <a:pt x="45" y="338"/>
                    <a:pt x="52" y="330"/>
                    <a:pt x="58" y="320"/>
                  </a:cubicBezTo>
                  <a:cubicBezTo>
                    <a:pt x="61" y="315"/>
                    <a:pt x="63" y="310"/>
                    <a:pt x="65" y="304"/>
                  </a:cubicBezTo>
                  <a:cubicBezTo>
                    <a:pt x="67" y="298"/>
                    <a:pt x="69" y="291"/>
                    <a:pt x="70" y="284"/>
                  </a:cubicBezTo>
                  <a:cubicBezTo>
                    <a:pt x="74" y="271"/>
                    <a:pt x="77" y="256"/>
                    <a:pt x="81" y="241"/>
                  </a:cubicBezTo>
                  <a:cubicBezTo>
                    <a:pt x="88" y="210"/>
                    <a:pt x="96" y="176"/>
                    <a:pt x="104" y="138"/>
                  </a:cubicBezTo>
                  <a:cubicBezTo>
                    <a:pt x="105" y="138"/>
                    <a:pt x="105" y="138"/>
                    <a:pt x="105" y="138"/>
                  </a:cubicBezTo>
                  <a:cubicBezTo>
                    <a:pt x="105" y="138"/>
                    <a:pt x="105" y="138"/>
                    <a:pt x="105" y="138"/>
                  </a:cubicBezTo>
                  <a:cubicBezTo>
                    <a:pt x="108" y="135"/>
                    <a:pt x="110" y="132"/>
                    <a:pt x="113" y="130"/>
                  </a:cubicBezTo>
                  <a:cubicBezTo>
                    <a:pt x="114" y="128"/>
                    <a:pt x="116" y="127"/>
                    <a:pt x="117" y="125"/>
                  </a:cubicBezTo>
                  <a:cubicBezTo>
                    <a:pt x="118" y="125"/>
                    <a:pt x="118" y="124"/>
                    <a:pt x="119" y="123"/>
                  </a:cubicBezTo>
                  <a:cubicBezTo>
                    <a:pt x="119" y="123"/>
                    <a:pt x="119" y="122"/>
                    <a:pt x="120" y="121"/>
                  </a:cubicBezTo>
                  <a:cubicBezTo>
                    <a:pt x="121" y="113"/>
                    <a:pt x="121" y="104"/>
                    <a:pt x="122" y="96"/>
                  </a:cubicBezTo>
                  <a:cubicBezTo>
                    <a:pt x="122" y="95"/>
                    <a:pt x="122" y="95"/>
                    <a:pt x="122" y="95"/>
                  </a:cubicBezTo>
                  <a:cubicBezTo>
                    <a:pt x="123" y="95"/>
                    <a:pt x="123" y="95"/>
                    <a:pt x="123" y="95"/>
                  </a:cubicBezTo>
                  <a:cubicBezTo>
                    <a:pt x="125" y="94"/>
                    <a:pt x="128" y="92"/>
                    <a:pt x="131" y="91"/>
                  </a:cubicBezTo>
                  <a:cubicBezTo>
                    <a:pt x="131" y="91"/>
                    <a:pt x="132" y="90"/>
                    <a:pt x="132" y="90"/>
                  </a:cubicBezTo>
                  <a:cubicBezTo>
                    <a:pt x="133" y="90"/>
                    <a:pt x="133" y="89"/>
                    <a:pt x="133" y="88"/>
                  </a:cubicBezTo>
                  <a:cubicBezTo>
                    <a:pt x="133" y="87"/>
                    <a:pt x="133" y="86"/>
                    <a:pt x="133" y="84"/>
                  </a:cubicBezTo>
                  <a:cubicBezTo>
                    <a:pt x="133" y="81"/>
                    <a:pt x="132" y="78"/>
                    <a:pt x="131" y="76"/>
                  </a:cubicBezTo>
                  <a:cubicBezTo>
                    <a:pt x="130" y="73"/>
                    <a:pt x="128" y="71"/>
                    <a:pt x="125" y="70"/>
                  </a:cubicBezTo>
                  <a:cubicBezTo>
                    <a:pt x="124" y="70"/>
                    <a:pt x="124" y="70"/>
                    <a:pt x="124" y="70"/>
                  </a:cubicBezTo>
                  <a:cubicBezTo>
                    <a:pt x="124" y="70"/>
                    <a:pt x="124" y="70"/>
                    <a:pt x="124" y="70"/>
                  </a:cubicBezTo>
                  <a:cubicBezTo>
                    <a:pt x="124" y="67"/>
                    <a:pt x="124" y="65"/>
                    <a:pt x="124" y="62"/>
                  </a:cubicBezTo>
                  <a:cubicBezTo>
                    <a:pt x="124" y="61"/>
                    <a:pt x="123" y="60"/>
                    <a:pt x="123" y="59"/>
                  </a:cubicBezTo>
                  <a:cubicBezTo>
                    <a:pt x="123" y="58"/>
                    <a:pt x="123" y="58"/>
                    <a:pt x="123" y="57"/>
                  </a:cubicBezTo>
                  <a:cubicBezTo>
                    <a:pt x="122" y="57"/>
                    <a:pt x="122" y="57"/>
                    <a:pt x="122" y="57"/>
                  </a:cubicBezTo>
                  <a:cubicBezTo>
                    <a:pt x="122" y="57"/>
                    <a:pt x="122" y="57"/>
                    <a:pt x="122" y="57"/>
                  </a:cubicBezTo>
                  <a:cubicBezTo>
                    <a:pt x="117" y="56"/>
                    <a:pt x="112" y="56"/>
                    <a:pt x="107" y="55"/>
                  </a:cubicBezTo>
                  <a:cubicBezTo>
                    <a:pt x="106" y="55"/>
                    <a:pt x="106" y="55"/>
                    <a:pt x="106" y="55"/>
                  </a:cubicBezTo>
                  <a:cubicBezTo>
                    <a:pt x="106" y="54"/>
                    <a:pt x="106" y="54"/>
                    <a:pt x="106" y="54"/>
                  </a:cubicBezTo>
                  <a:cubicBezTo>
                    <a:pt x="106" y="52"/>
                    <a:pt x="106" y="49"/>
                    <a:pt x="106" y="46"/>
                  </a:cubicBezTo>
                  <a:cubicBezTo>
                    <a:pt x="106" y="46"/>
                    <a:pt x="106" y="45"/>
                    <a:pt x="105" y="44"/>
                  </a:cubicBezTo>
                  <a:cubicBezTo>
                    <a:pt x="105" y="43"/>
                    <a:pt x="104" y="42"/>
                    <a:pt x="104" y="41"/>
                  </a:cubicBezTo>
                  <a:cubicBezTo>
                    <a:pt x="103" y="39"/>
                    <a:pt x="102" y="37"/>
                    <a:pt x="101" y="36"/>
                  </a:cubicBezTo>
                  <a:cubicBezTo>
                    <a:pt x="100" y="35"/>
                    <a:pt x="99" y="34"/>
                    <a:pt x="99" y="34"/>
                  </a:cubicBezTo>
                  <a:cubicBezTo>
                    <a:pt x="98" y="33"/>
                    <a:pt x="97" y="33"/>
                    <a:pt x="96" y="33"/>
                  </a:cubicBezTo>
                  <a:cubicBezTo>
                    <a:pt x="95" y="34"/>
                    <a:pt x="93" y="35"/>
                    <a:pt x="91" y="36"/>
                  </a:cubicBezTo>
                  <a:cubicBezTo>
                    <a:pt x="83" y="40"/>
                    <a:pt x="76" y="44"/>
                    <a:pt x="69" y="48"/>
                  </a:cubicBezTo>
                  <a:cubicBezTo>
                    <a:pt x="68" y="49"/>
                    <a:pt x="68" y="49"/>
                    <a:pt x="68" y="49"/>
                  </a:cubicBezTo>
                  <a:cubicBezTo>
                    <a:pt x="67" y="48"/>
                    <a:pt x="67" y="48"/>
                    <a:pt x="67" y="48"/>
                  </a:cubicBezTo>
                  <a:cubicBezTo>
                    <a:pt x="64" y="38"/>
                    <a:pt x="60" y="29"/>
                    <a:pt x="56" y="20"/>
                  </a:cubicBezTo>
                  <a:cubicBezTo>
                    <a:pt x="54" y="15"/>
                    <a:pt x="53" y="11"/>
                    <a:pt x="51" y="6"/>
                  </a:cubicBezTo>
                  <a:cubicBezTo>
                    <a:pt x="50" y="4"/>
                    <a:pt x="49" y="2"/>
                    <a:pt x="46" y="2"/>
                  </a:cubicBezTo>
                  <a:cubicBezTo>
                    <a:pt x="44" y="1"/>
                    <a:pt x="42" y="2"/>
                    <a:pt x="41" y="4"/>
                  </a:cubicBezTo>
                  <a:cubicBezTo>
                    <a:pt x="41" y="5"/>
                    <a:pt x="40" y="6"/>
                    <a:pt x="41" y="7"/>
                  </a:cubicBezTo>
                  <a:cubicBezTo>
                    <a:pt x="41" y="8"/>
                    <a:pt x="41" y="9"/>
                    <a:pt x="41" y="10"/>
                  </a:cubicBezTo>
                  <a:cubicBezTo>
                    <a:pt x="42" y="12"/>
                    <a:pt x="43" y="15"/>
                    <a:pt x="43" y="17"/>
                  </a:cubicBezTo>
                  <a:cubicBezTo>
                    <a:pt x="44" y="21"/>
                    <a:pt x="46" y="26"/>
                    <a:pt x="47" y="30"/>
                  </a:cubicBezTo>
                  <a:cubicBezTo>
                    <a:pt x="49" y="39"/>
                    <a:pt x="51" y="48"/>
                    <a:pt x="54" y="57"/>
                  </a:cubicBezTo>
                  <a:cubicBezTo>
                    <a:pt x="54" y="57"/>
                    <a:pt x="54" y="57"/>
                    <a:pt x="54" y="57"/>
                  </a:cubicBezTo>
                  <a:cubicBezTo>
                    <a:pt x="54" y="57"/>
                    <a:pt x="54" y="57"/>
                    <a:pt x="54" y="57"/>
                  </a:cubicBezTo>
                  <a:cubicBezTo>
                    <a:pt x="53" y="74"/>
                    <a:pt x="52" y="89"/>
                    <a:pt x="51" y="104"/>
                  </a:cubicBezTo>
                  <a:cubicBezTo>
                    <a:pt x="51" y="104"/>
                    <a:pt x="51" y="104"/>
                    <a:pt x="51" y="104"/>
                  </a:cubicBezTo>
                  <a:cubicBezTo>
                    <a:pt x="51" y="105"/>
                    <a:pt x="51" y="105"/>
                    <a:pt x="51" y="105"/>
                  </a:cubicBezTo>
                  <a:cubicBezTo>
                    <a:pt x="36" y="154"/>
                    <a:pt x="24" y="195"/>
                    <a:pt x="15" y="223"/>
                  </a:cubicBezTo>
                  <a:cubicBezTo>
                    <a:pt x="11" y="237"/>
                    <a:pt x="7" y="248"/>
                    <a:pt x="5" y="256"/>
                  </a:cubicBezTo>
                  <a:cubicBezTo>
                    <a:pt x="4" y="260"/>
                    <a:pt x="3" y="263"/>
                    <a:pt x="2" y="265"/>
                  </a:cubicBezTo>
                  <a:cubicBezTo>
                    <a:pt x="1" y="267"/>
                    <a:pt x="1" y="268"/>
                    <a:pt x="1" y="268"/>
                  </a:cubicBezTo>
                  <a:cubicBezTo>
                    <a:pt x="1" y="268"/>
                    <a:pt x="1" y="267"/>
                    <a:pt x="2" y="265"/>
                  </a:cubicBezTo>
                  <a:cubicBezTo>
                    <a:pt x="2" y="263"/>
                    <a:pt x="3" y="260"/>
                    <a:pt x="4" y="256"/>
                  </a:cubicBezTo>
                  <a:cubicBezTo>
                    <a:pt x="7" y="248"/>
                    <a:pt x="10" y="237"/>
                    <a:pt x="14" y="223"/>
                  </a:cubicBezTo>
                  <a:cubicBezTo>
                    <a:pt x="23" y="194"/>
                    <a:pt x="35" y="153"/>
                    <a:pt x="50" y="104"/>
                  </a:cubicBezTo>
                  <a:cubicBezTo>
                    <a:pt x="50" y="104"/>
                    <a:pt x="50" y="104"/>
                    <a:pt x="50" y="104"/>
                  </a:cubicBezTo>
                  <a:cubicBezTo>
                    <a:pt x="50" y="89"/>
                    <a:pt x="51" y="73"/>
                    <a:pt x="52" y="57"/>
                  </a:cubicBezTo>
                  <a:cubicBezTo>
                    <a:pt x="52" y="57"/>
                    <a:pt x="52" y="57"/>
                    <a:pt x="52" y="57"/>
                  </a:cubicBezTo>
                  <a:cubicBezTo>
                    <a:pt x="50" y="49"/>
                    <a:pt x="47" y="40"/>
                    <a:pt x="45" y="31"/>
                  </a:cubicBezTo>
                  <a:cubicBezTo>
                    <a:pt x="44" y="26"/>
                    <a:pt x="43" y="22"/>
                    <a:pt x="41" y="17"/>
                  </a:cubicBezTo>
                  <a:cubicBezTo>
                    <a:pt x="41" y="15"/>
                    <a:pt x="40" y="13"/>
                    <a:pt x="39" y="10"/>
                  </a:cubicBezTo>
                  <a:cubicBezTo>
                    <a:pt x="39" y="9"/>
                    <a:pt x="39" y="8"/>
                    <a:pt x="39" y="7"/>
                  </a:cubicBezTo>
                  <a:cubicBezTo>
                    <a:pt x="38" y="5"/>
                    <a:pt x="39" y="4"/>
                    <a:pt x="39" y="3"/>
                  </a:cubicBezTo>
                  <a:cubicBezTo>
                    <a:pt x="40" y="2"/>
                    <a:pt x="41" y="1"/>
                    <a:pt x="43" y="0"/>
                  </a:cubicBezTo>
                  <a:cubicBezTo>
                    <a:pt x="44" y="0"/>
                    <a:pt x="46" y="0"/>
                    <a:pt x="47" y="0"/>
                  </a:cubicBezTo>
                  <a:cubicBezTo>
                    <a:pt x="48" y="0"/>
                    <a:pt x="49" y="1"/>
                    <a:pt x="51" y="2"/>
                  </a:cubicBezTo>
                  <a:cubicBezTo>
                    <a:pt x="52" y="3"/>
                    <a:pt x="52" y="4"/>
                    <a:pt x="53" y="5"/>
                  </a:cubicBezTo>
                  <a:cubicBezTo>
                    <a:pt x="54" y="10"/>
                    <a:pt x="56" y="14"/>
                    <a:pt x="58" y="19"/>
                  </a:cubicBezTo>
                  <a:cubicBezTo>
                    <a:pt x="62" y="28"/>
                    <a:pt x="66" y="38"/>
                    <a:pt x="69" y="47"/>
                  </a:cubicBezTo>
                  <a:cubicBezTo>
                    <a:pt x="68" y="47"/>
                    <a:pt x="68" y="47"/>
                    <a:pt x="68" y="47"/>
                  </a:cubicBezTo>
                  <a:cubicBezTo>
                    <a:pt x="75" y="42"/>
                    <a:pt x="82" y="38"/>
                    <a:pt x="90" y="34"/>
                  </a:cubicBezTo>
                  <a:cubicBezTo>
                    <a:pt x="92" y="33"/>
                    <a:pt x="94" y="32"/>
                    <a:pt x="96" y="31"/>
                  </a:cubicBezTo>
                  <a:cubicBezTo>
                    <a:pt x="96" y="31"/>
                    <a:pt x="97" y="31"/>
                    <a:pt x="98" y="31"/>
                  </a:cubicBezTo>
                  <a:cubicBezTo>
                    <a:pt x="99" y="31"/>
                    <a:pt x="99" y="31"/>
                    <a:pt x="100" y="32"/>
                  </a:cubicBezTo>
                  <a:cubicBezTo>
                    <a:pt x="101" y="33"/>
                    <a:pt x="102" y="33"/>
                    <a:pt x="102" y="34"/>
                  </a:cubicBezTo>
                  <a:cubicBezTo>
                    <a:pt x="104" y="36"/>
                    <a:pt x="105" y="38"/>
                    <a:pt x="106" y="40"/>
                  </a:cubicBezTo>
                  <a:cubicBezTo>
                    <a:pt x="106" y="41"/>
                    <a:pt x="107" y="42"/>
                    <a:pt x="107" y="43"/>
                  </a:cubicBezTo>
                  <a:cubicBezTo>
                    <a:pt x="108" y="44"/>
                    <a:pt x="108" y="45"/>
                    <a:pt x="108" y="46"/>
                  </a:cubicBezTo>
                  <a:cubicBezTo>
                    <a:pt x="108" y="49"/>
                    <a:pt x="108" y="52"/>
                    <a:pt x="108" y="54"/>
                  </a:cubicBezTo>
                  <a:cubicBezTo>
                    <a:pt x="107" y="53"/>
                    <a:pt x="107" y="53"/>
                    <a:pt x="107" y="53"/>
                  </a:cubicBezTo>
                  <a:cubicBezTo>
                    <a:pt x="112" y="53"/>
                    <a:pt x="117" y="54"/>
                    <a:pt x="122" y="55"/>
                  </a:cubicBezTo>
                  <a:cubicBezTo>
                    <a:pt x="123" y="55"/>
                    <a:pt x="123" y="55"/>
                    <a:pt x="123" y="55"/>
                  </a:cubicBezTo>
                  <a:cubicBezTo>
                    <a:pt x="125" y="56"/>
                    <a:pt x="125" y="56"/>
                    <a:pt x="125" y="56"/>
                  </a:cubicBezTo>
                  <a:cubicBezTo>
                    <a:pt x="125" y="57"/>
                    <a:pt x="125" y="58"/>
                    <a:pt x="125" y="59"/>
                  </a:cubicBezTo>
                  <a:cubicBezTo>
                    <a:pt x="125" y="60"/>
                    <a:pt x="126" y="61"/>
                    <a:pt x="126" y="62"/>
                  </a:cubicBezTo>
                  <a:cubicBezTo>
                    <a:pt x="126" y="65"/>
                    <a:pt x="126" y="67"/>
                    <a:pt x="126" y="69"/>
                  </a:cubicBezTo>
                  <a:cubicBezTo>
                    <a:pt x="126" y="69"/>
                    <a:pt x="126" y="69"/>
                    <a:pt x="126" y="69"/>
                  </a:cubicBezTo>
                  <a:cubicBezTo>
                    <a:pt x="129" y="70"/>
                    <a:pt x="132" y="71"/>
                    <a:pt x="133" y="75"/>
                  </a:cubicBezTo>
                  <a:cubicBezTo>
                    <a:pt x="134" y="78"/>
                    <a:pt x="135" y="81"/>
                    <a:pt x="135" y="84"/>
                  </a:cubicBezTo>
                  <a:cubicBezTo>
                    <a:pt x="135" y="86"/>
                    <a:pt x="135" y="87"/>
                    <a:pt x="135" y="89"/>
                  </a:cubicBezTo>
                  <a:cubicBezTo>
                    <a:pt x="135" y="90"/>
                    <a:pt x="134" y="91"/>
                    <a:pt x="134" y="91"/>
                  </a:cubicBezTo>
                  <a:cubicBezTo>
                    <a:pt x="133" y="92"/>
                    <a:pt x="132" y="92"/>
                    <a:pt x="132" y="93"/>
                  </a:cubicBezTo>
                  <a:cubicBezTo>
                    <a:pt x="129" y="94"/>
                    <a:pt x="126" y="96"/>
                    <a:pt x="124" y="97"/>
                  </a:cubicBezTo>
                  <a:cubicBezTo>
                    <a:pt x="124" y="96"/>
                    <a:pt x="124" y="96"/>
                    <a:pt x="124" y="96"/>
                  </a:cubicBezTo>
                  <a:cubicBezTo>
                    <a:pt x="123" y="104"/>
                    <a:pt x="123" y="113"/>
                    <a:pt x="122" y="121"/>
                  </a:cubicBezTo>
                  <a:cubicBezTo>
                    <a:pt x="121" y="122"/>
                    <a:pt x="121" y="122"/>
                    <a:pt x="121" y="122"/>
                  </a:cubicBezTo>
                  <a:cubicBezTo>
                    <a:pt x="121" y="123"/>
                    <a:pt x="121" y="124"/>
                    <a:pt x="121" y="124"/>
                  </a:cubicBezTo>
                  <a:cubicBezTo>
                    <a:pt x="120" y="125"/>
                    <a:pt x="119" y="126"/>
                    <a:pt x="119" y="127"/>
                  </a:cubicBezTo>
                  <a:cubicBezTo>
                    <a:pt x="117" y="128"/>
                    <a:pt x="116" y="130"/>
                    <a:pt x="114" y="131"/>
                  </a:cubicBezTo>
                  <a:cubicBezTo>
                    <a:pt x="112" y="134"/>
                    <a:pt x="109" y="137"/>
                    <a:pt x="106" y="139"/>
                  </a:cubicBezTo>
                  <a:cubicBezTo>
                    <a:pt x="106" y="139"/>
                    <a:pt x="106" y="139"/>
                    <a:pt x="106" y="139"/>
                  </a:cubicBezTo>
                  <a:cubicBezTo>
                    <a:pt x="98" y="176"/>
                    <a:pt x="89" y="211"/>
                    <a:pt x="82" y="241"/>
                  </a:cubicBezTo>
                  <a:cubicBezTo>
                    <a:pt x="78" y="257"/>
                    <a:pt x="75" y="271"/>
                    <a:pt x="72" y="285"/>
                  </a:cubicBezTo>
                  <a:cubicBezTo>
                    <a:pt x="70" y="291"/>
                    <a:pt x="69" y="298"/>
                    <a:pt x="67" y="304"/>
                  </a:cubicBezTo>
                  <a:cubicBezTo>
                    <a:pt x="64" y="310"/>
                    <a:pt x="62" y="316"/>
                    <a:pt x="59" y="321"/>
                  </a:cubicBezTo>
                  <a:cubicBezTo>
                    <a:pt x="53" y="331"/>
                    <a:pt x="46" y="339"/>
                    <a:pt x="39" y="345"/>
                  </a:cubicBezTo>
                  <a:cubicBezTo>
                    <a:pt x="32" y="351"/>
                    <a:pt x="25" y="354"/>
                    <a:pt x="18" y="354"/>
                  </a:cubicBezTo>
                  <a:cubicBezTo>
                    <a:pt x="12" y="355"/>
                    <a:pt x="7" y="354"/>
                    <a:pt x="4" y="353"/>
                  </a:cubicBezTo>
                  <a:cubicBezTo>
                    <a:pt x="3" y="352"/>
                    <a:pt x="1" y="352"/>
                    <a:pt x="1" y="351"/>
                  </a:cubicBezTo>
                  <a:cubicBezTo>
                    <a:pt x="0" y="351"/>
                    <a:pt x="0" y="351"/>
                    <a:pt x="0" y="351"/>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0">
              <a:extLst>
                <a:ext uri="{FF2B5EF4-FFF2-40B4-BE49-F238E27FC236}">
                  <a16:creationId xmlns:a16="http://schemas.microsoft.com/office/drawing/2014/main" id="{D674E906-7320-4FF9-9A7E-3007E2F0E0B0}"/>
                </a:ext>
              </a:extLst>
            </p:cNvPr>
            <p:cNvSpPr>
              <a:spLocks/>
            </p:cNvSpPr>
            <p:nvPr/>
          </p:nvSpPr>
          <p:spPr bwMode="auto">
            <a:xfrm>
              <a:off x="3320" y="1064"/>
              <a:ext cx="50" cy="22"/>
            </a:xfrm>
            <a:custGeom>
              <a:avLst/>
              <a:gdLst>
                <a:gd name="T0" fmla="*/ 21 w 21"/>
                <a:gd name="T1" fmla="*/ 1 h 9"/>
                <a:gd name="T2" fmla="*/ 18 w 21"/>
                <a:gd name="T3" fmla="*/ 2 h 9"/>
                <a:gd name="T4" fmla="*/ 10 w 21"/>
                <a:gd name="T5" fmla="*/ 3 h 9"/>
                <a:gd name="T6" fmla="*/ 3 w 21"/>
                <a:gd name="T7" fmla="*/ 6 h 9"/>
                <a:gd name="T8" fmla="*/ 1 w 21"/>
                <a:gd name="T9" fmla="*/ 9 h 9"/>
                <a:gd name="T10" fmla="*/ 2 w 21"/>
                <a:gd name="T11" fmla="*/ 5 h 9"/>
                <a:gd name="T12" fmla="*/ 9 w 21"/>
                <a:gd name="T13" fmla="*/ 1 h 9"/>
                <a:gd name="T14" fmla="*/ 18 w 21"/>
                <a:gd name="T15" fmla="*/ 0 h 9"/>
                <a:gd name="T16" fmla="*/ 21 w 21"/>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1" y="1"/>
                  </a:moveTo>
                  <a:cubicBezTo>
                    <a:pt x="21" y="1"/>
                    <a:pt x="20" y="2"/>
                    <a:pt x="18" y="2"/>
                  </a:cubicBezTo>
                  <a:cubicBezTo>
                    <a:pt x="16" y="2"/>
                    <a:pt x="13" y="2"/>
                    <a:pt x="10" y="3"/>
                  </a:cubicBezTo>
                  <a:cubicBezTo>
                    <a:pt x="7" y="3"/>
                    <a:pt x="4" y="5"/>
                    <a:pt x="3" y="6"/>
                  </a:cubicBezTo>
                  <a:cubicBezTo>
                    <a:pt x="1" y="8"/>
                    <a:pt x="1" y="9"/>
                    <a:pt x="1" y="9"/>
                  </a:cubicBezTo>
                  <a:cubicBezTo>
                    <a:pt x="0" y="9"/>
                    <a:pt x="0" y="7"/>
                    <a:pt x="2" y="5"/>
                  </a:cubicBezTo>
                  <a:cubicBezTo>
                    <a:pt x="3" y="3"/>
                    <a:pt x="6" y="2"/>
                    <a:pt x="9" y="1"/>
                  </a:cubicBezTo>
                  <a:cubicBezTo>
                    <a:pt x="13" y="0"/>
                    <a:pt x="16" y="0"/>
                    <a:pt x="18" y="0"/>
                  </a:cubicBezTo>
                  <a:cubicBezTo>
                    <a:pt x="20" y="1"/>
                    <a:pt x="21" y="1"/>
                    <a:pt x="21" y="1"/>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1">
              <a:extLst>
                <a:ext uri="{FF2B5EF4-FFF2-40B4-BE49-F238E27FC236}">
                  <a16:creationId xmlns:a16="http://schemas.microsoft.com/office/drawing/2014/main" id="{3DE4E734-8156-4620-BEF2-8C46D9A469A6}"/>
                </a:ext>
              </a:extLst>
            </p:cNvPr>
            <p:cNvSpPr>
              <a:spLocks/>
            </p:cNvSpPr>
            <p:nvPr/>
          </p:nvSpPr>
          <p:spPr bwMode="auto">
            <a:xfrm>
              <a:off x="3341" y="1057"/>
              <a:ext cx="8" cy="12"/>
            </a:xfrm>
            <a:custGeom>
              <a:avLst/>
              <a:gdLst>
                <a:gd name="T0" fmla="*/ 0 w 3"/>
                <a:gd name="T1" fmla="*/ 5 h 5"/>
                <a:gd name="T2" fmla="*/ 0 w 3"/>
                <a:gd name="T3" fmla="*/ 2 h 5"/>
                <a:gd name="T4" fmla="*/ 2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0" y="4"/>
                    <a:pt x="0" y="3"/>
                    <a:pt x="0" y="2"/>
                  </a:cubicBezTo>
                  <a:cubicBezTo>
                    <a:pt x="1" y="1"/>
                    <a:pt x="2" y="0"/>
                    <a:pt x="2" y="0"/>
                  </a:cubicBezTo>
                  <a:cubicBezTo>
                    <a:pt x="3" y="0"/>
                    <a:pt x="3" y="1"/>
                    <a:pt x="2" y="3"/>
                  </a:cubicBezTo>
                  <a:cubicBezTo>
                    <a:pt x="2" y="4"/>
                    <a:pt x="1" y="5"/>
                    <a:pt x="0" y="5"/>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12">
              <a:extLst>
                <a:ext uri="{FF2B5EF4-FFF2-40B4-BE49-F238E27FC236}">
                  <a16:creationId xmlns:a16="http://schemas.microsoft.com/office/drawing/2014/main" id="{12035BF1-8FCD-4877-AC79-3F92E1C450C7}"/>
                </a:ext>
              </a:extLst>
            </p:cNvPr>
            <p:cNvSpPr>
              <a:spLocks/>
            </p:cNvSpPr>
            <p:nvPr/>
          </p:nvSpPr>
          <p:spPr bwMode="auto">
            <a:xfrm>
              <a:off x="3365" y="1100"/>
              <a:ext cx="50" cy="21"/>
            </a:xfrm>
            <a:custGeom>
              <a:avLst/>
              <a:gdLst>
                <a:gd name="T0" fmla="*/ 21 w 21"/>
                <a:gd name="T1" fmla="*/ 1 h 9"/>
                <a:gd name="T2" fmla="*/ 9 w 21"/>
                <a:gd name="T3" fmla="*/ 3 h 9"/>
                <a:gd name="T4" fmla="*/ 2 w 21"/>
                <a:gd name="T5" fmla="*/ 6 h 9"/>
                <a:gd name="T6" fmla="*/ 1 w 21"/>
                <a:gd name="T7" fmla="*/ 9 h 9"/>
                <a:gd name="T8" fmla="*/ 1 w 21"/>
                <a:gd name="T9" fmla="*/ 5 h 9"/>
                <a:gd name="T10" fmla="*/ 4 w 21"/>
                <a:gd name="T11" fmla="*/ 2 h 9"/>
                <a:gd name="T12" fmla="*/ 9 w 21"/>
                <a:gd name="T13" fmla="*/ 1 h 9"/>
                <a:gd name="T14" fmla="*/ 21 w 21"/>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9">
                  <a:moveTo>
                    <a:pt x="21" y="1"/>
                  </a:moveTo>
                  <a:cubicBezTo>
                    <a:pt x="21" y="2"/>
                    <a:pt x="16" y="2"/>
                    <a:pt x="9" y="3"/>
                  </a:cubicBezTo>
                  <a:cubicBezTo>
                    <a:pt x="6" y="3"/>
                    <a:pt x="3" y="4"/>
                    <a:pt x="2" y="6"/>
                  </a:cubicBezTo>
                  <a:cubicBezTo>
                    <a:pt x="1" y="8"/>
                    <a:pt x="2" y="9"/>
                    <a:pt x="1" y="9"/>
                  </a:cubicBezTo>
                  <a:cubicBezTo>
                    <a:pt x="1" y="9"/>
                    <a:pt x="0" y="8"/>
                    <a:pt x="1" y="5"/>
                  </a:cubicBezTo>
                  <a:cubicBezTo>
                    <a:pt x="2" y="4"/>
                    <a:pt x="3" y="3"/>
                    <a:pt x="4" y="2"/>
                  </a:cubicBezTo>
                  <a:cubicBezTo>
                    <a:pt x="5" y="1"/>
                    <a:pt x="7" y="1"/>
                    <a:pt x="9" y="1"/>
                  </a:cubicBezTo>
                  <a:cubicBezTo>
                    <a:pt x="15" y="0"/>
                    <a:pt x="21" y="1"/>
                    <a:pt x="21" y="1"/>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13">
              <a:extLst>
                <a:ext uri="{FF2B5EF4-FFF2-40B4-BE49-F238E27FC236}">
                  <a16:creationId xmlns:a16="http://schemas.microsoft.com/office/drawing/2014/main" id="{15CBB57C-FEE4-4F17-9A46-84B74DCB7EF5}"/>
                </a:ext>
              </a:extLst>
            </p:cNvPr>
            <p:cNvSpPr>
              <a:spLocks/>
            </p:cNvSpPr>
            <p:nvPr/>
          </p:nvSpPr>
          <p:spPr bwMode="auto">
            <a:xfrm>
              <a:off x="3406" y="1138"/>
              <a:ext cx="4" cy="31"/>
            </a:xfrm>
            <a:custGeom>
              <a:avLst/>
              <a:gdLst>
                <a:gd name="T0" fmla="*/ 1 w 2"/>
                <a:gd name="T1" fmla="*/ 0 h 13"/>
                <a:gd name="T2" fmla="*/ 2 w 2"/>
                <a:gd name="T3" fmla="*/ 6 h 13"/>
                <a:gd name="T4" fmla="*/ 1 w 2"/>
                <a:gd name="T5" fmla="*/ 13 h 13"/>
                <a:gd name="T6" fmla="*/ 0 w 2"/>
                <a:gd name="T7" fmla="*/ 6 h 13"/>
                <a:gd name="T8" fmla="*/ 1 w 2"/>
                <a:gd name="T9" fmla="*/ 0 h 13"/>
              </a:gdLst>
              <a:ahLst/>
              <a:cxnLst>
                <a:cxn ang="0">
                  <a:pos x="T0" y="T1"/>
                </a:cxn>
                <a:cxn ang="0">
                  <a:pos x="T2" y="T3"/>
                </a:cxn>
                <a:cxn ang="0">
                  <a:pos x="T4" y="T5"/>
                </a:cxn>
                <a:cxn ang="0">
                  <a:pos x="T6" y="T7"/>
                </a:cxn>
                <a:cxn ang="0">
                  <a:pos x="T8" y="T9"/>
                </a:cxn>
              </a:cxnLst>
              <a:rect l="0" t="0" r="r" b="b"/>
              <a:pathLst>
                <a:path w="2" h="13">
                  <a:moveTo>
                    <a:pt x="1" y="0"/>
                  </a:moveTo>
                  <a:cubicBezTo>
                    <a:pt x="2" y="0"/>
                    <a:pt x="2" y="3"/>
                    <a:pt x="2" y="6"/>
                  </a:cubicBezTo>
                  <a:cubicBezTo>
                    <a:pt x="2" y="10"/>
                    <a:pt x="1" y="13"/>
                    <a:pt x="1" y="13"/>
                  </a:cubicBezTo>
                  <a:cubicBezTo>
                    <a:pt x="0" y="13"/>
                    <a:pt x="0" y="10"/>
                    <a:pt x="0" y="6"/>
                  </a:cubicBezTo>
                  <a:cubicBezTo>
                    <a:pt x="0" y="2"/>
                    <a:pt x="1" y="0"/>
                    <a:pt x="1" y="0"/>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14">
              <a:extLst>
                <a:ext uri="{FF2B5EF4-FFF2-40B4-BE49-F238E27FC236}">
                  <a16:creationId xmlns:a16="http://schemas.microsoft.com/office/drawing/2014/main" id="{C52236F3-0002-4CE9-8D29-641D4C7E0356}"/>
                </a:ext>
              </a:extLst>
            </p:cNvPr>
            <p:cNvSpPr>
              <a:spLocks/>
            </p:cNvSpPr>
            <p:nvPr/>
          </p:nvSpPr>
          <p:spPr bwMode="auto">
            <a:xfrm>
              <a:off x="3448" y="1335"/>
              <a:ext cx="69" cy="57"/>
            </a:xfrm>
            <a:custGeom>
              <a:avLst/>
              <a:gdLst>
                <a:gd name="T0" fmla="*/ 0 w 29"/>
                <a:gd name="T1" fmla="*/ 24 h 24"/>
                <a:gd name="T2" fmla="*/ 3 w 29"/>
                <a:gd name="T3" fmla="*/ 12 h 24"/>
                <a:gd name="T4" fmla="*/ 9 w 29"/>
                <a:gd name="T5" fmla="*/ 11 h 24"/>
                <a:gd name="T6" fmla="*/ 14 w 29"/>
                <a:gd name="T7" fmla="*/ 15 h 24"/>
                <a:gd name="T8" fmla="*/ 17 w 29"/>
                <a:gd name="T9" fmla="*/ 4 h 24"/>
                <a:gd name="T10" fmla="*/ 23 w 29"/>
                <a:gd name="T11" fmla="*/ 3 h 24"/>
                <a:gd name="T12" fmla="*/ 29 w 29"/>
                <a:gd name="T13" fmla="*/ 17 h 24"/>
                <a:gd name="T14" fmla="*/ 0 w 29"/>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4">
                  <a:moveTo>
                    <a:pt x="0" y="24"/>
                  </a:moveTo>
                  <a:cubicBezTo>
                    <a:pt x="3" y="12"/>
                    <a:pt x="3" y="12"/>
                    <a:pt x="3" y="12"/>
                  </a:cubicBezTo>
                  <a:cubicBezTo>
                    <a:pt x="4" y="10"/>
                    <a:pt x="7" y="9"/>
                    <a:pt x="9" y="11"/>
                  </a:cubicBezTo>
                  <a:cubicBezTo>
                    <a:pt x="14" y="15"/>
                    <a:pt x="14" y="15"/>
                    <a:pt x="14" y="15"/>
                  </a:cubicBezTo>
                  <a:cubicBezTo>
                    <a:pt x="17" y="4"/>
                    <a:pt x="17" y="4"/>
                    <a:pt x="17" y="4"/>
                  </a:cubicBezTo>
                  <a:cubicBezTo>
                    <a:pt x="17" y="1"/>
                    <a:pt x="21" y="0"/>
                    <a:pt x="23" y="3"/>
                  </a:cubicBezTo>
                  <a:cubicBezTo>
                    <a:pt x="29" y="17"/>
                    <a:pt x="29" y="17"/>
                    <a:pt x="29" y="17"/>
                  </a:cubicBez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15">
              <a:extLst>
                <a:ext uri="{FF2B5EF4-FFF2-40B4-BE49-F238E27FC236}">
                  <a16:creationId xmlns:a16="http://schemas.microsoft.com/office/drawing/2014/main" id="{0C0BB37A-83C0-417C-B0D5-555BFDC20A74}"/>
                </a:ext>
              </a:extLst>
            </p:cNvPr>
            <p:cNvSpPr>
              <a:spLocks/>
            </p:cNvSpPr>
            <p:nvPr/>
          </p:nvSpPr>
          <p:spPr bwMode="auto">
            <a:xfrm>
              <a:off x="3451" y="1387"/>
              <a:ext cx="69" cy="19"/>
            </a:xfrm>
            <a:custGeom>
              <a:avLst/>
              <a:gdLst>
                <a:gd name="T0" fmla="*/ 28 w 29"/>
                <a:gd name="T1" fmla="*/ 0 h 8"/>
                <a:gd name="T2" fmla="*/ 14 w 29"/>
                <a:gd name="T3" fmla="*/ 5 h 8"/>
                <a:gd name="T4" fmla="*/ 0 w 29"/>
                <a:gd name="T5" fmla="*/ 7 h 8"/>
                <a:gd name="T6" fmla="*/ 14 w 29"/>
                <a:gd name="T7" fmla="*/ 3 h 8"/>
                <a:gd name="T8" fmla="*/ 28 w 29"/>
                <a:gd name="T9" fmla="*/ 0 h 8"/>
              </a:gdLst>
              <a:ahLst/>
              <a:cxnLst>
                <a:cxn ang="0">
                  <a:pos x="T0" y="T1"/>
                </a:cxn>
                <a:cxn ang="0">
                  <a:pos x="T2" y="T3"/>
                </a:cxn>
                <a:cxn ang="0">
                  <a:pos x="T4" y="T5"/>
                </a:cxn>
                <a:cxn ang="0">
                  <a:pos x="T6" y="T7"/>
                </a:cxn>
                <a:cxn ang="0">
                  <a:pos x="T8" y="T9"/>
                </a:cxn>
              </a:cxnLst>
              <a:rect l="0" t="0" r="r" b="b"/>
              <a:pathLst>
                <a:path w="29" h="8">
                  <a:moveTo>
                    <a:pt x="28" y="0"/>
                  </a:moveTo>
                  <a:cubicBezTo>
                    <a:pt x="29" y="1"/>
                    <a:pt x="22" y="3"/>
                    <a:pt x="14" y="5"/>
                  </a:cubicBezTo>
                  <a:cubicBezTo>
                    <a:pt x="6" y="7"/>
                    <a:pt x="0" y="8"/>
                    <a:pt x="0" y="7"/>
                  </a:cubicBezTo>
                  <a:cubicBezTo>
                    <a:pt x="0" y="7"/>
                    <a:pt x="6" y="5"/>
                    <a:pt x="14" y="3"/>
                  </a:cubicBezTo>
                  <a:cubicBezTo>
                    <a:pt x="22" y="1"/>
                    <a:pt x="28" y="0"/>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16">
              <a:extLst>
                <a:ext uri="{FF2B5EF4-FFF2-40B4-BE49-F238E27FC236}">
                  <a16:creationId xmlns:a16="http://schemas.microsoft.com/office/drawing/2014/main" id="{E58EECD8-245D-423F-AB6A-A8661794CB72}"/>
                </a:ext>
              </a:extLst>
            </p:cNvPr>
            <p:cNvSpPr>
              <a:spLocks/>
            </p:cNvSpPr>
            <p:nvPr/>
          </p:nvSpPr>
          <p:spPr bwMode="auto">
            <a:xfrm>
              <a:off x="2928" y="1226"/>
              <a:ext cx="41" cy="349"/>
            </a:xfrm>
            <a:custGeom>
              <a:avLst/>
              <a:gdLst>
                <a:gd name="T0" fmla="*/ 11 w 17"/>
                <a:gd name="T1" fmla="*/ 0 h 147"/>
                <a:gd name="T2" fmla="*/ 7 w 17"/>
                <a:gd name="T3" fmla="*/ 4 h 147"/>
                <a:gd name="T4" fmla="*/ 2 w 17"/>
                <a:gd name="T5" fmla="*/ 20 h 147"/>
                <a:gd name="T6" fmla="*/ 1 w 17"/>
                <a:gd name="T7" fmla="*/ 44 h 147"/>
                <a:gd name="T8" fmla="*/ 3 w 17"/>
                <a:gd name="T9" fmla="*/ 73 h 147"/>
                <a:gd name="T10" fmla="*/ 12 w 17"/>
                <a:gd name="T11" fmla="*/ 126 h 147"/>
                <a:gd name="T12" fmla="*/ 15 w 17"/>
                <a:gd name="T13" fmla="*/ 142 h 147"/>
                <a:gd name="T14" fmla="*/ 16 w 17"/>
                <a:gd name="T15" fmla="*/ 146 h 147"/>
                <a:gd name="T16" fmla="*/ 17 w 17"/>
                <a:gd name="T17" fmla="*/ 147 h 147"/>
                <a:gd name="T18" fmla="*/ 16 w 17"/>
                <a:gd name="T19" fmla="*/ 146 h 147"/>
                <a:gd name="T20" fmla="*/ 15 w 17"/>
                <a:gd name="T21" fmla="*/ 142 h 147"/>
                <a:gd name="T22" fmla="*/ 11 w 17"/>
                <a:gd name="T23" fmla="*/ 126 h 147"/>
                <a:gd name="T24" fmla="*/ 2 w 17"/>
                <a:gd name="T25" fmla="*/ 73 h 147"/>
                <a:gd name="T26" fmla="*/ 0 w 17"/>
                <a:gd name="T27" fmla="*/ 44 h 147"/>
                <a:gd name="T28" fmla="*/ 1 w 17"/>
                <a:gd name="T29" fmla="*/ 19 h 147"/>
                <a:gd name="T30" fmla="*/ 7 w 17"/>
                <a:gd name="T31" fmla="*/ 4 h 147"/>
                <a:gd name="T32" fmla="*/ 11 w 17"/>
                <a:gd name="T3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47">
                  <a:moveTo>
                    <a:pt x="11" y="0"/>
                  </a:moveTo>
                  <a:cubicBezTo>
                    <a:pt x="11" y="0"/>
                    <a:pt x="9" y="1"/>
                    <a:pt x="7" y="4"/>
                  </a:cubicBezTo>
                  <a:cubicBezTo>
                    <a:pt x="5" y="8"/>
                    <a:pt x="3" y="13"/>
                    <a:pt x="2" y="20"/>
                  </a:cubicBezTo>
                  <a:cubicBezTo>
                    <a:pt x="0" y="26"/>
                    <a:pt x="0" y="34"/>
                    <a:pt x="1" y="44"/>
                  </a:cubicBezTo>
                  <a:cubicBezTo>
                    <a:pt x="1" y="53"/>
                    <a:pt x="2" y="63"/>
                    <a:pt x="3" y="73"/>
                  </a:cubicBezTo>
                  <a:cubicBezTo>
                    <a:pt x="5" y="94"/>
                    <a:pt x="9" y="112"/>
                    <a:pt x="12" y="126"/>
                  </a:cubicBezTo>
                  <a:cubicBezTo>
                    <a:pt x="13" y="132"/>
                    <a:pt x="14" y="138"/>
                    <a:pt x="15" y="142"/>
                  </a:cubicBezTo>
                  <a:cubicBezTo>
                    <a:pt x="16" y="143"/>
                    <a:pt x="16" y="145"/>
                    <a:pt x="16" y="146"/>
                  </a:cubicBezTo>
                  <a:cubicBezTo>
                    <a:pt x="16" y="147"/>
                    <a:pt x="17" y="147"/>
                    <a:pt x="17" y="147"/>
                  </a:cubicBezTo>
                  <a:cubicBezTo>
                    <a:pt x="17" y="147"/>
                    <a:pt x="16" y="147"/>
                    <a:pt x="16" y="146"/>
                  </a:cubicBezTo>
                  <a:cubicBezTo>
                    <a:pt x="16" y="145"/>
                    <a:pt x="15" y="143"/>
                    <a:pt x="15" y="142"/>
                  </a:cubicBezTo>
                  <a:cubicBezTo>
                    <a:pt x="14" y="138"/>
                    <a:pt x="13" y="133"/>
                    <a:pt x="11" y="126"/>
                  </a:cubicBezTo>
                  <a:cubicBezTo>
                    <a:pt x="8" y="113"/>
                    <a:pt x="5" y="94"/>
                    <a:pt x="2" y="73"/>
                  </a:cubicBezTo>
                  <a:cubicBezTo>
                    <a:pt x="1" y="63"/>
                    <a:pt x="1" y="53"/>
                    <a:pt x="0" y="44"/>
                  </a:cubicBezTo>
                  <a:cubicBezTo>
                    <a:pt x="0" y="34"/>
                    <a:pt x="0" y="26"/>
                    <a:pt x="1" y="19"/>
                  </a:cubicBezTo>
                  <a:cubicBezTo>
                    <a:pt x="2" y="13"/>
                    <a:pt x="5" y="7"/>
                    <a:pt x="7" y="4"/>
                  </a:cubicBezTo>
                  <a:cubicBezTo>
                    <a:pt x="9" y="1"/>
                    <a:pt x="11" y="0"/>
                    <a:pt x="1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17">
              <a:extLst>
                <a:ext uri="{FF2B5EF4-FFF2-40B4-BE49-F238E27FC236}">
                  <a16:creationId xmlns:a16="http://schemas.microsoft.com/office/drawing/2014/main" id="{BFCFEBF9-E276-4489-97CD-E4D772C96247}"/>
                </a:ext>
              </a:extLst>
            </p:cNvPr>
            <p:cNvSpPr>
              <a:spLocks/>
            </p:cNvSpPr>
            <p:nvPr/>
          </p:nvSpPr>
          <p:spPr bwMode="auto">
            <a:xfrm>
              <a:off x="2954" y="1095"/>
              <a:ext cx="200" cy="131"/>
            </a:xfrm>
            <a:custGeom>
              <a:avLst/>
              <a:gdLst>
                <a:gd name="T0" fmla="*/ 84 w 84"/>
                <a:gd name="T1" fmla="*/ 0 h 55"/>
                <a:gd name="T2" fmla="*/ 83 w 84"/>
                <a:gd name="T3" fmla="*/ 1 h 55"/>
                <a:gd name="T4" fmla="*/ 80 w 84"/>
                <a:gd name="T5" fmla="*/ 2 h 55"/>
                <a:gd name="T6" fmla="*/ 71 w 84"/>
                <a:gd name="T7" fmla="*/ 7 h 55"/>
                <a:gd name="T8" fmla="*/ 41 w 84"/>
                <a:gd name="T9" fmla="*/ 26 h 55"/>
                <a:gd name="T10" fmla="*/ 12 w 84"/>
                <a:gd name="T11" fmla="*/ 46 h 55"/>
                <a:gd name="T12" fmla="*/ 3 w 84"/>
                <a:gd name="T13" fmla="*/ 53 h 55"/>
                <a:gd name="T14" fmla="*/ 0 w 84"/>
                <a:gd name="T15" fmla="*/ 54 h 55"/>
                <a:gd name="T16" fmla="*/ 0 w 84"/>
                <a:gd name="T17" fmla="*/ 55 h 55"/>
                <a:gd name="T18" fmla="*/ 0 w 84"/>
                <a:gd name="T19" fmla="*/ 54 h 55"/>
                <a:gd name="T20" fmla="*/ 3 w 84"/>
                <a:gd name="T21" fmla="*/ 52 h 55"/>
                <a:gd name="T22" fmla="*/ 11 w 84"/>
                <a:gd name="T23" fmla="*/ 46 h 55"/>
                <a:gd name="T24" fmla="*/ 40 w 84"/>
                <a:gd name="T25" fmla="*/ 25 h 55"/>
                <a:gd name="T26" fmla="*/ 70 w 84"/>
                <a:gd name="T27" fmla="*/ 6 h 55"/>
                <a:gd name="T28" fmla="*/ 80 w 84"/>
                <a:gd name="T29" fmla="*/ 2 h 55"/>
                <a:gd name="T30" fmla="*/ 83 w 84"/>
                <a:gd name="T31" fmla="*/ 1 h 55"/>
                <a:gd name="T32" fmla="*/ 84 w 84"/>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55">
                  <a:moveTo>
                    <a:pt x="84" y="0"/>
                  </a:moveTo>
                  <a:cubicBezTo>
                    <a:pt x="84" y="0"/>
                    <a:pt x="83" y="1"/>
                    <a:pt x="83" y="1"/>
                  </a:cubicBezTo>
                  <a:cubicBezTo>
                    <a:pt x="82" y="1"/>
                    <a:pt x="81" y="2"/>
                    <a:pt x="80" y="2"/>
                  </a:cubicBezTo>
                  <a:cubicBezTo>
                    <a:pt x="78" y="3"/>
                    <a:pt x="75" y="5"/>
                    <a:pt x="71" y="7"/>
                  </a:cubicBezTo>
                  <a:cubicBezTo>
                    <a:pt x="63" y="11"/>
                    <a:pt x="52" y="18"/>
                    <a:pt x="41" y="26"/>
                  </a:cubicBezTo>
                  <a:cubicBezTo>
                    <a:pt x="29" y="34"/>
                    <a:pt x="19" y="41"/>
                    <a:pt x="12" y="46"/>
                  </a:cubicBezTo>
                  <a:cubicBezTo>
                    <a:pt x="8" y="49"/>
                    <a:pt x="5" y="51"/>
                    <a:pt x="3" y="53"/>
                  </a:cubicBezTo>
                  <a:cubicBezTo>
                    <a:pt x="2" y="53"/>
                    <a:pt x="1" y="54"/>
                    <a:pt x="0" y="54"/>
                  </a:cubicBezTo>
                  <a:cubicBezTo>
                    <a:pt x="0" y="55"/>
                    <a:pt x="0" y="55"/>
                    <a:pt x="0" y="55"/>
                  </a:cubicBezTo>
                  <a:cubicBezTo>
                    <a:pt x="0" y="55"/>
                    <a:pt x="0" y="54"/>
                    <a:pt x="0" y="54"/>
                  </a:cubicBezTo>
                  <a:cubicBezTo>
                    <a:pt x="1" y="53"/>
                    <a:pt x="2" y="53"/>
                    <a:pt x="3" y="52"/>
                  </a:cubicBezTo>
                  <a:cubicBezTo>
                    <a:pt x="5" y="50"/>
                    <a:pt x="8" y="48"/>
                    <a:pt x="11" y="46"/>
                  </a:cubicBezTo>
                  <a:cubicBezTo>
                    <a:pt x="19" y="40"/>
                    <a:pt x="29" y="33"/>
                    <a:pt x="40" y="25"/>
                  </a:cubicBezTo>
                  <a:cubicBezTo>
                    <a:pt x="52" y="17"/>
                    <a:pt x="62" y="11"/>
                    <a:pt x="70" y="6"/>
                  </a:cubicBezTo>
                  <a:cubicBezTo>
                    <a:pt x="74" y="4"/>
                    <a:pt x="78" y="3"/>
                    <a:pt x="80" y="2"/>
                  </a:cubicBezTo>
                  <a:cubicBezTo>
                    <a:pt x="81" y="1"/>
                    <a:pt x="82" y="1"/>
                    <a:pt x="83" y="1"/>
                  </a:cubicBezTo>
                  <a:cubicBezTo>
                    <a:pt x="83" y="0"/>
                    <a:pt x="84" y="0"/>
                    <a:pt x="8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18">
              <a:extLst>
                <a:ext uri="{FF2B5EF4-FFF2-40B4-BE49-F238E27FC236}">
                  <a16:creationId xmlns:a16="http://schemas.microsoft.com/office/drawing/2014/main" id="{D428C13E-FB7D-421C-A4DE-DB4201E037B4}"/>
                </a:ext>
              </a:extLst>
            </p:cNvPr>
            <p:cNvSpPr>
              <a:spLocks/>
            </p:cNvSpPr>
            <p:nvPr/>
          </p:nvSpPr>
          <p:spPr bwMode="auto">
            <a:xfrm>
              <a:off x="3429" y="1081"/>
              <a:ext cx="178" cy="76"/>
            </a:xfrm>
            <a:custGeom>
              <a:avLst/>
              <a:gdLst>
                <a:gd name="T0" fmla="*/ 75 w 75"/>
                <a:gd name="T1" fmla="*/ 32 h 32"/>
                <a:gd name="T2" fmla="*/ 74 w 75"/>
                <a:gd name="T3" fmla="*/ 32 h 32"/>
                <a:gd name="T4" fmla="*/ 72 w 75"/>
                <a:gd name="T5" fmla="*/ 30 h 32"/>
                <a:gd name="T6" fmla="*/ 65 w 75"/>
                <a:gd name="T7" fmla="*/ 25 h 32"/>
                <a:gd name="T8" fmla="*/ 39 w 75"/>
                <a:gd name="T9" fmla="*/ 12 h 32"/>
                <a:gd name="T10" fmla="*/ 12 w 75"/>
                <a:gd name="T11" fmla="*/ 3 h 32"/>
                <a:gd name="T12" fmla="*/ 3 w 75"/>
                <a:gd name="T13" fmla="*/ 1 h 32"/>
                <a:gd name="T14" fmla="*/ 1 w 75"/>
                <a:gd name="T15" fmla="*/ 0 h 32"/>
                <a:gd name="T16" fmla="*/ 0 w 75"/>
                <a:gd name="T17" fmla="*/ 0 h 32"/>
                <a:gd name="T18" fmla="*/ 1 w 75"/>
                <a:gd name="T19" fmla="*/ 0 h 32"/>
                <a:gd name="T20" fmla="*/ 3 w 75"/>
                <a:gd name="T21" fmla="*/ 0 h 32"/>
                <a:gd name="T22" fmla="*/ 12 w 75"/>
                <a:gd name="T23" fmla="*/ 2 h 32"/>
                <a:gd name="T24" fmla="*/ 40 w 75"/>
                <a:gd name="T25" fmla="*/ 11 h 32"/>
                <a:gd name="T26" fmla="*/ 65 w 75"/>
                <a:gd name="T27" fmla="*/ 25 h 32"/>
                <a:gd name="T28" fmla="*/ 75 w 75"/>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32">
                  <a:moveTo>
                    <a:pt x="75" y="32"/>
                  </a:moveTo>
                  <a:cubicBezTo>
                    <a:pt x="74" y="32"/>
                    <a:pt x="74" y="32"/>
                    <a:pt x="74" y="32"/>
                  </a:cubicBezTo>
                  <a:cubicBezTo>
                    <a:pt x="73" y="31"/>
                    <a:pt x="73" y="31"/>
                    <a:pt x="72" y="30"/>
                  </a:cubicBezTo>
                  <a:cubicBezTo>
                    <a:pt x="70" y="29"/>
                    <a:pt x="68" y="27"/>
                    <a:pt x="65" y="25"/>
                  </a:cubicBezTo>
                  <a:cubicBezTo>
                    <a:pt x="59" y="21"/>
                    <a:pt x="50" y="16"/>
                    <a:pt x="39" y="12"/>
                  </a:cubicBezTo>
                  <a:cubicBezTo>
                    <a:pt x="29" y="8"/>
                    <a:pt x="19" y="5"/>
                    <a:pt x="12" y="3"/>
                  </a:cubicBezTo>
                  <a:cubicBezTo>
                    <a:pt x="8" y="2"/>
                    <a:pt x="5" y="1"/>
                    <a:pt x="3" y="1"/>
                  </a:cubicBezTo>
                  <a:cubicBezTo>
                    <a:pt x="3" y="0"/>
                    <a:pt x="2" y="0"/>
                    <a:pt x="1" y="0"/>
                  </a:cubicBezTo>
                  <a:cubicBezTo>
                    <a:pt x="1" y="0"/>
                    <a:pt x="0" y="0"/>
                    <a:pt x="0" y="0"/>
                  </a:cubicBezTo>
                  <a:cubicBezTo>
                    <a:pt x="0" y="0"/>
                    <a:pt x="1" y="0"/>
                    <a:pt x="1" y="0"/>
                  </a:cubicBezTo>
                  <a:cubicBezTo>
                    <a:pt x="2" y="0"/>
                    <a:pt x="3" y="0"/>
                    <a:pt x="3" y="0"/>
                  </a:cubicBezTo>
                  <a:cubicBezTo>
                    <a:pt x="6" y="1"/>
                    <a:pt x="8" y="1"/>
                    <a:pt x="12" y="2"/>
                  </a:cubicBezTo>
                  <a:cubicBezTo>
                    <a:pt x="19" y="4"/>
                    <a:pt x="29" y="7"/>
                    <a:pt x="40" y="11"/>
                  </a:cubicBezTo>
                  <a:cubicBezTo>
                    <a:pt x="50" y="15"/>
                    <a:pt x="59" y="20"/>
                    <a:pt x="65" y="25"/>
                  </a:cubicBezTo>
                  <a:cubicBezTo>
                    <a:pt x="71" y="29"/>
                    <a:pt x="75" y="32"/>
                    <a:pt x="75"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19">
              <a:extLst>
                <a:ext uri="{FF2B5EF4-FFF2-40B4-BE49-F238E27FC236}">
                  <a16:creationId xmlns:a16="http://schemas.microsoft.com/office/drawing/2014/main" id="{BC532C13-2CB8-4777-BA27-8CF279A79033}"/>
                </a:ext>
              </a:extLst>
            </p:cNvPr>
            <p:cNvSpPr>
              <a:spLocks/>
            </p:cNvSpPr>
            <p:nvPr/>
          </p:nvSpPr>
          <p:spPr bwMode="auto">
            <a:xfrm>
              <a:off x="3118" y="1800"/>
              <a:ext cx="38" cy="83"/>
            </a:xfrm>
            <a:custGeom>
              <a:avLst/>
              <a:gdLst>
                <a:gd name="T0" fmla="*/ 16 w 16"/>
                <a:gd name="T1" fmla="*/ 35 h 35"/>
                <a:gd name="T2" fmla="*/ 14 w 16"/>
                <a:gd name="T3" fmla="*/ 34 h 35"/>
                <a:gd name="T4" fmla="*/ 10 w 16"/>
                <a:gd name="T5" fmla="*/ 32 h 35"/>
                <a:gd name="T6" fmla="*/ 2 w 16"/>
                <a:gd name="T7" fmla="*/ 20 h 35"/>
                <a:gd name="T8" fmla="*/ 3 w 16"/>
                <a:gd name="T9" fmla="*/ 6 h 35"/>
                <a:gd name="T10" fmla="*/ 6 w 16"/>
                <a:gd name="T11" fmla="*/ 2 h 35"/>
                <a:gd name="T12" fmla="*/ 7 w 16"/>
                <a:gd name="T13" fmla="*/ 0 h 35"/>
                <a:gd name="T14" fmla="*/ 4 w 16"/>
                <a:gd name="T15" fmla="*/ 6 h 35"/>
                <a:gd name="T16" fmla="*/ 2 w 16"/>
                <a:gd name="T17" fmla="*/ 20 h 35"/>
                <a:gd name="T18" fmla="*/ 11 w 16"/>
                <a:gd name="T19" fmla="*/ 32 h 35"/>
                <a:gd name="T20" fmla="*/ 16 w 16"/>
                <a:gd name="T2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5">
                  <a:moveTo>
                    <a:pt x="16" y="35"/>
                  </a:moveTo>
                  <a:cubicBezTo>
                    <a:pt x="16" y="35"/>
                    <a:pt x="15" y="35"/>
                    <a:pt x="14" y="34"/>
                  </a:cubicBezTo>
                  <a:cubicBezTo>
                    <a:pt x="13" y="34"/>
                    <a:pt x="12" y="33"/>
                    <a:pt x="10" y="32"/>
                  </a:cubicBezTo>
                  <a:cubicBezTo>
                    <a:pt x="7" y="30"/>
                    <a:pt x="3" y="26"/>
                    <a:pt x="2" y="20"/>
                  </a:cubicBezTo>
                  <a:cubicBezTo>
                    <a:pt x="0" y="14"/>
                    <a:pt x="2" y="9"/>
                    <a:pt x="3" y="6"/>
                  </a:cubicBezTo>
                  <a:cubicBezTo>
                    <a:pt x="4" y="4"/>
                    <a:pt x="5" y="3"/>
                    <a:pt x="6" y="2"/>
                  </a:cubicBezTo>
                  <a:cubicBezTo>
                    <a:pt x="6" y="1"/>
                    <a:pt x="7" y="0"/>
                    <a:pt x="7" y="0"/>
                  </a:cubicBezTo>
                  <a:cubicBezTo>
                    <a:pt x="7" y="1"/>
                    <a:pt x="5" y="2"/>
                    <a:pt x="4" y="6"/>
                  </a:cubicBezTo>
                  <a:cubicBezTo>
                    <a:pt x="2" y="9"/>
                    <a:pt x="1" y="14"/>
                    <a:pt x="2" y="20"/>
                  </a:cubicBezTo>
                  <a:cubicBezTo>
                    <a:pt x="4" y="26"/>
                    <a:pt x="8" y="29"/>
                    <a:pt x="11" y="32"/>
                  </a:cubicBezTo>
                  <a:cubicBezTo>
                    <a:pt x="14" y="34"/>
                    <a:pt x="16" y="35"/>
                    <a:pt x="16"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0">
              <a:extLst>
                <a:ext uri="{FF2B5EF4-FFF2-40B4-BE49-F238E27FC236}">
                  <a16:creationId xmlns:a16="http://schemas.microsoft.com/office/drawing/2014/main" id="{C0B1AE4F-3B79-41BF-A4C8-C4D6662DE06B}"/>
                </a:ext>
              </a:extLst>
            </p:cNvPr>
            <p:cNvSpPr>
              <a:spLocks/>
            </p:cNvSpPr>
            <p:nvPr/>
          </p:nvSpPr>
          <p:spPr bwMode="auto">
            <a:xfrm>
              <a:off x="3125" y="1779"/>
              <a:ext cx="7" cy="26"/>
            </a:xfrm>
            <a:custGeom>
              <a:avLst/>
              <a:gdLst>
                <a:gd name="T0" fmla="*/ 0 w 3"/>
                <a:gd name="T1" fmla="*/ 0 h 11"/>
                <a:gd name="T2" fmla="*/ 2 w 3"/>
                <a:gd name="T3" fmla="*/ 5 h 11"/>
                <a:gd name="T4" fmla="*/ 3 w 3"/>
                <a:gd name="T5" fmla="*/ 11 h 11"/>
                <a:gd name="T6" fmla="*/ 1 w 3"/>
                <a:gd name="T7" fmla="*/ 6 h 11"/>
                <a:gd name="T8" fmla="*/ 0 w 3"/>
                <a:gd name="T9" fmla="*/ 0 h 11"/>
              </a:gdLst>
              <a:ahLst/>
              <a:cxnLst>
                <a:cxn ang="0">
                  <a:pos x="T0" y="T1"/>
                </a:cxn>
                <a:cxn ang="0">
                  <a:pos x="T2" y="T3"/>
                </a:cxn>
                <a:cxn ang="0">
                  <a:pos x="T4" y="T5"/>
                </a:cxn>
                <a:cxn ang="0">
                  <a:pos x="T6" y="T7"/>
                </a:cxn>
                <a:cxn ang="0">
                  <a:pos x="T8" y="T9"/>
                </a:cxn>
              </a:cxnLst>
              <a:rect l="0" t="0" r="r" b="b"/>
              <a:pathLst>
                <a:path w="3" h="11">
                  <a:moveTo>
                    <a:pt x="0" y="0"/>
                  </a:moveTo>
                  <a:cubicBezTo>
                    <a:pt x="0" y="0"/>
                    <a:pt x="1" y="3"/>
                    <a:pt x="2" y="5"/>
                  </a:cubicBezTo>
                  <a:cubicBezTo>
                    <a:pt x="3" y="8"/>
                    <a:pt x="3" y="11"/>
                    <a:pt x="3" y="11"/>
                  </a:cubicBezTo>
                  <a:cubicBezTo>
                    <a:pt x="3" y="11"/>
                    <a:pt x="2" y="8"/>
                    <a:pt x="1" y="6"/>
                  </a:cubicBezTo>
                  <a:cubicBezTo>
                    <a:pt x="0" y="3"/>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1">
              <a:extLst>
                <a:ext uri="{FF2B5EF4-FFF2-40B4-BE49-F238E27FC236}">
                  <a16:creationId xmlns:a16="http://schemas.microsoft.com/office/drawing/2014/main" id="{BB5C4641-C126-4010-BABB-CCCED8EE3B6E}"/>
                </a:ext>
              </a:extLst>
            </p:cNvPr>
            <p:cNvSpPr>
              <a:spLocks/>
            </p:cNvSpPr>
            <p:nvPr/>
          </p:nvSpPr>
          <p:spPr bwMode="auto">
            <a:xfrm>
              <a:off x="3014" y="1883"/>
              <a:ext cx="529" cy="2025"/>
            </a:xfrm>
            <a:custGeom>
              <a:avLst/>
              <a:gdLst>
                <a:gd name="T0" fmla="*/ 101 w 223"/>
                <a:gd name="T1" fmla="*/ 853 h 853"/>
                <a:gd name="T2" fmla="*/ 223 w 223"/>
                <a:gd name="T3" fmla="*/ 853 h 853"/>
                <a:gd name="T4" fmla="*/ 221 w 223"/>
                <a:gd name="T5" fmla="*/ 431 h 853"/>
                <a:gd name="T6" fmla="*/ 220 w 223"/>
                <a:gd name="T7" fmla="*/ 2 h 853"/>
                <a:gd name="T8" fmla="*/ 55 w 223"/>
                <a:gd name="T9" fmla="*/ 0 h 853"/>
                <a:gd name="T10" fmla="*/ 25 w 223"/>
                <a:gd name="T11" fmla="*/ 56 h 853"/>
                <a:gd name="T12" fmla="*/ 2 w 223"/>
                <a:gd name="T13" fmla="*/ 128 h 853"/>
                <a:gd name="T14" fmla="*/ 20 w 223"/>
                <a:gd name="T15" fmla="*/ 227 h 853"/>
                <a:gd name="T16" fmla="*/ 65 w 223"/>
                <a:gd name="T17" fmla="*/ 371 h 853"/>
                <a:gd name="T18" fmla="*/ 101 w 223"/>
                <a:gd name="T19"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853">
                  <a:moveTo>
                    <a:pt x="101" y="853"/>
                  </a:moveTo>
                  <a:cubicBezTo>
                    <a:pt x="223" y="853"/>
                    <a:pt x="223" y="853"/>
                    <a:pt x="223" y="853"/>
                  </a:cubicBezTo>
                  <a:cubicBezTo>
                    <a:pt x="221" y="431"/>
                    <a:pt x="221" y="431"/>
                    <a:pt x="221" y="431"/>
                  </a:cubicBezTo>
                  <a:cubicBezTo>
                    <a:pt x="220" y="2"/>
                    <a:pt x="220" y="2"/>
                    <a:pt x="220" y="2"/>
                  </a:cubicBezTo>
                  <a:cubicBezTo>
                    <a:pt x="55" y="0"/>
                    <a:pt x="55" y="0"/>
                    <a:pt x="55" y="0"/>
                  </a:cubicBezTo>
                  <a:cubicBezTo>
                    <a:pt x="25" y="56"/>
                    <a:pt x="25" y="56"/>
                    <a:pt x="25" y="56"/>
                  </a:cubicBezTo>
                  <a:cubicBezTo>
                    <a:pt x="13" y="78"/>
                    <a:pt x="5" y="103"/>
                    <a:pt x="2" y="128"/>
                  </a:cubicBezTo>
                  <a:cubicBezTo>
                    <a:pt x="0" y="148"/>
                    <a:pt x="15" y="211"/>
                    <a:pt x="20" y="227"/>
                  </a:cubicBezTo>
                  <a:cubicBezTo>
                    <a:pt x="65" y="371"/>
                    <a:pt x="65" y="371"/>
                    <a:pt x="65" y="371"/>
                  </a:cubicBezTo>
                  <a:lnTo>
                    <a:pt x="101" y="853"/>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22">
              <a:extLst>
                <a:ext uri="{FF2B5EF4-FFF2-40B4-BE49-F238E27FC236}">
                  <a16:creationId xmlns:a16="http://schemas.microsoft.com/office/drawing/2014/main" id="{BC770EE5-416A-41DF-A694-465A52B8E7B9}"/>
                </a:ext>
              </a:extLst>
            </p:cNvPr>
            <p:cNvSpPr>
              <a:spLocks/>
            </p:cNvSpPr>
            <p:nvPr/>
          </p:nvSpPr>
          <p:spPr bwMode="auto">
            <a:xfrm>
              <a:off x="3322" y="1888"/>
              <a:ext cx="656" cy="1928"/>
            </a:xfrm>
            <a:custGeom>
              <a:avLst/>
              <a:gdLst>
                <a:gd name="T0" fmla="*/ 126 w 276"/>
                <a:gd name="T1" fmla="*/ 0 h 812"/>
                <a:gd name="T2" fmla="*/ 260 w 276"/>
                <a:gd name="T3" fmla="*/ 366 h 812"/>
                <a:gd name="T4" fmla="*/ 243 w 276"/>
                <a:gd name="T5" fmla="*/ 509 h 812"/>
                <a:gd name="T6" fmla="*/ 88 w 276"/>
                <a:gd name="T7" fmla="*/ 812 h 812"/>
                <a:gd name="T8" fmla="*/ 0 w 276"/>
                <a:gd name="T9" fmla="*/ 703 h 812"/>
                <a:gd name="T10" fmla="*/ 130 w 276"/>
                <a:gd name="T11" fmla="*/ 431 h 812"/>
                <a:gd name="T12" fmla="*/ 15 w 276"/>
                <a:gd name="T13" fmla="*/ 245 h 812"/>
                <a:gd name="T14" fmla="*/ 35 w 276"/>
                <a:gd name="T15" fmla="*/ 1 h 812"/>
                <a:gd name="T16" fmla="*/ 89 w 276"/>
                <a:gd name="T17" fmla="*/ 0 h 812"/>
                <a:gd name="T18" fmla="*/ 126 w 276"/>
                <a:gd name="T19" fmla="*/ 0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812">
                  <a:moveTo>
                    <a:pt x="126" y="0"/>
                  </a:moveTo>
                  <a:cubicBezTo>
                    <a:pt x="260" y="366"/>
                    <a:pt x="260" y="366"/>
                    <a:pt x="260" y="366"/>
                  </a:cubicBezTo>
                  <a:cubicBezTo>
                    <a:pt x="276" y="415"/>
                    <a:pt x="270" y="463"/>
                    <a:pt x="243" y="509"/>
                  </a:cubicBezTo>
                  <a:cubicBezTo>
                    <a:pt x="88" y="812"/>
                    <a:pt x="88" y="812"/>
                    <a:pt x="88" y="812"/>
                  </a:cubicBezTo>
                  <a:cubicBezTo>
                    <a:pt x="0" y="703"/>
                    <a:pt x="0" y="703"/>
                    <a:pt x="0" y="703"/>
                  </a:cubicBezTo>
                  <a:cubicBezTo>
                    <a:pt x="130" y="431"/>
                    <a:pt x="130" y="431"/>
                    <a:pt x="130" y="431"/>
                  </a:cubicBezTo>
                  <a:cubicBezTo>
                    <a:pt x="15" y="245"/>
                    <a:pt x="15" y="245"/>
                    <a:pt x="15" y="245"/>
                  </a:cubicBezTo>
                  <a:cubicBezTo>
                    <a:pt x="35" y="1"/>
                    <a:pt x="35" y="1"/>
                    <a:pt x="35" y="1"/>
                  </a:cubicBezTo>
                  <a:cubicBezTo>
                    <a:pt x="89" y="0"/>
                    <a:pt x="89" y="0"/>
                    <a:pt x="89" y="0"/>
                  </a:cubicBezTo>
                  <a:lnTo>
                    <a:pt x="126" y="0"/>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23">
              <a:extLst>
                <a:ext uri="{FF2B5EF4-FFF2-40B4-BE49-F238E27FC236}">
                  <a16:creationId xmlns:a16="http://schemas.microsoft.com/office/drawing/2014/main" id="{605B9158-1FCB-4E78-982D-E4D71C00D2B3}"/>
                </a:ext>
              </a:extLst>
            </p:cNvPr>
            <p:cNvSpPr>
              <a:spLocks/>
            </p:cNvSpPr>
            <p:nvPr/>
          </p:nvSpPr>
          <p:spPr bwMode="auto">
            <a:xfrm>
              <a:off x="3510" y="2180"/>
              <a:ext cx="36" cy="1728"/>
            </a:xfrm>
            <a:custGeom>
              <a:avLst/>
              <a:gdLst>
                <a:gd name="T0" fmla="*/ 0 w 15"/>
                <a:gd name="T1" fmla="*/ 0 h 728"/>
                <a:gd name="T2" fmla="*/ 0 w 15"/>
                <a:gd name="T3" fmla="*/ 2 h 728"/>
                <a:gd name="T4" fmla="*/ 0 w 15"/>
                <a:gd name="T5" fmla="*/ 7 h 728"/>
                <a:gd name="T6" fmla="*/ 1 w 15"/>
                <a:gd name="T7" fmla="*/ 28 h 728"/>
                <a:gd name="T8" fmla="*/ 5 w 15"/>
                <a:gd name="T9" fmla="*/ 106 h 728"/>
                <a:gd name="T10" fmla="*/ 11 w 15"/>
                <a:gd name="T11" fmla="*/ 222 h 728"/>
                <a:gd name="T12" fmla="*/ 14 w 15"/>
                <a:gd name="T13" fmla="*/ 290 h 728"/>
                <a:gd name="T14" fmla="*/ 14 w 15"/>
                <a:gd name="T15" fmla="*/ 326 h 728"/>
                <a:gd name="T16" fmla="*/ 14 w 15"/>
                <a:gd name="T17" fmla="*/ 363 h 728"/>
                <a:gd name="T18" fmla="*/ 15 w 15"/>
                <a:gd name="T19" fmla="*/ 621 h 728"/>
                <a:gd name="T20" fmla="*/ 15 w 15"/>
                <a:gd name="T21" fmla="*/ 699 h 728"/>
                <a:gd name="T22" fmla="*/ 14 w 15"/>
                <a:gd name="T23" fmla="*/ 720 h 728"/>
                <a:gd name="T24" fmla="*/ 14 w 15"/>
                <a:gd name="T25" fmla="*/ 726 h 728"/>
                <a:gd name="T26" fmla="*/ 14 w 15"/>
                <a:gd name="T27" fmla="*/ 728 h 728"/>
                <a:gd name="T28" fmla="*/ 14 w 15"/>
                <a:gd name="T29" fmla="*/ 726 h 728"/>
                <a:gd name="T30" fmla="*/ 14 w 15"/>
                <a:gd name="T31" fmla="*/ 720 h 728"/>
                <a:gd name="T32" fmla="*/ 14 w 15"/>
                <a:gd name="T33" fmla="*/ 699 h 728"/>
                <a:gd name="T34" fmla="*/ 13 w 15"/>
                <a:gd name="T35" fmla="*/ 621 h 728"/>
                <a:gd name="T36" fmla="*/ 12 w 15"/>
                <a:gd name="T37" fmla="*/ 363 h 728"/>
                <a:gd name="T38" fmla="*/ 12 w 15"/>
                <a:gd name="T39" fmla="*/ 326 h 728"/>
                <a:gd name="T40" fmla="*/ 12 w 15"/>
                <a:gd name="T41" fmla="*/ 290 h 728"/>
                <a:gd name="T42" fmla="*/ 9 w 15"/>
                <a:gd name="T43" fmla="*/ 222 h 728"/>
                <a:gd name="T44" fmla="*/ 4 w 15"/>
                <a:gd name="T45" fmla="*/ 106 h 728"/>
                <a:gd name="T46" fmla="*/ 1 w 15"/>
                <a:gd name="T47" fmla="*/ 28 h 728"/>
                <a:gd name="T48" fmla="*/ 0 w 15"/>
                <a:gd name="T49" fmla="*/ 7 h 728"/>
                <a:gd name="T50" fmla="*/ 0 w 15"/>
                <a:gd name="T51" fmla="*/ 2 h 728"/>
                <a:gd name="T52" fmla="*/ 0 w 15"/>
                <a:gd name="T53" fmla="*/ 0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728">
                  <a:moveTo>
                    <a:pt x="0" y="0"/>
                  </a:moveTo>
                  <a:cubicBezTo>
                    <a:pt x="0" y="0"/>
                    <a:pt x="0" y="0"/>
                    <a:pt x="0" y="2"/>
                  </a:cubicBezTo>
                  <a:cubicBezTo>
                    <a:pt x="0" y="3"/>
                    <a:pt x="0" y="5"/>
                    <a:pt x="0" y="7"/>
                  </a:cubicBezTo>
                  <a:cubicBezTo>
                    <a:pt x="1" y="12"/>
                    <a:pt x="1" y="19"/>
                    <a:pt x="1" y="28"/>
                  </a:cubicBezTo>
                  <a:cubicBezTo>
                    <a:pt x="2" y="47"/>
                    <a:pt x="4" y="73"/>
                    <a:pt x="5" y="106"/>
                  </a:cubicBezTo>
                  <a:cubicBezTo>
                    <a:pt x="7" y="139"/>
                    <a:pt x="9" y="178"/>
                    <a:pt x="11" y="222"/>
                  </a:cubicBezTo>
                  <a:cubicBezTo>
                    <a:pt x="11" y="244"/>
                    <a:pt x="13" y="266"/>
                    <a:pt x="14" y="290"/>
                  </a:cubicBezTo>
                  <a:cubicBezTo>
                    <a:pt x="14" y="302"/>
                    <a:pt x="14" y="314"/>
                    <a:pt x="14" y="326"/>
                  </a:cubicBezTo>
                  <a:cubicBezTo>
                    <a:pt x="14" y="338"/>
                    <a:pt x="14" y="351"/>
                    <a:pt x="14" y="363"/>
                  </a:cubicBezTo>
                  <a:cubicBezTo>
                    <a:pt x="14" y="464"/>
                    <a:pt x="15" y="555"/>
                    <a:pt x="15" y="621"/>
                  </a:cubicBezTo>
                  <a:cubicBezTo>
                    <a:pt x="15" y="654"/>
                    <a:pt x="15" y="680"/>
                    <a:pt x="15" y="699"/>
                  </a:cubicBezTo>
                  <a:cubicBezTo>
                    <a:pt x="15" y="708"/>
                    <a:pt x="14" y="715"/>
                    <a:pt x="14" y="720"/>
                  </a:cubicBezTo>
                  <a:cubicBezTo>
                    <a:pt x="14" y="723"/>
                    <a:pt x="14" y="724"/>
                    <a:pt x="14" y="726"/>
                  </a:cubicBezTo>
                  <a:cubicBezTo>
                    <a:pt x="14" y="727"/>
                    <a:pt x="14" y="728"/>
                    <a:pt x="14" y="728"/>
                  </a:cubicBezTo>
                  <a:cubicBezTo>
                    <a:pt x="14" y="728"/>
                    <a:pt x="14" y="727"/>
                    <a:pt x="14" y="726"/>
                  </a:cubicBezTo>
                  <a:cubicBezTo>
                    <a:pt x="14" y="724"/>
                    <a:pt x="14" y="723"/>
                    <a:pt x="14" y="720"/>
                  </a:cubicBezTo>
                  <a:cubicBezTo>
                    <a:pt x="14" y="715"/>
                    <a:pt x="14" y="708"/>
                    <a:pt x="14" y="699"/>
                  </a:cubicBezTo>
                  <a:cubicBezTo>
                    <a:pt x="14" y="680"/>
                    <a:pt x="13" y="654"/>
                    <a:pt x="13" y="621"/>
                  </a:cubicBezTo>
                  <a:cubicBezTo>
                    <a:pt x="13" y="555"/>
                    <a:pt x="13" y="464"/>
                    <a:pt x="12" y="363"/>
                  </a:cubicBezTo>
                  <a:cubicBezTo>
                    <a:pt x="12" y="351"/>
                    <a:pt x="12" y="338"/>
                    <a:pt x="12" y="326"/>
                  </a:cubicBezTo>
                  <a:cubicBezTo>
                    <a:pt x="12" y="314"/>
                    <a:pt x="12" y="302"/>
                    <a:pt x="12" y="290"/>
                  </a:cubicBezTo>
                  <a:cubicBezTo>
                    <a:pt x="11" y="266"/>
                    <a:pt x="10" y="244"/>
                    <a:pt x="9" y="222"/>
                  </a:cubicBezTo>
                  <a:cubicBezTo>
                    <a:pt x="7" y="178"/>
                    <a:pt x="5" y="139"/>
                    <a:pt x="4" y="106"/>
                  </a:cubicBezTo>
                  <a:cubicBezTo>
                    <a:pt x="2" y="73"/>
                    <a:pt x="1" y="47"/>
                    <a:pt x="1" y="28"/>
                  </a:cubicBezTo>
                  <a:cubicBezTo>
                    <a:pt x="0" y="19"/>
                    <a:pt x="0" y="12"/>
                    <a:pt x="0" y="7"/>
                  </a:cubicBezTo>
                  <a:cubicBezTo>
                    <a:pt x="0" y="5"/>
                    <a:pt x="0" y="3"/>
                    <a:pt x="0" y="2"/>
                  </a:cubicBezTo>
                  <a:cubicBezTo>
                    <a:pt x="0" y="0"/>
                    <a:pt x="0" y="0"/>
                    <a:pt x="0"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24">
              <a:extLst>
                <a:ext uri="{FF2B5EF4-FFF2-40B4-BE49-F238E27FC236}">
                  <a16:creationId xmlns:a16="http://schemas.microsoft.com/office/drawing/2014/main" id="{E44CC511-EA75-462F-BBDA-D4A283BBF8B5}"/>
                </a:ext>
              </a:extLst>
            </p:cNvPr>
            <p:cNvSpPr>
              <a:spLocks/>
            </p:cNvSpPr>
            <p:nvPr/>
          </p:nvSpPr>
          <p:spPr bwMode="auto">
            <a:xfrm>
              <a:off x="3501" y="1905"/>
              <a:ext cx="14" cy="244"/>
            </a:xfrm>
            <a:custGeom>
              <a:avLst/>
              <a:gdLst>
                <a:gd name="T0" fmla="*/ 1 w 6"/>
                <a:gd name="T1" fmla="*/ 0 h 103"/>
                <a:gd name="T2" fmla="*/ 2 w 6"/>
                <a:gd name="T3" fmla="*/ 4 h 103"/>
                <a:gd name="T4" fmla="*/ 3 w 6"/>
                <a:gd name="T5" fmla="*/ 15 h 103"/>
                <a:gd name="T6" fmla="*/ 6 w 6"/>
                <a:gd name="T7" fmla="*/ 52 h 103"/>
                <a:gd name="T8" fmla="*/ 6 w 6"/>
                <a:gd name="T9" fmla="*/ 88 h 103"/>
                <a:gd name="T10" fmla="*/ 6 w 6"/>
                <a:gd name="T11" fmla="*/ 99 h 103"/>
                <a:gd name="T12" fmla="*/ 5 w 6"/>
                <a:gd name="T13" fmla="*/ 103 h 103"/>
                <a:gd name="T14" fmla="*/ 5 w 6"/>
                <a:gd name="T15" fmla="*/ 88 h 103"/>
                <a:gd name="T16" fmla="*/ 4 w 6"/>
                <a:gd name="T17" fmla="*/ 52 h 103"/>
                <a:gd name="T18" fmla="*/ 2 w 6"/>
                <a:gd name="T19" fmla="*/ 15 h 103"/>
                <a:gd name="T20" fmla="*/ 1 w 6"/>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3">
                  <a:moveTo>
                    <a:pt x="1" y="0"/>
                  </a:moveTo>
                  <a:cubicBezTo>
                    <a:pt x="1" y="0"/>
                    <a:pt x="1" y="2"/>
                    <a:pt x="2" y="4"/>
                  </a:cubicBezTo>
                  <a:cubicBezTo>
                    <a:pt x="2" y="7"/>
                    <a:pt x="2" y="11"/>
                    <a:pt x="3" y="15"/>
                  </a:cubicBezTo>
                  <a:cubicBezTo>
                    <a:pt x="4" y="25"/>
                    <a:pt x="5" y="37"/>
                    <a:pt x="6" y="52"/>
                  </a:cubicBezTo>
                  <a:cubicBezTo>
                    <a:pt x="6" y="66"/>
                    <a:pt x="6" y="79"/>
                    <a:pt x="6" y="88"/>
                  </a:cubicBezTo>
                  <a:cubicBezTo>
                    <a:pt x="6" y="93"/>
                    <a:pt x="6" y="96"/>
                    <a:pt x="6" y="99"/>
                  </a:cubicBezTo>
                  <a:cubicBezTo>
                    <a:pt x="6" y="102"/>
                    <a:pt x="5" y="103"/>
                    <a:pt x="5" y="103"/>
                  </a:cubicBezTo>
                  <a:cubicBezTo>
                    <a:pt x="5" y="103"/>
                    <a:pt x="5" y="97"/>
                    <a:pt x="5" y="88"/>
                  </a:cubicBezTo>
                  <a:cubicBezTo>
                    <a:pt x="5" y="79"/>
                    <a:pt x="4" y="66"/>
                    <a:pt x="4" y="52"/>
                  </a:cubicBezTo>
                  <a:cubicBezTo>
                    <a:pt x="3" y="38"/>
                    <a:pt x="2" y="25"/>
                    <a:pt x="2" y="15"/>
                  </a:cubicBezTo>
                  <a:cubicBezTo>
                    <a:pt x="1" y="6"/>
                    <a:pt x="0" y="0"/>
                    <a:pt x="1"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25">
              <a:extLst>
                <a:ext uri="{FF2B5EF4-FFF2-40B4-BE49-F238E27FC236}">
                  <a16:creationId xmlns:a16="http://schemas.microsoft.com/office/drawing/2014/main" id="{9FB097C9-EC49-492C-AA4D-5D399C4B31C5}"/>
                </a:ext>
              </a:extLst>
            </p:cNvPr>
            <p:cNvSpPr>
              <a:spLocks/>
            </p:cNvSpPr>
            <p:nvPr/>
          </p:nvSpPr>
          <p:spPr bwMode="auto">
            <a:xfrm>
              <a:off x="3427" y="1921"/>
              <a:ext cx="36" cy="36"/>
            </a:xfrm>
            <a:custGeom>
              <a:avLst/>
              <a:gdLst>
                <a:gd name="T0" fmla="*/ 5 w 15"/>
                <a:gd name="T1" fmla="*/ 2 h 15"/>
                <a:gd name="T2" fmla="*/ 2 w 15"/>
                <a:gd name="T3" fmla="*/ 6 h 15"/>
                <a:gd name="T4" fmla="*/ 4 w 15"/>
                <a:gd name="T5" fmla="*/ 11 h 15"/>
                <a:gd name="T6" fmla="*/ 10 w 15"/>
                <a:gd name="T7" fmla="*/ 12 h 15"/>
                <a:gd name="T8" fmla="*/ 13 w 15"/>
                <a:gd name="T9" fmla="*/ 7 h 15"/>
                <a:gd name="T10" fmla="*/ 10 w 15"/>
                <a:gd name="T11" fmla="*/ 3 h 15"/>
                <a:gd name="T12" fmla="*/ 5 w 15"/>
                <a:gd name="T13" fmla="*/ 2 h 15"/>
                <a:gd name="T14" fmla="*/ 6 w 15"/>
                <a:gd name="T15" fmla="*/ 1 h 15"/>
                <a:gd name="T16" fmla="*/ 11 w 15"/>
                <a:gd name="T17" fmla="*/ 1 h 15"/>
                <a:gd name="T18" fmla="*/ 15 w 15"/>
                <a:gd name="T19" fmla="*/ 7 h 15"/>
                <a:gd name="T20" fmla="*/ 11 w 15"/>
                <a:gd name="T21" fmla="*/ 14 h 15"/>
                <a:gd name="T22" fmla="*/ 2 w 15"/>
                <a:gd name="T23" fmla="*/ 12 h 15"/>
                <a:gd name="T24" fmla="*/ 1 w 15"/>
                <a:gd name="T25" fmla="*/ 6 h 15"/>
                <a:gd name="T26" fmla="*/ 3 w 15"/>
                <a:gd name="T27" fmla="*/ 2 h 15"/>
                <a:gd name="T28" fmla="*/ 5 w 15"/>
                <a:gd name="T2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5" y="2"/>
                  </a:moveTo>
                  <a:cubicBezTo>
                    <a:pt x="5" y="2"/>
                    <a:pt x="3" y="3"/>
                    <a:pt x="2" y="6"/>
                  </a:cubicBezTo>
                  <a:cubicBezTo>
                    <a:pt x="2" y="8"/>
                    <a:pt x="2" y="10"/>
                    <a:pt x="4" y="11"/>
                  </a:cubicBezTo>
                  <a:cubicBezTo>
                    <a:pt x="5" y="12"/>
                    <a:pt x="8" y="13"/>
                    <a:pt x="10" y="12"/>
                  </a:cubicBezTo>
                  <a:cubicBezTo>
                    <a:pt x="12" y="11"/>
                    <a:pt x="13" y="9"/>
                    <a:pt x="13" y="7"/>
                  </a:cubicBezTo>
                  <a:cubicBezTo>
                    <a:pt x="13" y="5"/>
                    <a:pt x="11" y="3"/>
                    <a:pt x="10" y="3"/>
                  </a:cubicBezTo>
                  <a:cubicBezTo>
                    <a:pt x="7" y="1"/>
                    <a:pt x="5" y="2"/>
                    <a:pt x="5" y="2"/>
                  </a:cubicBezTo>
                  <a:cubicBezTo>
                    <a:pt x="5" y="2"/>
                    <a:pt x="5" y="1"/>
                    <a:pt x="6" y="1"/>
                  </a:cubicBezTo>
                  <a:cubicBezTo>
                    <a:pt x="7" y="1"/>
                    <a:pt x="9" y="0"/>
                    <a:pt x="11" y="1"/>
                  </a:cubicBezTo>
                  <a:cubicBezTo>
                    <a:pt x="13" y="2"/>
                    <a:pt x="15" y="4"/>
                    <a:pt x="15" y="7"/>
                  </a:cubicBezTo>
                  <a:cubicBezTo>
                    <a:pt x="15" y="10"/>
                    <a:pt x="14" y="13"/>
                    <a:pt x="11" y="14"/>
                  </a:cubicBezTo>
                  <a:cubicBezTo>
                    <a:pt x="7" y="15"/>
                    <a:pt x="4" y="14"/>
                    <a:pt x="2" y="12"/>
                  </a:cubicBezTo>
                  <a:cubicBezTo>
                    <a:pt x="0" y="11"/>
                    <a:pt x="0" y="8"/>
                    <a:pt x="1" y="6"/>
                  </a:cubicBezTo>
                  <a:cubicBezTo>
                    <a:pt x="1" y="4"/>
                    <a:pt x="2" y="3"/>
                    <a:pt x="3" y="2"/>
                  </a:cubicBezTo>
                  <a:cubicBezTo>
                    <a:pt x="4" y="2"/>
                    <a:pt x="5" y="2"/>
                    <a:pt x="5" y="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26">
              <a:extLst>
                <a:ext uri="{FF2B5EF4-FFF2-40B4-BE49-F238E27FC236}">
                  <a16:creationId xmlns:a16="http://schemas.microsoft.com/office/drawing/2014/main" id="{A95528C6-1947-4654-A3C6-5CE96C1A72A1}"/>
                </a:ext>
              </a:extLst>
            </p:cNvPr>
            <p:cNvSpPr>
              <a:spLocks/>
            </p:cNvSpPr>
            <p:nvPr/>
          </p:nvSpPr>
          <p:spPr bwMode="auto">
            <a:xfrm>
              <a:off x="3135" y="1907"/>
              <a:ext cx="157" cy="128"/>
            </a:xfrm>
            <a:custGeom>
              <a:avLst/>
              <a:gdLst>
                <a:gd name="T0" fmla="*/ 64 w 66"/>
                <a:gd name="T1" fmla="*/ 0 h 54"/>
                <a:gd name="T2" fmla="*/ 65 w 66"/>
                <a:gd name="T3" fmla="*/ 4 h 54"/>
                <a:gd name="T4" fmla="*/ 65 w 66"/>
                <a:gd name="T5" fmla="*/ 15 h 54"/>
                <a:gd name="T6" fmla="*/ 61 w 66"/>
                <a:gd name="T7" fmla="*/ 31 h 54"/>
                <a:gd name="T8" fmla="*/ 48 w 66"/>
                <a:gd name="T9" fmla="*/ 46 h 54"/>
                <a:gd name="T10" fmla="*/ 29 w 66"/>
                <a:gd name="T11" fmla="*/ 53 h 54"/>
                <a:gd name="T12" fmla="*/ 13 w 66"/>
                <a:gd name="T13" fmla="*/ 52 h 54"/>
                <a:gd name="T14" fmla="*/ 3 w 66"/>
                <a:gd name="T15" fmla="*/ 49 h 54"/>
                <a:gd name="T16" fmla="*/ 0 w 66"/>
                <a:gd name="T17" fmla="*/ 46 h 54"/>
                <a:gd name="T18" fmla="*/ 14 w 66"/>
                <a:gd name="T19" fmla="*/ 51 h 54"/>
                <a:gd name="T20" fmla="*/ 47 w 66"/>
                <a:gd name="T21" fmla="*/ 44 h 54"/>
                <a:gd name="T22" fmla="*/ 64 w 66"/>
                <a:gd name="T23" fmla="*/ 15 h 54"/>
                <a:gd name="T24" fmla="*/ 64 w 66"/>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4">
                  <a:moveTo>
                    <a:pt x="64" y="0"/>
                  </a:moveTo>
                  <a:cubicBezTo>
                    <a:pt x="64" y="0"/>
                    <a:pt x="64" y="2"/>
                    <a:pt x="65" y="4"/>
                  </a:cubicBezTo>
                  <a:cubicBezTo>
                    <a:pt x="65" y="7"/>
                    <a:pt x="66" y="11"/>
                    <a:pt x="65" y="15"/>
                  </a:cubicBezTo>
                  <a:cubicBezTo>
                    <a:pt x="65" y="20"/>
                    <a:pt x="63" y="25"/>
                    <a:pt x="61" y="31"/>
                  </a:cubicBezTo>
                  <a:cubicBezTo>
                    <a:pt x="58" y="36"/>
                    <a:pt x="54" y="42"/>
                    <a:pt x="48" y="46"/>
                  </a:cubicBezTo>
                  <a:cubicBezTo>
                    <a:pt x="42" y="50"/>
                    <a:pt x="35" y="52"/>
                    <a:pt x="29" y="53"/>
                  </a:cubicBezTo>
                  <a:cubicBezTo>
                    <a:pt x="23" y="54"/>
                    <a:pt x="18" y="54"/>
                    <a:pt x="13" y="52"/>
                  </a:cubicBezTo>
                  <a:cubicBezTo>
                    <a:pt x="9" y="51"/>
                    <a:pt x="5" y="50"/>
                    <a:pt x="3" y="49"/>
                  </a:cubicBezTo>
                  <a:cubicBezTo>
                    <a:pt x="1" y="47"/>
                    <a:pt x="0" y="46"/>
                    <a:pt x="0" y="46"/>
                  </a:cubicBezTo>
                  <a:cubicBezTo>
                    <a:pt x="0" y="46"/>
                    <a:pt x="5" y="49"/>
                    <a:pt x="14" y="51"/>
                  </a:cubicBezTo>
                  <a:cubicBezTo>
                    <a:pt x="22" y="53"/>
                    <a:pt x="35" y="52"/>
                    <a:pt x="47" y="44"/>
                  </a:cubicBezTo>
                  <a:cubicBezTo>
                    <a:pt x="58" y="36"/>
                    <a:pt x="63" y="24"/>
                    <a:pt x="64" y="15"/>
                  </a:cubicBezTo>
                  <a:cubicBezTo>
                    <a:pt x="65" y="6"/>
                    <a:pt x="63" y="0"/>
                    <a:pt x="64"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27">
              <a:extLst>
                <a:ext uri="{FF2B5EF4-FFF2-40B4-BE49-F238E27FC236}">
                  <a16:creationId xmlns:a16="http://schemas.microsoft.com/office/drawing/2014/main" id="{E6C85169-31A7-48E3-96F4-F4DC23A00ECB}"/>
                </a:ext>
              </a:extLst>
            </p:cNvPr>
            <p:cNvSpPr>
              <a:spLocks/>
            </p:cNvSpPr>
            <p:nvPr/>
          </p:nvSpPr>
          <p:spPr bwMode="auto">
            <a:xfrm>
              <a:off x="3581" y="1907"/>
              <a:ext cx="79" cy="86"/>
            </a:xfrm>
            <a:custGeom>
              <a:avLst/>
              <a:gdLst>
                <a:gd name="T0" fmla="*/ 33 w 33"/>
                <a:gd name="T1" fmla="*/ 35 h 36"/>
                <a:gd name="T2" fmla="*/ 25 w 33"/>
                <a:gd name="T3" fmla="*/ 35 h 36"/>
                <a:gd name="T4" fmla="*/ 9 w 33"/>
                <a:gd name="T5" fmla="*/ 24 h 36"/>
                <a:gd name="T6" fmla="*/ 1 w 33"/>
                <a:gd name="T7" fmla="*/ 8 h 36"/>
                <a:gd name="T8" fmla="*/ 1 w 33"/>
                <a:gd name="T9" fmla="*/ 0 h 36"/>
                <a:gd name="T10" fmla="*/ 2 w 33"/>
                <a:gd name="T11" fmla="*/ 7 h 36"/>
                <a:gd name="T12" fmla="*/ 11 w 33"/>
                <a:gd name="T13" fmla="*/ 23 h 36"/>
                <a:gd name="T14" fmla="*/ 26 w 33"/>
                <a:gd name="T15" fmla="*/ 33 h 36"/>
                <a:gd name="T16" fmla="*/ 33 w 33"/>
                <a:gd name="T17"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6">
                  <a:moveTo>
                    <a:pt x="33" y="35"/>
                  </a:moveTo>
                  <a:cubicBezTo>
                    <a:pt x="33" y="36"/>
                    <a:pt x="30" y="36"/>
                    <a:pt x="25" y="35"/>
                  </a:cubicBezTo>
                  <a:cubicBezTo>
                    <a:pt x="20" y="33"/>
                    <a:pt x="14" y="30"/>
                    <a:pt x="9" y="24"/>
                  </a:cubicBezTo>
                  <a:cubicBezTo>
                    <a:pt x="4" y="19"/>
                    <a:pt x="2" y="13"/>
                    <a:pt x="1" y="8"/>
                  </a:cubicBezTo>
                  <a:cubicBezTo>
                    <a:pt x="0" y="3"/>
                    <a:pt x="0" y="0"/>
                    <a:pt x="1" y="0"/>
                  </a:cubicBezTo>
                  <a:cubicBezTo>
                    <a:pt x="1" y="0"/>
                    <a:pt x="1" y="3"/>
                    <a:pt x="2" y="7"/>
                  </a:cubicBezTo>
                  <a:cubicBezTo>
                    <a:pt x="3" y="12"/>
                    <a:pt x="6" y="18"/>
                    <a:pt x="11" y="23"/>
                  </a:cubicBezTo>
                  <a:cubicBezTo>
                    <a:pt x="16" y="28"/>
                    <a:pt x="21" y="32"/>
                    <a:pt x="26" y="33"/>
                  </a:cubicBezTo>
                  <a:cubicBezTo>
                    <a:pt x="30" y="35"/>
                    <a:pt x="33" y="35"/>
                    <a:pt x="33" y="35"/>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28">
              <a:extLst>
                <a:ext uri="{FF2B5EF4-FFF2-40B4-BE49-F238E27FC236}">
                  <a16:creationId xmlns:a16="http://schemas.microsoft.com/office/drawing/2014/main" id="{CA268E98-652D-465F-8396-C04AD9406EDF}"/>
                </a:ext>
              </a:extLst>
            </p:cNvPr>
            <p:cNvSpPr>
              <a:spLocks/>
            </p:cNvSpPr>
            <p:nvPr/>
          </p:nvSpPr>
          <p:spPr bwMode="auto">
            <a:xfrm>
              <a:off x="3652" y="2897"/>
              <a:ext cx="122" cy="55"/>
            </a:xfrm>
            <a:custGeom>
              <a:avLst/>
              <a:gdLst>
                <a:gd name="T0" fmla="*/ 50 w 51"/>
                <a:gd name="T1" fmla="*/ 12 h 23"/>
                <a:gd name="T2" fmla="*/ 43 w 51"/>
                <a:gd name="T3" fmla="*/ 18 h 23"/>
                <a:gd name="T4" fmla="*/ 34 w 51"/>
                <a:gd name="T5" fmla="*/ 22 h 23"/>
                <a:gd name="T6" fmla="*/ 22 w 51"/>
                <a:gd name="T7" fmla="*/ 22 h 23"/>
                <a:gd name="T8" fmla="*/ 5 w 51"/>
                <a:gd name="T9" fmla="*/ 8 h 23"/>
                <a:gd name="T10" fmla="*/ 0 w 51"/>
                <a:gd name="T11" fmla="*/ 0 h 23"/>
                <a:gd name="T12" fmla="*/ 6 w 51"/>
                <a:gd name="T13" fmla="*/ 7 h 23"/>
                <a:gd name="T14" fmla="*/ 23 w 51"/>
                <a:gd name="T15" fmla="*/ 20 h 23"/>
                <a:gd name="T16" fmla="*/ 43 w 51"/>
                <a:gd name="T17" fmla="*/ 17 h 23"/>
                <a:gd name="T18" fmla="*/ 50 w 51"/>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23">
                  <a:moveTo>
                    <a:pt x="50" y="12"/>
                  </a:moveTo>
                  <a:cubicBezTo>
                    <a:pt x="51" y="13"/>
                    <a:pt x="48" y="15"/>
                    <a:pt x="43" y="18"/>
                  </a:cubicBezTo>
                  <a:cubicBezTo>
                    <a:pt x="41" y="20"/>
                    <a:pt x="38" y="21"/>
                    <a:pt x="34" y="22"/>
                  </a:cubicBezTo>
                  <a:cubicBezTo>
                    <a:pt x="31" y="23"/>
                    <a:pt x="26" y="23"/>
                    <a:pt x="22" y="22"/>
                  </a:cubicBezTo>
                  <a:cubicBezTo>
                    <a:pt x="13" y="19"/>
                    <a:pt x="8" y="13"/>
                    <a:pt x="5" y="8"/>
                  </a:cubicBezTo>
                  <a:cubicBezTo>
                    <a:pt x="2" y="4"/>
                    <a:pt x="0" y="1"/>
                    <a:pt x="0" y="0"/>
                  </a:cubicBezTo>
                  <a:cubicBezTo>
                    <a:pt x="0" y="0"/>
                    <a:pt x="3" y="3"/>
                    <a:pt x="6" y="7"/>
                  </a:cubicBezTo>
                  <a:cubicBezTo>
                    <a:pt x="10" y="11"/>
                    <a:pt x="15" y="17"/>
                    <a:pt x="23" y="20"/>
                  </a:cubicBezTo>
                  <a:cubicBezTo>
                    <a:pt x="30" y="22"/>
                    <a:pt x="38" y="19"/>
                    <a:pt x="43" y="17"/>
                  </a:cubicBezTo>
                  <a:cubicBezTo>
                    <a:pt x="47" y="14"/>
                    <a:pt x="50" y="12"/>
                    <a:pt x="50" y="1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29">
              <a:extLst>
                <a:ext uri="{FF2B5EF4-FFF2-40B4-BE49-F238E27FC236}">
                  <a16:creationId xmlns:a16="http://schemas.microsoft.com/office/drawing/2014/main" id="{08FB040F-51C4-4278-80F0-A653D2EF8740}"/>
                </a:ext>
              </a:extLst>
            </p:cNvPr>
            <p:cNvSpPr>
              <a:spLocks/>
            </p:cNvSpPr>
            <p:nvPr/>
          </p:nvSpPr>
          <p:spPr bwMode="auto">
            <a:xfrm>
              <a:off x="3643" y="2902"/>
              <a:ext cx="57" cy="81"/>
            </a:xfrm>
            <a:custGeom>
              <a:avLst/>
              <a:gdLst>
                <a:gd name="T0" fmla="*/ 24 w 24"/>
                <a:gd name="T1" fmla="*/ 34 h 34"/>
                <a:gd name="T2" fmla="*/ 11 w 24"/>
                <a:gd name="T3" fmla="*/ 18 h 34"/>
                <a:gd name="T4" fmla="*/ 0 w 24"/>
                <a:gd name="T5" fmla="*/ 1 h 34"/>
                <a:gd name="T6" fmla="*/ 13 w 24"/>
                <a:gd name="T7" fmla="*/ 17 h 34"/>
                <a:gd name="T8" fmla="*/ 24 w 24"/>
                <a:gd name="T9" fmla="*/ 34 h 34"/>
              </a:gdLst>
              <a:ahLst/>
              <a:cxnLst>
                <a:cxn ang="0">
                  <a:pos x="T0" y="T1"/>
                </a:cxn>
                <a:cxn ang="0">
                  <a:pos x="T2" y="T3"/>
                </a:cxn>
                <a:cxn ang="0">
                  <a:pos x="T4" y="T5"/>
                </a:cxn>
                <a:cxn ang="0">
                  <a:pos x="T6" y="T7"/>
                </a:cxn>
                <a:cxn ang="0">
                  <a:pos x="T8" y="T9"/>
                </a:cxn>
              </a:cxnLst>
              <a:rect l="0" t="0" r="r" b="b"/>
              <a:pathLst>
                <a:path w="24" h="34">
                  <a:moveTo>
                    <a:pt x="24" y="34"/>
                  </a:moveTo>
                  <a:cubicBezTo>
                    <a:pt x="23" y="34"/>
                    <a:pt x="18" y="27"/>
                    <a:pt x="11" y="18"/>
                  </a:cubicBezTo>
                  <a:cubicBezTo>
                    <a:pt x="5" y="9"/>
                    <a:pt x="0" y="1"/>
                    <a:pt x="0" y="1"/>
                  </a:cubicBezTo>
                  <a:cubicBezTo>
                    <a:pt x="1" y="0"/>
                    <a:pt x="6" y="8"/>
                    <a:pt x="13" y="17"/>
                  </a:cubicBezTo>
                  <a:cubicBezTo>
                    <a:pt x="19" y="26"/>
                    <a:pt x="24" y="33"/>
                    <a:pt x="24" y="3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0">
              <a:extLst>
                <a:ext uri="{FF2B5EF4-FFF2-40B4-BE49-F238E27FC236}">
                  <a16:creationId xmlns:a16="http://schemas.microsoft.com/office/drawing/2014/main" id="{267DB50D-E214-4182-907E-78A6FBB36310}"/>
                </a:ext>
              </a:extLst>
            </p:cNvPr>
            <p:cNvSpPr>
              <a:spLocks/>
            </p:cNvSpPr>
            <p:nvPr/>
          </p:nvSpPr>
          <p:spPr bwMode="auto">
            <a:xfrm>
              <a:off x="3201" y="2187"/>
              <a:ext cx="12" cy="26"/>
            </a:xfrm>
            <a:custGeom>
              <a:avLst/>
              <a:gdLst>
                <a:gd name="T0" fmla="*/ 5 w 5"/>
                <a:gd name="T1" fmla="*/ 11 h 11"/>
                <a:gd name="T2" fmla="*/ 2 w 5"/>
                <a:gd name="T3" fmla="*/ 6 h 11"/>
                <a:gd name="T4" fmla="*/ 0 w 5"/>
                <a:gd name="T5" fmla="*/ 0 h 11"/>
                <a:gd name="T6" fmla="*/ 4 w 5"/>
                <a:gd name="T7" fmla="*/ 5 h 11"/>
                <a:gd name="T8" fmla="*/ 5 w 5"/>
                <a:gd name="T9" fmla="*/ 11 h 11"/>
              </a:gdLst>
              <a:ahLst/>
              <a:cxnLst>
                <a:cxn ang="0">
                  <a:pos x="T0" y="T1"/>
                </a:cxn>
                <a:cxn ang="0">
                  <a:pos x="T2" y="T3"/>
                </a:cxn>
                <a:cxn ang="0">
                  <a:pos x="T4" y="T5"/>
                </a:cxn>
                <a:cxn ang="0">
                  <a:pos x="T6" y="T7"/>
                </a:cxn>
                <a:cxn ang="0">
                  <a:pos x="T8" y="T9"/>
                </a:cxn>
              </a:cxnLst>
              <a:rect l="0" t="0" r="r" b="b"/>
              <a:pathLst>
                <a:path w="5" h="11">
                  <a:moveTo>
                    <a:pt x="5" y="11"/>
                  </a:moveTo>
                  <a:cubicBezTo>
                    <a:pt x="4" y="11"/>
                    <a:pt x="3" y="9"/>
                    <a:pt x="2" y="6"/>
                  </a:cubicBezTo>
                  <a:cubicBezTo>
                    <a:pt x="0" y="3"/>
                    <a:pt x="0" y="0"/>
                    <a:pt x="0" y="0"/>
                  </a:cubicBezTo>
                  <a:cubicBezTo>
                    <a:pt x="1" y="0"/>
                    <a:pt x="2" y="2"/>
                    <a:pt x="4" y="5"/>
                  </a:cubicBezTo>
                  <a:cubicBezTo>
                    <a:pt x="5" y="8"/>
                    <a:pt x="5" y="11"/>
                    <a:pt x="5" y="1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Oval 131">
              <a:extLst>
                <a:ext uri="{FF2B5EF4-FFF2-40B4-BE49-F238E27FC236}">
                  <a16:creationId xmlns:a16="http://schemas.microsoft.com/office/drawing/2014/main" id="{EA251702-7F39-42B5-9305-EB43E241DD5A}"/>
                </a:ext>
              </a:extLst>
            </p:cNvPr>
            <p:cNvSpPr>
              <a:spLocks noChangeArrowheads="1"/>
            </p:cNvSpPr>
            <p:nvPr/>
          </p:nvSpPr>
          <p:spPr bwMode="auto">
            <a:xfrm>
              <a:off x="3394" y="2218"/>
              <a:ext cx="4" cy="21"/>
            </a:xfrm>
            <a:prstGeom prst="ellipse">
              <a:avLst/>
            </a:pr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32">
              <a:extLst>
                <a:ext uri="{FF2B5EF4-FFF2-40B4-BE49-F238E27FC236}">
                  <a16:creationId xmlns:a16="http://schemas.microsoft.com/office/drawing/2014/main" id="{670780AC-89C3-4F9D-BD92-CDCD540CF367}"/>
                </a:ext>
              </a:extLst>
            </p:cNvPr>
            <p:cNvSpPr>
              <a:spLocks/>
            </p:cNvSpPr>
            <p:nvPr/>
          </p:nvSpPr>
          <p:spPr bwMode="auto">
            <a:xfrm>
              <a:off x="3318" y="2313"/>
              <a:ext cx="4" cy="26"/>
            </a:xfrm>
            <a:custGeom>
              <a:avLst/>
              <a:gdLst>
                <a:gd name="T0" fmla="*/ 1 w 2"/>
                <a:gd name="T1" fmla="*/ 11 h 11"/>
                <a:gd name="T2" fmla="*/ 0 w 2"/>
                <a:gd name="T3" fmla="*/ 6 h 11"/>
                <a:gd name="T4" fmla="*/ 1 w 2"/>
                <a:gd name="T5" fmla="*/ 0 h 11"/>
                <a:gd name="T6" fmla="*/ 2 w 2"/>
                <a:gd name="T7" fmla="*/ 5 h 11"/>
                <a:gd name="T8" fmla="*/ 1 w 2"/>
                <a:gd name="T9" fmla="*/ 11 h 11"/>
              </a:gdLst>
              <a:ahLst/>
              <a:cxnLst>
                <a:cxn ang="0">
                  <a:pos x="T0" y="T1"/>
                </a:cxn>
                <a:cxn ang="0">
                  <a:pos x="T2" y="T3"/>
                </a:cxn>
                <a:cxn ang="0">
                  <a:pos x="T4" y="T5"/>
                </a:cxn>
                <a:cxn ang="0">
                  <a:pos x="T6" y="T7"/>
                </a:cxn>
                <a:cxn ang="0">
                  <a:pos x="T8" y="T9"/>
                </a:cxn>
              </a:cxnLst>
              <a:rect l="0" t="0" r="r" b="b"/>
              <a:pathLst>
                <a:path w="2" h="11">
                  <a:moveTo>
                    <a:pt x="1" y="11"/>
                  </a:moveTo>
                  <a:cubicBezTo>
                    <a:pt x="1" y="11"/>
                    <a:pt x="0" y="9"/>
                    <a:pt x="0" y="6"/>
                  </a:cubicBezTo>
                  <a:cubicBezTo>
                    <a:pt x="0" y="2"/>
                    <a:pt x="0" y="0"/>
                    <a:pt x="1" y="0"/>
                  </a:cubicBezTo>
                  <a:cubicBezTo>
                    <a:pt x="1" y="0"/>
                    <a:pt x="2" y="2"/>
                    <a:pt x="2" y="5"/>
                  </a:cubicBezTo>
                  <a:cubicBezTo>
                    <a:pt x="2" y="8"/>
                    <a:pt x="2" y="11"/>
                    <a:pt x="1" y="1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33">
              <a:extLst>
                <a:ext uri="{FF2B5EF4-FFF2-40B4-BE49-F238E27FC236}">
                  <a16:creationId xmlns:a16="http://schemas.microsoft.com/office/drawing/2014/main" id="{B0EB08FB-3A0A-483D-BC05-E75119E2F012}"/>
                </a:ext>
              </a:extLst>
            </p:cNvPr>
            <p:cNvSpPr>
              <a:spLocks/>
            </p:cNvSpPr>
            <p:nvPr/>
          </p:nvSpPr>
          <p:spPr bwMode="auto">
            <a:xfrm>
              <a:off x="3163" y="2399"/>
              <a:ext cx="22" cy="14"/>
            </a:xfrm>
            <a:custGeom>
              <a:avLst/>
              <a:gdLst>
                <a:gd name="T0" fmla="*/ 8 w 9"/>
                <a:gd name="T1" fmla="*/ 6 h 6"/>
                <a:gd name="T2" fmla="*/ 4 w 9"/>
                <a:gd name="T3" fmla="*/ 3 h 6"/>
                <a:gd name="T4" fmla="*/ 0 w 9"/>
                <a:gd name="T5" fmla="*/ 0 h 6"/>
                <a:gd name="T6" fmla="*/ 5 w 9"/>
                <a:gd name="T7" fmla="*/ 2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8" y="6"/>
                    <a:pt x="6" y="5"/>
                    <a:pt x="4" y="3"/>
                  </a:cubicBezTo>
                  <a:cubicBezTo>
                    <a:pt x="2" y="2"/>
                    <a:pt x="0" y="1"/>
                    <a:pt x="0" y="0"/>
                  </a:cubicBezTo>
                  <a:cubicBezTo>
                    <a:pt x="0" y="0"/>
                    <a:pt x="3" y="0"/>
                    <a:pt x="5" y="2"/>
                  </a:cubicBezTo>
                  <a:cubicBezTo>
                    <a:pt x="8" y="3"/>
                    <a:pt x="9" y="6"/>
                    <a:pt x="8" y="6"/>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34">
              <a:extLst>
                <a:ext uri="{FF2B5EF4-FFF2-40B4-BE49-F238E27FC236}">
                  <a16:creationId xmlns:a16="http://schemas.microsoft.com/office/drawing/2014/main" id="{E73A3453-8A8D-49CB-ADC9-3DB2D19E564B}"/>
                </a:ext>
              </a:extLst>
            </p:cNvPr>
            <p:cNvSpPr>
              <a:spLocks/>
            </p:cNvSpPr>
            <p:nvPr/>
          </p:nvSpPr>
          <p:spPr bwMode="auto">
            <a:xfrm>
              <a:off x="3425" y="2489"/>
              <a:ext cx="14" cy="16"/>
            </a:xfrm>
            <a:custGeom>
              <a:avLst/>
              <a:gdLst>
                <a:gd name="T0" fmla="*/ 1 w 6"/>
                <a:gd name="T1" fmla="*/ 7 h 7"/>
                <a:gd name="T2" fmla="*/ 2 w 6"/>
                <a:gd name="T3" fmla="*/ 3 h 7"/>
                <a:gd name="T4" fmla="*/ 5 w 6"/>
                <a:gd name="T5" fmla="*/ 0 h 7"/>
                <a:gd name="T6" fmla="*/ 4 w 6"/>
                <a:gd name="T7" fmla="*/ 4 h 7"/>
                <a:gd name="T8" fmla="*/ 1 w 6"/>
                <a:gd name="T9" fmla="*/ 7 h 7"/>
              </a:gdLst>
              <a:ahLst/>
              <a:cxnLst>
                <a:cxn ang="0">
                  <a:pos x="T0" y="T1"/>
                </a:cxn>
                <a:cxn ang="0">
                  <a:pos x="T2" y="T3"/>
                </a:cxn>
                <a:cxn ang="0">
                  <a:pos x="T4" y="T5"/>
                </a:cxn>
                <a:cxn ang="0">
                  <a:pos x="T6" y="T7"/>
                </a:cxn>
                <a:cxn ang="0">
                  <a:pos x="T8" y="T9"/>
                </a:cxn>
              </a:cxnLst>
              <a:rect l="0" t="0" r="r" b="b"/>
              <a:pathLst>
                <a:path w="6" h="7">
                  <a:moveTo>
                    <a:pt x="1" y="7"/>
                  </a:moveTo>
                  <a:cubicBezTo>
                    <a:pt x="0" y="7"/>
                    <a:pt x="1" y="5"/>
                    <a:pt x="2" y="3"/>
                  </a:cubicBezTo>
                  <a:cubicBezTo>
                    <a:pt x="3" y="1"/>
                    <a:pt x="5" y="0"/>
                    <a:pt x="5" y="0"/>
                  </a:cubicBezTo>
                  <a:cubicBezTo>
                    <a:pt x="6" y="1"/>
                    <a:pt x="5" y="2"/>
                    <a:pt x="4" y="4"/>
                  </a:cubicBezTo>
                  <a:cubicBezTo>
                    <a:pt x="3" y="6"/>
                    <a:pt x="1" y="7"/>
                    <a:pt x="1" y="7"/>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Oval 135">
              <a:extLst>
                <a:ext uri="{FF2B5EF4-FFF2-40B4-BE49-F238E27FC236}">
                  <a16:creationId xmlns:a16="http://schemas.microsoft.com/office/drawing/2014/main" id="{3BDF8FE9-D5C9-4A6A-BF27-B21F73319356}"/>
                </a:ext>
              </a:extLst>
            </p:cNvPr>
            <p:cNvSpPr>
              <a:spLocks noChangeArrowheads="1"/>
            </p:cNvSpPr>
            <p:nvPr/>
          </p:nvSpPr>
          <p:spPr bwMode="auto">
            <a:xfrm>
              <a:off x="3273" y="2496"/>
              <a:ext cx="4" cy="36"/>
            </a:xfrm>
            <a:prstGeom prst="ellipse">
              <a:avLst/>
            </a:pr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36">
              <a:extLst>
                <a:ext uri="{FF2B5EF4-FFF2-40B4-BE49-F238E27FC236}">
                  <a16:creationId xmlns:a16="http://schemas.microsoft.com/office/drawing/2014/main" id="{B0F3E417-2141-4E4A-9F09-DC9626914966}"/>
                </a:ext>
              </a:extLst>
            </p:cNvPr>
            <p:cNvSpPr>
              <a:spLocks/>
            </p:cNvSpPr>
            <p:nvPr/>
          </p:nvSpPr>
          <p:spPr bwMode="auto">
            <a:xfrm>
              <a:off x="3206" y="2624"/>
              <a:ext cx="21" cy="14"/>
            </a:xfrm>
            <a:custGeom>
              <a:avLst/>
              <a:gdLst>
                <a:gd name="T0" fmla="*/ 9 w 9"/>
                <a:gd name="T1" fmla="*/ 6 h 6"/>
                <a:gd name="T2" fmla="*/ 4 w 9"/>
                <a:gd name="T3" fmla="*/ 4 h 6"/>
                <a:gd name="T4" fmla="*/ 1 w 9"/>
                <a:gd name="T5" fmla="*/ 0 h 6"/>
                <a:gd name="T6" fmla="*/ 5 w 9"/>
                <a:gd name="T7" fmla="*/ 2 h 6"/>
                <a:gd name="T8" fmla="*/ 9 w 9"/>
                <a:gd name="T9" fmla="*/ 6 h 6"/>
              </a:gdLst>
              <a:ahLst/>
              <a:cxnLst>
                <a:cxn ang="0">
                  <a:pos x="T0" y="T1"/>
                </a:cxn>
                <a:cxn ang="0">
                  <a:pos x="T2" y="T3"/>
                </a:cxn>
                <a:cxn ang="0">
                  <a:pos x="T4" y="T5"/>
                </a:cxn>
                <a:cxn ang="0">
                  <a:pos x="T6" y="T7"/>
                </a:cxn>
                <a:cxn ang="0">
                  <a:pos x="T8" y="T9"/>
                </a:cxn>
              </a:cxnLst>
              <a:rect l="0" t="0" r="r" b="b"/>
              <a:pathLst>
                <a:path w="9" h="6">
                  <a:moveTo>
                    <a:pt x="9" y="6"/>
                  </a:moveTo>
                  <a:cubicBezTo>
                    <a:pt x="9" y="6"/>
                    <a:pt x="6" y="5"/>
                    <a:pt x="4" y="4"/>
                  </a:cubicBezTo>
                  <a:cubicBezTo>
                    <a:pt x="2" y="2"/>
                    <a:pt x="0" y="1"/>
                    <a:pt x="1" y="0"/>
                  </a:cubicBezTo>
                  <a:cubicBezTo>
                    <a:pt x="1" y="0"/>
                    <a:pt x="3" y="1"/>
                    <a:pt x="5" y="2"/>
                  </a:cubicBezTo>
                  <a:cubicBezTo>
                    <a:pt x="8" y="4"/>
                    <a:pt x="9" y="6"/>
                    <a:pt x="9" y="6"/>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37">
              <a:extLst>
                <a:ext uri="{FF2B5EF4-FFF2-40B4-BE49-F238E27FC236}">
                  <a16:creationId xmlns:a16="http://schemas.microsoft.com/office/drawing/2014/main" id="{F9C43D40-A83C-4B21-9302-DE2E9DCB0437}"/>
                </a:ext>
              </a:extLst>
            </p:cNvPr>
            <p:cNvSpPr>
              <a:spLocks/>
            </p:cNvSpPr>
            <p:nvPr/>
          </p:nvSpPr>
          <p:spPr bwMode="auto">
            <a:xfrm>
              <a:off x="3363" y="2674"/>
              <a:ext cx="16" cy="9"/>
            </a:xfrm>
            <a:custGeom>
              <a:avLst/>
              <a:gdLst>
                <a:gd name="T0" fmla="*/ 7 w 7"/>
                <a:gd name="T1" fmla="*/ 1 h 4"/>
                <a:gd name="T2" fmla="*/ 4 w 7"/>
                <a:gd name="T3" fmla="*/ 3 h 4"/>
                <a:gd name="T4" fmla="*/ 0 w 7"/>
                <a:gd name="T5" fmla="*/ 4 h 4"/>
                <a:gd name="T6" fmla="*/ 3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6" y="2"/>
                    <a:pt x="4" y="3"/>
                  </a:cubicBezTo>
                  <a:cubicBezTo>
                    <a:pt x="2" y="4"/>
                    <a:pt x="1" y="4"/>
                    <a:pt x="0" y="4"/>
                  </a:cubicBezTo>
                  <a:cubicBezTo>
                    <a:pt x="0" y="3"/>
                    <a:pt x="1" y="2"/>
                    <a:pt x="3" y="1"/>
                  </a:cubicBezTo>
                  <a:cubicBezTo>
                    <a:pt x="5" y="0"/>
                    <a:pt x="7" y="0"/>
                    <a:pt x="7"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38">
              <a:extLst>
                <a:ext uri="{FF2B5EF4-FFF2-40B4-BE49-F238E27FC236}">
                  <a16:creationId xmlns:a16="http://schemas.microsoft.com/office/drawing/2014/main" id="{3B824944-46EF-4F1C-B8FE-F95252AA1C82}"/>
                </a:ext>
              </a:extLst>
            </p:cNvPr>
            <p:cNvSpPr>
              <a:spLocks/>
            </p:cNvSpPr>
            <p:nvPr/>
          </p:nvSpPr>
          <p:spPr bwMode="auto">
            <a:xfrm>
              <a:off x="3258" y="2814"/>
              <a:ext cx="19" cy="36"/>
            </a:xfrm>
            <a:custGeom>
              <a:avLst/>
              <a:gdLst>
                <a:gd name="T0" fmla="*/ 7 w 8"/>
                <a:gd name="T1" fmla="*/ 15 h 15"/>
                <a:gd name="T2" fmla="*/ 3 w 8"/>
                <a:gd name="T3" fmla="*/ 8 h 15"/>
                <a:gd name="T4" fmla="*/ 0 w 8"/>
                <a:gd name="T5" fmla="*/ 0 h 15"/>
                <a:gd name="T6" fmla="*/ 5 w 8"/>
                <a:gd name="T7" fmla="*/ 7 h 15"/>
                <a:gd name="T8" fmla="*/ 7 w 8"/>
                <a:gd name="T9" fmla="*/ 15 h 15"/>
              </a:gdLst>
              <a:ahLst/>
              <a:cxnLst>
                <a:cxn ang="0">
                  <a:pos x="T0" y="T1"/>
                </a:cxn>
                <a:cxn ang="0">
                  <a:pos x="T2" y="T3"/>
                </a:cxn>
                <a:cxn ang="0">
                  <a:pos x="T4" y="T5"/>
                </a:cxn>
                <a:cxn ang="0">
                  <a:pos x="T6" y="T7"/>
                </a:cxn>
                <a:cxn ang="0">
                  <a:pos x="T8" y="T9"/>
                </a:cxn>
              </a:cxnLst>
              <a:rect l="0" t="0" r="r" b="b"/>
              <a:pathLst>
                <a:path w="8" h="15">
                  <a:moveTo>
                    <a:pt x="7" y="15"/>
                  </a:moveTo>
                  <a:cubicBezTo>
                    <a:pt x="7" y="15"/>
                    <a:pt x="5" y="12"/>
                    <a:pt x="3" y="8"/>
                  </a:cubicBezTo>
                  <a:cubicBezTo>
                    <a:pt x="1" y="4"/>
                    <a:pt x="0" y="0"/>
                    <a:pt x="0" y="0"/>
                  </a:cubicBezTo>
                  <a:cubicBezTo>
                    <a:pt x="1" y="0"/>
                    <a:pt x="3" y="3"/>
                    <a:pt x="5" y="7"/>
                  </a:cubicBezTo>
                  <a:cubicBezTo>
                    <a:pt x="7" y="11"/>
                    <a:pt x="8" y="14"/>
                    <a:pt x="7" y="15"/>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39">
              <a:extLst>
                <a:ext uri="{FF2B5EF4-FFF2-40B4-BE49-F238E27FC236}">
                  <a16:creationId xmlns:a16="http://schemas.microsoft.com/office/drawing/2014/main" id="{33D47C80-CE0A-4D87-949D-69152D84EA0A}"/>
                </a:ext>
              </a:extLst>
            </p:cNvPr>
            <p:cNvSpPr>
              <a:spLocks/>
            </p:cNvSpPr>
            <p:nvPr/>
          </p:nvSpPr>
          <p:spPr bwMode="auto">
            <a:xfrm>
              <a:off x="3444" y="2807"/>
              <a:ext cx="16" cy="26"/>
            </a:xfrm>
            <a:custGeom>
              <a:avLst/>
              <a:gdLst>
                <a:gd name="T0" fmla="*/ 0 w 7"/>
                <a:gd name="T1" fmla="*/ 11 h 11"/>
                <a:gd name="T2" fmla="*/ 2 w 7"/>
                <a:gd name="T3" fmla="*/ 5 h 11"/>
                <a:gd name="T4" fmla="*/ 6 w 7"/>
                <a:gd name="T5" fmla="*/ 0 h 11"/>
                <a:gd name="T6" fmla="*/ 4 w 7"/>
                <a:gd name="T7" fmla="*/ 6 h 11"/>
                <a:gd name="T8" fmla="*/ 0 w 7"/>
                <a:gd name="T9" fmla="*/ 11 h 11"/>
              </a:gdLst>
              <a:ahLst/>
              <a:cxnLst>
                <a:cxn ang="0">
                  <a:pos x="T0" y="T1"/>
                </a:cxn>
                <a:cxn ang="0">
                  <a:pos x="T2" y="T3"/>
                </a:cxn>
                <a:cxn ang="0">
                  <a:pos x="T4" y="T5"/>
                </a:cxn>
                <a:cxn ang="0">
                  <a:pos x="T6" y="T7"/>
                </a:cxn>
                <a:cxn ang="0">
                  <a:pos x="T8" y="T9"/>
                </a:cxn>
              </a:cxnLst>
              <a:rect l="0" t="0" r="r" b="b"/>
              <a:pathLst>
                <a:path w="7" h="11">
                  <a:moveTo>
                    <a:pt x="0" y="11"/>
                  </a:moveTo>
                  <a:cubicBezTo>
                    <a:pt x="0" y="11"/>
                    <a:pt x="1" y="8"/>
                    <a:pt x="2" y="5"/>
                  </a:cubicBezTo>
                  <a:cubicBezTo>
                    <a:pt x="4" y="2"/>
                    <a:pt x="6" y="0"/>
                    <a:pt x="6" y="0"/>
                  </a:cubicBezTo>
                  <a:cubicBezTo>
                    <a:pt x="7" y="0"/>
                    <a:pt x="6" y="3"/>
                    <a:pt x="4" y="6"/>
                  </a:cubicBezTo>
                  <a:cubicBezTo>
                    <a:pt x="2" y="9"/>
                    <a:pt x="1" y="11"/>
                    <a:pt x="0" y="1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0">
              <a:extLst>
                <a:ext uri="{FF2B5EF4-FFF2-40B4-BE49-F238E27FC236}">
                  <a16:creationId xmlns:a16="http://schemas.microsoft.com/office/drawing/2014/main" id="{802EC777-949B-4E15-B055-7EF59FC47D0C}"/>
                </a:ext>
              </a:extLst>
            </p:cNvPr>
            <p:cNvSpPr>
              <a:spLocks/>
            </p:cNvSpPr>
            <p:nvPr/>
          </p:nvSpPr>
          <p:spPr bwMode="auto">
            <a:xfrm>
              <a:off x="3365" y="2947"/>
              <a:ext cx="10" cy="33"/>
            </a:xfrm>
            <a:custGeom>
              <a:avLst/>
              <a:gdLst>
                <a:gd name="T0" fmla="*/ 2 w 4"/>
                <a:gd name="T1" fmla="*/ 14 h 14"/>
                <a:gd name="T2" fmla="*/ 1 w 4"/>
                <a:gd name="T3" fmla="*/ 7 h 14"/>
                <a:gd name="T4" fmla="*/ 0 w 4"/>
                <a:gd name="T5" fmla="*/ 0 h 14"/>
                <a:gd name="T6" fmla="*/ 3 w 4"/>
                <a:gd name="T7" fmla="*/ 7 h 14"/>
                <a:gd name="T8" fmla="*/ 2 w 4"/>
                <a:gd name="T9" fmla="*/ 14 h 14"/>
              </a:gdLst>
              <a:ahLst/>
              <a:cxnLst>
                <a:cxn ang="0">
                  <a:pos x="T0" y="T1"/>
                </a:cxn>
                <a:cxn ang="0">
                  <a:pos x="T2" y="T3"/>
                </a:cxn>
                <a:cxn ang="0">
                  <a:pos x="T4" y="T5"/>
                </a:cxn>
                <a:cxn ang="0">
                  <a:pos x="T6" y="T7"/>
                </a:cxn>
                <a:cxn ang="0">
                  <a:pos x="T8" y="T9"/>
                </a:cxn>
              </a:cxnLst>
              <a:rect l="0" t="0" r="r" b="b"/>
              <a:pathLst>
                <a:path w="4" h="14">
                  <a:moveTo>
                    <a:pt x="2" y="14"/>
                  </a:moveTo>
                  <a:cubicBezTo>
                    <a:pt x="2" y="14"/>
                    <a:pt x="2" y="11"/>
                    <a:pt x="1" y="7"/>
                  </a:cubicBezTo>
                  <a:cubicBezTo>
                    <a:pt x="1" y="3"/>
                    <a:pt x="0" y="0"/>
                    <a:pt x="0" y="0"/>
                  </a:cubicBezTo>
                  <a:cubicBezTo>
                    <a:pt x="1" y="0"/>
                    <a:pt x="3" y="2"/>
                    <a:pt x="3" y="7"/>
                  </a:cubicBezTo>
                  <a:cubicBezTo>
                    <a:pt x="4" y="11"/>
                    <a:pt x="3" y="14"/>
                    <a:pt x="2" y="14"/>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1">
              <a:extLst>
                <a:ext uri="{FF2B5EF4-FFF2-40B4-BE49-F238E27FC236}">
                  <a16:creationId xmlns:a16="http://schemas.microsoft.com/office/drawing/2014/main" id="{DFB49929-4491-4A10-8164-B935CF8870EF}"/>
                </a:ext>
              </a:extLst>
            </p:cNvPr>
            <p:cNvSpPr>
              <a:spLocks/>
            </p:cNvSpPr>
            <p:nvPr/>
          </p:nvSpPr>
          <p:spPr bwMode="auto">
            <a:xfrm>
              <a:off x="3273" y="3044"/>
              <a:ext cx="19" cy="22"/>
            </a:xfrm>
            <a:custGeom>
              <a:avLst/>
              <a:gdLst>
                <a:gd name="T0" fmla="*/ 8 w 8"/>
                <a:gd name="T1" fmla="*/ 8 h 9"/>
                <a:gd name="T2" fmla="*/ 4 w 8"/>
                <a:gd name="T3" fmla="*/ 5 h 9"/>
                <a:gd name="T4" fmla="*/ 1 w 8"/>
                <a:gd name="T5" fmla="*/ 0 h 9"/>
                <a:gd name="T6" fmla="*/ 5 w 8"/>
                <a:gd name="T7" fmla="*/ 4 h 9"/>
                <a:gd name="T8" fmla="*/ 8 w 8"/>
                <a:gd name="T9" fmla="*/ 8 h 9"/>
              </a:gdLst>
              <a:ahLst/>
              <a:cxnLst>
                <a:cxn ang="0">
                  <a:pos x="T0" y="T1"/>
                </a:cxn>
                <a:cxn ang="0">
                  <a:pos x="T2" y="T3"/>
                </a:cxn>
                <a:cxn ang="0">
                  <a:pos x="T4" y="T5"/>
                </a:cxn>
                <a:cxn ang="0">
                  <a:pos x="T6" y="T7"/>
                </a:cxn>
                <a:cxn ang="0">
                  <a:pos x="T8" y="T9"/>
                </a:cxn>
              </a:cxnLst>
              <a:rect l="0" t="0" r="r" b="b"/>
              <a:pathLst>
                <a:path w="8" h="9">
                  <a:moveTo>
                    <a:pt x="8" y="8"/>
                  </a:moveTo>
                  <a:cubicBezTo>
                    <a:pt x="8" y="9"/>
                    <a:pt x="6" y="7"/>
                    <a:pt x="4" y="5"/>
                  </a:cubicBezTo>
                  <a:cubicBezTo>
                    <a:pt x="2" y="3"/>
                    <a:pt x="0" y="1"/>
                    <a:pt x="1" y="0"/>
                  </a:cubicBezTo>
                  <a:cubicBezTo>
                    <a:pt x="1" y="0"/>
                    <a:pt x="3" y="1"/>
                    <a:pt x="5" y="4"/>
                  </a:cubicBezTo>
                  <a:cubicBezTo>
                    <a:pt x="7" y="6"/>
                    <a:pt x="8" y="8"/>
                    <a:pt x="8" y="8"/>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42">
              <a:extLst>
                <a:ext uri="{FF2B5EF4-FFF2-40B4-BE49-F238E27FC236}">
                  <a16:creationId xmlns:a16="http://schemas.microsoft.com/office/drawing/2014/main" id="{D5321FA1-4635-4909-9D60-4597333AB534}"/>
                </a:ext>
              </a:extLst>
            </p:cNvPr>
            <p:cNvSpPr>
              <a:spLocks/>
            </p:cNvSpPr>
            <p:nvPr/>
          </p:nvSpPr>
          <p:spPr bwMode="auto">
            <a:xfrm>
              <a:off x="3482" y="3075"/>
              <a:ext cx="21" cy="22"/>
            </a:xfrm>
            <a:custGeom>
              <a:avLst/>
              <a:gdLst>
                <a:gd name="T0" fmla="*/ 1 w 9"/>
                <a:gd name="T1" fmla="*/ 9 h 9"/>
                <a:gd name="T2" fmla="*/ 4 w 9"/>
                <a:gd name="T3" fmla="*/ 4 h 9"/>
                <a:gd name="T4" fmla="*/ 9 w 9"/>
                <a:gd name="T5" fmla="*/ 1 h 9"/>
                <a:gd name="T6" fmla="*/ 5 w 9"/>
                <a:gd name="T7" fmla="*/ 5 h 9"/>
                <a:gd name="T8" fmla="*/ 1 w 9"/>
                <a:gd name="T9" fmla="*/ 9 h 9"/>
              </a:gdLst>
              <a:ahLst/>
              <a:cxnLst>
                <a:cxn ang="0">
                  <a:pos x="T0" y="T1"/>
                </a:cxn>
                <a:cxn ang="0">
                  <a:pos x="T2" y="T3"/>
                </a:cxn>
                <a:cxn ang="0">
                  <a:pos x="T4" y="T5"/>
                </a:cxn>
                <a:cxn ang="0">
                  <a:pos x="T6" y="T7"/>
                </a:cxn>
                <a:cxn ang="0">
                  <a:pos x="T8" y="T9"/>
                </a:cxn>
              </a:cxnLst>
              <a:rect l="0" t="0" r="r" b="b"/>
              <a:pathLst>
                <a:path w="9" h="9">
                  <a:moveTo>
                    <a:pt x="1" y="9"/>
                  </a:moveTo>
                  <a:cubicBezTo>
                    <a:pt x="0" y="8"/>
                    <a:pt x="2" y="6"/>
                    <a:pt x="4" y="4"/>
                  </a:cubicBezTo>
                  <a:cubicBezTo>
                    <a:pt x="6" y="2"/>
                    <a:pt x="8" y="0"/>
                    <a:pt x="9" y="1"/>
                  </a:cubicBezTo>
                  <a:cubicBezTo>
                    <a:pt x="9" y="1"/>
                    <a:pt x="8" y="3"/>
                    <a:pt x="5" y="5"/>
                  </a:cubicBezTo>
                  <a:cubicBezTo>
                    <a:pt x="3" y="8"/>
                    <a:pt x="1" y="9"/>
                    <a:pt x="1" y="9"/>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43">
              <a:extLst>
                <a:ext uri="{FF2B5EF4-FFF2-40B4-BE49-F238E27FC236}">
                  <a16:creationId xmlns:a16="http://schemas.microsoft.com/office/drawing/2014/main" id="{735403F5-BCE0-46F5-A649-EE14C5D3D02D}"/>
                </a:ext>
              </a:extLst>
            </p:cNvPr>
            <p:cNvSpPr>
              <a:spLocks/>
            </p:cNvSpPr>
            <p:nvPr/>
          </p:nvSpPr>
          <p:spPr bwMode="auto">
            <a:xfrm>
              <a:off x="3372" y="3189"/>
              <a:ext cx="7" cy="33"/>
            </a:xfrm>
            <a:custGeom>
              <a:avLst/>
              <a:gdLst>
                <a:gd name="T0" fmla="*/ 0 w 3"/>
                <a:gd name="T1" fmla="*/ 14 h 14"/>
                <a:gd name="T2" fmla="*/ 0 w 3"/>
                <a:gd name="T3" fmla="*/ 7 h 14"/>
                <a:gd name="T4" fmla="*/ 2 w 3"/>
                <a:gd name="T5" fmla="*/ 0 h 14"/>
                <a:gd name="T6" fmla="*/ 2 w 3"/>
                <a:gd name="T7" fmla="*/ 7 h 14"/>
                <a:gd name="T8" fmla="*/ 0 w 3"/>
                <a:gd name="T9" fmla="*/ 14 h 14"/>
              </a:gdLst>
              <a:ahLst/>
              <a:cxnLst>
                <a:cxn ang="0">
                  <a:pos x="T0" y="T1"/>
                </a:cxn>
                <a:cxn ang="0">
                  <a:pos x="T2" y="T3"/>
                </a:cxn>
                <a:cxn ang="0">
                  <a:pos x="T4" y="T5"/>
                </a:cxn>
                <a:cxn ang="0">
                  <a:pos x="T6" y="T7"/>
                </a:cxn>
                <a:cxn ang="0">
                  <a:pos x="T8" y="T9"/>
                </a:cxn>
              </a:cxnLst>
              <a:rect l="0" t="0" r="r" b="b"/>
              <a:pathLst>
                <a:path w="3" h="14">
                  <a:moveTo>
                    <a:pt x="0" y="14"/>
                  </a:moveTo>
                  <a:cubicBezTo>
                    <a:pt x="0" y="14"/>
                    <a:pt x="0" y="11"/>
                    <a:pt x="0" y="7"/>
                  </a:cubicBezTo>
                  <a:cubicBezTo>
                    <a:pt x="1" y="3"/>
                    <a:pt x="2" y="0"/>
                    <a:pt x="2" y="0"/>
                  </a:cubicBezTo>
                  <a:cubicBezTo>
                    <a:pt x="3" y="1"/>
                    <a:pt x="3" y="4"/>
                    <a:pt x="2" y="7"/>
                  </a:cubicBezTo>
                  <a:cubicBezTo>
                    <a:pt x="2" y="11"/>
                    <a:pt x="1" y="14"/>
                    <a:pt x="0" y="14"/>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44">
              <a:extLst>
                <a:ext uri="{FF2B5EF4-FFF2-40B4-BE49-F238E27FC236}">
                  <a16:creationId xmlns:a16="http://schemas.microsoft.com/office/drawing/2014/main" id="{275A1F17-BFB5-4668-9E76-592949490F2C}"/>
                </a:ext>
              </a:extLst>
            </p:cNvPr>
            <p:cNvSpPr>
              <a:spLocks/>
            </p:cNvSpPr>
            <p:nvPr/>
          </p:nvSpPr>
          <p:spPr bwMode="auto">
            <a:xfrm>
              <a:off x="3284" y="3258"/>
              <a:ext cx="17" cy="26"/>
            </a:xfrm>
            <a:custGeom>
              <a:avLst/>
              <a:gdLst>
                <a:gd name="T0" fmla="*/ 6 w 7"/>
                <a:gd name="T1" fmla="*/ 10 h 11"/>
                <a:gd name="T2" fmla="*/ 2 w 7"/>
                <a:gd name="T3" fmla="*/ 6 h 11"/>
                <a:gd name="T4" fmla="*/ 0 w 7"/>
                <a:gd name="T5" fmla="*/ 0 h 11"/>
                <a:gd name="T6" fmla="*/ 4 w 7"/>
                <a:gd name="T7" fmla="*/ 5 h 11"/>
                <a:gd name="T8" fmla="*/ 6 w 7"/>
                <a:gd name="T9" fmla="*/ 10 h 11"/>
              </a:gdLst>
              <a:ahLst/>
              <a:cxnLst>
                <a:cxn ang="0">
                  <a:pos x="T0" y="T1"/>
                </a:cxn>
                <a:cxn ang="0">
                  <a:pos x="T2" y="T3"/>
                </a:cxn>
                <a:cxn ang="0">
                  <a:pos x="T4" y="T5"/>
                </a:cxn>
                <a:cxn ang="0">
                  <a:pos x="T6" y="T7"/>
                </a:cxn>
                <a:cxn ang="0">
                  <a:pos x="T8" y="T9"/>
                </a:cxn>
              </a:cxnLst>
              <a:rect l="0" t="0" r="r" b="b"/>
              <a:pathLst>
                <a:path w="7" h="11">
                  <a:moveTo>
                    <a:pt x="6" y="10"/>
                  </a:moveTo>
                  <a:cubicBezTo>
                    <a:pt x="6" y="11"/>
                    <a:pt x="4" y="9"/>
                    <a:pt x="2" y="6"/>
                  </a:cubicBezTo>
                  <a:cubicBezTo>
                    <a:pt x="1" y="3"/>
                    <a:pt x="0" y="1"/>
                    <a:pt x="0" y="0"/>
                  </a:cubicBezTo>
                  <a:cubicBezTo>
                    <a:pt x="1" y="0"/>
                    <a:pt x="2" y="2"/>
                    <a:pt x="4" y="5"/>
                  </a:cubicBezTo>
                  <a:cubicBezTo>
                    <a:pt x="6" y="8"/>
                    <a:pt x="7" y="10"/>
                    <a:pt x="6" y="1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45">
              <a:extLst>
                <a:ext uri="{FF2B5EF4-FFF2-40B4-BE49-F238E27FC236}">
                  <a16:creationId xmlns:a16="http://schemas.microsoft.com/office/drawing/2014/main" id="{FBDE3AB0-52C3-4C0E-898B-55A680DA9D10}"/>
                </a:ext>
              </a:extLst>
            </p:cNvPr>
            <p:cNvSpPr>
              <a:spLocks/>
            </p:cNvSpPr>
            <p:nvPr/>
          </p:nvSpPr>
          <p:spPr bwMode="auto">
            <a:xfrm>
              <a:off x="3453" y="3358"/>
              <a:ext cx="26" cy="21"/>
            </a:xfrm>
            <a:custGeom>
              <a:avLst/>
              <a:gdLst>
                <a:gd name="T0" fmla="*/ 10 w 11"/>
                <a:gd name="T1" fmla="*/ 1 h 9"/>
                <a:gd name="T2" fmla="*/ 6 w 11"/>
                <a:gd name="T3" fmla="*/ 5 h 9"/>
                <a:gd name="T4" fmla="*/ 0 w 11"/>
                <a:gd name="T5" fmla="*/ 8 h 9"/>
                <a:gd name="T6" fmla="*/ 4 w 11"/>
                <a:gd name="T7" fmla="*/ 4 h 9"/>
                <a:gd name="T8" fmla="*/ 10 w 11"/>
                <a:gd name="T9" fmla="*/ 1 h 9"/>
              </a:gdLst>
              <a:ahLst/>
              <a:cxnLst>
                <a:cxn ang="0">
                  <a:pos x="T0" y="T1"/>
                </a:cxn>
                <a:cxn ang="0">
                  <a:pos x="T2" y="T3"/>
                </a:cxn>
                <a:cxn ang="0">
                  <a:pos x="T4" y="T5"/>
                </a:cxn>
                <a:cxn ang="0">
                  <a:pos x="T6" y="T7"/>
                </a:cxn>
                <a:cxn ang="0">
                  <a:pos x="T8" y="T9"/>
                </a:cxn>
              </a:cxnLst>
              <a:rect l="0" t="0" r="r" b="b"/>
              <a:pathLst>
                <a:path w="11" h="9">
                  <a:moveTo>
                    <a:pt x="10" y="1"/>
                  </a:moveTo>
                  <a:cubicBezTo>
                    <a:pt x="11" y="1"/>
                    <a:pt x="9" y="3"/>
                    <a:pt x="6" y="5"/>
                  </a:cubicBezTo>
                  <a:cubicBezTo>
                    <a:pt x="3" y="8"/>
                    <a:pt x="0" y="9"/>
                    <a:pt x="0" y="8"/>
                  </a:cubicBezTo>
                  <a:cubicBezTo>
                    <a:pt x="0" y="8"/>
                    <a:pt x="2" y="6"/>
                    <a:pt x="4" y="4"/>
                  </a:cubicBezTo>
                  <a:cubicBezTo>
                    <a:pt x="7" y="2"/>
                    <a:pt x="10" y="0"/>
                    <a:pt x="10"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46">
              <a:extLst>
                <a:ext uri="{FF2B5EF4-FFF2-40B4-BE49-F238E27FC236}">
                  <a16:creationId xmlns:a16="http://schemas.microsoft.com/office/drawing/2014/main" id="{733C55E0-7BE9-4EBC-B8D6-C6B2F9EDB245}"/>
                </a:ext>
              </a:extLst>
            </p:cNvPr>
            <p:cNvSpPr>
              <a:spLocks/>
            </p:cNvSpPr>
            <p:nvPr/>
          </p:nvSpPr>
          <p:spPr bwMode="auto">
            <a:xfrm>
              <a:off x="3327" y="3424"/>
              <a:ext cx="10" cy="36"/>
            </a:xfrm>
            <a:custGeom>
              <a:avLst/>
              <a:gdLst>
                <a:gd name="T0" fmla="*/ 1 w 4"/>
                <a:gd name="T1" fmla="*/ 15 h 15"/>
                <a:gd name="T2" fmla="*/ 1 w 4"/>
                <a:gd name="T3" fmla="*/ 8 h 15"/>
                <a:gd name="T4" fmla="*/ 2 w 4"/>
                <a:gd name="T5" fmla="*/ 0 h 15"/>
                <a:gd name="T6" fmla="*/ 3 w 4"/>
                <a:gd name="T7" fmla="*/ 8 h 15"/>
                <a:gd name="T8" fmla="*/ 1 w 4"/>
                <a:gd name="T9" fmla="*/ 15 h 15"/>
              </a:gdLst>
              <a:ahLst/>
              <a:cxnLst>
                <a:cxn ang="0">
                  <a:pos x="T0" y="T1"/>
                </a:cxn>
                <a:cxn ang="0">
                  <a:pos x="T2" y="T3"/>
                </a:cxn>
                <a:cxn ang="0">
                  <a:pos x="T4" y="T5"/>
                </a:cxn>
                <a:cxn ang="0">
                  <a:pos x="T6" y="T7"/>
                </a:cxn>
                <a:cxn ang="0">
                  <a:pos x="T8" y="T9"/>
                </a:cxn>
              </a:cxnLst>
              <a:rect l="0" t="0" r="r" b="b"/>
              <a:pathLst>
                <a:path w="4" h="15">
                  <a:moveTo>
                    <a:pt x="1" y="15"/>
                  </a:moveTo>
                  <a:cubicBezTo>
                    <a:pt x="0" y="15"/>
                    <a:pt x="1" y="12"/>
                    <a:pt x="1" y="8"/>
                  </a:cubicBezTo>
                  <a:cubicBezTo>
                    <a:pt x="2" y="4"/>
                    <a:pt x="1" y="0"/>
                    <a:pt x="2" y="0"/>
                  </a:cubicBezTo>
                  <a:cubicBezTo>
                    <a:pt x="3" y="0"/>
                    <a:pt x="4" y="4"/>
                    <a:pt x="3" y="8"/>
                  </a:cubicBezTo>
                  <a:cubicBezTo>
                    <a:pt x="3" y="12"/>
                    <a:pt x="1" y="15"/>
                    <a:pt x="1" y="15"/>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47">
              <a:extLst>
                <a:ext uri="{FF2B5EF4-FFF2-40B4-BE49-F238E27FC236}">
                  <a16:creationId xmlns:a16="http://schemas.microsoft.com/office/drawing/2014/main" id="{FD9293F5-7711-4614-8970-559FB5F673BD}"/>
                </a:ext>
              </a:extLst>
            </p:cNvPr>
            <p:cNvSpPr>
              <a:spLocks/>
            </p:cNvSpPr>
            <p:nvPr/>
          </p:nvSpPr>
          <p:spPr bwMode="auto">
            <a:xfrm>
              <a:off x="3372" y="3586"/>
              <a:ext cx="17" cy="19"/>
            </a:xfrm>
            <a:custGeom>
              <a:avLst/>
              <a:gdLst>
                <a:gd name="T0" fmla="*/ 7 w 7"/>
                <a:gd name="T1" fmla="*/ 8 h 8"/>
                <a:gd name="T2" fmla="*/ 3 w 7"/>
                <a:gd name="T3" fmla="*/ 4 h 8"/>
                <a:gd name="T4" fmla="*/ 1 w 7"/>
                <a:gd name="T5" fmla="*/ 0 h 8"/>
                <a:gd name="T6" fmla="*/ 4 w 7"/>
                <a:gd name="T7" fmla="*/ 3 h 8"/>
                <a:gd name="T8" fmla="*/ 7 w 7"/>
                <a:gd name="T9" fmla="*/ 8 h 8"/>
              </a:gdLst>
              <a:ahLst/>
              <a:cxnLst>
                <a:cxn ang="0">
                  <a:pos x="T0" y="T1"/>
                </a:cxn>
                <a:cxn ang="0">
                  <a:pos x="T2" y="T3"/>
                </a:cxn>
                <a:cxn ang="0">
                  <a:pos x="T4" y="T5"/>
                </a:cxn>
                <a:cxn ang="0">
                  <a:pos x="T6" y="T7"/>
                </a:cxn>
                <a:cxn ang="0">
                  <a:pos x="T8" y="T9"/>
                </a:cxn>
              </a:cxnLst>
              <a:rect l="0" t="0" r="r" b="b"/>
              <a:pathLst>
                <a:path w="7" h="8">
                  <a:moveTo>
                    <a:pt x="7" y="8"/>
                  </a:moveTo>
                  <a:cubicBezTo>
                    <a:pt x="6" y="8"/>
                    <a:pt x="4" y="7"/>
                    <a:pt x="3" y="4"/>
                  </a:cubicBezTo>
                  <a:cubicBezTo>
                    <a:pt x="1" y="2"/>
                    <a:pt x="0" y="1"/>
                    <a:pt x="1" y="0"/>
                  </a:cubicBezTo>
                  <a:cubicBezTo>
                    <a:pt x="1" y="0"/>
                    <a:pt x="3" y="1"/>
                    <a:pt x="4" y="3"/>
                  </a:cubicBezTo>
                  <a:cubicBezTo>
                    <a:pt x="6" y="5"/>
                    <a:pt x="7" y="7"/>
                    <a:pt x="7" y="8"/>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8">
              <a:extLst>
                <a:ext uri="{FF2B5EF4-FFF2-40B4-BE49-F238E27FC236}">
                  <a16:creationId xmlns:a16="http://schemas.microsoft.com/office/drawing/2014/main" id="{5701E409-C003-46A1-BCE9-E5E88ECE69E6}"/>
                </a:ext>
              </a:extLst>
            </p:cNvPr>
            <p:cNvSpPr>
              <a:spLocks/>
            </p:cNvSpPr>
            <p:nvPr/>
          </p:nvSpPr>
          <p:spPr bwMode="auto">
            <a:xfrm>
              <a:off x="3303" y="3671"/>
              <a:ext cx="22" cy="29"/>
            </a:xfrm>
            <a:custGeom>
              <a:avLst/>
              <a:gdLst>
                <a:gd name="T0" fmla="*/ 8 w 9"/>
                <a:gd name="T1" fmla="*/ 12 h 12"/>
                <a:gd name="T2" fmla="*/ 3 w 9"/>
                <a:gd name="T3" fmla="*/ 7 h 12"/>
                <a:gd name="T4" fmla="*/ 0 w 9"/>
                <a:gd name="T5" fmla="*/ 0 h 12"/>
                <a:gd name="T6" fmla="*/ 5 w 9"/>
                <a:gd name="T7" fmla="*/ 6 h 12"/>
                <a:gd name="T8" fmla="*/ 8 w 9"/>
                <a:gd name="T9" fmla="*/ 12 h 12"/>
              </a:gdLst>
              <a:ahLst/>
              <a:cxnLst>
                <a:cxn ang="0">
                  <a:pos x="T0" y="T1"/>
                </a:cxn>
                <a:cxn ang="0">
                  <a:pos x="T2" y="T3"/>
                </a:cxn>
                <a:cxn ang="0">
                  <a:pos x="T4" y="T5"/>
                </a:cxn>
                <a:cxn ang="0">
                  <a:pos x="T6" y="T7"/>
                </a:cxn>
                <a:cxn ang="0">
                  <a:pos x="T8" y="T9"/>
                </a:cxn>
              </a:cxnLst>
              <a:rect l="0" t="0" r="r" b="b"/>
              <a:pathLst>
                <a:path w="9" h="12">
                  <a:moveTo>
                    <a:pt x="8" y="12"/>
                  </a:moveTo>
                  <a:cubicBezTo>
                    <a:pt x="8" y="12"/>
                    <a:pt x="6" y="10"/>
                    <a:pt x="3" y="7"/>
                  </a:cubicBezTo>
                  <a:cubicBezTo>
                    <a:pt x="1" y="4"/>
                    <a:pt x="0" y="1"/>
                    <a:pt x="0" y="0"/>
                  </a:cubicBezTo>
                  <a:cubicBezTo>
                    <a:pt x="1" y="0"/>
                    <a:pt x="3" y="2"/>
                    <a:pt x="5" y="6"/>
                  </a:cubicBezTo>
                  <a:cubicBezTo>
                    <a:pt x="7" y="9"/>
                    <a:pt x="9" y="12"/>
                    <a:pt x="8" y="12"/>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49">
              <a:extLst>
                <a:ext uri="{FF2B5EF4-FFF2-40B4-BE49-F238E27FC236}">
                  <a16:creationId xmlns:a16="http://schemas.microsoft.com/office/drawing/2014/main" id="{5CCD8D2B-0E88-4EDB-88F8-7DAD504BCE43}"/>
                </a:ext>
              </a:extLst>
            </p:cNvPr>
            <p:cNvSpPr>
              <a:spLocks/>
            </p:cNvSpPr>
            <p:nvPr/>
          </p:nvSpPr>
          <p:spPr bwMode="auto">
            <a:xfrm>
              <a:off x="3501" y="3564"/>
              <a:ext cx="7" cy="14"/>
            </a:xfrm>
            <a:custGeom>
              <a:avLst/>
              <a:gdLst>
                <a:gd name="T0" fmla="*/ 1 w 3"/>
                <a:gd name="T1" fmla="*/ 6 h 6"/>
                <a:gd name="T2" fmla="*/ 1 w 3"/>
                <a:gd name="T3" fmla="*/ 3 h 6"/>
                <a:gd name="T4" fmla="*/ 3 w 3"/>
                <a:gd name="T5" fmla="*/ 0 h 6"/>
                <a:gd name="T6" fmla="*/ 3 w 3"/>
                <a:gd name="T7" fmla="*/ 4 h 6"/>
                <a:gd name="T8" fmla="*/ 1 w 3"/>
                <a:gd name="T9" fmla="*/ 6 h 6"/>
              </a:gdLst>
              <a:ahLst/>
              <a:cxnLst>
                <a:cxn ang="0">
                  <a:pos x="T0" y="T1"/>
                </a:cxn>
                <a:cxn ang="0">
                  <a:pos x="T2" y="T3"/>
                </a:cxn>
                <a:cxn ang="0">
                  <a:pos x="T4" y="T5"/>
                </a:cxn>
                <a:cxn ang="0">
                  <a:pos x="T6" y="T7"/>
                </a:cxn>
                <a:cxn ang="0">
                  <a:pos x="T8" y="T9"/>
                </a:cxn>
              </a:cxnLst>
              <a:rect l="0" t="0" r="r" b="b"/>
              <a:pathLst>
                <a:path w="3" h="6">
                  <a:moveTo>
                    <a:pt x="1" y="6"/>
                  </a:moveTo>
                  <a:cubicBezTo>
                    <a:pt x="0" y="6"/>
                    <a:pt x="0" y="5"/>
                    <a:pt x="1" y="3"/>
                  </a:cubicBezTo>
                  <a:cubicBezTo>
                    <a:pt x="1" y="1"/>
                    <a:pt x="2" y="0"/>
                    <a:pt x="3" y="0"/>
                  </a:cubicBezTo>
                  <a:cubicBezTo>
                    <a:pt x="3" y="1"/>
                    <a:pt x="3" y="2"/>
                    <a:pt x="3" y="4"/>
                  </a:cubicBezTo>
                  <a:cubicBezTo>
                    <a:pt x="2" y="5"/>
                    <a:pt x="1" y="6"/>
                    <a:pt x="1" y="6"/>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0">
              <a:extLst>
                <a:ext uri="{FF2B5EF4-FFF2-40B4-BE49-F238E27FC236}">
                  <a16:creationId xmlns:a16="http://schemas.microsoft.com/office/drawing/2014/main" id="{72DD6896-E6D0-4C47-B073-C14E4FD7F205}"/>
                </a:ext>
              </a:extLst>
            </p:cNvPr>
            <p:cNvSpPr>
              <a:spLocks/>
            </p:cNvSpPr>
            <p:nvPr/>
          </p:nvSpPr>
          <p:spPr bwMode="auto">
            <a:xfrm>
              <a:off x="3422" y="3778"/>
              <a:ext cx="12" cy="31"/>
            </a:xfrm>
            <a:custGeom>
              <a:avLst/>
              <a:gdLst>
                <a:gd name="T0" fmla="*/ 0 w 5"/>
                <a:gd name="T1" fmla="*/ 13 h 13"/>
                <a:gd name="T2" fmla="*/ 2 w 5"/>
                <a:gd name="T3" fmla="*/ 6 h 13"/>
                <a:gd name="T4" fmla="*/ 3 w 5"/>
                <a:gd name="T5" fmla="*/ 0 h 13"/>
                <a:gd name="T6" fmla="*/ 4 w 5"/>
                <a:gd name="T7" fmla="*/ 7 h 13"/>
                <a:gd name="T8" fmla="*/ 0 w 5"/>
                <a:gd name="T9" fmla="*/ 13 h 13"/>
              </a:gdLst>
              <a:ahLst/>
              <a:cxnLst>
                <a:cxn ang="0">
                  <a:pos x="T0" y="T1"/>
                </a:cxn>
                <a:cxn ang="0">
                  <a:pos x="T2" y="T3"/>
                </a:cxn>
                <a:cxn ang="0">
                  <a:pos x="T4" y="T5"/>
                </a:cxn>
                <a:cxn ang="0">
                  <a:pos x="T6" y="T7"/>
                </a:cxn>
                <a:cxn ang="0">
                  <a:pos x="T8" y="T9"/>
                </a:cxn>
              </a:cxnLst>
              <a:rect l="0" t="0" r="r" b="b"/>
              <a:pathLst>
                <a:path w="5" h="13">
                  <a:moveTo>
                    <a:pt x="0" y="13"/>
                  </a:moveTo>
                  <a:cubicBezTo>
                    <a:pt x="0" y="13"/>
                    <a:pt x="1" y="10"/>
                    <a:pt x="2" y="6"/>
                  </a:cubicBezTo>
                  <a:cubicBezTo>
                    <a:pt x="2" y="3"/>
                    <a:pt x="3" y="0"/>
                    <a:pt x="3" y="0"/>
                  </a:cubicBezTo>
                  <a:cubicBezTo>
                    <a:pt x="4" y="0"/>
                    <a:pt x="5" y="3"/>
                    <a:pt x="4" y="7"/>
                  </a:cubicBezTo>
                  <a:cubicBezTo>
                    <a:pt x="3" y="10"/>
                    <a:pt x="1" y="13"/>
                    <a:pt x="0" y="13"/>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1">
              <a:extLst>
                <a:ext uri="{FF2B5EF4-FFF2-40B4-BE49-F238E27FC236}">
                  <a16:creationId xmlns:a16="http://schemas.microsoft.com/office/drawing/2014/main" id="{B08ED966-3B12-45E5-9823-075D7929C5C1}"/>
                </a:ext>
              </a:extLst>
            </p:cNvPr>
            <p:cNvSpPr>
              <a:spLocks/>
            </p:cNvSpPr>
            <p:nvPr/>
          </p:nvSpPr>
          <p:spPr bwMode="auto">
            <a:xfrm>
              <a:off x="3465" y="2320"/>
              <a:ext cx="9" cy="22"/>
            </a:xfrm>
            <a:custGeom>
              <a:avLst/>
              <a:gdLst>
                <a:gd name="T0" fmla="*/ 4 w 4"/>
                <a:gd name="T1" fmla="*/ 9 h 9"/>
                <a:gd name="T2" fmla="*/ 1 w 4"/>
                <a:gd name="T3" fmla="*/ 5 h 9"/>
                <a:gd name="T4" fmla="*/ 0 w 4"/>
                <a:gd name="T5" fmla="*/ 1 h 9"/>
                <a:gd name="T6" fmla="*/ 3 w 4"/>
                <a:gd name="T7" fmla="*/ 4 h 9"/>
                <a:gd name="T8" fmla="*/ 4 w 4"/>
                <a:gd name="T9" fmla="*/ 9 h 9"/>
              </a:gdLst>
              <a:ahLst/>
              <a:cxnLst>
                <a:cxn ang="0">
                  <a:pos x="T0" y="T1"/>
                </a:cxn>
                <a:cxn ang="0">
                  <a:pos x="T2" y="T3"/>
                </a:cxn>
                <a:cxn ang="0">
                  <a:pos x="T4" y="T5"/>
                </a:cxn>
                <a:cxn ang="0">
                  <a:pos x="T6" y="T7"/>
                </a:cxn>
                <a:cxn ang="0">
                  <a:pos x="T8" y="T9"/>
                </a:cxn>
              </a:cxnLst>
              <a:rect l="0" t="0" r="r" b="b"/>
              <a:pathLst>
                <a:path w="4" h="9">
                  <a:moveTo>
                    <a:pt x="4" y="9"/>
                  </a:moveTo>
                  <a:cubicBezTo>
                    <a:pt x="3" y="9"/>
                    <a:pt x="2" y="7"/>
                    <a:pt x="1" y="5"/>
                  </a:cubicBezTo>
                  <a:cubicBezTo>
                    <a:pt x="0" y="3"/>
                    <a:pt x="0" y="1"/>
                    <a:pt x="0" y="1"/>
                  </a:cubicBezTo>
                  <a:cubicBezTo>
                    <a:pt x="1" y="0"/>
                    <a:pt x="2" y="2"/>
                    <a:pt x="3" y="4"/>
                  </a:cubicBezTo>
                  <a:cubicBezTo>
                    <a:pt x="4" y="6"/>
                    <a:pt x="4" y="8"/>
                    <a:pt x="4" y="9"/>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52">
              <a:extLst>
                <a:ext uri="{FF2B5EF4-FFF2-40B4-BE49-F238E27FC236}">
                  <a16:creationId xmlns:a16="http://schemas.microsoft.com/office/drawing/2014/main" id="{004AB1DA-B998-450B-AFDE-A913191EEBE4}"/>
                </a:ext>
              </a:extLst>
            </p:cNvPr>
            <p:cNvSpPr>
              <a:spLocks/>
            </p:cNvSpPr>
            <p:nvPr/>
          </p:nvSpPr>
          <p:spPr bwMode="auto">
            <a:xfrm>
              <a:off x="3315" y="2045"/>
              <a:ext cx="29" cy="28"/>
            </a:xfrm>
            <a:custGeom>
              <a:avLst/>
              <a:gdLst>
                <a:gd name="T0" fmla="*/ 11 w 12"/>
                <a:gd name="T1" fmla="*/ 0 h 12"/>
                <a:gd name="T2" fmla="*/ 6 w 12"/>
                <a:gd name="T3" fmla="*/ 6 h 12"/>
                <a:gd name="T4" fmla="*/ 0 w 12"/>
                <a:gd name="T5" fmla="*/ 12 h 12"/>
                <a:gd name="T6" fmla="*/ 4 w 12"/>
                <a:gd name="T7" fmla="*/ 5 h 12"/>
                <a:gd name="T8" fmla="*/ 11 w 12"/>
                <a:gd name="T9" fmla="*/ 0 h 12"/>
              </a:gdLst>
              <a:ahLst/>
              <a:cxnLst>
                <a:cxn ang="0">
                  <a:pos x="T0" y="T1"/>
                </a:cxn>
                <a:cxn ang="0">
                  <a:pos x="T2" y="T3"/>
                </a:cxn>
                <a:cxn ang="0">
                  <a:pos x="T4" y="T5"/>
                </a:cxn>
                <a:cxn ang="0">
                  <a:pos x="T6" y="T7"/>
                </a:cxn>
                <a:cxn ang="0">
                  <a:pos x="T8" y="T9"/>
                </a:cxn>
              </a:cxnLst>
              <a:rect l="0" t="0" r="r" b="b"/>
              <a:pathLst>
                <a:path w="12" h="12">
                  <a:moveTo>
                    <a:pt x="11" y="0"/>
                  </a:moveTo>
                  <a:cubicBezTo>
                    <a:pt x="12" y="1"/>
                    <a:pt x="9" y="3"/>
                    <a:pt x="6" y="6"/>
                  </a:cubicBezTo>
                  <a:cubicBezTo>
                    <a:pt x="3" y="9"/>
                    <a:pt x="1" y="12"/>
                    <a:pt x="0" y="12"/>
                  </a:cubicBezTo>
                  <a:cubicBezTo>
                    <a:pt x="0" y="12"/>
                    <a:pt x="1" y="8"/>
                    <a:pt x="4" y="5"/>
                  </a:cubicBezTo>
                  <a:cubicBezTo>
                    <a:pt x="8" y="1"/>
                    <a:pt x="11" y="0"/>
                    <a:pt x="11" y="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53">
              <a:extLst>
                <a:ext uri="{FF2B5EF4-FFF2-40B4-BE49-F238E27FC236}">
                  <a16:creationId xmlns:a16="http://schemas.microsoft.com/office/drawing/2014/main" id="{B8B8F57F-3EC0-41B4-BD10-FCA960F04DDE}"/>
                </a:ext>
              </a:extLst>
            </p:cNvPr>
            <p:cNvSpPr>
              <a:spLocks/>
            </p:cNvSpPr>
            <p:nvPr/>
          </p:nvSpPr>
          <p:spPr bwMode="auto">
            <a:xfrm>
              <a:off x="3446" y="2016"/>
              <a:ext cx="14" cy="26"/>
            </a:xfrm>
            <a:custGeom>
              <a:avLst/>
              <a:gdLst>
                <a:gd name="T0" fmla="*/ 6 w 6"/>
                <a:gd name="T1" fmla="*/ 11 h 11"/>
                <a:gd name="T2" fmla="*/ 3 w 6"/>
                <a:gd name="T3" fmla="*/ 6 h 11"/>
                <a:gd name="T4" fmla="*/ 1 w 6"/>
                <a:gd name="T5" fmla="*/ 0 h 11"/>
                <a:gd name="T6" fmla="*/ 5 w 6"/>
                <a:gd name="T7" fmla="*/ 5 h 11"/>
                <a:gd name="T8" fmla="*/ 6 w 6"/>
                <a:gd name="T9" fmla="*/ 11 h 11"/>
              </a:gdLst>
              <a:ahLst/>
              <a:cxnLst>
                <a:cxn ang="0">
                  <a:pos x="T0" y="T1"/>
                </a:cxn>
                <a:cxn ang="0">
                  <a:pos x="T2" y="T3"/>
                </a:cxn>
                <a:cxn ang="0">
                  <a:pos x="T4" y="T5"/>
                </a:cxn>
                <a:cxn ang="0">
                  <a:pos x="T6" y="T7"/>
                </a:cxn>
                <a:cxn ang="0">
                  <a:pos x="T8" y="T9"/>
                </a:cxn>
              </a:cxnLst>
              <a:rect l="0" t="0" r="r" b="b"/>
              <a:pathLst>
                <a:path w="6" h="11">
                  <a:moveTo>
                    <a:pt x="6" y="11"/>
                  </a:moveTo>
                  <a:cubicBezTo>
                    <a:pt x="5" y="11"/>
                    <a:pt x="4" y="8"/>
                    <a:pt x="3" y="6"/>
                  </a:cubicBezTo>
                  <a:cubicBezTo>
                    <a:pt x="2" y="3"/>
                    <a:pt x="0" y="1"/>
                    <a:pt x="1" y="0"/>
                  </a:cubicBezTo>
                  <a:cubicBezTo>
                    <a:pt x="1" y="0"/>
                    <a:pt x="3" y="2"/>
                    <a:pt x="5" y="5"/>
                  </a:cubicBezTo>
                  <a:cubicBezTo>
                    <a:pt x="6" y="8"/>
                    <a:pt x="6" y="10"/>
                    <a:pt x="6" y="1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54">
              <a:extLst>
                <a:ext uri="{FF2B5EF4-FFF2-40B4-BE49-F238E27FC236}">
                  <a16:creationId xmlns:a16="http://schemas.microsoft.com/office/drawing/2014/main" id="{8C63FA77-71D2-4778-A1B2-CD37203AF922}"/>
                </a:ext>
              </a:extLst>
            </p:cNvPr>
            <p:cNvSpPr>
              <a:spLocks/>
            </p:cNvSpPr>
            <p:nvPr/>
          </p:nvSpPr>
          <p:spPr bwMode="auto">
            <a:xfrm>
              <a:off x="3092" y="2111"/>
              <a:ext cx="14" cy="26"/>
            </a:xfrm>
            <a:custGeom>
              <a:avLst/>
              <a:gdLst>
                <a:gd name="T0" fmla="*/ 1 w 6"/>
                <a:gd name="T1" fmla="*/ 11 h 11"/>
                <a:gd name="T2" fmla="*/ 2 w 6"/>
                <a:gd name="T3" fmla="*/ 5 h 11"/>
                <a:gd name="T4" fmla="*/ 5 w 6"/>
                <a:gd name="T5" fmla="*/ 0 h 11"/>
                <a:gd name="T6" fmla="*/ 4 w 6"/>
                <a:gd name="T7" fmla="*/ 6 h 11"/>
                <a:gd name="T8" fmla="*/ 1 w 6"/>
                <a:gd name="T9" fmla="*/ 11 h 11"/>
              </a:gdLst>
              <a:ahLst/>
              <a:cxnLst>
                <a:cxn ang="0">
                  <a:pos x="T0" y="T1"/>
                </a:cxn>
                <a:cxn ang="0">
                  <a:pos x="T2" y="T3"/>
                </a:cxn>
                <a:cxn ang="0">
                  <a:pos x="T4" y="T5"/>
                </a:cxn>
                <a:cxn ang="0">
                  <a:pos x="T6" y="T7"/>
                </a:cxn>
                <a:cxn ang="0">
                  <a:pos x="T8" y="T9"/>
                </a:cxn>
              </a:cxnLst>
              <a:rect l="0" t="0" r="r" b="b"/>
              <a:pathLst>
                <a:path w="6" h="11">
                  <a:moveTo>
                    <a:pt x="1" y="11"/>
                  </a:moveTo>
                  <a:cubicBezTo>
                    <a:pt x="0" y="11"/>
                    <a:pt x="1" y="8"/>
                    <a:pt x="2" y="5"/>
                  </a:cubicBezTo>
                  <a:cubicBezTo>
                    <a:pt x="3" y="2"/>
                    <a:pt x="5" y="0"/>
                    <a:pt x="5" y="0"/>
                  </a:cubicBezTo>
                  <a:cubicBezTo>
                    <a:pt x="6" y="0"/>
                    <a:pt x="5" y="3"/>
                    <a:pt x="4" y="6"/>
                  </a:cubicBezTo>
                  <a:cubicBezTo>
                    <a:pt x="3" y="9"/>
                    <a:pt x="1" y="11"/>
                    <a:pt x="1" y="1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55">
              <a:extLst>
                <a:ext uri="{FF2B5EF4-FFF2-40B4-BE49-F238E27FC236}">
                  <a16:creationId xmlns:a16="http://schemas.microsoft.com/office/drawing/2014/main" id="{56E0BED6-3D90-49DE-BFB1-9AAD4808F851}"/>
                </a:ext>
              </a:extLst>
            </p:cNvPr>
            <p:cNvSpPr>
              <a:spLocks/>
            </p:cNvSpPr>
            <p:nvPr/>
          </p:nvSpPr>
          <p:spPr bwMode="auto">
            <a:xfrm>
              <a:off x="3085" y="2263"/>
              <a:ext cx="21" cy="19"/>
            </a:xfrm>
            <a:custGeom>
              <a:avLst/>
              <a:gdLst>
                <a:gd name="T0" fmla="*/ 9 w 9"/>
                <a:gd name="T1" fmla="*/ 8 h 8"/>
                <a:gd name="T2" fmla="*/ 4 w 9"/>
                <a:gd name="T3" fmla="*/ 5 h 8"/>
                <a:gd name="T4" fmla="*/ 0 w 9"/>
                <a:gd name="T5" fmla="*/ 0 h 8"/>
                <a:gd name="T6" fmla="*/ 5 w 9"/>
                <a:gd name="T7" fmla="*/ 3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cubicBezTo>
                    <a:pt x="8" y="8"/>
                    <a:pt x="6" y="7"/>
                    <a:pt x="4" y="5"/>
                  </a:cubicBezTo>
                  <a:cubicBezTo>
                    <a:pt x="1" y="3"/>
                    <a:pt x="0" y="1"/>
                    <a:pt x="0" y="0"/>
                  </a:cubicBezTo>
                  <a:cubicBezTo>
                    <a:pt x="0" y="0"/>
                    <a:pt x="3" y="1"/>
                    <a:pt x="5" y="3"/>
                  </a:cubicBezTo>
                  <a:cubicBezTo>
                    <a:pt x="8" y="5"/>
                    <a:pt x="9" y="7"/>
                    <a:pt x="9" y="8"/>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56">
              <a:extLst>
                <a:ext uri="{FF2B5EF4-FFF2-40B4-BE49-F238E27FC236}">
                  <a16:creationId xmlns:a16="http://schemas.microsoft.com/office/drawing/2014/main" id="{AC9E37B1-EEF5-425B-BCA5-402A2CB81465}"/>
                </a:ext>
              </a:extLst>
            </p:cNvPr>
            <p:cNvSpPr>
              <a:spLocks/>
            </p:cNvSpPr>
            <p:nvPr/>
          </p:nvSpPr>
          <p:spPr bwMode="auto">
            <a:xfrm>
              <a:off x="3337" y="1914"/>
              <a:ext cx="9" cy="17"/>
            </a:xfrm>
            <a:custGeom>
              <a:avLst/>
              <a:gdLst>
                <a:gd name="T0" fmla="*/ 4 w 4"/>
                <a:gd name="T1" fmla="*/ 7 h 7"/>
                <a:gd name="T2" fmla="*/ 1 w 4"/>
                <a:gd name="T3" fmla="*/ 4 h 7"/>
                <a:gd name="T4" fmla="*/ 1 w 4"/>
                <a:gd name="T5" fmla="*/ 0 h 7"/>
                <a:gd name="T6" fmla="*/ 3 w 4"/>
                <a:gd name="T7" fmla="*/ 3 h 7"/>
                <a:gd name="T8" fmla="*/ 4 w 4"/>
                <a:gd name="T9" fmla="*/ 7 h 7"/>
              </a:gdLst>
              <a:ahLst/>
              <a:cxnLst>
                <a:cxn ang="0">
                  <a:pos x="T0" y="T1"/>
                </a:cxn>
                <a:cxn ang="0">
                  <a:pos x="T2" y="T3"/>
                </a:cxn>
                <a:cxn ang="0">
                  <a:pos x="T4" y="T5"/>
                </a:cxn>
                <a:cxn ang="0">
                  <a:pos x="T6" y="T7"/>
                </a:cxn>
                <a:cxn ang="0">
                  <a:pos x="T8" y="T9"/>
                </a:cxn>
              </a:cxnLst>
              <a:rect l="0" t="0" r="r" b="b"/>
              <a:pathLst>
                <a:path w="4" h="7">
                  <a:moveTo>
                    <a:pt x="4" y="7"/>
                  </a:moveTo>
                  <a:cubicBezTo>
                    <a:pt x="3" y="7"/>
                    <a:pt x="2" y="6"/>
                    <a:pt x="1" y="4"/>
                  </a:cubicBezTo>
                  <a:cubicBezTo>
                    <a:pt x="1" y="2"/>
                    <a:pt x="0" y="0"/>
                    <a:pt x="1" y="0"/>
                  </a:cubicBezTo>
                  <a:cubicBezTo>
                    <a:pt x="2" y="0"/>
                    <a:pt x="3" y="1"/>
                    <a:pt x="3" y="3"/>
                  </a:cubicBezTo>
                  <a:cubicBezTo>
                    <a:pt x="4" y="5"/>
                    <a:pt x="4" y="7"/>
                    <a:pt x="4" y="7"/>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57">
              <a:extLst>
                <a:ext uri="{FF2B5EF4-FFF2-40B4-BE49-F238E27FC236}">
                  <a16:creationId xmlns:a16="http://schemas.microsoft.com/office/drawing/2014/main" id="{4E951275-442C-48F8-A286-DB3C62DDE47F}"/>
                </a:ext>
              </a:extLst>
            </p:cNvPr>
            <p:cNvSpPr>
              <a:spLocks/>
            </p:cNvSpPr>
            <p:nvPr/>
          </p:nvSpPr>
          <p:spPr bwMode="auto">
            <a:xfrm>
              <a:off x="3574" y="1976"/>
              <a:ext cx="7" cy="26"/>
            </a:xfrm>
            <a:custGeom>
              <a:avLst/>
              <a:gdLst>
                <a:gd name="T0" fmla="*/ 1 w 3"/>
                <a:gd name="T1" fmla="*/ 11 h 11"/>
                <a:gd name="T2" fmla="*/ 1 w 3"/>
                <a:gd name="T3" fmla="*/ 5 h 11"/>
                <a:gd name="T4" fmla="*/ 3 w 3"/>
                <a:gd name="T5" fmla="*/ 0 h 11"/>
                <a:gd name="T6" fmla="*/ 3 w 3"/>
                <a:gd name="T7" fmla="*/ 6 h 11"/>
                <a:gd name="T8" fmla="*/ 1 w 3"/>
                <a:gd name="T9" fmla="*/ 11 h 11"/>
              </a:gdLst>
              <a:ahLst/>
              <a:cxnLst>
                <a:cxn ang="0">
                  <a:pos x="T0" y="T1"/>
                </a:cxn>
                <a:cxn ang="0">
                  <a:pos x="T2" y="T3"/>
                </a:cxn>
                <a:cxn ang="0">
                  <a:pos x="T4" y="T5"/>
                </a:cxn>
                <a:cxn ang="0">
                  <a:pos x="T6" y="T7"/>
                </a:cxn>
                <a:cxn ang="0">
                  <a:pos x="T8" y="T9"/>
                </a:cxn>
              </a:cxnLst>
              <a:rect l="0" t="0" r="r" b="b"/>
              <a:pathLst>
                <a:path w="3" h="11">
                  <a:moveTo>
                    <a:pt x="1" y="11"/>
                  </a:moveTo>
                  <a:cubicBezTo>
                    <a:pt x="0" y="11"/>
                    <a:pt x="0" y="8"/>
                    <a:pt x="1" y="5"/>
                  </a:cubicBezTo>
                  <a:cubicBezTo>
                    <a:pt x="1" y="2"/>
                    <a:pt x="2" y="0"/>
                    <a:pt x="3" y="0"/>
                  </a:cubicBezTo>
                  <a:cubicBezTo>
                    <a:pt x="3" y="0"/>
                    <a:pt x="3" y="3"/>
                    <a:pt x="3" y="6"/>
                  </a:cubicBezTo>
                  <a:cubicBezTo>
                    <a:pt x="2" y="9"/>
                    <a:pt x="1" y="11"/>
                    <a:pt x="1" y="1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58">
              <a:extLst>
                <a:ext uri="{FF2B5EF4-FFF2-40B4-BE49-F238E27FC236}">
                  <a16:creationId xmlns:a16="http://schemas.microsoft.com/office/drawing/2014/main" id="{F3C34B0A-7C8D-4390-8027-3E6807B26243}"/>
                </a:ext>
              </a:extLst>
            </p:cNvPr>
            <p:cNvSpPr>
              <a:spLocks/>
            </p:cNvSpPr>
            <p:nvPr/>
          </p:nvSpPr>
          <p:spPr bwMode="auto">
            <a:xfrm>
              <a:off x="3629" y="2080"/>
              <a:ext cx="14" cy="31"/>
            </a:xfrm>
            <a:custGeom>
              <a:avLst/>
              <a:gdLst>
                <a:gd name="T0" fmla="*/ 0 w 6"/>
                <a:gd name="T1" fmla="*/ 12 h 13"/>
                <a:gd name="T2" fmla="*/ 2 w 6"/>
                <a:gd name="T3" fmla="*/ 6 h 13"/>
                <a:gd name="T4" fmla="*/ 6 w 6"/>
                <a:gd name="T5" fmla="*/ 0 h 13"/>
                <a:gd name="T6" fmla="*/ 4 w 6"/>
                <a:gd name="T7" fmla="*/ 6 h 13"/>
                <a:gd name="T8" fmla="*/ 0 w 6"/>
                <a:gd name="T9" fmla="*/ 12 h 13"/>
              </a:gdLst>
              <a:ahLst/>
              <a:cxnLst>
                <a:cxn ang="0">
                  <a:pos x="T0" y="T1"/>
                </a:cxn>
                <a:cxn ang="0">
                  <a:pos x="T2" y="T3"/>
                </a:cxn>
                <a:cxn ang="0">
                  <a:pos x="T4" y="T5"/>
                </a:cxn>
                <a:cxn ang="0">
                  <a:pos x="T6" y="T7"/>
                </a:cxn>
                <a:cxn ang="0">
                  <a:pos x="T8" y="T9"/>
                </a:cxn>
              </a:cxnLst>
              <a:rect l="0" t="0" r="r" b="b"/>
              <a:pathLst>
                <a:path w="6" h="13">
                  <a:moveTo>
                    <a:pt x="0" y="12"/>
                  </a:moveTo>
                  <a:cubicBezTo>
                    <a:pt x="0" y="12"/>
                    <a:pt x="1" y="9"/>
                    <a:pt x="2" y="6"/>
                  </a:cubicBezTo>
                  <a:cubicBezTo>
                    <a:pt x="3" y="2"/>
                    <a:pt x="5" y="0"/>
                    <a:pt x="6" y="0"/>
                  </a:cubicBezTo>
                  <a:cubicBezTo>
                    <a:pt x="6" y="0"/>
                    <a:pt x="5" y="3"/>
                    <a:pt x="4" y="6"/>
                  </a:cubicBezTo>
                  <a:cubicBezTo>
                    <a:pt x="3" y="10"/>
                    <a:pt x="1" y="13"/>
                    <a:pt x="0" y="12"/>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59">
              <a:extLst>
                <a:ext uri="{FF2B5EF4-FFF2-40B4-BE49-F238E27FC236}">
                  <a16:creationId xmlns:a16="http://schemas.microsoft.com/office/drawing/2014/main" id="{194A1182-0CD4-41ED-982B-F2DB433E2E3F}"/>
                </a:ext>
              </a:extLst>
            </p:cNvPr>
            <p:cNvSpPr>
              <a:spLocks/>
            </p:cNvSpPr>
            <p:nvPr/>
          </p:nvSpPr>
          <p:spPr bwMode="auto">
            <a:xfrm>
              <a:off x="3574" y="2166"/>
              <a:ext cx="19" cy="31"/>
            </a:xfrm>
            <a:custGeom>
              <a:avLst/>
              <a:gdLst>
                <a:gd name="T0" fmla="*/ 7 w 8"/>
                <a:gd name="T1" fmla="*/ 13 h 13"/>
                <a:gd name="T2" fmla="*/ 3 w 8"/>
                <a:gd name="T3" fmla="*/ 7 h 13"/>
                <a:gd name="T4" fmla="*/ 1 w 8"/>
                <a:gd name="T5" fmla="*/ 0 h 13"/>
                <a:gd name="T6" fmla="*/ 5 w 8"/>
                <a:gd name="T7" fmla="*/ 6 h 13"/>
                <a:gd name="T8" fmla="*/ 7 w 8"/>
                <a:gd name="T9" fmla="*/ 13 h 13"/>
              </a:gdLst>
              <a:ahLst/>
              <a:cxnLst>
                <a:cxn ang="0">
                  <a:pos x="T0" y="T1"/>
                </a:cxn>
                <a:cxn ang="0">
                  <a:pos x="T2" y="T3"/>
                </a:cxn>
                <a:cxn ang="0">
                  <a:pos x="T4" y="T5"/>
                </a:cxn>
                <a:cxn ang="0">
                  <a:pos x="T6" y="T7"/>
                </a:cxn>
                <a:cxn ang="0">
                  <a:pos x="T8" y="T9"/>
                </a:cxn>
              </a:cxnLst>
              <a:rect l="0" t="0" r="r" b="b"/>
              <a:pathLst>
                <a:path w="8" h="13">
                  <a:moveTo>
                    <a:pt x="7" y="13"/>
                  </a:moveTo>
                  <a:cubicBezTo>
                    <a:pt x="7" y="13"/>
                    <a:pt x="5" y="11"/>
                    <a:pt x="3" y="7"/>
                  </a:cubicBezTo>
                  <a:cubicBezTo>
                    <a:pt x="1" y="3"/>
                    <a:pt x="0" y="0"/>
                    <a:pt x="1" y="0"/>
                  </a:cubicBezTo>
                  <a:cubicBezTo>
                    <a:pt x="1" y="0"/>
                    <a:pt x="3" y="2"/>
                    <a:pt x="5" y="6"/>
                  </a:cubicBezTo>
                  <a:cubicBezTo>
                    <a:pt x="7" y="10"/>
                    <a:pt x="8" y="13"/>
                    <a:pt x="7" y="13"/>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0">
              <a:extLst>
                <a:ext uri="{FF2B5EF4-FFF2-40B4-BE49-F238E27FC236}">
                  <a16:creationId xmlns:a16="http://schemas.microsoft.com/office/drawing/2014/main" id="{0A12EB76-1C5D-4778-AC32-7D7E1285003F}"/>
                </a:ext>
              </a:extLst>
            </p:cNvPr>
            <p:cNvSpPr>
              <a:spLocks/>
            </p:cNvSpPr>
            <p:nvPr/>
          </p:nvSpPr>
          <p:spPr bwMode="auto">
            <a:xfrm>
              <a:off x="3671" y="2261"/>
              <a:ext cx="12" cy="24"/>
            </a:xfrm>
            <a:custGeom>
              <a:avLst/>
              <a:gdLst>
                <a:gd name="T0" fmla="*/ 1 w 5"/>
                <a:gd name="T1" fmla="*/ 10 h 10"/>
                <a:gd name="T2" fmla="*/ 2 w 5"/>
                <a:gd name="T3" fmla="*/ 5 h 10"/>
                <a:gd name="T4" fmla="*/ 5 w 5"/>
                <a:gd name="T5" fmla="*/ 1 h 10"/>
                <a:gd name="T6" fmla="*/ 4 w 5"/>
                <a:gd name="T7" fmla="*/ 6 h 10"/>
                <a:gd name="T8" fmla="*/ 1 w 5"/>
                <a:gd name="T9" fmla="*/ 10 h 10"/>
              </a:gdLst>
              <a:ahLst/>
              <a:cxnLst>
                <a:cxn ang="0">
                  <a:pos x="T0" y="T1"/>
                </a:cxn>
                <a:cxn ang="0">
                  <a:pos x="T2" y="T3"/>
                </a:cxn>
                <a:cxn ang="0">
                  <a:pos x="T4" y="T5"/>
                </a:cxn>
                <a:cxn ang="0">
                  <a:pos x="T6" y="T7"/>
                </a:cxn>
                <a:cxn ang="0">
                  <a:pos x="T8" y="T9"/>
                </a:cxn>
              </a:cxnLst>
              <a:rect l="0" t="0" r="r" b="b"/>
              <a:pathLst>
                <a:path w="5" h="10">
                  <a:moveTo>
                    <a:pt x="1" y="10"/>
                  </a:moveTo>
                  <a:cubicBezTo>
                    <a:pt x="0" y="10"/>
                    <a:pt x="1" y="8"/>
                    <a:pt x="2" y="5"/>
                  </a:cubicBezTo>
                  <a:cubicBezTo>
                    <a:pt x="3" y="2"/>
                    <a:pt x="4" y="0"/>
                    <a:pt x="5" y="1"/>
                  </a:cubicBezTo>
                  <a:cubicBezTo>
                    <a:pt x="5" y="1"/>
                    <a:pt x="5" y="3"/>
                    <a:pt x="4" y="6"/>
                  </a:cubicBezTo>
                  <a:cubicBezTo>
                    <a:pt x="3" y="8"/>
                    <a:pt x="1" y="10"/>
                    <a:pt x="1" y="1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1">
              <a:extLst>
                <a:ext uri="{FF2B5EF4-FFF2-40B4-BE49-F238E27FC236}">
                  <a16:creationId xmlns:a16="http://schemas.microsoft.com/office/drawing/2014/main" id="{0BEAB922-DF27-4D67-876C-121C2DF3512A}"/>
                </a:ext>
              </a:extLst>
            </p:cNvPr>
            <p:cNvSpPr>
              <a:spLocks/>
            </p:cNvSpPr>
            <p:nvPr/>
          </p:nvSpPr>
          <p:spPr bwMode="auto">
            <a:xfrm>
              <a:off x="3591" y="2356"/>
              <a:ext cx="9" cy="16"/>
            </a:xfrm>
            <a:custGeom>
              <a:avLst/>
              <a:gdLst>
                <a:gd name="T0" fmla="*/ 4 w 4"/>
                <a:gd name="T1" fmla="*/ 6 h 7"/>
                <a:gd name="T2" fmla="*/ 1 w 4"/>
                <a:gd name="T3" fmla="*/ 4 h 7"/>
                <a:gd name="T4" fmla="*/ 0 w 4"/>
                <a:gd name="T5" fmla="*/ 0 h 7"/>
                <a:gd name="T6" fmla="*/ 3 w 4"/>
                <a:gd name="T7" fmla="*/ 3 h 7"/>
                <a:gd name="T8" fmla="*/ 4 w 4"/>
                <a:gd name="T9" fmla="*/ 6 h 7"/>
              </a:gdLst>
              <a:ahLst/>
              <a:cxnLst>
                <a:cxn ang="0">
                  <a:pos x="T0" y="T1"/>
                </a:cxn>
                <a:cxn ang="0">
                  <a:pos x="T2" y="T3"/>
                </a:cxn>
                <a:cxn ang="0">
                  <a:pos x="T4" y="T5"/>
                </a:cxn>
                <a:cxn ang="0">
                  <a:pos x="T6" y="T7"/>
                </a:cxn>
                <a:cxn ang="0">
                  <a:pos x="T8" y="T9"/>
                </a:cxn>
              </a:cxnLst>
              <a:rect l="0" t="0" r="r" b="b"/>
              <a:pathLst>
                <a:path w="4" h="7">
                  <a:moveTo>
                    <a:pt x="4" y="6"/>
                  </a:moveTo>
                  <a:cubicBezTo>
                    <a:pt x="3" y="7"/>
                    <a:pt x="2" y="5"/>
                    <a:pt x="1" y="4"/>
                  </a:cubicBezTo>
                  <a:cubicBezTo>
                    <a:pt x="0" y="2"/>
                    <a:pt x="0" y="1"/>
                    <a:pt x="0" y="0"/>
                  </a:cubicBezTo>
                  <a:cubicBezTo>
                    <a:pt x="1" y="0"/>
                    <a:pt x="2" y="1"/>
                    <a:pt x="3" y="3"/>
                  </a:cubicBezTo>
                  <a:cubicBezTo>
                    <a:pt x="4" y="4"/>
                    <a:pt x="4" y="6"/>
                    <a:pt x="4" y="6"/>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62">
              <a:extLst>
                <a:ext uri="{FF2B5EF4-FFF2-40B4-BE49-F238E27FC236}">
                  <a16:creationId xmlns:a16="http://schemas.microsoft.com/office/drawing/2014/main" id="{B68D5273-358D-478E-BFDF-0B710B65A578}"/>
                </a:ext>
              </a:extLst>
            </p:cNvPr>
            <p:cNvSpPr>
              <a:spLocks/>
            </p:cNvSpPr>
            <p:nvPr/>
          </p:nvSpPr>
          <p:spPr bwMode="auto">
            <a:xfrm>
              <a:off x="3591" y="2522"/>
              <a:ext cx="26" cy="26"/>
            </a:xfrm>
            <a:custGeom>
              <a:avLst/>
              <a:gdLst>
                <a:gd name="T0" fmla="*/ 10 w 11"/>
                <a:gd name="T1" fmla="*/ 11 h 11"/>
                <a:gd name="T2" fmla="*/ 5 w 11"/>
                <a:gd name="T3" fmla="*/ 6 h 11"/>
                <a:gd name="T4" fmla="*/ 1 w 11"/>
                <a:gd name="T5" fmla="*/ 0 h 11"/>
                <a:gd name="T6" fmla="*/ 6 w 11"/>
                <a:gd name="T7" fmla="*/ 5 h 11"/>
                <a:gd name="T8" fmla="*/ 10 w 11"/>
                <a:gd name="T9" fmla="*/ 11 h 11"/>
              </a:gdLst>
              <a:ahLst/>
              <a:cxnLst>
                <a:cxn ang="0">
                  <a:pos x="T0" y="T1"/>
                </a:cxn>
                <a:cxn ang="0">
                  <a:pos x="T2" y="T3"/>
                </a:cxn>
                <a:cxn ang="0">
                  <a:pos x="T4" y="T5"/>
                </a:cxn>
                <a:cxn ang="0">
                  <a:pos x="T6" y="T7"/>
                </a:cxn>
                <a:cxn ang="0">
                  <a:pos x="T8" y="T9"/>
                </a:cxn>
              </a:cxnLst>
              <a:rect l="0" t="0" r="r" b="b"/>
              <a:pathLst>
                <a:path w="11" h="11">
                  <a:moveTo>
                    <a:pt x="10" y="11"/>
                  </a:moveTo>
                  <a:cubicBezTo>
                    <a:pt x="10" y="11"/>
                    <a:pt x="8" y="9"/>
                    <a:pt x="5" y="6"/>
                  </a:cubicBezTo>
                  <a:cubicBezTo>
                    <a:pt x="2" y="3"/>
                    <a:pt x="0" y="1"/>
                    <a:pt x="1" y="0"/>
                  </a:cubicBezTo>
                  <a:cubicBezTo>
                    <a:pt x="1" y="0"/>
                    <a:pt x="4" y="2"/>
                    <a:pt x="6" y="5"/>
                  </a:cubicBezTo>
                  <a:cubicBezTo>
                    <a:pt x="9" y="8"/>
                    <a:pt x="11" y="10"/>
                    <a:pt x="10" y="1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63">
              <a:extLst>
                <a:ext uri="{FF2B5EF4-FFF2-40B4-BE49-F238E27FC236}">
                  <a16:creationId xmlns:a16="http://schemas.microsoft.com/office/drawing/2014/main" id="{07822A51-8C5D-43FE-8611-ABD7A7B1671E}"/>
                </a:ext>
              </a:extLst>
            </p:cNvPr>
            <p:cNvSpPr>
              <a:spLocks/>
            </p:cNvSpPr>
            <p:nvPr/>
          </p:nvSpPr>
          <p:spPr bwMode="auto">
            <a:xfrm>
              <a:off x="3693" y="2420"/>
              <a:ext cx="21" cy="26"/>
            </a:xfrm>
            <a:custGeom>
              <a:avLst/>
              <a:gdLst>
                <a:gd name="T0" fmla="*/ 8 w 9"/>
                <a:gd name="T1" fmla="*/ 11 h 11"/>
                <a:gd name="T2" fmla="*/ 3 w 9"/>
                <a:gd name="T3" fmla="*/ 6 h 11"/>
                <a:gd name="T4" fmla="*/ 0 w 9"/>
                <a:gd name="T5" fmla="*/ 1 h 11"/>
                <a:gd name="T6" fmla="*/ 5 w 9"/>
                <a:gd name="T7" fmla="*/ 5 h 11"/>
                <a:gd name="T8" fmla="*/ 8 w 9"/>
                <a:gd name="T9" fmla="*/ 11 h 11"/>
              </a:gdLst>
              <a:ahLst/>
              <a:cxnLst>
                <a:cxn ang="0">
                  <a:pos x="T0" y="T1"/>
                </a:cxn>
                <a:cxn ang="0">
                  <a:pos x="T2" y="T3"/>
                </a:cxn>
                <a:cxn ang="0">
                  <a:pos x="T4" y="T5"/>
                </a:cxn>
                <a:cxn ang="0">
                  <a:pos x="T6" y="T7"/>
                </a:cxn>
                <a:cxn ang="0">
                  <a:pos x="T8" y="T9"/>
                </a:cxn>
              </a:cxnLst>
              <a:rect l="0" t="0" r="r" b="b"/>
              <a:pathLst>
                <a:path w="9" h="11">
                  <a:moveTo>
                    <a:pt x="8" y="11"/>
                  </a:moveTo>
                  <a:cubicBezTo>
                    <a:pt x="8" y="11"/>
                    <a:pt x="5" y="9"/>
                    <a:pt x="3" y="6"/>
                  </a:cubicBezTo>
                  <a:cubicBezTo>
                    <a:pt x="1" y="4"/>
                    <a:pt x="0" y="1"/>
                    <a:pt x="0" y="1"/>
                  </a:cubicBezTo>
                  <a:cubicBezTo>
                    <a:pt x="0" y="0"/>
                    <a:pt x="3" y="2"/>
                    <a:pt x="5" y="5"/>
                  </a:cubicBezTo>
                  <a:cubicBezTo>
                    <a:pt x="7" y="8"/>
                    <a:pt x="9" y="11"/>
                    <a:pt x="8" y="1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64">
              <a:extLst>
                <a:ext uri="{FF2B5EF4-FFF2-40B4-BE49-F238E27FC236}">
                  <a16:creationId xmlns:a16="http://schemas.microsoft.com/office/drawing/2014/main" id="{C1AB8CA0-55B6-4F5D-B300-948AA05233BC}"/>
                </a:ext>
              </a:extLst>
            </p:cNvPr>
            <p:cNvSpPr>
              <a:spLocks/>
            </p:cNvSpPr>
            <p:nvPr/>
          </p:nvSpPr>
          <p:spPr bwMode="auto">
            <a:xfrm>
              <a:off x="3764" y="2555"/>
              <a:ext cx="17" cy="31"/>
            </a:xfrm>
            <a:custGeom>
              <a:avLst/>
              <a:gdLst>
                <a:gd name="T0" fmla="*/ 0 w 7"/>
                <a:gd name="T1" fmla="*/ 13 h 13"/>
                <a:gd name="T2" fmla="*/ 2 w 7"/>
                <a:gd name="T3" fmla="*/ 6 h 13"/>
                <a:gd name="T4" fmla="*/ 6 w 7"/>
                <a:gd name="T5" fmla="*/ 1 h 13"/>
                <a:gd name="T6" fmla="*/ 4 w 7"/>
                <a:gd name="T7" fmla="*/ 7 h 13"/>
                <a:gd name="T8" fmla="*/ 0 w 7"/>
                <a:gd name="T9" fmla="*/ 13 h 13"/>
              </a:gdLst>
              <a:ahLst/>
              <a:cxnLst>
                <a:cxn ang="0">
                  <a:pos x="T0" y="T1"/>
                </a:cxn>
                <a:cxn ang="0">
                  <a:pos x="T2" y="T3"/>
                </a:cxn>
                <a:cxn ang="0">
                  <a:pos x="T4" y="T5"/>
                </a:cxn>
                <a:cxn ang="0">
                  <a:pos x="T6" y="T7"/>
                </a:cxn>
                <a:cxn ang="0">
                  <a:pos x="T8" y="T9"/>
                </a:cxn>
              </a:cxnLst>
              <a:rect l="0" t="0" r="r" b="b"/>
              <a:pathLst>
                <a:path w="7" h="13">
                  <a:moveTo>
                    <a:pt x="0" y="13"/>
                  </a:moveTo>
                  <a:cubicBezTo>
                    <a:pt x="0" y="13"/>
                    <a:pt x="1" y="10"/>
                    <a:pt x="2" y="6"/>
                  </a:cubicBezTo>
                  <a:cubicBezTo>
                    <a:pt x="4" y="3"/>
                    <a:pt x="6" y="0"/>
                    <a:pt x="6" y="1"/>
                  </a:cubicBezTo>
                  <a:cubicBezTo>
                    <a:pt x="7" y="1"/>
                    <a:pt x="6" y="4"/>
                    <a:pt x="4" y="7"/>
                  </a:cubicBezTo>
                  <a:cubicBezTo>
                    <a:pt x="3" y="11"/>
                    <a:pt x="1" y="13"/>
                    <a:pt x="0" y="13"/>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65">
              <a:extLst>
                <a:ext uri="{FF2B5EF4-FFF2-40B4-BE49-F238E27FC236}">
                  <a16:creationId xmlns:a16="http://schemas.microsoft.com/office/drawing/2014/main" id="{AE8E8CCD-4DF2-4531-90B3-0B7F226CC407}"/>
                </a:ext>
              </a:extLst>
            </p:cNvPr>
            <p:cNvSpPr>
              <a:spLocks/>
            </p:cNvSpPr>
            <p:nvPr/>
          </p:nvSpPr>
          <p:spPr bwMode="auto">
            <a:xfrm>
              <a:off x="3629" y="2679"/>
              <a:ext cx="23" cy="23"/>
            </a:xfrm>
            <a:custGeom>
              <a:avLst/>
              <a:gdLst>
                <a:gd name="T0" fmla="*/ 10 w 10"/>
                <a:gd name="T1" fmla="*/ 10 h 10"/>
                <a:gd name="T2" fmla="*/ 5 w 10"/>
                <a:gd name="T3" fmla="*/ 5 h 10"/>
                <a:gd name="T4" fmla="*/ 0 w 10"/>
                <a:gd name="T5" fmla="*/ 1 h 10"/>
                <a:gd name="T6" fmla="*/ 6 w 10"/>
                <a:gd name="T7" fmla="*/ 4 h 10"/>
                <a:gd name="T8" fmla="*/ 10 w 10"/>
                <a:gd name="T9" fmla="*/ 10 h 10"/>
              </a:gdLst>
              <a:ahLst/>
              <a:cxnLst>
                <a:cxn ang="0">
                  <a:pos x="T0" y="T1"/>
                </a:cxn>
                <a:cxn ang="0">
                  <a:pos x="T2" y="T3"/>
                </a:cxn>
                <a:cxn ang="0">
                  <a:pos x="T4" y="T5"/>
                </a:cxn>
                <a:cxn ang="0">
                  <a:pos x="T6" y="T7"/>
                </a:cxn>
                <a:cxn ang="0">
                  <a:pos x="T8" y="T9"/>
                </a:cxn>
              </a:cxnLst>
              <a:rect l="0" t="0" r="r" b="b"/>
              <a:pathLst>
                <a:path w="10" h="10">
                  <a:moveTo>
                    <a:pt x="10" y="10"/>
                  </a:moveTo>
                  <a:cubicBezTo>
                    <a:pt x="9" y="10"/>
                    <a:pt x="8" y="8"/>
                    <a:pt x="5" y="5"/>
                  </a:cubicBezTo>
                  <a:cubicBezTo>
                    <a:pt x="3" y="3"/>
                    <a:pt x="0" y="1"/>
                    <a:pt x="0" y="1"/>
                  </a:cubicBezTo>
                  <a:cubicBezTo>
                    <a:pt x="1" y="0"/>
                    <a:pt x="4" y="1"/>
                    <a:pt x="6" y="4"/>
                  </a:cubicBezTo>
                  <a:cubicBezTo>
                    <a:pt x="9" y="6"/>
                    <a:pt x="10" y="9"/>
                    <a:pt x="10" y="1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Oval 166">
              <a:extLst>
                <a:ext uri="{FF2B5EF4-FFF2-40B4-BE49-F238E27FC236}">
                  <a16:creationId xmlns:a16="http://schemas.microsoft.com/office/drawing/2014/main" id="{05B2F7EF-708B-4236-A736-D2F9D4D2881E}"/>
                </a:ext>
              </a:extLst>
            </p:cNvPr>
            <p:cNvSpPr>
              <a:spLocks noChangeArrowheads="1"/>
            </p:cNvSpPr>
            <p:nvPr/>
          </p:nvSpPr>
          <p:spPr bwMode="auto">
            <a:xfrm>
              <a:off x="3638" y="2819"/>
              <a:ext cx="22" cy="5"/>
            </a:xfrm>
            <a:prstGeom prst="ellipse">
              <a:avLst/>
            </a:pr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67">
              <a:extLst>
                <a:ext uri="{FF2B5EF4-FFF2-40B4-BE49-F238E27FC236}">
                  <a16:creationId xmlns:a16="http://schemas.microsoft.com/office/drawing/2014/main" id="{51D78ED3-A71F-4E4B-B60D-F28FC28CC69A}"/>
                </a:ext>
              </a:extLst>
            </p:cNvPr>
            <p:cNvSpPr>
              <a:spLocks/>
            </p:cNvSpPr>
            <p:nvPr/>
          </p:nvSpPr>
          <p:spPr bwMode="auto">
            <a:xfrm>
              <a:off x="3774" y="2759"/>
              <a:ext cx="11" cy="29"/>
            </a:xfrm>
            <a:custGeom>
              <a:avLst/>
              <a:gdLst>
                <a:gd name="T0" fmla="*/ 1 w 5"/>
                <a:gd name="T1" fmla="*/ 12 h 12"/>
                <a:gd name="T2" fmla="*/ 2 w 5"/>
                <a:gd name="T3" fmla="*/ 6 h 12"/>
                <a:gd name="T4" fmla="*/ 4 w 5"/>
                <a:gd name="T5" fmla="*/ 0 h 12"/>
                <a:gd name="T6" fmla="*/ 4 w 5"/>
                <a:gd name="T7" fmla="*/ 6 h 12"/>
                <a:gd name="T8" fmla="*/ 1 w 5"/>
                <a:gd name="T9" fmla="*/ 12 h 12"/>
              </a:gdLst>
              <a:ahLst/>
              <a:cxnLst>
                <a:cxn ang="0">
                  <a:pos x="T0" y="T1"/>
                </a:cxn>
                <a:cxn ang="0">
                  <a:pos x="T2" y="T3"/>
                </a:cxn>
                <a:cxn ang="0">
                  <a:pos x="T4" y="T5"/>
                </a:cxn>
                <a:cxn ang="0">
                  <a:pos x="T6" y="T7"/>
                </a:cxn>
                <a:cxn ang="0">
                  <a:pos x="T8" y="T9"/>
                </a:cxn>
              </a:cxnLst>
              <a:rect l="0" t="0" r="r" b="b"/>
              <a:pathLst>
                <a:path w="5" h="12">
                  <a:moveTo>
                    <a:pt x="1" y="12"/>
                  </a:moveTo>
                  <a:cubicBezTo>
                    <a:pt x="0" y="11"/>
                    <a:pt x="1" y="9"/>
                    <a:pt x="2" y="6"/>
                  </a:cubicBezTo>
                  <a:cubicBezTo>
                    <a:pt x="3" y="3"/>
                    <a:pt x="3" y="0"/>
                    <a:pt x="4" y="0"/>
                  </a:cubicBezTo>
                  <a:cubicBezTo>
                    <a:pt x="4" y="0"/>
                    <a:pt x="5" y="3"/>
                    <a:pt x="4" y="6"/>
                  </a:cubicBezTo>
                  <a:cubicBezTo>
                    <a:pt x="3" y="10"/>
                    <a:pt x="1" y="12"/>
                    <a:pt x="1" y="12"/>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68">
              <a:extLst>
                <a:ext uri="{FF2B5EF4-FFF2-40B4-BE49-F238E27FC236}">
                  <a16:creationId xmlns:a16="http://schemas.microsoft.com/office/drawing/2014/main" id="{320931F5-9B96-48C1-8EB5-797BE079570C}"/>
                </a:ext>
              </a:extLst>
            </p:cNvPr>
            <p:cNvSpPr>
              <a:spLocks/>
            </p:cNvSpPr>
            <p:nvPr/>
          </p:nvSpPr>
          <p:spPr bwMode="auto">
            <a:xfrm>
              <a:off x="3878" y="2795"/>
              <a:ext cx="14" cy="33"/>
            </a:xfrm>
            <a:custGeom>
              <a:avLst/>
              <a:gdLst>
                <a:gd name="T0" fmla="*/ 5 w 6"/>
                <a:gd name="T1" fmla="*/ 14 h 14"/>
                <a:gd name="T2" fmla="*/ 2 w 6"/>
                <a:gd name="T3" fmla="*/ 7 h 14"/>
                <a:gd name="T4" fmla="*/ 0 w 6"/>
                <a:gd name="T5" fmla="*/ 0 h 14"/>
                <a:gd name="T6" fmla="*/ 4 w 6"/>
                <a:gd name="T7" fmla="*/ 7 h 14"/>
                <a:gd name="T8" fmla="*/ 5 w 6"/>
                <a:gd name="T9" fmla="*/ 14 h 14"/>
              </a:gdLst>
              <a:ahLst/>
              <a:cxnLst>
                <a:cxn ang="0">
                  <a:pos x="T0" y="T1"/>
                </a:cxn>
                <a:cxn ang="0">
                  <a:pos x="T2" y="T3"/>
                </a:cxn>
                <a:cxn ang="0">
                  <a:pos x="T4" y="T5"/>
                </a:cxn>
                <a:cxn ang="0">
                  <a:pos x="T6" y="T7"/>
                </a:cxn>
                <a:cxn ang="0">
                  <a:pos x="T8" y="T9"/>
                </a:cxn>
              </a:cxnLst>
              <a:rect l="0" t="0" r="r" b="b"/>
              <a:pathLst>
                <a:path w="6" h="14">
                  <a:moveTo>
                    <a:pt x="5" y="14"/>
                  </a:moveTo>
                  <a:cubicBezTo>
                    <a:pt x="4" y="14"/>
                    <a:pt x="3" y="11"/>
                    <a:pt x="2" y="7"/>
                  </a:cubicBezTo>
                  <a:cubicBezTo>
                    <a:pt x="0" y="4"/>
                    <a:pt x="0" y="1"/>
                    <a:pt x="0" y="0"/>
                  </a:cubicBezTo>
                  <a:cubicBezTo>
                    <a:pt x="1" y="0"/>
                    <a:pt x="2" y="3"/>
                    <a:pt x="4" y="7"/>
                  </a:cubicBezTo>
                  <a:cubicBezTo>
                    <a:pt x="5" y="10"/>
                    <a:pt x="6" y="13"/>
                    <a:pt x="5" y="14"/>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69">
              <a:extLst>
                <a:ext uri="{FF2B5EF4-FFF2-40B4-BE49-F238E27FC236}">
                  <a16:creationId xmlns:a16="http://schemas.microsoft.com/office/drawing/2014/main" id="{E75C23AE-1A92-4C6E-876B-D11334A4817D}"/>
                </a:ext>
              </a:extLst>
            </p:cNvPr>
            <p:cNvSpPr>
              <a:spLocks/>
            </p:cNvSpPr>
            <p:nvPr/>
          </p:nvSpPr>
          <p:spPr bwMode="auto">
            <a:xfrm>
              <a:off x="3871" y="2956"/>
              <a:ext cx="19" cy="36"/>
            </a:xfrm>
            <a:custGeom>
              <a:avLst/>
              <a:gdLst>
                <a:gd name="T0" fmla="*/ 0 w 8"/>
                <a:gd name="T1" fmla="*/ 14 h 15"/>
                <a:gd name="T2" fmla="*/ 3 w 8"/>
                <a:gd name="T3" fmla="*/ 7 h 15"/>
                <a:gd name="T4" fmla="*/ 8 w 8"/>
                <a:gd name="T5" fmla="*/ 0 h 15"/>
                <a:gd name="T6" fmla="*/ 5 w 8"/>
                <a:gd name="T7" fmla="*/ 8 h 15"/>
                <a:gd name="T8" fmla="*/ 0 w 8"/>
                <a:gd name="T9" fmla="*/ 14 h 15"/>
              </a:gdLst>
              <a:ahLst/>
              <a:cxnLst>
                <a:cxn ang="0">
                  <a:pos x="T0" y="T1"/>
                </a:cxn>
                <a:cxn ang="0">
                  <a:pos x="T2" y="T3"/>
                </a:cxn>
                <a:cxn ang="0">
                  <a:pos x="T4" y="T5"/>
                </a:cxn>
                <a:cxn ang="0">
                  <a:pos x="T6" y="T7"/>
                </a:cxn>
                <a:cxn ang="0">
                  <a:pos x="T8" y="T9"/>
                </a:cxn>
              </a:cxnLst>
              <a:rect l="0" t="0" r="r" b="b"/>
              <a:pathLst>
                <a:path w="8" h="15">
                  <a:moveTo>
                    <a:pt x="0" y="14"/>
                  </a:moveTo>
                  <a:cubicBezTo>
                    <a:pt x="0" y="14"/>
                    <a:pt x="1" y="11"/>
                    <a:pt x="3" y="7"/>
                  </a:cubicBezTo>
                  <a:cubicBezTo>
                    <a:pt x="5" y="3"/>
                    <a:pt x="7" y="0"/>
                    <a:pt x="8" y="0"/>
                  </a:cubicBezTo>
                  <a:cubicBezTo>
                    <a:pt x="8" y="1"/>
                    <a:pt x="7" y="4"/>
                    <a:pt x="5" y="8"/>
                  </a:cubicBezTo>
                  <a:cubicBezTo>
                    <a:pt x="3" y="12"/>
                    <a:pt x="1" y="15"/>
                    <a:pt x="0" y="14"/>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0">
              <a:extLst>
                <a:ext uri="{FF2B5EF4-FFF2-40B4-BE49-F238E27FC236}">
                  <a16:creationId xmlns:a16="http://schemas.microsoft.com/office/drawing/2014/main" id="{DFF22927-0C73-40AA-8124-69E929B17F8B}"/>
                </a:ext>
              </a:extLst>
            </p:cNvPr>
            <p:cNvSpPr>
              <a:spLocks/>
            </p:cNvSpPr>
            <p:nvPr/>
          </p:nvSpPr>
          <p:spPr bwMode="auto">
            <a:xfrm>
              <a:off x="3752" y="3054"/>
              <a:ext cx="17" cy="33"/>
            </a:xfrm>
            <a:custGeom>
              <a:avLst/>
              <a:gdLst>
                <a:gd name="T0" fmla="*/ 6 w 7"/>
                <a:gd name="T1" fmla="*/ 14 h 14"/>
                <a:gd name="T2" fmla="*/ 2 w 7"/>
                <a:gd name="T3" fmla="*/ 8 h 14"/>
                <a:gd name="T4" fmla="*/ 1 w 7"/>
                <a:gd name="T5" fmla="*/ 1 h 14"/>
                <a:gd name="T6" fmla="*/ 4 w 7"/>
                <a:gd name="T7" fmla="*/ 7 h 14"/>
                <a:gd name="T8" fmla="*/ 6 w 7"/>
                <a:gd name="T9" fmla="*/ 14 h 14"/>
              </a:gdLst>
              <a:ahLst/>
              <a:cxnLst>
                <a:cxn ang="0">
                  <a:pos x="T0" y="T1"/>
                </a:cxn>
                <a:cxn ang="0">
                  <a:pos x="T2" y="T3"/>
                </a:cxn>
                <a:cxn ang="0">
                  <a:pos x="T4" y="T5"/>
                </a:cxn>
                <a:cxn ang="0">
                  <a:pos x="T6" y="T7"/>
                </a:cxn>
                <a:cxn ang="0">
                  <a:pos x="T8" y="T9"/>
                </a:cxn>
              </a:cxnLst>
              <a:rect l="0" t="0" r="r" b="b"/>
              <a:pathLst>
                <a:path w="7" h="14">
                  <a:moveTo>
                    <a:pt x="6" y="14"/>
                  </a:moveTo>
                  <a:cubicBezTo>
                    <a:pt x="6" y="14"/>
                    <a:pt x="4" y="11"/>
                    <a:pt x="2" y="8"/>
                  </a:cubicBezTo>
                  <a:cubicBezTo>
                    <a:pt x="1" y="4"/>
                    <a:pt x="0" y="1"/>
                    <a:pt x="1" y="1"/>
                  </a:cubicBezTo>
                  <a:cubicBezTo>
                    <a:pt x="1" y="0"/>
                    <a:pt x="3" y="3"/>
                    <a:pt x="4" y="7"/>
                  </a:cubicBezTo>
                  <a:cubicBezTo>
                    <a:pt x="6" y="10"/>
                    <a:pt x="7" y="14"/>
                    <a:pt x="6" y="14"/>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Oval 171">
              <a:extLst>
                <a:ext uri="{FF2B5EF4-FFF2-40B4-BE49-F238E27FC236}">
                  <a16:creationId xmlns:a16="http://schemas.microsoft.com/office/drawing/2014/main" id="{36BA3BB4-872B-401E-8C3D-B42838ABCEC6}"/>
                </a:ext>
              </a:extLst>
            </p:cNvPr>
            <p:cNvSpPr>
              <a:spLocks noChangeArrowheads="1"/>
            </p:cNvSpPr>
            <p:nvPr/>
          </p:nvSpPr>
          <p:spPr bwMode="auto">
            <a:xfrm>
              <a:off x="3633" y="3120"/>
              <a:ext cx="17" cy="5"/>
            </a:xfrm>
            <a:prstGeom prst="ellipse">
              <a:avLst/>
            </a:pr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72">
              <a:extLst>
                <a:ext uri="{FF2B5EF4-FFF2-40B4-BE49-F238E27FC236}">
                  <a16:creationId xmlns:a16="http://schemas.microsoft.com/office/drawing/2014/main" id="{80D920FE-8E59-4D3B-AB77-DEAB28D1082D}"/>
                </a:ext>
              </a:extLst>
            </p:cNvPr>
            <p:cNvSpPr>
              <a:spLocks/>
            </p:cNvSpPr>
            <p:nvPr/>
          </p:nvSpPr>
          <p:spPr bwMode="auto">
            <a:xfrm>
              <a:off x="3709" y="3248"/>
              <a:ext cx="10" cy="29"/>
            </a:xfrm>
            <a:custGeom>
              <a:avLst/>
              <a:gdLst>
                <a:gd name="T0" fmla="*/ 3 w 4"/>
                <a:gd name="T1" fmla="*/ 12 h 12"/>
                <a:gd name="T2" fmla="*/ 1 w 4"/>
                <a:gd name="T3" fmla="*/ 6 h 12"/>
                <a:gd name="T4" fmla="*/ 0 w 4"/>
                <a:gd name="T5" fmla="*/ 1 h 12"/>
                <a:gd name="T6" fmla="*/ 3 w 4"/>
                <a:gd name="T7" fmla="*/ 6 h 12"/>
                <a:gd name="T8" fmla="*/ 3 w 4"/>
                <a:gd name="T9" fmla="*/ 12 h 12"/>
              </a:gdLst>
              <a:ahLst/>
              <a:cxnLst>
                <a:cxn ang="0">
                  <a:pos x="T0" y="T1"/>
                </a:cxn>
                <a:cxn ang="0">
                  <a:pos x="T2" y="T3"/>
                </a:cxn>
                <a:cxn ang="0">
                  <a:pos x="T4" y="T5"/>
                </a:cxn>
                <a:cxn ang="0">
                  <a:pos x="T6" y="T7"/>
                </a:cxn>
                <a:cxn ang="0">
                  <a:pos x="T8" y="T9"/>
                </a:cxn>
              </a:cxnLst>
              <a:rect l="0" t="0" r="r" b="b"/>
              <a:pathLst>
                <a:path w="4" h="12">
                  <a:moveTo>
                    <a:pt x="3" y="12"/>
                  </a:moveTo>
                  <a:cubicBezTo>
                    <a:pt x="3" y="12"/>
                    <a:pt x="2" y="9"/>
                    <a:pt x="1" y="6"/>
                  </a:cubicBezTo>
                  <a:cubicBezTo>
                    <a:pt x="0" y="3"/>
                    <a:pt x="0" y="1"/>
                    <a:pt x="0" y="1"/>
                  </a:cubicBezTo>
                  <a:cubicBezTo>
                    <a:pt x="1" y="0"/>
                    <a:pt x="2" y="3"/>
                    <a:pt x="3" y="6"/>
                  </a:cubicBezTo>
                  <a:cubicBezTo>
                    <a:pt x="4" y="9"/>
                    <a:pt x="4" y="11"/>
                    <a:pt x="3" y="12"/>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73">
              <a:extLst>
                <a:ext uri="{FF2B5EF4-FFF2-40B4-BE49-F238E27FC236}">
                  <a16:creationId xmlns:a16="http://schemas.microsoft.com/office/drawing/2014/main" id="{B72EBADF-E09E-4A5A-8877-58ACD2190BF1}"/>
                </a:ext>
              </a:extLst>
            </p:cNvPr>
            <p:cNvSpPr>
              <a:spLocks/>
            </p:cNvSpPr>
            <p:nvPr/>
          </p:nvSpPr>
          <p:spPr bwMode="auto">
            <a:xfrm>
              <a:off x="3631" y="3208"/>
              <a:ext cx="14" cy="17"/>
            </a:xfrm>
            <a:custGeom>
              <a:avLst/>
              <a:gdLst>
                <a:gd name="T0" fmla="*/ 1 w 6"/>
                <a:gd name="T1" fmla="*/ 7 h 7"/>
                <a:gd name="T2" fmla="*/ 2 w 6"/>
                <a:gd name="T3" fmla="*/ 3 h 7"/>
                <a:gd name="T4" fmla="*/ 5 w 6"/>
                <a:gd name="T5" fmla="*/ 0 h 7"/>
                <a:gd name="T6" fmla="*/ 4 w 6"/>
                <a:gd name="T7" fmla="*/ 4 h 7"/>
                <a:gd name="T8" fmla="*/ 1 w 6"/>
                <a:gd name="T9" fmla="*/ 7 h 7"/>
              </a:gdLst>
              <a:ahLst/>
              <a:cxnLst>
                <a:cxn ang="0">
                  <a:pos x="T0" y="T1"/>
                </a:cxn>
                <a:cxn ang="0">
                  <a:pos x="T2" y="T3"/>
                </a:cxn>
                <a:cxn ang="0">
                  <a:pos x="T4" y="T5"/>
                </a:cxn>
                <a:cxn ang="0">
                  <a:pos x="T6" y="T7"/>
                </a:cxn>
                <a:cxn ang="0">
                  <a:pos x="T8" y="T9"/>
                </a:cxn>
              </a:cxnLst>
              <a:rect l="0" t="0" r="r" b="b"/>
              <a:pathLst>
                <a:path w="6" h="7">
                  <a:moveTo>
                    <a:pt x="1" y="7"/>
                  </a:moveTo>
                  <a:cubicBezTo>
                    <a:pt x="0" y="7"/>
                    <a:pt x="1" y="5"/>
                    <a:pt x="2" y="3"/>
                  </a:cubicBezTo>
                  <a:cubicBezTo>
                    <a:pt x="3" y="1"/>
                    <a:pt x="5" y="0"/>
                    <a:pt x="5" y="0"/>
                  </a:cubicBezTo>
                  <a:cubicBezTo>
                    <a:pt x="6" y="0"/>
                    <a:pt x="5" y="2"/>
                    <a:pt x="4" y="4"/>
                  </a:cubicBezTo>
                  <a:cubicBezTo>
                    <a:pt x="3" y="6"/>
                    <a:pt x="1" y="7"/>
                    <a:pt x="1" y="7"/>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74">
              <a:extLst>
                <a:ext uri="{FF2B5EF4-FFF2-40B4-BE49-F238E27FC236}">
                  <a16:creationId xmlns:a16="http://schemas.microsoft.com/office/drawing/2014/main" id="{9984A3FC-55AD-4686-9B61-BBB15FE7BC8F}"/>
                </a:ext>
              </a:extLst>
            </p:cNvPr>
            <p:cNvSpPr>
              <a:spLocks/>
            </p:cNvSpPr>
            <p:nvPr/>
          </p:nvSpPr>
          <p:spPr bwMode="auto">
            <a:xfrm>
              <a:off x="3626" y="3362"/>
              <a:ext cx="7" cy="31"/>
            </a:xfrm>
            <a:custGeom>
              <a:avLst/>
              <a:gdLst>
                <a:gd name="T0" fmla="*/ 2 w 3"/>
                <a:gd name="T1" fmla="*/ 13 h 13"/>
                <a:gd name="T2" fmla="*/ 0 w 3"/>
                <a:gd name="T3" fmla="*/ 7 h 13"/>
                <a:gd name="T4" fmla="*/ 1 w 3"/>
                <a:gd name="T5" fmla="*/ 0 h 13"/>
                <a:gd name="T6" fmla="*/ 2 w 3"/>
                <a:gd name="T7" fmla="*/ 7 h 13"/>
                <a:gd name="T8" fmla="*/ 2 w 3"/>
                <a:gd name="T9" fmla="*/ 13 h 13"/>
              </a:gdLst>
              <a:ahLst/>
              <a:cxnLst>
                <a:cxn ang="0">
                  <a:pos x="T0" y="T1"/>
                </a:cxn>
                <a:cxn ang="0">
                  <a:pos x="T2" y="T3"/>
                </a:cxn>
                <a:cxn ang="0">
                  <a:pos x="T4" y="T5"/>
                </a:cxn>
                <a:cxn ang="0">
                  <a:pos x="T6" y="T7"/>
                </a:cxn>
                <a:cxn ang="0">
                  <a:pos x="T8" y="T9"/>
                </a:cxn>
              </a:cxnLst>
              <a:rect l="0" t="0" r="r" b="b"/>
              <a:pathLst>
                <a:path w="3" h="13">
                  <a:moveTo>
                    <a:pt x="2" y="13"/>
                  </a:moveTo>
                  <a:cubicBezTo>
                    <a:pt x="2" y="13"/>
                    <a:pt x="1" y="10"/>
                    <a:pt x="0" y="7"/>
                  </a:cubicBezTo>
                  <a:cubicBezTo>
                    <a:pt x="0" y="3"/>
                    <a:pt x="0" y="1"/>
                    <a:pt x="1" y="0"/>
                  </a:cubicBezTo>
                  <a:cubicBezTo>
                    <a:pt x="1" y="0"/>
                    <a:pt x="2" y="3"/>
                    <a:pt x="2" y="7"/>
                  </a:cubicBezTo>
                  <a:cubicBezTo>
                    <a:pt x="3" y="10"/>
                    <a:pt x="3" y="13"/>
                    <a:pt x="2" y="13"/>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0" name="Rectangle 479">
            <a:extLst>
              <a:ext uri="{FF2B5EF4-FFF2-40B4-BE49-F238E27FC236}">
                <a16:creationId xmlns:a16="http://schemas.microsoft.com/office/drawing/2014/main" id="{74C14E4F-424D-4179-B125-CE6FB5D125B5}"/>
              </a:ext>
            </a:extLst>
          </p:cNvPr>
          <p:cNvSpPr/>
          <p:nvPr/>
        </p:nvSpPr>
        <p:spPr>
          <a:xfrm>
            <a:off x="6628792" y="2537828"/>
            <a:ext cx="480123" cy="492443"/>
          </a:xfrm>
          <a:prstGeom prst="rect">
            <a:avLst/>
          </a:prstGeom>
        </p:spPr>
        <p:txBody>
          <a:bodyPr wrap="square" lIns="0" tIns="0" rIns="0" bIns="0">
            <a:spAutoFit/>
          </a:bodyPr>
          <a:lstStyle/>
          <a:p>
            <a:r>
              <a:rPr lang="en-US" sz="3200" b="1" i="1" dirty="0">
                <a:solidFill>
                  <a:schemeClr val="tx1">
                    <a:lumMod val="85000"/>
                    <a:lumOff val="15000"/>
                  </a:schemeClr>
                </a:solidFill>
              </a:rPr>
              <a:t>1.</a:t>
            </a:r>
          </a:p>
        </p:txBody>
      </p:sp>
      <p:sp>
        <p:nvSpPr>
          <p:cNvPr id="481" name="Rectangle 480">
            <a:extLst>
              <a:ext uri="{FF2B5EF4-FFF2-40B4-BE49-F238E27FC236}">
                <a16:creationId xmlns:a16="http://schemas.microsoft.com/office/drawing/2014/main" id="{81B40E89-7857-4E75-8A35-0E0BB9622E22}"/>
              </a:ext>
            </a:extLst>
          </p:cNvPr>
          <p:cNvSpPr/>
          <p:nvPr/>
        </p:nvSpPr>
        <p:spPr>
          <a:xfrm>
            <a:off x="7180334" y="3457410"/>
            <a:ext cx="4401055" cy="553998"/>
          </a:xfrm>
          <a:prstGeom prst="rect">
            <a:avLst/>
          </a:prstGeom>
        </p:spPr>
        <p:txBody>
          <a:bodyPr wrap="square" lIns="0" tIns="0" rIns="0" bIns="0">
            <a:spAutoFit/>
          </a:bodyPr>
          <a:lstStyle/>
          <a:p>
            <a:r>
              <a:rPr lang="en-US" i="1" dirty="0">
                <a:solidFill>
                  <a:schemeClr val="tx1">
                    <a:lumMod val="85000"/>
                    <a:lumOff val="15000"/>
                  </a:schemeClr>
                </a:solidFill>
              </a:rPr>
              <a:t>Lorem ipsum dolor sit </a:t>
            </a:r>
            <a:r>
              <a:rPr lang="en-US" i="1" dirty="0" err="1">
                <a:solidFill>
                  <a:schemeClr val="tx1">
                    <a:lumMod val="85000"/>
                    <a:lumOff val="15000"/>
                  </a:schemeClr>
                </a:solidFill>
              </a:rPr>
              <a:t>amet</a:t>
            </a:r>
            <a:r>
              <a:rPr lang="en-US" i="1" dirty="0">
                <a:solidFill>
                  <a:schemeClr val="tx1">
                    <a:lumMod val="85000"/>
                    <a:lumOff val="15000"/>
                  </a:schemeClr>
                </a:solidFill>
              </a:rPr>
              <a:t>, </a:t>
            </a:r>
            <a:r>
              <a:rPr lang="en-US" i="1" dirty="0" err="1">
                <a:solidFill>
                  <a:schemeClr val="tx1">
                    <a:lumMod val="85000"/>
                    <a:lumOff val="15000"/>
                  </a:schemeClr>
                </a:solidFill>
              </a:rPr>
              <a:t>consectetur</a:t>
            </a:r>
            <a:r>
              <a:rPr lang="en-US" i="1" dirty="0">
                <a:solidFill>
                  <a:schemeClr val="tx1">
                    <a:lumMod val="85000"/>
                    <a:lumOff val="15000"/>
                  </a:schemeClr>
                </a:solidFill>
              </a:rPr>
              <a:t> </a:t>
            </a:r>
            <a:r>
              <a:rPr lang="en-US" i="1" dirty="0" err="1">
                <a:solidFill>
                  <a:schemeClr val="tx1">
                    <a:lumMod val="85000"/>
                    <a:lumOff val="15000"/>
                  </a:schemeClr>
                </a:solidFill>
              </a:rPr>
              <a:t>adipiscing</a:t>
            </a:r>
            <a:r>
              <a:rPr lang="en-US" i="1" dirty="0">
                <a:solidFill>
                  <a:schemeClr val="tx1">
                    <a:lumMod val="85000"/>
                    <a:lumOff val="15000"/>
                  </a:schemeClr>
                </a:solidFill>
              </a:rPr>
              <a:t> </a:t>
            </a:r>
            <a:r>
              <a:rPr lang="en-US" i="1" dirty="0" err="1">
                <a:solidFill>
                  <a:schemeClr val="tx1">
                    <a:lumMod val="85000"/>
                    <a:lumOff val="15000"/>
                  </a:schemeClr>
                </a:solidFill>
              </a:rPr>
              <a:t>elit</a:t>
            </a:r>
            <a:r>
              <a:rPr lang="en-US" i="1" dirty="0">
                <a:solidFill>
                  <a:schemeClr val="tx1">
                    <a:lumMod val="85000"/>
                    <a:lumOff val="15000"/>
                  </a:schemeClr>
                </a:solidFill>
              </a:rPr>
              <a:t>. Nunc in </a:t>
            </a:r>
            <a:r>
              <a:rPr lang="en-US" i="1" dirty="0" err="1">
                <a:solidFill>
                  <a:schemeClr val="tx1">
                    <a:lumMod val="85000"/>
                    <a:lumOff val="15000"/>
                  </a:schemeClr>
                </a:solidFill>
              </a:rPr>
              <a:t>aliquet</a:t>
            </a:r>
            <a:r>
              <a:rPr lang="en-US" i="1" dirty="0">
                <a:solidFill>
                  <a:schemeClr val="tx1">
                    <a:lumMod val="85000"/>
                    <a:lumOff val="15000"/>
                  </a:schemeClr>
                </a:solidFill>
              </a:rPr>
              <a:t> </a:t>
            </a:r>
            <a:r>
              <a:rPr lang="en-US" i="1" dirty="0" err="1">
                <a:solidFill>
                  <a:schemeClr val="tx1">
                    <a:lumMod val="85000"/>
                    <a:lumOff val="15000"/>
                  </a:schemeClr>
                </a:solidFill>
              </a:rPr>
              <a:t>nunc</a:t>
            </a:r>
            <a:r>
              <a:rPr lang="en-US" i="1" dirty="0">
                <a:solidFill>
                  <a:schemeClr val="tx1">
                    <a:lumMod val="85000"/>
                    <a:lumOff val="15000"/>
                  </a:schemeClr>
                </a:solidFill>
              </a:rPr>
              <a:t>. Morbi</a:t>
            </a:r>
          </a:p>
        </p:txBody>
      </p:sp>
      <p:sp>
        <p:nvSpPr>
          <p:cNvPr id="482" name="Rectangle 481">
            <a:extLst>
              <a:ext uri="{FF2B5EF4-FFF2-40B4-BE49-F238E27FC236}">
                <a16:creationId xmlns:a16="http://schemas.microsoft.com/office/drawing/2014/main" id="{EEE65808-AED1-4380-A38C-8430A7F60A6C}"/>
              </a:ext>
            </a:extLst>
          </p:cNvPr>
          <p:cNvSpPr/>
          <p:nvPr/>
        </p:nvSpPr>
        <p:spPr>
          <a:xfrm>
            <a:off x="6628792" y="3457410"/>
            <a:ext cx="480123" cy="492443"/>
          </a:xfrm>
          <a:prstGeom prst="rect">
            <a:avLst/>
          </a:prstGeom>
        </p:spPr>
        <p:txBody>
          <a:bodyPr wrap="square" lIns="0" tIns="0" rIns="0" bIns="0">
            <a:spAutoFit/>
          </a:bodyPr>
          <a:lstStyle/>
          <a:p>
            <a:r>
              <a:rPr lang="en-US" sz="3200" b="1" i="1" dirty="0">
                <a:solidFill>
                  <a:schemeClr val="tx1">
                    <a:lumMod val="85000"/>
                    <a:lumOff val="15000"/>
                  </a:schemeClr>
                </a:solidFill>
              </a:rPr>
              <a:t>2.</a:t>
            </a:r>
          </a:p>
        </p:txBody>
      </p:sp>
      <p:sp>
        <p:nvSpPr>
          <p:cNvPr id="483" name="Rectangle 482">
            <a:extLst>
              <a:ext uri="{FF2B5EF4-FFF2-40B4-BE49-F238E27FC236}">
                <a16:creationId xmlns:a16="http://schemas.microsoft.com/office/drawing/2014/main" id="{9ABA08F9-FDD2-4B9A-9E57-181931B999E6}"/>
              </a:ext>
            </a:extLst>
          </p:cNvPr>
          <p:cNvSpPr/>
          <p:nvPr/>
        </p:nvSpPr>
        <p:spPr>
          <a:xfrm>
            <a:off x="7180334" y="4376992"/>
            <a:ext cx="4401055" cy="553998"/>
          </a:xfrm>
          <a:prstGeom prst="rect">
            <a:avLst/>
          </a:prstGeom>
        </p:spPr>
        <p:txBody>
          <a:bodyPr wrap="square" lIns="0" tIns="0" rIns="0" bIns="0">
            <a:spAutoFit/>
          </a:bodyPr>
          <a:lstStyle/>
          <a:p>
            <a:r>
              <a:rPr lang="en-US" i="1" dirty="0">
                <a:solidFill>
                  <a:schemeClr val="tx1">
                    <a:lumMod val="85000"/>
                    <a:lumOff val="15000"/>
                  </a:schemeClr>
                </a:solidFill>
              </a:rPr>
              <a:t>Lorem ipsum dolor sit </a:t>
            </a:r>
            <a:r>
              <a:rPr lang="en-US" i="1" dirty="0" err="1">
                <a:solidFill>
                  <a:schemeClr val="tx1">
                    <a:lumMod val="85000"/>
                    <a:lumOff val="15000"/>
                  </a:schemeClr>
                </a:solidFill>
              </a:rPr>
              <a:t>amet</a:t>
            </a:r>
            <a:r>
              <a:rPr lang="en-US" i="1" dirty="0">
                <a:solidFill>
                  <a:schemeClr val="tx1">
                    <a:lumMod val="85000"/>
                    <a:lumOff val="15000"/>
                  </a:schemeClr>
                </a:solidFill>
              </a:rPr>
              <a:t>, </a:t>
            </a:r>
            <a:r>
              <a:rPr lang="en-US" i="1" dirty="0" err="1">
                <a:solidFill>
                  <a:schemeClr val="tx1">
                    <a:lumMod val="85000"/>
                    <a:lumOff val="15000"/>
                  </a:schemeClr>
                </a:solidFill>
              </a:rPr>
              <a:t>consectetur</a:t>
            </a:r>
            <a:r>
              <a:rPr lang="en-US" i="1" dirty="0">
                <a:solidFill>
                  <a:schemeClr val="tx1">
                    <a:lumMod val="85000"/>
                    <a:lumOff val="15000"/>
                  </a:schemeClr>
                </a:solidFill>
              </a:rPr>
              <a:t> </a:t>
            </a:r>
            <a:r>
              <a:rPr lang="en-US" i="1" dirty="0" err="1">
                <a:solidFill>
                  <a:schemeClr val="tx1">
                    <a:lumMod val="85000"/>
                    <a:lumOff val="15000"/>
                  </a:schemeClr>
                </a:solidFill>
              </a:rPr>
              <a:t>adipiscing</a:t>
            </a:r>
            <a:r>
              <a:rPr lang="en-US" i="1" dirty="0">
                <a:solidFill>
                  <a:schemeClr val="tx1">
                    <a:lumMod val="85000"/>
                    <a:lumOff val="15000"/>
                  </a:schemeClr>
                </a:solidFill>
              </a:rPr>
              <a:t> </a:t>
            </a:r>
            <a:r>
              <a:rPr lang="en-US" i="1" dirty="0" err="1">
                <a:solidFill>
                  <a:schemeClr val="tx1">
                    <a:lumMod val="85000"/>
                    <a:lumOff val="15000"/>
                  </a:schemeClr>
                </a:solidFill>
              </a:rPr>
              <a:t>elit</a:t>
            </a:r>
            <a:r>
              <a:rPr lang="en-US" i="1" dirty="0">
                <a:solidFill>
                  <a:schemeClr val="tx1">
                    <a:lumMod val="85000"/>
                    <a:lumOff val="15000"/>
                  </a:schemeClr>
                </a:solidFill>
              </a:rPr>
              <a:t>. Nunc in </a:t>
            </a:r>
            <a:r>
              <a:rPr lang="en-US" i="1" dirty="0" err="1">
                <a:solidFill>
                  <a:schemeClr val="tx1">
                    <a:lumMod val="85000"/>
                    <a:lumOff val="15000"/>
                  </a:schemeClr>
                </a:solidFill>
              </a:rPr>
              <a:t>aliquet</a:t>
            </a:r>
            <a:r>
              <a:rPr lang="en-US" i="1" dirty="0">
                <a:solidFill>
                  <a:schemeClr val="tx1">
                    <a:lumMod val="85000"/>
                    <a:lumOff val="15000"/>
                  </a:schemeClr>
                </a:solidFill>
              </a:rPr>
              <a:t> </a:t>
            </a:r>
            <a:r>
              <a:rPr lang="en-US" i="1" dirty="0" err="1">
                <a:solidFill>
                  <a:schemeClr val="tx1">
                    <a:lumMod val="85000"/>
                    <a:lumOff val="15000"/>
                  </a:schemeClr>
                </a:solidFill>
              </a:rPr>
              <a:t>nunc</a:t>
            </a:r>
            <a:r>
              <a:rPr lang="en-US" i="1" dirty="0">
                <a:solidFill>
                  <a:schemeClr val="tx1">
                    <a:lumMod val="85000"/>
                    <a:lumOff val="15000"/>
                  </a:schemeClr>
                </a:solidFill>
              </a:rPr>
              <a:t>. Morbi</a:t>
            </a:r>
          </a:p>
        </p:txBody>
      </p:sp>
      <p:sp>
        <p:nvSpPr>
          <p:cNvPr id="484" name="Rectangle 483">
            <a:extLst>
              <a:ext uri="{FF2B5EF4-FFF2-40B4-BE49-F238E27FC236}">
                <a16:creationId xmlns:a16="http://schemas.microsoft.com/office/drawing/2014/main" id="{85CA5FED-5DF3-4875-B705-21F0DF6C3EFC}"/>
              </a:ext>
            </a:extLst>
          </p:cNvPr>
          <p:cNvSpPr/>
          <p:nvPr/>
        </p:nvSpPr>
        <p:spPr>
          <a:xfrm>
            <a:off x="6628792" y="4376992"/>
            <a:ext cx="480123" cy="492443"/>
          </a:xfrm>
          <a:prstGeom prst="rect">
            <a:avLst/>
          </a:prstGeom>
        </p:spPr>
        <p:txBody>
          <a:bodyPr wrap="square" lIns="0" tIns="0" rIns="0" bIns="0">
            <a:spAutoFit/>
          </a:bodyPr>
          <a:lstStyle/>
          <a:p>
            <a:r>
              <a:rPr lang="en-US" sz="3200" b="1" i="1" dirty="0">
                <a:solidFill>
                  <a:schemeClr val="tx1">
                    <a:lumMod val="85000"/>
                    <a:lumOff val="15000"/>
                  </a:schemeClr>
                </a:solidFill>
              </a:rPr>
              <a:t>3.</a:t>
            </a:r>
          </a:p>
        </p:txBody>
      </p:sp>
      <p:sp>
        <p:nvSpPr>
          <p:cNvPr id="485" name="Rectangle 484">
            <a:extLst>
              <a:ext uri="{FF2B5EF4-FFF2-40B4-BE49-F238E27FC236}">
                <a16:creationId xmlns:a16="http://schemas.microsoft.com/office/drawing/2014/main" id="{E069D941-0660-4A01-BDDD-3291507F27AB}"/>
              </a:ext>
            </a:extLst>
          </p:cNvPr>
          <p:cNvSpPr/>
          <p:nvPr/>
        </p:nvSpPr>
        <p:spPr>
          <a:xfrm>
            <a:off x="7180334" y="5296574"/>
            <a:ext cx="4401055" cy="553998"/>
          </a:xfrm>
          <a:prstGeom prst="rect">
            <a:avLst/>
          </a:prstGeom>
        </p:spPr>
        <p:txBody>
          <a:bodyPr wrap="square" lIns="0" tIns="0" rIns="0" bIns="0">
            <a:spAutoFit/>
          </a:bodyPr>
          <a:lstStyle/>
          <a:p>
            <a:r>
              <a:rPr lang="en-US" i="1" dirty="0">
                <a:solidFill>
                  <a:schemeClr val="tx1">
                    <a:lumMod val="85000"/>
                    <a:lumOff val="15000"/>
                  </a:schemeClr>
                </a:solidFill>
              </a:rPr>
              <a:t>Lorem ipsum dolor sit </a:t>
            </a:r>
            <a:r>
              <a:rPr lang="en-US" i="1" dirty="0" err="1">
                <a:solidFill>
                  <a:schemeClr val="tx1">
                    <a:lumMod val="85000"/>
                    <a:lumOff val="15000"/>
                  </a:schemeClr>
                </a:solidFill>
              </a:rPr>
              <a:t>amet</a:t>
            </a:r>
            <a:r>
              <a:rPr lang="en-US" i="1" dirty="0">
                <a:solidFill>
                  <a:schemeClr val="tx1">
                    <a:lumMod val="85000"/>
                    <a:lumOff val="15000"/>
                  </a:schemeClr>
                </a:solidFill>
              </a:rPr>
              <a:t>, </a:t>
            </a:r>
            <a:r>
              <a:rPr lang="en-US" i="1" dirty="0" err="1">
                <a:solidFill>
                  <a:schemeClr val="tx1">
                    <a:lumMod val="85000"/>
                    <a:lumOff val="15000"/>
                  </a:schemeClr>
                </a:solidFill>
              </a:rPr>
              <a:t>consectetur</a:t>
            </a:r>
            <a:r>
              <a:rPr lang="en-US" i="1" dirty="0">
                <a:solidFill>
                  <a:schemeClr val="tx1">
                    <a:lumMod val="85000"/>
                    <a:lumOff val="15000"/>
                  </a:schemeClr>
                </a:solidFill>
              </a:rPr>
              <a:t> </a:t>
            </a:r>
            <a:r>
              <a:rPr lang="en-US" i="1" dirty="0" err="1">
                <a:solidFill>
                  <a:schemeClr val="tx1">
                    <a:lumMod val="85000"/>
                    <a:lumOff val="15000"/>
                  </a:schemeClr>
                </a:solidFill>
              </a:rPr>
              <a:t>adipiscing</a:t>
            </a:r>
            <a:r>
              <a:rPr lang="en-US" i="1" dirty="0">
                <a:solidFill>
                  <a:schemeClr val="tx1">
                    <a:lumMod val="85000"/>
                    <a:lumOff val="15000"/>
                  </a:schemeClr>
                </a:solidFill>
              </a:rPr>
              <a:t> </a:t>
            </a:r>
            <a:r>
              <a:rPr lang="en-US" i="1" dirty="0" err="1">
                <a:solidFill>
                  <a:schemeClr val="tx1">
                    <a:lumMod val="85000"/>
                    <a:lumOff val="15000"/>
                  </a:schemeClr>
                </a:solidFill>
              </a:rPr>
              <a:t>elit</a:t>
            </a:r>
            <a:r>
              <a:rPr lang="en-US" i="1" dirty="0">
                <a:solidFill>
                  <a:schemeClr val="tx1">
                    <a:lumMod val="85000"/>
                    <a:lumOff val="15000"/>
                  </a:schemeClr>
                </a:solidFill>
              </a:rPr>
              <a:t>. Nunc in </a:t>
            </a:r>
            <a:r>
              <a:rPr lang="en-US" i="1" dirty="0" err="1">
                <a:solidFill>
                  <a:schemeClr val="tx1">
                    <a:lumMod val="85000"/>
                    <a:lumOff val="15000"/>
                  </a:schemeClr>
                </a:solidFill>
              </a:rPr>
              <a:t>aliquet</a:t>
            </a:r>
            <a:r>
              <a:rPr lang="en-US" i="1" dirty="0">
                <a:solidFill>
                  <a:schemeClr val="tx1">
                    <a:lumMod val="85000"/>
                    <a:lumOff val="15000"/>
                  </a:schemeClr>
                </a:solidFill>
              </a:rPr>
              <a:t> </a:t>
            </a:r>
            <a:r>
              <a:rPr lang="en-US" i="1" dirty="0" err="1">
                <a:solidFill>
                  <a:schemeClr val="tx1">
                    <a:lumMod val="85000"/>
                    <a:lumOff val="15000"/>
                  </a:schemeClr>
                </a:solidFill>
              </a:rPr>
              <a:t>nunc</a:t>
            </a:r>
            <a:r>
              <a:rPr lang="en-US" i="1" dirty="0">
                <a:solidFill>
                  <a:schemeClr val="tx1">
                    <a:lumMod val="85000"/>
                    <a:lumOff val="15000"/>
                  </a:schemeClr>
                </a:solidFill>
              </a:rPr>
              <a:t>. Morbi</a:t>
            </a:r>
          </a:p>
        </p:txBody>
      </p:sp>
      <p:sp>
        <p:nvSpPr>
          <p:cNvPr id="486" name="Rectangle 485">
            <a:extLst>
              <a:ext uri="{FF2B5EF4-FFF2-40B4-BE49-F238E27FC236}">
                <a16:creationId xmlns:a16="http://schemas.microsoft.com/office/drawing/2014/main" id="{3A2CCE42-2C17-4000-B0B0-65329E6D591C}"/>
              </a:ext>
            </a:extLst>
          </p:cNvPr>
          <p:cNvSpPr/>
          <p:nvPr/>
        </p:nvSpPr>
        <p:spPr>
          <a:xfrm>
            <a:off x="6628792" y="5296574"/>
            <a:ext cx="480123" cy="492443"/>
          </a:xfrm>
          <a:prstGeom prst="rect">
            <a:avLst/>
          </a:prstGeom>
        </p:spPr>
        <p:txBody>
          <a:bodyPr wrap="square" lIns="0" tIns="0" rIns="0" bIns="0">
            <a:spAutoFit/>
          </a:bodyPr>
          <a:lstStyle/>
          <a:p>
            <a:r>
              <a:rPr lang="en-US" sz="3200" b="1" i="1" dirty="0">
                <a:solidFill>
                  <a:schemeClr val="tx1">
                    <a:lumMod val="85000"/>
                    <a:lumOff val="15000"/>
                  </a:schemeClr>
                </a:solidFill>
              </a:rPr>
              <a:t>4.</a:t>
            </a:r>
          </a:p>
        </p:txBody>
      </p:sp>
      <p:cxnSp>
        <p:nvCxnSpPr>
          <p:cNvPr id="488" name="Straight Connector 487">
            <a:extLst>
              <a:ext uri="{FF2B5EF4-FFF2-40B4-BE49-F238E27FC236}">
                <a16:creationId xmlns:a16="http://schemas.microsoft.com/office/drawing/2014/main" id="{924CA0BB-5546-460E-8847-3948D3314A69}"/>
              </a:ext>
            </a:extLst>
          </p:cNvPr>
          <p:cNvCxnSpPr>
            <a:cxnSpLocks/>
          </p:cNvCxnSpPr>
          <p:nvPr/>
        </p:nvCxnSpPr>
        <p:spPr>
          <a:xfrm>
            <a:off x="6608035" y="3311071"/>
            <a:ext cx="4905829"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0FF43450-BE1B-4C9B-B323-D187B54C6FDB}"/>
              </a:ext>
            </a:extLst>
          </p:cNvPr>
          <p:cNvCxnSpPr>
            <a:cxnSpLocks/>
          </p:cNvCxnSpPr>
          <p:nvPr/>
        </p:nvCxnSpPr>
        <p:spPr>
          <a:xfrm>
            <a:off x="6608035" y="4225471"/>
            <a:ext cx="4905829"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8E64F211-4307-4130-A1FA-4F362B7AA6D4}"/>
              </a:ext>
            </a:extLst>
          </p:cNvPr>
          <p:cNvCxnSpPr>
            <a:cxnSpLocks/>
          </p:cNvCxnSpPr>
          <p:nvPr/>
        </p:nvCxnSpPr>
        <p:spPr>
          <a:xfrm>
            <a:off x="6608035" y="5110842"/>
            <a:ext cx="4905829"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0B8575FC-C231-40D6-AF54-1B84E7E2856D}"/>
              </a:ext>
            </a:extLst>
          </p:cNvPr>
          <p:cNvSpPr>
            <a:spLocks noGrp="1"/>
          </p:cNvSpPr>
          <p:nvPr>
            <p:ph type="sldNum" sz="quarter" idx="12"/>
          </p:nvPr>
        </p:nvSpPr>
        <p:spPr/>
        <p:txBody>
          <a:bodyPr/>
          <a:lstStyle/>
          <a:p>
            <a:fld id="{89CD6E39-4852-418B-BA35-BEEEB494AB9E}" type="slidenum">
              <a:rPr lang="en-US" smtClean="0"/>
              <a:t>3</a:t>
            </a:fld>
            <a:endParaRPr lang="en-US"/>
          </a:p>
        </p:txBody>
      </p:sp>
    </p:spTree>
    <p:extLst>
      <p:ext uri="{BB962C8B-B14F-4D97-AF65-F5344CB8AC3E}">
        <p14:creationId xmlns:p14="http://schemas.microsoft.com/office/powerpoint/2010/main" val="30188938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D1855501-3DB7-419E-BAF3-C8DEFA8D0DA2}"/>
              </a:ext>
            </a:extLst>
          </p:cNvPr>
          <p:cNvGraphicFramePr>
            <a:graphicFrameLocks noChangeAspect="1"/>
          </p:cNvGraphicFramePr>
          <p:nvPr>
            <p:custDataLst>
              <p:tags r:id="rId2"/>
            </p:custDataLst>
            <p:extLst>
              <p:ext uri="{D42A27DB-BD31-4B8C-83A1-F6EECF244321}">
                <p14:modId xmlns:p14="http://schemas.microsoft.com/office/powerpoint/2010/main" val="3095039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349" name="think-cell Slide" r:id="rId5" imgW="383" imgH="384" progId="TCLayout.ActiveDocument.1">
                  <p:embed/>
                </p:oleObj>
              </mc:Choice>
              <mc:Fallback>
                <p:oleObj name="think-cell Slide" r:id="rId5" imgW="383" imgH="384" progId="TCLayout.ActiveDocument.1">
                  <p:embed/>
                  <p:pic>
                    <p:nvPicPr>
                      <p:cNvPr id="7" name="Object 6" hidden="1">
                        <a:extLst>
                          <a:ext uri="{FF2B5EF4-FFF2-40B4-BE49-F238E27FC236}">
                            <a16:creationId xmlns:a16="http://schemas.microsoft.com/office/drawing/2014/main" id="{D1855501-3DB7-419E-BAF3-C8DEFA8D0DA2}"/>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89" name="Freeform: Shape 288">
            <a:extLst>
              <a:ext uri="{FF2B5EF4-FFF2-40B4-BE49-F238E27FC236}">
                <a16:creationId xmlns:a16="http://schemas.microsoft.com/office/drawing/2014/main" id="{E4D5299E-341F-4AC4-B404-A1683E7EA3D8}"/>
              </a:ext>
            </a:extLst>
          </p:cNvPr>
          <p:cNvSpPr/>
          <p:nvPr/>
        </p:nvSpPr>
        <p:spPr>
          <a:xfrm>
            <a:off x="6428328" y="0"/>
            <a:ext cx="5763673" cy="6858000"/>
          </a:xfrm>
          <a:custGeom>
            <a:avLst/>
            <a:gdLst>
              <a:gd name="connsiteX0" fmla="*/ 4884170 w 5763673"/>
              <a:gd name="connsiteY0" fmla="*/ 0 h 6858000"/>
              <a:gd name="connsiteX1" fmla="*/ 5763673 w 5763673"/>
              <a:gd name="connsiteY1" fmla="*/ 0 h 6858000"/>
              <a:gd name="connsiteX2" fmla="*/ 5763673 w 5763673"/>
              <a:gd name="connsiteY2" fmla="*/ 6858000 h 6858000"/>
              <a:gd name="connsiteX3" fmla="*/ 5359147 w 5763673"/>
              <a:gd name="connsiteY3" fmla="*/ 6858000 h 6858000"/>
              <a:gd name="connsiteX4" fmla="*/ 4884170 w 5763673"/>
              <a:gd name="connsiteY4" fmla="*/ 6858000 h 6858000"/>
              <a:gd name="connsiteX5" fmla="*/ 0 w 5763673"/>
              <a:gd name="connsiteY5" fmla="*/ 6858000 h 6858000"/>
              <a:gd name="connsiteX6" fmla="*/ 113257 w 5763673"/>
              <a:gd name="connsiteY6" fmla="*/ 6768223 h 6858000"/>
              <a:gd name="connsiteX7" fmla="*/ 806198 w 5763673"/>
              <a:gd name="connsiteY7" fmla="*/ 5905501 h 6858000"/>
              <a:gd name="connsiteX8" fmla="*/ 272798 w 5763673"/>
              <a:gd name="connsiteY8" fmla="*/ 3009901 h 6858000"/>
              <a:gd name="connsiteX9" fmla="*/ 2292098 w 5763673"/>
              <a:gd name="connsiteY9" fmla="*/ 1 h 6858000"/>
              <a:gd name="connsiteX10" fmla="*/ 4884170 w 5763673"/>
              <a:gd name="connsiteY10"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3673" h="6858000">
                <a:moveTo>
                  <a:pt x="4884170" y="0"/>
                </a:moveTo>
                <a:lnTo>
                  <a:pt x="5763673" y="0"/>
                </a:lnTo>
                <a:lnTo>
                  <a:pt x="5763673" y="6858000"/>
                </a:lnTo>
                <a:lnTo>
                  <a:pt x="5359147" y="6858000"/>
                </a:lnTo>
                <a:lnTo>
                  <a:pt x="4884170" y="6858000"/>
                </a:lnTo>
                <a:lnTo>
                  <a:pt x="0" y="6858000"/>
                </a:lnTo>
                <a:lnTo>
                  <a:pt x="113257" y="6768223"/>
                </a:lnTo>
                <a:cubicBezTo>
                  <a:pt x="424988" y="6521898"/>
                  <a:pt x="781195" y="6231931"/>
                  <a:pt x="806198" y="5905501"/>
                </a:cubicBezTo>
                <a:cubicBezTo>
                  <a:pt x="863348" y="5159376"/>
                  <a:pt x="25148" y="3994151"/>
                  <a:pt x="272798" y="3009901"/>
                </a:cubicBezTo>
                <a:cubicBezTo>
                  <a:pt x="520448" y="2025651"/>
                  <a:pt x="1844423" y="609601"/>
                  <a:pt x="2292098" y="1"/>
                </a:cubicBezTo>
                <a:lnTo>
                  <a:pt x="4884170" y="1"/>
                </a:lnTo>
                <a:close/>
              </a:path>
            </a:pathLst>
          </a:custGeom>
          <a:gradFill>
            <a:gsLst>
              <a:gs pos="100000">
                <a:srgbClr val="006496"/>
              </a:gs>
              <a:gs pos="49000">
                <a:srgbClr val="0077B5"/>
              </a:gs>
            </a:gsLst>
            <a:lin ang="5400000" scaled="1"/>
          </a:gradFill>
          <a:ln>
            <a:noFill/>
          </a:ln>
          <a:effectLst>
            <a:innerShdw blurRad="63500" dist="50800" dir="10800000">
              <a:prstClr val="black">
                <a:alpha val="2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0F588944-14FA-4D6E-95DB-89D3F0072D5F}"/>
              </a:ext>
            </a:extLst>
          </p:cNvPr>
          <p:cNvSpPr txBox="1"/>
          <p:nvPr/>
        </p:nvSpPr>
        <p:spPr>
          <a:xfrm>
            <a:off x="618786" y="527627"/>
            <a:ext cx="6298240" cy="1107996"/>
          </a:xfrm>
          <a:prstGeom prst="rect">
            <a:avLst/>
          </a:prstGeom>
          <a:noFill/>
        </p:spPr>
        <p:txBody>
          <a:bodyPr wrap="square" lIns="0" tIns="0" rIns="0" bIns="0" rtlCol="0" anchor="t" anchorCtr="0">
            <a:spAutoFit/>
          </a:bodyPr>
          <a:lstStyle/>
          <a:p>
            <a:r>
              <a:rPr lang="en-US" sz="3600" b="1" dirty="0">
                <a:solidFill>
                  <a:srgbClr val="FB5252"/>
                </a:solidFill>
                <a:latin typeface="Arial Black" panose="020B0A04020102020204" pitchFamily="34" charset="0"/>
              </a:rPr>
              <a:t>BENEFITS OF LEARNING A FOREIGN LANGUAGE</a:t>
            </a:r>
            <a:endParaRPr lang="en-US" sz="2000" b="1" dirty="0">
              <a:solidFill>
                <a:srgbClr val="FB5252"/>
              </a:solidFill>
              <a:latin typeface="Arial Black" panose="020B0A04020102020204" pitchFamily="34" charset="0"/>
            </a:endParaRPr>
          </a:p>
        </p:txBody>
      </p:sp>
      <p:grpSp>
        <p:nvGrpSpPr>
          <p:cNvPr id="3" name="Group 5">
            <a:extLst>
              <a:ext uri="{FF2B5EF4-FFF2-40B4-BE49-F238E27FC236}">
                <a16:creationId xmlns:a16="http://schemas.microsoft.com/office/drawing/2014/main" id="{76D1D3DB-0532-4B6A-A9AA-EAE96090F7AA}"/>
              </a:ext>
            </a:extLst>
          </p:cNvPr>
          <p:cNvGrpSpPr>
            <a:grpSpLocks noChangeAspect="1"/>
          </p:cNvGrpSpPr>
          <p:nvPr/>
        </p:nvGrpSpPr>
        <p:grpSpPr bwMode="auto">
          <a:xfrm>
            <a:off x="7467650" y="1437369"/>
            <a:ext cx="4270400" cy="4320948"/>
            <a:chOff x="131" y="-251"/>
            <a:chExt cx="4308" cy="4359"/>
          </a:xfrm>
        </p:grpSpPr>
        <p:grpSp>
          <p:nvGrpSpPr>
            <p:cNvPr id="14" name="Group 206">
              <a:extLst>
                <a:ext uri="{FF2B5EF4-FFF2-40B4-BE49-F238E27FC236}">
                  <a16:creationId xmlns:a16="http://schemas.microsoft.com/office/drawing/2014/main" id="{00F59794-65CE-4564-B1E5-F23F5E6AAA5F}"/>
                </a:ext>
              </a:extLst>
            </p:cNvPr>
            <p:cNvGrpSpPr>
              <a:grpSpLocks/>
            </p:cNvGrpSpPr>
            <p:nvPr/>
          </p:nvGrpSpPr>
          <p:grpSpPr bwMode="auto">
            <a:xfrm>
              <a:off x="288" y="-251"/>
              <a:ext cx="4028" cy="4359"/>
              <a:chOff x="288" y="-251"/>
              <a:chExt cx="4028" cy="4359"/>
            </a:xfrm>
          </p:grpSpPr>
          <p:sp>
            <p:nvSpPr>
              <p:cNvPr id="42" name="Freeform 6">
                <a:extLst>
                  <a:ext uri="{FF2B5EF4-FFF2-40B4-BE49-F238E27FC236}">
                    <a16:creationId xmlns:a16="http://schemas.microsoft.com/office/drawing/2014/main" id="{244394AD-4B67-4EA3-9C6A-B174BF78BD58}"/>
                  </a:ext>
                </a:extLst>
              </p:cNvPr>
              <p:cNvSpPr>
                <a:spLocks noEditPoints="1"/>
              </p:cNvSpPr>
              <p:nvPr/>
            </p:nvSpPr>
            <p:spPr bwMode="auto">
              <a:xfrm>
                <a:off x="2974" y="2154"/>
                <a:ext cx="1220" cy="1104"/>
              </a:xfrm>
              <a:custGeom>
                <a:avLst/>
                <a:gdLst>
                  <a:gd name="T0" fmla="*/ 829 w 1220"/>
                  <a:gd name="T1" fmla="*/ 888 h 1104"/>
                  <a:gd name="T2" fmla="*/ 385 w 1220"/>
                  <a:gd name="T3" fmla="*/ 888 h 1104"/>
                  <a:gd name="T4" fmla="*/ 301 w 1220"/>
                  <a:gd name="T5" fmla="*/ 1104 h 1104"/>
                  <a:gd name="T6" fmla="*/ 0 w 1220"/>
                  <a:gd name="T7" fmla="*/ 1104 h 1104"/>
                  <a:gd name="T8" fmla="*/ 463 w 1220"/>
                  <a:gd name="T9" fmla="*/ 0 h 1104"/>
                  <a:gd name="T10" fmla="*/ 755 w 1220"/>
                  <a:gd name="T11" fmla="*/ 0 h 1104"/>
                  <a:gd name="T12" fmla="*/ 1220 w 1220"/>
                  <a:gd name="T13" fmla="*/ 1104 h 1104"/>
                  <a:gd name="T14" fmla="*/ 912 w 1220"/>
                  <a:gd name="T15" fmla="*/ 1104 h 1104"/>
                  <a:gd name="T16" fmla="*/ 829 w 1220"/>
                  <a:gd name="T17" fmla="*/ 888 h 1104"/>
                  <a:gd name="T18" fmla="*/ 741 w 1220"/>
                  <a:gd name="T19" fmla="*/ 658 h 1104"/>
                  <a:gd name="T20" fmla="*/ 605 w 1220"/>
                  <a:gd name="T21" fmla="*/ 307 h 1104"/>
                  <a:gd name="T22" fmla="*/ 472 w 1220"/>
                  <a:gd name="T23" fmla="*/ 658 h 1104"/>
                  <a:gd name="T24" fmla="*/ 741 w 1220"/>
                  <a:gd name="T25" fmla="*/ 658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0" h="1104">
                    <a:moveTo>
                      <a:pt x="829" y="888"/>
                    </a:moveTo>
                    <a:lnTo>
                      <a:pt x="385" y="888"/>
                    </a:lnTo>
                    <a:lnTo>
                      <a:pt x="301" y="1104"/>
                    </a:lnTo>
                    <a:lnTo>
                      <a:pt x="0" y="1104"/>
                    </a:lnTo>
                    <a:lnTo>
                      <a:pt x="463" y="0"/>
                    </a:lnTo>
                    <a:lnTo>
                      <a:pt x="755" y="0"/>
                    </a:lnTo>
                    <a:lnTo>
                      <a:pt x="1220" y="1104"/>
                    </a:lnTo>
                    <a:lnTo>
                      <a:pt x="912" y="1104"/>
                    </a:lnTo>
                    <a:lnTo>
                      <a:pt x="829" y="888"/>
                    </a:lnTo>
                    <a:close/>
                    <a:moveTo>
                      <a:pt x="741" y="658"/>
                    </a:moveTo>
                    <a:lnTo>
                      <a:pt x="605" y="307"/>
                    </a:lnTo>
                    <a:lnTo>
                      <a:pt x="472" y="658"/>
                    </a:lnTo>
                    <a:lnTo>
                      <a:pt x="741" y="658"/>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7">
                <a:extLst>
                  <a:ext uri="{FF2B5EF4-FFF2-40B4-BE49-F238E27FC236}">
                    <a16:creationId xmlns:a16="http://schemas.microsoft.com/office/drawing/2014/main" id="{CE2B75F3-7538-4CC6-8D25-190E9C4246CF}"/>
                  </a:ext>
                </a:extLst>
              </p:cNvPr>
              <p:cNvSpPr>
                <a:spLocks noEditPoints="1"/>
              </p:cNvSpPr>
              <p:nvPr/>
            </p:nvSpPr>
            <p:spPr bwMode="auto">
              <a:xfrm>
                <a:off x="2974" y="2154"/>
                <a:ext cx="1220" cy="1104"/>
              </a:xfrm>
              <a:custGeom>
                <a:avLst/>
                <a:gdLst>
                  <a:gd name="T0" fmla="*/ 829 w 1220"/>
                  <a:gd name="T1" fmla="*/ 888 h 1104"/>
                  <a:gd name="T2" fmla="*/ 385 w 1220"/>
                  <a:gd name="T3" fmla="*/ 888 h 1104"/>
                  <a:gd name="T4" fmla="*/ 301 w 1220"/>
                  <a:gd name="T5" fmla="*/ 1104 h 1104"/>
                  <a:gd name="T6" fmla="*/ 0 w 1220"/>
                  <a:gd name="T7" fmla="*/ 1104 h 1104"/>
                  <a:gd name="T8" fmla="*/ 463 w 1220"/>
                  <a:gd name="T9" fmla="*/ 0 h 1104"/>
                  <a:gd name="T10" fmla="*/ 755 w 1220"/>
                  <a:gd name="T11" fmla="*/ 0 h 1104"/>
                  <a:gd name="T12" fmla="*/ 1220 w 1220"/>
                  <a:gd name="T13" fmla="*/ 1104 h 1104"/>
                  <a:gd name="T14" fmla="*/ 912 w 1220"/>
                  <a:gd name="T15" fmla="*/ 1104 h 1104"/>
                  <a:gd name="T16" fmla="*/ 829 w 1220"/>
                  <a:gd name="T17" fmla="*/ 888 h 1104"/>
                  <a:gd name="T18" fmla="*/ 741 w 1220"/>
                  <a:gd name="T19" fmla="*/ 658 h 1104"/>
                  <a:gd name="T20" fmla="*/ 605 w 1220"/>
                  <a:gd name="T21" fmla="*/ 307 h 1104"/>
                  <a:gd name="T22" fmla="*/ 472 w 1220"/>
                  <a:gd name="T23" fmla="*/ 658 h 1104"/>
                  <a:gd name="T24" fmla="*/ 741 w 1220"/>
                  <a:gd name="T25" fmla="*/ 658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0" h="1104">
                    <a:moveTo>
                      <a:pt x="829" y="888"/>
                    </a:moveTo>
                    <a:lnTo>
                      <a:pt x="385" y="888"/>
                    </a:lnTo>
                    <a:lnTo>
                      <a:pt x="301" y="1104"/>
                    </a:lnTo>
                    <a:lnTo>
                      <a:pt x="0" y="1104"/>
                    </a:lnTo>
                    <a:lnTo>
                      <a:pt x="463" y="0"/>
                    </a:lnTo>
                    <a:lnTo>
                      <a:pt x="755" y="0"/>
                    </a:lnTo>
                    <a:lnTo>
                      <a:pt x="1220" y="1104"/>
                    </a:lnTo>
                    <a:lnTo>
                      <a:pt x="912" y="1104"/>
                    </a:lnTo>
                    <a:lnTo>
                      <a:pt x="829" y="888"/>
                    </a:lnTo>
                    <a:moveTo>
                      <a:pt x="741" y="658"/>
                    </a:moveTo>
                    <a:lnTo>
                      <a:pt x="605" y="307"/>
                    </a:lnTo>
                    <a:lnTo>
                      <a:pt x="472" y="658"/>
                    </a:lnTo>
                    <a:lnTo>
                      <a:pt x="741" y="6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
                <a:extLst>
                  <a:ext uri="{FF2B5EF4-FFF2-40B4-BE49-F238E27FC236}">
                    <a16:creationId xmlns:a16="http://schemas.microsoft.com/office/drawing/2014/main" id="{6B22B11B-972D-4C00-87AE-25FB00BFEEBB}"/>
                  </a:ext>
                </a:extLst>
              </p:cNvPr>
              <p:cNvSpPr>
                <a:spLocks noEditPoints="1"/>
              </p:cNvSpPr>
              <p:nvPr/>
            </p:nvSpPr>
            <p:spPr bwMode="auto">
              <a:xfrm>
                <a:off x="877" y="1169"/>
                <a:ext cx="869" cy="916"/>
              </a:xfrm>
              <a:custGeom>
                <a:avLst/>
                <a:gdLst>
                  <a:gd name="T0" fmla="*/ 366 w 366"/>
                  <a:gd name="T1" fmla="*/ 280 h 386"/>
                  <a:gd name="T2" fmla="*/ 208 w 366"/>
                  <a:gd name="T3" fmla="*/ 386 h 386"/>
                  <a:gd name="T4" fmla="*/ 0 w 366"/>
                  <a:gd name="T5" fmla="*/ 386 h 386"/>
                  <a:gd name="T6" fmla="*/ 0 w 366"/>
                  <a:gd name="T7" fmla="*/ 0 h 386"/>
                  <a:gd name="T8" fmla="*/ 197 w 366"/>
                  <a:gd name="T9" fmla="*/ 0 h 386"/>
                  <a:gd name="T10" fmla="*/ 348 w 366"/>
                  <a:gd name="T11" fmla="*/ 101 h 386"/>
                  <a:gd name="T12" fmla="*/ 296 w 366"/>
                  <a:gd name="T13" fmla="*/ 185 h 386"/>
                  <a:gd name="T14" fmla="*/ 366 w 366"/>
                  <a:gd name="T15" fmla="*/ 280 h 386"/>
                  <a:gd name="T16" fmla="*/ 108 w 366"/>
                  <a:gd name="T17" fmla="*/ 79 h 386"/>
                  <a:gd name="T18" fmla="*/ 108 w 366"/>
                  <a:gd name="T19" fmla="*/ 153 h 386"/>
                  <a:gd name="T20" fmla="*/ 183 w 366"/>
                  <a:gd name="T21" fmla="*/ 153 h 386"/>
                  <a:gd name="T22" fmla="*/ 238 w 366"/>
                  <a:gd name="T23" fmla="*/ 116 h 386"/>
                  <a:gd name="T24" fmla="*/ 183 w 366"/>
                  <a:gd name="T25" fmla="*/ 79 h 386"/>
                  <a:gd name="T26" fmla="*/ 108 w 366"/>
                  <a:gd name="T27" fmla="*/ 79 h 386"/>
                  <a:gd name="T28" fmla="*/ 256 w 366"/>
                  <a:gd name="T29" fmla="*/ 268 h 386"/>
                  <a:gd name="T30" fmla="*/ 199 w 366"/>
                  <a:gd name="T31" fmla="*/ 229 h 386"/>
                  <a:gd name="T32" fmla="*/ 108 w 366"/>
                  <a:gd name="T33" fmla="*/ 229 h 386"/>
                  <a:gd name="T34" fmla="*/ 108 w 366"/>
                  <a:gd name="T35" fmla="*/ 307 h 386"/>
                  <a:gd name="T36" fmla="*/ 199 w 366"/>
                  <a:gd name="T37" fmla="*/ 307 h 386"/>
                  <a:gd name="T38" fmla="*/ 256 w 366"/>
                  <a:gd name="T39" fmla="*/ 268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6" h="386">
                    <a:moveTo>
                      <a:pt x="366" y="280"/>
                    </a:moveTo>
                    <a:cubicBezTo>
                      <a:pt x="366" y="347"/>
                      <a:pt x="311" y="386"/>
                      <a:pt x="208" y="386"/>
                    </a:cubicBezTo>
                    <a:cubicBezTo>
                      <a:pt x="0" y="386"/>
                      <a:pt x="0" y="386"/>
                      <a:pt x="0" y="386"/>
                    </a:cubicBezTo>
                    <a:cubicBezTo>
                      <a:pt x="0" y="0"/>
                      <a:pt x="0" y="0"/>
                      <a:pt x="0" y="0"/>
                    </a:cubicBezTo>
                    <a:cubicBezTo>
                      <a:pt x="197" y="0"/>
                      <a:pt x="197" y="0"/>
                      <a:pt x="197" y="0"/>
                    </a:cubicBezTo>
                    <a:cubicBezTo>
                      <a:pt x="298" y="0"/>
                      <a:pt x="348" y="42"/>
                      <a:pt x="348" y="101"/>
                    </a:cubicBezTo>
                    <a:cubicBezTo>
                      <a:pt x="348" y="138"/>
                      <a:pt x="329" y="168"/>
                      <a:pt x="296" y="185"/>
                    </a:cubicBezTo>
                    <a:cubicBezTo>
                      <a:pt x="340" y="200"/>
                      <a:pt x="366" y="233"/>
                      <a:pt x="366" y="280"/>
                    </a:cubicBezTo>
                    <a:close/>
                    <a:moveTo>
                      <a:pt x="108" y="79"/>
                    </a:moveTo>
                    <a:cubicBezTo>
                      <a:pt x="108" y="153"/>
                      <a:pt x="108" y="153"/>
                      <a:pt x="108" y="153"/>
                    </a:cubicBezTo>
                    <a:cubicBezTo>
                      <a:pt x="183" y="153"/>
                      <a:pt x="183" y="153"/>
                      <a:pt x="183" y="153"/>
                    </a:cubicBezTo>
                    <a:cubicBezTo>
                      <a:pt x="219" y="153"/>
                      <a:pt x="238" y="141"/>
                      <a:pt x="238" y="116"/>
                    </a:cubicBezTo>
                    <a:cubicBezTo>
                      <a:pt x="238" y="92"/>
                      <a:pt x="219" y="79"/>
                      <a:pt x="183" y="79"/>
                    </a:cubicBezTo>
                    <a:lnTo>
                      <a:pt x="108" y="79"/>
                    </a:lnTo>
                    <a:close/>
                    <a:moveTo>
                      <a:pt x="256" y="268"/>
                    </a:moveTo>
                    <a:cubicBezTo>
                      <a:pt x="256" y="242"/>
                      <a:pt x="237" y="229"/>
                      <a:pt x="199" y="229"/>
                    </a:cubicBezTo>
                    <a:cubicBezTo>
                      <a:pt x="108" y="229"/>
                      <a:pt x="108" y="229"/>
                      <a:pt x="108" y="229"/>
                    </a:cubicBezTo>
                    <a:cubicBezTo>
                      <a:pt x="108" y="307"/>
                      <a:pt x="108" y="307"/>
                      <a:pt x="108" y="307"/>
                    </a:cubicBezTo>
                    <a:cubicBezTo>
                      <a:pt x="199" y="307"/>
                      <a:pt x="199" y="307"/>
                      <a:pt x="199" y="307"/>
                    </a:cubicBezTo>
                    <a:cubicBezTo>
                      <a:pt x="237" y="307"/>
                      <a:pt x="256" y="294"/>
                      <a:pt x="256" y="268"/>
                    </a:cubicBez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
                <a:extLst>
                  <a:ext uri="{FF2B5EF4-FFF2-40B4-BE49-F238E27FC236}">
                    <a16:creationId xmlns:a16="http://schemas.microsoft.com/office/drawing/2014/main" id="{249C3864-2321-4935-A244-FC1817D908C1}"/>
                  </a:ext>
                </a:extLst>
              </p:cNvPr>
              <p:cNvSpPr>
                <a:spLocks/>
              </p:cNvSpPr>
              <p:nvPr/>
            </p:nvSpPr>
            <p:spPr bwMode="auto">
              <a:xfrm>
                <a:off x="288" y="2226"/>
                <a:ext cx="727" cy="1742"/>
              </a:xfrm>
              <a:custGeom>
                <a:avLst/>
                <a:gdLst>
                  <a:gd name="T0" fmla="*/ 77 w 306"/>
                  <a:gd name="T1" fmla="*/ 734 h 734"/>
                  <a:gd name="T2" fmla="*/ 0 w 306"/>
                  <a:gd name="T3" fmla="*/ 254 h 734"/>
                  <a:gd name="T4" fmla="*/ 86 w 306"/>
                  <a:gd name="T5" fmla="*/ 96 h 734"/>
                  <a:gd name="T6" fmla="*/ 53 w 306"/>
                  <a:gd name="T7" fmla="*/ 0 h 734"/>
                  <a:gd name="T8" fmla="*/ 238 w 306"/>
                  <a:gd name="T9" fmla="*/ 0 h 734"/>
                  <a:gd name="T10" fmla="*/ 209 w 306"/>
                  <a:gd name="T11" fmla="*/ 95 h 734"/>
                  <a:gd name="T12" fmla="*/ 293 w 306"/>
                  <a:gd name="T13" fmla="*/ 265 h 734"/>
                  <a:gd name="T14" fmla="*/ 227 w 306"/>
                  <a:gd name="T15" fmla="*/ 734 h 734"/>
                  <a:gd name="T16" fmla="*/ 77 w 306"/>
                  <a:gd name="T17" fmla="*/ 73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734">
                    <a:moveTo>
                      <a:pt x="77" y="734"/>
                    </a:moveTo>
                    <a:cubicBezTo>
                      <a:pt x="77" y="734"/>
                      <a:pt x="0" y="336"/>
                      <a:pt x="0" y="254"/>
                    </a:cubicBezTo>
                    <a:cubicBezTo>
                      <a:pt x="0" y="141"/>
                      <a:pt x="86" y="96"/>
                      <a:pt x="86" y="96"/>
                    </a:cubicBezTo>
                    <a:cubicBezTo>
                      <a:pt x="53" y="0"/>
                      <a:pt x="53" y="0"/>
                      <a:pt x="53" y="0"/>
                    </a:cubicBezTo>
                    <a:cubicBezTo>
                      <a:pt x="238" y="0"/>
                      <a:pt x="238" y="0"/>
                      <a:pt x="238" y="0"/>
                    </a:cubicBezTo>
                    <a:cubicBezTo>
                      <a:pt x="209" y="95"/>
                      <a:pt x="209" y="95"/>
                      <a:pt x="209" y="95"/>
                    </a:cubicBezTo>
                    <a:cubicBezTo>
                      <a:pt x="209" y="95"/>
                      <a:pt x="306" y="147"/>
                      <a:pt x="293" y="265"/>
                    </a:cubicBezTo>
                    <a:cubicBezTo>
                      <a:pt x="267" y="484"/>
                      <a:pt x="227" y="734"/>
                      <a:pt x="227" y="734"/>
                    </a:cubicBezTo>
                    <a:lnTo>
                      <a:pt x="77" y="734"/>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0">
                <a:extLst>
                  <a:ext uri="{FF2B5EF4-FFF2-40B4-BE49-F238E27FC236}">
                    <a16:creationId xmlns:a16="http://schemas.microsoft.com/office/drawing/2014/main" id="{5E0184CB-D2BA-49E2-B930-24BE4EFAB05F}"/>
                  </a:ext>
                </a:extLst>
              </p:cNvPr>
              <p:cNvSpPr>
                <a:spLocks/>
              </p:cNvSpPr>
              <p:nvPr/>
            </p:nvSpPr>
            <p:spPr bwMode="auto">
              <a:xfrm>
                <a:off x="319" y="2558"/>
                <a:ext cx="572" cy="539"/>
              </a:xfrm>
              <a:custGeom>
                <a:avLst/>
                <a:gdLst>
                  <a:gd name="T0" fmla="*/ 241 w 241"/>
                  <a:gd name="T1" fmla="*/ 1 h 227"/>
                  <a:gd name="T2" fmla="*/ 239 w 241"/>
                  <a:gd name="T3" fmla="*/ 1 h 227"/>
                  <a:gd name="T4" fmla="*/ 233 w 241"/>
                  <a:gd name="T5" fmla="*/ 1 h 227"/>
                  <a:gd name="T6" fmla="*/ 210 w 241"/>
                  <a:gd name="T7" fmla="*/ 6 h 227"/>
                  <a:gd name="T8" fmla="*/ 181 w 241"/>
                  <a:gd name="T9" fmla="*/ 28 h 227"/>
                  <a:gd name="T10" fmla="*/ 168 w 241"/>
                  <a:gd name="T11" fmla="*/ 46 h 227"/>
                  <a:gd name="T12" fmla="*/ 156 w 241"/>
                  <a:gd name="T13" fmla="*/ 69 h 227"/>
                  <a:gd name="T14" fmla="*/ 151 w 241"/>
                  <a:gd name="T15" fmla="*/ 97 h 227"/>
                  <a:gd name="T16" fmla="*/ 162 w 241"/>
                  <a:gd name="T17" fmla="*/ 124 h 227"/>
                  <a:gd name="T18" fmla="*/ 175 w 241"/>
                  <a:gd name="T19" fmla="*/ 132 h 227"/>
                  <a:gd name="T20" fmla="*/ 191 w 241"/>
                  <a:gd name="T21" fmla="*/ 132 h 227"/>
                  <a:gd name="T22" fmla="*/ 213 w 241"/>
                  <a:gd name="T23" fmla="*/ 108 h 227"/>
                  <a:gd name="T24" fmla="*/ 205 w 241"/>
                  <a:gd name="T25" fmla="*/ 74 h 227"/>
                  <a:gd name="T26" fmla="*/ 173 w 241"/>
                  <a:gd name="T27" fmla="*/ 56 h 227"/>
                  <a:gd name="T28" fmla="*/ 135 w 241"/>
                  <a:gd name="T29" fmla="*/ 61 h 227"/>
                  <a:gd name="T30" fmla="*/ 101 w 241"/>
                  <a:gd name="T31" fmla="*/ 82 h 227"/>
                  <a:gd name="T32" fmla="*/ 60 w 241"/>
                  <a:gd name="T33" fmla="*/ 149 h 227"/>
                  <a:gd name="T34" fmla="*/ 61 w 241"/>
                  <a:gd name="T35" fmla="*/ 186 h 227"/>
                  <a:gd name="T36" fmla="*/ 79 w 241"/>
                  <a:gd name="T37" fmla="*/ 217 h 227"/>
                  <a:gd name="T38" fmla="*/ 95 w 241"/>
                  <a:gd name="T39" fmla="*/ 224 h 227"/>
                  <a:gd name="T40" fmla="*/ 110 w 241"/>
                  <a:gd name="T41" fmla="*/ 221 h 227"/>
                  <a:gd name="T42" fmla="*/ 125 w 241"/>
                  <a:gd name="T43" fmla="*/ 193 h 227"/>
                  <a:gd name="T44" fmla="*/ 122 w 241"/>
                  <a:gd name="T45" fmla="*/ 179 h 227"/>
                  <a:gd name="T46" fmla="*/ 113 w 241"/>
                  <a:gd name="T47" fmla="*/ 167 h 227"/>
                  <a:gd name="T48" fmla="*/ 88 w 241"/>
                  <a:gd name="T49" fmla="*/ 155 h 227"/>
                  <a:gd name="T50" fmla="*/ 41 w 241"/>
                  <a:gd name="T51" fmla="*/ 163 h 227"/>
                  <a:gd name="T52" fmla="*/ 13 w 241"/>
                  <a:gd name="T53" fmla="*/ 187 h 227"/>
                  <a:gd name="T54" fmla="*/ 2 w 241"/>
                  <a:gd name="T55" fmla="*/ 207 h 227"/>
                  <a:gd name="T56" fmla="*/ 0 w 241"/>
                  <a:gd name="T57" fmla="*/ 215 h 227"/>
                  <a:gd name="T58" fmla="*/ 2 w 241"/>
                  <a:gd name="T59" fmla="*/ 207 h 227"/>
                  <a:gd name="T60" fmla="*/ 13 w 241"/>
                  <a:gd name="T61" fmla="*/ 187 h 227"/>
                  <a:gd name="T62" fmla="*/ 40 w 241"/>
                  <a:gd name="T63" fmla="*/ 162 h 227"/>
                  <a:gd name="T64" fmla="*/ 88 w 241"/>
                  <a:gd name="T65" fmla="*/ 153 h 227"/>
                  <a:gd name="T66" fmla="*/ 114 w 241"/>
                  <a:gd name="T67" fmla="*/ 165 h 227"/>
                  <a:gd name="T68" fmla="*/ 123 w 241"/>
                  <a:gd name="T69" fmla="*/ 178 h 227"/>
                  <a:gd name="T70" fmla="*/ 127 w 241"/>
                  <a:gd name="T71" fmla="*/ 193 h 227"/>
                  <a:gd name="T72" fmla="*/ 112 w 241"/>
                  <a:gd name="T73" fmla="*/ 223 h 227"/>
                  <a:gd name="T74" fmla="*/ 94 w 241"/>
                  <a:gd name="T75" fmla="*/ 226 h 227"/>
                  <a:gd name="T76" fmla="*/ 78 w 241"/>
                  <a:gd name="T77" fmla="*/ 219 h 227"/>
                  <a:gd name="T78" fmla="*/ 58 w 241"/>
                  <a:gd name="T79" fmla="*/ 187 h 227"/>
                  <a:gd name="T80" fmla="*/ 58 w 241"/>
                  <a:gd name="T81" fmla="*/ 148 h 227"/>
                  <a:gd name="T82" fmla="*/ 99 w 241"/>
                  <a:gd name="T83" fmla="*/ 80 h 227"/>
                  <a:gd name="T84" fmla="*/ 134 w 241"/>
                  <a:gd name="T85" fmla="*/ 58 h 227"/>
                  <a:gd name="T86" fmla="*/ 174 w 241"/>
                  <a:gd name="T87" fmla="*/ 53 h 227"/>
                  <a:gd name="T88" fmla="*/ 207 w 241"/>
                  <a:gd name="T89" fmla="*/ 73 h 227"/>
                  <a:gd name="T90" fmla="*/ 216 w 241"/>
                  <a:gd name="T91" fmla="*/ 90 h 227"/>
                  <a:gd name="T92" fmla="*/ 215 w 241"/>
                  <a:gd name="T93" fmla="*/ 108 h 227"/>
                  <a:gd name="T94" fmla="*/ 192 w 241"/>
                  <a:gd name="T95" fmla="*/ 134 h 227"/>
                  <a:gd name="T96" fmla="*/ 174 w 241"/>
                  <a:gd name="T97" fmla="*/ 134 h 227"/>
                  <a:gd name="T98" fmla="*/ 160 w 241"/>
                  <a:gd name="T99" fmla="*/ 125 h 227"/>
                  <a:gd name="T100" fmla="*/ 149 w 241"/>
                  <a:gd name="T101" fmla="*/ 97 h 227"/>
                  <a:gd name="T102" fmla="*/ 155 w 241"/>
                  <a:gd name="T103" fmla="*/ 68 h 227"/>
                  <a:gd name="T104" fmla="*/ 167 w 241"/>
                  <a:gd name="T105" fmla="*/ 45 h 227"/>
                  <a:gd name="T106" fmla="*/ 180 w 241"/>
                  <a:gd name="T107" fmla="*/ 27 h 227"/>
                  <a:gd name="T108" fmla="*/ 210 w 241"/>
                  <a:gd name="T109" fmla="*/ 5 h 227"/>
                  <a:gd name="T110" fmla="*/ 233 w 241"/>
                  <a:gd name="T111" fmla="*/ 0 h 227"/>
                  <a:gd name="T112" fmla="*/ 241 w 241"/>
                  <a:gd name="T113" fmla="*/ 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227">
                    <a:moveTo>
                      <a:pt x="241" y="1"/>
                    </a:moveTo>
                    <a:cubicBezTo>
                      <a:pt x="241" y="1"/>
                      <a:pt x="240" y="1"/>
                      <a:pt x="239" y="1"/>
                    </a:cubicBezTo>
                    <a:cubicBezTo>
                      <a:pt x="237" y="1"/>
                      <a:pt x="235" y="1"/>
                      <a:pt x="233" y="1"/>
                    </a:cubicBezTo>
                    <a:cubicBezTo>
                      <a:pt x="227" y="1"/>
                      <a:pt x="219" y="2"/>
                      <a:pt x="210" y="6"/>
                    </a:cubicBezTo>
                    <a:cubicBezTo>
                      <a:pt x="201" y="9"/>
                      <a:pt x="191" y="17"/>
                      <a:pt x="181" y="28"/>
                    </a:cubicBezTo>
                    <a:cubicBezTo>
                      <a:pt x="177" y="33"/>
                      <a:pt x="172" y="39"/>
                      <a:pt x="168" y="46"/>
                    </a:cubicBezTo>
                    <a:cubicBezTo>
                      <a:pt x="164" y="53"/>
                      <a:pt x="160" y="61"/>
                      <a:pt x="156" y="69"/>
                    </a:cubicBezTo>
                    <a:cubicBezTo>
                      <a:pt x="153" y="78"/>
                      <a:pt x="151" y="87"/>
                      <a:pt x="151" y="97"/>
                    </a:cubicBezTo>
                    <a:cubicBezTo>
                      <a:pt x="151" y="106"/>
                      <a:pt x="155" y="116"/>
                      <a:pt x="162" y="124"/>
                    </a:cubicBezTo>
                    <a:cubicBezTo>
                      <a:pt x="165" y="128"/>
                      <a:pt x="170" y="131"/>
                      <a:pt x="175" y="132"/>
                    </a:cubicBezTo>
                    <a:cubicBezTo>
                      <a:pt x="180" y="134"/>
                      <a:pt x="186" y="133"/>
                      <a:pt x="191" y="132"/>
                    </a:cubicBezTo>
                    <a:cubicBezTo>
                      <a:pt x="201" y="128"/>
                      <a:pt x="210" y="119"/>
                      <a:pt x="213" y="108"/>
                    </a:cubicBezTo>
                    <a:cubicBezTo>
                      <a:pt x="217" y="97"/>
                      <a:pt x="213" y="84"/>
                      <a:pt x="205" y="74"/>
                    </a:cubicBezTo>
                    <a:cubicBezTo>
                      <a:pt x="198" y="65"/>
                      <a:pt x="186" y="58"/>
                      <a:pt x="173" y="56"/>
                    </a:cubicBezTo>
                    <a:cubicBezTo>
                      <a:pt x="161" y="54"/>
                      <a:pt x="148" y="56"/>
                      <a:pt x="135" y="61"/>
                    </a:cubicBezTo>
                    <a:cubicBezTo>
                      <a:pt x="123" y="65"/>
                      <a:pt x="111" y="73"/>
                      <a:pt x="101" y="82"/>
                    </a:cubicBezTo>
                    <a:cubicBezTo>
                      <a:pt x="80" y="99"/>
                      <a:pt x="65" y="123"/>
                      <a:pt x="60" y="149"/>
                    </a:cubicBezTo>
                    <a:cubicBezTo>
                      <a:pt x="58" y="161"/>
                      <a:pt x="58" y="174"/>
                      <a:pt x="61" y="186"/>
                    </a:cubicBezTo>
                    <a:cubicBezTo>
                      <a:pt x="64" y="198"/>
                      <a:pt x="70" y="209"/>
                      <a:pt x="79" y="217"/>
                    </a:cubicBezTo>
                    <a:cubicBezTo>
                      <a:pt x="84" y="220"/>
                      <a:pt x="89" y="223"/>
                      <a:pt x="95" y="224"/>
                    </a:cubicBezTo>
                    <a:cubicBezTo>
                      <a:pt x="100" y="225"/>
                      <a:pt x="106" y="223"/>
                      <a:pt x="110" y="221"/>
                    </a:cubicBezTo>
                    <a:cubicBezTo>
                      <a:pt x="120" y="215"/>
                      <a:pt x="124" y="204"/>
                      <a:pt x="125" y="193"/>
                    </a:cubicBezTo>
                    <a:cubicBezTo>
                      <a:pt x="125" y="188"/>
                      <a:pt x="124" y="183"/>
                      <a:pt x="122" y="179"/>
                    </a:cubicBezTo>
                    <a:cubicBezTo>
                      <a:pt x="119" y="174"/>
                      <a:pt x="116" y="170"/>
                      <a:pt x="113" y="167"/>
                    </a:cubicBezTo>
                    <a:cubicBezTo>
                      <a:pt x="105" y="160"/>
                      <a:pt x="96" y="157"/>
                      <a:pt x="88" y="155"/>
                    </a:cubicBezTo>
                    <a:cubicBezTo>
                      <a:pt x="70" y="152"/>
                      <a:pt x="53" y="157"/>
                      <a:pt x="41" y="163"/>
                    </a:cubicBezTo>
                    <a:cubicBezTo>
                      <a:pt x="28" y="170"/>
                      <a:pt x="19" y="179"/>
                      <a:pt x="13" y="187"/>
                    </a:cubicBezTo>
                    <a:cubicBezTo>
                      <a:pt x="7" y="195"/>
                      <a:pt x="4" y="202"/>
                      <a:pt x="2" y="207"/>
                    </a:cubicBezTo>
                    <a:cubicBezTo>
                      <a:pt x="0" y="212"/>
                      <a:pt x="0" y="215"/>
                      <a:pt x="0" y="215"/>
                    </a:cubicBezTo>
                    <a:cubicBezTo>
                      <a:pt x="0" y="215"/>
                      <a:pt x="0" y="212"/>
                      <a:pt x="2" y="207"/>
                    </a:cubicBezTo>
                    <a:cubicBezTo>
                      <a:pt x="3" y="202"/>
                      <a:pt x="7" y="195"/>
                      <a:pt x="13" y="187"/>
                    </a:cubicBezTo>
                    <a:cubicBezTo>
                      <a:pt x="19" y="178"/>
                      <a:pt x="27" y="169"/>
                      <a:pt x="40" y="162"/>
                    </a:cubicBezTo>
                    <a:cubicBezTo>
                      <a:pt x="53" y="155"/>
                      <a:pt x="70" y="150"/>
                      <a:pt x="88" y="153"/>
                    </a:cubicBezTo>
                    <a:cubicBezTo>
                      <a:pt x="97" y="155"/>
                      <a:pt x="106" y="159"/>
                      <a:pt x="114" y="165"/>
                    </a:cubicBezTo>
                    <a:cubicBezTo>
                      <a:pt x="118" y="169"/>
                      <a:pt x="121" y="173"/>
                      <a:pt x="123" y="178"/>
                    </a:cubicBezTo>
                    <a:cubicBezTo>
                      <a:pt x="126" y="182"/>
                      <a:pt x="127" y="188"/>
                      <a:pt x="127" y="193"/>
                    </a:cubicBezTo>
                    <a:cubicBezTo>
                      <a:pt x="127" y="204"/>
                      <a:pt x="122" y="216"/>
                      <a:pt x="112" y="223"/>
                    </a:cubicBezTo>
                    <a:cubicBezTo>
                      <a:pt x="107" y="226"/>
                      <a:pt x="100" y="227"/>
                      <a:pt x="94" y="226"/>
                    </a:cubicBezTo>
                    <a:cubicBezTo>
                      <a:pt x="88" y="225"/>
                      <a:pt x="82" y="222"/>
                      <a:pt x="78" y="219"/>
                    </a:cubicBezTo>
                    <a:cubicBezTo>
                      <a:pt x="68" y="211"/>
                      <a:pt x="61" y="199"/>
                      <a:pt x="58" y="187"/>
                    </a:cubicBezTo>
                    <a:cubicBezTo>
                      <a:pt x="55" y="175"/>
                      <a:pt x="55" y="161"/>
                      <a:pt x="58" y="148"/>
                    </a:cubicBezTo>
                    <a:cubicBezTo>
                      <a:pt x="63" y="122"/>
                      <a:pt x="78" y="98"/>
                      <a:pt x="99" y="80"/>
                    </a:cubicBezTo>
                    <a:cubicBezTo>
                      <a:pt x="110" y="70"/>
                      <a:pt x="121" y="63"/>
                      <a:pt x="134" y="58"/>
                    </a:cubicBezTo>
                    <a:cubicBezTo>
                      <a:pt x="147" y="53"/>
                      <a:pt x="161" y="51"/>
                      <a:pt x="174" y="53"/>
                    </a:cubicBezTo>
                    <a:cubicBezTo>
                      <a:pt x="187" y="56"/>
                      <a:pt x="199" y="63"/>
                      <a:pt x="207" y="73"/>
                    </a:cubicBezTo>
                    <a:cubicBezTo>
                      <a:pt x="211" y="78"/>
                      <a:pt x="214" y="84"/>
                      <a:pt x="216" y="90"/>
                    </a:cubicBezTo>
                    <a:cubicBezTo>
                      <a:pt x="218" y="96"/>
                      <a:pt x="217" y="102"/>
                      <a:pt x="215" y="108"/>
                    </a:cubicBezTo>
                    <a:cubicBezTo>
                      <a:pt x="212" y="120"/>
                      <a:pt x="203" y="130"/>
                      <a:pt x="192" y="134"/>
                    </a:cubicBezTo>
                    <a:cubicBezTo>
                      <a:pt x="186" y="136"/>
                      <a:pt x="180" y="136"/>
                      <a:pt x="174" y="134"/>
                    </a:cubicBezTo>
                    <a:cubicBezTo>
                      <a:pt x="169" y="133"/>
                      <a:pt x="164" y="129"/>
                      <a:pt x="160" y="125"/>
                    </a:cubicBezTo>
                    <a:cubicBezTo>
                      <a:pt x="153" y="117"/>
                      <a:pt x="149" y="107"/>
                      <a:pt x="149" y="97"/>
                    </a:cubicBezTo>
                    <a:cubicBezTo>
                      <a:pt x="149" y="86"/>
                      <a:pt x="151" y="77"/>
                      <a:pt x="155" y="68"/>
                    </a:cubicBezTo>
                    <a:cubicBezTo>
                      <a:pt x="158" y="60"/>
                      <a:pt x="162" y="52"/>
                      <a:pt x="167" y="45"/>
                    </a:cubicBezTo>
                    <a:cubicBezTo>
                      <a:pt x="171" y="38"/>
                      <a:pt x="175" y="32"/>
                      <a:pt x="180" y="27"/>
                    </a:cubicBezTo>
                    <a:cubicBezTo>
                      <a:pt x="190" y="16"/>
                      <a:pt x="200" y="8"/>
                      <a:pt x="210" y="5"/>
                    </a:cubicBezTo>
                    <a:cubicBezTo>
                      <a:pt x="219" y="1"/>
                      <a:pt x="227" y="0"/>
                      <a:pt x="233" y="0"/>
                    </a:cubicBezTo>
                    <a:cubicBezTo>
                      <a:pt x="238" y="0"/>
                      <a:pt x="241" y="1"/>
                      <a:pt x="241"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1">
                <a:extLst>
                  <a:ext uri="{FF2B5EF4-FFF2-40B4-BE49-F238E27FC236}">
                    <a16:creationId xmlns:a16="http://schemas.microsoft.com/office/drawing/2014/main" id="{3087C9C6-5881-4864-B933-AC03EC67536B}"/>
                  </a:ext>
                </a:extLst>
              </p:cNvPr>
              <p:cNvSpPr>
                <a:spLocks/>
              </p:cNvSpPr>
              <p:nvPr/>
            </p:nvSpPr>
            <p:spPr bwMode="auto">
              <a:xfrm>
                <a:off x="350" y="3215"/>
                <a:ext cx="556" cy="271"/>
              </a:xfrm>
              <a:custGeom>
                <a:avLst/>
                <a:gdLst>
                  <a:gd name="T0" fmla="*/ 233 w 234"/>
                  <a:gd name="T1" fmla="*/ 25 h 114"/>
                  <a:gd name="T2" fmla="*/ 231 w 234"/>
                  <a:gd name="T3" fmla="*/ 45 h 114"/>
                  <a:gd name="T4" fmla="*/ 223 w 234"/>
                  <a:gd name="T5" fmla="*/ 67 h 114"/>
                  <a:gd name="T6" fmla="*/ 203 w 234"/>
                  <a:gd name="T7" fmla="*/ 92 h 114"/>
                  <a:gd name="T8" fmla="*/ 169 w 234"/>
                  <a:gd name="T9" fmla="*/ 110 h 114"/>
                  <a:gd name="T10" fmla="*/ 125 w 234"/>
                  <a:gd name="T11" fmla="*/ 110 h 114"/>
                  <a:gd name="T12" fmla="*/ 86 w 234"/>
                  <a:gd name="T13" fmla="*/ 82 h 114"/>
                  <a:gd name="T14" fmla="*/ 71 w 234"/>
                  <a:gd name="T15" fmla="*/ 32 h 114"/>
                  <a:gd name="T16" fmla="*/ 82 w 234"/>
                  <a:gd name="T17" fmla="*/ 8 h 114"/>
                  <a:gd name="T18" fmla="*/ 107 w 234"/>
                  <a:gd name="T19" fmla="*/ 3 h 114"/>
                  <a:gd name="T20" fmla="*/ 127 w 234"/>
                  <a:gd name="T21" fmla="*/ 18 h 114"/>
                  <a:gd name="T22" fmla="*/ 129 w 234"/>
                  <a:gd name="T23" fmla="*/ 42 h 114"/>
                  <a:gd name="T24" fmla="*/ 118 w 234"/>
                  <a:gd name="T25" fmla="*/ 63 h 114"/>
                  <a:gd name="T26" fmla="*/ 101 w 234"/>
                  <a:gd name="T27" fmla="*/ 75 h 114"/>
                  <a:gd name="T28" fmla="*/ 63 w 234"/>
                  <a:gd name="T29" fmla="*/ 80 h 114"/>
                  <a:gd name="T30" fmla="*/ 32 w 234"/>
                  <a:gd name="T31" fmla="*/ 70 h 114"/>
                  <a:gd name="T32" fmla="*/ 13 w 234"/>
                  <a:gd name="T33" fmla="*/ 57 h 114"/>
                  <a:gd name="T34" fmla="*/ 0 w 234"/>
                  <a:gd name="T35" fmla="*/ 41 h 114"/>
                  <a:gd name="T36" fmla="*/ 1 w 234"/>
                  <a:gd name="T37" fmla="*/ 42 h 114"/>
                  <a:gd name="T38" fmla="*/ 3 w 234"/>
                  <a:gd name="T39" fmla="*/ 45 h 114"/>
                  <a:gd name="T40" fmla="*/ 13 w 234"/>
                  <a:gd name="T41" fmla="*/ 56 h 114"/>
                  <a:gd name="T42" fmla="*/ 33 w 234"/>
                  <a:gd name="T43" fmla="*/ 69 h 114"/>
                  <a:gd name="T44" fmla="*/ 63 w 234"/>
                  <a:gd name="T45" fmla="*/ 78 h 114"/>
                  <a:gd name="T46" fmla="*/ 100 w 234"/>
                  <a:gd name="T47" fmla="*/ 73 h 114"/>
                  <a:gd name="T48" fmla="*/ 117 w 234"/>
                  <a:gd name="T49" fmla="*/ 61 h 114"/>
                  <a:gd name="T50" fmla="*/ 127 w 234"/>
                  <a:gd name="T51" fmla="*/ 42 h 114"/>
                  <a:gd name="T52" fmla="*/ 124 w 234"/>
                  <a:gd name="T53" fmla="*/ 20 h 114"/>
                  <a:gd name="T54" fmla="*/ 106 w 234"/>
                  <a:gd name="T55" fmla="*/ 5 h 114"/>
                  <a:gd name="T56" fmla="*/ 83 w 234"/>
                  <a:gd name="T57" fmla="*/ 10 h 114"/>
                  <a:gd name="T58" fmla="*/ 73 w 234"/>
                  <a:gd name="T59" fmla="*/ 32 h 114"/>
                  <a:gd name="T60" fmla="*/ 88 w 234"/>
                  <a:gd name="T61" fmla="*/ 80 h 114"/>
                  <a:gd name="T62" fmla="*/ 126 w 234"/>
                  <a:gd name="T63" fmla="*/ 107 h 114"/>
                  <a:gd name="T64" fmla="*/ 169 w 234"/>
                  <a:gd name="T65" fmla="*/ 108 h 114"/>
                  <a:gd name="T66" fmla="*/ 202 w 234"/>
                  <a:gd name="T67" fmla="*/ 91 h 114"/>
                  <a:gd name="T68" fmla="*/ 221 w 234"/>
                  <a:gd name="T69" fmla="*/ 67 h 114"/>
                  <a:gd name="T70" fmla="*/ 230 w 234"/>
                  <a:gd name="T71" fmla="*/ 45 h 114"/>
                  <a:gd name="T72" fmla="*/ 232 w 234"/>
                  <a:gd name="T73" fmla="*/ 30 h 114"/>
                  <a:gd name="T74" fmla="*/ 232 w 234"/>
                  <a:gd name="T75" fmla="*/ 26 h 114"/>
                  <a:gd name="T76" fmla="*/ 233 w 234"/>
                  <a:gd name="T77"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4" h="114">
                    <a:moveTo>
                      <a:pt x="233" y="25"/>
                    </a:moveTo>
                    <a:cubicBezTo>
                      <a:pt x="233" y="25"/>
                      <a:pt x="234" y="32"/>
                      <a:pt x="231" y="45"/>
                    </a:cubicBezTo>
                    <a:cubicBezTo>
                      <a:pt x="229" y="51"/>
                      <a:pt x="227" y="59"/>
                      <a:pt x="223" y="67"/>
                    </a:cubicBezTo>
                    <a:cubicBezTo>
                      <a:pt x="218" y="76"/>
                      <a:pt x="212" y="85"/>
                      <a:pt x="203" y="92"/>
                    </a:cubicBezTo>
                    <a:cubicBezTo>
                      <a:pt x="195" y="100"/>
                      <a:pt x="183" y="107"/>
                      <a:pt x="169" y="110"/>
                    </a:cubicBezTo>
                    <a:cubicBezTo>
                      <a:pt x="156" y="114"/>
                      <a:pt x="141" y="114"/>
                      <a:pt x="125" y="110"/>
                    </a:cubicBezTo>
                    <a:cubicBezTo>
                      <a:pt x="110" y="105"/>
                      <a:pt x="96" y="95"/>
                      <a:pt x="86" y="82"/>
                    </a:cubicBezTo>
                    <a:cubicBezTo>
                      <a:pt x="76" y="68"/>
                      <a:pt x="69" y="50"/>
                      <a:pt x="71" y="32"/>
                    </a:cubicBezTo>
                    <a:cubicBezTo>
                      <a:pt x="71" y="23"/>
                      <a:pt x="75" y="14"/>
                      <a:pt x="82" y="8"/>
                    </a:cubicBezTo>
                    <a:cubicBezTo>
                      <a:pt x="89" y="1"/>
                      <a:pt x="99" y="0"/>
                      <a:pt x="107" y="3"/>
                    </a:cubicBezTo>
                    <a:cubicBezTo>
                      <a:pt x="115" y="5"/>
                      <a:pt x="123" y="11"/>
                      <a:pt x="127" y="18"/>
                    </a:cubicBezTo>
                    <a:cubicBezTo>
                      <a:pt x="130" y="26"/>
                      <a:pt x="131" y="35"/>
                      <a:pt x="129" y="42"/>
                    </a:cubicBezTo>
                    <a:cubicBezTo>
                      <a:pt x="127" y="50"/>
                      <a:pt x="124" y="57"/>
                      <a:pt x="118" y="63"/>
                    </a:cubicBezTo>
                    <a:cubicBezTo>
                      <a:pt x="113" y="68"/>
                      <a:pt x="107" y="72"/>
                      <a:pt x="101" y="75"/>
                    </a:cubicBezTo>
                    <a:cubicBezTo>
                      <a:pt x="88" y="80"/>
                      <a:pt x="74" y="81"/>
                      <a:pt x="63" y="80"/>
                    </a:cubicBezTo>
                    <a:cubicBezTo>
                      <a:pt x="51" y="78"/>
                      <a:pt x="41" y="75"/>
                      <a:pt x="32" y="70"/>
                    </a:cubicBezTo>
                    <a:cubicBezTo>
                      <a:pt x="24" y="66"/>
                      <a:pt x="18" y="61"/>
                      <a:pt x="13" y="57"/>
                    </a:cubicBezTo>
                    <a:cubicBezTo>
                      <a:pt x="3" y="48"/>
                      <a:pt x="0" y="41"/>
                      <a:pt x="0" y="41"/>
                    </a:cubicBezTo>
                    <a:cubicBezTo>
                      <a:pt x="0" y="41"/>
                      <a:pt x="0" y="42"/>
                      <a:pt x="1" y="42"/>
                    </a:cubicBezTo>
                    <a:cubicBezTo>
                      <a:pt x="1" y="43"/>
                      <a:pt x="2" y="44"/>
                      <a:pt x="3" y="45"/>
                    </a:cubicBezTo>
                    <a:cubicBezTo>
                      <a:pt x="5" y="48"/>
                      <a:pt x="8" y="52"/>
                      <a:pt x="13" y="56"/>
                    </a:cubicBezTo>
                    <a:cubicBezTo>
                      <a:pt x="18" y="60"/>
                      <a:pt x="25" y="65"/>
                      <a:pt x="33" y="69"/>
                    </a:cubicBezTo>
                    <a:cubicBezTo>
                      <a:pt x="41" y="73"/>
                      <a:pt x="51" y="77"/>
                      <a:pt x="63" y="78"/>
                    </a:cubicBezTo>
                    <a:cubicBezTo>
                      <a:pt x="74" y="79"/>
                      <a:pt x="87" y="78"/>
                      <a:pt x="100" y="73"/>
                    </a:cubicBezTo>
                    <a:cubicBezTo>
                      <a:pt x="106" y="70"/>
                      <a:pt x="112" y="66"/>
                      <a:pt x="117" y="61"/>
                    </a:cubicBezTo>
                    <a:cubicBezTo>
                      <a:pt x="122" y="56"/>
                      <a:pt x="125" y="49"/>
                      <a:pt x="127" y="42"/>
                    </a:cubicBezTo>
                    <a:cubicBezTo>
                      <a:pt x="128" y="35"/>
                      <a:pt x="128" y="26"/>
                      <a:pt x="124" y="20"/>
                    </a:cubicBezTo>
                    <a:cubicBezTo>
                      <a:pt x="121" y="13"/>
                      <a:pt x="114" y="7"/>
                      <a:pt x="106" y="5"/>
                    </a:cubicBezTo>
                    <a:cubicBezTo>
                      <a:pt x="99" y="3"/>
                      <a:pt x="90" y="4"/>
                      <a:pt x="83" y="10"/>
                    </a:cubicBezTo>
                    <a:cubicBezTo>
                      <a:pt x="77" y="15"/>
                      <a:pt x="74" y="24"/>
                      <a:pt x="73" y="32"/>
                    </a:cubicBezTo>
                    <a:cubicBezTo>
                      <a:pt x="72" y="50"/>
                      <a:pt x="78" y="67"/>
                      <a:pt x="88" y="80"/>
                    </a:cubicBezTo>
                    <a:cubicBezTo>
                      <a:pt x="98" y="93"/>
                      <a:pt x="112" y="103"/>
                      <a:pt x="126" y="107"/>
                    </a:cubicBezTo>
                    <a:cubicBezTo>
                      <a:pt x="141" y="112"/>
                      <a:pt x="156" y="111"/>
                      <a:pt x="169" y="108"/>
                    </a:cubicBezTo>
                    <a:cubicBezTo>
                      <a:pt x="182" y="105"/>
                      <a:pt x="193" y="99"/>
                      <a:pt x="202" y="91"/>
                    </a:cubicBezTo>
                    <a:cubicBezTo>
                      <a:pt x="211" y="83"/>
                      <a:pt x="217" y="75"/>
                      <a:pt x="221" y="67"/>
                    </a:cubicBezTo>
                    <a:cubicBezTo>
                      <a:pt x="226" y="59"/>
                      <a:pt x="228" y="51"/>
                      <a:pt x="230" y="45"/>
                    </a:cubicBezTo>
                    <a:cubicBezTo>
                      <a:pt x="231" y="38"/>
                      <a:pt x="232" y="33"/>
                      <a:pt x="232" y="30"/>
                    </a:cubicBezTo>
                    <a:cubicBezTo>
                      <a:pt x="232" y="28"/>
                      <a:pt x="232" y="27"/>
                      <a:pt x="232" y="26"/>
                    </a:cubicBezTo>
                    <a:cubicBezTo>
                      <a:pt x="232" y="25"/>
                      <a:pt x="233" y="25"/>
                      <a:pt x="233" y="25"/>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2">
                <a:extLst>
                  <a:ext uri="{FF2B5EF4-FFF2-40B4-BE49-F238E27FC236}">
                    <a16:creationId xmlns:a16="http://schemas.microsoft.com/office/drawing/2014/main" id="{EA227F32-02CF-481E-A13F-6C9DECE2C26A}"/>
                  </a:ext>
                </a:extLst>
              </p:cNvPr>
              <p:cNvSpPr>
                <a:spLocks/>
              </p:cNvSpPr>
              <p:nvPr/>
            </p:nvSpPr>
            <p:spPr bwMode="auto">
              <a:xfrm>
                <a:off x="457" y="3681"/>
                <a:ext cx="363" cy="80"/>
              </a:xfrm>
              <a:custGeom>
                <a:avLst/>
                <a:gdLst>
                  <a:gd name="T0" fmla="*/ 153 w 153"/>
                  <a:gd name="T1" fmla="*/ 16 h 34"/>
                  <a:gd name="T2" fmla="*/ 131 w 153"/>
                  <a:gd name="T3" fmla="*/ 8 h 34"/>
                  <a:gd name="T4" fmla="*/ 119 w 153"/>
                  <a:gd name="T5" fmla="*/ 6 h 34"/>
                  <a:gd name="T6" fmla="*/ 106 w 153"/>
                  <a:gd name="T7" fmla="*/ 4 h 34"/>
                  <a:gd name="T8" fmla="*/ 74 w 153"/>
                  <a:gd name="T9" fmla="*/ 4 h 34"/>
                  <a:gd name="T10" fmla="*/ 44 w 153"/>
                  <a:gd name="T11" fmla="*/ 11 h 34"/>
                  <a:gd name="T12" fmla="*/ 31 w 153"/>
                  <a:gd name="T13" fmla="*/ 15 h 34"/>
                  <a:gd name="T14" fmla="*/ 20 w 153"/>
                  <a:gd name="T15" fmla="*/ 21 h 34"/>
                  <a:gd name="T16" fmla="*/ 0 w 153"/>
                  <a:gd name="T17" fmla="*/ 33 h 34"/>
                  <a:gd name="T18" fmla="*/ 5 w 153"/>
                  <a:gd name="T19" fmla="*/ 29 h 34"/>
                  <a:gd name="T20" fmla="*/ 11 w 153"/>
                  <a:gd name="T21" fmla="*/ 25 h 34"/>
                  <a:gd name="T22" fmla="*/ 19 w 153"/>
                  <a:gd name="T23" fmla="*/ 19 h 34"/>
                  <a:gd name="T24" fmla="*/ 30 w 153"/>
                  <a:gd name="T25" fmla="*/ 13 h 34"/>
                  <a:gd name="T26" fmla="*/ 43 w 153"/>
                  <a:gd name="T27" fmla="*/ 8 h 34"/>
                  <a:gd name="T28" fmla="*/ 74 w 153"/>
                  <a:gd name="T29" fmla="*/ 1 h 34"/>
                  <a:gd name="T30" fmla="*/ 106 w 153"/>
                  <a:gd name="T31" fmla="*/ 1 h 34"/>
                  <a:gd name="T32" fmla="*/ 120 w 153"/>
                  <a:gd name="T33" fmla="*/ 4 h 34"/>
                  <a:gd name="T34" fmla="*/ 131 w 153"/>
                  <a:gd name="T35" fmla="*/ 7 h 34"/>
                  <a:gd name="T36" fmla="*/ 141 w 153"/>
                  <a:gd name="T37" fmla="*/ 10 h 34"/>
                  <a:gd name="T38" fmla="*/ 147 w 153"/>
                  <a:gd name="T39" fmla="*/ 13 h 34"/>
                  <a:gd name="T40" fmla="*/ 153 w 153"/>
                  <a:gd name="T41"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3" h="34">
                    <a:moveTo>
                      <a:pt x="153" y="16"/>
                    </a:moveTo>
                    <a:cubicBezTo>
                      <a:pt x="153" y="17"/>
                      <a:pt x="145" y="13"/>
                      <a:pt x="131" y="8"/>
                    </a:cubicBezTo>
                    <a:cubicBezTo>
                      <a:pt x="127" y="7"/>
                      <a:pt x="123" y="6"/>
                      <a:pt x="119" y="6"/>
                    </a:cubicBezTo>
                    <a:cubicBezTo>
                      <a:pt x="115" y="5"/>
                      <a:pt x="110" y="4"/>
                      <a:pt x="106" y="4"/>
                    </a:cubicBezTo>
                    <a:cubicBezTo>
                      <a:pt x="96" y="3"/>
                      <a:pt x="85" y="3"/>
                      <a:pt x="74" y="4"/>
                    </a:cubicBezTo>
                    <a:cubicBezTo>
                      <a:pt x="63" y="5"/>
                      <a:pt x="53" y="8"/>
                      <a:pt x="44" y="11"/>
                    </a:cubicBezTo>
                    <a:cubicBezTo>
                      <a:pt x="39" y="12"/>
                      <a:pt x="35" y="14"/>
                      <a:pt x="31" y="15"/>
                    </a:cubicBezTo>
                    <a:cubicBezTo>
                      <a:pt x="27" y="17"/>
                      <a:pt x="23" y="19"/>
                      <a:pt x="20" y="21"/>
                    </a:cubicBezTo>
                    <a:cubicBezTo>
                      <a:pt x="7" y="28"/>
                      <a:pt x="1" y="34"/>
                      <a:pt x="0" y="33"/>
                    </a:cubicBezTo>
                    <a:cubicBezTo>
                      <a:pt x="0" y="33"/>
                      <a:pt x="2" y="32"/>
                      <a:pt x="5" y="29"/>
                    </a:cubicBezTo>
                    <a:cubicBezTo>
                      <a:pt x="7" y="28"/>
                      <a:pt x="8" y="26"/>
                      <a:pt x="11" y="25"/>
                    </a:cubicBezTo>
                    <a:cubicBezTo>
                      <a:pt x="13" y="23"/>
                      <a:pt x="16" y="21"/>
                      <a:pt x="19" y="19"/>
                    </a:cubicBezTo>
                    <a:cubicBezTo>
                      <a:pt x="23" y="17"/>
                      <a:pt x="26" y="15"/>
                      <a:pt x="30" y="13"/>
                    </a:cubicBezTo>
                    <a:cubicBezTo>
                      <a:pt x="34" y="12"/>
                      <a:pt x="38" y="10"/>
                      <a:pt x="43" y="8"/>
                    </a:cubicBezTo>
                    <a:cubicBezTo>
                      <a:pt x="52" y="5"/>
                      <a:pt x="63" y="2"/>
                      <a:pt x="74" y="1"/>
                    </a:cubicBezTo>
                    <a:cubicBezTo>
                      <a:pt x="85" y="0"/>
                      <a:pt x="96" y="0"/>
                      <a:pt x="106" y="1"/>
                    </a:cubicBezTo>
                    <a:cubicBezTo>
                      <a:pt x="111" y="2"/>
                      <a:pt x="115" y="2"/>
                      <a:pt x="120" y="4"/>
                    </a:cubicBezTo>
                    <a:cubicBezTo>
                      <a:pt x="124" y="4"/>
                      <a:pt x="128" y="6"/>
                      <a:pt x="131" y="7"/>
                    </a:cubicBezTo>
                    <a:cubicBezTo>
                      <a:pt x="135" y="8"/>
                      <a:pt x="138" y="9"/>
                      <a:pt x="141" y="10"/>
                    </a:cubicBezTo>
                    <a:cubicBezTo>
                      <a:pt x="143" y="11"/>
                      <a:pt x="146" y="12"/>
                      <a:pt x="147" y="13"/>
                    </a:cubicBezTo>
                    <a:cubicBezTo>
                      <a:pt x="151" y="15"/>
                      <a:pt x="153" y="16"/>
                      <a:pt x="153" y="16"/>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3">
                <a:extLst>
                  <a:ext uri="{FF2B5EF4-FFF2-40B4-BE49-F238E27FC236}">
                    <a16:creationId xmlns:a16="http://schemas.microsoft.com/office/drawing/2014/main" id="{53FCC807-C2F4-4757-B942-A689D75807AC}"/>
                  </a:ext>
                </a:extLst>
              </p:cNvPr>
              <p:cNvSpPr>
                <a:spLocks/>
              </p:cNvSpPr>
              <p:nvPr/>
            </p:nvSpPr>
            <p:spPr bwMode="auto">
              <a:xfrm>
                <a:off x="359" y="2465"/>
                <a:ext cx="430" cy="117"/>
              </a:xfrm>
              <a:custGeom>
                <a:avLst/>
                <a:gdLst>
                  <a:gd name="T0" fmla="*/ 181 w 181"/>
                  <a:gd name="T1" fmla="*/ 0 h 49"/>
                  <a:gd name="T2" fmla="*/ 175 w 181"/>
                  <a:gd name="T3" fmla="*/ 4 h 49"/>
                  <a:gd name="T4" fmla="*/ 157 w 181"/>
                  <a:gd name="T5" fmla="*/ 14 h 49"/>
                  <a:gd name="T6" fmla="*/ 95 w 181"/>
                  <a:gd name="T7" fmla="*/ 39 h 49"/>
                  <a:gd name="T8" fmla="*/ 28 w 181"/>
                  <a:gd name="T9" fmla="*/ 49 h 49"/>
                  <a:gd name="T10" fmla="*/ 8 w 181"/>
                  <a:gd name="T11" fmla="*/ 49 h 49"/>
                  <a:gd name="T12" fmla="*/ 0 w 181"/>
                  <a:gd name="T13" fmla="*/ 48 h 49"/>
                  <a:gd name="T14" fmla="*/ 8 w 181"/>
                  <a:gd name="T15" fmla="*/ 48 h 49"/>
                  <a:gd name="T16" fmla="*/ 28 w 181"/>
                  <a:gd name="T17" fmla="*/ 47 h 49"/>
                  <a:gd name="T18" fmla="*/ 94 w 181"/>
                  <a:gd name="T19" fmla="*/ 36 h 49"/>
                  <a:gd name="T20" fmla="*/ 156 w 181"/>
                  <a:gd name="T21" fmla="*/ 13 h 49"/>
                  <a:gd name="T22" fmla="*/ 174 w 181"/>
                  <a:gd name="T23" fmla="*/ 3 h 49"/>
                  <a:gd name="T24" fmla="*/ 181 w 181"/>
                  <a:gd name="T2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49">
                    <a:moveTo>
                      <a:pt x="181" y="0"/>
                    </a:moveTo>
                    <a:cubicBezTo>
                      <a:pt x="181" y="0"/>
                      <a:pt x="179" y="2"/>
                      <a:pt x="175" y="4"/>
                    </a:cubicBezTo>
                    <a:cubicBezTo>
                      <a:pt x="171" y="7"/>
                      <a:pt x="165" y="10"/>
                      <a:pt x="157" y="14"/>
                    </a:cubicBezTo>
                    <a:cubicBezTo>
                      <a:pt x="142" y="22"/>
                      <a:pt x="120" y="32"/>
                      <a:pt x="95" y="39"/>
                    </a:cubicBezTo>
                    <a:cubicBezTo>
                      <a:pt x="69" y="46"/>
                      <a:pt x="45" y="48"/>
                      <a:pt x="28" y="49"/>
                    </a:cubicBezTo>
                    <a:cubicBezTo>
                      <a:pt x="19" y="49"/>
                      <a:pt x="12" y="49"/>
                      <a:pt x="8" y="49"/>
                    </a:cubicBezTo>
                    <a:cubicBezTo>
                      <a:pt x="3" y="49"/>
                      <a:pt x="0" y="49"/>
                      <a:pt x="0" y="48"/>
                    </a:cubicBezTo>
                    <a:cubicBezTo>
                      <a:pt x="0" y="48"/>
                      <a:pt x="3" y="48"/>
                      <a:pt x="8" y="48"/>
                    </a:cubicBezTo>
                    <a:cubicBezTo>
                      <a:pt x="12" y="48"/>
                      <a:pt x="19" y="48"/>
                      <a:pt x="28" y="47"/>
                    </a:cubicBezTo>
                    <a:cubicBezTo>
                      <a:pt x="45" y="46"/>
                      <a:pt x="69" y="43"/>
                      <a:pt x="94" y="36"/>
                    </a:cubicBezTo>
                    <a:cubicBezTo>
                      <a:pt x="119" y="30"/>
                      <a:pt x="141" y="20"/>
                      <a:pt x="156" y="13"/>
                    </a:cubicBezTo>
                    <a:cubicBezTo>
                      <a:pt x="164" y="9"/>
                      <a:pt x="170" y="6"/>
                      <a:pt x="174" y="3"/>
                    </a:cubicBezTo>
                    <a:cubicBezTo>
                      <a:pt x="179" y="1"/>
                      <a:pt x="181" y="0"/>
                      <a:pt x="181"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4">
                <a:extLst>
                  <a:ext uri="{FF2B5EF4-FFF2-40B4-BE49-F238E27FC236}">
                    <a16:creationId xmlns:a16="http://schemas.microsoft.com/office/drawing/2014/main" id="{FD88D02E-9FC2-4C65-BFEF-4B5DF672085D}"/>
                  </a:ext>
                </a:extLst>
              </p:cNvPr>
              <p:cNvSpPr>
                <a:spLocks/>
              </p:cNvSpPr>
              <p:nvPr/>
            </p:nvSpPr>
            <p:spPr bwMode="auto">
              <a:xfrm>
                <a:off x="447" y="2233"/>
                <a:ext cx="397" cy="171"/>
              </a:xfrm>
              <a:custGeom>
                <a:avLst/>
                <a:gdLst>
                  <a:gd name="T0" fmla="*/ 167 w 167"/>
                  <a:gd name="T1" fmla="*/ 1 h 72"/>
                  <a:gd name="T2" fmla="*/ 155 w 167"/>
                  <a:gd name="T3" fmla="*/ 1 h 72"/>
                  <a:gd name="T4" fmla="*/ 121 w 167"/>
                  <a:gd name="T5" fmla="*/ 6 h 72"/>
                  <a:gd name="T6" fmla="*/ 99 w 167"/>
                  <a:gd name="T7" fmla="*/ 16 h 72"/>
                  <a:gd name="T8" fmla="*/ 88 w 167"/>
                  <a:gd name="T9" fmla="*/ 24 h 72"/>
                  <a:gd name="T10" fmla="*/ 78 w 167"/>
                  <a:gd name="T11" fmla="*/ 34 h 72"/>
                  <a:gd name="T12" fmla="*/ 72 w 167"/>
                  <a:gd name="T13" fmla="*/ 46 h 72"/>
                  <a:gd name="T14" fmla="*/ 76 w 167"/>
                  <a:gd name="T15" fmla="*/ 60 h 72"/>
                  <a:gd name="T16" fmla="*/ 90 w 167"/>
                  <a:gd name="T17" fmla="*/ 66 h 72"/>
                  <a:gd name="T18" fmla="*/ 106 w 167"/>
                  <a:gd name="T19" fmla="*/ 68 h 72"/>
                  <a:gd name="T20" fmla="*/ 114 w 167"/>
                  <a:gd name="T21" fmla="*/ 57 h 72"/>
                  <a:gd name="T22" fmla="*/ 111 w 167"/>
                  <a:gd name="T23" fmla="*/ 42 h 72"/>
                  <a:gd name="T24" fmla="*/ 90 w 167"/>
                  <a:gd name="T25" fmla="*/ 21 h 72"/>
                  <a:gd name="T26" fmla="*/ 64 w 167"/>
                  <a:gd name="T27" fmla="*/ 14 h 72"/>
                  <a:gd name="T28" fmla="*/ 41 w 167"/>
                  <a:gd name="T29" fmla="*/ 18 h 72"/>
                  <a:gd name="T30" fmla="*/ 10 w 167"/>
                  <a:gd name="T31" fmla="*/ 34 h 72"/>
                  <a:gd name="T32" fmla="*/ 3 w 167"/>
                  <a:gd name="T33" fmla="*/ 40 h 72"/>
                  <a:gd name="T34" fmla="*/ 0 w 167"/>
                  <a:gd name="T35" fmla="*/ 42 h 72"/>
                  <a:gd name="T36" fmla="*/ 2 w 167"/>
                  <a:gd name="T37" fmla="*/ 39 h 72"/>
                  <a:gd name="T38" fmla="*/ 10 w 167"/>
                  <a:gd name="T39" fmla="*/ 33 h 72"/>
                  <a:gd name="T40" fmla="*/ 40 w 167"/>
                  <a:gd name="T41" fmla="*/ 16 h 72"/>
                  <a:gd name="T42" fmla="*/ 64 w 167"/>
                  <a:gd name="T43" fmla="*/ 12 h 72"/>
                  <a:gd name="T44" fmla="*/ 91 w 167"/>
                  <a:gd name="T45" fmla="*/ 19 h 72"/>
                  <a:gd name="T46" fmla="*/ 113 w 167"/>
                  <a:gd name="T47" fmla="*/ 41 h 72"/>
                  <a:gd name="T48" fmla="*/ 117 w 167"/>
                  <a:gd name="T49" fmla="*/ 57 h 72"/>
                  <a:gd name="T50" fmla="*/ 114 w 167"/>
                  <a:gd name="T51" fmla="*/ 66 h 72"/>
                  <a:gd name="T52" fmla="*/ 106 w 167"/>
                  <a:gd name="T53" fmla="*/ 71 h 72"/>
                  <a:gd name="T54" fmla="*/ 89 w 167"/>
                  <a:gd name="T55" fmla="*/ 69 h 72"/>
                  <a:gd name="T56" fmla="*/ 74 w 167"/>
                  <a:gd name="T57" fmla="*/ 61 h 72"/>
                  <a:gd name="T58" fmla="*/ 69 w 167"/>
                  <a:gd name="T59" fmla="*/ 46 h 72"/>
                  <a:gd name="T60" fmla="*/ 76 w 167"/>
                  <a:gd name="T61" fmla="*/ 32 h 72"/>
                  <a:gd name="T62" fmla="*/ 86 w 167"/>
                  <a:gd name="T63" fmla="*/ 22 h 72"/>
                  <a:gd name="T64" fmla="*/ 98 w 167"/>
                  <a:gd name="T65" fmla="*/ 14 h 72"/>
                  <a:gd name="T66" fmla="*/ 120 w 167"/>
                  <a:gd name="T67" fmla="*/ 5 h 72"/>
                  <a:gd name="T68" fmla="*/ 155 w 167"/>
                  <a:gd name="T69" fmla="*/ 0 h 72"/>
                  <a:gd name="T70" fmla="*/ 164 w 167"/>
                  <a:gd name="T71" fmla="*/ 1 h 72"/>
                  <a:gd name="T72" fmla="*/ 167 w 167"/>
                  <a:gd name="T73"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 h="72">
                    <a:moveTo>
                      <a:pt x="167" y="1"/>
                    </a:moveTo>
                    <a:cubicBezTo>
                      <a:pt x="167" y="2"/>
                      <a:pt x="163" y="1"/>
                      <a:pt x="155" y="1"/>
                    </a:cubicBezTo>
                    <a:cubicBezTo>
                      <a:pt x="146" y="1"/>
                      <a:pt x="134" y="2"/>
                      <a:pt x="121" y="6"/>
                    </a:cubicBezTo>
                    <a:cubicBezTo>
                      <a:pt x="114" y="9"/>
                      <a:pt x="106" y="12"/>
                      <a:pt x="99" y="16"/>
                    </a:cubicBezTo>
                    <a:cubicBezTo>
                      <a:pt x="95" y="19"/>
                      <a:pt x="92" y="21"/>
                      <a:pt x="88" y="24"/>
                    </a:cubicBezTo>
                    <a:cubicBezTo>
                      <a:pt x="84" y="27"/>
                      <a:pt x="81" y="30"/>
                      <a:pt x="78" y="34"/>
                    </a:cubicBezTo>
                    <a:cubicBezTo>
                      <a:pt x="75" y="37"/>
                      <a:pt x="73" y="42"/>
                      <a:pt x="72" y="46"/>
                    </a:cubicBezTo>
                    <a:cubicBezTo>
                      <a:pt x="71" y="51"/>
                      <a:pt x="73" y="56"/>
                      <a:pt x="76" y="60"/>
                    </a:cubicBezTo>
                    <a:cubicBezTo>
                      <a:pt x="80" y="63"/>
                      <a:pt x="85" y="65"/>
                      <a:pt x="90" y="66"/>
                    </a:cubicBezTo>
                    <a:cubicBezTo>
                      <a:pt x="95" y="68"/>
                      <a:pt x="101" y="69"/>
                      <a:pt x="106" y="68"/>
                    </a:cubicBezTo>
                    <a:cubicBezTo>
                      <a:pt x="111" y="67"/>
                      <a:pt x="114" y="62"/>
                      <a:pt x="114" y="57"/>
                    </a:cubicBezTo>
                    <a:cubicBezTo>
                      <a:pt x="115" y="52"/>
                      <a:pt x="113" y="47"/>
                      <a:pt x="111" y="42"/>
                    </a:cubicBezTo>
                    <a:cubicBezTo>
                      <a:pt x="106" y="33"/>
                      <a:pt x="99" y="26"/>
                      <a:pt x="90" y="21"/>
                    </a:cubicBezTo>
                    <a:cubicBezTo>
                      <a:pt x="82" y="17"/>
                      <a:pt x="73" y="15"/>
                      <a:pt x="64" y="14"/>
                    </a:cubicBezTo>
                    <a:cubicBezTo>
                      <a:pt x="56" y="14"/>
                      <a:pt x="48" y="16"/>
                      <a:pt x="41" y="18"/>
                    </a:cubicBezTo>
                    <a:cubicBezTo>
                      <a:pt x="27" y="22"/>
                      <a:pt x="17" y="29"/>
                      <a:pt x="10" y="34"/>
                    </a:cubicBezTo>
                    <a:cubicBezTo>
                      <a:pt x="7" y="36"/>
                      <a:pt x="5" y="38"/>
                      <a:pt x="3" y="40"/>
                    </a:cubicBezTo>
                    <a:cubicBezTo>
                      <a:pt x="1" y="41"/>
                      <a:pt x="0" y="42"/>
                      <a:pt x="0" y="42"/>
                    </a:cubicBezTo>
                    <a:cubicBezTo>
                      <a:pt x="0" y="42"/>
                      <a:pt x="1" y="41"/>
                      <a:pt x="2" y="39"/>
                    </a:cubicBezTo>
                    <a:cubicBezTo>
                      <a:pt x="4" y="38"/>
                      <a:pt x="6" y="36"/>
                      <a:pt x="10" y="33"/>
                    </a:cubicBezTo>
                    <a:cubicBezTo>
                      <a:pt x="16" y="28"/>
                      <a:pt x="26" y="21"/>
                      <a:pt x="40" y="16"/>
                    </a:cubicBezTo>
                    <a:cubicBezTo>
                      <a:pt x="47" y="14"/>
                      <a:pt x="55" y="12"/>
                      <a:pt x="64" y="12"/>
                    </a:cubicBezTo>
                    <a:cubicBezTo>
                      <a:pt x="73" y="12"/>
                      <a:pt x="83" y="14"/>
                      <a:pt x="91" y="19"/>
                    </a:cubicBezTo>
                    <a:cubicBezTo>
                      <a:pt x="100" y="24"/>
                      <a:pt x="108" y="31"/>
                      <a:pt x="113" y="41"/>
                    </a:cubicBezTo>
                    <a:cubicBezTo>
                      <a:pt x="116" y="46"/>
                      <a:pt x="117" y="51"/>
                      <a:pt x="117" y="57"/>
                    </a:cubicBezTo>
                    <a:cubicBezTo>
                      <a:pt x="116" y="60"/>
                      <a:pt x="116" y="63"/>
                      <a:pt x="114" y="66"/>
                    </a:cubicBezTo>
                    <a:cubicBezTo>
                      <a:pt x="112" y="68"/>
                      <a:pt x="109" y="70"/>
                      <a:pt x="106" y="71"/>
                    </a:cubicBezTo>
                    <a:cubicBezTo>
                      <a:pt x="100" y="72"/>
                      <a:pt x="94" y="70"/>
                      <a:pt x="89" y="69"/>
                    </a:cubicBezTo>
                    <a:cubicBezTo>
                      <a:pt x="84" y="67"/>
                      <a:pt x="78" y="65"/>
                      <a:pt x="74" y="61"/>
                    </a:cubicBezTo>
                    <a:cubicBezTo>
                      <a:pt x="70" y="57"/>
                      <a:pt x="68" y="51"/>
                      <a:pt x="69" y="46"/>
                    </a:cubicBezTo>
                    <a:cubicBezTo>
                      <a:pt x="70" y="41"/>
                      <a:pt x="73" y="36"/>
                      <a:pt x="76" y="32"/>
                    </a:cubicBezTo>
                    <a:cubicBezTo>
                      <a:pt x="79" y="28"/>
                      <a:pt x="83" y="25"/>
                      <a:pt x="86" y="22"/>
                    </a:cubicBezTo>
                    <a:cubicBezTo>
                      <a:pt x="90" y="19"/>
                      <a:pt x="94" y="17"/>
                      <a:pt x="98" y="14"/>
                    </a:cubicBezTo>
                    <a:cubicBezTo>
                      <a:pt x="105" y="10"/>
                      <a:pt x="113" y="7"/>
                      <a:pt x="120" y="5"/>
                    </a:cubicBezTo>
                    <a:cubicBezTo>
                      <a:pt x="134" y="0"/>
                      <a:pt x="146" y="0"/>
                      <a:pt x="155" y="0"/>
                    </a:cubicBezTo>
                    <a:cubicBezTo>
                      <a:pt x="159" y="0"/>
                      <a:pt x="162" y="0"/>
                      <a:pt x="164" y="1"/>
                    </a:cubicBezTo>
                    <a:cubicBezTo>
                      <a:pt x="166" y="1"/>
                      <a:pt x="167" y="1"/>
                      <a:pt x="167"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15">
                <a:extLst>
                  <a:ext uri="{FF2B5EF4-FFF2-40B4-BE49-F238E27FC236}">
                    <a16:creationId xmlns:a16="http://schemas.microsoft.com/office/drawing/2014/main" id="{02D93FB9-E410-4948-BCFF-F49C5EEDB986}"/>
                  </a:ext>
                </a:extLst>
              </p:cNvPr>
              <p:cNvSpPr>
                <a:spLocks noChangeArrowheads="1"/>
              </p:cNvSpPr>
              <p:nvPr/>
            </p:nvSpPr>
            <p:spPr bwMode="auto">
              <a:xfrm>
                <a:off x="2948" y="-77"/>
                <a:ext cx="1187" cy="1721"/>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Rectangle 16">
                <a:extLst>
                  <a:ext uri="{FF2B5EF4-FFF2-40B4-BE49-F238E27FC236}">
                    <a16:creationId xmlns:a16="http://schemas.microsoft.com/office/drawing/2014/main" id="{69E66234-B38C-493A-98A3-94549B51FCA6}"/>
                  </a:ext>
                </a:extLst>
              </p:cNvPr>
              <p:cNvSpPr>
                <a:spLocks noChangeArrowheads="1"/>
              </p:cNvSpPr>
              <p:nvPr/>
            </p:nvSpPr>
            <p:spPr bwMode="auto">
              <a:xfrm>
                <a:off x="2888" y="-77"/>
                <a:ext cx="1188" cy="1721"/>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Rectangle 17">
                <a:extLst>
                  <a:ext uri="{FF2B5EF4-FFF2-40B4-BE49-F238E27FC236}">
                    <a16:creationId xmlns:a16="http://schemas.microsoft.com/office/drawing/2014/main" id="{83F1D894-9CF9-4D9E-9DA9-5AB9BC02A311}"/>
                  </a:ext>
                </a:extLst>
              </p:cNvPr>
              <p:cNvSpPr>
                <a:spLocks noChangeArrowheads="1"/>
              </p:cNvSpPr>
              <p:nvPr/>
            </p:nvSpPr>
            <p:spPr bwMode="auto">
              <a:xfrm>
                <a:off x="3036" y="110"/>
                <a:ext cx="893" cy="13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8">
                <a:extLst>
                  <a:ext uri="{FF2B5EF4-FFF2-40B4-BE49-F238E27FC236}">
                    <a16:creationId xmlns:a16="http://schemas.microsoft.com/office/drawing/2014/main" id="{8C098DAB-FE8C-4081-A818-EFF1BA905725}"/>
                  </a:ext>
                </a:extLst>
              </p:cNvPr>
              <p:cNvSpPr>
                <a:spLocks/>
              </p:cNvSpPr>
              <p:nvPr/>
            </p:nvSpPr>
            <p:spPr bwMode="auto">
              <a:xfrm>
                <a:off x="3031" y="106"/>
                <a:ext cx="900" cy="1355"/>
              </a:xfrm>
              <a:custGeom>
                <a:avLst/>
                <a:gdLst>
                  <a:gd name="T0" fmla="*/ 378 w 379"/>
                  <a:gd name="T1" fmla="*/ 570 h 571"/>
                  <a:gd name="T2" fmla="*/ 378 w 379"/>
                  <a:gd name="T3" fmla="*/ 567 h 571"/>
                  <a:gd name="T4" fmla="*/ 377 w 379"/>
                  <a:gd name="T5" fmla="*/ 559 h 571"/>
                  <a:gd name="T6" fmla="*/ 377 w 379"/>
                  <a:gd name="T7" fmla="*/ 528 h 571"/>
                  <a:gd name="T8" fmla="*/ 377 w 379"/>
                  <a:gd name="T9" fmla="*/ 411 h 571"/>
                  <a:gd name="T10" fmla="*/ 376 w 379"/>
                  <a:gd name="T11" fmla="*/ 2 h 571"/>
                  <a:gd name="T12" fmla="*/ 378 w 379"/>
                  <a:gd name="T13" fmla="*/ 3 h 571"/>
                  <a:gd name="T14" fmla="*/ 2 w 379"/>
                  <a:gd name="T15" fmla="*/ 3 h 571"/>
                  <a:gd name="T16" fmla="*/ 2 w 379"/>
                  <a:gd name="T17" fmla="*/ 3 h 571"/>
                  <a:gd name="T18" fmla="*/ 3 w 379"/>
                  <a:gd name="T19" fmla="*/ 2 h 571"/>
                  <a:gd name="T20" fmla="*/ 3 w 379"/>
                  <a:gd name="T21" fmla="*/ 570 h 571"/>
                  <a:gd name="T22" fmla="*/ 2 w 379"/>
                  <a:gd name="T23" fmla="*/ 569 h 571"/>
                  <a:gd name="T24" fmla="*/ 275 w 379"/>
                  <a:gd name="T25" fmla="*/ 569 h 571"/>
                  <a:gd name="T26" fmla="*/ 351 w 379"/>
                  <a:gd name="T27" fmla="*/ 569 h 571"/>
                  <a:gd name="T28" fmla="*/ 371 w 379"/>
                  <a:gd name="T29" fmla="*/ 570 h 571"/>
                  <a:gd name="T30" fmla="*/ 378 w 379"/>
                  <a:gd name="T31" fmla="*/ 570 h 571"/>
                  <a:gd name="T32" fmla="*/ 371 w 379"/>
                  <a:gd name="T33" fmla="*/ 570 h 571"/>
                  <a:gd name="T34" fmla="*/ 351 w 379"/>
                  <a:gd name="T35" fmla="*/ 570 h 571"/>
                  <a:gd name="T36" fmla="*/ 276 w 379"/>
                  <a:gd name="T37" fmla="*/ 570 h 571"/>
                  <a:gd name="T38" fmla="*/ 2 w 379"/>
                  <a:gd name="T39" fmla="*/ 571 h 571"/>
                  <a:gd name="T40" fmla="*/ 1 w 379"/>
                  <a:gd name="T41" fmla="*/ 571 h 571"/>
                  <a:gd name="T42" fmla="*/ 1 w 379"/>
                  <a:gd name="T43" fmla="*/ 570 h 571"/>
                  <a:gd name="T44" fmla="*/ 0 w 379"/>
                  <a:gd name="T45" fmla="*/ 2 h 571"/>
                  <a:gd name="T46" fmla="*/ 0 w 379"/>
                  <a:gd name="T47" fmla="*/ 0 h 571"/>
                  <a:gd name="T48" fmla="*/ 2 w 379"/>
                  <a:gd name="T49" fmla="*/ 0 h 571"/>
                  <a:gd name="T50" fmla="*/ 2 w 379"/>
                  <a:gd name="T51" fmla="*/ 0 h 571"/>
                  <a:gd name="T52" fmla="*/ 378 w 379"/>
                  <a:gd name="T53" fmla="*/ 0 h 571"/>
                  <a:gd name="T54" fmla="*/ 379 w 379"/>
                  <a:gd name="T55" fmla="*/ 0 h 571"/>
                  <a:gd name="T56" fmla="*/ 379 w 379"/>
                  <a:gd name="T57" fmla="*/ 2 h 571"/>
                  <a:gd name="T58" fmla="*/ 378 w 379"/>
                  <a:gd name="T59" fmla="*/ 412 h 571"/>
                  <a:gd name="T60" fmla="*/ 378 w 379"/>
                  <a:gd name="T61" fmla="*/ 528 h 571"/>
                  <a:gd name="T62" fmla="*/ 378 w 379"/>
                  <a:gd name="T63" fmla="*/ 559 h 571"/>
                  <a:gd name="T64" fmla="*/ 378 w 379"/>
                  <a:gd name="T65" fmla="*/ 567 h 571"/>
                  <a:gd name="T66" fmla="*/ 378 w 379"/>
                  <a:gd name="T67" fmla="*/ 57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9" h="571">
                    <a:moveTo>
                      <a:pt x="378" y="570"/>
                    </a:moveTo>
                    <a:cubicBezTo>
                      <a:pt x="378" y="570"/>
                      <a:pt x="378" y="569"/>
                      <a:pt x="378" y="567"/>
                    </a:cubicBezTo>
                    <a:cubicBezTo>
                      <a:pt x="377" y="565"/>
                      <a:pt x="377" y="562"/>
                      <a:pt x="377" y="559"/>
                    </a:cubicBezTo>
                    <a:cubicBezTo>
                      <a:pt x="377" y="552"/>
                      <a:pt x="377" y="541"/>
                      <a:pt x="377" y="528"/>
                    </a:cubicBezTo>
                    <a:cubicBezTo>
                      <a:pt x="377" y="500"/>
                      <a:pt x="377" y="461"/>
                      <a:pt x="377" y="411"/>
                    </a:cubicBezTo>
                    <a:cubicBezTo>
                      <a:pt x="377" y="311"/>
                      <a:pt x="377" y="169"/>
                      <a:pt x="376" y="2"/>
                    </a:cubicBezTo>
                    <a:cubicBezTo>
                      <a:pt x="378" y="3"/>
                      <a:pt x="378" y="3"/>
                      <a:pt x="378" y="3"/>
                    </a:cubicBezTo>
                    <a:cubicBezTo>
                      <a:pt x="263" y="3"/>
                      <a:pt x="135" y="3"/>
                      <a:pt x="2" y="3"/>
                    </a:cubicBezTo>
                    <a:cubicBezTo>
                      <a:pt x="2" y="3"/>
                      <a:pt x="2" y="3"/>
                      <a:pt x="2" y="3"/>
                    </a:cubicBezTo>
                    <a:cubicBezTo>
                      <a:pt x="3" y="2"/>
                      <a:pt x="3" y="2"/>
                      <a:pt x="3" y="2"/>
                    </a:cubicBezTo>
                    <a:cubicBezTo>
                      <a:pt x="3" y="216"/>
                      <a:pt x="3" y="414"/>
                      <a:pt x="3" y="570"/>
                    </a:cubicBezTo>
                    <a:cubicBezTo>
                      <a:pt x="2" y="569"/>
                      <a:pt x="2" y="569"/>
                      <a:pt x="2" y="569"/>
                    </a:cubicBezTo>
                    <a:cubicBezTo>
                      <a:pt x="116" y="569"/>
                      <a:pt x="210" y="569"/>
                      <a:pt x="275" y="569"/>
                    </a:cubicBezTo>
                    <a:cubicBezTo>
                      <a:pt x="308" y="569"/>
                      <a:pt x="333" y="569"/>
                      <a:pt x="351" y="569"/>
                    </a:cubicBezTo>
                    <a:cubicBezTo>
                      <a:pt x="360" y="569"/>
                      <a:pt x="366" y="570"/>
                      <a:pt x="371" y="570"/>
                    </a:cubicBezTo>
                    <a:cubicBezTo>
                      <a:pt x="375" y="570"/>
                      <a:pt x="378" y="570"/>
                      <a:pt x="378" y="570"/>
                    </a:cubicBezTo>
                    <a:cubicBezTo>
                      <a:pt x="378" y="570"/>
                      <a:pt x="375" y="570"/>
                      <a:pt x="371" y="570"/>
                    </a:cubicBezTo>
                    <a:cubicBezTo>
                      <a:pt x="366" y="570"/>
                      <a:pt x="360" y="570"/>
                      <a:pt x="351" y="570"/>
                    </a:cubicBezTo>
                    <a:cubicBezTo>
                      <a:pt x="334" y="570"/>
                      <a:pt x="309" y="570"/>
                      <a:pt x="276" y="570"/>
                    </a:cubicBezTo>
                    <a:cubicBezTo>
                      <a:pt x="211" y="570"/>
                      <a:pt x="116" y="571"/>
                      <a:pt x="2" y="571"/>
                    </a:cubicBezTo>
                    <a:cubicBezTo>
                      <a:pt x="1" y="571"/>
                      <a:pt x="1" y="571"/>
                      <a:pt x="1" y="571"/>
                    </a:cubicBezTo>
                    <a:cubicBezTo>
                      <a:pt x="1" y="570"/>
                      <a:pt x="1" y="570"/>
                      <a:pt x="1" y="570"/>
                    </a:cubicBezTo>
                    <a:cubicBezTo>
                      <a:pt x="1" y="414"/>
                      <a:pt x="0" y="216"/>
                      <a:pt x="0" y="2"/>
                    </a:cubicBezTo>
                    <a:cubicBezTo>
                      <a:pt x="0" y="0"/>
                      <a:pt x="0" y="0"/>
                      <a:pt x="0" y="0"/>
                    </a:cubicBezTo>
                    <a:cubicBezTo>
                      <a:pt x="2" y="0"/>
                      <a:pt x="2" y="0"/>
                      <a:pt x="2" y="0"/>
                    </a:cubicBezTo>
                    <a:cubicBezTo>
                      <a:pt x="2" y="0"/>
                      <a:pt x="2" y="0"/>
                      <a:pt x="2" y="0"/>
                    </a:cubicBezTo>
                    <a:cubicBezTo>
                      <a:pt x="135" y="0"/>
                      <a:pt x="263" y="0"/>
                      <a:pt x="378" y="0"/>
                    </a:cubicBezTo>
                    <a:cubicBezTo>
                      <a:pt x="379" y="0"/>
                      <a:pt x="379" y="0"/>
                      <a:pt x="379" y="0"/>
                    </a:cubicBezTo>
                    <a:cubicBezTo>
                      <a:pt x="379" y="2"/>
                      <a:pt x="379" y="2"/>
                      <a:pt x="379" y="2"/>
                    </a:cubicBezTo>
                    <a:cubicBezTo>
                      <a:pt x="379" y="169"/>
                      <a:pt x="378" y="311"/>
                      <a:pt x="378" y="412"/>
                    </a:cubicBezTo>
                    <a:cubicBezTo>
                      <a:pt x="378" y="462"/>
                      <a:pt x="378" y="501"/>
                      <a:pt x="378" y="528"/>
                    </a:cubicBezTo>
                    <a:cubicBezTo>
                      <a:pt x="378" y="542"/>
                      <a:pt x="378" y="552"/>
                      <a:pt x="378" y="559"/>
                    </a:cubicBezTo>
                    <a:cubicBezTo>
                      <a:pt x="378" y="563"/>
                      <a:pt x="378" y="565"/>
                      <a:pt x="378" y="567"/>
                    </a:cubicBezTo>
                    <a:cubicBezTo>
                      <a:pt x="378" y="569"/>
                      <a:pt x="378" y="570"/>
                      <a:pt x="378" y="57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9">
                <a:extLst>
                  <a:ext uri="{FF2B5EF4-FFF2-40B4-BE49-F238E27FC236}">
                    <a16:creationId xmlns:a16="http://schemas.microsoft.com/office/drawing/2014/main" id="{B7F0DD92-2653-4EAD-8751-86E3FFD4AE35}"/>
                  </a:ext>
                </a:extLst>
              </p:cNvPr>
              <p:cNvSpPr>
                <a:spLocks/>
              </p:cNvSpPr>
              <p:nvPr/>
            </p:nvSpPr>
            <p:spPr bwMode="auto">
              <a:xfrm>
                <a:off x="3917" y="-77"/>
                <a:ext cx="161" cy="197"/>
              </a:xfrm>
              <a:custGeom>
                <a:avLst/>
                <a:gdLst>
                  <a:gd name="T0" fmla="*/ 68 w 68"/>
                  <a:gd name="T1" fmla="*/ 0 h 83"/>
                  <a:gd name="T2" fmla="*/ 59 w 68"/>
                  <a:gd name="T3" fmla="*/ 13 h 83"/>
                  <a:gd name="T4" fmla="*/ 36 w 68"/>
                  <a:gd name="T5" fmla="*/ 43 h 83"/>
                  <a:gd name="T6" fmla="*/ 11 w 68"/>
                  <a:gd name="T7" fmla="*/ 72 h 83"/>
                  <a:gd name="T8" fmla="*/ 0 w 68"/>
                  <a:gd name="T9" fmla="*/ 83 h 83"/>
                  <a:gd name="T10" fmla="*/ 10 w 68"/>
                  <a:gd name="T11" fmla="*/ 70 h 83"/>
                  <a:gd name="T12" fmla="*/ 34 w 68"/>
                  <a:gd name="T13" fmla="*/ 41 h 83"/>
                  <a:gd name="T14" fmla="*/ 58 w 68"/>
                  <a:gd name="T15" fmla="*/ 12 h 83"/>
                  <a:gd name="T16" fmla="*/ 68 w 68"/>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83">
                    <a:moveTo>
                      <a:pt x="68" y="0"/>
                    </a:moveTo>
                    <a:cubicBezTo>
                      <a:pt x="68" y="0"/>
                      <a:pt x="65" y="5"/>
                      <a:pt x="59" y="13"/>
                    </a:cubicBezTo>
                    <a:cubicBezTo>
                      <a:pt x="53" y="21"/>
                      <a:pt x="45" y="32"/>
                      <a:pt x="36" y="43"/>
                    </a:cubicBezTo>
                    <a:cubicBezTo>
                      <a:pt x="26" y="54"/>
                      <a:pt x="18" y="64"/>
                      <a:pt x="11" y="72"/>
                    </a:cubicBezTo>
                    <a:cubicBezTo>
                      <a:pt x="5" y="79"/>
                      <a:pt x="0" y="83"/>
                      <a:pt x="0" y="83"/>
                    </a:cubicBezTo>
                    <a:cubicBezTo>
                      <a:pt x="0" y="83"/>
                      <a:pt x="3" y="78"/>
                      <a:pt x="10" y="70"/>
                    </a:cubicBezTo>
                    <a:cubicBezTo>
                      <a:pt x="16" y="62"/>
                      <a:pt x="25" y="52"/>
                      <a:pt x="34" y="41"/>
                    </a:cubicBezTo>
                    <a:cubicBezTo>
                      <a:pt x="43" y="30"/>
                      <a:pt x="51" y="20"/>
                      <a:pt x="58" y="12"/>
                    </a:cubicBezTo>
                    <a:cubicBezTo>
                      <a:pt x="64" y="5"/>
                      <a:pt x="68" y="0"/>
                      <a:pt x="68"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0">
                <a:extLst>
                  <a:ext uri="{FF2B5EF4-FFF2-40B4-BE49-F238E27FC236}">
                    <a16:creationId xmlns:a16="http://schemas.microsoft.com/office/drawing/2014/main" id="{AC8C8709-1497-4CBD-85FD-820A33445DDF}"/>
                  </a:ext>
                </a:extLst>
              </p:cNvPr>
              <p:cNvSpPr>
                <a:spLocks/>
              </p:cNvSpPr>
              <p:nvPr/>
            </p:nvSpPr>
            <p:spPr bwMode="auto">
              <a:xfrm>
                <a:off x="3931" y="1454"/>
                <a:ext cx="157" cy="195"/>
              </a:xfrm>
              <a:custGeom>
                <a:avLst/>
                <a:gdLst>
                  <a:gd name="T0" fmla="*/ 0 w 66"/>
                  <a:gd name="T1" fmla="*/ 0 h 82"/>
                  <a:gd name="T2" fmla="*/ 66 w 66"/>
                  <a:gd name="T3" fmla="*/ 82 h 82"/>
                </a:gdLst>
                <a:ahLst/>
                <a:cxnLst>
                  <a:cxn ang="0">
                    <a:pos x="T0" y="T1"/>
                  </a:cxn>
                  <a:cxn ang="0">
                    <a:pos x="T2" y="T3"/>
                  </a:cxn>
                </a:cxnLst>
                <a:rect l="0" t="0" r="r" b="b"/>
                <a:pathLst>
                  <a:path w="66" h="82">
                    <a:moveTo>
                      <a:pt x="0" y="0"/>
                    </a:moveTo>
                    <a:cubicBezTo>
                      <a:pt x="19" y="30"/>
                      <a:pt x="41" y="57"/>
                      <a:pt x="66" y="8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1">
                <a:extLst>
                  <a:ext uri="{FF2B5EF4-FFF2-40B4-BE49-F238E27FC236}">
                    <a16:creationId xmlns:a16="http://schemas.microsoft.com/office/drawing/2014/main" id="{30CFFAD5-5D5B-4E36-8087-C1E1816A6782}"/>
                  </a:ext>
                </a:extLst>
              </p:cNvPr>
              <p:cNvSpPr>
                <a:spLocks/>
              </p:cNvSpPr>
              <p:nvPr/>
            </p:nvSpPr>
            <p:spPr bwMode="auto">
              <a:xfrm>
                <a:off x="3931" y="1454"/>
                <a:ext cx="157" cy="195"/>
              </a:xfrm>
              <a:custGeom>
                <a:avLst/>
                <a:gdLst>
                  <a:gd name="T0" fmla="*/ 66 w 66"/>
                  <a:gd name="T1" fmla="*/ 82 h 82"/>
                  <a:gd name="T2" fmla="*/ 55 w 66"/>
                  <a:gd name="T3" fmla="*/ 71 h 82"/>
                  <a:gd name="T4" fmla="*/ 30 w 66"/>
                  <a:gd name="T5" fmla="*/ 44 h 82"/>
                  <a:gd name="T6" fmla="*/ 8 w 66"/>
                  <a:gd name="T7" fmla="*/ 13 h 82"/>
                  <a:gd name="T8" fmla="*/ 0 w 66"/>
                  <a:gd name="T9" fmla="*/ 0 h 82"/>
                  <a:gd name="T10" fmla="*/ 10 w 66"/>
                  <a:gd name="T11" fmla="*/ 12 h 82"/>
                  <a:gd name="T12" fmla="*/ 32 w 66"/>
                  <a:gd name="T13" fmla="*/ 42 h 82"/>
                  <a:gd name="T14" fmla="*/ 56 w 66"/>
                  <a:gd name="T15" fmla="*/ 70 h 82"/>
                  <a:gd name="T16" fmla="*/ 66 w 66"/>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2">
                    <a:moveTo>
                      <a:pt x="66" y="82"/>
                    </a:moveTo>
                    <a:cubicBezTo>
                      <a:pt x="66" y="82"/>
                      <a:pt x="61" y="78"/>
                      <a:pt x="55" y="71"/>
                    </a:cubicBezTo>
                    <a:cubicBezTo>
                      <a:pt x="48" y="65"/>
                      <a:pt x="39" y="55"/>
                      <a:pt x="30" y="44"/>
                    </a:cubicBezTo>
                    <a:cubicBezTo>
                      <a:pt x="21" y="32"/>
                      <a:pt x="13" y="21"/>
                      <a:pt x="8" y="13"/>
                    </a:cubicBezTo>
                    <a:cubicBezTo>
                      <a:pt x="3" y="5"/>
                      <a:pt x="0" y="0"/>
                      <a:pt x="0" y="0"/>
                    </a:cubicBezTo>
                    <a:cubicBezTo>
                      <a:pt x="1" y="0"/>
                      <a:pt x="4" y="4"/>
                      <a:pt x="10" y="12"/>
                    </a:cubicBezTo>
                    <a:cubicBezTo>
                      <a:pt x="15" y="20"/>
                      <a:pt x="23" y="31"/>
                      <a:pt x="32" y="42"/>
                    </a:cubicBezTo>
                    <a:cubicBezTo>
                      <a:pt x="41" y="53"/>
                      <a:pt x="50" y="63"/>
                      <a:pt x="56" y="70"/>
                    </a:cubicBezTo>
                    <a:cubicBezTo>
                      <a:pt x="62" y="77"/>
                      <a:pt x="66" y="82"/>
                      <a:pt x="66" y="82"/>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
                <a:extLst>
                  <a:ext uri="{FF2B5EF4-FFF2-40B4-BE49-F238E27FC236}">
                    <a16:creationId xmlns:a16="http://schemas.microsoft.com/office/drawing/2014/main" id="{8396ACC7-BA30-45E8-BA74-9FE94FC644A9}"/>
                  </a:ext>
                </a:extLst>
              </p:cNvPr>
              <p:cNvSpPr>
                <a:spLocks/>
              </p:cNvSpPr>
              <p:nvPr/>
            </p:nvSpPr>
            <p:spPr bwMode="auto">
              <a:xfrm>
                <a:off x="2886" y="1452"/>
                <a:ext cx="157" cy="192"/>
              </a:xfrm>
              <a:custGeom>
                <a:avLst/>
                <a:gdLst>
                  <a:gd name="T0" fmla="*/ 0 w 66"/>
                  <a:gd name="T1" fmla="*/ 81 h 81"/>
                  <a:gd name="T2" fmla="*/ 66 w 66"/>
                  <a:gd name="T3" fmla="*/ 0 h 81"/>
                </a:gdLst>
                <a:ahLst/>
                <a:cxnLst>
                  <a:cxn ang="0">
                    <a:pos x="T0" y="T1"/>
                  </a:cxn>
                  <a:cxn ang="0">
                    <a:pos x="T2" y="T3"/>
                  </a:cxn>
                </a:cxnLst>
                <a:rect l="0" t="0" r="r" b="b"/>
                <a:pathLst>
                  <a:path w="66" h="81">
                    <a:moveTo>
                      <a:pt x="0" y="81"/>
                    </a:moveTo>
                    <a:cubicBezTo>
                      <a:pt x="22" y="54"/>
                      <a:pt x="44" y="27"/>
                      <a:pt x="6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3">
                <a:extLst>
                  <a:ext uri="{FF2B5EF4-FFF2-40B4-BE49-F238E27FC236}">
                    <a16:creationId xmlns:a16="http://schemas.microsoft.com/office/drawing/2014/main" id="{5249247E-546B-48D6-8AEA-ACF2E3CE6382}"/>
                  </a:ext>
                </a:extLst>
              </p:cNvPr>
              <p:cNvSpPr>
                <a:spLocks/>
              </p:cNvSpPr>
              <p:nvPr/>
            </p:nvSpPr>
            <p:spPr bwMode="auto">
              <a:xfrm>
                <a:off x="2886" y="1449"/>
                <a:ext cx="159" cy="195"/>
              </a:xfrm>
              <a:custGeom>
                <a:avLst/>
                <a:gdLst>
                  <a:gd name="T0" fmla="*/ 66 w 67"/>
                  <a:gd name="T1" fmla="*/ 1 h 82"/>
                  <a:gd name="T2" fmla="*/ 34 w 67"/>
                  <a:gd name="T3" fmla="*/ 42 h 82"/>
                  <a:gd name="T4" fmla="*/ 0 w 67"/>
                  <a:gd name="T5" fmla="*/ 82 h 82"/>
                  <a:gd name="T6" fmla="*/ 32 w 67"/>
                  <a:gd name="T7" fmla="*/ 40 h 82"/>
                  <a:gd name="T8" fmla="*/ 66 w 67"/>
                  <a:gd name="T9" fmla="*/ 1 h 82"/>
                </a:gdLst>
                <a:ahLst/>
                <a:cxnLst>
                  <a:cxn ang="0">
                    <a:pos x="T0" y="T1"/>
                  </a:cxn>
                  <a:cxn ang="0">
                    <a:pos x="T2" y="T3"/>
                  </a:cxn>
                  <a:cxn ang="0">
                    <a:pos x="T4" y="T5"/>
                  </a:cxn>
                  <a:cxn ang="0">
                    <a:pos x="T6" y="T7"/>
                  </a:cxn>
                  <a:cxn ang="0">
                    <a:pos x="T8" y="T9"/>
                  </a:cxn>
                </a:cxnLst>
                <a:rect l="0" t="0" r="r" b="b"/>
                <a:pathLst>
                  <a:path w="67" h="82">
                    <a:moveTo>
                      <a:pt x="66" y="1"/>
                    </a:moveTo>
                    <a:cubicBezTo>
                      <a:pt x="67" y="1"/>
                      <a:pt x="52" y="20"/>
                      <a:pt x="34" y="42"/>
                    </a:cubicBezTo>
                    <a:cubicBezTo>
                      <a:pt x="16" y="64"/>
                      <a:pt x="1" y="82"/>
                      <a:pt x="0" y="82"/>
                    </a:cubicBezTo>
                    <a:cubicBezTo>
                      <a:pt x="0" y="81"/>
                      <a:pt x="14" y="63"/>
                      <a:pt x="32" y="40"/>
                    </a:cubicBezTo>
                    <a:cubicBezTo>
                      <a:pt x="50" y="18"/>
                      <a:pt x="65" y="0"/>
                      <a:pt x="66"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4">
                <a:extLst>
                  <a:ext uri="{FF2B5EF4-FFF2-40B4-BE49-F238E27FC236}">
                    <a16:creationId xmlns:a16="http://schemas.microsoft.com/office/drawing/2014/main" id="{EE0EA334-A1F8-4140-8B51-2860753E89E1}"/>
                  </a:ext>
                </a:extLst>
              </p:cNvPr>
              <p:cNvSpPr>
                <a:spLocks/>
              </p:cNvSpPr>
              <p:nvPr/>
            </p:nvSpPr>
            <p:spPr bwMode="auto">
              <a:xfrm>
                <a:off x="2886" y="-77"/>
                <a:ext cx="150" cy="185"/>
              </a:xfrm>
              <a:custGeom>
                <a:avLst/>
                <a:gdLst>
                  <a:gd name="T0" fmla="*/ 1 w 63"/>
                  <a:gd name="T1" fmla="*/ 0 h 78"/>
                  <a:gd name="T2" fmla="*/ 32 w 63"/>
                  <a:gd name="T3" fmla="*/ 38 h 78"/>
                  <a:gd name="T4" fmla="*/ 62 w 63"/>
                  <a:gd name="T5" fmla="*/ 78 h 78"/>
                  <a:gd name="T6" fmla="*/ 30 w 63"/>
                  <a:gd name="T7" fmla="*/ 40 h 78"/>
                  <a:gd name="T8" fmla="*/ 1 w 63"/>
                  <a:gd name="T9" fmla="*/ 0 h 78"/>
                </a:gdLst>
                <a:ahLst/>
                <a:cxnLst>
                  <a:cxn ang="0">
                    <a:pos x="T0" y="T1"/>
                  </a:cxn>
                  <a:cxn ang="0">
                    <a:pos x="T2" y="T3"/>
                  </a:cxn>
                  <a:cxn ang="0">
                    <a:pos x="T4" y="T5"/>
                  </a:cxn>
                  <a:cxn ang="0">
                    <a:pos x="T6" y="T7"/>
                  </a:cxn>
                  <a:cxn ang="0">
                    <a:pos x="T8" y="T9"/>
                  </a:cxn>
                </a:cxnLst>
                <a:rect l="0" t="0" r="r" b="b"/>
                <a:pathLst>
                  <a:path w="63" h="78">
                    <a:moveTo>
                      <a:pt x="1" y="0"/>
                    </a:moveTo>
                    <a:cubicBezTo>
                      <a:pt x="1" y="0"/>
                      <a:pt x="15" y="17"/>
                      <a:pt x="32" y="38"/>
                    </a:cubicBezTo>
                    <a:cubicBezTo>
                      <a:pt x="49" y="60"/>
                      <a:pt x="63" y="77"/>
                      <a:pt x="62" y="78"/>
                    </a:cubicBezTo>
                    <a:cubicBezTo>
                      <a:pt x="61" y="78"/>
                      <a:pt x="47" y="61"/>
                      <a:pt x="30" y="40"/>
                    </a:cubicBezTo>
                    <a:cubicBezTo>
                      <a:pt x="13" y="18"/>
                      <a:pt x="0" y="1"/>
                      <a:pt x="1"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25">
                <a:extLst>
                  <a:ext uri="{FF2B5EF4-FFF2-40B4-BE49-F238E27FC236}">
                    <a16:creationId xmlns:a16="http://schemas.microsoft.com/office/drawing/2014/main" id="{05B2E681-6C29-44BE-A184-8872AFC0F08E}"/>
                  </a:ext>
                </a:extLst>
              </p:cNvPr>
              <p:cNvSpPr>
                <a:spLocks noChangeArrowheads="1"/>
              </p:cNvSpPr>
              <p:nvPr/>
            </p:nvSpPr>
            <p:spPr bwMode="auto">
              <a:xfrm>
                <a:off x="3351" y="383"/>
                <a:ext cx="297" cy="848"/>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26">
                <a:extLst>
                  <a:ext uri="{FF2B5EF4-FFF2-40B4-BE49-F238E27FC236}">
                    <a16:creationId xmlns:a16="http://schemas.microsoft.com/office/drawing/2014/main" id="{F72FA2E5-1184-4806-A27D-7384388B8157}"/>
                  </a:ext>
                </a:extLst>
              </p:cNvPr>
              <p:cNvSpPr>
                <a:spLocks noChangeArrowheads="1"/>
              </p:cNvSpPr>
              <p:nvPr/>
            </p:nvSpPr>
            <p:spPr bwMode="auto">
              <a:xfrm>
                <a:off x="4078" y="3206"/>
                <a:ext cx="183" cy="218"/>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Rectangle 27">
                <a:extLst>
                  <a:ext uri="{FF2B5EF4-FFF2-40B4-BE49-F238E27FC236}">
                    <a16:creationId xmlns:a16="http://schemas.microsoft.com/office/drawing/2014/main" id="{F1F59280-B017-42CB-83EB-10FF480A80EA}"/>
                  </a:ext>
                </a:extLst>
              </p:cNvPr>
              <p:cNvSpPr>
                <a:spLocks noChangeArrowheads="1"/>
              </p:cNvSpPr>
              <p:nvPr/>
            </p:nvSpPr>
            <p:spPr bwMode="auto">
              <a:xfrm>
                <a:off x="3259" y="3194"/>
                <a:ext cx="826" cy="245"/>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28">
                <a:extLst>
                  <a:ext uri="{FF2B5EF4-FFF2-40B4-BE49-F238E27FC236}">
                    <a16:creationId xmlns:a16="http://schemas.microsoft.com/office/drawing/2014/main" id="{9DCC252C-4090-4CF1-B644-65EB219F08AD}"/>
                  </a:ext>
                </a:extLst>
              </p:cNvPr>
              <p:cNvSpPr>
                <a:spLocks noChangeArrowheads="1"/>
              </p:cNvSpPr>
              <p:nvPr/>
            </p:nvSpPr>
            <p:spPr bwMode="auto">
              <a:xfrm>
                <a:off x="3259" y="3194"/>
                <a:ext cx="826"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9">
                <a:extLst>
                  <a:ext uri="{FF2B5EF4-FFF2-40B4-BE49-F238E27FC236}">
                    <a16:creationId xmlns:a16="http://schemas.microsoft.com/office/drawing/2014/main" id="{48F9E99B-A0A1-4B62-AEC4-1AB9BC113DA0}"/>
                  </a:ext>
                </a:extLst>
              </p:cNvPr>
              <p:cNvSpPr>
                <a:spLocks/>
              </p:cNvSpPr>
              <p:nvPr/>
            </p:nvSpPr>
            <p:spPr bwMode="auto">
              <a:xfrm>
                <a:off x="4061" y="3194"/>
                <a:ext cx="217" cy="19"/>
              </a:xfrm>
              <a:custGeom>
                <a:avLst/>
                <a:gdLst>
                  <a:gd name="T0" fmla="*/ 86 w 91"/>
                  <a:gd name="T1" fmla="*/ 8 h 8"/>
                  <a:gd name="T2" fmla="*/ 0 w 91"/>
                  <a:gd name="T3" fmla="*/ 8 h 8"/>
                  <a:gd name="T4" fmla="*/ 0 w 91"/>
                  <a:gd name="T5" fmla="*/ 0 h 8"/>
                  <a:gd name="T6" fmla="*/ 86 w 91"/>
                  <a:gd name="T7" fmla="*/ 0 h 8"/>
                  <a:gd name="T8" fmla="*/ 91 w 91"/>
                  <a:gd name="T9" fmla="*/ 4 h 8"/>
                  <a:gd name="T10" fmla="*/ 86 w 91"/>
                  <a:gd name="T11" fmla="*/ 8 h 8"/>
                </a:gdLst>
                <a:ahLst/>
                <a:cxnLst>
                  <a:cxn ang="0">
                    <a:pos x="T0" y="T1"/>
                  </a:cxn>
                  <a:cxn ang="0">
                    <a:pos x="T2" y="T3"/>
                  </a:cxn>
                  <a:cxn ang="0">
                    <a:pos x="T4" y="T5"/>
                  </a:cxn>
                  <a:cxn ang="0">
                    <a:pos x="T6" y="T7"/>
                  </a:cxn>
                  <a:cxn ang="0">
                    <a:pos x="T8" y="T9"/>
                  </a:cxn>
                  <a:cxn ang="0">
                    <a:pos x="T10" y="T11"/>
                  </a:cxn>
                </a:cxnLst>
                <a:rect l="0" t="0" r="r" b="b"/>
                <a:pathLst>
                  <a:path w="91" h="8">
                    <a:moveTo>
                      <a:pt x="86" y="8"/>
                    </a:moveTo>
                    <a:cubicBezTo>
                      <a:pt x="0" y="8"/>
                      <a:pt x="0" y="8"/>
                      <a:pt x="0" y="8"/>
                    </a:cubicBezTo>
                    <a:cubicBezTo>
                      <a:pt x="0" y="0"/>
                      <a:pt x="0" y="0"/>
                      <a:pt x="0" y="0"/>
                    </a:cubicBezTo>
                    <a:cubicBezTo>
                      <a:pt x="86" y="0"/>
                      <a:pt x="86" y="0"/>
                      <a:pt x="86" y="0"/>
                    </a:cubicBezTo>
                    <a:cubicBezTo>
                      <a:pt x="89" y="0"/>
                      <a:pt x="91" y="1"/>
                      <a:pt x="91" y="4"/>
                    </a:cubicBezTo>
                    <a:cubicBezTo>
                      <a:pt x="91" y="6"/>
                      <a:pt x="89" y="8"/>
                      <a:pt x="86" y="8"/>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0">
                <a:extLst>
                  <a:ext uri="{FF2B5EF4-FFF2-40B4-BE49-F238E27FC236}">
                    <a16:creationId xmlns:a16="http://schemas.microsoft.com/office/drawing/2014/main" id="{A5198B63-8E51-4906-8C3D-922A3E7DADD1}"/>
                  </a:ext>
                </a:extLst>
              </p:cNvPr>
              <p:cNvSpPr>
                <a:spLocks/>
              </p:cNvSpPr>
              <p:nvPr/>
            </p:nvSpPr>
            <p:spPr bwMode="auto">
              <a:xfrm>
                <a:off x="4061" y="3417"/>
                <a:ext cx="217" cy="22"/>
              </a:xfrm>
              <a:custGeom>
                <a:avLst/>
                <a:gdLst>
                  <a:gd name="T0" fmla="*/ 86 w 91"/>
                  <a:gd name="T1" fmla="*/ 9 h 9"/>
                  <a:gd name="T2" fmla="*/ 0 w 91"/>
                  <a:gd name="T3" fmla="*/ 9 h 9"/>
                  <a:gd name="T4" fmla="*/ 0 w 91"/>
                  <a:gd name="T5" fmla="*/ 0 h 9"/>
                  <a:gd name="T6" fmla="*/ 86 w 91"/>
                  <a:gd name="T7" fmla="*/ 0 h 9"/>
                  <a:gd name="T8" fmla="*/ 91 w 91"/>
                  <a:gd name="T9" fmla="*/ 4 h 9"/>
                  <a:gd name="T10" fmla="*/ 86 w 91"/>
                  <a:gd name="T11" fmla="*/ 9 h 9"/>
                </a:gdLst>
                <a:ahLst/>
                <a:cxnLst>
                  <a:cxn ang="0">
                    <a:pos x="T0" y="T1"/>
                  </a:cxn>
                  <a:cxn ang="0">
                    <a:pos x="T2" y="T3"/>
                  </a:cxn>
                  <a:cxn ang="0">
                    <a:pos x="T4" y="T5"/>
                  </a:cxn>
                  <a:cxn ang="0">
                    <a:pos x="T6" y="T7"/>
                  </a:cxn>
                  <a:cxn ang="0">
                    <a:pos x="T8" y="T9"/>
                  </a:cxn>
                  <a:cxn ang="0">
                    <a:pos x="T10" y="T11"/>
                  </a:cxn>
                </a:cxnLst>
                <a:rect l="0" t="0" r="r" b="b"/>
                <a:pathLst>
                  <a:path w="91" h="9">
                    <a:moveTo>
                      <a:pt x="86" y="9"/>
                    </a:moveTo>
                    <a:cubicBezTo>
                      <a:pt x="0" y="9"/>
                      <a:pt x="0" y="9"/>
                      <a:pt x="0" y="9"/>
                    </a:cubicBezTo>
                    <a:cubicBezTo>
                      <a:pt x="0" y="0"/>
                      <a:pt x="0" y="0"/>
                      <a:pt x="0" y="0"/>
                    </a:cubicBezTo>
                    <a:cubicBezTo>
                      <a:pt x="86" y="0"/>
                      <a:pt x="86" y="0"/>
                      <a:pt x="86" y="0"/>
                    </a:cubicBezTo>
                    <a:cubicBezTo>
                      <a:pt x="89" y="0"/>
                      <a:pt x="91" y="2"/>
                      <a:pt x="91" y="4"/>
                    </a:cubicBezTo>
                    <a:cubicBezTo>
                      <a:pt x="91" y="7"/>
                      <a:pt x="89" y="9"/>
                      <a:pt x="86" y="9"/>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31">
                <a:extLst>
                  <a:ext uri="{FF2B5EF4-FFF2-40B4-BE49-F238E27FC236}">
                    <a16:creationId xmlns:a16="http://schemas.microsoft.com/office/drawing/2014/main" id="{2738E35D-FE38-4F32-BCFC-C81FF8DBB5A5}"/>
                  </a:ext>
                </a:extLst>
              </p:cNvPr>
              <p:cNvSpPr>
                <a:spLocks noChangeArrowheads="1"/>
              </p:cNvSpPr>
              <p:nvPr/>
            </p:nvSpPr>
            <p:spPr bwMode="auto">
              <a:xfrm>
                <a:off x="3921" y="3194"/>
                <a:ext cx="98" cy="245"/>
              </a:xfrm>
              <a:prstGeom prst="rect">
                <a:avLst/>
              </a:prstGeom>
              <a:solidFill>
                <a:srgbClr val="8B30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Rectangle 32">
                <a:extLst>
                  <a:ext uri="{FF2B5EF4-FFF2-40B4-BE49-F238E27FC236}">
                    <a16:creationId xmlns:a16="http://schemas.microsoft.com/office/drawing/2014/main" id="{55D0E486-4182-4ACE-A5E8-059B137891B9}"/>
                  </a:ext>
                </a:extLst>
              </p:cNvPr>
              <p:cNvSpPr>
                <a:spLocks noChangeArrowheads="1"/>
              </p:cNvSpPr>
              <p:nvPr/>
            </p:nvSpPr>
            <p:spPr bwMode="auto">
              <a:xfrm>
                <a:off x="3921" y="3194"/>
                <a:ext cx="98"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Rectangle 33">
                <a:extLst>
                  <a:ext uri="{FF2B5EF4-FFF2-40B4-BE49-F238E27FC236}">
                    <a16:creationId xmlns:a16="http://schemas.microsoft.com/office/drawing/2014/main" id="{E5572BC3-2A70-41D8-8F8A-6234E6766F68}"/>
                  </a:ext>
                </a:extLst>
              </p:cNvPr>
              <p:cNvSpPr>
                <a:spLocks noChangeArrowheads="1"/>
              </p:cNvSpPr>
              <p:nvPr/>
            </p:nvSpPr>
            <p:spPr bwMode="auto">
              <a:xfrm>
                <a:off x="3332" y="3194"/>
                <a:ext cx="98" cy="245"/>
              </a:xfrm>
              <a:prstGeom prst="rect">
                <a:avLst/>
              </a:prstGeom>
              <a:solidFill>
                <a:srgbClr val="8B30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34">
                <a:extLst>
                  <a:ext uri="{FF2B5EF4-FFF2-40B4-BE49-F238E27FC236}">
                    <a16:creationId xmlns:a16="http://schemas.microsoft.com/office/drawing/2014/main" id="{53261C6A-E515-4BE3-B4BC-E6B55987E3FB}"/>
                  </a:ext>
                </a:extLst>
              </p:cNvPr>
              <p:cNvSpPr>
                <a:spLocks noChangeArrowheads="1"/>
              </p:cNvSpPr>
              <p:nvPr/>
            </p:nvSpPr>
            <p:spPr bwMode="auto">
              <a:xfrm>
                <a:off x="3332" y="3194"/>
                <a:ext cx="98"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35">
                <a:extLst>
                  <a:ext uri="{FF2B5EF4-FFF2-40B4-BE49-F238E27FC236}">
                    <a16:creationId xmlns:a16="http://schemas.microsoft.com/office/drawing/2014/main" id="{F93A46CA-8900-48BE-A84A-6C698D4A9E55}"/>
                  </a:ext>
                </a:extLst>
              </p:cNvPr>
              <p:cNvSpPr>
                <a:spLocks noChangeArrowheads="1"/>
              </p:cNvSpPr>
              <p:nvPr/>
            </p:nvSpPr>
            <p:spPr bwMode="auto">
              <a:xfrm>
                <a:off x="4085" y="3242"/>
                <a:ext cx="176"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36">
                <a:extLst>
                  <a:ext uri="{FF2B5EF4-FFF2-40B4-BE49-F238E27FC236}">
                    <a16:creationId xmlns:a16="http://schemas.microsoft.com/office/drawing/2014/main" id="{4ABEB45C-2FE2-4260-AE2F-E44F02D84156}"/>
                  </a:ext>
                </a:extLst>
              </p:cNvPr>
              <p:cNvSpPr>
                <a:spLocks noChangeArrowheads="1"/>
              </p:cNvSpPr>
              <p:nvPr/>
            </p:nvSpPr>
            <p:spPr bwMode="auto">
              <a:xfrm>
                <a:off x="4085" y="3275"/>
                <a:ext cx="176"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37">
                <a:extLst>
                  <a:ext uri="{FF2B5EF4-FFF2-40B4-BE49-F238E27FC236}">
                    <a16:creationId xmlns:a16="http://schemas.microsoft.com/office/drawing/2014/main" id="{36529AC1-9233-4916-AB9F-DCB787470B37}"/>
                  </a:ext>
                </a:extLst>
              </p:cNvPr>
              <p:cNvSpPr>
                <a:spLocks noChangeArrowheads="1"/>
              </p:cNvSpPr>
              <p:nvPr/>
            </p:nvSpPr>
            <p:spPr bwMode="auto">
              <a:xfrm>
                <a:off x="4085" y="3315"/>
                <a:ext cx="176" cy="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38">
                <a:extLst>
                  <a:ext uri="{FF2B5EF4-FFF2-40B4-BE49-F238E27FC236}">
                    <a16:creationId xmlns:a16="http://schemas.microsoft.com/office/drawing/2014/main" id="{4E623FDF-0C32-4064-A8EE-5B04F15E1F66}"/>
                  </a:ext>
                </a:extLst>
              </p:cNvPr>
              <p:cNvSpPr>
                <a:spLocks noChangeArrowheads="1"/>
              </p:cNvSpPr>
              <p:nvPr/>
            </p:nvSpPr>
            <p:spPr bwMode="auto">
              <a:xfrm>
                <a:off x="4085" y="3356"/>
                <a:ext cx="176" cy="1"/>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Oval 39">
                <a:extLst>
                  <a:ext uri="{FF2B5EF4-FFF2-40B4-BE49-F238E27FC236}">
                    <a16:creationId xmlns:a16="http://schemas.microsoft.com/office/drawing/2014/main" id="{57E8B5DF-6110-49D2-8FA9-560A44F619B5}"/>
                  </a:ext>
                </a:extLst>
              </p:cNvPr>
              <p:cNvSpPr>
                <a:spLocks noChangeArrowheads="1"/>
              </p:cNvSpPr>
              <p:nvPr/>
            </p:nvSpPr>
            <p:spPr bwMode="auto">
              <a:xfrm>
                <a:off x="4085" y="3394"/>
                <a:ext cx="176"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Rectangle 40">
                <a:extLst>
                  <a:ext uri="{FF2B5EF4-FFF2-40B4-BE49-F238E27FC236}">
                    <a16:creationId xmlns:a16="http://schemas.microsoft.com/office/drawing/2014/main" id="{77C3D7EE-A89C-4307-8925-3FFE28C6A0F9}"/>
                  </a:ext>
                </a:extLst>
              </p:cNvPr>
              <p:cNvSpPr>
                <a:spLocks noChangeArrowheads="1"/>
              </p:cNvSpPr>
              <p:nvPr/>
            </p:nvSpPr>
            <p:spPr bwMode="auto">
              <a:xfrm>
                <a:off x="3499" y="3294"/>
                <a:ext cx="370" cy="43"/>
              </a:xfrm>
              <a:prstGeom prst="rect">
                <a:avLst/>
              </a:prstGeom>
              <a:solidFill>
                <a:srgbClr val="BA40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41">
                <a:extLst>
                  <a:ext uri="{FF2B5EF4-FFF2-40B4-BE49-F238E27FC236}">
                    <a16:creationId xmlns:a16="http://schemas.microsoft.com/office/drawing/2014/main" id="{366A54B8-2A6F-4B65-ABD5-38B02F28E936}"/>
                  </a:ext>
                </a:extLst>
              </p:cNvPr>
              <p:cNvSpPr>
                <a:spLocks noChangeArrowheads="1"/>
              </p:cNvSpPr>
              <p:nvPr/>
            </p:nvSpPr>
            <p:spPr bwMode="auto">
              <a:xfrm>
                <a:off x="3499" y="3294"/>
                <a:ext cx="370"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42">
                <a:extLst>
                  <a:ext uri="{FF2B5EF4-FFF2-40B4-BE49-F238E27FC236}">
                    <a16:creationId xmlns:a16="http://schemas.microsoft.com/office/drawing/2014/main" id="{E6A4E29A-8C87-4A67-94A7-CCAD0F690515}"/>
                  </a:ext>
                </a:extLst>
              </p:cNvPr>
              <p:cNvSpPr>
                <a:spLocks noChangeArrowheads="1"/>
              </p:cNvSpPr>
              <p:nvPr/>
            </p:nvSpPr>
            <p:spPr bwMode="auto">
              <a:xfrm>
                <a:off x="4073" y="3443"/>
                <a:ext cx="186" cy="131"/>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Rectangle 43">
                <a:extLst>
                  <a:ext uri="{FF2B5EF4-FFF2-40B4-BE49-F238E27FC236}">
                    <a16:creationId xmlns:a16="http://schemas.microsoft.com/office/drawing/2014/main" id="{939A8F9E-22B5-4B14-A6E8-E23F5296DD29}"/>
                  </a:ext>
                </a:extLst>
              </p:cNvPr>
              <p:cNvSpPr>
                <a:spLocks noChangeArrowheads="1"/>
              </p:cNvSpPr>
              <p:nvPr/>
            </p:nvSpPr>
            <p:spPr bwMode="auto">
              <a:xfrm>
                <a:off x="3287" y="3439"/>
                <a:ext cx="789" cy="140"/>
              </a:xfrm>
              <a:prstGeom prst="rect">
                <a:avLst/>
              </a:prstGeom>
              <a:solidFill>
                <a:srgbClr val="455A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44">
                <a:extLst>
                  <a:ext uri="{FF2B5EF4-FFF2-40B4-BE49-F238E27FC236}">
                    <a16:creationId xmlns:a16="http://schemas.microsoft.com/office/drawing/2014/main" id="{D0C32FB4-5443-4A69-93E6-E5072EBD714C}"/>
                  </a:ext>
                </a:extLst>
              </p:cNvPr>
              <p:cNvSpPr>
                <a:spLocks noChangeArrowheads="1"/>
              </p:cNvSpPr>
              <p:nvPr/>
            </p:nvSpPr>
            <p:spPr bwMode="auto">
              <a:xfrm>
                <a:off x="3287" y="3439"/>
                <a:ext cx="789" cy="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
                <a:extLst>
                  <a:ext uri="{FF2B5EF4-FFF2-40B4-BE49-F238E27FC236}">
                    <a16:creationId xmlns:a16="http://schemas.microsoft.com/office/drawing/2014/main" id="{8B31CF3A-EC45-45CB-B754-88883B3BB894}"/>
                  </a:ext>
                </a:extLst>
              </p:cNvPr>
              <p:cNvSpPr>
                <a:spLocks/>
              </p:cNvSpPr>
              <p:nvPr/>
            </p:nvSpPr>
            <p:spPr bwMode="auto">
              <a:xfrm>
                <a:off x="4071" y="3439"/>
                <a:ext cx="202" cy="9"/>
              </a:xfrm>
              <a:custGeom>
                <a:avLst/>
                <a:gdLst>
                  <a:gd name="T0" fmla="*/ 0 w 85"/>
                  <a:gd name="T1" fmla="*/ 4 h 4"/>
                  <a:gd name="T2" fmla="*/ 83 w 85"/>
                  <a:gd name="T3" fmla="*/ 4 h 4"/>
                  <a:gd name="T4" fmla="*/ 85 w 85"/>
                  <a:gd name="T5" fmla="*/ 2 h 4"/>
                  <a:gd name="T6" fmla="*/ 83 w 85"/>
                  <a:gd name="T7" fmla="*/ 0 h 4"/>
                  <a:gd name="T8" fmla="*/ 0 w 85"/>
                  <a:gd name="T9" fmla="*/ 0 h 4"/>
                  <a:gd name="T10" fmla="*/ 0 w 85"/>
                  <a:gd name="T11" fmla="*/ 4 h 4"/>
                </a:gdLst>
                <a:ahLst/>
                <a:cxnLst>
                  <a:cxn ang="0">
                    <a:pos x="T0" y="T1"/>
                  </a:cxn>
                  <a:cxn ang="0">
                    <a:pos x="T2" y="T3"/>
                  </a:cxn>
                  <a:cxn ang="0">
                    <a:pos x="T4" y="T5"/>
                  </a:cxn>
                  <a:cxn ang="0">
                    <a:pos x="T6" y="T7"/>
                  </a:cxn>
                  <a:cxn ang="0">
                    <a:pos x="T8" y="T9"/>
                  </a:cxn>
                  <a:cxn ang="0">
                    <a:pos x="T10" y="T11"/>
                  </a:cxn>
                </a:cxnLst>
                <a:rect l="0" t="0" r="r" b="b"/>
                <a:pathLst>
                  <a:path w="85" h="4">
                    <a:moveTo>
                      <a:pt x="0" y="4"/>
                    </a:moveTo>
                    <a:cubicBezTo>
                      <a:pt x="83" y="4"/>
                      <a:pt x="83" y="4"/>
                      <a:pt x="83" y="4"/>
                    </a:cubicBezTo>
                    <a:cubicBezTo>
                      <a:pt x="85" y="4"/>
                      <a:pt x="85" y="3"/>
                      <a:pt x="85" y="2"/>
                    </a:cubicBezTo>
                    <a:cubicBezTo>
                      <a:pt x="85" y="0"/>
                      <a:pt x="85" y="0"/>
                      <a:pt x="83" y="0"/>
                    </a:cubicBezTo>
                    <a:cubicBezTo>
                      <a:pt x="0" y="0"/>
                      <a:pt x="0" y="0"/>
                      <a:pt x="0" y="0"/>
                    </a:cubicBezTo>
                    <a:lnTo>
                      <a:pt x="0" y="4"/>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6">
                <a:extLst>
                  <a:ext uri="{FF2B5EF4-FFF2-40B4-BE49-F238E27FC236}">
                    <a16:creationId xmlns:a16="http://schemas.microsoft.com/office/drawing/2014/main" id="{475E8721-E6E1-4D28-975A-C7AD68D2F742}"/>
                  </a:ext>
                </a:extLst>
              </p:cNvPr>
              <p:cNvSpPr>
                <a:spLocks/>
              </p:cNvSpPr>
              <p:nvPr/>
            </p:nvSpPr>
            <p:spPr bwMode="auto">
              <a:xfrm>
                <a:off x="4071" y="3569"/>
                <a:ext cx="202" cy="10"/>
              </a:xfrm>
              <a:custGeom>
                <a:avLst/>
                <a:gdLst>
                  <a:gd name="T0" fmla="*/ 0 w 85"/>
                  <a:gd name="T1" fmla="*/ 4 h 4"/>
                  <a:gd name="T2" fmla="*/ 84 w 85"/>
                  <a:gd name="T3" fmla="*/ 4 h 4"/>
                  <a:gd name="T4" fmla="*/ 85 w 85"/>
                  <a:gd name="T5" fmla="*/ 3 h 4"/>
                  <a:gd name="T6" fmla="*/ 85 w 85"/>
                  <a:gd name="T7" fmla="*/ 2 h 4"/>
                  <a:gd name="T8" fmla="*/ 84 w 85"/>
                  <a:gd name="T9" fmla="*/ 0 h 4"/>
                  <a:gd name="T10" fmla="*/ 0 w 85"/>
                  <a:gd name="T11" fmla="*/ 0 h 4"/>
                  <a:gd name="T12" fmla="*/ 0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0" y="4"/>
                    </a:moveTo>
                    <a:cubicBezTo>
                      <a:pt x="84" y="4"/>
                      <a:pt x="84" y="4"/>
                      <a:pt x="84" y="4"/>
                    </a:cubicBezTo>
                    <a:cubicBezTo>
                      <a:pt x="85" y="4"/>
                      <a:pt x="85" y="4"/>
                      <a:pt x="85" y="3"/>
                    </a:cubicBezTo>
                    <a:cubicBezTo>
                      <a:pt x="85" y="2"/>
                      <a:pt x="85" y="2"/>
                      <a:pt x="85" y="2"/>
                    </a:cubicBezTo>
                    <a:cubicBezTo>
                      <a:pt x="85" y="1"/>
                      <a:pt x="85" y="0"/>
                      <a:pt x="84" y="0"/>
                    </a:cubicBezTo>
                    <a:cubicBezTo>
                      <a:pt x="0" y="0"/>
                      <a:pt x="0" y="0"/>
                      <a:pt x="0" y="0"/>
                    </a:cubicBezTo>
                    <a:lnTo>
                      <a:pt x="0" y="4"/>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47">
                <a:extLst>
                  <a:ext uri="{FF2B5EF4-FFF2-40B4-BE49-F238E27FC236}">
                    <a16:creationId xmlns:a16="http://schemas.microsoft.com/office/drawing/2014/main" id="{694AB7AC-CA48-4886-8A74-0B228C4008F2}"/>
                  </a:ext>
                </a:extLst>
              </p:cNvPr>
              <p:cNvSpPr>
                <a:spLocks noChangeArrowheads="1"/>
              </p:cNvSpPr>
              <p:nvPr/>
            </p:nvSpPr>
            <p:spPr bwMode="auto">
              <a:xfrm>
                <a:off x="4076" y="3467"/>
                <a:ext cx="183"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48">
                <a:extLst>
                  <a:ext uri="{FF2B5EF4-FFF2-40B4-BE49-F238E27FC236}">
                    <a16:creationId xmlns:a16="http://schemas.microsoft.com/office/drawing/2014/main" id="{9FB0B8F6-3ED9-4117-9BE9-6E9D4E3C9A0B}"/>
                  </a:ext>
                </a:extLst>
              </p:cNvPr>
              <p:cNvSpPr>
                <a:spLocks noChangeArrowheads="1"/>
              </p:cNvSpPr>
              <p:nvPr/>
            </p:nvSpPr>
            <p:spPr bwMode="auto">
              <a:xfrm>
                <a:off x="4076" y="3491"/>
                <a:ext cx="183"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49">
                <a:extLst>
                  <a:ext uri="{FF2B5EF4-FFF2-40B4-BE49-F238E27FC236}">
                    <a16:creationId xmlns:a16="http://schemas.microsoft.com/office/drawing/2014/main" id="{D38D46B1-399E-408B-8BDE-4C4A01C7B2D1}"/>
                  </a:ext>
                </a:extLst>
              </p:cNvPr>
              <p:cNvSpPr>
                <a:spLocks noChangeArrowheads="1"/>
              </p:cNvSpPr>
              <p:nvPr/>
            </p:nvSpPr>
            <p:spPr bwMode="auto">
              <a:xfrm>
                <a:off x="4076" y="3517"/>
                <a:ext cx="183"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50">
                <a:extLst>
                  <a:ext uri="{FF2B5EF4-FFF2-40B4-BE49-F238E27FC236}">
                    <a16:creationId xmlns:a16="http://schemas.microsoft.com/office/drawing/2014/main" id="{E688829F-6155-40E0-9D51-7AE5FE722269}"/>
                  </a:ext>
                </a:extLst>
              </p:cNvPr>
              <p:cNvSpPr>
                <a:spLocks noChangeArrowheads="1"/>
              </p:cNvSpPr>
              <p:nvPr/>
            </p:nvSpPr>
            <p:spPr bwMode="auto">
              <a:xfrm>
                <a:off x="4076" y="3541"/>
                <a:ext cx="183"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51">
                <a:extLst>
                  <a:ext uri="{FF2B5EF4-FFF2-40B4-BE49-F238E27FC236}">
                    <a16:creationId xmlns:a16="http://schemas.microsoft.com/office/drawing/2014/main" id="{381A8270-A635-46E2-91E9-8A4990DB5274}"/>
                  </a:ext>
                </a:extLst>
              </p:cNvPr>
              <p:cNvSpPr>
                <a:spLocks noChangeArrowheads="1"/>
              </p:cNvSpPr>
              <p:nvPr/>
            </p:nvSpPr>
            <p:spPr bwMode="auto">
              <a:xfrm>
                <a:off x="4097" y="3593"/>
                <a:ext cx="190" cy="356"/>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52">
                <a:extLst>
                  <a:ext uri="{FF2B5EF4-FFF2-40B4-BE49-F238E27FC236}">
                    <a16:creationId xmlns:a16="http://schemas.microsoft.com/office/drawing/2014/main" id="{C23CE7C4-447A-4DC3-A2C8-B2A5EAA06FD2}"/>
                  </a:ext>
                </a:extLst>
              </p:cNvPr>
              <p:cNvSpPr>
                <a:spLocks noChangeArrowheads="1"/>
              </p:cNvSpPr>
              <p:nvPr/>
            </p:nvSpPr>
            <p:spPr bwMode="auto">
              <a:xfrm>
                <a:off x="3211" y="3579"/>
                <a:ext cx="886" cy="389"/>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53">
                <a:extLst>
                  <a:ext uri="{FF2B5EF4-FFF2-40B4-BE49-F238E27FC236}">
                    <a16:creationId xmlns:a16="http://schemas.microsoft.com/office/drawing/2014/main" id="{6A000CC0-B046-44D8-9C7C-EFCB73178A29}"/>
                  </a:ext>
                </a:extLst>
              </p:cNvPr>
              <p:cNvSpPr>
                <a:spLocks noChangeArrowheads="1"/>
              </p:cNvSpPr>
              <p:nvPr/>
            </p:nvSpPr>
            <p:spPr bwMode="auto">
              <a:xfrm>
                <a:off x="3211" y="3579"/>
                <a:ext cx="886" cy="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54">
                <a:extLst>
                  <a:ext uri="{FF2B5EF4-FFF2-40B4-BE49-F238E27FC236}">
                    <a16:creationId xmlns:a16="http://schemas.microsoft.com/office/drawing/2014/main" id="{C21FC4B8-BAB0-4489-8CE0-C9D8516CF4A8}"/>
                  </a:ext>
                </a:extLst>
              </p:cNvPr>
              <p:cNvSpPr>
                <a:spLocks/>
              </p:cNvSpPr>
              <p:nvPr/>
            </p:nvSpPr>
            <p:spPr bwMode="auto">
              <a:xfrm>
                <a:off x="4073" y="3942"/>
                <a:ext cx="243" cy="26"/>
              </a:xfrm>
              <a:custGeom>
                <a:avLst/>
                <a:gdLst>
                  <a:gd name="T0" fmla="*/ 96 w 102"/>
                  <a:gd name="T1" fmla="*/ 11 h 11"/>
                  <a:gd name="T2" fmla="*/ 0 w 102"/>
                  <a:gd name="T3" fmla="*/ 11 h 11"/>
                  <a:gd name="T4" fmla="*/ 0 w 102"/>
                  <a:gd name="T5" fmla="*/ 0 h 11"/>
                  <a:gd name="T6" fmla="*/ 96 w 102"/>
                  <a:gd name="T7" fmla="*/ 0 h 11"/>
                  <a:gd name="T8" fmla="*/ 102 w 102"/>
                  <a:gd name="T9" fmla="*/ 6 h 11"/>
                  <a:gd name="T10" fmla="*/ 96 w 102"/>
                  <a:gd name="T11" fmla="*/ 11 h 11"/>
                </a:gdLst>
                <a:ahLst/>
                <a:cxnLst>
                  <a:cxn ang="0">
                    <a:pos x="T0" y="T1"/>
                  </a:cxn>
                  <a:cxn ang="0">
                    <a:pos x="T2" y="T3"/>
                  </a:cxn>
                  <a:cxn ang="0">
                    <a:pos x="T4" y="T5"/>
                  </a:cxn>
                  <a:cxn ang="0">
                    <a:pos x="T6" y="T7"/>
                  </a:cxn>
                  <a:cxn ang="0">
                    <a:pos x="T8" y="T9"/>
                  </a:cxn>
                  <a:cxn ang="0">
                    <a:pos x="T10" y="T11"/>
                  </a:cxn>
                </a:cxnLst>
                <a:rect l="0" t="0" r="r" b="b"/>
                <a:pathLst>
                  <a:path w="102" h="11">
                    <a:moveTo>
                      <a:pt x="96" y="11"/>
                    </a:moveTo>
                    <a:cubicBezTo>
                      <a:pt x="0" y="11"/>
                      <a:pt x="0" y="11"/>
                      <a:pt x="0" y="11"/>
                    </a:cubicBezTo>
                    <a:cubicBezTo>
                      <a:pt x="0" y="0"/>
                      <a:pt x="0" y="0"/>
                      <a:pt x="0" y="0"/>
                    </a:cubicBezTo>
                    <a:cubicBezTo>
                      <a:pt x="96" y="0"/>
                      <a:pt x="96" y="0"/>
                      <a:pt x="96" y="0"/>
                    </a:cubicBezTo>
                    <a:cubicBezTo>
                      <a:pt x="99" y="0"/>
                      <a:pt x="102" y="3"/>
                      <a:pt x="102" y="6"/>
                    </a:cubicBezTo>
                    <a:cubicBezTo>
                      <a:pt x="102" y="9"/>
                      <a:pt x="99" y="11"/>
                      <a:pt x="96" y="11"/>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55">
                <a:extLst>
                  <a:ext uri="{FF2B5EF4-FFF2-40B4-BE49-F238E27FC236}">
                    <a16:creationId xmlns:a16="http://schemas.microsoft.com/office/drawing/2014/main" id="{4D1B90AC-4870-409F-A1CC-9C16459BAD4D}"/>
                  </a:ext>
                </a:extLst>
              </p:cNvPr>
              <p:cNvSpPr>
                <a:spLocks/>
              </p:cNvSpPr>
              <p:nvPr/>
            </p:nvSpPr>
            <p:spPr bwMode="auto">
              <a:xfrm>
                <a:off x="4073" y="3579"/>
                <a:ext cx="243" cy="26"/>
              </a:xfrm>
              <a:custGeom>
                <a:avLst/>
                <a:gdLst>
                  <a:gd name="T0" fmla="*/ 97 w 102"/>
                  <a:gd name="T1" fmla="*/ 11 h 11"/>
                  <a:gd name="T2" fmla="*/ 0 w 102"/>
                  <a:gd name="T3" fmla="*/ 11 h 11"/>
                  <a:gd name="T4" fmla="*/ 0 w 102"/>
                  <a:gd name="T5" fmla="*/ 0 h 11"/>
                  <a:gd name="T6" fmla="*/ 97 w 102"/>
                  <a:gd name="T7" fmla="*/ 0 h 11"/>
                  <a:gd name="T8" fmla="*/ 102 w 102"/>
                  <a:gd name="T9" fmla="*/ 5 h 11"/>
                  <a:gd name="T10" fmla="*/ 102 w 102"/>
                  <a:gd name="T11" fmla="*/ 6 h 11"/>
                  <a:gd name="T12" fmla="*/ 97 w 102"/>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02" h="11">
                    <a:moveTo>
                      <a:pt x="97" y="11"/>
                    </a:moveTo>
                    <a:cubicBezTo>
                      <a:pt x="0" y="11"/>
                      <a:pt x="0" y="11"/>
                      <a:pt x="0" y="11"/>
                    </a:cubicBezTo>
                    <a:cubicBezTo>
                      <a:pt x="0" y="0"/>
                      <a:pt x="0" y="0"/>
                      <a:pt x="0" y="0"/>
                    </a:cubicBezTo>
                    <a:cubicBezTo>
                      <a:pt x="97" y="0"/>
                      <a:pt x="97" y="0"/>
                      <a:pt x="97" y="0"/>
                    </a:cubicBezTo>
                    <a:cubicBezTo>
                      <a:pt x="100" y="0"/>
                      <a:pt x="102" y="2"/>
                      <a:pt x="102" y="5"/>
                    </a:cubicBezTo>
                    <a:cubicBezTo>
                      <a:pt x="102" y="6"/>
                      <a:pt x="102" y="6"/>
                      <a:pt x="102" y="6"/>
                    </a:cubicBezTo>
                    <a:cubicBezTo>
                      <a:pt x="102" y="9"/>
                      <a:pt x="100" y="11"/>
                      <a:pt x="97" y="11"/>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Oval 56">
                <a:extLst>
                  <a:ext uri="{FF2B5EF4-FFF2-40B4-BE49-F238E27FC236}">
                    <a16:creationId xmlns:a16="http://schemas.microsoft.com/office/drawing/2014/main" id="{96CD69A8-A5E9-41BB-AD24-1F9F3E45DF3B}"/>
                  </a:ext>
                </a:extLst>
              </p:cNvPr>
              <p:cNvSpPr>
                <a:spLocks noChangeArrowheads="1"/>
              </p:cNvSpPr>
              <p:nvPr/>
            </p:nvSpPr>
            <p:spPr bwMode="auto">
              <a:xfrm>
                <a:off x="4097" y="3638"/>
                <a:ext cx="190"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57">
                <a:extLst>
                  <a:ext uri="{FF2B5EF4-FFF2-40B4-BE49-F238E27FC236}">
                    <a16:creationId xmlns:a16="http://schemas.microsoft.com/office/drawing/2014/main" id="{F3028A8B-76C1-4F11-AADC-985EDA9647E7}"/>
                  </a:ext>
                </a:extLst>
              </p:cNvPr>
              <p:cNvSpPr>
                <a:spLocks noChangeArrowheads="1"/>
              </p:cNvSpPr>
              <p:nvPr/>
            </p:nvSpPr>
            <p:spPr bwMode="auto">
              <a:xfrm>
                <a:off x="4097" y="3686"/>
                <a:ext cx="190"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Oval 58">
                <a:extLst>
                  <a:ext uri="{FF2B5EF4-FFF2-40B4-BE49-F238E27FC236}">
                    <a16:creationId xmlns:a16="http://schemas.microsoft.com/office/drawing/2014/main" id="{FC7387BA-DB0E-4C4E-AE0B-385AD7DB75D5}"/>
                  </a:ext>
                </a:extLst>
              </p:cNvPr>
              <p:cNvSpPr>
                <a:spLocks noChangeArrowheads="1"/>
              </p:cNvSpPr>
              <p:nvPr/>
            </p:nvSpPr>
            <p:spPr bwMode="auto">
              <a:xfrm>
                <a:off x="4097" y="3731"/>
                <a:ext cx="190"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Oval 59">
                <a:extLst>
                  <a:ext uri="{FF2B5EF4-FFF2-40B4-BE49-F238E27FC236}">
                    <a16:creationId xmlns:a16="http://schemas.microsoft.com/office/drawing/2014/main" id="{61458C6D-5939-4143-B2DF-8546C3433690}"/>
                  </a:ext>
                </a:extLst>
              </p:cNvPr>
              <p:cNvSpPr>
                <a:spLocks noChangeArrowheads="1"/>
              </p:cNvSpPr>
              <p:nvPr/>
            </p:nvSpPr>
            <p:spPr bwMode="auto">
              <a:xfrm>
                <a:off x="4097" y="3776"/>
                <a:ext cx="190"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60">
                <a:extLst>
                  <a:ext uri="{FF2B5EF4-FFF2-40B4-BE49-F238E27FC236}">
                    <a16:creationId xmlns:a16="http://schemas.microsoft.com/office/drawing/2014/main" id="{5659062C-5F28-4E1F-B5A3-02C46643C0D4}"/>
                  </a:ext>
                </a:extLst>
              </p:cNvPr>
              <p:cNvSpPr>
                <a:spLocks noChangeArrowheads="1"/>
              </p:cNvSpPr>
              <p:nvPr/>
            </p:nvSpPr>
            <p:spPr bwMode="auto">
              <a:xfrm>
                <a:off x="4097" y="3823"/>
                <a:ext cx="190" cy="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Oval 61">
                <a:extLst>
                  <a:ext uri="{FF2B5EF4-FFF2-40B4-BE49-F238E27FC236}">
                    <a16:creationId xmlns:a16="http://schemas.microsoft.com/office/drawing/2014/main" id="{E1070358-A0CD-4068-831F-44C21EA2C3CA}"/>
                  </a:ext>
                </a:extLst>
              </p:cNvPr>
              <p:cNvSpPr>
                <a:spLocks noChangeArrowheads="1"/>
              </p:cNvSpPr>
              <p:nvPr/>
            </p:nvSpPr>
            <p:spPr bwMode="auto">
              <a:xfrm>
                <a:off x="4097" y="3868"/>
                <a:ext cx="190" cy="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62">
                <a:extLst>
                  <a:ext uri="{FF2B5EF4-FFF2-40B4-BE49-F238E27FC236}">
                    <a16:creationId xmlns:a16="http://schemas.microsoft.com/office/drawing/2014/main" id="{B9C05D48-291C-47CF-BD98-FA6C92D07666}"/>
                  </a:ext>
                </a:extLst>
              </p:cNvPr>
              <p:cNvSpPr>
                <a:spLocks noChangeArrowheads="1"/>
              </p:cNvSpPr>
              <p:nvPr/>
            </p:nvSpPr>
            <p:spPr bwMode="auto">
              <a:xfrm>
                <a:off x="4097" y="3913"/>
                <a:ext cx="190" cy="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63">
                <a:extLst>
                  <a:ext uri="{FF2B5EF4-FFF2-40B4-BE49-F238E27FC236}">
                    <a16:creationId xmlns:a16="http://schemas.microsoft.com/office/drawing/2014/main" id="{684A6E46-168E-4F9E-A5BF-0E1A1D970571}"/>
                  </a:ext>
                </a:extLst>
              </p:cNvPr>
              <p:cNvSpPr>
                <a:spLocks noChangeArrowheads="1"/>
              </p:cNvSpPr>
              <p:nvPr/>
            </p:nvSpPr>
            <p:spPr bwMode="auto">
              <a:xfrm>
                <a:off x="3211" y="3579"/>
                <a:ext cx="219" cy="389"/>
              </a:xfrm>
              <a:prstGeom prst="rect">
                <a:avLst/>
              </a:prstGeom>
              <a:solidFill>
                <a:srgbClr val="A2384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64">
                <a:extLst>
                  <a:ext uri="{FF2B5EF4-FFF2-40B4-BE49-F238E27FC236}">
                    <a16:creationId xmlns:a16="http://schemas.microsoft.com/office/drawing/2014/main" id="{CFA92894-F6E9-42B8-B5DD-4F8BCE817451}"/>
                  </a:ext>
                </a:extLst>
              </p:cNvPr>
              <p:cNvSpPr>
                <a:spLocks noEditPoints="1"/>
              </p:cNvSpPr>
              <p:nvPr/>
            </p:nvSpPr>
            <p:spPr bwMode="auto">
              <a:xfrm>
                <a:off x="3318" y="3750"/>
                <a:ext cx="76" cy="76"/>
              </a:xfrm>
              <a:custGeom>
                <a:avLst/>
                <a:gdLst>
                  <a:gd name="T0" fmla="*/ 0 w 32"/>
                  <a:gd name="T1" fmla="*/ 0 h 32"/>
                  <a:gd name="T2" fmla="*/ 14 w 32"/>
                  <a:gd name="T3" fmla="*/ 0 h 32"/>
                  <a:gd name="T4" fmla="*/ 32 w 32"/>
                  <a:gd name="T5" fmla="*/ 16 h 32"/>
                  <a:gd name="T6" fmla="*/ 14 w 32"/>
                  <a:gd name="T7" fmla="*/ 32 h 32"/>
                  <a:gd name="T8" fmla="*/ 0 w 32"/>
                  <a:gd name="T9" fmla="*/ 32 h 32"/>
                  <a:gd name="T10" fmla="*/ 0 w 32"/>
                  <a:gd name="T11" fmla="*/ 0 h 32"/>
                  <a:gd name="T12" fmla="*/ 14 w 32"/>
                  <a:gd name="T13" fmla="*/ 26 h 32"/>
                  <a:gd name="T14" fmla="*/ 24 w 32"/>
                  <a:gd name="T15" fmla="*/ 16 h 32"/>
                  <a:gd name="T16" fmla="*/ 14 w 32"/>
                  <a:gd name="T17" fmla="*/ 6 h 32"/>
                  <a:gd name="T18" fmla="*/ 7 w 32"/>
                  <a:gd name="T19" fmla="*/ 6 h 32"/>
                  <a:gd name="T20" fmla="*/ 7 w 32"/>
                  <a:gd name="T21" fmla="*/ 26 h 32"/>
                  <a:gd name="T22" fmla="*/ 14 w 32"/>
                  <a:gd name="T2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2">
                    <a:moveTo>
                      <a:pt x="0" y="0"/>
                    </a:moveTo>
                    <a:cubicBezTo>
                      <a:pt x="14" y="0"/>
                      <a:pt x="14" y="0"/>
                      <a:pt x="14" y="0"/>
                    </a:cubicBezTo>
                    <a:cubicBezTo>
                      <a:pt x="25" y="0"/>
                      <a:pt x="32" y="6"/>
                      <a:pt x="32" y="16"/>
                    </a:cubicBezTo>
                    <a:cubicBezTo>
                      <a:pt x="32" y="25"/>
                      <a:pt x="25" y="32"/>
                      <a:pt x="14" y="32"/>
                    </a:cubicBezTo>
                    <a:cubicBezTo>
                      <a:pt x="0" y="32"/>
                      <a:pt x="0" y="32"/>
                      <a:pt x="0" y="32"/>
                    </a:cubicBezTo>
                    <a:lnTo>
                      <a:pt x="0" y="0"/>
                    </a:lnTo>
                    <a:close/>
                    <a:moveTo>
                      <a:pt x="14" y="26"/>
                    </a:moveTo>
                    <a:cubicBezTo>
                      <a:pt x="20" y="26"/>
                      <a:pt x="24" y="22"/>
                      <a:pt x="24" y="16"/>
                    </a:cubicBezTo>
                    <a:cubicBezTo>
                      <a:pt x="24" y="10"/>
                      <a:pt x="20" y="6"/>
                      <a:pt x="14" y="6"/>
                    </a:cubicBezTo>
                    <a:cubicBezTo>
                      <a:pt x="7" y="6"/>
                      <a:pt x="7" y="6"/>
                      <a:pt x="7" y="6"/>
                    </a:cubicBezTo>
                    <a:cubicBezTo>
                      <a:pt x="7" y="26"/>
                      <a:pt x="7" y="26"/>
                      <a:pt x="7" y="26"/>
                    </a:cubicBezTo>
                    <a:lnTo>
                      <a:pt x="1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65">
                <a:extLst>
                  <a:ext uri="{FF2B5EF4-FFF2-40B4-BE49-F238E27FC236}">
                    <a16:creationId xmlns:a16="http://schemas.microsoft.com/office/drawing/2014/main" id="{34FEA143-6A55-4850-9F79-0644773FD1C5}"/>
                  </a:ext>
                </a:extLst>
              </p:cNvPr>
              <p:cNvSpPr>
                <a:spLocks noChangeArrowheads="1"/>
              </p:cNvSpPr>
              <p:nvPr/>
            </p:nvSpPr>
            <p:spPr bwMode="auto">
              <a:xfrm>
                <a:off x="3406" y="3750"/>
                <a:ext cx="19" cy="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66">
                <a:extLst>
                  <a:ext uri="{FF2B5EF4-FFF2-40B4-BE49-F238E27FC236}">
                    <a16:creationId xmlns:a16="http://schemas.microsoft.com/office/drawing/2014/main" id="{27C57A4E-9180-4254-B378-C1A955C4ABAB}"/>
                  </a:ext>
                </a:extLst>
              </p:cNvPr>
              <p:cNvSpPr>
                <a:spLocks/>
              </p:cNvSpPr>
              <p:nvPr/>
            </p:nvSpPr>
            <p:spPr bwMode="auto">
              <a:xfrm>
                <a:off x="3437" y="3747"/>
                <a:ext cx="74" cy="79"/>
              </a:xfrm>
              <a:custGeom>
                <a:avLst/>
                <a:gdLst>
                  <a:gd name="T0" fmla="*/ 0 w 31"/>
                  <a:gd name="T1" fmla="*/ 17 h 33"/>
                  <a:gd name="T2" fmla="*/ 18 w 31"/>
                  <a:gd name="T3" fmla="*/ 0 h 33"/>
                  <a:gd name="T4" fmla="*/ 31 w 31"/>
                  <a:gd name="T5" fmla="*/ 6 h 33"/>
                  <a:gd name="T6" fmla="*/ 26 w 31"/>
                  <a:gd name="T7" fmla="*/ 10 h 33"/>
                  <a:gd name="T8" fmla="*/ 18 w 31"/>
                  <a:gd name="T9" fmla="*/ 6 h 33"/>
                  <a:gd name="T10" fmla="*/ 8 w 31"/>
                  <a:gd name="T11" fmla="*/ 17 h 33"/>
                  <a:gd name="T12" fmla="*/ 18 w 31"/>
                  <a:gd name="T13" fmla="*/ 27 h 33"/>
                  <a:gd name="T14" fmla="*/ 26 w 31"/>
                  <a:gd name="T15" fmla="*/ 23 h 33"/>
                  <a:gd name="T16" fmla="*/ 31 w 31"/>
                  <a:gd name="T17" fmla="*/ 28 h 33"/>
                  <a:gd name="T18" fmla="*/ 18 w 31"/>
                  <a:gd name="T19" fmla="*/ 33 h 33"/>
                  <a:gd name="T20" fmla="*/ 0 w 31"/>
                  <a:gd name="T2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3">
                    <a:moveTo>
                      <a:pt x="0" y="17"/>
                    </a:moveTo>
                    <a:cubicBezTo>
                      <a:pt x="0" y="7"/>
                      <a:pt x="8" y="0"/>
                      <a:pt x="18" y="0"/>
                    </a:cubicBezTo>
                    <a:cubicBezTo>
                      <a:pt x="23" y="0"/>
                      <a:pt x="28" y="2"/>
                      <a:pt x="31" y="6"/>
                    </a:cubicBezTo>
                    <a:cubicBezTo>
                      <a:pt x="26" y="10"/>
                      <a:pt x="26" y="10"/>
                      <a:pt x="26" y="10"/>
                    </a:cubicBezTo>
                    <a:cubicBezTo>
                      <a:pt x="24" y="8"/>
                      <a:pt x="21" y="6"/>
                      <a:pt x="18" y="6"/>
                    </a:cubicBezTo>
                    <a:cubicBezTo>
                      <a:pt x="12" y="6"/>
                      <a:pt x="8" y="11"/>
                      <a:pt x="8" y="17"/>
                    </a:cubicBezTo>
                    <a:cubicBezTo>
                      <a:pt x="8" y="23"/>
                      <a:pt x="12" y="27"/>
                      <a:pt x="18" y="27"/>
                    </a:cubicBezTo>
                    <a:cubicBezTo>
                      <a:pt x="21" y="27"/>
                      <a:pt x="24" y="26"/>
                      <a:pt x="26" y="23"/>
                    </a:cubicBezTo>
                    <a:cubicBezTo>
                      <a:pt x="31" y="28"/>
                      <a:pt x="31" y="28"/>
                      <a:pt x="31" y="28"/>
                    </a:cubicBezTo>
                    <a:cubicBezTo>
                      <a:pt x="28" y="31"/>
                      <a:pt x="23" y="33"/>
                      <a:pt x="18" y="33"/>
                    </a:cubicBezTo>
                    <a:cubicBezTo>
                      <a:pt x="8" y="33"/>
                      <a:pt x="0" y="26"/>
                      <a:pt x="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67">
                <a:extLst>
                  <a:ext uri="{FF2B5EF4-FFF2-40B4-BE49-F238E27FC236}">
                    <a16:creationId xmlns:a16="http://schemas.microsoft.com/office/drawing/2014/main" id="{841C83A4-19F7-4F21-9B2B-D32E26B7466D}"/>
                  </a:ext>
                </a:extLst>
              </p:cNvPr>
              <p:cNvSpPr>
                <a:spLocks/>
              </p:cNvSpPr>
              <p:nvPr/>
            </p:nvSpPr>
            <p:spPr bwMode="auto">
              <a:xfrm>
                <a:off x="3513" y="3750"/>
                <a:ext cx="66" cy="76"/>
              </a:xfrm>
              <a:custGeom>
                <a:avLst/>
                <a:gdLst>
                  <a:gd name="T0" fmla="*/ 24 w 66"/>
                  <a:gd name="T1" fmla="*/ 14 h 76"/>
                  <a:gd name="T2" fmla="*/ 0 w 66"/>
                  <a:gd name="T3" fmla="*/ 14 h 76"/>
                  <a:gd name="T4" fmla="*/ 0 w 66"/>
                  <a:gd name="T5" fmla="*/ 0 h 76"/>
                  <a:gd name="T6" fmla="*/ 66 w 66"/>
                  <a:gd name="T7" fmla="*/ 0 h 76"/>
                  <a:gd name="T8" fmla="*/ 66 w 66"/>
                  <a:gd name="T9" fmla="*/ 14 h 76"/>
                  <a:gd name="T10" fmla="*/ 43 w 66"/>
                  <a:gd name="T11" fmla="*/ 14 h 76"/>
                  <a:gd name="T12" fmla="*/ 43 w 66"/>
                  <a:gd name="T13" fmla="*/ 76 h 76"/>
                  <a:gd name="T14" fmla="*/ 24 w 66"/>
                  <a:gd name="T15" fmla="*/ 76 h 76"/>
                  <a:gd name="T16" fmla="*/ 24 w 66"/>
                  <a:gd name="T17" fmla="*/ 1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76">
                    <a:moveTo>
                      <a:pt x="24" y="14"/>
                    </a:moveTo>
                    <a:lnTo>
                      <a:pt x="0" y="14"/>
                    </a:lnTo>
                    <a:lnTo>
                      <a:pt x="0" y="0"/>
                    </a:lnTo>
                    <a:lnTo>
                      <a:pt x="66" y="0"/>
                    </a:lnTo>
                    <a:lnTo>
                      <a:pt x="66" y="14"/>
                    </a:lnTo>
                    <a:lnTo>
                      <a:pt x="43" y="14"/>
                    </a:lnTo>
                    <a:lnTo>
                      <a:pt x="43" y="76"/>
                    </a:lnTo>
                    <a:lnTo>
                      <a:pt x="24" y="76"/>
                    </a:lnTo>
                    <a:lnTo>
                      <a:pt x="2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68">
                <a:extLst>
                  <a:ext uri="{FF2B5EF4-FFF2-40B4-BE49-F238E27FC236}">
                    <a16:creationId xmlns:a16="http://schemas.microsoft.com/office/drawing/2014/main" id="{8CA2F4AA-72BC-499B-883F-5CFB740F9F8C}"/>
                  </a:ext>
                </a:extLst>
              </p:cNvPr>
              <p:cNvSpPr>
                <a:spLocks noChangeArrowheads="1"/>
              </p:cNvSpPr>
              <p:nvPr/>
            </p:nvSpPr>
            <p:spPr bwMode="auto">
              <a:xfrm>
                <a:off x="3589" y="3750"/>
                <a:ext cx="17" cy="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69">
                <a:extLst>
                  <a:ext uri="{FF2B5EF4-FFF2-40B4-BE49-F238E27FC236}">
                    <a16:creationId xmlns:a16="http://schemas.microsoft.com/office/drawing/2014/main" id="{B58E4F47-0B70-4ABC-81C8-1883AACAB77A}"/>
                  </a:ext>
                </a:extLst>
              </p:cNvPr>
              <p:cNvSpPr>
                <a:spLocks noEditPoints="1"/>
              </p:cNvSpPr>
              <p:nvPr/>
            </p:nvSpPr>
            <p:spPr bwMode="auto">
              <a:xfrm>
                <a:off x="3620" y="3747"/>
                <a:ext cx="83" cy="79"/>
              </a:xfrm>
              <a:custGeom>
                <a:avLst/>
                <a:gdLst>
                  <a:gd name="T0" fmla="*/ 0 w 35"/>
                  <a:gd name="T1" fmla="*/ 17 h 33"/>
                  <a:gd name="T2" fmla="*/ 17 w 35"/>
                  <a:gd name="T3" fmla="*/ 0 h 33"/>
                  <a:gd name="T4" fmla="*/ 35 w 35"/>
                  <a:gd name="T5" fmla="*/ 17 h 33"/>
                  <a:gd name="T6" fmla="*/ 17 w 35"/>
                  <a:gd name="T7" fmla="*/ 33 h 33"/>
                  <a:gd name="T8" fmla="*/ 0 w 35"/>
                  <a:gd name="T9" fmla="*/ 17 h 33"/>
                  <a:gd name="T10" fmla="*/ 27 w 35"/>
                  <a:gd name="T11" fmla="*/ 17 h 33"/>
                  <a:gd name="T12" fmla="*/ 17 w 35"/>
                  <a:gd name="T13" fmla="*/ 6 h 33"/>
                  <a:gd name="T14" fmla="*/ 7 w 35"/>
                  <a:gd name="T15" fmla="*/ 17 h 33"/>
                  <a:gd name="T16" fmla="*/ 17 w 35"/>
                  <a:gd name="T17" fmla="*/ 27 h 33"/>
                  <a:gd name="T18" fmla="*/ 27 w 35"/>
                  <a:gd name="T1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3">
                    <a:moveTo>
                      <a:pt x="0" y="17"/>
                    </a:moveTo>
                    <a:cubicBezTo>
                      <a:pt x="0" y="7"/>
                      <a:pt x="7" y="0"/>
                      <a:pt x="17" y="0"/>
                    </a:cubicBezTo>
                    <a:cubicBezTo>
                      <a:pt x="27" y="0"/>
                      <a:pt x="35" y="7"/>
                      <a:pt x="35" y="17"/>
                    </a:cubicBezTo>
                    <a:cubicBezTo>
                      <a:pt x="35" y="26"/>
                      <a:pt x="27" y="33"/>
                      <a:pt x="17" y="33"/>
                    </a:cubicBezTo>
                    <a:cubicBezTo>
                      <a:pt x="7" y="33"/>
                      <a:pt x="0" y="26"/>
                      <a:pt x="0" y="17"/>
                    </a:cubicBezTo>
                    <a:close/>
                    <a:moveTo>
                      <a:pt x="27" y="17"/>
                    </a:moveTo>
                    <a:cubicBezTo>
                      <a:pt x="27" y="11"/>
                      <a:pt x="23" y="6"/>
                      <a:pt x="17" y="6"/>
                    </a:cubicBezTo>
                    <a:cubicBezTo>
                      <a:pt x="12" y="6"/>
                      <a:pt x="7" y="11"/>
                      <a:pt x="7" y="17"/>
                    </a:cubicBezTo>
                    <a:cubicBezTo>
                      <a:pt x="7" y="23"/>
                      <a:pt x="12" y="27"/>
                      <a:pt x="17" y="27"/>
                    </a:cubicBezTo>
                    <a:cubicBezTo>
                      <a:pt x="23" y="27"/>
                      <a:pt x="27" y="23"/>
                      <a:pt x="27"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0">
                <a:extLst>
                  <a:ext uri="{FF2B5EF4-FFF2-40B4-BE49-F238E27FC236}">
                    <a16:creationId xmlns:a16="http://schemas.microsoft.com/office/drawing/2014/main" id="{AE6FC28C-4F2F-4538-8B03-9BCF42BDE51A}"/>
                  </a:ext>
                </a:extLst>
              </p:cNvPr>
              <p:cNvSpPr>
                <a:spLocks/>
              </p:cNvSpPr>
              <p:nvPr/>
            </p:nvSpPr>
            <p:spPr bwMode="auto">
              <a:xfrm>
                <a:off x="3715" y="3750"/>
                <a:ext cx="71" cy="76"/>
              </a:xfrm>
              <a:custGeom>
                <a:avLst/>
                <a:gdLst>
                  <a:gd name="T0" fmla="*/ 71 w 71"/>
                  <a:gd name="T1" fmla="*/ 0 h 76"/>
                  <a:gd name="T2" fmla="*/ 71 w 71"/>
                  <a:gd name="T3" fmla="*/ 76 h 76"/>
                  <a:gd name="T4" fmla="*/ 57 w 71"/>
                  <a:gd name="T5" fmla="*/ 76 h 76"/>
                  <a:gd name="T6" fmla="*/ 19 w 71"/>
                  <a:gd name="T7" fmla="*/ 28 h 76"/>
                  <a:gd name="T8" fmla="*/ 19 w 71"/>
                  <a:gd name="T9" fmla="*/ 76 h 76"/>
                  <a:gd name="T10" fmla="*/ 0 w 71"/>
                  <a:gd name="T11" fmla="*/ 76 h 76"/>
                  <a:gd name="T12" fmla="*/ 0 w 71"/>
                  <a:gd name="T13" fmla="*/ 0 h 76"/>
                  <a:gd name="T14" fmla="*/ 16 w 71"/>
                  <a:gd name="T15" fmla="*/ 0 h 76"/>
                  <a:gd name="T16" fmla="*/ 52 w 71"/>
                  <a:gd name="T17" fmla="*/ 45 h 76"/>
                  <a:gd name="T18" fmla="*/ 52 w 71"/>
                  <a:gd name="T19" fmla="*/ 0 h 76"/>
                  <a:gd name="T20" fmla="*/ 71 w 71"/>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6">
                    <a:moveTo>
                      <a:pt x="71" y="0"/>
                    </a:moveTo>
                    <a:lnTo>
                      <a:pt x="71" y="76"/>
                    </a:lnTo>
                    <a:lnTo>
                      <a:pt x="57" y="76"/>
                    </a:lnTo>
                    <a:lnTo>
                      <a:pt x="19" y="28"/>
                    </a:lnTo>
                    <a:lnTo>
                      <a:pt x="19" y="76"/>
                    </a:lnTo>
                    <a:lnTo>
                      <a:pt x="0" y="76"/>
                    </a:lnTo>
                    <a:lnTo>
                      <a:pt x="0" y="0"/>
                    </a:lnTo>
                    <a:lnTo>
                      <a:pt x="16" y="0"/>
                    </a:lnTo>
                    <a:lnTo>
                      <a:pt x="52" y="45"/>
                    </a:lnTo>
                    <a:lnTo>
                      <a:pt x="52"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1">
                <a:extLst>
                  <a:ext uri="{FF2B5EF4-FFF2-40B4-BE49-F238E27FC236}">
                    <a16:creationId xmlns:a16="http://schemas.microsoft.com/office/drawing/2014/main" id="{3611447B-77AC-466B-AC4A-0E1161BD1461}"/>
                  </a:ext>
                </a:extLst>
              </p:cNvPr>
              <p:cNvSpPr>
                <a:spLocks noEditPoints="1"/>
              </p:cNvSpPr>
              <p:nvPr/>
            </p:nvSpPr>
            <p:spPr bwMode="auto">
              <a:xfrm>
                <a:off x="3793" y="3750"/>
                <a:ext cx="86" cy="76"/>
              </a:xfrm>
              <a:custGeom>
                <a:avLst/>
                <a:gdLst>
                  <a:gd name="T0" fmla="*/ 60 w 86"/>
                  <a:gd name="T1" fmla="*/ 59 h 76"/>
                  <a:gd name="T2" fmla="*/ 26 w 86"/>
                  <a:gd name="T3" fmla="*/ 59 h 76"/>
                  <a:gd name="T4" fmla="*/ 19 w 86"/>
                  <a:gd name="T5" fmla="*/ 76 h 76"/>
                  <a:gd name="T6" fmla="*/ 0 w 86"/>
                  <a:gd name="T7" fmla="*/ 76 h 76"/>
                  <a:gd name="T8" fmla="*/ 33 w 86"/>
                  <a:gd name="T9" fmla="*/ 0 h 76"/>
                  <a:gd name="T10" fmla="*/ 52 w 86"/>
                  <a:gd name="T11" fmla="*/ 0 h 76"/>
                  <a:gd name="T12" fmla="*/ 86 w 86"/>
                  <a:gd name="T13" fmla="*/ 76 h 76"/>
                  <a:gd name="T14" fmla="*/ 67 w 86"/>
                  <a:gd name="T15" fmla="*/ 76 h 76"/>
                  <a:gd name="T16" fmla="*/ 60 w 86"/>
                  <a:gd name="T17" fmla="*/ 59 h 76"/>
                  <a:gd name="T18" fmla="*/ 55 w 86"/>
                  <a:gd name="T19" fmla="*/ 45 h 76"/>
                  <a:gd name="T20" fmla="*/ 43 w 86"/>
                  <a:gd name="T21" fmla="*/ 16 h 76"/>
                  <a:gd name="T22" fmla="*/ 31 w 86"/>
                  <a:gd name="T23" fmla="*/ 45 h 76"/>
                  <a:gd name="T24" fmla="*/ 55 w 86"/>
                  <a:gd name="T25" fmla="*/ 4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76">
                    <a:moveTo>
                      <a:pt x="60" y="59"/>
                    </a:moveTo>
                    <a:lnTo>
                      <a:pt x="26" y="59"/>
                    </a:lnTo>
                    <a:lnTo>
                      <a:pt x="19" y="76"/>
                    </a:lnTo>
                    <a:lnTo>
                      <a:pt x="0" y="76"/>
                    </a:lnTo>
                    <a:lnTo>
                      <a:pt x="33" y="0"/>
                    </a:lnTo>
                    <a:lnTo>
                      <a:pt x="52" y="0"/>
                    </a:lnTo>
                    <a:lnTo>
                      <a:pt x="86" y="76"/>
                    </a:lnTo>
                    <a:lnTo>
                      <a:pt x="67" y="76"/>
                    </a:lnTo>
                    <a:lnTo>
                      <a:pt x="60" y="59"/>
                    </a:lnTo>
                    <a:close/>
                    <a:moveTo>
                      <a:pt x="55" y="45"/>
                    </a:moveTo>
                    <a:lnTo>
                      <a:pt x="43" y="16"/>
                    </a:lnTo>
                    <a:lnTo>
                      <a:pt x="31" y="45"/>
                    </a:lnTo>
                    <a:lnTo>
                      <a:pt x="55"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72">
                <a:extLst>
                  <a:ext uri="{FF2B5EF4-FFF2-40B4-BE49-F238E27FC236}">
                    <a16:creationId xmlns:a16="http://schemas.microsoft.com/office/drawing/2014/main" id="{59EFFAB6-478F-42AF-BAA6-4C6BB33D831A}"/>
                  </a:ext>
                </a:extLst>
              </p:cNvPr>
              <p:cNvSpPr>
                <a:spLocks noEditPoints="1"/>
              </p:cNvSpPr>
              <p:nvPr/>
            </p:nvSpPr>
            <p:spPr bwMode="auto">
              <a:xfrm>
                <a:off x="3886" y="3750"/>
                <a:ext cx="69" cy="76"/>
              </a:xfrm>
              <a:custGeom>
                <a:avLst/>
                <a:gdLst>
                  <a:gd name="T0" fmla="*/ 21 w 29"/>
                  <a:gd name="T1" fmla="*/ 32 h 32"/>
                  <a:gd name="T2" fmla="*/ 15 w 29"/>
                  <a:gd name="T3" fmla="*/ 23 h 32"/>
                  <a:gd name="T4" fmla="*/ 14 w 29"/>
                  <a:gd name="T5" fmla="*/ 23 h 32"/>
                  <a:gd name="T6" fmla="*/ 8 w 29"/>
                  <a:gd name="T7" fmla="*/ 23 h 32"/>
                  <a:gd name="T8" fmla="*/ 8 w 29"/>
                  <a:gd name="T9" fmla="*/ 32 h 32"/>
                  <a:gd name="T10" fmla="*/ 0 w 29"/>
                  <a:gd name="T11" fmla="*/ 32 h 32"/>
                  <a:gd name="T12" fmla="*/ 0 w 29"/>
                  <a:gd name="T13" fmla="*/ 0 h 32"/>
                  <a:gd name="T14" fmla="*/ 14 w 29"/>
                  <a:gd name="T15" fmla="*/ 0 h 32"/>
                  <a:gd name="T16" fmla="*/ 28 w 29"/>
                  <a:gd name="T17" fmla="*/ 11 h 32"/>
                  <a:gd name="T18" fmla="*/ 22 w 29"/>
                  <a:gd name="T19" fmla="*/ 21 h 32"/>
                  <a:gd name="T20" fmla="*/ 29 w 29"/>
                  <a:gd name="T21" fmla="*/ 32 h 32"/>
                  <a:gd name="T22" fmla="*/ 21 w 29"/>
                  <a:gd name="T23" fmla="*/ 32 h 32"/>
                  <a:gd name="T24" fmla="*/ 14 w 29"/>
                  <a:gd name="T25" fmla="*/ 6 h 32"/>
                  <a:gd name="T26" fmla="*/ 8 w 29"/>
                  <a:gd name="T27" fmla="*/ 6 h 32"/>
                  <a:gd name="T28" fmla="*/ 8 w 29"/>
                  <a:gd name="T29" fmla="*/ 17 h 32"/>
                  <a:gd name="T30" fmla="*/ 14 w 29"/>
                  <a:gd name="T31" fmla="*/ 17 h 32"/>
                  <a:gd name="T32" fmla="*/ 21 w 29"/>
                  <a:gd name="T33" fmla="*/ 11 h 32"/>
                  <a:gd name="T34" fmla="*/ 14 w 29"/>
                  <a:gd name="T3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2">
                    <a:moveTo>
                      <a:pt x="21" y="32"/>
                    </a:moveTo>
                    <a:cubicBezTo>
                      <a:pt x="15" y="23"/>
                      <a:pt x="15" y="23"/>
                      <a:pt x="15" y="23"/>
                    </a:cubicBezTo>
                    <a:cubicBezTo>
                      <a:pt x="14" y="23"/>
                      <a:pt x="14" y="23"/>
                      <a:pt x="14" y="23"/>
                    </a:cubicBezTo>
                    <a:cubicBezTo>
                      <a:pt x="8" y="23"/>
                      <a:pt x="8" y="23"/>
                      <a:pt x="8" y="23"/>
                    </a:cubicBezTo>
                    <a:cubicBezTo>
                      <a:pt x="8" y="32"/>
                      <a:pt x="8" y="32"/>
                      <a:pt x="8" y="32"/>
                    </a:cubicBezTo>
                    <a:cubicBezTo>
                      <a:pt x="0" y="32"/>
                      <a:pt x="0" y="32"/>
                      <a:pt x="0" y="32"/>
                    </a:cubicBezTo>
                    <a:cubicBezTo>
                      <a:pt x="0" y="0"/>
                      <a:pt x="0" y="0"/>
                      <a:pt x="0" y="0"/>
                    </a:cubicBezTo>
                    <a:cubicBezTo>
                      <a:pt x="14" y="0"/>
                      <a:pt x="14" y="0"/>
                      <a:pt x="14" y="0"/>
                    </a:cubicBezTo>
                    <a:cubicBezTo>
                      <a:pt x="23" y="0"/>
                      <a:pt x="28" y="4"/>
                      <a:pt x="28" y="11"/>
                    </a:cubicBezTo>
                    <a:cubicBezTo>
                      <a:pt x="28" y="16"/>
                      <a:pt x="26" y="20"/>
                      <a:pt x="22" y="21"/>
                    </a:cubicBezTo>
                    <a:cubicBezTo>
                      <a:pt x="29" y="32"/>
                      <a:pt x="29" y="32"/>
                      <a:pt x="29" y="32"/>
                    </a:cubicBezTo>
                    <a:lnTo>
                      <a:pt x="21" y="32"/>
                    </a:lnTo>
                    <a:close/>
                    <a:moveTo>
                      <a:pt x="14" y="6"/>
                    </a:moveTo>
                    <a:cubicBezTo>
                      <a:pt x="8" y="6"/>
                      <a:pt x="8" y="6"/>
                      <a:pt x="8" y="6"/>
                    </a:cubicBezTo>
                    <a:cubicBezTo>
                      <a:pt x="8" y="17"/>
                      <a:pt x="8" y="17"/>
                      <a:pt x="8" y="17"/>
                    </a:cubicBezTo>
                    <a:cubicBezTo>
                      <a:pt x="14" y="17"/>
                      <a:pt x="14" y="17"/>
                      <a:pt x="14" y="17"/>
                    </a:cubicBezTo>
                    <a:cubicBezTo>
                      <a:pt x="18" y="17"/>
                      <a:pt x="21" y="15"/>
                      <a:pt x="21" y="11"/>
                    </a:cubicBezTo>
                    <a:cubicBezTo>
                      <a:pt x="21" y="8"/>
                      <a:pt x="18" y="6"/>
                      <a:pt x="14"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73">
                <a:extLst>
                  <a:ext uri="{FF2B5EF4-FFF2-40B4-BE49-F238E27FC236}">
                    <a16:creationId xmlns:a16="http://schemas.microsoft.com/office/drawing/2014/main" id="{DB102B61-F3A1-4155-BA37-E8A6AFB912BF}"/>
                  </a:ext>
                </a:extLst>
              </p:cNvPr>
              <p:cNvSpPr>
                <a:spLocks/>
              </p:cNvSpPr>
              <p:nvPr/>
            </p:nvSpPr>
            <p:spPr bwMode="auto">
              <a:xfrm>
                <a:off x="3955" y="3750"/>
                <a:ext cx="76" cy="76"/>
              </a:xfrm>
              <a:custGeom>
                <a:avLst/>
                <a:gdLst>
                  <a:gd name="T0" fmla="*/ 47 w 76"/>
                  <a:gd name="T1" fmla="*/ 47 h 76"/>
                  <a:gd name="T2" fmla="*/ 47 w 76"/>
                  <a:gd name="T3" fmla="*/ 76 h 76"/>
                  <a:gd name="T4" fmla="*/ 28 w 76"/>
                  <a:gd name="T5" fmla="*/ 76 h 76"/>
                  <a:gd name="T6" fmla="*/ 28 w 76"/>
                  <a:gd name="T7" fmla="*/ 47 h 76"/>
                  <a:gd name="T8" fmla="*/ 0 w 76"/>
                  <a:gd name="T9" fmla="*/ 0 h 76"/>
                  <a:gd name="T10" fmla="*/ 19 w 76"/>
                  <a:gd name="T11" fmla="*/ 0 h 76"/>
                  <a:gd name="T12" fmla="*/ 40 w 76"/>
                  <a:gd name="T13" fmla="*/ 33 h 76"/>
                  <a:gd name="T14" fmla="*/ 59 w 76"/>
                  <a:gd name="T15" fmla="*/ 0 h 76"/>
                  <a:gd name="T16" fmla="*/ 76 w 76"/>
                  <a:gd name="T17" fmla="*/ 0 h 76"/>
                  <a:gd name="T18" fmla="*/ 47 w 76"/>
                  <a:gd name="T19"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47" y="47"/>
                    </a:moveTo>
                    <a:lnTo>
                      <a:pt x="47" y="76"/>
                    </a:lnTo>
                    <a:lnTo>
                      <a:pt x="28" y="76"/>
                    </a:lnTo>
                    <a:lnTo>
                      <a:pt x="28" y="47"/>
                    </a:lnTo>
                    <a:lnTo>
                      <a:pt x="0" y="0"/>
                    </a:lnTo>
                    <a:lnTo>
                      <a:pt x="19" y="0"/>
                    </a:lnTo>
                    <a:lnTo>
                      <a:pt x="40" y="33"/>
                    </a:lnTo>
                    <a:lnTo>
                      <a:pt x="59" y="0"/>
                    </a:lnTo>
                    <a:lnTo>
                      <a:pt x="76" y="0"/>
                    </a:lnTo>
                    <a:lnTo>
                      <a:pt x="47"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74">
                <a:extLst>
                  <a:ext uri="{FF2B5EF4-FFF2-40B4-BE49-F238E27FC236}">
                    <a16:creationId xmlns:a16="http://schemas.microsoft.com/office/drawing/2014/main" id="{0E0D44E1-ED88-4C58-AB25-6978981A726F}"/>
                  </a:ext>
                </a:extLst>
              </p:cNvPr>
              <p:cNvSpPr>
                <a:spLocks/>
              </p:cNvSpPr>
              <p:nvPr/>
            </p:nvSpPr>
            <p:spPr bwMode="auto">
              <a:xfrm>
                <a:off x="3511" y="3479"/>
                <a:ext cx="54" cy="62"/>
              </a:xfrm>
              <a:custGeom>
                <a:avLst/>
                <a:gdLst>
                  <a:gd name="T0" fmla="*/ 16 w 54"/>
                  <a:gd name="T1" fmla="*/ 5 h 62"/>
                  <a:gd name="T2" fmla="*/ 11 w 54"/>
                  <a:gd name="T3" fmla="*/ 31 h 62"/>
                  <a:gd name="T4" fmla="*/ 45 w 54"/>
                  <a:gd name="T5" fmla="*/ 31 h 62"/>
                  <a:gd name="T6" fmla="*/ 42 w 54"/>
                  <a:gd name="T7" fmla="*/ 36 h 62"/>
                  <a:gd name="T8" fmla="*/ 9 w 54"/>
                  <a:gd name="T9" fmla="*/ 36 h 62"/>
                  <a:gd name="T10" fmla="*/ 4 w 54"/>
                  <a:gd name="T11" fmla="*/ 62 h 62"/>
                  <a:gd name="T12" fmla="*/ 0 w 54"/>
                  <a:gd name="T13" fmla="*/ 62 h 62"/>
                  <a:gd name="T14" fmla="*/ 11 w 54"/>
                  <a:gd name="T15" fmla="*/ 0 h 62"/>
                  <a:gd name="T16" fmla="*/ 54 w 54"/>
                  <a:gd name="T17" fmla="*/ 0 h 62"/>
                  <a:gd name="T18" fmla="*/ 52 w 54"/>
                  <a:gd name="T19" fmla="*/ 5 h 62"/>
                  <a:gd name="T20" fmla="*/ 16 w 54"/>
                  <a:gd name="T21"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62">
                    <a:moveTo>
                      <a:pt x="16" y="5"/>
                    </a:moveTo>
                    <a:lnTo>
                      <a:pt x="11" y="31"/>
                    </a:lnTo>
                    <a:lnTo>
                      <a:pt x="45" y="31"/>
                    </a:lnTo>
                    <a:lnTo>
                      <a:pt x="42" y="36"/>
                    </a:lnTo>
                    <a:lnTo>
                      <a:pt x="9" y="36"/>
                    </a:lnTo>
                    <a:lnTo>
                      <a:pt x="4" y="62"/>
                    </a:lnTo>
                    <a:lnTo>
                      <a:pt x="0" y="62"/>
                    </a:lnTo>
                    <a:lnTo>
                      <a:pt x="11" y="0"/>
                    </a:lnTo>
                    <a:lnTo>
                      <a:pt x="54" y="0"/>
                    </a:lnTo>
                    <a:lnTo>
                      <a:pt x="52" y="5"/>
                    </a:lnTo>
                    <a:lnTo>
                      <a:pt x="1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75">
                <a:extLst>
                  <a:ext uri="{FF2B5EF4-FFF2-40B4-BE49-F238E27FC236}">
                    <a16:creationId xmlns:a16="http://schemas.microsoft.com/office/drawing/2014/main" id="{94CE260F-44B9-45F2-B63F-2DB8CF8F70CA}"/>
                  </a:ext>
                </a:extLst>
              </p:cNvPr>
              <p:cNvSpPr>
                <a:spLocks/>
              </p:cNvSpPr>
              <p:nvPr/>
            </p:nvSpPr>
            <p:spPr bwMode="auto">
              <a:xfrm>
                <a:off x="3565" y="3496"/>
                <a:ext cx="31" cy="45"/>
              </a:xfrm>
              <a:custGeom>
                <a:avLst/>
                <a:gdLst>
                  <a:gd name="T0" fmla="*/ 13 w 13"/>
                  <a:gd name="T1" fmla="*/ 0 h 19"/>
                  <a:gd name="T2" fmla="*/ 13 w 13"/>
                  <a:gd name="T3" fmla="*/ 1 h 19"/>
                  <a:gd name="T4" fmla="*/ 12 w 13"/>
                  <a:gd name="T5" fmla="*/ 1 h 19"/>
                  <a:gd name="T6" fmla="*/ 4 w 13"/>
                  <a:gd name="T7" fmla="*/ 9 h 19"/>
                  <a:gd name="T8" fmla="*/ 2 w 13"/>
                  <a:gd name="T9" fmla="*/ 19 h 19"/>
                  <a:gd name="T10" fmla="*/ 0 w 13"/>
                  <a:gd name="T11" fmla="*/ 19 h 19"/>
                  <a:gd name="T12" fmla="*/ 4 w 13"/>
                  <a:gd name="T13" fmla="*/ 0 h 19"/>
                  <a:gd name="T14" fmla="*/ 5 w 13"/>
                  <a:gd name="T15" fmla="*/ 0 h 19"/>
                  <a:gd name="T16" fmla="*/ 5 w 13"/>
                  <a:gd name="T17" fmla="*/ 4 h 19"/>
                  <a:gd name="T18" fmla="*/ 13 w 13"/>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9">
                    <a:moveTo>
                      <a:pt x="13" y="0"/>
                    </a:moveTo>
                    <a:cubicBezTo>
                      <a:pt x="13" y="1"/>
                      <a:pt x="13" y="1"/>
                      <a:pt x="13" y="1"/>
                    </a:cubicBezTo>
                    <a:cubicBezTo>
                      <a:pt x="12" y="1"/>
                      <a:pt x="12" y="1"/>
                      <a:pt x="12" y="1"/>
                    </a:cubicBezTo>
                    <a:cubicBezTo>
                      <a:pt x="8" y="1"/>
                      <a:pt x="5" y="4"/>
                      <a:pt x="4" y="9"/>
                    </a:cubicBezTo>
                    <a:cubicBezTo>
                      <a:pt x="2" y="19"/>
                      <a:pt x="2" y="19"/>
                      <a:pt x="2" y="19"/>
                    </a:cubicBezTo>
                    <a:cubicBezTo>
                      <a:pt x="0" y="19"/>
                      <a:pt x="0" y="19"/>
                      <a:pt x="0" y="19"/>
                    </a:cubicBezTo>
                    <a:cubicBezTo>
                      <a:pt x="4" y="0"/>
                      <a:pt x="4" y="0"/>
                      <a:pt x="4" y="0"/>
                    </a:cubicBezTo>
                    <a:cubicBezTo>
                      <a:pt x="5" y="0"/>
                      <a:pt x="5" y="0"/>
                      <a:pt x="5" y="0"/>
                    </a:cubicBezTo>
                    <a:cubicBezTo>
                      <a:pt x="5" y="4"/>
                      <a:pt x="5" y="4"/>
                      <a:pt x="5" y="4"/>
                    </a:cubicBezTo>
                    <a:cubicBezTo>
                      <a:pt x="6" y="1"/>
                      <a:pt x="9" y="0"/>
                      <a:pt x="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76">
                <a:extLst>
                  <a:ext uri="{FF2B5EF4-FFF2-40B4-BE49-F238E27FC236}">
                    <a16:creationId xmlns:a16="http://schemas.microsoft.com/office/drawing/2014/main" id="{78DF442E-83C5-43BF-8E3A-AA1E267AFB46}"/>
                  </a:ext>
                </a:extLst>
              </p:cNvPr>
              <p:cNvSpPr>
                <a:spLocks noEditPoints="1"/>
              </p:cNvSpPr>
              <p:nvPr/>
            </p:nvSpPr>
            <p:spPr bwMode="auto">
              <a:xfrm>
                <a:off x="3598" y="3496"/>
                <a:ext cx="46" cy="45"/>
              </a:xfrm>
              <a:custGeom>
                <a:avLst/>
                <a:gdLst>
                  <a:gd name="T0" fmla="*/ 2 w 19"/>
                  <a:gd name="T1" fmla="*/ 10 h 19"/>
                  <a:gd name="T2" fmla="*/ 1 w 19"/>
                  <a:gd name="T3" fmla="*/ 11 h 19"/>
                  <a:gd name="T4" fmla="*/ 9 w 19"/>
                  <a:gd name="T5" fmla="*/ 18 h 19"/>
                  <a:gd name="T6" fmla="*/ 15 w 19"/>
                  <a:gd name="T7" fmla="*/ 15 h 19"/>
                  <a:gd name="T8" fmla="*/ 16 w 19"/>
                  <a:gd name="T9" fmla="*/ 16 h 19"/>
                  <a:gd name="T10" fmla="*/ 9 w 19"/>
                  <a:gd name="T11" fmla="*/ 19 h 19"/>
                  <a:gd name="T12" fmla="*/ 0 w 19"/>
                  <a:gd name="T13" fmla="*/ 11 h 19"/>
                  <a:gd name="T14" fmla="*/ 10 w 19"/>
                  <a:gd name="T15" fmla="*/ 0 h 19"/>
                  <a:gd name="T16" fmla="*/ 19 w 19"/>
                  <a:gd name="T17" fmla="*/ 8 h 19"/>
                  <a:gd name="T18" fmla="*/ 18 w 19"/>
                  <a:gd name="T19" fmla="*/ 10 h 19"/>
                  <a:gd name="T20" fmla="*/ 2 w 19"/>
                  <a:gd name="T21" fmla="*/ 10 h 19"/>
                  <a:gd name="T22" fmla="*/ 2 w 19"/>
                  <a:gd name="T23" fmla="*/ 8 h 19"/>
                  <a:gd name="T24" fmla="*/ 17 w 19"/>
                  <a:gd name="T25" fmla="*/ 8 h 19"/>
                  <a:gd name="T26" fmla="*/ 17 w 19"/>
                  <a:gd name="T27" fmla="*/ 7 h 19"/>
                  <a:gd name="T28" fmla="*/ 10 w 19"/>
                  <a:gd name="T29" fmla="*/ 1 h 19"/>
                  <a:gd name="T30" fmla="*/ 2 w 19"/>
                  <a:gd name="T3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9">
                    <a:moveTo>
                      <a:pt x="2" y="10"/>
                    </a:moveTo>
                    <a:cubicBezTo>
                      <a:pt x="2" y="10"/>
                      <a:pt x="1" y="11"/>
                      <a:pt x="1" y="11"/>
                    </a:cubicBezTo>
                    <a:cubicBezTo>
                      <a:pt x="1" y="15"/>
                      <a:pt x="4" y="18"/>
                      <a:pt x="9" y="18"/>
                    </a:cubicBezTo>
                    <a:cubicBezTo>
                      <a:pt x="12" y="18"/>
                      <a:pt x="14" y="17"/>
                      <a:pt x="15" y="15"/>
                    </a:cubicBezTo>
                    <a:cubicBezTo>
                      <a:pt x="16" y="16"/>
                      <a:pt x="16" y="16"/>
                      <a:pt x="16" y="16"/>
                    </a:cubicBezTo>
                    <a:cubicBezTo>
                      <a:pt x="15" y="18"/>
                      <a:pt x="12" y="19"/>
                      <a:pt x="9" y="19"/>
                    </a:cubicBezTo>
                    <a:cubicBezTo>
                      <a:pt x="3" y="19"/>
                      <a:pt x="0" y="16"/>
                      <a:pt x="0" y="11"/>
                    </a:cubicBezTo>
                    <a:cubicBezTo>
                      <a:pt x="0" y="5"/>
                      <a:pt x="4" y="0"/>
                      <a:pt x="10" y="0"/>
                    </a:cubicBezTo>
                    <a:cubicBezTo>
                      <a:pt x="15" y="0"/>
                      <a:pt x="19" y="3"/>
                      <a:pt x="19" y="8"/>
                    </a:cubicBezTo>
                    <a:cubicBezTo>
                      <a:pt x="19" y="8"/>
                      <a:pt x="19" y="9"/>
                      <a:pt x="18" y="10"/>
                    </a:cubicBezTo>
                    <a:lnTo>
                      <a:pt x="2" y="10"/>
                    </a:lnTo>
                    <a:close/>
                    <a:moveTo>
                      <a:pt x="2" y="8"/>
                    </a:moveTo>
                    <a:cubicBezTo>
                      <a:pt x="17" y="8"/>
                      <a:pt x="17" y="8"/>
                      <a:pt x="17" y="8"/>
                    </a:cubicBezTo>
                    <a:cubicBezTo>
                      <a:pt x="17" y="7"/>
                      <a:pt x="17" y="7"/>
                      <a:pt x="17" y="7"/>
                    </a:cubicBezTo>
                    <a:cubicBezTo>
                      <a:pt x="17" y="3"/>
                      <a:pt x="14" y="1"/>
                      <a:pt x="10" y="1"/>
                    </a:cubicBezTo>
                    <a:cubicBezTo>
                      <a:pt x="6" y="1"/>
                      <a:pt x="3" y="4"/>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77">
                <a:extLst>
                  <a:ext uri="{FF2B5EF4-FFF2-40B4-BE49-F238E27FC236}">
                    <a16:creationId xmlns:a16="http://schemas.microsoft.com/office/drawing/2014/main" id="{216DBF10-8AE2-4336-8C9E-9EF9067EF591}"/>
                  </a:ext>
                </a:extLst>
              </p:cNvPr>
              <p:cNvSpPr>
                <a:spLocks/>
              </p:cNvSpPr>
              <p:nvPr/>
            </p:nvSpPr>
            <p:spPr bwMode="auto">
              <a:xfrm>
                <a:off x="3651" y="3496"/>
                <a:ext cx="47" cy="45"/>
              </a:xfrm>
              <a:custGeom>
                <a:avLst/>
                <a:gdLst>
                  <a:gd name="T0" fmla="*/ 20 w 20"/>
                  <a:gd name="T1" fmla="*/ 6 h 19"/>
                  <a:gd name="T2" fmla="*/ 20 w 20"/>
                  <a:gd name="T3" fmla="*/ 8 h 19"/>
                  <a:gd name="T4" fmla="*/ 18 w 20"/>
                  <a:gd name="T5" fmla="*/ 19 h 19"/>
                  <a:gd name="T6" fmla="*/ 16 w 20"/>
                  <a:gd name="T7" fmla="*/ 19 h 19"/>
                  <a:gd name="T8" fmla="*/ 18 w 20"/>
                  <a:gd name="T9" fmla="*/ 8 h 19"/>
                  <a:gd name="T10" fmla="*/ 19 w 20"/>
                  <a:gd name="T11" fmla="*/ 6 h 19"/>
                  <a:gd name="T12" fmla="*/ 13 w 20"/>
                  <a:gd name="T13" fmla="*/ 1 h 19"/>
                  <a:gd name="T14" fmla="*/ 4 w 20"/>
                  <a:gd name="T15" fmla="*/ 9 h 19"/>
                  <a:gd name="T16" fmla="*/ 2 w 20"/>
                  <a:gd name="T17" fmla="*/ 19 h 19"/>
                  <a:gd name="T18" fmla="*/ 0 w 20"/>
                  <a:gd name="T19" fmla="*/ 19 h 19"/>
                  <a:gd name="T20" fmla="*/ 4 w 20"/>
                  <a:gd name="T21" fmla="*/ 0 h 19"/>
                  <a:gd name="T22" fmla="*/ 6 w 20"/>
                  <a:gd name="T23" fmla="*/ 0 h 19"/>
                  <a:gd name="T24" fmla="*/ 5 w 20"/>
                  <a:gd name="T25" fmla="*/ 3 h 19"/>
                  <a:gd name="T26" fmla="*/ 13 w 20"/>
                  <a:gd name="T27" fmla="*/ 0 h 19"/>
                  <a:gd name="T28" fmla="*/ 20 w 20"/>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9">
                    <a:moveTo>
                      <a:pt x="20" y="6"/>
                    </a:moveTo>
                    <a:cubicBezTo>
                      <a:pt x="20" y="6"/>
                      <a:pt x="20" y="7"/>
                      <a:pt x="20" y="8"/>
                    </a:cubicBezTo>
                    <a:cubicBezTo>
                      <a:pt x="18" y="19"/>
                      <a:pt x="18" y="19"/>
                      <a:pt x="18" y="19"/>
                    </a:cubicBezTo>
                    <a:cubicBezTo>
                      <a:pt x="16" y="19"/>
                      <a:pt x="16" y="19"/>
                      <a:pt x="16" y="19"/>
                    </a:cubicBezTo>
                    <a:cubicBezTo>
                      <a:pt x="18" y="8"/>
                      <a:pt x="18" y="8"/>
                      <a:pt x="18" y="8"/>
                    </a:cubicBezTo>
                    <a:cubicBezTo>
                      <a:pt x="18" y="7"/>
                      <a:pt x="19" y="7"/>
                      <a:pt x="19" y="6"/>
                    </a:cubicBezTo>
                    <a:cubicBezTo>
                      <a:pt x="19" y="3"/>
                      <a:pt x="17" y="1"/>
                      <a:pt x="13" y="1"/>
                    </a:cubicBezTo>
                    <a:cubicBezTo>
                      <a:pt x="9" y="1"/>
                      <a:pt x="5" y="4"/>
                      <a:pt x="4" y="9"/>
                    </a:cubicBezTo>
                    <a:cubicBezTo>
                      <a:pt x="2" y="19"/>
                      <a:pt x="2" y="19"/>
                      <a:pt x="2" y="19"/>
                    </a:cubicBezTo>
                    <a:cubicBezTo>
                      <a:pt x="0" y="19"/>
                      <a:pt x="0" y="19"/>
                      <a:pt x="0" y="19"/>
                    </a:cubicBezTo>
                    <a:cubicBezTo>
                      <a:pt x="4" y="0"/>
                      <a:pt x="4" y="0"/>
                      <a:pt x="4" y="0"/>
                    </a:cubicBezTo>
                    <a:cubicBezTo>
                      <a:pt x="6" y="0"/>
                      <a:pt x="6" y="0"/>
                      <a:pt x="6" y="0"/>
                    </a:cubicBezTo>
                    <a:cubicBezTo>
                      <a:pt x="5" y="3"/>
                      <a:pt x="5" y="3"/>
                      <a:pt x="5" y="3"/>
                    </a:cubicBezTo>
                    <a:cubicBezTo>
                      <a:pt x="7" y="1"/>
                      <a:pt x="10" y="0"/>
                      <a:pt x="13" y="0"/>
                    </a:cubicBezTo>
                    <a:cubicBezTo>
                      <a:pt x="18" y="0"/>
                      <a:pt x="20" y="2"/>
                      <a:pt x="2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78">
                <a:extLst>
                  <a:ext uri="{FF2B5EF4-FFF2-40B4-BE49-F238E27FC236}">
                    <a16:creationId xmlns:a16="http://schemas.microsoft.com/office/drawing/2014/main" id="{C9ADFD57-EE28-4071-B06D-8C82C4BED7F2}"/>
                  </a:ext>
                </a:extLst>
              </p:cNvPr>
              <p:cNvSpPr>
                <a:spLocks/>
              </p:cNvSpPr>
              <p:nvPr/>
            </p:nvSpPr>
            <p:spPr bwMode="auto">
              <a:xfrm>
                <a:off x="3710" y="3496"/>
                <a:ext cx="45" cy="45"/>
              </a:xfrm>
              <a:custGeom>
                <a:avLst/>
                <a:gdLst>
                  <a:gd name="T0" fmla="*/ 0 w 19"/>
                  <a:gd name="T1" fmla="*/ 11 h 19"/>
                  <a:gd name="T2" fmla="*/ 12 w 19"/>
                  <a:gd name="T3" fmla="*/ 0 h 19"/>
                  <a:gd name="T4" fmla="*/ 19 w 19"/>
                  <a:gd name="T5" fmla="*/ 3 h 19"/>
                  <a:gd name="T6" fmla="*/ 18 w 19"/>
                  <a:gd name="T7" fmla="*/ 4 h 19"/>
                  <a:gd name="T8" fmla="*/ 12 w 19"/>
                  <a:gd name="T9" fmla="*/ 1 h 19"/>
                  <a:gd name="T10" fmla="*/ 2 w 19"/>
                  <a:gd name="T11" fmla="*/ 11 h 19"/>
                  <a:gd name="T12" fmla="*/ 9 w 19"/>
                  <a:gd name="T13" fmla="*/ 18 h 19"/>
                  <a:gd name="T14" fmla="*/ 16 w 19"/>
                  <a:gd name="T15" fmla="*/ 15 h 19"/>
                  <a:gd name="T16" fmla="*/ 17 w 19"/>
                  <a:gd name="T17" fmla="*/ 16 h 19"/>
                  <a:gd name="T18" fmla="*/ 9 w 19"/>
                  <a:gd name="T19" fmla="*/ 19 h 19"/>
                  <a:gd name="T20" fmla="*/ 0 w 19"/>
                  <a:gd name="T21"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0" y="11"/>
                    </a:moveTo>
                    <a:cubicBezTo>
                      <a:pt x="0" y="5"/>
                      <a:pt x="5" y="0"/>
                      <a:pt x="12" y="0"/>
                    </a:cubicBezTo>
                    <a:cubicBezTo>
                      <a:pt x="15" y="0"/>
                      <a:pt x="18" y="1"/>
                      <a:pt x="19" y="3"/>
                    </a:cubicBezTo>
                    <a:cubicBezTo>
                      <a:pt x="18" y="4"/>
                      <a:pt x="18" y="4"/>
                      <a:pt x="18" y="4"/>
                    </a:cubicBezTo>
                    <a:cubicBezTo>
                      <a:pt x="16" y="2"/>
                      <a:pt x="14" y="1"/>
                      <a:pt x="12" y="1"/>
                    </a:cubicBezTo>
                    <a:cubicBezTo>
                      <a:pt x="6" y="1"/>
                      <a:pt x="2" y="5"/>
                      <a:pt x="2" y="11"/>
                    </a:cubicBezTo>
                    <a:cubicBezTo>
                      <a:pt x="2" y="15"/>
                      <a:pt x="5" y="18"/>
                      <a:pt x="9" y="18"/>
                    </a:cubicBezTo>
                    <a:cubicBezTo>
                      <a:pt x="12" y="18"/>
                      <a:pt x="14" y="17"/>
                      <a:pt x="16" y="15"/>
                    </a:cubicBezTo>
                    <a:cubicBezTo>
                      <a:pt x="17" y="16"/>
                      <a:pt x="17" y="16"/>
                      <a:pt x="17" y="16"/>
                    </a:cubicBezTo>
                    <a:cubicBezTo>
                      <a:pt x="15" y="18"/>
                      <a:pt x="12" y="19"/>
                      <a:pt x="9" y="19"/>
                    </a:cubicBezTo>
                    <a:cubicBezTo>
                      <a:pt x="4" y="19"/>
                      <a:pt x="0" y="16"/>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79">
                <a:extLst>
                  <a:ext uri="{FF2B5EF4-FFF2-40B4-BE49-F238E27FC236}">
                    <a16:creationId xmlns:a16="http://schemas.microsoft.com/office/drawing/2014/main" id="{C72535AA-78D4-4793-BB50-B07DD92C3489}"/>
                  </a:ext>
                </a:extLst>
              </p:cNvPr>
              <p:cNvSpPr>
                <a:spLocks/>
              </p:cNvSpPr>
              <p:nvPr/>
            </p:nvSpPr>
            <p:spPr bwMode="auto">
              <a:xfrm>
                <a:off x="3760" y="3474"/>
                <a:ext cx="47" cy="67"/>
              </a:xfrm>
              <a:custGeom>
                <a:avLst/>
                <a:gdLst>
                  <a:gd name="T0" fmla="*/ 20 w 20"/>
                  <a:gd name="T1" fmla="*/ 15 h 28"/>
                  <a:gd name="T2" fmla="*/ 20 w 20"/>
                  <a:gd name="T3" fmla="*/ 17 h 28"/>
                  <a:gd name="T4" fmla="*/ 18 w 20"/>
                  <a:gd name="T5" fmla="*/ 28 h 28"/>
                  <a:gd name="T6" fmla="*/ 16 w 20"/>
                  <a:gd name="T7" fmla="*/ 28 h 28"/>
                  <a:gd name="T8" fmla="*/ 18 w 20"/>
                  <a:gd name="T9" fmla="*/ 17 h 28"/>
                  <a:gd name="T10" fmla="*/ 18 w 20"/>
                  <a:gd name="T11" fmla="*/ 15 h 28"/>
                  <a:gd name="T12" fmla="*/ 13 w 20"/>
                  <a:gd name="T13" fmla="*/ 10 h 28"/>
                  <a:gd name="T14" fmla="*/ 4 w 20"/>
                  <a:gd name="T15" fmla="*/ 18 h 28"/>
                  <a:gd name="T16" fmla="*/ 2 w 20"/>
                  <a:gd name="T17" fmla="*/ 28 h 28"/>
                  <a:gd name="T18" fmla="*/ 0 w 20"/>
                  <a:gd name="T19" fmla="*/ 28 h 28"/>
                  <a:gd name="T20" fmla="*/ 6 w 20"/>
                  <a:gd name="T21" fmla="*/ 0 h 28"/>
                  <a:gd name="T22" fmla="*/ 8 w 20"/>
                  <a:gd name="T23" fmla="*/ 0 h 28"/>
                  <a:gd name="T24" fmla="*/ 5 w 20"/>
                  <a:gd name="T25" fmla="*/ 12 h 28"/>
                  <a:gd name="T26" fmla="*/ 13 w 20"/>
                  <a:gd name="T27" fmla="*/ 9 h 28"/>
                  <a:gd name="T28" fmla="*/ 20 w 20"/>
                  <a:gd name="T2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8">
                    <a:moveTo>
                      <a:pt x="20" y="15"/>
                    </a:moveTo>
                    <a:cubicBezTo>
                      <a:pt x="20" y="15"/>
                      <a:pt x="20" y="16"/>
                      <a:pt x="20" y="17"/>
                    </a:cubicBezTo>
                    <a:cubicBezTo>
                      <a:pt x="18" y="28"/>
                      <a:pt x="18" y="28"/>
                      <a:pt x="18" y="28"/>
                    </a:cubicBezTo>
                    <a:cubicBezTo>
                      <a:pt x="16" y="28"/>
                      <a:pt x="16" y="28"/>
                      <a:pt x="16" y="28"/>
                    </a:cubicBezTo>
                    <a:cubicBezTo>
                      <a:pt x="18" y="17"/>
                      <a:pt x="18" y="17"/>
                      <a:pt x="18" y="17"/>
                    </a:cubicBezTo>
                    <a:cubicBezTo>
                      <a:pt x="18" y="16"/>
                      <a:pt x="18" y="16"/>
                      <a:pt x="18" y="15"/>
                    </a:cubicBezTo>
                    <a:cubicBezTo>
                      <a:pt x="18" y="12"/>
                      <a:pt x="16" y="10"/>
                      <a:pt x="13" y="10"/>
                    </a:cubicBezTo>
                    <a:cubicBezTo>
                      <a:pt x="8" y="10"/>
                      <a:pt x="5" y="13"/>
                      <a:pt x="4" y="18"/>
                    </a:cubicBezTo>
                    <a:cubicBezTo>
                      <a:pt x="2" y="28"/>
                      <a:pt x="2" y="28"/>
                      <a:pt x="2" y="28"/>
                    </a:cubicBezTo>
                    <a:cubicBezTo>
                      <a:pt x="0" y="28"/>
                      <a:pt x="0" y="28"/>
                      <a:pt x="0" y="28"/>
                    </a:cubicBezTo>
                    <a:cubicBezTo>
                      <a:pt x="6" y="0"/>
                      <a:pt x="6" y="0"/>
                      <a:pt x="6" y="0"/>
                    </a:cubicBezTo>
                    <a:cubicBezTo>
                      <a:pt x="8" y="0"/>
                      <a:pt x="8" y="0"/>
                      <a:pt x="8" y="0"/>
                    </a:cubicBezTo>
                    <a:cubicBezTo>
                      <a:pt x="5" y="12"/>
                      <a:pt x="5" y="12"/>
                      <a:pt x="5" y="12"/>
                    </a:cubicBezTo>
                    <a:cubicBezTo>
                      <a:pt x="7" y="10"/>
                      <a:pt x="10" y="9"/>
                      <a:pt x="13" y="9"/>
                    </a:cubicBezTo>
                    <a:cubicBezTo>
                      <a:pt x="18" y="9"/>
                      <a:pt x="20" y="11"/>
                      <a:pt x="20"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0">
                <a:extLst>
                  <a:ext uri="{FF2B5EF4-FFF2-40B4-BE49-F238E27FC236}">
                    <a16:creationId xmlns:a16="http://schemas.microsoft.com/office/drawing/2014/main" id="{88D558C7-771B-4742-B29E-44A1E0784BFC}"/>
                  </a:ext>
                </a:extLst>
              </p:cNvPr>
              <p:cNvSpPr>
                <a:spLocks/>
              </p:cNvSpPr>
              <p:nvPr/>
            </p:nvSpPr>
            <p:spPr bwMode="auto">
              <a:xfrm>
                <a:off x="3522" y="3277"/>
                <a:ext cx="24" cy="62"/>
              </a:xfrm>
              <a:custGeom>
                <a:avLst/>
                <a:gdLst>
                  <a:gd name="T0" fmla="*/ 12 w 24"/>
                  <a:gd name="T1" fmla="*/ 0 h 62"/>
                  <a:gd name="T2" fmla="*/ 24 w 24"/>
                  <a:gd name="T3" fmla="*/ 0 h 62"/>
                  <a:gd name="T4" fmla="*/ 12 w 24"/>
                  <a:gd name="T5" fmla="*/ 62 h 62"/>
                  <a:gd name="T6" fmla="*/ 0 w 24"/>
                  <a:gd name="T7" fmla="*/ 62 h 62"/>
                  <a:gd name="T8" fmla="*/ 12 w 24"/>
                  <a:gd name="T9" fmla="*/ 0 h 62"/>
                </a:gdLst>
                <a:ahLst/>
                <a:cxnLst>
                  <a:cxn ang="0">
                    <a:pos x="T0" y="T1"/>
                  </a:cxn>
                  <a:cxn ang="0">
                    <a:pos x="T2" y="T3"/>
                  </a:cxn>
                  <a:cxn ang="0">
                    <a:pos x="T4" y="T5"/>
                  </a:cxn>
                  <a:cxn ang="0">
                    <a:pos x="T6" y="T7"/>
                  </a:cxn>
                  <a:cxn ang="0">
                    <a:pos x="T8" y="T9"/>
                  </a:cxn>
                </a:cxnLst>
                <a:rect l="0" t="0" r="r" b="b"/>
                <a:pathLst>
                  <a:path w="24" h="62">
                    <a:moveTo>
                      <a:pt x="12" y="0"/>
                    </a:moveTo>
                    <a:lnTo>
                      <a:pt x="24" y="0"/>
                    </a:lnTo>
                    <a:lnTo>
                      <a:pt x="12" y="62"/>
                    </a:lnTo>
                    <a:lnTo>
                      <a:pt x="0" y="62"/>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1">
                <a:extLst>
                  <a:ext uri="{FF2B5EF4-FFF2-40B4-BE49-F238E27FC236}">
                    <a16:creationId xmlns:a16="http://schemas.microsoft.com/office/drawing/2014/main" id="{75D13173-4679-4F6C-973E-F0D56B5ED3BC}"/>
                  </a:ext>
                </a:extLst>
              </p:cNvPr>
              <p:cNvSpPr>
                <a:spLocks/>
              </p:cNvSpPr>
              <p:nvPr/>
            </p:nvSpPr>
            <p:spPr bwMode="auto">
              <a:xfrm>
                <a:off x="3551" y="3282"/>
                <a:ext cx="33" cy="57"/>
              </a:xfrm>
              <a:custGeom>
                <a:avLst/>
                <a:gdLst>
                  <a:gd name="T0" fmla="*/ 6 w 14"/>
                  <a:gd name="T1" fmla="*/ 17 h 24"/>
                  <a:gd name="T2" fmla="*/ 6 w 14"/>
                  <a:gd name="T3" fmla="*/ 18 h 24"/>
                  <a:gd name="T4" fmla="*/ 9 w 14"/>
                  <a:gd name="T5" fmla="*/ 21 h 24"/>
                  <a:gd name="T6" fmla="*/ 11 w 14"/>
                  <a:gd name="T7" fmla="*/ 20 h 24"/>
                  <a:gd name="T8" fmla="*/ 12 w 14"/>
                  <a:gd name="T9" fmla="*/ 23 h 24"/>
                  <a:gd name="T10" fmla="*/ 7 w 14"/>
                  <a:gd name="T11" fmla="*/ 24 h 24"/>
                  <a:gd name="T12" fmla="*/ 1 w 14"/>
                  <a:gd name="T13" fmla="*/ 19 h 24"/>
                  <a:gd name="T14" fmla="*/ 2 w 14"/>
                  <a:gd name="T15" fmla="*/ 18 h 24"/>
                  <a:gd name="T16" fmla="*/ 3 w 14"/>
                  <a:gd name="T17" fmla="*/ 8 h 24"/>
                  <a:gd name="T18" fmla="*/ 0 w 14"/>
                  <a:gd name="T19" fmla="*/ 8 h 24"/>
                  <a:gd name="T20" fmla="*/ 1 w 14"/>
                  <a:gd name="T21" fmla="*/ 4 h 24"/>
                  <a:gd name="T22" fmla="*/ 4 w 14"/>
                  <a:gd name="T23" fmla="*/ 4 h 24"/>
                  <a:gd name="T24" fmla="*/ 5 w 14"/>
                  <a:gd name="T25" fmla="*/ 0 h 24"/>
                  <a:gd name="T26" fmla="*/ 10 w 14"/>
                  <a:gd name="T27" fmla="*/ 0 h 24"/>
                  <a:gd name="T28" fmla="*/ 9 w 14"/>
                  <a:gd name="T29" fmla="*/ 4 h 24"/>
                  <a:gd name="T30" fmla="*/ 14 w 14"/>
                  <a:gd name="T31" fmla="*/ 4 h 24"/>
                  <a:gd name="T32" fmla="*/ 14 w 14"/>
                  <a:gd name="T33" fmla="*/ 8 h 24"/>
                  <a:gd name="T34" fmla="*/ 8 w 14"/>
                  <a:gd name="T35" fmla="*/ 8 h 24"/>
                  <a:gd name="T36" fmla="*/ 6 w 14"/>
                  <a:gd name="T3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4">
                    <a:moveTo>
                      <a:pt x="6" y="17"/>
                    </a:moveTo>
                    <a:cubicBezTo>
                      <a:pt x="6" y="18"/>
                      <a:pt x="6" y="18"/>
                      <a:pt x="6" y="18"/>
                    </a:cubicBezTo>
                    <a:cubicBezTo>
                      <a:pt x="6" y="20"/>
                      <a:pt x="7" y="21"/>
                      <a:pt x="9" y="21"/>
                    </a:cubicBezTo>
                    <a:cubicBezTo>
                      <a:pt x="9" y="21"/>
                      <a:pt x="10" y="20"/>
                      <a:pt x="11" y="20"/>
                    </a:cubicBezTo>
                    <a:cubicBezTo>
                      <a:pt x="12" y="23"/>
                      <a:pt x="12" y="23"/>
                      <a:pt x="12" y="23"/>
                    </a:cubicBezTo>
                    <a:cubicBezTo>
                      <a:pt x="11" y="24"/>
                      <a:pt x="9" y="24"/>
                      <a:pt x="7" y="24"/>
                    </a:cubicBezTo>
                    <a:cubicBezTo>
                      <a:pt x="4" y="24"/>
                      <a:pt x="1" y="22"/>
                      <a:pt x="1" y="19"/>
                    </a:cubicBezTo>
                    <a:cubicBezTo>
                      <a:pt x="1" y="19"/>
                      <a:pt x="1" y="18"/>
                      <a:pt x="2" y="18"/>
                    </a:cubicBezTo>
                    <a:cubicBezTo>
                      <a:pt x="3" y="8"/>
                      <a:pt x="3" y="8"/>
                      <a:pt x="3" y="8"/>
                    </a:cubicBezTo>
                    <a:cubicBezTo>
                      <a:pt x="0" y="8"/>
                      <a:pt x="0" y="8"/>
                      <a:pt x="0" y="8"/>
                    </a:cubicBezTo>
                    <a:cubicBezTo>
                      <a:pt x="1" y="4"/>
                      <a:pt x="1" y="4"/>
                      <a:pt x="1" y="4"/>
                    </a:cubicBezTo>
                    <a:cubicBezTo>
                      <a:pt x="4" y="4"/>
                      <a:pt x="4" y="4"/>
                      <a:pt x="4" y="4"/>
                    </a:cubicBezTo>
                    <a:cubicBezTo>
                      <a:pt x="5" y="0"/>
                      <a:pt x="5" y="0"/>
                      <a:pt x="5" y="0"/>
                    </a:cubicBezTo>
                    <a:cubicBezTo>
                      <a:pt x="10" y="0"/>
                      <a:pt x="10" y="0"/>
                      <a:pt x="10" y="0"/>
                    </a:cubicBezTo>
                    <a:cubicBezTo>
                      <a:pt x="9" y="4"/>
                      <a:pt x="9" y="4"/>
                      <a:pt x="9" y="4"/>
                    </a:cubicBezTo>
                    <a:cubicBezTo>
                      <a:pt x="14" y="4"/>
                      <a:pt x="14" y="4"/>
                      <a:pt x="14" y="4"/>
                    </a:cubicBezTo>
                    <a:cubicBezTo>
                      <a:pt x="14" y="8"/>
                      <a:pt x="14" y="8"/>
                      <a:pt x="14" y="8"/>
                    </a:cubicBezTo>
                    <a:cubicBezTo>
                      <a:pt x="8" y="8"/>
                      <a:pt x="8" y="8"/>
                      <a:pt x="8" y="8"/>
                    </a:cubicBezTo>
                    <a:lnTo>
                      <a:pt x="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82">
                <a:extLst>
                  <a:ext uri="{FF2B5EF4-FFF2-40B4-BE49-F238E27FC236}">
                    <a16:creationId xmlns:a16="http://schemas.microsoft.com/office/drawing/2014/main" id="{B2F5DD01-C4FF-4505-8065-C69E63A4A590}"/>
                  </a:ext>
                </a:extLst>
              </p:cNvPr>
              <p:cNvSpPr>
                <a:spLocks noEditPoints="1"/>
              </p:cNvSpPr>
              <p:nvPr/>
            </p:nvSpPr>
            <p:spPr bwMode="auto">
              <a:xfrm>
                <a:off x="3587" y="3291"/>
                <a:ext cx="54" cy="48"/>
              </a:xfrm>
              <a:custGeom>
                <a:avLst/>
                <a:gdLst>
                  <a:gd name="T0" fmla="*/ 23 w 23"/>
                  <a:gd name="T1" fmla="*/ 0 h 20"/>
                  <a:gd name="T2" fmla="*/ 19 w 23"/>
                  <a:gd name="T3" fmla="*/ 20 h 20"/>
                  <a:gd name="T4" fmla="*/ 15 w 23"/>
                  <a:gd name="T5" fmla="*/ 20 h 20"/>
                  <a:gd name="T6" fmla="*/ 15 w 23"/>
                  <a:gd name="T7" fmla="*/ 18 h 20"/>
                  <a:gd name="T8" fmla="*/ 9 w 23"/>
                  <a:gd name="T9" fmla="*/ 20 h 20"/>
                  <a:gd name="T10" fmla="*/ 0 w 23"/>
                  <a:gd name="T11" fmla="*/ 12 h 20"/>
                  <a:gd name="T12" fmla="*/ 11 w 23"/>
                  <a:gd name="T13" fmla="*/ 0 h 20"/>
                  <a:gd name="T14" fmla="*/ 18 w 23"/>
                  <a:gd name="T15" fmla="*/ 3 h 20"/>
                  <a:gd name="T16" fmla="*/ 19 w 23"/>
                  <a:gd name="T17" fmla="*/ 0 h 20"/>
                  <a:gd name="T18" fmla="*/ 23 w 23"/>
                  <a:gd name="T19" fmla="*/ 0 h 20"/>
                  <a:gd name="T20" fmla="*/ 17 w 23"/>
                  <a:gd name="T21" fmla="*/ 9 h 20"/>
                  <a:gd name="T22" fmla="*/ 12 w 23"/>
                  <a:gd name="T23" fmla="*/ 4 h 20"/>
                  <a:gd name="T24" fmla="*/ 5 w 23"/>
                  <a:gd name="T25" fmla="*/ 11 h 20"/>
                  <a:gd name="T26" fmla="*/ 10 w 23"/>
                  <a:gd name="T27" fmla="*/ 16 h 20"/>
                  <a:gd name="T28" fmla="*/ 17 w 23"/>
                  <a:gd name="T2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0">
                    <a:moveTo>
                      <a:pt x="23" y="0"/>
                    </a:moveTo>
                    <a:cubicBezTo>
                      <a:pt x="19" y="20"/>
                      <a:pt x="19" y="20"/>
                      <a:pt x="19" y="20"/>
                    </a:cubicBezTo>
                    <a:cubicBezTo>
                      <a:pt x="15" y="20"/>
                      <a:pt x="15" y="20"/>
                      <a:pt x="15" y="20"/>
                    </a:cubicBezTo>
                    <a:cubicBezTo>
                      <a:pt x="15" y="18"/>
                      <a:pt x="15" y="18"/>
                      <a:pt x="15" y="18"/>
                    </a:cubicBezTo>
                    <a:cubicBezTo>
                      <a:pt x="14" y="20"/>
                      <a:pt x="12" y="20"/>
                      <a:pt x="9" y="20"/>
                    </a:cubicBezTo>
                    <a:cubicBezTo>
                      <a:pt x="4" y="20"/>
                      <a:pt x="0" y="17"/>
                      <a:pt x="0" y="12"/>
                    </a:cubicBezTo>
                    <a:cubicBezTo>
                      <a:pt x="0" y="5"/>
                      <a:pt x="5" y="0"/>
                      <a:pt x="11" y="0"/>
                    </a:cubicBezTo>
                    <a:cubicBezTo>
                      <a:pt x="14" y="0"/>
                      <a:pt x="17" y="1"/>
                      <a:pt x="18" y="3"/>
                    </a:cubicBezTo>
                    <a:cubicBezTo>
                      <a:pt x="19" y="0"/>
                      <a:pt x="19" y="0"/>
                      <a:pt x="19" y="0"/>
                    </a:cubicBezTo>
                    <a:lnTo>
                      <a:pt x="23" y="0"/>
                    </a:lnTo>
                    <a:close/>
                    <a:moveTo>
                      <a:pt x="17" y="9"/>
                    </a:moveTo>
                    <a:cubicBezTo>
                      <a:pt x="17" y="6"/>
                      <a:pt x="15" y="4"/>
                      <a:pt x="12" y="4"/>
                    </a:cubicBezTo>
                    <a:cubicBezTo>
                      <a:pt x="8" y="4"/>
                      <a:pt x="5" y="7"/>
                      <a:pt x="5" y="11"/>
                    </a:cubicBezTo>
                    <a:cubicBezTo>
                      <a:pt x="5" y="15"/>
                      <a:pt x="7" y="16"/>
                      <a:pt x="10" y="16"/>
                    </a:cubicBezTo>
                    <a:cubicBezTo>
                      <a:pt x="14" y="16"/>
                      <a:pt x="17" y="13"/>
                      <a:pt x="17"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83">
                <a:extLst>
                  <a:ext uri="{FF2B5EF4-FFF2-40B4-BE49-F238E27FC236}">
                    <a16:creationId xmlns:a16="http://schemas.microsoft.com/office/drawing/2014/main" id="{2E254CF0-0427-42C8-B97F-4234ACECF26A}"/>
                  </a:ext>
                </a:extLst>
              </p:cNvPr>
              <p:cNvSpPr>
                <a:spLocks/>
              </p:cNvSpPr>
              <p:nvPr/>
            </p:nvSpPr>
            <p:spPr bwMode="auto">
              <a:xfrm>
                <a:off x="3648" y="3272"/>
                <a:ext cx="24" cy="67"/>
              </a:xfrm>
              <a:custGeom>
                <a:avLst/>
                <a:gdLst>
                  <a:gd name="T0" fmla="*/ 12 w 24"/>
                  <a:gd name="T1" fmla="*/ 0 h 67"/>
                  <a:gd name="T2" fmla="*/ 24 w 24"/>
                  <a:gd name="T3" fmla="*/ 0 h 67"/>
                  <a:gd name="T4" fmla="*/ 10 w 24"/>
                  <a:gd name="T5" fmla="*/ 67 h 67"/>
                  <a:gd name="T6" fmla="*/ 0 w 24"/>
                  <a:gd name="T7" fmla="*/ 67 h 67"/>
                  <a:gd name="T8" fmla="*/ 12 w 24"/>
                  <a:gd name="T9" fmla="*/ 0 h 67"/>
                </a:gdLst>
                <a:ahLst/>
                <a:cxnLst>
                  <a:cxn ang="0">
                    <a:pos x="T0" y="T1"/>
                  </a:cxn>
                  <a:cxn ang="0">
                    <a:pos x="T2" y="T3"/>
                  </a:cxn>
                  <a:cxn ang="0">
                    <a:pos x="T4" y="T5"/>
                  </a:cxn>
                  <a:cxn ang="0">
                    <a:pos x="T6" y="T7"/>
                  </a:cxn>
                  <a:cxn ang="0">
                    <a:pos x="T8" y="T9"/>
                  </a:cxn>
                </a:cxnLst>
                <a:rect l="0" t="0" r="r" b="b"/>
                <a:pathLst>
                  <a:path w="24" h="67">
                    <a:moveTo>
                      <a:pt x="12" y="0"/>
                    </a:moveTo>
                    <a:lnTo>
                      <a:pt x="24" y="0"/>
                    </a:lnTo>
                    <a:lnTo>
                      <a:pt x="10" y="67"/>
                    </a:lnTo>
                    <a:lnTo>
                      <a:pt x="0" y="67"/>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84">
                <a:extLst>
                  <a:ext uri="{FF2B5EF4-FFF2-40B4-BE49-F238E27FC236}">
                    <a16:creationId xmlns:a16="http://schemas.microsoft.com/office/drawing/2014/main" id="{952AC8BA-0DB1-4895-AC08-CA3DDDFCBE28}"/>
                  </a:ext>
                </a:extLst>
              </p:cNvPr>
              <p:cNvSpPr>
                <a:spLocks noEditPoints="1"/>
              </p:cNvSpPr>
              <p:nvPr/>
            </p:nvSpPr>
            <p:spPr bwMode="auto">
              <a:xfrm>
                <a:off x="3672" y="3270"/>
                <a:ext cx="26" cy="69"/>
              </a:xfrm>
              <a:custGeom>
                <a:avLst/>
                <a:gdLst>
                  <a:gd name="T0" fmla="*/ 4 w 11"/>
                  <a:gd name="T1" fmla="*/ 9 h 29"/>
                  <a:gd name="T2" fmla="*/ 9 w 11"/>
                  <a:gd name="T3" fmla="*/ 9 h 29"/>
                  <a:gd name="T4" fmla="*/ 5 w 11"/>
                  <a:gd name="T5" fmla="*/ 29 h 29"/>
                  <a:gd name="T6" fmla="*/ 0 w 11"/>
                  <a:gd name="T7" fmla="*/ 29 h 29"/>
                  <a:gd name="T8" fmla="*/ 4 w 11"/>
                  <a:gd name="T9" fmla="*/ 9 h 29"/>
                  <a:gd name="T10" fmla="*/ 5 w 11"/>
                  <a:gd name="T11" fmla="*/ 3 h 29"/>
                  <a:gd name="T12" fmla="*/ 8 w 11"/>
                  <a:gd name="T13" fmla="*/ 0 h 29"/>
                  <a:gd name="T14" fmla="*/ 11 w 11"/>
                  <a:gd name="T15" fmla="*/ 3 h 29"/>
                  <a:gd name="T16" fmla="*/ 8 w 11"/>
                  <a:gd name="T17" fmla="*/ 6 h 29"/>
                  <a:gd name="T18" fmla="*/ 5 w 11"/>
                  <a:gd name="T1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4" y="9"/>
                    </a:moveTo>
                    <a:cubicBezTo>
                      <a:pt x="9" y="9"/>
                      <a:pt x="9" y="9"/>
                      <a:pt x="9" y="9"/>
                    </a:cubicBezTo>
                    <a:cubicBezTo>
                      <a:pt x="5" y="29"/>
                      <a:pt x="5" y="29"/>
                      <a:pt x="5" y="29"/>
                    </a:cubicBezTo>
                    <a:cubicBezTo>
                      <a:pt x="0" y="29"/>
                      <a:pt x="0" y="29"/>
                      <a:pt x="0" y="29"/>
                    </a:cubicBezTo>
                    <a:lnTo>
                      <a:pt x="4" y="9"/>
                    </a:lnTo>
                    <a:close/>
                    <a:moveTo>
                      <a:pt x="5" y="3"/>
                    </a:moveTo>
                    <a:cubicBezTo>
                      <a:pt x="5" y="2"/>
                      <a:pt x="6" y="0"/>
                      <a:pt x="8" y="0"/>
                    </a:cubicBezTo>
                    <a:cubicBezTo>
                      <a:pt x="10" y="0"/>
                      <a:pt x="11" y="1"/>
                      <a:pt x="11" y="3"/>
                    </a:cubicBezTo>
                    <a:cubicBezTo>
                      <a:pt x="11" y="5"/>
                      <a:pt x="10" y="6"/>
                      <a:pt x="8" y="6"/>
                    </a:cubicBezTo>
                    <a:cubicBezTo>
                      <a:pt x="6" y="6"/>
                      <a:pt x="5" y="5"/>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85">
                <a:extLst>
                  <a:ext uri="{FF2B5EF4-FFF2-40B4-BE49-F238E27FC236}">
                    <a16:creationId xmlns:a16="http://schemas.microsoft.com/office/drawing/2014/main" id="{0B5E3161-79A1-4DA3-A17F-3156DD90D215}"/>
                  </a:ext>
                </a:extLst>
              </p:cNvPr>
              <p:cNvSpPr>
                <a:spLocks noEditPoints="1"/>
              </p:cNvSpPr>
              <p:nvPr/>
            </p:nvSpPr>
            <p:spPr bwMode="auto">
              <a:xfrm>
                <a:off x="3698" y="3291"/>
                <a:ext cx="57" cy="48"/>
              </a:xfrm>
              <a:custGeom>
                <a:avLst/>
                <a:gdLst>
                  <a:gd name="T0" fmla="*/ 24 w 24"/>
                  <a:gd name="T1" fmla="*/ 0 h 20"/>
                  <a:gd name="T2" fmla="*/ 20 w 24"/>
                  <a:gd name="T3" fmla="*/ 20 h 20"/>
                  <a:gd name="T4" fmla="*/ 15 w 24"/>
                  <a:gd name="T5" fmla="*/ 20 h 20"/>
                  <a:gd name="T6" fmla="*/ 16 w 24"/>
                  <a:gd name="T7" fmla="*/ 18 h 20"/>
                  <a:gd name="T8" fmla="*/ 9 w 24"/>
                  <a:gd name="T9" fmla="*/ 20 h 20"/>
                  <a:gd name="T10" fmla="*/ 0 w 24"/>
                  <a:gd name="T11" fmla="*/ 12 h 20"/>
                  <a:gd name="T12" fmla="*/ 12 w 24"/>
                  <a:gd name="T13" fmla="*/ 0 h 20"/>
                  <a:gd name="T14" fmla="*/ 19 w 24"/>
                  <a:gd name="T15" fmla="*/ 3 h 20"/>
                  <a:gd name="T16" fmla="*/ 19 w 24"/>
                  <a:gd name="T17" fmla="*/ 0 h 20"/>
                  <a:gd name="T18" fmla="*/ 24 w 24"/>
                  <a:gd name="T19" fmla="*/ 0 h 20"/>
                  <a:gd name="T20" fmla="*/ 17 w 24"/>
                  <a:gd name="T21" fmla="*/ 9 h 20"/>
                  <a:gd name="T22" fmla="*/ 12 w 24"/>
                  <a:gd name="T23" fmla="*/ 4 h 20"/>
                  <a:gd name="T24" fmla="*/ 5 w 24"/>
                  <a:gd name="T25" fmla="*/ 11 h 20"/>
                  <a:gd name="T26" fmla="*/ 11 w 24"/>
                  <a:gd name="T27" fmla="*/ 16 h 20"/>
                  <a:gd name="T28" fmla="*/ 17 w 24"/>
                  <a:gd name="T2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0">
                    <a:moveTo>
                      <a:pt x="24" y="0"/>
                    </a:moveTo>
                    <a:cubicBezTo>
                      <a:pt x="20" y="20"/>
                      <a:pt x="20" y="20"/>
                      <a:pt x="20" y="20"/>
                    </a:cubicBezTo>
                    <a:cubicBezTo>
                      <a:pt x="15" y="20"/>
                      <a:pt x="15" y="20"/>
                      <a:pt x="15" y="20"/>
                    </a:cubicBezTo>
                    <a:cubicBezTo>
                      <a:pt x="16" y="18"/>
                      <a:pt x="16" y="18"/>
                      <a:pt x="16" y="18"/>
                    </a:cubicBezTo>
                    <a:cubicBezTo>
                      <a:pt x="14" y="20"/>
                      <a:pt x="12" y="20"/>
                      <a:pt x="9" y="20"/>
                    </a:cubicBezTo>
                    <a:cubicBezTo>
                      <a:pt x="4" y="20"/>
                      <a:pt x="0" y="17"/>
                      <a:pt x="0" y="12"/>
                    </a:cubicBezTo>
                    <a:cubicBezTo>
                      <a:pt x="0" y="5"/>
                      <a:pt x="5" y="0"/>
                      <a:pt x="12" y="0"/>
                    </a:cubicBezTo>
                    <a:cubicBezTo>
                      <a:pt x="15" y="0"/>
                      <a:pt x="17" y="1"/>
                      <a:pt x="19" y="3"/>
                    </a:cubicBezTo>
                    <a:cubicBezTo>
                      <a:pt x="19" y="0"/>
                      <a:pt x="19" y="0"/>
                      <a:pt x="19" y="0"/>
                    </a:cubicBezTo>
                    <a:lnTo>
                      <a:pt x="24" y="0"/>
                    </a:lnTo>
                    <a:close/>
                    <a:moveTo>
                      <a:pt x="17" y="9"/>
                    </a:moveTo>
                    <a:cubicBezTo>
                      <a:pt x="17" y="6"/>
                      <a:pt x="15" y="4"/>
                      <a:pt x="12" y="4"/>
                    </a:cubicBezTo>
                    <a:cubicBezTo>
                      <a:pt x="8" y="4"/>
                      <a:pt x="5" y="7"/>
                      <a:pt x="5" y="11"/>
                    </a:cubicBezTo>
                    <a:cubicBezTo>
                      <a:pt x="5" y="15"/>
                      <a:pt x="7" y="16"/>
                      <a:pt x="11" y="16"/>
                    </a:cubicBezTo>
                    <a:cubicBezTo>
                      <a:pt x="14" y="16"/>
                      <a:pt x="17" y="13"/>
                      <a:pt x="17"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86">
                <a:extLst>
                  <a:ext uri="{FF2B5EF4-FFF2-40B4-BE49-F238E27FC236}">
                    <a16:creationId xmlns:a16="http://schemas.microsoft.com/office/drawing/2014/main" id="{767D2906-8A8F-447A-91D8-BD4D3163260A}"/>
                  </a:ext>
                </a:extLst>
              </p:cNvPr>
              <p:cNvSpPr>
                <a:spLocks/>
              </p:cNvSpPr>
              <p:nvPr/>
            </p:nvSpPr>
            <p:spPr bwMode="auto">
              <a:xfrm>
                <a:off x="3760" y="3291"/>
                <a:ext cx="52" cy="48"/>
              </a:xfrm>
              <a:custGeom>
                <a:avLst/>
                <a:gdLst>
                  <a:gd name="T0" fmla="*/ 22 w 22"/>
                  <a:gd name="T1" fmla="*/ 7 h 20"/>
                  <a:gd name="T2" fmla="*/ 22 w 22"/>
                  <a:gd name="T3" fmla="*/ 9 h 20"/>
                  <a:gd name="T4" fmla="*/ 20 w 22"/>
                  <a:gd name="T5" fmla="*/ 20 h 20"/>
                  <a:gd name="T6" fmla="*/ 15 w 22"/>
                  <a:gd name="T7" fmla="*/ 20 h 20"/>
                  <a:gd name="T8" fmla="*/ 17 w 22"/>
                  <a:gd name="T9" fmla="*/ 9 h 20"/>
                  <a:gd name="T10" fmla="*/ 17 w 22"/>
                  <a:gd name="T11" fmla="*/ 8 h 20"/>
                  <a:gd name="T12" fmla="*/ 13 w 22"/>
                  <a:gd name="T13" fmla="*/ 4 h 20"/>
                  <a:gd name="T14" fmla="*/ 7 w 22"/>
                  <a:gd name="T15" fmla="*/ 10 h 20"/>
                  <a:gd name="T16" fmla="*/ 5 w 22"/>
                  <a:gd name="T17" fmla="*/ 20 h 20"/>
                  <a:gd name="T18" fmla="*/ 0 w 22"/>
                  <a:gd name="T19" fmla="*/ 20 h 20"/>
                  <a:gd name="T20" fmla="*/ 4 w 22"/>
                  <a:gd name="T21" fmla="*/ 0 h 20"/>
                  <a:gd name="T22" fmla="*/ 8 w 22"/>
                  <a:gd name="T23" fmla="*/ 0 h 20"/>
                  <a:gd name="T24" fmla="*/ 8 w 22"/>
                  <a:gd name="T25" fmla="*/ 2 h 20"/>
                  <a:gd name="T26" fmla="*/ 15 w 22"/>
                  <a:gd name="T27" fmla="*/ 0 h 20"/>
                  <a:gd name="T28" fmla="*/ 22 w 22"/>
                  <a:gd name="T2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0">
                    <a:moveTo>
                      <a:pt x="22" y="7"/>
                    </a:moveTo>
                    <a:cubicBezTo>
                      <a:pt x="22" y="7"/>
                      <a:pt x="22" y="8"/>
                      <a:pt x="22" y="9"/>
                    </a:cubicBezTo>
                    <a:cubicBezTo>
                      <a:pt x="20" y="20"/>
                      <a:pt x="20" y="20"/>
                      <a:pt x="20" y="20"/>
                    </a:cubicBezTo>
                    <a:cubicBezTo>
                      <a:pt x="15" y="20"/>
                      <a:pt x="15" y="20"/>
                      <a:pt x="15" y="20"/>
                    </a:cubicBezTo>
                    <a:cubicBezTo>
                      <a:pt x="17" y="9"/>
                      <a:pt x="17" y="9"/>
                      <a:pt x="17" y="9"/>
                    </a:cubicBezTo>
                    <a:cubicBezTo>
                      <a:pt x="17" y="9"/>
                      <a:pt x="17" y="8"/>
                      <a:pt x="17" y="8"/>
                    </a:cubicBezTo>
                    <a:cubicBezTo>
                      <a:pt x="17" y="5"/>
                      <a:pt x="16" y="4"/>
                      <a:pt x="13" y="4"/>
                    </a:cubicBezTo>
                    <a:cubicBezTo>
                      <a:pt x="10" y="4"/>
                      <a:pt x="8" y="6"/>
                      <a:pt x="7" y="10"/>
                    </a:cubicBezTo>
                    <a:cubicBezTo>
                      <a:pt x="5" y="20"/>
                      <a:pt x="5" y="20"/>
                      <a:pt x="5" y="20"/>
                    </a:cubicBezTo>
                    <a:cubicBezTo>
                      <a:pt x="0" y="20"/>
                      <a:pt x="0" y="20"/>
                      <a:pt x="0" y="20"/>
                    </a:cubicBezTo>
                    <a:cubicBezTo>
                      <a:pt x="4" y="0"/>
                      <a:pt x="4" y="0"/>
                      <a:pt x="4" y="0"/>
                    </a:cubicBezTo>
                    <a:cubicBezTo>
                      <a:pt x="8" y="0"/>
                      <a:pt x="8" y="0"/>
                      <a:pt x="8" y="0"/>
                    </a:cubicBezTo>
                    <a:cubicBezTo>
                      <a:pt x="8" y="2"/>
                      <a:pt x="8" y="2"/>
                      <a:pt x="8" y="2"/>
                    </a:cubicBezTo>
                    <a:cubicBezTo>
                      <a:pt x="10" y="1"/>
                      <a:pt x="12" y="0"/>
                      <a:pt x="15" y="0"/>
                    </a:cubicBezTo>
                    <a:cubicBezTo>
                      <a:pt x="19" y="0"/>
                      <a:pt x="22" y="2"/>
                      <a:pt x="22"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Rectangle 87">
                <a:extLst>
                  <a:ext uri="{FF2B5EF4-FFF2-40B4-BE49-F238E27FC236}">
                    <a16:creationId xmlns:a16="http://schemas.microsoft.com/office/drawing/2014/main" id="{28D29AD9-3AA7-4798-B3CA-D30EA47BE7EF}"/>
                  </a:ext>
                </a:extLst>
              </p:cNvPr>
              <p:cNvSpPr>
                <a:spLocks noChangeArrowheads="1"/>
              </p:cNvSpPr>
              <p:nvPr/>
            </p:nvSpPr>
            <p:spPr bwMode="auto">
              <a:xfrm>
                <a:off x="459" y="808"/>
                <a:ext cx="1299" cy="67"/>
              </a:xfrm>
              <a:prstGeom prst="rect">
                <a:avLst/>
              </a:prstGeom>
              <a:solidFill>
                <a:srgbClr val="455A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88">
                <a:extLst>
                  <a:ext uri="{FF2B5EF4-FFF2-40B4-BE49-F238E27FC236}">
                    <a16:creationId xmlns:a16="http://schemas.microsoft.com/office/drawing/2014/main" id="{90960CA1-C6F4-4E0F-8837-47F0F4AD42E1}"/>
                  </a:ext>
                </a:extLst>
              </p:cNvPr>
              <p:cNvSpPr>
                <a:spLocks noChangeArrowheads="1"/>
              </p:cNvSpPr>
              <p:nvPr/>
            </p:nvSpPr>
            <p:spPr bwMode="auto">
              <a:xfrm>
                <a:off x="459" y="808"/>
                <a:ext cx="1299"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89">
                <a:extLst>
                  <a:ext uri="{FF2B5EF4-FFF2-40B4-BE49-F238E27FC236}">
                    <a16:creationId xmlns:a16="http://schemas.microsoft.com/office/drawing/2014/main" id="{BCA03796-AF8C-4A35-91F6-34F587412316}"/>
                  </a:ext>
                </a:extLst>
              </p:cNvPr>
              <p:cNvSpPr>
                <a:spLocks/>
              </p:cNvSpPr>
              <p:nvPr/>
            </p:nvSpPr>
            <p:spPr bwMode="auto">
              <a:xfrm>
                <a:off x="1067" y="13"/>
                <a:ext cx="454" cy="527"/>
              </a:xfrm>
              <a:custGeom>
                <a:avLst/>
                <a:gdLst>
                  <a:gd name="T0" fmla="*/ 191 w 191"/>
                  <a:gd name="T1" fmla="*/ 50 h 222"/>
                  <a:gd name="T2" fmla="*/ 190 w 191"/>
                  <a:gd name="T3" fmla="*/ 49 h 222"/>
                  <a:gd name="T4" fmla="*/ 189 w 191"/>
                  <a:gd name="T5" fmla="*/ 46 h 222"/>
                  <a:gd name="T6" fmla="*/ 183 w 191"/>
                  <a:gd name="T7" fmla="*/ 37 h 222"/>
                  <a:gd name="T8" fmla="*/ 155 w 191"/>
                  <a:gd name="T9" fmla="*/ 10 h 222"/>
                  <a:gd name="T10" fmla="*/ 129 w 191"/>
                  <a:gd name="T11" fmla="*/ 1 h 222"/>
                  <a:gd name="T12" fmla="*/ 98 w 191"/>
                  <a:gd name="T13" fmla="*/ 4 h 222"/>
                  <a:gd name="T14" fmla="*/ 71 w 191"/>
                  <a:gd name="T15" fmla="*/ 26 h 222"/>
                  <a:gd name="T16" fmla="*/ 60 w 191"/>
                  <a:gd name="T17" fmla="*/ 61 h 222"/>
                  <a:gd name="T18" fmla="*/ 52 w 191"/>
                  <a:gd name="T19" fmla="*/ 78 h 222"/>
                  <a:gd name="T20" fmla="*/ 39 w 191"/>
                  <a:gd name="T21" fmla="*/ 90 h 222"/>
                  <a:gd name="T22" fmla="*/ 25 w 191"/>
                  <a:gd name="T23" fmla="*/ 101 h 222"/>
                  <a:gd name="T24" fmla="*/ 14 w 191"/>
                  <a:gd name="T25" fmla="*/ 113 h 222"/>
                  <a:gd name="T26" fmla="*/ 2 w 191"/>
                  <a:gd name="T27" fmla="*/ 142 h 222"/>
                  <a:gd name="T28" fmla="*/ 0 w 191"/>
                  <a:gd name="T29" fmla="*/ 170 h 222"/>
                  <a:gd name="T30" fmla="*/ 7 w 191"/>
                  <a:gd name="T31" fmla="*/ 208 h 222"/>
                  <a:gd name="T32" fmla="*/ 10 w 191"/>
                  <a:gd name="T33" fmla="*/ 219 h 222"/>
                  <a:gd name="T34" fmla="*/ 11 w 191"/>
                  <a:gd name="T35" fmla="*/ 222 h 222"/>
                  <a:gd name="T36" fmla="*/ 10 w 191"/>
                  <a:gd name="T37" fmla="*/ 218 h 222"/>
                  <a:gd name="T38" fmla="*/ 8 w 191"/>
                  <a:gd name="T39" fmla="*/ 208 h 222"/>
                  <a:gd name="T40" fmla="*/ 2 w 191"/>
                  <a:gd name="T41" fmla="*/ 169 h 222"/>
                  <a:gd name="T42" fmla="*/ 4 w 191"/>
                  <a:gd name="T43" fmla="*/ 143 h 222"/>
                  <a:gd name="T44" fmla="*/ 15 w 191"/>
                  <a:gd name="T45" fmla="*/ 115 h 222"/>
                  <a:gd name="T46" fmla="*/ 27 w 191"/>
                  <a:gd name="T47" fmla="*/ 102 h 222"/>
                  <a:gd name="T48" fmla="*/ 41 w 191"/>
                  <a:gd name="T49" fmla="*/ 92 h 222"/>
                  <a:gd name="T50" fmla="*/ 54 w 191"/>
                  <a:gd name="T51" fmla="*/ 79 h 222"/>
                  <a:gd name="T52" fmla="*/ 62 w 191"/>
                  <a:gd name="T53" fmla="*/ 62 h 222"/>
                  <a:gd name="T54" fmla="*/ 73 w 191"/>
                  <a:gd name="T55" fmla="*/ 27 h 222"/>
                  <a:gd name="T56" fmla="*/ 99 w 191"/>
                  <a:gd name="T57" fmla="*/ 6 h 222"/>
                  <a:gd name="T58" fmla="*/ 129 w 191"/>
                  <a:gd name="T59" fmla="*/ 3 h 222"/>
                  <a:gd name="T60" fmla="*/ 154 w 191"/>
                  <a:gd name="T61" fmla="*/ 12 h 222"/>
                  <a:gd name="T62" fmla="*/ 182 w 191"/>
                  <a:gd name="T63" fmla="*/ 38 h 222"/>
                  <a:gd name="T64" fmla="*/ 188 w 191"/>
                  <a:gd name="T65" fmla="*/ 47 h 222"/>
                  <a:gd name="T66" fmla="*/ 191 w 191"/>
                  <a:gd name="T67" fmla="*/ 5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1" h="222">
                    <a:moveTo>
                      <a:pt x="191" y="50"/>
                    </a:moveTo>
                    <a:cubicBezTo>
                      <a:pt x="191" y="50"/>
                      <a:pt x="190" y="49"/>
                      <a:pt x="190" y="49"/>
                    </a:cubicBezTo>
                    <a:cubicBezTo>
                      <a:pt x="190" y="48"/>
                      <a:pt x="189" y="47"/>
                      <a:pt x="189" y="46"/>
                    </a:cubicBezTo>
                    <a:cubicBezTo>
                      <a:pt x="188" y="44"/>
                      <a:pt x="186" y="41"/>
                      <a:pt x="183" y="37"/>
                    </a:cubicBezTo>
                    <a:cubicBezTo>
                      <a:pt x="178" y="30"/>
                      <a:pt x="169" y="19"/>
                      <a:pt x="155" y="10"/>
                    </a:cubicBezTo>
                    <a:cubicBezTo>
                      <a:pt x="147" y="6"/>
                      <a:pt x="139" y="2"/>
                      <a:pt x="129" y="1"/>
                    </a:cubicBezTo>
                    <a:cubicBezTo>
                      <a:pt x="119" y="0"/>
                      <a:pt x="108" y="0"/>
                      <a:pt x="98" y="4"/>
                    </a:cubicBezTo>
                    <a:cubicBezTo>
                      <a:pt x="87" y="8"/>
                      <a:pt x="77" y="15"/>
                      <a:pt x="71" y="26"/>
                    </a:cubicBezTo>
                    <a:cubicBezTo>
                      <a:pt x="65" y="37"/>
                      <a:pt x="63" y="49"/>
                      <a:pt x="60" y="61"/>
                    </a:cubicBezTo>
                    <a:cubicBezTo>
                      <a:pt x="58" y="67"/>
                      <a:pt x="55" y="73"/>
                      <a:pt x="52" y="78"/>
                    </a:cubicBezTo>
                    <a:cubicBezTo>
                      <a:pt x="49" y="83"/>
                      <a:pt x="44" y="87"/>
                      <a:pt x="39" y="90"/>
                    </a:cubicBezTo>
                    <a:cubicBezTo>
                      <a:pt x="35" y="94"/>
                      <a:pt x="30" y="97"/>
                      <a:pt x="25" y="101"/>
                    </a:cubicBezTo>
                    <a:cubicBezTo>
                      <a:pt x="21" y="105"/>
                      <a:pt x="17" y="109"/>
                      <a:pt x="14" y="113"/>
                    </a:cubicBezTo>
                    <a:cubicBezTo>
                      <a:pt x="7" y="123"/>
                      <a:pt x="4" y="133"/>
                      <a:pt x="2" y="142"/>
                    </a:cubicBezTo>
                    <a:cubicBezTo>
                      <a:pt x="0" y="152"/>
                      <a:pt x="0" y="161"/>
                      <a:pt x="0" y="170"/>
                    </a:cubicBezTo>
                    <a:cubicBezTo>
                      <a:pt x="1" y="186"/>
                      <a:pt x="5" y="199"/>
                      <a:pt x="7" y="208"/>
                    </a:cubicBezTo>
                    <a:cubicBezTo>
                      <a:pt x="8" y="213"/>
                      <a:pt x="9" y="216"/>
                      <a:pt x="10" y="219"/>
                    </a:cubicBezTo>
                    <a:cubicBezTo>
                      <a:pt x="11" y="221"/>
                      <a:pt x="11" y="222"/>
                      <a:pt x="11" y="222"/>
                    </a:cubicBezTo>
                    <a:cubicBezTo>
                      <a:pt x="11" y="222"/>
                      <a:pt x="11" y="221"/>
                      <a:pt x="10" y="218"/>
                    </a:cubicBezTo>
                    <a:cubicBezTo>
                      <a:pt x="10" y="216"/>
                      <a:pt x="9" y="212"/>
                      <a:pt x="8" y="208"/>
                    </a:cubicBezTo>
                    <a:cubicBezTo>
                      <a:pt x="6" y="199"/>
                      <a:pt x="3" y="186"/>
                      <a:pt x="2" y="169"/>
                    </a:cubicBezTo>
                    <a:cubicBezTo>
                      <a:pt x="1" y="161"/>
                      <a:pt x="2" y="152"/>
                      <a:pt x="4" y="143"/>
                    </a:cubicBezTo>
                    <a:cubicBezTo>
                      <a:pt x="6" y="133"/>
                      <a:pt x="9" y="123"/>
                      <a:pt x="15" y="115"/>
                    </a:cubicBezTo>
                    <a:cubicBezTo>
                      <a:pt x="18" y="110"/>
                      <a:pt x="22" y="106"/>
                      <a:pt x="27" y="102"/>
                    </a:cubicBezTo>
                    <a:cubicBezTo>
                      <a:pt x="31" y="99"/>
                      <a:pt x="36" y="96"/>
                      <a:pt x="41" y="92"/>
                    </a:cubicBezTo>
                    <a:cubicBezTo>
                      <a:pt x="46" y="89"/>
                      <a:pt x="50" y="85"/>
                      <a:pt x="54" y="79"/>
                    </a:cubicBezTo>
                    <a:cubicBezTo>
                      <a:pt x="57" y="74"/>
                      <a:pt x="60" y="68"/>
                      <a:pt x="62" y="62"/>
                    </a:cubicBezTo>
                    <a:cubicBezTo>
                      <a:pt x="65" y="50"/>
                      <a:pt x="67" y="37"/>
                      <a:pt x="73" y="27"/>
                    </a:cubicBezTo>
                    <a:cubicBezTo>
                      <a:pt x="79" y="17"/>
                      <a:pt x="88" y="10"/>
                      <a:pt x="99" y="6"/>
                    </a:cubicBezTo>
                    <a:cubicBezTo>
                      <a:pt x="109" y="2"/>
                      <a:pt x="119" y="2"/>
                      <a:pt x="129" y="3"/>
                    </a:cubicBezTo>
                    <a:cubicBezTo>
                      <a:pt x="138" y="4"/>
                      <a:pt x="147" y="8"/>
                      <a:pt x="154" y="12"/>
                    </a:cubicBezTo>
                    <a:cubicBezTo>
                      <a:pt x="168" y="20"/>
                      <a:pt x="177" y="31"/>
                      <a:pt x="182" y="38"/>
                    </a:cubicBezTo>
                    <a:cubicBezTo>
                      <a:pt x="185" y="42"/>
                      <a:pt x="187" y="45"/>
                      <a:pt x="188" y="47"/>
                    </a:cubicBezTo>
                    <a:cubicBezTo>
                      <a:pt x="190" y="49"/>
                      <a:pt x="190" y="50"/>
                      <a:pt x="191" y="5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0">
                <a:extLst>
                  <a:ext uri="{FF2B5EF4-FFF2-40B4-BE49-F238E27FC236}">
                    <a16:creationId xmlns:a16="http://schemas.microsoft.com/office/drawing/2014/main" id="{887FDABB-7364-4E72-8A1A-AC2717A8510B}"/>
                  </a:ext>
                </a:extLst>
              </p:cNvPr>
              <p:cNvSpPr>
                <a:spLocks/>
              </p:cNvSpPr>
              <p:nvPr/>
            </p:nvSpPr>
            <p:spPr bwMode="auto">
              <a:xfrm>
                <a:off x="1133" y="229"/>
                <a:ext cx="117" cy="147"/>
              </a:xfrm>
              <a:custGeom>
                <a:avLst/>
                <a:gdLst>
                  <a:gd name="T0" fmla="*/ 6 w 49"/>
                  <a:gd name="T1" fmla="*/ 3 h 62"/>
                  <a:gd name="T2" fmla="*/ 15 w 49"/>
                  <a:gd name="T3" fmla="*/ 3 h 62"/>
                  <a:gd name="T4" fmla="*/ 27 w 49"/>
                  <a:gd name="T5" fmla="*/ 8 h 62"/>
                  <a:gd name="T6" fmla="*/ 44 w 49"/>
                  <a:gd name="T7" fmla="*/ 61 h 62"/>
                  <a:gd name="T8" fmla="*/ 8 w 49"/>
                  <a:gd name="T9" fmla="*/ 43 h 62"/>
                  <a:gd name="T10" fmla="*/ 7 w 49"/>
                  <a:gd name="T11" fmla="*/ 2 h 62"/>
                </a:gdLst>
                <a:ahLst/>
                <a:cxnLst>
                  <a:cxn ang="0">
                    <a:pos x="T0" y="T1"/>
                  </a:cxn>
                  <a:cxn ang="0">
                    <a:pos x="T2" y="T3"/>
                  </a:cxn>
                  <a:cxn ang="0">
                    <a:pos x="T4" y="T5"/>
                  </a:cxn>
                  <a:cxn ang="0">
                    <a:pos x="T6" y="T7"/>
                  </a:cxn>
                  <a:cxn ang="0">
                    <a:pos x="T8" y="T9"/>
                  </a:cxn>
                  <a:cxn ang="0">
                    <a:pos x="T10" y="T11"/>
                  </a:cxn>
                </a:cxnLst>
                <a:rect l="0" t="0" r="r" b="b"/>
                <a:pathLst>
                  <a:path w="49" h="62">
                    <a:moveTo>
                      <a:pt x="6" y="3"/>
                    </a:moveTo>
                    <a:cubicBezTo>
                      <a:pt x="9" y="0"/>
                      <a:pt x="11" y="2"/>
                      <a:pt x="15" y="3"/>
                    </a:cubicBezTo>
                    <a:cubicBezTo>
                      <a:pt x="20" y="3"/>
                      <a:pt x="24" y="6"/>
                      <a:pt x="27" y="8"/>
                    </a:cubicBezTo>
                    <a:cubicBezTo>
                      <a:pt x="43" y="21"/>
                      <a:pt x="49" y="43"/>
                      <a:pt x="44" y="61"/>
                    </a:cubicBezTo>
                    <a:cubicBezTo>
                      <a:pt x="29" y="62"/>
                      <a:pt x="15" y="55"/>
                      <a:pt x="8" y="43"/>
                    </a:cubicBezTo>
                    <a:cubicBezTo>
                      <a:pt x="0" y="31"/>
                      <a:pt x="0" y="14"/>
                      <a:pt x="7" y="2"/>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1">
                <a:extLst>
                  <a:ext uri="{FF2B5EF4-FFF2-40B4-BE49-F238E27FC236}">
                    <a16:creationId xmlns:a16="http://schemas.microsoft.com/office/drawing/2014/main" id="{E5B71E61-6FEB-483C-B4E3-30C20D7ABFE0}"/>
                  </a:ext>
                </a:extLst>
              </p:cNvPr>
              <p:cNvSpPr>
                <a:spLocks/>
              </p:cNvSpPr>
              <p:nvPr/>
            </p:nvSpPr>
            <p:spPr bwMode="auto">
              <a:xfrm>
                <a:off x="1468" y="77"/>
                <a:ext cx="143" cy="116"/>
              </a:xfrm>
              <a:custGeom>
                <a:avLst/>
                <a:gdLst>
                  <a:gd name="T0" fmla="*/ 0 w 60"/>
                  <a:gd name="T1" fmla="*/ 5 h 49"/>
                  <a:gd name="T2" fmla="*/ 9 w 60"/>
                  <a:gd name="T3" fmla="*/ 1 h 49"/>
                  <a:gd name="T4" fmla="*/ 22 w 60"/>
                  <a:gd name="T5" fmla="*/ 1 h 49"/>
                  <a:gd name="T6" fmla="*/ 60 w 60"/>
                  <a:gd name="T7" fmla="*/ 42 h 49"/>
                  <a:gd name="T8" fmla="*/ 19 w 60"/>
                  <a:gd name="T9" fmla="*/ 40 h 49"/>
                  <a:gd name="T10" fmla="*/ 2 w 60"/>
                  <a:gd name="T11" fmla="*/ 4 h 49"/>
                </a:gdLst>
                <a:ahLst/>
                <a:cxnLst>
                  <a:cxn ang="0">
                    <a:pos x="T0" y="T1"/>
                  </a:cxn>
                  <a:cxn ang="0">
                    <a:pos x="T2" y="T3"/>
                  </a:cxn>
                  <a:cxn ang="0">
                    <a:pos x="T4" y="T5"/>
                  </a:cxn>
                  <a:cxn ang="0">
                    <a:pos x="T6" y="T7"/>
                  </a:cxn>
                  <a:cxn ang="0">
                    <a:pos x="T8" y="T9"/>
                  </a:cxn>
                  <a:cxn ang="0">
                    <a:pos x="T10" y="T11"/>
                  </a:cxn>
                </a:cxnLst>
                <a:rect l="0" t="0" r="r" b="b"/>
                <a:pathLst>
                  <a:path w="60" h="49">
                    <a:moveTo>
                      <a:pt x="0" y="5"/>
                    </a:moveTo>
                    <a:cubicBezTo>
                      <a:pt x="2" y="1"/>
                      <a:pt x="4" y="2"/>
                      <a:pt x="9" y="1"/>
                    </a:cubicBezTo>
                    <a:cubicBezTo>
                      <a:pt x="13" y="0"/>
                      <a:pt x="18" y="0"/>
                      <a:pt x="22" y="1"/>
                    </a:cubicBezTo>
                    <a:cubicBezTo>
                      <a:pt x="41" y="6"/>
                      <a:pt x="57" y="22"/>
                      <a:pt x="60" y="42"/>
                    </a:cubicBezTo>
                    <a:cubicBezTo>
                      <a:pt x="47" y="49"/>
                      <a:pt x="31" y="48"/>
                      <a:pt x="19" y="40"/>
                    </a:cubicBezTo>
                    <a:cubicBezTo>
                      <a:pt x="7" y="33"/>
                      <a:pt x="0" y="18"/>
                      <a:pt x="2" y="4"/>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92">
                <a:extLst>
                  <a:ext uri="{FF2B5EF4-FFF2-40B4-BE49-F238E27FC236}">
                    <a16:creationId xmlns:a16="http://schemas.microsoft.com/office/drawing/2014/main" id="{8868D5D9-1BCD-4EA5-8ADA-B9083C816C2A}"/>
                  </a:ext>
                </a:extLst>
              </p:cNvPr>
              <p:cNvSpPr>
                <a:spLocks/>
              </p:cNvSpPr>
              <p:nvPr/>
            </p:nvSpPr>
            <p:spPr bwMode="auto">
              <a:xfrm>
                <a:off x="1069" y="395"/>
                <a:ext cx="176" cy="81"/>
              </a:xfrm>
              <a:custGeom>
                <a:avLst/>
                <a:gdLst>
                  <a:gd name="T0" fmla="*/ 3 w 74"/>
                  <a:gd name="T1" fmla="*/ 16 h 34"/>
                  <a:gd name="T2" fmla="*/ 40 w 74"/>
                  <a:gd name="T3" fmla="*/ 0 h 34"/>
                  <a:gd name="T4" fmla="*/ 74 w 74"/>
                  <a:gd name="T5" fmla="*/ 20 h 34"/>
                  <a:gd name="T6" fmla="*/ 37 w 74"/>
                  <a:gd name="T7" fmla="*/ 34 h 34"/>
                  <a:gd name="T8" fmla="*/ 0 w 74"/>
                  <a:gd name="T9" fmla="*/ 19 h 34"/>
                </a:gdLst>
                <a:ahLst/>
                <a:cxnLst>
                  <a:cxn ang="0">
                    <a:pos x="T0" y="T1"/>
                  </a:cxn>
                  <a:cxn ang="0">
                    <a:pos x="T2" y="T3"/>
                  </a:cxn>
                  <a:cxn ang="0">
                    <a:pos x="T4" y="T5"/>
                  </a:cxn>
                  <a:cxn ang="0">
                    <a:pos x="T6" y="T7"/>
                  </a:cxn>
                  <a:cxn ang="0">
                    <a:pos x="T8" y="T9"/>
                  </a:cxn>
                </a:cxnLst>
                <a:rect l="0" t="0" r="r" b="b"/>
                <a:pathLst>
                  <a:path w="74" h="34">
                    <a:moveTo>
                      <a:pt x="3" y="16"/>
                    </a:moveTo>
                    <a:cubicBezTo>
                      <a:pt x="12" y="6"/>
                      <a:pt x="26" y="0"/>
                      <a:pt x="40" y="0"/>
                    </a:cubicBezTo>
                    <a:cubicBezTo>
                      <a:pt x="53" y="1"/>
                      <a:pt x="67" y="8"/>
                      <a:pt x="74" y="20"/>
                    </a:cubicBezTo>
                    <a:cubicBezTo>
                      <a:pt x="64" y="29"/>
                      <a:pt x="51" y="34"/>
                      <a:pt x="37" y="34"/>
                    </a:cubicBezTo>
                    <a:cubicBezTo>
                      <a:pt x="24" y="34"/>
                      <a:pt x="10" y="28"/>
                      <a:pt x="0" y="19"/>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93">
                <a:extLst>
                  <a:ext uri="{FF2B5EF4-FFF2-40B4-BE49-F238E27FC236}">
                    <a16:creationId xmlns:a16="http://schemas.microsoft.com/office/drawing/2014/main" id="{951A2D16-9CD3-465C-BF41-1F1AE119CF23}"/>
                  </a:ext>
                </a:extLst>
              </p:cNvPr>
              <p:cNvSpPr>
                <a:spLocks/>
              </p:cNvSpPr>
              <p:nvPr/>
            </p:nvSpPr>
            <p:spPr bwMode="auto">
              <a:xfrm>
                <a:off x="986" y="148"/>
                <a:ext cx="133" cy="138"/>
              </a:xfrm>
              <a:custGeom>
                <a:avLst/>
                <a:gdLst>
                  <a:gd name="T0" fmla="*/ 49 w 56"/>
                  <a:gd name="T1" fmla="*/ 58 h 58"/>
                  <a:gd name="T2" fmla="*/ 13 w 56"/>
                  <a:gd name="T3" fmla="*/ 41 h 58"/>
                  <a:gd name="T4" fmla="*/ 3 w 56"/>
                  <a:gd name="T5" fmla="*/ 3 h 58"/>
                  <a:gd name="T6" fmla="*/ 43 w 56"/>
                  <a:gd name="T7" fmla="*/ 16 h 58"/>
                  <a:gd name="T8" fmla="*/ 51 w 56"/>
                  <a:gd name="T9" fmla="*/ 57 h 58"/>
                </a:gdLst>
                <a:ahLst/>
                <a:cxnLst>
                  <a:cxn ang="0">
                    <a:pos x="T0" y="T1"/>
                  </a:cxn>
                  <a:cxn ang="0">
                    <a:pos x="T2" y="T3"/>
                  </a:cxn>
                  <a:cxn ang="0">
                    <a:pos x="T4" y="T5"/>
                  </a:cxn>
                  <a:cxn ang="0">
                    <a:pos x="T6" y="T7"/>
                  </a:cxn>
                  <a:cxn ang="0">
                    <a:pos x="T8" y="T9"/>
                  </a:cxn>
                </a:cxnLst>
                <a:rect l="0" t="0" r="r" b="b"/>
                <a:pathLst>
                  <a:path w="56" h="58">
                    <a:moveTo>
                      <a:pt x="49" y="58"/>
                    </a:moveTo>
                    <a:cubicBezTo>
                      <a:pt x="35" y="58"/>
                      <a:pt x="22" y="52"/>
                      <a:pt x="13" y="41"/>
                    </a:cubicBezTo>
                    <a:cubicBezTo>
                      <a:pt x="4" y="31"/>
                      <a:pt x="0" y="16"/>
                      <a:pt x="3" y="3"/>
                    </a:cubicBezTo>
                    <a:cubicBezTo>
                      <a:pt x="17" y="0"/>
                      <a:pt x="33" y="5"/>
                      <a:pt x="43" y="16"/>
                    </a:cubicBezTo>
                    <a:cubicBezTo>
                      <a:pt x="53" y="27"/>
                      <a:pt x="56" y="43"/>
                      <a:pt x="51" y="57"/>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94">
                <a:extLst>
                  <a:ext uri="{FF2B5EF4-FFF2-40B4-BE49-F238E27FC236}">
                    <a16:creationId xmlns:a16="http://schemas.microsoft.com/office/drawing/2014/main" id="{0B014FF9-803B-43BF-9D80-E62DA8F44D09}"/>
                  </a:ext>
                </a:extLst>
              </p:cNvPr>
              <p:cNvSpPr>
                <a:spLocks/>
              </p:cNvSpPr>
              <p:nvPr/>
            </p:nvSpPr>
            <p:spPr bwMode="auto">
              <a:xfrm>
                <a:off x="1069" y="6"/>
                <a:ext cx="150" cy="116"/>
              </a:xfrm>
              <a:custGeom>
                <a:avLst/>
                <a:gdLst>
                  <a:gd name="T0" fmla="*/ 62 w 63"/>
                  <a:gd name="T1" fmla="*/ 44 h 49"/>
                  <a:gd name="T2" fmla="*/ 22 w 63"/>
                  <a:gd name="T3" fmla="*/ 41 h 49"/>
                  <a:gd name="T4" fmla="*/ 0 w 63"/>
                  <a:gd name="T5" fmla="*/ 8 h 49"/>
                  <a:gd name="T6" fmla="*/ 42 w 63"/>
                  <a:gd name="T7" fmla="*/ 7 h 49"/>
                  <a:gd name="T8" fmla="*/ 63 w 63"/>
                  <a:gd name="T9" fmla="*/ 44 h 49"/>
                </a:gdLst>
                <a:ahLst/>
                <a:cxnLst>
                  <a:cxn ang="0">
                    <a:pos x="T0" y="T1"/>
                  </a:cxn>
                  <a:cxn ang="0">
                    <a:pos x="T2" y="T3"/>
                  </a:cxn>
                  <a:cxn ang="0">
                    <a:pos x="T4" y="T5"/>
                  </a:cxn>
                  <a:cxn ang="0">
                    <a:pos x="T6" y="T7"/>
                  </a:cxn>
                  <a:cxn ang="0">
                    <a:pos x="T8" y="T9"/>
                  </a:cxn>
                </a:cxnLst>
                <a:rect l="0" t="0" r="r" b="b"/>
                <a:pathLst>
                  <a:path w="63" h="49">
                    <a:moveTo>
                      <a:pt x="62" y="44"/>
                    </a:moveTo>
                    <a:cubicBezTo>
                      <a:pt x="49" y="49"/>
                      <a:pt x="34" y="48"/>
                      <a:pt x="22" y="41"/>
                    </a:cubicBezTo>
                    <a:cubicBezTo>
                      <a:pt x="10" y="34"/>
                      <a:pt x="2" y="22"/>
                      <a:pt x="0" y="8"/>
                    </a:cubicBezTo>
                    <a:cubicBezTo>
                      <a:pt x="12" y="0"/>
                      <a:pt x="29" y="0"/>
                      <a:pt x="42" y="7"/>
                    </a:cubicBezTo>
                    <a:cubicBezTo>
                      <a:pt x="55" y="14"/>
                      <a:pt x="63" y="29"/>
                      <a:pt x="63" y="44"/>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95">
                <a:extLst>
                  <a:ext uri="{FF2B5EF4-FFF2-40B4-BE49-F238E27FC236}">
                    <a16:creationId xmlns:a16="http://schemas.microsoft.com/office/drawing/2014/main" id="{17326AC0-569F-4F38-AFB4-6C7F30F13E49}"/>
                  </a:ext>
                </a:extLst>
              </p:cNvPr>
              <p:cNvSpPr>
                <a:spLocks/>
              </p:cNvSpPr>
              <p:nvPr/>
            </p:nvSpPr>
            <p:spPr bwMode="auto">
              <a:xfrm>
                <a:off x="1250" y="44"/>
                <a:ext cx="152" cy="116"/>
              </a:xfrm>
              <a:custGeom>
                <a:avLst/>
                <a:gdLst>
                  <a:gd name="T0" fmla="*/ 2 w 64"/>
                  <a:gd name="T1" fmla="*/ 5 h 49"/>
                  <a:gd name="T2" fmla="*/ 42 w 64"/>
                  <a:gd name="T3" fmla="*/ 8 h 49"/>
                  <a:gd name="T4" fmla="*/ 64 w 64"/>
                  <a:gd name="T5" fmla="*/ 41 h 49"/>
                  <a:gd name="T6" fmla="*/ 22 w 64"/>
                  <a:gd name="T7" fmla="*/ 42 h 49"/>
                  <a:gd name="T8" fmla="*/ 1 w 64"/>
                  <a:gd name="T9" fmla="*/ 5 h 49"/>
                </a:gdLst>
                <a:ahLst/>
                <a:cxnLst>
                  <a:cxn ang="0">
                    <a:pos x="T0" y="T1"/>
                  </a:cxn>
                  <a:cxn ang="0">
                    <a:pos x="T2" y="T3"/>
                  </a:cxn>
                  <a:cxn ang="0">
                    <a:pos x="T4" y="T5"/>
                  </a:cxn>
                  <a:cxn ang="0">
                    <a:pos x="T6" y="T7"/>
                  </a:cxn>
                  <a:cxn ang="0">
                    <a:pos x="T8" y="T9"/>
                  </a:cxn>
                </a:cxnLst>
                <a:rect l="0" t="0" r="r" b="b"/>
                <a:pathLst>
                  <a:path w="64" h="49">
                    <a:moveTo>
                      <a:pt x="2" y="5"/>
                    </a:moveTo>
                    <a:cubicBezTo>
                      <a:pt x="15" y="0"/>
                      <a:pt x="30" y="1"/>
                      <a:pt x="42" y="8"/>
                    </a:cubicBezTo>
                    <a:cubicBezTo>
                      <a:pt x="54" y="15"/>
                      <a:pt x="62" y="27"/>
                      <a:pt x="64" y="41"/>
                    </a:cubicBezTo>
                    <a:cubicBezTo>
                      <a:pt x="51" y="49"/>
                      <a:pt x="35" y="49"/>
                      <a:pt x="22" y="42"/>
                    </a:cubicBezTo>
                    <a:cubicBezTo>
                      <a:pt x="9" y="35"/>
                      <a:pt x="0" y="20"/>
                      <a:pt x="1" y="5"/>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96">
                <a:extLst>
                  <a:ext uri="{FF2B5EF4-FFF2-40B4-BE49-F238E27FC236}">
                    <a16:creationId xmlns:a16="http://schemas.microsoft.com/office/drawing/2014/main" id="{ADC09AF4-E2AD-429D-BE43-F105C84602B2}"/>
                  </a:ext>
                </a:extLst>
              </p:cNvPr>
              <p:cNvSpPr>
                <a:spLocks/>
              </p:cNvSpPr>
              <p:nvPr/>
            </p:nvSpPr>
            <p:spPr bwMode="auto">
              <a:xfrm>
                <a:off x="1221" y="-137"/>
                <a:ext cx="112" cy="162"/>
              </a:xfrm>
              <a:custGeom>
                <a:avLst/>
                <a:gdLst>
                  <a:gd name="T0" fmla="*/ 33 w 47"/>
                  <a:gd name="T1" fmla="*/ 68 h 68"/>
                  <a:gd name="T2" fmla="*/ 4 w 47"/>
                  <a:gd name="T3" fmla="*/ 40 h 68"/>
                  <a:gd name="T4" fmla="*/ 8 w 47"/>
                  <a:gd name="T5" fmla="*/ 0 h 68"/>
                  <a:gd name="T6" fmla="*/ 42 w 47"/>
                  <a:gd name="T7" fmla="*/ 26 h 68"/>
                  <a:gd name="T8" fmla="*/ 34 w 47"/>
                  <a:gd name="T9" fmla="*/ 68 h 68"/>
                </a:gdLst>
                <a:ahLst/>
                <a:cxnLst>
                  <a:cxn ang="0">
                    <a:pos x="T0" y="T1"/>
                  </a:cxn>
                  <a:cxn ang="0">
                    <a:pos x="T2" y="T3"/>
                  </a:cxn>
                  <a:cxn ang="0">
                    <a:pos x="T4" y="T5"/>
                  </a:cxn>
                  <a:cxn ang="0">
                    <a:pos x="T6" y="T7"/>
                  </a:cxn>
                  <a:cxn ang="0">
                    <a:pos x="T8" y="T9"/>
                  </a:cxn>
                </a:cxnLst>
                <a:rect l="0" t="0" r="r" b="b"/>
                <a:pathLst>
                  <a:path w="47" h="68">
                    <a:moveTo>
                      <a:pt x="33" y="68"/>
                    </a:moveTo>
                    <a:cubicBezTo>
                      <a:pt x="20" y="63"/>
                      <a:pt x="9" y="53"/>
                      <a:pt x="4" y="40"/>
                    </a:cubicBezTo>
                    <a:cubicBezTo>
                      <a:pt x="0" y="27"/>
                      <a:pt x="1" y="12"/>
                      <a:pt x="8" y="0"/>
                    </a:cubicBezTo>
                    <a:cubicBezTo>
                      <a:pt x="23" y="2"/>
                      <a:pt x="36" y="12"/>
                      <a:pt x="42" y="26"/>
                    </a:cubicBezTo>
                    <a:cubicBezTo>
                      <a:pt x="47" y="40"/>
                      <a:pt x="44" y="57"/>
                      <a:pt x="34" y="68"/>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97">
                <a:extLst>
                  <a:ext uri="{FF2B5EF4-FFF2-40B4-BE49-F238E27FC236}">
                    <a16:creationId xmlns:a16="http://schemas.microsoft.com/office/drawing/2014/main" id="{A5CFB6E5-57C6-4771-AFD7-2F973EA0F1EF}"/>
                  </a:ext>
                </a:extLst>
              </p:cNvPr>
              <p:cNvSpPr>
                <a:spLocks/>
              </p:cNvSpPr>
              <p:nvPr/>
            </p:nvSpPr>
            <p:spPr bwMode="auto">
              <a:xfrm>
                <a:off x="1404" y="-115"/>
                <a:ext cx="119" cy="149"/>
              </a:xfrm>
              <a:custGeom>
                <a:avLst/>
                <a:gdLst>
                  <a:gd name="T0" fmla="*/ 5 w 50"/>
                  <a:gd name="T1" fmla="*/ 61 h 63"/>
                  <a:gd name="T2" fmla="*/ 9 w 50"/>
                  <a:gd name="T3" fmla="*/ 21 h 63"/>
                  <a:gd name="T4" fmla="*/ 42 w 50"/>
                  <a:gd name="T5" fmla="*/ 0 h 63"/>
                  <a:gd name="T6" fmla="*/ 43 w 50"/>
                  <a:gd name="T7" fmla="*/ 42 h 63"/>
                  <a:gd name="T8" fmla="*/ 6 w 50"/>
                  <a:gd name="T9" fmla="*/ 62 h 63"/>
                </a:gdLst>
                <a:ahLst/>
                <a:cxnLst>
                  <a:cxn ang="0">
                    <a:pos x="T0" y="T1"/>
                  </a:cxn>
                  <a:cxn ang="0">
                    <a:pos x="T2" y="T3"/>
                  </a:cxn>
                  <a:cxn ang="0">
                    <a:pos x="T4" y="T5"/>
                  </a:cxn>
                  <a:cxn ang="0">
                    <a:pos x="T6" y="T7"/>
                  </a:cxn>
                  <a:cxn ang="0">
                    <a:pos x="T8" y="T9"/>
                  </a:cxn>
                </a:cxnLst>
                <a:rect l="0" t="0" r="r" b="b"/>
                <a:pathLst>
                  <a:path w="50" h="63">
                    <a:moveTo>
                      <a:pt x="5" y="61"/>
                    </a:moveTo>
                    <a:cubicBezTo>
                      <a:pt x="0" y="48"/>
                      <a:pt x="2" y="33"/>
                      <a:pt x="9" y="21"/>
                    </a:cubicBezTo>
                    <a:cubicBezTo>
                      <a:pt x="16" y="10"/>
                      <a:pt x="29" y="1"/>
                      <a:pt x="42" y="0"/>
                    </a:cubicBezTo>
                    <a:cubicBezTo>
                      <a:pt x="50" y="12"/>
                      <a:pt x="50" y="29"/>
                      <a:pt x="43" y="42"/>
                    </a:cubicBezTo>
                    <a:cubicBezTo>
                      <a:pt x="35" y="55"/>
                      <a:pt x="20" y="63"/>
                      <a:pt x="6" y="62"/>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98">
                <a:extLst>
                  <a:ext uri="{FF2B5EF4-FFF2-40B4-BE49-F238E27FC236}">
                    <a16:creationId xmlns:a16="http://schemas.microsoft.com/office/drawing/2014/main" id="{63E86EBE-CDFD-4B42-A67B-D01D58859930}"/>
                  </a:ext>
                </a:extLst>
              </p:cNvPr>
              <p:cNvSpPr>
                <a:spLocks/>
              </p:cNvSpPr>
              <p:nvPr/>
            </p:nvSpPr>
            <p:spPr bwMode="auto">
              <a:xfrm>
                <a:off x="887" y="426"/>
                <a:ext cx="472" cy="387"/>
              </a:xfrm>
              <a:custGeom>
                <a:avLst/>
                <a:gdLst>
                  <a:gd name="T0" fmla="*/ 61 w 472"/>
                  <a:gd name="T1" fmla="*/ 387 h 387"/>
                  <a:gd name="T2" fmla="*/ 0 w 472"/>
                  <a:gd name="T3" fmla="*/ 0 h 387"/>
                  <a:gd name="T4" fmla="*/ 472 w 472"/>
                  <a:gd name="T5" fmla="*/ 5 h 387"/>
                  <a:gd name="T6" fmla="*/ 427 w 472"/>
                  <a:gd name="T7" fmla="*/ 382 h 387"/>
                  <a:gd name="T8" fmla="*/ 61 w 472"/>
                  <a:gd name="T9" fmla="*/ 387 h 387"/>
                </a:gdLst>
                <a:ahLst/>
                <a:cxnLst>
                  <a:cxn ang="0">
                    <a:pos x="T0" y="T1"/>
                  </a:cxn>
                  <a:cxn ang="0">
                    <a:pos x="T2" y="T3"/>
                  </a:cxn>
                  <a:cxn ang="0">
                    <a:pos x="T4" y="T5"/>
                  </a:cxn>
                  <a:cxn ang="0">
                    <a:pos x="T6" y="T7"/>
                  </a:cxn>
                  <a:cxn ang="0">
                    <a:pos x="T8" y="T9"/>
                  </a:cxn>
                </a:cxnLst>
                <a:rect l="0" t="0" r="r" b="b"/>
                <a:pathLst>
                  <a:path w="472" h="387">
                    <a:moveTo>
                      <a:pt x="61" y="387"/>
                    </a:moveTo>
                    <a:lnTo>
                      <a:pt x="0" y="0"/>
                    </a:lnTo>
                    <a:lnTo>
                      <a:pt x="472" y="5"/>
                    </a:lnTo>
                    <a:lnTo>
                      <a:pt x="427" y="382"/>
                    </a:lnTo>
                    <a:lnTo>
                      <a:pt x="61" y="387"/>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99">
                <a:extLst>
                  <a:ext uri="{FF2B5EF4-FFF2-40B4-BE49-F238E27FC236}">
                    <a16:creationId xmlns:a16="http://schemas.microsoft.com/office/drawing/2014/main" id="{8C6D5C58-4FDA-422B-9E5B-3159095883E3}"/>
                  </a:ext>
                </a:extLst>
              </p:cNvPr>
              <p:cNvSpPr>
                <a:spLocks/>
              </p:cNvSpPr>
              <p:nvPr/>
            </p:nvSpPr>
            <p:spPr bwMode="auto">
              <a:xfrm>
                <a:off x="887" y="426"/>
                <a:ext cx="472" cy="387"/>
              </a:xfrm>
              <a:custGeom>
                <a:avLst/>
                <a:gdLst>
                  <a:gd name="T0" fmla="*/ 61 w 472"/>
                  <a:gd name="T1" fmla="*/ 387 h 387"/>
                  <a:gd name="T2" fmla="*/ 0 w 472"/>
                  <a:gd name="T3" fmla="*/ 0 h 387"/>
                  <a:gd name="T4" fmla="*/ 472 w 472"/>
                  <a:gd name="T5" fmla="*/ 5 h 387"/>
                  <a:gd name="T6" fmla="*/ 427 w 472"/>
                  <a:gd name="T7" fmla="*/ 382 h 387"/>
                  <a:gd name="T8" fmla="*/ 61 w 472"/>
                  <a:gd name="T9" fmla="*/ 387 h 387"/>
                </a:gdLst>
                <a:ahLst/>
                <a:cxnLst>
                  <a:cxn ang="0">
                    <a:pos x="T0" y="T1"/>
                  </a:cxn>
                  <a:cxn ang="0">
                    <a:pos x="T2" y="T3"/>
                  </a:cxn>
                  <a:cxn ang="0">
                    <a:pos x="T4" y="T5"/>
                  </a:cxn>
                  <a:cxn ang="0">
                    <a:pos x="T6" y="T7"/>
                  </a:cxn>
                  <a:cxn ang="0">
                    <a:pos x="T8" y="T9"/>
                  </a:cxn>
                </a:cxnLst>
                <a:rect l="0" t="0" r="r" b="b"/>
                <a:pathLst>
                  <a:path w="472" h="387">
                    <a:moveTo>
                      <a:pt x="61" y="387"/>
                    </a:moveTo>
                    <a:lnTo>
                      <a:pt x="0" y="0"/>
                    </a:lnTo>
                    <a:lnTo>
                      <a:pt x="472" y="5"/>
                    </a:lnTo>
                    <a:lnTo>
                      <a:pt x="427" y="382"/>
                    </a:lnTo>
                    <a:lnTo>
                      <a:pt x="61" y="3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0">
                <a:extLst>
                  <a:ext uri="{FF2B5EF4-FFF2-40B4-BE49-F238E27FC236}">
                    <a16:creationId xmlns:a16="http://schemas.microsoft.com/office/drawing/2014/main" id="{A4725ED8-AF77-4AA8-A174-1CCD8E40AE73}"/>
                  </a:ext>
                </a:extLst>
              </p:cNvPr>
              <p:cNvSpPr>
                <a:spLocks/>
              </p:cNvSpPr>
              <p:nvPr/>
            </p:nvSpPr>
            <p:spPr bwMode="auto">
              <a:xfrm>
                <a:off x="1143" y="279"/>
                <a:ext cx="131" cy="95"/>
              </a:xfrm>
              <a:custGeom>
                <a:avLst/>
                <a:gdLst>
                  <a:gd name="T0" fmla="*/ 4 w 55"/>
                  <a:gd name="T1" fmla="*/ 32 h 40"/>
                  <a:gd name="T2" fmla="*/ 37 w 55"/>
                  <a:gd name="T3" fmla="*/ 35 h 40"/>
                  <a:gd name="T4" fmla="*/ 55 w 55"/>
                  <a:gd name="T5" fmla="*/ 6 h 40"/>
                  <a:gd name="T6" fmla="*/ 22 w 55"/>
                  <a:gd name="T7" fmla="*/ 4 h 40"/>
                  <a:gd name="T8" fmla="*/ 0 w 55"/>
                  <a:gd name="T9" fmla="*/ 29 h 40"/>
                </a:gdLst>
                <a:ahLst/>
                <a:cxnLst>
                  <a:cxn ang="0">
                    <a:pos x="T0" y="T1"/>
                  </a:cxn>
                  <a:cxn ang="0">
                    <a:pos x="T2" y="T3"/>
                  </a:cxn>
                  <a:cxn ang="0">
                    <a:pos x="T4" y="T5"/>
                  </a:cxn>
                  <a:cxn ang="0">
                    <a:pos x="T6" y="T7"/>
                  </a:cxn>
                  <a:cxn ang="0">
                    <a:pos x="T8" y="T9"/>
                  </a:cxn>
                </a:cxnLst>
                <a:rect l="0" t="0" r="r" b="b"/>
                <a:pathLst>
                  <a:path w="55" h="40">
                    <a:moveTo>
                      <a:pt x="4" y="32"/>
                    </a:moveTo>
                    <a:cubicBezTo>
                      <a:pt x="15" y="39"/>
                      <a:pt x="27" y="40"/>
                      <a:pt x="37" y="35"/>
                    </a:cubicBezTo>
                    <a:cubicBezTo>
                      <a:pt x="47" y="30"/>
                      <a:pt x="54" y="19"/>
                      <a:pt x="55" y="6"/>
                    </a:cubicBezTo>
                    <a:cubicBezTo>
                      <a:pt x="44" y="1"/>
                      <a:pt x="32" y="0"/>
                      <a:pt x="22" y="4"/>
                    </a:cubicBezTo>
                    <a:cubicBezTo>
                      <a:pt x="12" y="9"/>
                      <a:pt x="4" y="18"/>
                      <a:pt x="0" y="29"/>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1">
                <a:extLst>
                  <a:ext uri="{FF2B5EF4-FFF2-40B4-BE49-F238E27FC236}">
                    <a16:creationId xmlns:a16="http://schemas.microsoft.com/office/drawing/2014/main" id="{6B8F52DE-C552-42D1-9B92-374B9A94F63F}"/>
                  </a:ext>
                </a:extLst>
              </p:cNvPr>
              <p:cNvSpPr>
                <a:spLocks/>
              </p:cNvSpPr>
              <p:nvPr/>
            </p:nvSpPr>
            <p:spPr bwMode="auto">
              <a:xfrm>
                <a:off x="1359" y="362"/>
                <a:ext cx="131" cy="95"/>
              </a:xfrm>
              <a:custGeom>
                <a:avLst/>
                <a:gdLst>
                  <a:gd name="T0" fmla="*/ 4 w 55"/>
                  <a:gd name="T1" fmla="*/ 32 h 40"/>
                  <a:gd name="T2" fmla="*/ 37 w 55"/>
                  <a:gd name="T3" fmla="*/ 35 h 40"/>
                  <a:gd name="T4" fmla="*/ 55 w 55"/>
                  <a:gd name="T5" fmla="*/ 6 h 40"/>
                  <a:gd name="T6" fmla="*/ 22 w 55"/>
                  <a:gd name="T7" fmla="*/ 5 h 40"/>
                  <a:gd name="T8" fmla="*/ 0 w 55"/>
                  <a:gd name="T9" fmla="*/ 29 h 40"/>
                </a:gdLst>
                <a:ahLst/>
                <a:cxnLst>
                  <a:cxn ang="0">
                    <a:pos x="T0" y="T1"/>
                  </a:cxn>
                  <a:cxn ang="0">
                    <a:pos x="T2" y="T3"/>
                  </a:cxn>
                  <a:cxn ang="0">
                    <a:pos x="T4" y="T5"/>
                  </a:cxn>
                  <a:cxn ang="0">
                    <a:pos x="T6" y="T7"/>
                  </a:cxn>
                  <a:cxn ang="0">
                    <a:pos x="T8" y="T9"/>
                  </a:cxn>
                </a:cxnLst>
                <a:rect l="0" t="0" r="r" b="b"/>
                <a:pathLst>
                  <a:path w="55" h="40">
                    <a:moveTo>
                      <a:pt x="4" y="32"/>
                    </a:moveTo>
                    <a:cubicBezTo>
                      <a:pt x="15" y="39"/>
                      <a:pt x="27" y="40"/>
                      <a:pt x="37" y="35"/>
                    </a:cubicBezTo>
                    <a:cubicBezTo>
                      <a:pt x="47" y="30"/>
                      <a:pt x="54" y="19"/>
                      <a:pt x="55" y="6"/>
                    </a:cubicBezTo>
                    <a:cubicBezTo>
                      <a:pt x="44" y="1"/>
                      <a:pt x="32" y="0"/>
                      <a:pt x="22" y="5"/>
                    </a:cubicBezTo>
                    <a:cubicBezTo>
                      <a:pt x="12" y="9"/>
                      <a:pt x="4" y="18"/>
                      <a:pt x="0" y="29"/>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2">
                <a:extLst>
                  <a:ext uri="{FF2B5EF4-FFF2-40B4-BE49-F238E27FC236}">
                    <a16:creationId xmlns:a16="http://schemas.microsoft.com/office/drawing/2014/main" id="{A14C1706-7EE4-4968-8CC2-9836E1BD6BDE}"/>
                  </a:ext>
                </a:extLst>
              </p:cNvPr>
              <p:cNvSpPr>
                <a:spLocks/>
              </p:cNvSpPr>
              <p:nvPr/>
            </p:nvSpPr>
            <p:spPr bwMode="auto">
              <a:xfrm>
                <a:off x="1243" y="217"/>
                <a:ext cx="140" cy="86"/>
              </a:xfrm>
              <a:custGeom>
                <a:avLst/>
                <a:gdLst>
                  <a:gd name="T0" fmla="*/ 2 w 59"/>
                  <a:gd name="T1" fmla="*/ 15 h 36"/>
                  <a:gd name="T2" fmla="*/ 28 w 59"/>
                  <a:gd name="T3" fmla="*/ 35 h 36"/>
                  <a:gd name="T4" fmla="*/ 59 w 59"/>
                  <a:gd name="T5" fmla="*/ 21 h 36"/>
                  <a:gd name="T6" fmla="*/ 32 w 59"/>
                  <a:gd name="T7" fmla="*/ 2 h 36"/>
                  <a:gd name="T8" fmla="*/ 0 w 59"/>
                  <a:gd name="T9" fmla="*/ 10 h 36"/>
                </a:gdLst>
                <a:ahLst/>
                <a:cxnLst>
                  <a:cxn ang="0">
                    <a:pos x="T0" y="T1"/>
                  </a:cxn>
                  <a:cxn ang="0">
                    <a:pos x="T2" y="T3"/>
                  </a:cxn>
                  <a:cxn ang="0">
                    <a:pos x="T4" y="T5"/>
                  </a:cxn>
                  <a:cxn ang="0">
                    <a:pos x="T6" y="T7"/>
                  </a:cxn>
                  <a:cxn ang="0">
                    <a:pos x="T8" y="T9"/>
                  </a:cxn>
                </a:cxnLst>
                <a:rect l="0" t="0" r="r" b="b"/>
                <a:pathLst>
                  <a:path w="59" h="36">
                    <a:moveTo>
                      <a:pt x="2" y="15"/>
                    </a:moveTo>
                    <a:cubicBezTo>
                      <a:pt x="7" y="26"/>
                      <a:pt x="17" y="34"/>
                      <a:pt x="28" y="35"/>
                    </a:cubicBezTo>
                    <a:cubicBezTo>
                      <a:pt x="39" y="36"/>
                      <a:pt x="51" y="31"/>
                      <a:pt x="59" y="21"/>
                    </a:cubicBezTo>
                    <a:cubicBezTo>
                      <a:pt x="53" y="11"/>
                      <a:pt x="43" y="4"/>
                      <a:pt x="32" y="2"/>
                    </a:cubicBezTo>
                    <a:cubicBezTo>
                      <a:pt x="21" y="0"/>
                      <a:pt x="10" y="3"/>
                      <a:pt x="0" y="10"/>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03">
                <a:extLst>
                  <a:ext uri="{FF2B5EF4-FFF2-40B4-BE49-F238E27FC236}">
                    <a16:creationId xmlns:a16="http://schemas.microsoft.com/office/drawing/2014/main" id="{9C9167C7-1979-4B23-AB6B-5C74075F76F2}"/>
                  </a:ext>
                </a:extLst>
              </p:cNvPr>
              <p:cNvSpPr>
                <a:spLocks/>
              </p:cNvSpPr>
              <p:nvPr/>
            </p:nvSpPr>
            <p:spPr bwMode="auto">
              <a:xfrm>
                <a:off x="1240" y="348"/>
                <a:ext cx="102" cy="116"/>
              </a:xfrm>
              <a:custGeom>
                <a:avLst/>
                <a:gdLst>
                  <a:gd name="T0" fmla="*/ 36 w 43"/>
                  <a:gd name="T1" fmla="*/ 0 h 49"/>
                  <a:gd name="T2" fmla="*/ 6 w 43"/>
                  <a:gd name="T3" fmla="*/ 15 h 49"/>
                  <a:gd name="T4" fmla="*/ 6 w 43"/>
                  <a:gd name="T5" fmla="*/ 49 h 49"/>
                  <a:gd name="T6" fmla="*/ 35 w 43"/>
                  <a:gd name="T7" fmla="*/ 33 h 49"/>
                  <a:gd name="T8" fmla="*/ 41 w 43"/>
                  <a:gd name="T9" fmla="*/ 1 h 49"/>
                </a:gdLst>
                <a:ahLst/>
                <a:cxnLst>
                  <a:cxn ang="0">
                    <a:pos x="T0" y="T1"/>
                  </a:cxn>
                  <a:cxn ang="0">
                    <a:pos x="T2" y="T3"/>
                  </a:cxn>
                  <a:cxn ang="0">
                    <a:pos x="T4" y="T5"/>
                  </a:cxn>
                  <a:cxn ang="0">
                    <a:pos x="T6" y="T7"/>
                  </a:cxn>
                  <a:cxn ang="0">
                    <a:pos x="T8" y="T9"/>
                  </a:cxn>
                </a:cxnLst>
                <a:rect l="0" t="0" r="r" b="b"/>
                <a:pathLst>
                  <a:path w="43" h="49">
                    <a:moveTo>
                      <a:pt x="36" y="0"/>
                    </a:moveTo>
                    <a:cubicBezTo>
                      <a:pt x="24" y="0"/>
                      <a:pt x="12" y="6"/>
                      <a:pt x="6" y="15"/>
                    </a:cubicBezTo>
                    <a:cubicBezTo>
                      <a:pt x="1" y="24"/>
                      <a:pt x="0" y="37"/>
                      <a:pt x="6" y="49"/>
                    </a:cubicBezTo>
                    <a:cubicBezTo>
                      <a:pt x="18" y="48"/>
                      <a:pt x="28" y="42"/>
                      <a:pt x="35" y="33"/>
                    </a:cubicBezTo>
                    <a:cubicBezTo>
                      <a:pt x="41" y="24"/>
                      <a:pt x="43" y="13"/>
                      <a:pt x="41" y="1"/>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04">
                <a:extLst>
                  <a:ext uri="{FF2B5EF4-FFF2-40B4-BE49-F238E27FC236}">
                    <a16:creationId xmlns:a16="http://schemas.microsoft.com/office/drawing/2014/main" id="{DD979B2F-2E61-4609-A131-2B1A0E91FBB5}"/>
                  </a:ext>
                </a:extLst>
              </p:cNvPr>
              <p:cNvSpPr>
                <a:spLocks/>
              </p:cNvSpPr>
              <p:nvPr/>
            </p:nvSpPr>
            <p:spPr bwMode="auto">
              <a:xfrm>
                <a:off x="1390" y="497"/>
                <a:ext cx="97" cy="119"/>
              </a:xfrm>
              <a:custGeom>
                <a:avLst/>
                <a:gdLst>
                  <a:gd name="T0" fmla="*/ 5 w 41"/>
                  <a:gd name="T1" fmla="*/ 2 h 50"/>
                  <a:gd name="T2" fmla="*/ 6 w 41"/>
                  <a:gd name="T3" fmla="*/ 35 h 50"/>
                  <a:gd name="T4" fmla="*/ 36 w 41"/>
                  <a:gd name="T5" fmla="*/ 50 h 50"/>
                  <a:gd name="T6" fmla="*/ 35 w 41"/>
                  <a:gd name="T7" fmla="*/ 17 h 50"/>
                  <a:gd name="T8" fmla="*/ 8 w 41"/>
                  <a:gd name="T9" fmla="*/ 0 h 50"/>
                </a:gdLst>
                <a:ahLst/>
                <a:cxnLst>
                  <a:cxn ang="0">
                    <a:pos x="T0" y="T1"/>
                  </a:cxn>
                  <a:cxn ang="0">
                    <a:pos x="T2" y="T3"/>
                  </a:cxn>
                  <a:cxn ang="0">
                    <a:pos x="T4" y="T5"/>
                  </a:cxn>
                  <a:cxn ang="0">
                    <a:pos x="T6" y="T7"/>
                  </a:cxn>
                  <a:cxn ang="0">
                    <a:pos x="T8" y="T9"/>
                  </a:cxn>
                </a:cxnLst>
                <a:rect l="0" t="0" r="r" b="b"/>
                <a:pathLst>
                  <a:path w="41" h="50">
                    <a:moveTo>
                      <a:pt x="5" y="2"/>
                    </a:moveTo>
                    <a:cubicBezTo>
                      <a:pt x="0" y="13"/>
                      <a:pt x="0" y="26"/>
                      <a:pt x="6" y="35"/>
                    </a:cubicBezTo>
                    <a:cubicBezTo>
                      <a:pt x="12" y="44"/>
                      <a:pt x="24" y="50"/>
                      <a:pt x="36" y="50"/>
                    </a:cubicBezTo>
                    <a:cubicBezTo>
                      <a:pt x="41" y="38"/>
                      <a:pt x="40" y="26"/>
                      <a:pt x="35" y="17"/>
                    </a:cubicBezTo>
                    <a:cubicBezTo>
                      <a:pt x="29" y="7"/>
                      <a:pt x="20" y="2"/>
                      <a:pt x="8" y="0"/>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05">
                <a:extLst>
                  <a:ext uri="{FF2B5EF4-FFF2-40B4-BE49-F238E27FC236}">
                    <a16:creationId xmlns:a16="http://schemas.microsoft.com/office/drawing/2014/main" id="{62198778-9E24-4616-BF36-39F7D9CAAF97}"/>
                  </a:ext>
                </a:extLst>
              </p:cNvPr>
              <p:cNvSpPr>
                <a:spLocks/>
              </p:cNvSpPr>
              <p:nvPr/>
            </p:nvSpPr>
            <p:spPr bwMode="auto">
              <a:xfrm>
                <a:off x="1236" y="117"/>
                <a:ext cx="292" cy="402"/>
              </a:xfrm>
              <a:custGeom>
                <a:avLst/>
                <a:gdLst>
                  <a:gd name="T0" fmla="*/ 123 w 123"/>
                  <a:gd name="T1" fmla="*/ 169 h 169"/>
                  <a:gd name="T2" fmla="*/ 115 w 123"/>
                  <a:gd name="T3" fmla="*/ 164 h 169"/>
                  <a:gd name="T4" fmla="*/ 105 w 123"/>
                  <a:gd name="T5" fmla="*/ 162 h 169"/>
                  <a:gd name="T6" fmla="*/ 90 w 123"/>
                  <a:gd name="T7" fmla="*/ 163 h 169"/>
                  <a:gd name="T8" fmla="*/ 72 w 123"/>
                  <a:gd name="T9" fmla="*/ 162 h 169"/>
                  <a:gd name="T10" fmla="*/ 57 w 123"/>
                  <a:gd name="T11" fmla="*/ 147 h 169"/>
                  <a:gd name="T12" fmla="*/ 50 w 123"/>
                  <a:gd name="T13" fmla="*/ 125 h 169"/>
                  <a:gd name="T14" fmla="*/ 43 w 123"/>
                  <a:gd name="T15" fmla="*/ 102 h 169"/>
                  <a:gd name="T16" fmla="*/ 26 w 123"/>
                  <a:gd name="T17" fmla="*/ 85 h 169"/>
                  <a:gd name="T18" fmla="*/ 10 w 123"/>
                  <a:gd name="T19" fmla="*/ 69 h 169"/>
                  <a:gd name="T20" fmla="*/ 2 w 123"/>
                  <a:gd name="T21" fmla="*/ 31 h 169"/>
                  <a:gd name="T22" fmla="*/ 11 w 123"/>
                  <a:gd name="T23" fmla="*/ 7 h 169"/>
                  <a:gd name="T24" fmla="*/ 16 w 123"/>
                  <a:gd name="T25" fmla="*/ 2 h 169"/>
                  <a:gd name="T26" fmla="*/ 18 w 123"/>
                  <a:gd name="T27" fmla="*/ 0 h 169"/>
                  <a:gd name="T28" fmla="*/ 17 w 123"/>
                  <a:gd name="T29" fmla="*/ 2 h 169"/>
                  <a:gd name="T30" fmla="*/ 12 w 123"/>
                  <a:gd name="T31" fmla="*/ 8 h 169"/>
                  <a:gd name="T32" fmla="*/ 3 w 123"/>
                  <a:gd name="T33" fmla="*/ 32 h 169"/>
                  <a:gd name="T34" fmla="*/ 11 w 123"/>
                  <a:gd name="T35" fmla="*/ 68 h 169"/>
                  <a:gd name="T36" fmla="*/ 27 w 123"/>
                  <a:gd name="T37" fmla="*/ 84 h 169"/>
                  <a:gd name="T38" fmla="*/ 44 w 123"/>
                  <a:gd name="T39" fmla="*/ 101 h 169"/>
                  <a:gd name="T40" fmla="*/ 52 w 123"/>
                  <a:gd name="T41" fmla="*/ 125 h 169"/>
                  <a:gd name="T42" fmla="*/ 59 w 123"/>
                  <a:gd name="T43" fmla="*/ 146 h 169"/>
                  <a:gd name="T44" fmla="*/ 72 w 123"/>
                  <a:gd name="T45" fmla="*/ 160 h 169"/>
                  <a:gd name="T46" fmla="*/ 90 w 123"/>
                  <a:gd name="T47" fmla="*/ 162 h 169"/>
                  <a:gd name="T48" fmla="*/ 105 w 123"/>
                  <a:gd name="T49" fmla="*/ 161 h 169"/>
                  <a:gd name="T50" fmla="*/ 116 w 123"/>
                  <a:gd name="T51" fmla="*/ 163 h 169"/>
                  <a:gd name="T52" fmla="*/ 122 w 123"/>
                  <a:gd name="T53" fmla="*/ 167 h 169"/>
                  <a:gd name="T54" fmla="*/ 123 w 123"/>
                  <a:gd name="T55"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69">
                    <a:moveTo>
                      <a:pt x="123" y="169"/>
                    </a:moveTo>
                    <a:cubicBezTo>
                      <a:pt x="123" y="169"/>
                      <a:pt x="121" y="166"/>
                      <a:pt x="115" y="164"/>
                    </a:cubicBezTo>
                    <a:cubicBezTo>
                      <a:pt x="113" y="163"/>
                      <a:pt x="109" y="162"/>
                      <a:pt x="105" y="162"/>
                    </a:cubicBezTo>
                    <a:cubicBezTo>
                      <a:pt x="100" y="162"/>
                      <a:pt x="95" y="163"/>
                      <a:pt x="90" y="163"/>
                    </a:cubicBezTo>
                    <a:cubicBezTo>
                      <a:pt x="84" y="163"/>
                      <a:pt x="78" y="164"/>
                      <a:pt x="72" y="162"/>
                    </a:cubicBezTo>
                    <a:cubicBezTo>
                      <a:pt x="65" y="159"/>
                      <a:pt x="60" y="154"/>
                      <a:pt x="57" y="147"/>
                    </a:cubicBezTo>
                    <a:cubicBezTo>
                      <a:pt x="53" y="140"/>
                      <a:pt x="52" y="133"/>
                      <a:pt x="50" y="125"/>
                    </a:cubicBezTo>
                    <a:cubicBezTo>
                      <a:pt x="49" y="117"/>
                      <a:pt x="47" y="109"/>
                      <a:pt x="43" y="102"/>
                    </a:cubicBezTo>
                    <a:cubicBezTo>
                      <a:pt x="38" y="95"/>
                      <a:pt x="32" y="90"/>
                      <a:pt x="26" y="85"/>
                    </a:cubicBezTo>
                    <a:cubicBezTo>
                      <a:pt x="20" y="80"/>
                      <a:pt x="14" y="75"/>
                      <a:pt x="10" y="69"/>
                    </a:cubicBezTo>
                    <a:cubicBezTo>
                      <a:pt x="1" y="56"/>
                      <a:pt x="0" y="42"/>
                      <a:pt x="2" y="31"/>
                    </a:cubicBezTo>
                    <a:cubicBezTo>
                      <a:pt x="3" y="20"/>
                      <a:pt x="8" y="12"/>
                      <a:pt x="11" y="7"/>
                    </a:cubicBezTo>
                    <a:cubicBezTo>
                      <a:pt x="13" y="5"/>
                      <a:pt x="15" y="3"/>
                      <a:pt x="16" y="2"/>
                    </a:cubicBezTo>
                    <a:cubicBezTo>
                      <a:pt x="17" y="1"/>
                      <a:pt x="18" y="0"/>
                      <a:pt x="18" y="0"/>
                    </a:cubicBezTo>
                    <a:cubicBezTo>
                      <a:pt x="18" y="0"/>
                      <a:pt x="18" y="1"/>
                      <a:pt x="17" y="2"/>
                    </a:cubicBezTo>
                    <a:cubicBezTo>
                      <a:pt x="15" y="3"/>
                      <a:pt x="14" y="5"/>
                      <a:pt x="12" y="8"/>
                    </a:cubicBezTo>
                    <a:cubicBezTo>
                      <a:pt x="9" y="13"/>
                      <a:pt x="5" y="21"/>
                      <a:pt x="3" y="32"/>
                    </a:cubicBezTo>
                    <a:cubicBezTo>
                      <a:pt x="2" y="42"/>
                      <a:pt x="3" y="56"/>
                      <a:pt x="11" y="68"/>
                    </a:cubicBezTo>
                    <a:cubicBezTo>
                      <a:pt x="15" y="74"/>
                      <a:pt x="21" y="79"/>
                      <a:pt x="27" y="84"/>
                    </a:cubicBezTo>
                    <a:cubicBezTo>
                      <a:pt x="33" y="89"/>
                      <a:pt x="40" y="94"/>
                      <a:pt x="44" y="101"/>
                    </a:cubicBezTo>
                    <a:cubicBezTo>
                      <a:pt x="49" y="109"/>
                      <a:pt x="51" y="117"/>
                      <a:pt x="52" y="125"/>
                    </a:cubicBezTo>
                    <a:cubicBezTo>
                      <a:pt x="54" y="132"/>
                      <a:pt x="55" y="140"/>
                      <a:pt x="59" y="146"/>
                    </a:cubicBezTo>
                    <a:cubicBezTo>
                      <a:pt x="62" y="153"/>
                      <a:pt x="66" y="158"/>
                      <a:pt x="72" y="160"/>
                    </a:cubicBezTo>
                    <a:cubicBezTo>
                      <a:pt x="78" y="162"/>
                      <a:pt x="84" y="162"/>
                      <a:pt x="90" y="162"/>
                    </a:cubicBezTo>
                    <a:cubicBezTo>
                      <a:pt x="95" y="161"/>
                      <a:pt x="100" y="161"/>
                      <a:pt x="105" y="161"/>
                    </a:cubicBezTo>
                    <a:cubicBezTo>
                      <a:pt x="109" y="161"/>
                      <a:pt x="113" y="162"/>
                      <a:pt x="116" y="163"/>
                    </a:cubicBezTo>
                    <a:cubicBezTo>
                      <a:pt x="119" y="165"/>
                      <a:pt x="121" y="166"/>
                      <a:pt x="122" y="167"/>
                    </a:cubicBezTo>
                    <a:cubicBezTo>
                      <a:pt x="122" y="168"/>
                      <a:pt x="123" y="168"/>
                      <a:pt x="123" y="169"/>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06">
                <a:extLst>
                  <a:ext uri="{FF2B5EF4-FFF2-40B4-BE49-F238E27FC236}">
                    <a16:creationId xmlns:a16="http://schemas.microsoft.com/office/drawing/2014/main" id="{2CF5A94C-9B6E-434E-A1CF-950E7DC0AA38}"/>
                  </a:ext>
                </a:extLst>
              </p:cNvPr>
              <p:cNvSpPr>
                <a:spLocks/>
              </p:cNvSpPr>
              <p:nvPr/>
            </p:nvSpPr>
            <p:spPr bwMode="auto">
              <a:xfrm>
                <a:off x="1236" y="117"/>
                <a:ext cx="292" cy="402"/>
              </a:xfrm>
              <a:custGeom>
                <a:avLst/>
                <a:gdLst>
                  <a:gd name="T0" fmla="*/ 123 w 123"/>
                  <a:gd name="T1" fmla="*/ 169 h 169"/>
                  <a:gd name="T2" fmla="*/ 115 w 123"/>
                  <a:gd name="T3" fmla="*/ 164 h 169"/>
                  <a:gd name="T4" fmla="*/ 105 w 123"/>
                  <a:gd name="T5" fmla="*/ 162 h 169"/>
                  <a:gd name="T6" fmla="*/ 90 w 123"/>
                  <a:gd name="T7" fmla="*/ 163 h 169"/>
                  <a:gd name="T8" fmla="*/ 72 w 123"/>
                  <a:gd name="T9" fmla="*/ 162 h 169"/>
                  <a:gd name="T10" fmla="*/ 57 w 123"/>
                  <a:gd name="T11" fmla="*/ 147 h 169"/>
                  <a:gd name="T12" fmla="*/ 50 w 123"/>
                  <a:gd name="T13" fmla="*/ 125 h 169"/>
                  <a:gd name="T14" fmla="*/ 43 w 123"/>
                  <a:gd name="T15" fmla="*/ 102 h 169"/>
                  <a:gd name="T16" fmla="*/ 26 w 123"/>
                  <a:gd name="T17" fmla="*/ 85 h 169"/>
                  <a:gd name="T18" fmla="*/ 10 w 123"/>
                  <a:gd name="T19" fmla="*/ 69 h 169"/>
                  <a:gd name="T20" fmla="*/ 2 w 123"/>
                  <a:gd name="T21" fmla="*/ 31 h 169"/>
                  <a:gd name="T22" fmla="*/ 11 w 123"/>
                  <a:gd name="T23" fmla="*/ 7 h 169"/>
                  <a:gd name="T24" fmla="*/ 16 w 123"/>
                  <a:gd name="T25" fmla="*/ 2 h 169"/>
                  <a:gd name="T26" fmla="*/ 18 w 123"/>
                  <a:gd name="T27" fmla="*/ 0 h 169"/>
                  <a:gd name="T28" fmla="*/ 17 w 123"/>
                  <a:gd name="T29" fmla="*/ 2 h 169"/>
                  <a:gd name="T30" fmla="*/ 12 w 123"/>
                  <a:gd name="T31" fmla="*/ 8 h 169"/>
                  <a:gd name="T32" fmla="*/ 3 w 123"/>
                  <a:gd name="T33" fmla="*/ 32 h 169"/>
                  <a:gd name="T34" fmla="*/ 11 w 123"/>
                  <a:gd name="T35" fmla="*/ 68 h 169"/>
                  <a:gd name="T36" fmla="*/ 27 w 123"/>
                  <a:gd name="T37" fmla="*/ 84 h 169"/>
                  <a:gd name="T38" fmla="*/ 44 w 123"/>
                  <a:gd name="T39" fmla="*/ 101 h 169"/>
                  <a:gd name="T40" fmla="*/ 52 w 123"/>
                  <a:gd name="T41" fmla="*/ 125 h 169"/>
                  <a:gd name="T42" fmla="*/ 59 w 123"/>
                  <a:gd name="T43" fmla="*/ 146 h 169"/>
                  <a:gd name="T44" fmla="*/ 72 w 123"/>
                  <a:gd name="T45" fmla="*/ 160 h 169"/>
                  <a:gd name="T46" fmla="*/ 90 w 123"/>
                  <a:gd name="T47" fmla="*/ 162 h 169"/>
                  <a:gd name="T48" fmla="*/ 105 w 123"/>
                  <a:gd name="T49" fmla="*/ 161 h 169"/>
                  <a:gd name="T50" fmla="*/ 116 w 123"/>
                  <a:gd name="T51" fmla="*/ 163 h 169"/>
                  <a:gd name="T52" fmla="*/ 122 w 123"/>
                  <a:gd name="T53" fmla="*/ 167 h 169"/>
                  <a:gd name="T54" fmla="*/ 123 w 123"/>
                  <a:gd name="T55"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169">
                    <a:moveTo>
                      <a:pt x="123" y="169"/>
                    </a:moveTo>
                    <a:cubicBezTo>
                      <a:pt x="123" y="169"/>
                      <a:pt x="121" y="166"/>
                      <a:pt x="115" y="164"/>
                    </a:cubicBezTo>
                    <a:cubicBezTo>
                      <a:pt x="113" y="163"/>
                      <a:pt x="109" y="162"/>
                      <a:pt x="105" y="162"/>
                    </a:cubicBezTo>
                    <a:cubicBezTo>
                      <a:pt x="100" y="162"/>
                      <a:pt x="95" y="163"/>
                      <a:pt x="90" y="163"/>
                    </a:cubicBezTo>
                    <a:cubicBezTo>
                      <a:pt x="84" y="163"/>
                      <a:pt x="78" y="164"/>
                      <a:pt x="72" y="162"/>
                    </a:cubicBezTo>
                    <a:cubicBezTo>
                      <a:pt x="65" y="159"/>
                      <a:pt x="60" y="154"/>
                      <a:pt x="57" y="147"/>
                    </a:cubicBezTo>
                    <a:cubicBezTo>
                      <a:pt x="53" y="140"/>
                      <a:pt x="52" y="133"/>
                      <a:pt x="50" y="125"/>
                    </a:cubicBezTo>
                    <a:cubicBezTo>
                      <a:pt x="49" y="117"/>
                      <a:pt x="47" y="109"/>
                      <a:pt x="43" y="102"/>
                    </a:cubicBezTo>
                    <a:cubicBezTo>
                      <a:pt x="38" y="95"/>
                      <a:pt x="32" y="90"/>
                      <a:pt x="26" y="85"/>
                    </a:cubicBezTo>
                    <a:cubicBezTo>
                      <a:pt x="20" y="80"/>
                      <a:pt x="14" y="75"/>
                      <a:pt x="10" y="69"/>
                    </a:cubicBezTo>
                    <a:cubicBezTo>
                      <a:pt x="1" y="56"/>
                      <a:pt x="0" y="42"/>
                      <a:pt x="2" y="31"/>
                    </a:cubicBezTo>
                    <a:cubicBezTo>
                      <a:pt x="3" y="20"/>
                      <a:pt x="8" y="12"/>
                      <a:pt x="11" y="7"/>
                    </a:cubicBezTo>
                    <a:cubicBezTo>
                      <a:pt x="13" y="5"/>
                      <a:pt x="15" y="3"/>
                      <a:pt x="16" y="2"/>
                    </a:cubicBezTo>
                    <a:cubicBezTo>
                      <a:pt x="17" y="1"/>
                      <a:pt x="18" y="0"/>
                      <a:pt x="18" y="0"/>
                    </a:cubicBezTo>
                    <a:cubicBezTo>
                      <a:pt x="18" y="0"/>
                      <a:pt x="18" y="1"/>
                      <a:pt x="17" y="2"/>
                    </a:cubicBezTo>
                    <a:cubicBezTo>
                      <a:pt x="15" y="3"/>
                      <a:pt x="14" y="5"/>
                      <a:pt x="12" y="8"/>
                    </a:cubicBezTo>
                    <a:cubicBezTo>
                      <a:pt x="9" y="13"/>
                      <a:pt x="5" y="21"/>
                      <a:pt x="3" y="32"/>
                    </a:cubicBezTo>
                    <a:cubicBezTo>
                      <a:pt x="2" y="42"/>
                      <a:pt x="3" y="56"/>
                      <a:pt x="11" y="68"/>
                    </a:cubicBezTo>
                    <a:cubicBezTo>
                      <a:pt x="15" y="74"/>
                      <a:pt x="21" y="79"/>
                      <a:pt x="27" y="84"/>
                    </a:cubicBezTo>
                    <a:cubicBezTo>
                      <a:pt x="33" y="89"/>
                      <a:pt x="40" y="94"/>
                      <a:pt x="44" y="101"/>
                    </a:cubicBezTo>
                    <a:cubicBezTo>
                      <a:pt x="49" y="109"/>
                      <a:pt x="51" y="117"/>
                      <a:pt x="52" y="125"/>
                    </a:cubicBezTo>
                    <a:cubicBezTo>
                      <a:pt x="54" y="132"/>
                      <a:pt x="55" y="140"/>
                      <a:pt x="59" y="146"/>
                    </a:cubicBezTo>
                    <a:cubicBezTo>
                      <a:pt x="62" y="153"/>
                      <a:pt x="66" y="158"/>
                      <a:pt x="72" y="160"/>
                    </a:cubicBezTo>
                    <a:cubicBezTo>
                      <a:pt x="78" y="162"/>
                      <a:pt x="84" y="162"/>
                      <a:pt x="90" y="162"/>
                    </a:cubicBezTo>
                    <a:cubicBezTo>
                      <a:pt x="95" y="161"/>
                      <a:pt x="100" y="161"/>
                      <a:pt x="105" y="161"/>
                    </a:cubicBezTo>
                    <a:cubicBezTo>
                      <a:pt x="109" y="161"/>
                      <a:pt x="113" y="162"/>
                      <a:pt x="116" y="163"/>
                    </a:cubicBezTo>
                    <a:cubicBezTo>
                      <a:pt x="119" y="165"/>
                      <a:pt x="121" y="166"/>
                      <a:pt x="122" y="167"/>
                    </a:cubicBezTo>
                    <a:cubicBezTo>
                      <a:pt x="122" y="168"/>
                      <a:pt x="123" y="168"/>
                      <a:pt x="123" y="169"/>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07">
                <a:extLst>
                  <a:ext uri="{FF2B5EF4-FFF2-40B4-BE49-F238E27FC236}">
                    <a16:creationId xmlns:a16="http://schemas.microsoft.com/office/drawing/2014/main" id="{9932C1D6-098D-4EB3-B34D-A29E6FCAF6A8}"/>
                  </a:ext>
                </a:extLst>
              </p:cNvPr>
              <p:cNvSpPr>
                <a:spLocks/>
              </p:cNvSpPr>
              <p:nvPr/>
            </p:nvSpPr>
            <p:spPr bwMode="auto">
              <a:xfrm>
                <a:off x="461" y="426"/>
                <a:ext cx="164" cy="133"/>
              </a:xfrm>
              <a:custGeom>
                <a:avLst/>
                <a:gdLst>
                  <a:gd name="T0" fmla="*/ 69 w 69"/>
                  <a:gd name="T1" fmla="*/ 56 h 56"/>
                  <a:gd name="T2" fmla="*/ 48 w 69"/>
                  <a:gd name="T3" fmla="*/ 13 h 56"/>
                  <a:gd name="T4" fmla="*/ 0 w 69"/>
                  <a:gd name="T5" fmla="*/ 6 h 56"/>
                  <a:gd name="T6" fmla="*/ 67 w 69"/>
                  <a:gd name="T7" fmla="*/ 55 h 56"/>
                  <a:gd name="T8" fmla="*/ 69 w 69"/>
                  <a:gd name="T9" fmla="*/ 56 h 56"/>
                </a:gdLst>
                <a:ahLst/>
                <a:cxnLst>
                  <a:cxn ang="0">
                    <a:pos x="T0" y="T1"/>
                  </a:cxn>
                  <a:cxn ang="0">
                    <a:pos x="T2" y="T3"/>
                  </a:cxn>
                  <a:cxn ang="0">
                    <a:pos x="T4" y="T5"/>
                  </a:cxn>
                  <a:cxn ang="0">
                    <a:pos x="T6" y="T7"/>
                  </a:cxn>
                  <a:cxn ang="0">
                    <a:pos x="T8" y="T9"/>
                  </a:cxn>
                </a:cxnLst>
                <a:rect l="0" t="0" r="r" b="b"/>
                <a:pathLst>
                  <a:path w="69" h="56">
                    <a:moveTo>
                      <a:pt x="69" y="56"/>
                    </a:moveTo>
                    <a:cubicBezTo>
                      <a:pt x="69" y="39"/>
                      <a:pt x="61" y="22"/>
                      <a:pt x="48" y="13"/>
                    </a:cubicBezTo>
                    <a:cubicBezTo>
                      <a:pt x="34" y="3"/>
                      <a:pt x="16" y="0"/>
                      <a:pt x="0" y="6"/>
                    </a:cubicBezTo>
                    <a:cubicBezTo>
                      <a:pt x="12" y="33"/>
                      <a:pt x="38" y="52"/>
                      <a:pt x="67" y="55"/>
                    </a:cubicBezTo>
                    <a:cubicBezTo>
                      <a:pt x="69" y="56"/>
                      <a:pt x="69" y="56"/>
                      <a:pt x="69" y="56"/>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08">
                <a:extLst>
                  <a:ext uri="{FF2B5EF4-FFF2-40B4-BE49-F238E27FC236}">
                    <a16:creationId xmlns:a16="http://schemas.microsoft.com/office/drawing/2014/main" id="{9A243EB1-8DEB-46BB-8427-F9CFF1993090}"/>
                  </a:ext>
                </a:extLst>
              </p:cNvPr>
              <p:cNvSpPr>
                <a:spLocks/>
              </p:cNvSpPr>
              <p:nvPr/>
            </p:nvSpPr>
            <p:spPr bwMode="auto">
              <a:xfrm>
                <a:off x="571" y="566"/>
                <a:ext cx="99" cy="176"/>
              </a:xfrm>
              <a:custGeom>
                <a:avLst/>
                <a:gdLst>
                  <a:gd name="T0" fmla="*/ 9 w 42"/>
                  <a:gd name="T1" fmla="*/ 4 h 74"/>
                  <a:gd name="T2" fmla="*/ 7 w 42"/>
                  <a:gd name="T3" fmla="*/ 44 h 74"/>
                  <a:gd name="T4" fmla="*/ 38 w 42"/>
                  <a:gd name="T5" fmla="*/ 74 h 74"/>
                  <a:gd name="T6" fmla="*/ 37 w 42"/>
                  <a:gd name="T7" fmla="*/ 32 h 74"/>
                  <a:gd name="T8" fmla="*/ 10 w 42"/>
                  <a:gd name="T9" fmla="*/ 0 h 74"/>
                  <a:gd name="T10" fmla="*/ 9 w 42"/>
                  <a:gd name="T11" fmla="*/ 4 h 74"/>
                </a:gdLst>
                <a:ahLst/>
                <a:cxnLst>
                  <a:cxn ang="0">
                    <a:pos x="T0" y="T1"/>
                  </a:cxn>
                  <a:cxn ang="0">
                    <a:pos x="T2" y="T3"/>
                  </a:cxn>
                  <a:cxn ang="0">
                    <a:pos x="T4" y="T5"/>
                  </a:cxn>
                  <a:cxn ang="0">
                    <a:pos x="T6" y="T7"/>
                  </a:cxn>
                  <a:cxn ang="0">
                    <a:pos x="T8" y="T9"/>
                  </a:cxn>
                  <a:cxn ang="0">
                    <a:pos x="T10" y="T11"/>
                  </a:cxn>
                </a:cxnLst>
                <a:rect l="0" t="0" r="r" b="b"/>
                <a:pathLst>
                  <a:path w="42" h="74">
                    <a:moveTo>
                      <a:pt x="9" y="4"/>
                    </a:moveTo>
                    <a:cubicBezTo>
                      <a:pt x="0" y="15"/>
                      <a:pt x="0" y="32"/>
                      <a:pt x="7" y="44"/>
                    </a:cubicBezTo>
                    <a:cubicBezTo>
                      <a:pt x="14" y="57"/>
                      <a:pt x="26" y="66"/>
                      <a:pt x="38" y="74"/>
                    </a:cubicBezTo>
                    <a:cubicBezTo>
                      <a:pt x="42" y="61"/>
                      <a:pt x="42" y="46"/>
                      <a:pt x="37" y="32"/>
                    </a:cubicBezTo>
                    <a:cubicBezTo>
                      <a:pt x="32" y="19"/>
                      <a:pt x="22" y="7"/>
                      <a:pt x="10" y="0"/>
                    </a:cubicBezTo>
                    <a:cubicBezTo>
                      <a:pt x="9" y="4"/>
                      <a:pt x="9" y="4"/>
                      <a:pt x="9" y="4"/>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09">
                <a:extLst>
                  <a:ext uri="{FF2B5EF4-FFF2-40B4-BE49-F238E27FC236}">
                    <a16:creationId xmlns:a16="http://schemas.microsoft.com/office/drawing/2014/main" id="{57D20A9E-09D4-4500-ADB3-92F329BAFB6B}"/>
                  </a:ext>
                </a:extLst>
              </p:cNvPr>
              <p:cNvSpPr>
                <a:spLocks/>
              </p:cNvSpPr>
              <p:nvPr/>
            </p:nvSpPr>
            <p:spPr bwMode="auto">
              <a:xfrm>
                <a:off x="704" y="445"/>
                <a:ext cx="159" cy="140"/>
              </a:xfrm>
              <a:custGeom>
                <a:avLst/>
                <a:gdLst>
                  <a:gd name="T0" fmla="*/ 1 w 67"/>
                  <a:gd name="T1" fmla="*/ 5 h 59"/>
                  <a:gd name="T2" fmla="*/ 23 w 67"/>
                  <a:gd name="T3" fmla="*/ 45 h 59"/>
                  <a:gd name="T4" fmla="*/ 67 w 67"/>
                  <a:gd name="T5" fmla="*/ 56 h 59"/>
                  <a:gd name="T6" fmla="*/ 45 w 67"/>
                  <a:gd name="T7" fmla="*/ 14 h 59"/>
                  <a:gd name="T8" fmla="*/ 0 w 67"/>
                  <a:gd name="T9" fmla="*/ 9 h 59"/>
                  <a:gd name="T10" fmla="*/ 1 w 67"/>
                  <a:gd name="T11" fmla="*/ 5 h 59"/>
                </a:gdLst>
                <a:ahLst/>
                <a:cxnLst>
                  <a:cxn ang="0">
                    <a:pos x="T0" y="T1"/>
                  </a:cxn>
                  <a:cxn ang="0">
                    <a:pos x="T2" y="T3"/>
                  </a:cxn>
                  <a:cxn ang="0">
                    <a:pos x="T4" y="T5"/>
                  </a:cxn>
                  <a:cxn ang="0">
                    <a:pos x="T6" y="T7"/>
                  </a:cxn>
                  <a:cxn ang="0">
                    <a:pos x="T8" y="T9"/>
                  </a:cxn>
                  <a:cxn ang="0">
                    <a:pos x="T10" y="T11"/>
                  </a:cxn>
                </a:cxnLst>
                <a:rect l="0" t="0" r="r" b="b"/>
                <a:pathLst>
                  <a:path w="67" h="59">
                    <a:moveTo>
                      <a:pt x="1" y="5"/>
                    </a:moveTo>
                    <a:cubicBezTo>
                      <a:pt x="2" y="20"/>
                      <a:pt x="10" y="35"/>
                      <a:pt x="23" y="45"/>
                    </a:cubicBezTo>
                    <a:cubicBezTo>
                      <a:pt x="35" y="54"/>
                      <a:pt x="51" y="59"/>
                      <a:pt x="67" y="56"/>
                    </a:cubicBezTo>
                    <a:cubicBezTo>
                      <a:pt x="63" y="41"/>
                      <a:pt x="57" y="25"/>
                      <a:pt x="45" y="14"/>
                    </a:cubicBezTo>
                    <a:cubicBezTo>
                      <a:pt x="33" y="4"/>
                      <a:pt x="13" y="0"/>
                      <a:pt x="0" y="9"/>
                    </a:cubicBezTo>
                    <a:cubicBezTo>
                      <a:pt x="1" y="5"/>
                      <a:pt x="1" y="5"/>
                      <a:pt x="1" y="5"/>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0">
                <a:extLst>
                  <a:ext uri="{FF2B5EF4-FFF2-40B4-BE49-F238E27FC236}">
                    <a16:creationId xmlns:a16="http://schemas.microsoft.com/office/drawing/2014/main" id="{22D5ED08-463F-43F4-BBF5-B89FB95855AB}"/>
                  </a:ext>
                </a:extLst>
              </p:cNvPr>
              <p:cNvSpPr>
                <a:spLocks/>
              </p:cNvSpPr>
              <p:nvPr/>
            </p:nvSpPr>
            <p:spPr bwMode="auto">
              <a:xfrm>
                <a:off x="535" y="352"/>
                <a:ext cx="171" cy="81"/>
              </a:xfrm>
              <a:custGeom>
                <a:avLst/>
                <a:gdLst>
                  <a:gd name="T0" fmla="*/ 71 w 72"/>
                  <a:gd name="T1" fmla="*/ 28 h 34"/>
                  <a:gd name="T2" fmla="*/ 40 w 72"/>
                  <a:gd name="T3" fmla="*/ 2 h 34"/>
                  <a:gd name="T4" fmla="*/ 0 w 72"/>
                  <a:gd name="T5" fmla="*/ 15 h 34"/>
                  <a:gd name="T6" fmla="*/ 35 w 72"/>
                  <a:gd name="T7" fmla="*/ 33 h 34"/>
                  <a:gd name="T8" fmla="*/ 72 w 72"/>
                  <a:gd name="T9" fmla="*/ 22 h 34"/>
                  <a:gd name="T10" fmla="*/ 71 w 72"/>
                  <a:gd name="T11" fmla="*/ 28 h 34"/>
                </a:gdLst>
                <a:ahLst/>
                <a:cxnLst>
                  <a:cxn ang="0">
                    <a:pos x="T0" y="T1"/>
                  </a:cxn>
                  <a:cxn ang="0">
                    <a:pos x="T2" y="T3"/>
                  </a:cxn>
                  <a:cxn ang="0">
                    <a:pos x="T4" y="T5"/>
                  </a:cxn>
                  <a:cxn ang="0">
                    <a:pos x="T6" y="T7"/>
                  </a:cxn>
                  <a:cxn ang="0">
                    <a:pos x="T8" y="T9"/>
                  </a:cxn>
                  <a:cxn ang="0">
                    <a:pos x="T10" y="T11"/>
                  </a:cxn>
                </a:cxnLst>
                <a:rect l="0" t="0" r="r" b="b"/>
                <a:pathLst>
                  <a:path w="72" h="34">
                    <a:moveTo>
                      <a:pt x="71" y="28"/>
                    </a:moveTo>
                    <a:cubicBezTo>
                      <a:pt x="69" y="13"/>
                      <a:pt x="55" y="3"/>
                      <a:pt x="40" y="2"/>
                    </a:cubicBezTo>
                    <a:cubicBezTo>
                      <a:pt x="26" y="0"/>
                      <a:pt x="12" y="6"/>
                      <a:pt x="0" y="15"/>
                    </a:cubicBezTo>
                    <a:cubicBezTo>
                      <a:pt x="9" y="25"/>
                      <a:pt x="21" y="32"/>
                      <a:pt x="35" y="33"/>
                    </a:cubicBezTo>
                    <a:cubicBezTo>
                      <a:pt x="48" y="34"/>
                      <a:pt x="61" y="30"/>
                      <a:pt x="72" y="22"/>
                    </a:cubicBezTo>
                    <a:cubicBezTo>
                      <a:pt x="71" y="28"/>
                      <a:pt x="71" y="28"/>
                      <a:pt x="71" y="28"/>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1">
                <a:extLst>
                  <a:ext uri="{FF2B5EF4-FFF2-40B4-BE49-F238E27FC236}">
                    <a16:creationId xmlns:a16="http://schemas.microsoft.com/office/drawing/2014/main" id="{3EA53AE2-D54E-44E1-A586-676DF9D963C3}"/>
                  </a:ext>
                </a:extLst>
              </p:cNvPr>
              <p:cNvSpPr>
                <a:spLocks/>
              </p:cNvSpPr>
              <p:nvPr/>
            </p:nvSpPr>
            <p:spPr bwMode="auto">
              <a:xfrm>
                <a:off x="488" y="697"/>
                <a:ext cx="116" cy="223"/>
              </a:xfrm>
              <a:custGeom>
                <a:avLst/>
                <a:gdLst>
                  <a:gd name="T0" fmla="*/ 17 w 49"/>
                  <a:gd name="T1" fmla="*/ 4 h 94"/>
                  <a:gd name="T2" fmla="*/ 6 w 49"/>
                  <a:gd name="T3" fmla="*/ 54 h 94"/>
                  <a:gd name="T4" fmla="*/ 40 w 49"/>
                  <a:gd name="T5" fmla="*/ 94 h 94"/>
                  <a:gd name="T6" fmla="*/ 46 w 49"/>
                  <a:gd name="T7" fmla="*/ 42 h 94"/>
                  <a:gd name="T8" fmla="*/ 16 w 49"/>
                  <a:gd name="T9" fmla="*/ 0 h 94"/>
                  <a:gd name="T10" fmla="*/ 17 w 49"/>
                  <a:gd name="T11" fmla="*/ 4 h 94"/>
                </a:gdLst>
                <a:ahLst/>
                <a:cxnLst>
                  <a:cxn ang="0">
                    <a:pos x="T0" y="T1"/>
                  </a:cxn>
                  <a:cxn ang="0">
                    <a:pos x="T2" y="T3"/>
                  </a:cxn>
                  <a:cxn ang="0">
                    <a:pos x="T4" y="T5"/>
                  </a:cxn>
                  <a:cxn ang="0">
                    <a:pos x="T6" y="T7"/>
                  </a:cxn>
                  <a:cxn ang="0">
                    <a:pos x="T8" y="T9"/>
                  </a:cxn>
                  <a:cxn ang="0">
                    <a:pos x="T10" y="T11"/>
                  </a:cxn>
                </a:cxnLst>
                <a:rect l="0" t="0" r="r" b="b"/>
                <a:pathLst>
                  <a:path w="49" h="94">
                    <a:moveTo>
                      <a:pt x="17" y="4"/>
                    </a:moveTo>
                    <a:cubicBezTo>
                      <a:pt x="3" y="16"/>
                      <a:pt x="0" y="36"/>
                      <a:pt x="6" y="54"/>
                    </a:cubicBezTo>
                    <a:cubicBezTo>
                      <a:pt x="11" y="71"/>
                      <a:pt x="25" y="84"/>
                      <a:pt x="40" y="94"/>
                    </a:cubicBezTo>
                    <a:cubicBezTo>
                      <a:pt x="45" y="77"/>
                      <a:pt x="49" y="59"/>
                      <a:pt x="46" y="42"/>
                    </a:cubicBezTo>
                    <a:cubicBezTo>
                      <a:pt x="43" y="24"/>
                      <a:pt x="32" y="7"/>
                      <a:pt x="16" y="0"/>
                    </a:cubicBezTo>
                    <a:cubicBezTo>
                      <a:pt x="17" y="4"/>
                      <a:pt x="17" y="4"/>
                      <a:pt x="17" y="4"/>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12">
                <a:extLst>
                  <a:ext uri="{FF2B5EF4-FFF2-40B4-BE49-F238E27FC236}">
                    <a16:creationId xmlns:a16="http://schemas.microsoft.com/office/drawing/2014/main" id="{1E12C6DF-0161-43DC-8AB5-3B4B16D0D098}"/>
                  </a:ext>
                </a:extLst>
              </p:cNvPr>
              <p:cNvSpPr>
                <a:spLocks/>
              </p:cNvSpPr>
              <p:nvPr/>
            </p:nvSpPr>
            <p:spPr bwMode="auto">
              <a:xfrm>
                <a:off x="699" y="277"/>
                <a:ext cx="159" cy="90"/>
              </a:xfrm>
              <a:custGeom>
                <a:avLst/>
                <a:gdLst>
                  <a:gd name="T0" fmla="*/ 0 w 67"/>
                  <a:gd name="T1" fmla="*/ 20 h 38"/>
                  <a:gd name="T2" fmla="*/ 33 w 67"/>
                  <a:gd name="T3" fmla="*/ 1 h 38"/>
                  <a:gd name="T4" fmla="*/ 67 w 67"/>
                  <a:gd name="T5" fmla="*/ 16 h 38"/>
                  <a:gd name="T6" fmla="*/ 35 w 67"/>
                  <a:gd name="T7" fmla="*/ 37 h 38"/>
                  <a:gd name="T8" fmla="*/ 1 w 67"/>
                  <a:gd name="T9" fmla="*/ 17 h 38"/>
                  <a:gd name="T10" fmla="*/ 0 w 67"/>
                  <a:gd name="T11" fmla="*/ 20 h 38"/>
                </a:gdLst>
                <a:ahLst/>
                <a:cxnLst>
                  <a:cxn ang="0">
                    <a:pos x="T0" y="T1"/>
                  </a:cxn>
                  <a:cxn ang="0">
                    <a:pos x="T2" y="T3"/>
                  </a:cxn>
                  <a:cxn ang="0">
                    <a:pos x="T4" y="T5"/>
                  </a:cxn>
                  <a:cxn ang="0">
                    <a:pos x="T6" y="T7"/>
                  </a:cxn>
                  <a:cxn ang="0">
                    <a:pos x="T8" y="T9"/>
                  </a:cxn>
                  <a:cxn ang="0">
                    <a:pos x="T10" y="T11"/>
                  </a:cxn>
                </a:cxnLst>
                <a:rect l="0" t="0" r="r" b="b"/>
                <a:pathLst>
                  <a:path w="67" h="38">
                    <a:moveTo>
                      <a:pt x="0" y="20"/>
                    </a:moveTo>
                    <a:cubicBezTo>
                      <a:pt x="7" y="9"/>
                      <a:pt x="20" y="2"/>
                      <a:pt x="33" y="1"/>
                    </a:cubicBezTo>
                    <a:cubicBezTo>
                      <a:pt x="45" y="0"/>
                      <a:pt x="58" y="6"/>
                      <a:pt x="67" y="16"/>
                    </a:cubicBezTo>
                    <a:cubicBezTo>
                      <a:pt x="61" y="28"/>
                      <a:pt x="48" y="37"/>
                      <a:pt x="35" y="37"/>
                    </a:cubicBezTo>
                    <a:cubicBezTo>
                      <a:pt x="21" y="38"/>
                      <a:pt x="7" y="30"/>
                      <a:pt x="1" y="17"/>
                    </a:cubicBezTo>
                    <a:cubicBezTo>
                      <a:pt x="0" y="20"/>
                      <a:pt x="0" y="20"/>
                      <a:pt x="0" y="20"/>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13">
                <a:extLst>
                  <a:ext uri="{FF2B5EF4-FFF2-40B4-BE49-F238E27FC236}">
                    <a16:creationId xmlns:a16="http://schemas.microsoft.com/office/drawing/2014/main" id="{AA248342-AB57-4BC0-9E69-9E03E38B1A29}"/>
                  </a:ext>
                </a:extLst>
              </p:cNvPr>
              <p:cNvSpPr>
                <a:spLocks/>
              </p:cNvSpPr>
              <p:nvPr/>
            </p:nvSpPr>
            <p:spPr bwMode="auto">
              <a:xfrm>
                <a:off x="573" y="120"/>
                <a:ext cx="171" cy="116"/>
              </a:xfrm>
              <a:custGeom>
                <a:avLst/>
                <a:gdLst>
                  <a:gd name="T0" fmla="*/ 70 w 72"/>
                  <a:gd name="T1" fmla="*/ 44 h 49"/>
                  <a:gd name="T2" fmla="*/ 25 w 72"/>
                  <a:gd name="T3" fmla="*/ 39 h 49"/>
                  <a:gd name="T4" fmla="*/ 0 w 72"/>
                  <a:gd name="T5" fmla="*/ 2 h 49"/>
                  <a:gd name="T6" fmla="*/ 33 w 72"/>
                  <a:gd name="T7" fmla="*/ 2 h 49"/>
                  <a:gd name="T8" fmla="*/ 62 w 72"/>
                  <a:gd name="T9" fmla="*/ 17 h 49"/>
                  <a:gd name="T10" fmla="*/ 70 w 72"/>
                  <a:gd name="T11" fmla="*/ 44 h 49"/>
                </a:gdLst>
                <a:ahLst/>
                <a:cxnLst>
                  <a:cxn ang="0">
                    <a:pos x="T0" y="T1"/>
                  </a:cxn>
                  <a:cxn ang="0">
                    <a:pos x="T2" y="T3"/>
                  </a:cxn>
                  <a:cxn ang="0">
                    <a:pos x="T4" y="T5"/>
                  </a:cxn>
                  <a:cxn ang="0">
                    <a:pos x="T6" y="T7"/>
                  </a:cxn>
                  <a:cxn ang="0">
                    <a:pos x="T8" y="T9"/>
                  </a:cxn>
                  <a:cxn ang="0">
                    <a:pos x="T10" y="T11"/>
                  </a:cxn>
                </a:cxnLst>
                <a:rect l="0" t="0" r="r" b="b"/>
                <a:pathLst>
                  <a:path w="72" h="49">
                    <a:moveTo>
                      <a:pt x="70" y="44"/>
                    </a:moveTo>
                    <a:cubicBezTo>
                      <a:pt x="55" y="49"/>
                      <a:pt x="39" y="47"/>
                      <a:pt x="25" y="39"/>
                    </a:cubicBezTo>
                    <a:cubicBezTo>
                      <a:pt x="12" y="31"/>
                      <a:pt x="3" y="17"/>
                      <a:pt x="0" y="2"/>
                    </a:cubicBezTo>
                    <a:cubicBezTo>
                      <a:pt x="11" y="1"/>
                      <a:pt x="22" y="0"/>
                      <a:pt x="33" y="2"/>
                    </a:cubicBezTo>
                    <a:cubicBezTo>
                      <a:pt x="44" y="4"/>
                      <a:pt x="55" y="9"/>
                      <a:pt x="62" y="17"/>
                    </a:cubicBezTo>
                    <a:cubicBezTo>
                      <a:pt x="70" y="24"/>
                      <a:pt x="72" y="34"/>
                      <a:pt x="70" y="44"/>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14">
                <a:extLst>
                  <a:ext uri="{FF2B5EF4-FFF2-40B4-BE49-F238E27FC236}">
                    <a16:creationId xmlns:a16="http://schemas.microsoft.com/office/drawing/2014/main" id="{250EDE91-9EFF-4038-8FD9-F0501398AF03}"/>
                  </a:ext>
                </a:extLst>
              </p:cNvPr>
              <p:cNvSpPr>
                <a:spLocks/>
              </p:cNvSpPr>
              <p:nvPr/>
            </p:nvSpPr>
            <p:spPr bwMode="auto">
              <a:xfrm>
                <a:off x="775" y="37"/>
                <a:ext cx="88" cy="166"/>
              </a:xfrm>
              <a:custGeom>
                <a:avLst/>
                <a:gdLst>
                  <a:gd name="T0" fmla="*/ 17 w 37"/>
                  <a:gd name="T1" fmla="*/ 69 h 70"/>
                  <a:gd name="T2" fmla="*/ 0 w 37"/>
                  <a:gd name="T3" fmla="*/ 34 h 70"/>
                  <a:gd name="T4" fmla="*/ 16 w 37"/>
                  <a:gd name="T5" fmla="*/ 0 h 70"/>
                  <a:gd name="T6" fmla="*/ 36 w 37"/>
                  <a:gd name="T7" fmla="*/ 42 h 70"/>
                  <a:gd name="T8" fmla="*/ 36 w 37"/>
                  <a:gd name="T9" fmla="*/ 59 h 70"/>
                  <a:gd name="T10" fmla="*/ 24 w 37"/>
                  <a:gd name="T11" fmla="*/ 70 h 70"/>
                  <a:gd name="T12" fmla="*/ 17 w 37"/>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37" h="70">
                    <a:moveTo>
                      <a:pt x="17" y="69"/>
                    </a:moveTo>
                    <a:cubicBezTo>
                      <a:pt x="6" y="61"/>
                      <a:pt x="0" y="48"/>
                      <a:pt x="0" y="34"/>
                    </a:cubicBezTo>
                    <a:cubicBezTo>
                      <a:pt x="0" y="21"/>
                      <a:pt x="6" y="8"/>
                      <a:pt x="16" y="0"/>
                    </a:cubicBezTo>
                    <a:cubicBezTo>
                      <a:pt x="26" y="12"/>
                      <a:pt x="33" y="26"/>
                      <a:pt x="36" y="42"/>
                    </a:cubicBezTo>
                    <a:cubicBezTo>
                      <a:pt x="37" y="47"/>
                      <a:pt x="37" y="53"/>
                      <a:pt x="36" y="59"/>
                    </a:cubicBezTo>
                    <a:cubicBezTo>
                      <a:pt x="34" y="64"/>
                      <a:pt x="29" y="69"/>
                      <a:pt x="24" y="70"/>
                    </a:cubicBezTo>
                    <a:cubicBezTo>
                      <a:pt x="17" y="69"/>
                      <a:pt x="17" y="69"/>
                      <a:pt x="17" y="69"/>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15">
                <a:extLst>
                  <a:ext uri="{FF2B5EF4-FFF2-40B4-BE49-F238E27FC236}">
                    <a16:creationId xmlns:a16="http://schemas.microsoft.com/office/drawing/2014/main" id="{C6C7F57B-CE80-45DF-8BE3-4F86720D5921}"/>
                  </a:ext>
                </a:extLst>
              </p:cNvPr>
              <p:cNvSpPr>
                <a:spLocks noEditPoints="1"/>
              </p:cNvSpPr>
              <p:nvPr/>
            </p:nvSpPr>
            <p:spPr bwMode="auto">
              <a:xfrm>
                <a:off x="461" y="433"/>
                <a:ext cx="164" cy="126"/>
              </a:xfrm>
              <a:custGeom>
                <a:avLst/>
                <a:gdLst>
                  <a:gd name="T0" fmla="*/ 69 w 69"/>
                  <a:gd name="T1" fmla="*/ 51 h 53"/>
                  <a:gd name="T2" fmla="*/ 67 w 69"/>
                  <a:gd name="T3" fmla="*/ 52 h 53"/>
                  <a:gd name="T4" fmla="*/ 67 w 69"/>
                  <a:gd name="T5" fmla="*/ 52 h 53"/>
                  <a:gd name="T6" fmla="*/ 69 w 69"/>
                  <a:gd name="T7" fmla="*/ 53 h 53"/>
                  <a:gd name="T8" fmla="*/ 69 w 69"/>
                  <a:gd name="T9" fmla="*/ 51 h 53"/>
                  <a:gd name="T10" fmla="*/ 18 w 69"/>
                  <a:gd name="T11" fmla="*/ 0 h 53"/>
                  <a:gd name="T12" fmla="*/ 0 w 69"/>
                  <a:gd name="T13" fmla="*/ 3 h 53"/>
                  <a:gd name="T14" fmla="*/ 63 w 69"/>
                  <a:gd name="T15" fmla="*/ 52 h 53"/>
                  <a:gd name="T16" fmla="*/ 69 w 69"/>
                  <a:gd name="T17" fmla="*/ 49 h 53"/>
                  <a:gd name="T18" fmla="*/ 48 w 69"/>
                  <a:gd name="T19" fmla="*/ 10 h 53"/>
                  <a:gd name="T20" fmla="*/ 18 w 69"/>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53">
                    <a:moveTo>
                      <a:pt x="69" y="51"/>
                    </a:moveTo>
                    <a:cubicBezTo>
                      <a:pt x="68" y="52"/>
                      <a:pt x="67" y="52"/>
                      <a:pt x="67" y="52"/>
                    </a:cubicBezTo>
                    <a:cubicBezTo>
                      <a:pt x="67" y="52"/>
                      <a:pt x="67" y="52"/>
                      <a:pt x="67" y="52"/>
                    </a:cubicBezTo>
                    <a:cubicBezTo>
                      <a:pt x="69" y="53"/>
                      <a:pt x="69" y="53"/>
                      <a:pt x="69" y="53"/>
                    </a:cubicBezTo>
                    <a:cubicBezTo>
                      <a:pt x="69" y="52"/>
                      <a:pt x="69" y="52"/>
                      <a:pt x="69" y="51"/>
                    </a:cubicBezTo>
                    <a:moveTo>
                      <a:pt x="18" y="0"/>
                    </a:moveTo>
                    <a:cubicBezTo>
                      <a:pt x="12" y="0"/>
                      <a:pt x="6" y="1"/>
                      <a:pt x="0" y="3"/>
                    </a:cubicBezTo>
                    <a:cubicBezTo>
                      <a:pt x="11" y="28"/>
                      <a:pt x="36" y="47"/>
                      <a:pt x="63" y="52"/>
                    </a:cubicBezTo>
                    <a:cubicBezTo>
                      <a:pt x="65" y="51"/>
                      <a:pt x="67" y="50"/>
                      <a:pt x="69" y="49"/>
                    </a:cubicBezTo>
                    <a:cubicBezTo>
                      <a:pt x="68" y="34"/>
                      <a:pt x="61" y="19"/>
                      <a:pt x="48" y="10"/>
                    </a:cubicBezTo>
                    <a:cubicBezTo>
                      <a:pt x="39" y="3"/>
                      <a:pt x="29" y="0"/>
                      <a:pt x="18"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16">
                <a:extLst>
                  <a:ext uri="{FF2B5EF4-FFF2-40B4-BE49-F238E27FC236}">
                    <a16:creationId xmlns:a16="http://schemas.microsoft.com/office/drawing/2014/main" id="{7940E931-235C-43DE-A212-78E3433FC2AC}"/>
                  </a:ext>
                </a:extLst>
              </p:cNvPr>
              <p:cNvSpPr>
                <a:spLocks/>
              </p:cNvSpPr>
              <p:nvPr/>
            </p:nvSpPr>
            <p:spPr bwMode="auto">
              <a:xfrm>
                <a:off x="575" y="566"/>
                <a:ext cx="93" cy="176"/>
              </a:xfrm>
              <a:custGeom>
                <a:avLst/>
                <a:gdLst>
                  <a:gd name="T0" fmla="*/ 9 w 39"/>
                  <a:gd name="T1" fmla="*/ 0 h 74"/>
                  <a:gd name="T2" fmla="*/ 8 w 39"/>
                  <a:gd name="T3" fmla="*/ 1 h 74"/>
                  <a:gd name="T4" fmla="*/ 7 w 39"/>
                  <a:gd name="T5" fmla="*/ 4 h 74"/>
                  <a:gd name="T6" fmla="*/ 0 w 39"/>
                  <a:gd name="T7" fmla="*/ 24 h 74"/>
                  <a:gd name="T8" fmla="*/ 5 w 39"/>
                  <a:gd name="T9" fmla="*/ 44 h 74"/>
                  <a:gd name="T10" fmla="*/ 36 w 39"/>
                  <a:gd name="T11" fmla="*/ 74 h 74"/>
                  <a:gd name="T12" fmla="*/ 39 w 39"/>
                  <a:gd name="T13" fmla="*/ 56 h 74"/>
                  <a:gd name="T14" fmla="*/ 35 w 39"/>
                  <a:gd name="T15" fmla="*/ 32 h 74"/>
                  <a:gd name="T16" fmla="*/ 9 w 39"/>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4">
                    <a:moveTo>
                      <a:pt x="9" y="0"/>
                    </a:moveTo>
                    <a:cubicBezTo>
                      <a:pt x="9" y="1"/>
                      <a:pt x="8" y="1"/>
                      <a:pt x="8" y="1"/>
                    </a:cubicBezTo>
                    <a:cubicBezTo>
                      <a:pt x="7" y="4"/>
                      <a:pt x="7" y="4"/>
                      <a:pt x="7" y="4"/>
                    </a:cubicBezTo>
                    <a:cubicBezTo>
                      <a:pt x="2" y="9"/>
                      <a:pt x="0" y="17"/>
                      <a:pt x="0" y="24"/>
                    </a:cubicBezTo>
                    <a:cubicBezTo>
                      <a:pt x="0" y="31"/>
                      <a:pt x="2" y="38"/>
                      <a:pt x="5" y="44"/>
                    </a:cubicBezTo>
                    <a:cubicBezTo>
                      <a:pt x="12" y="57"/>
                      <a:pt x="24" y="66"/>
                      <a:pt x="36" y="74"/>
                    </a:cubicBezTo>
                    <a:cubicBezTo>
                      <a:pt x="38" y="68"/>
                      <a:pt x="39" y="62"/>
                      <a:pt x="39" y="56"/>
                    </a:cubicBezTo>
                    <a:cubicBezTo>
                      <a:pt x="39" y="48"/>
                      <a:pt x="38" y="40"/>
                      <a:pt x="35" y="32"/>
                    </a:cubicBezTo>
                    <a:cubicBezTo>
                      <a:pt x="30" y="19"/>
                      <a:pt x="21" y="8"/>
                      <a:pt x="9"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17">
                <a:extLst>
                  <a:ext uri="{FF2B5EF4-FFF2-40B4-BE49-F238E27FC236}">
                    <a16:creationId xmlns:a16="http://schemas.microsoft.com/office/drawing/2014/main" id="{1F4811D1-B2A8-4854-8DC8-90CCC1254FDA}"/>
                  </a:ext>
                </a:extLst>
              </p:cNvPr>
              <p:cNvSpPr>
                <a:spLocks/>
              </p:cNvSpPr>
              <p:nvPr/>
            </p:nvSpPr>
            <p:spPr bwMode="auto">
              <a:xfrm>
                <a:off x="706" y="455"/>
                <a:ext cx="157" cy="125"/>
              </a:xfrm>
              <a:custGeom>
                <a:avLst/>
                <a:gdLst>
                  <a:gd name="T0" fmla="*/ 16 w 66"/>
                  <a:gd name="T1" fmla="*/ 0 h 53"/>
                  <a:gd name="T2" fmla="*/ 1 w 66"/>
                  <a:gd name="T3" fmla="*/ 4 h 53"/>
                  <a:gd name="T4" fmla="*/ 0 w 66"/>
                  <a:gd name="T5" fmla="*/ 5 h 53"/>
                  <a:gd name="T6" fmla="*/ 22 w 66"/>
                  <a:gd name="T7" fmla="*/ 41 h 53"/>
                  <a:gd name="T8" fmla="*/ 58 w 66"/>
                  <a:gd name="T9" fmla="*/ 53 h 53"/>
                  <a:gd name="T10" fmla="*/ 66 w 66"/>
                  <a:gd name="T11" fmla="*/ 52 h 53"/>
                  <a:gd name="T12" fmla="*/ 44 w 66"/>
                  <a:gd name="T13" fmla="*/ 10 h 53"/>
                  <a:gd name="T14" fmla="*/ 16 w 66"/>
                  <a:gd name="T15" fmla="*/ 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53">
                    <a:moveTo>
                      <a:pt x="16" y="0"/>
                    </a:moveTo>
                    <a:cubicBezTo>
                      <a:pt x="11" y="0"/>
                      <a:pt x="5" y="1"/>
                      <a:pt x="1" y="4"/>
                    </a:cubicBezTo>
                    <a:cubicBezTo>
                      <a:pt x="0" y="4"/>
                      <a:pt x="0" y="5"/>
                      <a:pt x="0" y="5"/>
                    </a:cubicBezTo>
                    <a:cubicBezTo>
                      <a:pt x="3" y="19"/>
                      <a:pt x="11" y="32"/>
                      <a:pt x="22" y="41"/>
                    </a:cubicBezTo>
                    <a:cubicBezTo>
                      <a:pt x="32" y="49"/>
                      <a:pt x="45" y="53"/>
                      <a:pt x="58" y="53"/>
                    </a:cubicBezTo>
                    <a:cubicBezTo>
                      <a:pt x="61" y="53"/>
                      <a:pt x="63" y="53"/>
                      <a:pt x="66" y="52"/>
                    </a:cubicBezTo>
                    <a:cubicBezTo>
                      <a:pt x="62" y="37"/>
                      <a:pt x="56" y="21"/>
                      <a:pt x="44" y="10"/>
                    </a:cubicBezTo>
                    <a:cubicBezTo>
                      <a:pt x="36" y="4"/>
                      <a:pt x="26" y="0"/>
                      <a:pt x="16"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18">
                <a:extLst>
                  <a:ext uri="{FF2B5EF4-FFF2-40B4-BE49-F238E27FC236}">
                    <a16:creationId xmlns:a16="http://schemas.microsoft.com/office/drawing/2014/main" id="{0CD286C4-6D29-4188-9F4C-57E57671B5A1}"/>
                  </a:ext>
                </a:extLst>
              </p:cNvPr>
              <p:cNvSpPr>
                <a:spLocks/>
              </p:cNvSpPr>
              <p:nvPr/>
            </p:nvSpPr>
            <p:spPr bwMode="auto">
              <a:xfrm>
                <a:off x="535" y="355"/>
                <a:ext cx="166" cy="76"/>
              </a:xfrm>
              <a:custGeom>
                <a:avLst/>
                <a:gdLst>
                  <a:gd name="T0" fmla="*/ 36 w 70"/>
                  <a:gd name="T1" fmla="*/ 0 h 32"/>
                  <a:gd name="T2" fmla="*/ 0 w 70"/>
                  <a:gd name="T3" fmla="*/ 14 h 32"/>
                  <a:gd name="T4" fmla="*/ 35 w 70"/>
                  <a:gd name="T5" fmla="*/ 32 h 32"/>
                  <a:gd name="T6" fmla="*/ 39 w 70"/>
                  <a:gd name="T7" fmla="*/ 32 h 32"/>
                  <a:gd name="T8" fmla="*/ 70 w 70"/>
                  <a:gd name="T9" fmla="*/ 22 h 32"/>
                  <a:gd name="T10" fmla="*/ 40 w 70"/>
                  <a:gd name="T11" fmla="*/ 1 h 32"/>
                  <a:gd name="T12" fmla="*/ 36 w 70"/>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70" h="32">
                    <a:moveTo>
                      <a:pt x="36" y="0"/>
                    </a:moveTo>
                    <a:cubicBezTo>
                      <a:pt x="23" y="0"/>
                      <a:pt x="11" y="6"/>
                      <a:pt x="0" y="14"/>
                    </a:cubicBezTo>
                    <a:cubicBezTo>
                      <a:pt x="9" y="24"/>
                      <a:pt x="21" y="31"/>
                      <a:pt x="35" y="32"/>
                    </a:cubicBezTo>
                    <a:cubicBezTo>
                      <a:pt x="36" y="32"/>
                      <a:pt x="38" y="32"/>
                      <a:pt x="39" y="32"/>
                    </a:cubicBezTo>
                    <a:cubicBezTo>
                      <a:pt x="50" y="32"/>
                      <a:pt x="61" y="29"/>
                      <a:pt x="70" y="22"/>
                    </a:cubicBezTo>
                    <a:cubicBezTo>
                      <a:pt x="66" y="10"/>
                      <a:pt x="53" y="2"/>
                      <a:pt x="40" y="1"/>
                    </a:cubicBezTo>
                    <a:cubicBezTo>
                      <a:pt x="39" y="1"/>
                      <a:pt x="38" y="0"/>
                      <a:pt x="36"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9">
                <a:extLst>
                  <a:ext uri="{FF2B5EF4-FFF2-40B4-BE49-F238E27FC236}">
                    <a16:creationId xmlns:a16="http://schemas.microsoft.com/office/drawing/2014/main" id="{9868711A-6C25-437C-8656-A09A511F9BC8}"/>
                  </a:ext>
                </a:extLst>
              </p:cNvPr>
              <p:cNvSpPr>
                <a:spLocks/>
              </p:cNvSpPr>
              <p:nvPr/>
            </p:nvSpPr>
            <p:spPr bwMode="auto">
              <a:xfrm>
                <a:off x="701" y="405"/>
                <a:ext cx="5" cy="14"/>
              </a:xfrm>
              <a:custGeom>
                <a:avLst/>
                <a:gdLst>
                  <a:gd name="T0" fmla="*/ 2 w 2"/>
                  <a:gd name="T1" fmla="*/ 0 h 6"/>
                  <a:gd name="T2" fmla="*/ 0 w 2"/>
                  <a:gd name="T3" fmla="*/ 1 h 6"/>
                  <a:gd name="T4" fmla="*/ 1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1"/>
                      <a:pt x="1" y="1"/>
                      <a:pt x="0" y="1"/>
                    </a:cubicBezTo>
                    <a:cubicBezTo>
                      <a:pt x="1" y="3"/>
                      <a:pt x="1" y="4"/>
                      <a:pt x="1" y="6"/>
                    </a:cubicBezTo>
                    <a:cubicBezTo>
                      <a:pt x="2" y="0"/>
                      <a:pt x="2" y="0"/>
                      <a:pt x="2"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0">
                <a:extLst>
                  <a:ext uri="{FF2B5EF4-FFF2-40B4-BE49-F238E27FC236}">
                    <a16:creationId xmlns:a16="http://schemas.microsoft.com/office/drawing/2014/main" id="{2D619AEB-F715-464C-9AFE-1D4BE027F00C}"/>
                  </a:ext>
                </a:extLst>
              </p:cNvPr>
              <p:cNvSpPr>
                <a:spLocks/>
              </p:cNvSpPr>
              <p:nvPr/>
            </p:nvSpPr>
            <p:spPr bwMode="auto">
              <a:xfrm>
                <a:off x="495" y="697"/>
                <a:ext cx="104" cy="223"/>
              </a:xfrm>
              <a:custGeom>
                <a:avLst/>
                <a:gdLst>
                  <a:gd name="T0" fmla="*/ 13 w 44"/>
                  <a:gd name="T1" fmla="*/ 0 h 94"/>
                  <a:gd name="T2" fmla="*/ 14 w 44"/>
                  <a:gd name="T3" fmla="*/ 4 h 94"/>
                  <a:gd name="T4" fmla="*/ 14 w 44"/>
                  <a:gd name="T5" fmla="*/ 4 h 94"/>
                  <a:gd name="T6" fmla="*/ 13 w 44"/>
                  <a:gd name="T7" fmla="*/ 5 h 94"/>
                  <a:gd name="T8" fmla="*/ 16 w 44"/>
                  <a:gd name="T9" fmla="*/ 15 h 94"/>
                  <a:gd name="T10" fmla="*/ 23 w 44"/>
                  <a:gd name="T11" fmla="*/ 30 h 94"/>
                  <a:gd name="T12" fmla="*/ 23 w 44"/>
                  <a:gd name="T13" fmla="*/ 30 h 94"/>
                  <a:gd name="T14" fmla="*/ 23 w 44"/>
                  <a:gd name="T15" fmla="*/ 30 h 94"/>
                  <a:gd name="T16" fmla="*/ 23 w 44"/>
                  <a:gd name="T17" fmla="*/ 29 h 94"/>
                  <a:gd name="T18" fmla="*/ 21 w 44"/>
                  <a:gd name="T19" fmla="*/ 27 h 94"/>
                  <a:gd name="T20" fmla="*/ 15 w 44"/>
                  <a:gd name="T21" fmla="*/ 15 h 94"/>
                  <a:gd name="T22" fmla="*/ 12 w 44"/>
                  <a:gd name="T23" fmla="*/ 6 h 94"/>
                  <a:gd name="T24" fmla="*/ 0 w 44"/>
                  <a:gd name="T25" fmla="*/ 37 h 94"/>
                  <a:gd name="T26" fmla="*/ 3 w 44"/>
                  <a:gd name="T27" fmla="*/ 54 h 94"/>
                  <a:gd name="T28" fmla="*/ 37 w 44"/>
                  <a:gd name="T29" fmla="*/ 94 h 94"/>
                  <a:gd name="T30" fmla="*/ 44 w 44"/>
                  <a:gd name="T31" fmla="*/ 55 h 94"/>
                  <a:gd name="T32" fmla="*/ 44 w 44"/>
                  <a:gd name="T33" fmla="*/ 47 h 94"/>
                  <a:gd name="T34" fmla="*/ 43 w 44"/>
                  <a:gd name="T35" fmla="*/ 42 h 94"/>
                  <a:gd name="T36" fmla="*/ 13 w 44"/>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94">
                    <a:moveTo>
                      <a:pt x="13" y="0"/>
                    </a:moveTo>
                    <a:cubicBezTo>
                      <a:pt x="14" y="4"/>
                      <a:pt x="14" y="4"/>
                      <a:pt x="14" y="4"/>
                    </a:cubicBezTo>
                    <a:cubicBezTo>
                      <a:pt x="14" y="4"/>
                      <a:pt x="14" y="4"/>
                      <a:pt x="14" y="4"/>
                    </a:cubicBezTo>
                    <a:cubicBezTo>
                      <a:pt x="14" y="4"/>
                      <a:pt x="14" y="5"/>
                      <a:pt x="13" y="5"/>
                    </a:cubicBezTo>
                    <a:cubicBezTo>
                      <a:pt x="14" y="9"/>
                      <a:pt x="15" y="12"/>
                      <a:pt x="16" y="15"/>
                    </a:cubicBezTo>
                    <a:cubicBezTo>
                      <a:pt x="19" y="25"/>
                      <a:pt x="23" y="30"/>
                      <a:pt x="23" y="30"/>
                    </a:cubicBezTo>
                    <a:cubicBezTo>
                      <a:pt x="23" y="30"/>
                      <a:pt x="23" y="30"/>
                      <a:pt x="23" y="30"/>
                    </a:cubicBezTo>
                    <a:cubicBezTo>
                      <a:pt x="23" y="30"/>
                      <a:pt x="23" y="30"/>
                      <a:pt x="23" y="30"/>
                    </a:cubicBezTo>
                    <a:cubicBezTo>
                      <a:pt x="23" y="30"/>
                      <a:pt x="23" y="30"/>
                      <a:pt x="23" y="29"/>
                    </a:cubicBezTo>
                    <a:cubicBezTo>
                      <a:pt x="22" y="29"/>
                      <a:pt x="21" y="28"/>
                      <a:pt x="21" y="27"/>
                    </a:cubicBezTo>
                    <a:cubicBezTo>
                      <a:pt x="19" y="24"/>
                      <a:pt x="17" y="21"/>
                      <a:pt x="15" y="15"/>
                    </a:cubicBezTo>
                    <a:cubicBezTo>
                      <a:pt x="14" y="13"/>
                      <a:pt x="13" y="9"/>
                      <a:pt x="12" y="6"/>
                    </a:cubicBezTo>
                    <a:cubicBezTo>
                      <a:pt x="4" y="14"/>
                      <a:pt x="0" y="25"/>
                      <a:pt x="0" y="37"/>
                    </a:cubicBezTo>
                    <a:cubicBezTo>
                      <a:pt x="0" y="43"/>
                      <a:pt x="1" y="48"/>
                      <a:pt x="3" y="54"/>
                    </a:cubicBezTo>
                    <a:cubicBezTo>
                      <a:pt x="8" y="71"/>
                      <a:pt x="22" y="84"/>
                      <a:pt x="37" y="94"/>
                    </a:cubicBezTo>
                    <a:cubicBezTo>
                      <a:pt x="41" y="82"/>
                      <a:pt x="44" y="68"/>
                      <a:pt x="44" y="55"/>
                    </a:cubicBezTo>
                    <a:cubicBezTo>
                      <a:pt x="44" y="52"/>
                      <a:pt x="44" y="49"/>
                      <a:pt x="44" y="47"/>
                    </a:cubicBezTo>
                    <a:cubicBezTo>
                      <a:pt x="44" y="45"/>
                      <a:pt x="43" y="43"/>
                      <a:pt x="43" y="42"/>
                    </a:cubicBezTo>
                    <a:cubicBezTo>
                      <a:pt x="40" y="24"/>
                      <a:pt x="29" y="7"/>
                      <a:pt x="13"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1">
                <a:extLst>
                  <a:ext uri="{FF2B5EF4-FFF2-40B4-BE49-F238E27FC236}">
                    <a16:creationId xmlns:a16="http://schemas.microsoft.com/office/drawing/2014/main" id="{4BCCD866-529D-46A7-826F-1818046C47FB}"/>
                  </a:ext>
                </a:extLst>
              </p:cNvPr>
              <p:cNvSpPr>
                <a:spLocks/>
              </p:cNvSpPr>
              <p:nvPr/>
            </p:nvSpPr>
            <p:spPr bwMode="auto">
              <a:xfrm>
                <a:off x="708" y="279"/>
                <a:ext cx="150" cy="85"/>
              </a:xfrm>
              <a:custGeom>
                <a:avLst/>
                <a:gdLst>
                  <a:gd name="T0" fmla="*/ 31 w 63"/>
                  <a:gd name="T1" fmla="*/ 0 h 36"/>
                  <a:gd name="T2" fmla="*/ 29 w 63"/>
                  <a:gd name="T3" fmla="*/ 0 h 36"/>
                  <a:gd name="T4" fmla="*/ 0 w 63"/>
                  <a:gd name="T5" fmla="*/ 14 h 36"/>
                  <a:gd name="T6" fmla="*/ 0 w 63"/>
                  <a:gd name="T7" fmla="*/ 20 h 36"/>
                  <a:gd name="T8" fmla="*/ 30 w 63"/>
                  <a:gd name="T9" fmla="*/ 36 h 36"/>
                  <a:gd name="T10" fmla="*/ 31 w 63"/>
                  <a:gd name="T11" fmla="*/ 36 h 36"/>
                  <a:gd name="T12" fmla="*/ 63 w 63"/>
                  <a:gd name="T13" fmla="*/ 15 h 36"/>
                  <a:gd name="T14" fmla="*/ 31 w 63"/>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36">
                    <a:moveTo>
                      <a:pt x="31" y="0"/>
                    </a:moveTo>
                    <a:cubicBezTo>
                      <a:pt x="30" y="0"/>
                      <a:pt x="29" y="0"/>
                      <a:pt x="29" y="0"/>
                    </a:cubicBezTo>
                    <a:cubicBezTo>
                      <a:pt x="18" y="1"/>
                      <a:pt x="7" y="6"/>
                      <a:pt x="0" y="14"/>
                    </a:cubicBezTo>
                    <a:cubicBezTo>
                      <a:pt x="0" y="16"/>
                      <a:pt x="0" y="18"/>
                      <a:pt x="0" y="20"/>
                    </a:cubicBezTo>
                    <a:cubicBezTo>
                      <a:pt x="6" y="30"/>
                      <a:pt x="18" y="36"/>
                      <a:pt x="30" y="36"/>
                    </a:cubicBezTo>
                    <a:cubicBezTo>
                      <a:pt x="30" y="36"/>
                      <a:pt x="30" y="36"/>
                      <a:pt x="31" y="36"/>
                    </a:cubicBezTo>
                    <a:cubicBezTo>
                      <a:pt x="44" y="36"/>
                      <a:pt x="57" y="27"/>
                      <a:pt x="63" y="15"/>
                    </a:cubicBezTo>
                    <a:cubicBezTo>
                      <a:pt x="55" y="6"/>
                      <a:pt x="43" y="0"/>
                      <a:pt x="31"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22">
                <a:extLst>
                  <a:ext uri="{FF2B5EF4-FFF2-40B4-BE49-F238E27FC236}">
                    <a16:creationId xmlns:a16="http://schemas.microsoft.com/office/drawing/2014/main" id="{7D4007A8-364D-41F0-9404-518BA1D5B6BA}"/>
                  </a:ext>
                </a:extLst>
              </p:cNvPr>
              <p:cNvSpPr>
                <a:spLocks/>
              </p:cNvSpPr>
              <p:nvPr/>
            </p:nvSpPr>
            <p:spPr bwMode="auto">
              <a:xfrm>
                <a:off x="699" y="317"/>
                <a:ext cx="2" cy="7"/>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cubicBezTo>
                      <a:pt x="0" y="3"/>
                      <a:pt x="0" y="3"/>
                      <a:pt x="0" y="3"/>
                    </a:cubicBezTo>
                    <a:cubicBezTo>
                      <a:pt x="1" y="2"/>
                      <a:pt x="1" y="1"/>
                      <a:pt x="1" y="1"/>
                    </a:cubicBezTo>
                    <a:cubicBezTo>
                      <a:pt x="1" y="1"/>
                      <a:pt x="1" y="1"/>
                      <a:pt x="1"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3">
                <a:extLst>
                  <a:ext uri="{FF2B5EF4-FFF2-40B4-BE49-F238E27FC236}">
                    <a16:creationId xmlns:a16="http://schemas.microsoft.com/office/drawing/2014/main" id="{B642ADAA-7D25-4805-881C-CCB7CF297784}"/>
                  </a:ext>
                </a:extLst>
              </p:cNvPr>
              <p:cNvSpPr>
                <a:spLocks/>
              </p:cNvSpPr>
              <p:nvPr/>
            </p:nvSpPr>
            <p:spPr bwMode="auto">
              <a:xfrm>
                <a:off x="701" y="319"/>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24">
                <a:extLst>
                  <a:ext uri="{FF2B5EF4-FFF2-40B4-BE49-F238E27FC236}">
                    <a16:creationId xmlns:a16="http://schemas.microsoft.com/office/drawing/2014/main" id="{4118AA8F-AE00-4F70-98CD-224E423C7F55}"/>
                  </a:ext>
                </a:extLst>
              </p:cNvPr>
              <p:cNvSpPr>
                <a:spLocks/>
              </p:cNvSpPr>
              <p:nvPr/>
            </p:nvSpPr>
            <p:spPr bwMode="auto">
              <a:xfrm>
                <a:off x="573" y="122"/>
                <a:ext cx="169" cy="109"/>
              </a:xfrm>
              <a:custGeom>
                <a:avLst/>
                <a:gdLst>
                  <a:gd name="T0" fmla="*/ 17 w 71"/>
                  <a:gd name="T1" fmla="*/ 0 h 46"/>
                  <a:gd name="T2" fmla="*/ 0 w 71"/>
                  <a:gd name="T3" fmla="*/ 1 h 46"/>
                  <a:gd name="T4" fmla="*/ 25 w 71"/>
                  <a:gd name="T5" fmla="*/ 38 h 46"/>
                  <a:gd name="T6" fmla="*/ 54 w 71"/>
                  <a:gd name="T7" fmla="*/ 46 h 46"/>
                  <a:gd name="T8" fmla="*/ 68 w 71"/>
                  <a:gd name="T9" fmla="*/ 44 h 46"/>
                  <a:gd name="T10" fmla="*/ 70 w 71"/>
                  <a:gd name="T11" fmla="*/ 42 h 46"/>
                  <a:gd name="T12" fmla="*/ 71 w 71"/>
                  <a:gd name="T13" fmla="*/ 36 h 46"/>
                  <a:gd name="T14" fmla="*/ 62 w 71"/>
                  <a:gd name="T15" fmla="*/ 16 h 46"/>
                  <a:gd name="T16" fmla="*/ 33 w 71"/>
                  <a:gd name="T17" fmla="*/ 1 h 46"/>
                  <a:gd name="T18" fmla="*/ 17 w 71"/>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46">
                    <a:moveTo>
                      <a:pt x="17" y="0"/>
                    </a:moveTo>
                    <a:cubicBezTo>
                      <a:pt x="11" y="0"/>
                      <a:pt x="6" y="0"/>
                      <a:pt x="0" y="1"/>
                    </a:cubicBezTo>
                    <a:cubicBezTo>
                      <a:pt x="3" y="16"/>
                      <a:pt x="12" y="30"/>
                      <a:pt x="25" y="38"/>
                    </a:cubicBezTo>
                    <a:cubicBezTo>
                      <a:pt x="34" y="43"/>
                      <a:pt x="44" y="46"/>
                      <a:pt x="54" y="46"/>
                    </a:cubicBezTo>
                    <a:cubicBezTo>
                      <a:pt x="59" y="46"/>
                      <a:pt x="63" y="45"/>
                      <a:pt x="68" y="44"/>
                    </a:cubicBezTo>
                    <a:cubicBezTo>
                      <a:pt x="69" y="43"/>
                      <a:pt x="69" y="42"/>
                      <a:pt x="70" y="42"/>
                    </a:cubicBezTo>
                    <a:cubicBezTo>
                      <a:pt x="71" y="40"/>
                      <a:pt x="71" y="38"/>
                      <a:pt x="71" y="36"/>
                    </a:cubicBezTo>
                    <a:cubicBezTo>
                      <a:pt x="71" y="28"/>
                      <a:pt x="68" y="21"/>
                      <a:pt x="62" y="16"/>
                    </a:cubicBezTo>
                    <a:cubicBezTo>
                      <a:pt x="55" y="8"/>
                      <a:pt x="44" y="3"/>
                      <a:pt x="33" y="1"/>
                    </a:cubicBezTo>
                    <a:cubicBezTo>
                      <a:pt x="28" y="0"/>
                      <a:pt x="22" y="0"/>
                      <a:pt x="17"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25">
                <a:extLst>
                  <a:ext uri="{FF2B5EF4-FFF2-40B4-BE49-F238E27FC236}">
                    <a16:creationId xmlns:a16="http://schemas.microsoft.com/office/drawing/2014/main" id="{87128ED1-7000-43D5-A027-2C5ED2E62653}"/>
                  </a:ext>
                </a:extLst>
              </p:cNvPr>
              <p:cNvSpPr>
                <a:spLocks noEditPoints="1"/>
              </p:cNvSpPr>
              <p:nvPr/>
            </p:nvSpPr>
            <p:spPr bwMode="auto">
              <a:xfrm>
                <a:off x="775" y="37"/>
                <a:ext cx="88" cy="166"/>
              </a:xfrm>
              <a:custGeom>
                <a:avLst/>
                <a:gdLst>
                  <a:gd name="T0" fmla="*/ 18 w 37"/>
                  <a:gd name="T1" fmla="*/ 69 h 70"/>
                  <a:gd name="T2" fmla="*/ 24 w 37"/>
                  <a:gd name="T3" fmla="*/ 70 h 70"/>
                  <a:gd name="T4" fmla="*/ 24 w 37"/>
                  <a:gd name="T5" fmla="*/ 70 h 70"/>
                  <a:gd name="T6" fmla="*/ 18 w 37"/>
                  <a:gd name="T7" fmla="*/ 69 h 70"/>
                  <a:gd name="T8" fmla="*/ 16 w 37"/>
                  <a:gd name="T9" fmla="*/ 0 h 70"/>
                  <a:gd name="T10" fmla="*/ 0 w 37"/>
                  <a:gd name="T11" fmla="*/ 34 h 70"/>
                  <a:gd name="T12" fmla="*/ 0 w 37"/>
                  <a:gd name="T13" fmla="*/ 34 h 70"/>
                  <a:gd name="T14" fmla="*/ 14 w 37"/>
                  <a:gd name="T15" fmla="*/ 67 h 70"/>
                  <a:gd name="T16" fmla="*/ 28 w 37"/>
                  <a:gd name="T17" fmla="*/ 69 h 70"/>
                  <a:gd name="T18" fmla="*/ 36 w 37"/>
                  <a:gd name="T19" fmla="*/ 59 h 70"/>
                  <a:gd name="T20" fmla="*/ 37 w 37"/>
                  <a:gd name="T21" fmla="*/ 51 h 70"/>
                  <a:gd name="T22" fmla="*/ 36 w 37"/>
                  <a:gd name="T23" fmla="*/ 42 h 70"/>
                  <a:gd name="T24" fmla="*/ 16 w 37"/>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70">
                    <a:moveTo>
                      <a:pt x="18" y="69"/>
                    </a:moveTo>
                    <a:cubicBezTo>
                      <a:pt x="24" y="70"/>
                      <a:pt x="24" y="70"/>
                      <a:pt x="24" y="70"/>
                    </a:cubicBezTo>
                    <a:cubicBezTo>
                      <a:pt x="24" y="70"/>
                      <a:pt x="24" y="70"/>
                      <a:pt x="24" y="70"/>
                    </a:cubicBezTo>
                    <a:cubicBezTo>
                      <a:pt x="22" y="69"/>
                      <a:pt x="20" y="69"/>
                      <a:pt x="18" y="69"/>
                    </a:cubicBezTo>
                    <a:moveTo>
                      <a:pt x="16" y="0"/>
                    </a:moveTo>
                    <a:cubicBezTo>
                      <a:pt x="6" y="8"/>
                      <a:pt x="0" y="21"/>
                      <a:pt x="0" y="34"/>
                    </a:cubicBezTo>
                    <a:cubicBezTo>
                      <a:pt x="0" y="34"/>
                      <a:pt x="0" y="34"/>
                      <a:pt x="0" y="34"/>
                    </a:cubicBezTo>
                    <a:cubicBezTo>
                      <a:pt x="0" y="47"/>
                      <a:pt x="6" y="59"/>
                      <a:pt x="14" y="67"/>
                    </a:cubicBezTo>
                    <a:cubicBezTo>
                      <a:pt x="19" y="67"/>
                      <a:pt x="23" y="68"/>
                      <a:pt x="28" y="69"/>
                    </a:cubicBezTo>
                    <a:cubicBezTo>
                      <a:pt x="31" y="67"/>
                      <a:pt x="34" y="63"/>
                      <a:pt x="36" y="59"/>
                    </a:cubicBezTo>
                    <a:cubicBezTo>
                      <a:pt x="37" y="56"/>
                      <a:pt x="37" y="53"/>
                      <a:pt x="37" y="51"/>
                    </a:cubicBezTo>
                    <a:cubicBezTo>
                      <a:pt x="37" y="48"/>
                      <a:pt x="36" y="45"/>
                      <a:pt x="36" y="42"/>
                    </a:cubicBezTo>
                    <a:cubicBezTo>
                      <a:pt x="33" y="26"/>
                      <a:pt x="26" y="12"/>
                      <a:pt x="16"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26">
                <a:extLst>
                  <a:ext uri="{FF2B5EF4-FFF2-40B4-BE49-F238E27FC236}">
                    <a16:creationId xmlns:a16="http://schemas.microsoft.com/office/drawing/2014/main" id="{2066CFB9-1BC6-41ED-B7B3-A4899AC6B612}"/>
                  </a:ext>
                </a:extLst>
              </p:cNvPr>
              <p:cNvSpPr>
                <a:spLocks/>
              </p:cNvSpPr>
              <p:nvPr/>
            </p:nvSpPr>
            <p:spPr bwMode="auto">
              <a:xfrm>
                <a:off x="521" y="196"/>
                <a:ext cx="427" cy="572"/>
              </a:xfrm>
              <a:custGeom>
                <a:avLst/>
                <a:gdLst>
                  <a:gd name="T0" fmla="*/ 178 w 180"/>
                  <a:gd name="T1" fmla="*/ 102 h 241"/>
                  <a:gd name="T2" fmla="*/ 178 w 180"/>
                  <a:gd name="T3" fmla="*/ 101 h 241"/>
                  <a:gd name="T4" fmla="*/ 178 w 180"/>
                  <a:gd name="T5" fmla="*/ 98 h 241"/>
                  <a:gd name="T6" fmla="*/ 179 w 180"/>
                  <a:gd name="T7" fmla="*/ 85 h 241"/>
                  <a:gd name="T8" fmla="*/ 172 w 180"/>
                  <a:gd name="T9" fmla="*/ 40 h 241"/>
                  <a:gd name="T10" fmla="*/ 153 w 180"/>
                  <a:gd name="T11" fmla="*/ 14 h 241"/>
                  <a:gd name="T12" fmla="*/ 120 w 180"/>
                  <a:gd name="T13" fmla="*/ 2 h 241"/>
                  <a:gd name="T14" fmla="*/ 102 w 180"/>
                  <a:gd name="T15" fmla="*/ 7 h 241"/>
                  <a:gd name="T16" fmla="*/ 87 w 180"/>
                  <a:gd name="T17" fmla="*/ 20 h 241"/>
                  <a:gd name="T18" fmla="*/ 79 w 180"/>
                  <a:gd name="T19" fmla="*/ 62 h 241"/>
                  <a:gd name="T20" fmla="*/ 80 w 180"/>
                  <a:gd name="T21" fmla="*/ 106 h 241"/>
                  <a:gd name="T22" fmla="*/ 74 w 180"/>
                  <a:gd name="T23" fmla="*/ 126 h 241"/>
                  <a:gd name="T24" fmla="*/ 62 w 180"/>
                  <a:gd name="T25" fmla="*/ 142 h 241"/>
                  <a:gd name="T26" fmla="*/ 45 w 180"/>
                  <a:gd name="T27" fmla="*/ 151 h 241"/>
                  <a:gd name="T28" fmla="*/ 29 w 180"/>
                  <a:gd name="T29" fmla="*/ 158 h 241"/>
                  <a:gd name="T30" fmla="*/ 8 w 180"/>
                  <a:gd name="T31" fmla="*/ 181 h 241"/>
                  <a:gd name="T32" fmla="*/ 2 w 180"/>
                  <a:gd name="T33" fmla="*/ 207 h 241"/>
                  <a:gd name="T34" fmla="*/ 5 w 180"/>
                  <a:gd name="T35" fmla="*/ 226 h 241"/>
                  <a:gd name="T36" fmla="*/ 12 w 180"/>
                  <a:gd name="T37" fmla="*/ 241 h 241"/>
                  <a:gd name="T38" fmla="*/ 12 w 180"/>
                  <a:gd name="T39" fmla="*/ 240 h 241"/>
                  <a:gd name="T40" fmla="*/ 10 w 180"/>
                  <a:gd name="T41" fmla="*/ 238 h 241"/>
                  <a:gd name="T42" fmla="*/ 4 w 180"/>
                  <a:gd name="T43" fmla="*/ 226 h 241"/>
                  <a:gd name="T44" fmla="*/ 0 w 180"/>
                  <a:gd name="T45" fmla="*/ 207 h 241"/>
                  <a:gd name="T46" fmla="*/ 6 w 180"/>
                  <a:gd name="T47" fmla="*/ 181 h 241"/>
                  <a:gd name="T48" fmla="*/ 28 w 180"/>
                  <a:gd name="T49" fmla="*/ 157 h 241"/>
                  <a:gd name="T50" fmla="*/ 61 w 180"/>
                  <a:gd name="T51" fmla="*/ 141 h 241"/>
                  <a:gd name="T52" fmla="*/ 78 w 180"/>
                  <a:gd name="T53" fmla="*/ 106 h 241"/>
                  <a:gd name="T54" fmla="*/ 77 w 180"/>
                  <a:gd name="T55" fmla="*/ 62 h 241"/>
                  <a:gd name="T56" fmla="*/ 85 w 180"/>
                  <a:gd name="T57" fmla="*/ 19 h 241"/>
                  <a:gd name="T58" fmla="*/ 101 w 180"/>
                  <a:gd name="T59" fmla="*/ 5 h 241"/>
                  <a:gd name="T60" fmla="*/ 120 w 180"/>
                  <a:gd name="T61" fmla="*/ 0 h 241"/>
                  <a:gd name="T62" fmla="*/ 155 w 180"/>
                  <a:gd name="T63" fmla="*/ 13 h 241"/>
                  <a:gd name="T64" fmla="*/ 173 w 180"/>
                  <a:gd name="T65" fmla="*/ 39 h 241"/>
                  <a:gd name="T66" fmla="*/ 179 w 180"/>
                  <a:gd name="T67" fmla="*/ 65 h 241"/>
                  <a:gd name="T68" fmla="*/ 180 w 180"/>
                  <a:gd name="T69" fmla="*/ 85 h 241"/>
                  <a:gd name="T70" fmla="*/ 179 w 180"/>
                  <a:gd name="T71" fmla="*/ 98 h 241"/>
                  <a:gd name="T72" fmla="*/ 179 w 180"/>
                  <a:gd name="T73" fmla="*/ 101 h 241"/>
                  <a:gd name="T74" fmla="*/ 178 w 180"/>
                  <a:gd name="T75" fmla="*/ 10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241">
                    <a:moveTo>
                      <a:pt x="178" y="102"/>
                    </a:moveTo>
                    <a:cubicBezTo>
                      <a:pt x="178" y="102"/>
                      <a:pt x="178" y="102"/>
                      <a:pt x="178" y="101"/>
                    </a:cubicBezTo>
                    <a:cubicBezTo>
                      <a:pt x="178" y="100"/>
                      <a:pt x="178" y="99"/>
                      <a:pt x="178" y="98"/>
                    </a:cubicBezTo>
                    <a:cubicBezTo>
                      <a:pt x="179" y="95"/>
                      <a:pt x="179" y="91"/>
                      <a:pt x="179" y="85"/>
                    </a:cubicBezTo>
                    <a:cubicBezTo>
                      <a:pt x="179" y="74"/>
                      <a:pt x="179" y="58"/>
                      <a:pt x="172" y="40"/>
                    </a:cubicBezTo>
                    <a:cubicBezTo>
                      <a:pt x="168" y="31"/>
                      <a:pt x="162" y="22"/>
                      <a:pt x="153" y="14"/>
                    </a:cubicBezTo>
                    <a:cubicBezTo>
                      <a:pt x="145" y="7"/>
                      <a:pt x="133" y="2"/>
                      <a:pt x="120" y="2"/>
                    </a:cubicBezTo>
                    <a:cubicBezTo>
                      <a:pt x="114" y="2"/>
                      <a:pt x="107" y="3"/>
                      <a:pt x="102" y="7"/>
                    </a:cubicBezTo>
                    <a:cubicBezTo>
                      <a:pt x="96" y="10"/>
                      <a:pt x="91" y="15"/>
                      <a:pt x="87" y="20"/>
                    </a:cubicBezTo>
                    <a:cubicBezTo>
                      <a:pt x="80" y="32"/>
                      <a:pt x="78" y="47"/>
                      <a:pt x="79" y="62"/>
                    </a:cubicBezTo>
                    <a:cubicBezTo>
                      <a:pt x="79" y="77"/>
                      <a:pt x="81" y="92"/>
                      <a:pt x="80" y="106"/>
                    </a:cubicBezTo>
                    <a:cubicBezTo>
                      <a:pt x="79" y="113"/>
                      <a:pt x="77" y="120"/>
                      <a:pt x="74" y="126"/>
                    </a:cubicBezTo>
                    <a:cubicBezTo>
                      <a:pt x="71" y="133"/>
                      <a:pt x="67" y="138"/>
                      <a:pt x="62" y="142"/>
                    </a:cubicBezTo>
                    <a:cubicBezTo>
                      <a:pt x="57" y="146"/>
                      <a:pt x="51" y="149"/>
                      <a:pt x="45" y="151"/>
                    </a:cubicBezTo>
                    <a:cubicBezTo>
                      <a:pt x="39" y="153"/>
                      <a:pt x="34" y="155"/>
                      <a:pt x="29" y="158"/>
                    </a:cubicBezTo>
                    <a:cubicBezTo>
                      <a:pt x="19" y="164"/>
                      <a:pt x="12" y="173"/>
                      <a:pt x="8" y="181"/>
                    </a:cubicBezTo>
                    <a:cubicBezTo>
                      <a:pt x="3" y="190"/>
                      <a:pt x="2" y="199"/>
                      <a:pt x="2" y="207"/>
                    </a:cubicBezTo>
                    <a:cubicBezTo>
                      <a:pt x="1" y="214"/>
                      <a:pt x="3" y="221"/>
                      <a:pt x="5" y="226"/>
                    </a:cubicBezTo>
                    <a:cubicBezTo>
                      <a:pt x="8" y="236"/>
                      <a:pt x="13" y="241"/>
                      <a:pt x="12" y="241"/>
                    </a:cubicBezTo>
                    <a:cubicBezTo>
                      <a:pt x="12" y="241"/>
                      <a:pt x="12" y="241"/>
                      <a:pt x="12" y="240"/>
                    </a:cubicBezTo>
                    <a:cubicBezTo>
                      <a:pt x="11" y="240"/>
                      <a:pt x="10" y="239"/>
                      <a:pt x="10" y="238"/>
                    </a:cubicBezTo>
                    <a:cubicBezTo>
                      <a:pt x="8" y="235"/>
                      <a:pt x="6" y="232"/>
                      <a:pt x="4" y="226"/>
                    </a:cubicBezTo>
                    <a:cubicBezTo>
                      <a:pt x="2" y="221"/>
                      <a:pt x="0" y="214"/>
                      <a:pt x="0" y="207"/>
                    </a:cubicBezTo>
                    <a:cubicBezTo>
                      <a:pt x="0" y="199"/>
                      <a:pt x="2" y="190"/>
                      <a:pt x="6" y="181"/>
                    </a:cubicBezTo>
                    <a:cubicBezTo>
                      <a:pt x="11" y="172"/>
                      <a:pt x="18" y="163"/>
                      <a:pt x="28" y="157"/>
                    </a:cubicBezTo>
                    <a:cubicBezTo>
                      <a:pt x="38" y="150"/>
                      <a:pt x="51" y="149"/>
                      <a:pt x="61" y="141"/>
                    </a:cubicBezTo>
                    <a:cubicBezTo>
                      <a:pt x="71" y="133"/>
                      <a:pt x="76" y="119"/>
                      <a:pt x="78" y="106"/>
                    </a:cubicBezTo>
                    <a:cubicBezTo>
                      <a:pt x="79" y="92"/>
                      <a:pt x="77" y="77"/>
                      <a:pt x="77" y="62"/>
                    </a:cubicBezTo>
                    <a:cubicBezTo>
                      <a:pt x="76" y="47"/>
                      <a:pt x="78" y="32"/>
                      <a:pt x="85" y="19"/>
                    </a:cubicBezTo>
                    <a:cubicBezTo>
                      <a:pt x="89" y="13"/>
                      <a:pt x="94" y="8"/>
                      <a:pt x="101" y="5"/>
                    </a:cubicBezTo>
                    <a:cubicBezTo>
                      <a:pt x="107" y="1"/>
                      <a:pt x="114" y="0"/>
                      <a:pt x="120" y="0"/>
                    </a:cubicBezTo>
                    <a:cubicBezTo>
                      <a:pt x="134" y="0"/>
                      <a:pt x="146" y="5"/>
                      <a:pt x="155" y="13"/>
                    </a:cubicBezTo>
                    <a:cubicBezTo>
                      <a:pt x="163" y="20"/>
                      <a:pt x="169" y="30"/>
                      <a:pt x="173" y="39"/>
                    </a:cubicBezTo>
                    <a:cubicBezTo>
                      <a:pt x="177" y="48"/>
                      <a:pt x="178" y="57"/>
                      <a:pt x="179" y="65"/>
                    </a:cubicBezTo>
                    <a:cubicBezTo>
                      <a:pt x="180" y="73"/>
                      <a:pt x="180" y="80"/>
                      <a:pt x="180" y="85"/>
                    </a:cubicBezTo>
                    <a:cubicBezTo>
                      <a:pt x="180" y="91"/>
                      <a:pt x="179" y="95"/>
                      <a:pt x="179" y="98"/>
                    </a:cubicBezTo>
                    <a:cubicBezTo>
                      <a:pt x="179" y="99"/>
                      <a:pt x="179" y="100"/>
                      <a:pt x="179" y="101"/>
                    </a:cubicBezTo>
                    <a:cubicBezTo>
                      <a:pt x="178" y="102"/>
                      <a:pt x="178" y="102"/>
                      <a:pt x="178" y="102"/>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27">
                <a:extLst>
                  <a:ext uri="{FF2B5EF4-FFF2-40B4-BE49-F238E27FC236}">
                    <a16:creationId xmlns:a16="http://schemas.microsoft.com/office/drawing/2014/main" id="{F6B36AA7-E2AF-43CB-8787-284A65F612BA}"/>
                  </a:ext>
                </a:extLst>
              </p:cNvPr>
              <p:cNvSpPr>
                <a:spLocks/>
              </p:cNvSpPr>
              <p:nvPr/>
            </p:nvSpPr>
            <p:spPr bwMode="auto">
              <a:xfrm>
                <a:off x="521" y="196"/>
                <a:ext cx="427" cy="572"/>
              </a:xfrm>
              <a:custGeom>
                <a:avLst/>
                <a:gdLst>
                  <a:gd name="T0" fmla="*/ 121 w 180"/>
                  <a:gd name="T1" fmla="*/ 0 h 241"/>
                  <a:gd name="T2" fmla="*/ 120 w 180"/>
                  <a:gd name="T3" fmla="*/ 0 h 241"/>
                  <a:gd name="T4" fmla="*/ 101 w 180"/>
                  <a:gd name="T5" fmla="*/ 5 h 241"/>
                  <a:gd name="T6" fmla="*/ 92 w 180"/>
                  <a:gd name="T7" fmla="*/ 11 h 241"/>
                  <a:gd name="T8" fmla="*/ 90 w 180"/>
                  <a:gd name="T9" fmla="*/ 13 h 241"/>
                  <a:gd name="T10" fmla="*/ 85 w 180"/>
                  <a:gd name="T11" fmla="*/ 19 h 241"/>
                  <a:gd name="T12" fmla="*/ 76 w 180"/>
                  <a:gd name="T13" fmla="*/ 57 h 241"/>
                  <a:gd name="T14" fmla="*/ 77 w 180"/>
                  <a:gd name="T15" fmla="*/ 62 h 241"/>
                  <a:gd name="T16" fmla="*/ 78 w 180"/>
                  <a:gd name="T17" fmla="*/ 94 h 241"/>
                  <a:gd name="T18" fmla="*/ 78 w 180"/>
                  <a:gd name="T19" fmla="*/ 106 h 241"/>
                  <a:gd name="T20" fmla="*/ 61 w 180"/>
                  <a:gd name="T21" fmla="*/ 141 h 241"/>
                  <a:gd name="T22" fmla="*/ 44 w 180"/>
                  <a:gd name="T23" fmla="*/ 149 h 241"/>
                  <a:gd name="T24" fmla="*/ 38 w 180"/>
                  <a:gd name="T25" fmla="*/ 152 h 241"/>
                  <a:gd name="T26" fmla="*/ 28 w 180"/>
                  <a:gd name="T27" fmla="*/ 157 h 241"/>
                  <a:gd name="T28" fmla="*/ 6 w 180"/>
                  <a:gd name="T29" fmla="*/ 181 h 241"/>
                  <a:gd name="T30" fmla="*/ 0 w 180"/>
                  <a:gd name="T31" fmla="*/ 206 h 241"/>
                  <a:gd name="T32" fmla="*/ 0 w 180"/>
                  <a:gd name="T33" fmla="*/ 207 h 241"/>
                  <a:gd name="T34" fmla="*/ 4 w 180"/>
                  <a:gd name="T35" fmla="*/ 226 h 241"/>
                  <a:gd name="T36" fmla="*/ 10 w 180"/>
                  <a:gd name="T37" fmla="*/ 238 h 241"/>
                  <a:gd name="T38" fmla="*/ 12 w 180"/>
                  <a:gd name="T39" fmla="*/ 240 h 241"/>
                  <a:gd name="T40" fmla="*/ 12 w 180"/>
                  <a:gd name="T41" fmla="*/ 241 h 241"/>
                  <a:gd name="T42" fmla="*/ 12 w 180"/>
                  <a:gd name="T43" fmla="*/ 241 h 241"/>
                  <a:gd name="T44" fmla="*/ 12 w 180"/>
                  <a:gd name="T45" fmla="*/ 241 h 241"/>
                  <a:gd name="T46" fmla="*/ 5 w 180"/>
                  <a:gd name="T47" fmla="*/ 226 h 241"/>
                  <a:gd name="T48" fmla="*/ 2 w 180"/>
                  <a:gd name="T49" fmla="*/ 216 h 241"/>
                  <a:gd name="T50" fmla="*/ 2 w 180"/>
                  <a:gd name="T51" fmla="*/ 207 h 241"/>
                  <a:gd name="T52" fmla="*/ 2 w 180"/>
                  <a:gd name="T53" fmla="*/ 207 h 241"/>
                  <a:gd name="T54" fmla="*/ 8 w 180"/>
                  <a:gd name="T55" fmla="*/ 181 h 241"/>
                  <a:gd name="T56" fmla="*/ 29 w 180"/>
                  <a:gd name="T57" fmla="*/ 158 h 241"/>
                  <a:gd name="T58" fmla="*/ 45 w 180"/>
                  <a:gd name="T59" fmla="*/ 151 h 241"/>
                  <a:gd name="T60" fmla="*/ 62 w 180"/>
                  <a:gd name="T61" fmla="*/ 142 h 241"/>
                  <a:gd name="T62" fmla="*/ 74 w 180"/>
                  <a:gd name="T63" fmla="*/ 126 h 241"/>
                  <a:gd name="T64" fmla="*/ 80 w 180"/>
                  <a:gd name="T65" fmla="*/ 106 h 241"/>
                  <a:gd name="T66" fmla="*/ 80 w 180"/>
                  <a:gd name="T67" fmla="*/ 94 h 241"/>
                  <a:gd name="T68" fmla="*/ 79 w 180"/>
                  <a:gd name="T69" fmla="*/ 62 h 241"/>
                  <a:gd name="T70" fmla="*/ 79 w 180"/>
                  <a:gd name="T71" fmla="*/ 57 h 241"/>
                  <a:gd name="T72" fmla="*/ 87 w 180"/>
                  <a:gd name="T73" fmla="*/ 20 h 241"/>
                  <a:gd name="T74" fmla="*/ 102 w 180"/>
                  <a:gd name="T75" fmla="*/ 7 h 241"/>
                  <a:gd name="T76" fmla="*/ 120 w 180"/>
                  <a:gd name="T77" fmla="*/ 2 h 241"/>
                  <a:gd name="T78" fmla="*/ 121 w 180"/>
                  <a:gd name="T79" fmla="*/ 2 h 241"/>
                  <a:gd name="T80" fmla="*/ 153 w 180"/>
                  <a:gd name="T81" fmla="*/ 14 h 241"/>
                  <a:gd name="T82" fmla="*/ 172 w 180"/>
                  <a:gd name="T83" fmla="*/ 40 h 241"/>
                  <a:gd name="T84" fmla="*/ 179 w 180"/>
                  <a:gd name="T85" fmla="*/ 83 h 241"/>
                  <a:gd name="T86" fmla="*/ 179 w 180"/>
                  <a:gd name="T87" fmla="*/ 85 h 241"/>
                  <a:gd name="T88" fmla="*/ 179 w 180"/>
                  <a:gd name="T89" fmla="*/ 97 h 241"/>
                  <a:gd name="T90" fmla="*/ 178 w 180"/>
                  <a:gd name="T91" fmla="*/ 98 h 241"/>
                  <a:gd name="T92" fmla="*/ 178 w 180"/>
                  <a:gd name="T93" fmla="*/ 101 h 241"/>
                  <a:gd name="T94" fmla="*/ 178 w 180"/>
                  <a:gd name="T95" fmla="*/ 102 h 241"/>
                  <a:gd name="T96" fmla="*/ 178 w 180"/>
                  <a:gd name="T97" fmla="*/ 102 h 241"/>
                  <a:gd name="T98" fmla="*/ 178 w 180"/>
                  <a:gd name="T99" fmla="*/ 102 h 241"/>
                  <a:gd name="T100" fmla="*/ 179 w 180"/>
                  <a:gd name="T101" fmla="*/ 101 h 241"/>
                  <a:gd name="T102" fmla="*/ 179 w 180"/>
                  <a:gd name="T103" fmla="*/ 98 h 241"/>
                  <a:gd name="T104" fmla="*/ 180 w 180"/>
                  <a:gd name="T105" fmla="*/ 85 h 241"/>
                  <a:gd name="T106" fmla="*/ 180 w 180"/>
                  <a:gd name="T107" fmla="*/ 79 h 241"/>
                  <a:gd name="T108" fmla="*/ 179 w 180"/>
                  <a:gd name="T109" fmla="*/ 65 h 241"/>
                  <a:gd name="T110" fmla="*/ 173 w 180"/>
                  <a:gd name="T111" fmla="*/ 39 h 241"/>
                  <a:gd name="T112" fmla="*/ 155 w 180"/>
                  <a:gd name="T113" fmla="*/ 13 h 241"/>
                  <a:gd name="T114" fmla="*/ 135 w 180"/>
                  <a:gd name="T115" fmla="*/ 2 h 241"/>
                  <a:gd name="T116" fmla="*/ 121 w 180"/>
                  <a:gd name="T117" fmla="*/ 0 h 241"/>
                  <a:gd name="T118" fmla="*/ 121 w 180"/>
                  <a:gd name="T11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 h="241">
                    <a:moveTo>
                      <a:pt x="121" y="0"/>
                    </a:moveTo>
                    <a:cubicBezTo>
                      <a:pt x="121" y="0"/>
                      <a:pt x="121" y="0"/>
                      <a:pt x="120" y="0"/>
                    </a:cubicBezTo>
                    <a:cubicBezTo>
                      <a:pt x="114" y="0"/>
                      <a:pt x="107" y="1"/>
                      <a:pt x="101" y="5"/>
                    </a:cubicBezTo>
                    <a:cubicBezTo>
                      <a:pt x="98" y="6"/>
                      <a:pt x="95" y="8"/>
                      <a:pt x="92" y="11"/>
                    </a:cubicBezTo>
                    <a:cubicBezTo>
                      <a:pt x="91" y="11"/>
                      <a:pt x="91" y="12"/>
                      <a:pt x="90" y="13"/>
                    </a:cubicBezTo>
                    <a:cubicBezTo>
                      <a:pt x="88" y="15"/>
                      <a:pt x="87" y="17"/>
                      <a:pt x="85" y="19"/>
                    </a:cubicBezTo>
                    <a:cubicBezTo>
                      <a:pt x="79" y="30"/>
                      <a:pt x="76" y="43"/>
                      <a:pt x="76" y="57"/>
                    </a:cubicBezTo>
                    <a:cubicBezTo>
                      <a:pt x="76" y="58"/>
                      <a:pt x="76" y="60"/>
                      <a:pt x="77" y="62"/>
                    </a:cubicBezTo>
                    <a:cubicBezTo>
                      <a:pt x="77" y="73"/>
                      <a:pt x="78" y="84"/>
                      <a:pt x="78" y="94"/>
                    </a:cubicBezTo>
                    <a:cubicBezTo>
                      <a:pt x="78" y="98"/>
                      <a:pt x="78" y="102"/>
                      <a:pt x="78" y="106"/>
                    </a:cubicBezTo>
                    <a:cubicBezTo>
                      <a:pt x="76" y="119"/>
                      <a:pt x="71" y="133"/>
                      <a:pt x="61" y="141"/>
                    </a:cubicBezTo>
                    <a:cubicBezTo>
                      <a:pt x="56" y="145"/>
                      <a:pt x="50" y="147"/>
                      <a:pt x="44" y="149"/>
                    </a:cubicBezTo>
                    <a:cubicBezTo>
                      <a:pt x="42" y="150"/>
                      <a:pt x="40" y="151"/>
                      <a:pt x="38" y="152"/>
                    </a:cubicBezTo>
                    <a:cubicBezTo>
                      <a:pt x="34" y="153"/>
                      <a:pt x="31" y="155"/>
                      <a:pt x="28" y="157"/>
                    </a:cubicBezTo>
                    <a:cubicBezTo>
                      <a:pt x="18" y="163"/>
                      <a:pt x="11" y="172"/>
                      <a:pt x="6" y="181"/>
                    </a:cubicBezTo>
                    <a:cubicBezTo>
                      <a:pt x="2" y="189"/>
                      <a:pt x="0" y="198"/>
                      <a:pt x="0" y="206"/>
                    </a:cubicBezTo>
                    <a:cubicBezTo>
                      <a:pt x="0" y="206"/>
                      <a:pt x="0" y="206"/>
                      <a:pt x="0" y="207"/>
                    </a:cubicBezTo>
                    <a:cubicBezTo>
                      <a:pt x="0" y="214"/>
                      <a:pt x="2" y="221"/>
                      <a:pt x="4" y="226"/>
                    </a:cubicBezTo>
                    <a:cubicBezTo>
                      <a:pt x="6" y="232"/>
                      <a:pt x="8" y="235"/>
                      <a:pt x="10" y="238"/>
                    </a:cubicBezTo>
                    <a:cubicBezTo>
                      <a:pt x="10" y="239"/>
                      <a:pt x="11" y="240"/>
                      <a:pt x="12" y="240"/>
                    </a:cubicBezTo>
                    <a:cubicBezTo>
                      <a:pt x="12" y="241"/>
                      <a:pt x="12" y="241"/>
                      <a:pt x="12" y="241"/>
                    </a:cubicBezTo>
                    <a:cubicBezTo>
                      <a:pt x="12" y="241"/>
                      <a:pt x="12" y="241"/>
                      <a:pt x="12" y="241"/>
                    </a:cubicBezTo>
                    <a:cubicBezTo>
                      <a:pt x="12" y="241"/>
                      <a:pt x="12" y="241"/>
                      <a:pt x="12" y="241"/>
                    </a:cubicBezTo>
                    <a:cubicBezTo>
                      <a:pt x="12" y="241"/>
                      <a:pt x="8" y="236"/>
                      <a:pt x="5" y="226"/>
                    </a:cubicBezTo>
                    <a:cubicBezTo>
                      <a:pt x="4" y="223"/>
                      <a:pt x="3" y="220"/>
                      <a:pt x="2" y="216"/>
                    </a:cubicBezTo>
                    <a:cubicBezTo>
                      <a:pt x="2" y="213"/>
                      <a:pt x="2" y="210"/>
                      <a:pt x="2" y="207"/>
                    </a:cubicBezTo>
                    <a:cubicBezTo>
                      <a:pt x="2" y="207"/>
                      <a:pt x="2" y="207"/>
                      <a:pt x="2" y="207"/>
                    </a:cubicBezTo>
                    <a:cubicBezTo>
                      <a:pt x="2" y="199"/>
                      <a:pt x="3" y="190"/>
                      <a:pt x="8" y="181"/>
                    </a:cubicBezTo>
                    <a:cubicBezTo>
                      <a:pt x="12" y="173"/>
                      <a:pt x="19" y="164"/>
                      <a:pt x="29" y="158"/>
                    </a:cubicBezTo>
                    <a:cubicBezTo>
                      <a:pt x="34" y="155"/>
                      <a:pt x="39" y="153"/>
                      <a:pt x="45" y="151"/>
                    </a:cubicBezTo>
                    <a:cubicBezTo>
                      <a:pt x="51" y="149"/>
                      <a:pt x="57" y="146"/>
                      <a:pt x="62" y="142"/>
                    </a:cubicBezTo>
                    <a:cubicBezTo>
                      <a:pt x="67" y="138"/>
                      <a:pt x="71" y="133"/>
                      <a:pt x="74" y="126"/>
                    </a:cubicBezTo>
                    <a:cubicBezTo>
                      <a:pt x="77" y="120"/>
                      <a:pt x="79" y="113"/>
                      <a:pt x="80" y="106"/>
                    </a:cubicBezTo>
                    <a:cubicBezTo>
                      <a:pt x="80" y="102"/>
                      <a:pt x="80" y="98"/>
                      <a:pt x="80" y="94"/>
                    </a:cubicBezTo>
                    <a:cubicBezTo>
                      <a:pt x="80" y="84"/>
                      <a:pt x="79" y="73"/>
                      <a:pt x="79" y="62"/>
                    </a:cubicBezTo>
                    <a:cubicBezTo>
                      <a:pt x="79" y="60"/>
                      <a:pt x="79" y="58"/>
                      <a:pt x="79" y="57"/>
                    </a:cubicBezTo>
                    <a:cubicBezTo>
                      <a:pt x="79" y="44"/>
                      <a:pt x="81" y="31"/>
                      <a:pt x="87" y="20"/>
                    </a:cubicBezTo>
                    <a:cubicBezTo>
                      <a:pt x="91" y="15"/>
                      <a:pt x="96" y="10"/>
                      <a:pt x="102" y="7"/>
                    </a:cubicBezTo>
                    <a:cubicBezTo>
                      <a:pt x="107" y="3"/>
                      <a:pt x="114" y="2"/>
                      <a:pt x="120" y="2"/>
                    </a:cubicBezTo>
                    <a:cubicBezTo>
                      <a:pt x="121" y="2"/>
                      <a:pt x="121" y="2"/>
                      <a:pt x="121" y="2"/>
                    </a:cubicBezTo>
                    <a:cubicBezTo>
                      <a:pt x="134" y="2"/>
                      <a:pt x="145" y="7"/>
                      <a:pt x="153" y="14"/>
                    </a:cubicBezTo>
                    <a:cubicBezTo>
                      <a:pt x="162" y="22"/>
                      <a:pt x="168" y="31"/>
                      <a:pt x="172" y="40"/>
                    </a:cubicBezTo>
                    <a:cubicBezTo>
                      <a:pt x="179" y="57"/>
                      <a:pt x="179" y="72"/>
                      <a:pt x="179" y="83"/>
                    </a:cubicBezTo>
                    <a:cubicBezTo>
                      <a:pt x="179" y="84"/>
                      <a:pt x="179" y="84"/>
                      <a:pt x="179" y="85"/>
                    </a:cubicBezTo>
                    <a:cubicBezTo>
                      <a:pt x="179" y="90"/>
                      <a:pt x="179" y="94"/>
                      <a:pt x="179" y="97"/>
                    </a:cubicBezTo>
                    <a:cubicBezTo>
                      <a:pt x="179" y="97"/>
                      <a:pt x="178" y="97"/>
                      <a:pt x="178" y="98"/>
                    </a:cubicBezTo>
                    <a:cubicBezTo>
                      <a:pt x="178" y="99"/>
                      <a:pt x="178" y="100"/>
                      <a:pt x="178" y="101"/>
                    </a:cubicBezTo>
                    <a:cubicBezTo>
                      <a:pt x="178" y="101"/>
                      <a:pt x="178" y="102"/>
                      <a:pt x="178" y="102"/>
                    </a:cubicBezTo>
                    <a:cubicBezTo>
                      <a:pt x="178" y="102"/>
                      <a:pt x="178" y="102"/>
                      <a:pt x="178" y="102"/>
                    </a:cubicBezTo>
                    <a:cubicBezTo>
                      <a:pt x="178" y="102"/>
                      <a:pt x="178" y="102"/>
                      <a:pt x="178" y="102"/>
                    </a:cubicBezTo>
                    <a:cubicBezTo>
                      <a:pt x="178" y="102"/>
                      <a:pt x="178" y="102"/>
                      <a:pt x="179" y="101"/>
                    </a:cubicBezTo>
                    <a:cubicBezTo>
                      <a:pt x="179" y="100"/>
                      <a:pt x="179" y="99"/>
                      <a:pt x="179" y="98"/>
                    </a:cubicBezTo>
                    <a:cubicBezTo>
                      <a:pt x="179" y="95"/>
                      <a:pt x="180" y="91"/>
                      <a:pt x="180" y="85"/>
                    </a:cubicBezTo>
                    <a:cubicBezTo>
                      <a:pt x="180" y="83"/>
                      <a:pt x="180" y="81"/>
                      <a:pt x="180" y="79"/>
                    </a:cubicBezTo>
                    <a:cubicBezTo>
                      <a:pt x="180" y="75"/>
                      <a:pt x="180" y="70"/>
                      <a:pt x="179" y="65"/>
                    </a:cubicBezTo>
                    <a:cubicBezTo>
                      <a:pt x="178" y="57"/>
                      <a:pt x="177" y="48"/>
                      <a:pt x="173" y="39"/>
                    </a:cubicBezTo>
                    <a:cubicBezTo>
                      <a:pt x="169" y="30"/>
                      <a:pt x="163" y="20"/>
                      <a:pt x="155" y="13"/>
                    </a:cubicBezTo>
                    <a:cubicBezTo>
                      <a:pt x="149" y="8"/>
                      <a:pt x="142" y="4"/>
                      <a:pt x="135" y="2"/>
                    </a:cubicBezTo>
                    <a:cubicBezTo>
                      <a:pt x="130" y="1"/>
                      <a:pt x="126" y="0"/>
                      <a:pt x="121" y="0"/>
                    </a:cubicBezTo>
                    <a:cubicBezTo>
                      <a:pt x="121" y="0"/>
                      <a:pt x="121" y="0"/>
                      <a:pt x="121"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28">
                <a:extLst>
                  <a:ext uri="{FF2B5EF4-FFF2-40B4-BE49-F238E27FC236}">
                    <a16:creationId xmlns:a16="http://schemas.microsoft.com/office/drawing/2014/main" id="{77C593C7-7967-45EE-A7C1-1854FA110BB9}"/>
                  </a:ext>
                </a:extLst>
              </p:cNvPr>
              <p:cNvSpPr>
                <a:spLocks/>
              </p:cNvSpPr>
              <p:nvPr/>
            </p:nvSpPr>
            <p:spPr bwMode="auto">
              <a:xfrm>
                <a:off x="1133" y="117"/>
                <a:ext cx="511" cy="309"/>
              </a:xfrm>
              <a:custGeom>
                <a:avLst/>
                <a:gdLst>
                  <a:gd name="T0" fmla="*/ 211 w 215"/>
                  <a:gd name="T1" fmla="*/ 99 h 130"/>
                  <a:gd name="T2" fmla="*/ 214 w 215"/>
                  <a:gd name="T3" fmla="*/ 85 h 130"/>
                  <a:gd name="T4" fmla="*/ 210 w 215"/>
                  <a:gd name="T5" fmla="*/ 68 h 130"/>
                  <a:gd name="T6" fmla="*/ 193 w 215"/>
                  <a:gd name="T7" fmla="*/ 52 h 130"/>
                  <a:gd name="T8" fmla="*/ 181 w 215"/>
                  <a:gd name="T9" fmla="*/ 49 h 130"/>
                  <a:gd name="T10" fmla="*/ 166 w 215"/>
                  <a:gd name="T11" fmla="*/ 50 h 130"/>
                  <a:gd name="T12" fmla="*/ 135 w 215"/>
                  <a:gd name="T13" fmla="*/ 61 h 130"/>
                  <a:gd name="T14" fmla="*/ 117 w 215"/>
                  <a:gd name="T15" fmla="*/ 60 h 130"/>
                  <a:gd name="T16" fmla="*/ 103 w 215"/>
                  <a:gd name="T17" fmla="*/ 49 h 130"/>
                  <a:gd name="T18" fmla="*/ 85 w 215"/>
                  <a:gd name="T19" fmla="*/ 14 h 130"/>
                  <a:gd name="T20" fmla="*/ 70 w 215"/>
                  <a:gd name="T21" fmla="*/ 4 h 130"/>
                  <a:gd name="T22" fmla="*/ 51 w 215"/>
                  <a:gd name="T23" fmla="*/ 2 h 130"/>
                  <a:gd name="T24" fmla="*/ 21 w 215"/>
                  <a:gd name="T25" fmla="*/ 18 h 130"/>
                  <a:gd name="T26" fmla="*/ 5 w 215"/>
                  <a:gd name="T27" fmla="*/ 46 h 130"/>
                  <a:gd name="T28" fmla="*/ 2 w 215"/>
                  <a:gd name="T29" fmla="*/ 74 h 130"/>
                  <a:gd name="T30" fmla="*/ 7 w 215"/>
                  <a:gd name="T31" fmla="*/ 115 h 130"/>
                  <a:gd name="T32" fmla="*/ 9 w 215"/>
                  <a:gd name="T33" fmla="*/ 126 h 130"/>
                  <a:gd name="T34" fmla="*/ 10 w 215"/>
                  <a:gd name="T35" fmla="*/ 129 h 130"/>
                  <a:gd name="T36" fmla="*/ 10 w 215"/>
                  <a:gd name="T37" fmla="*/ 130 h 130"/>
                  <a:gd name="T38" fmla="*/ 9 w 215"/>
                  <a:gd name="T39" fmla="*/ 129 h 130"/>
                  <a:gd name="T40" fmla="*/ 9 w 215"/>
                  <a:gd name="T41" fmla="*/ 126 h 130"/>
                  <a:gd name="T42" fmla="*/ 6 w 215"/>
                  <a:gd name="T43" fmla="*/ 115 h 130"/>
                  <a:gd name="T44" fmla="*/ 0 w 215"/>
                  <a:gd name="T45" fmla="*/ 74 h 130"/>
                  <a:gd name="T46" fmla="*/ 4 w 215"/>
                  <a:gd name="T47" fmla="*/ 46 h 130"/>
                  <a:gd name="T48" fmla="*/ 19 w 215"/>
                  <a:gd name="T49" fmla="*/ 17 h 130"/>
                  <a:gd name="T50" fmla="*/ 33 w 215"/>
                  <a:gd name="T51" fmla="*/ 6 h 130"/>
                  <a:gd name="T52" fmla="*/ 51 w 215"/>
                  <a:gd name="T53" fmla="*/ 0 h 130"/>
                  <a:gd name="T54" fmla="*/ 70 w 215"/>
                  <a:gd name="T55" fmla="*/ 2 h 130"/>
                  <a:gd name="T56" fmla="*/ 87 w 215"/>
                  <a:gd name="T57" fmla="*/ 13 h 130"/>
                  <a:gd name="T58" fmla="*/ 104 w 215"/>
                  <a:gd name="T59" fmla="*/ 48 h 130"/>
                  <a:gd name="T60" fmla="*/ 118 w 215"/>
                  <a:gd name="T61" fmla="*/ 58 h 130"/>
                  <a:gd name="T62" fmla="*/ 135 w 215"/>
                  <a:gd name="T63" fmla="*/ 59 h 130"/>
                  <a:gd name="T64" fmla="*/ 166 w 215"/>
                  <a:gd name="T65" fmla="*/ 49 h 130"/>
                  <a:gd name="T66" fmla="*/ 181 w 215"/>
                  <a:gd name="T67" fmla="*/ 47 h 130"/>
                  <a:gd name="T68" fmla="*/ 194 w 215"/>
                  <a:gd name="T69" fmla="*/ 51 h 130"/>
                  <a:gd name="T70" fmla="*/ 211 w 215"/>
                  <a:gd name="T71" fmla="*/ 67 h 130"/>
                  <a:gd name="T72" fmla="*/ 214 w 215"/>
                  <a:gd name="T73" fmla="*/ 85 h 130"/>
                  <a:gd name="T74" fmla="*/ 212 w 215"/>
                  <a:gd name="T75" fmla="*/ 96 h 130"/>
                  <a:gd name="T76" fmla="*/ 211 w 215"/>
                  <a:gd name="T77" fmla="*/ 9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130">
                    <a:moveTo>
                      <a:pt x="211" y="99"/>
                    </a:moveTo>
                    <a:cubicBezTo>
                      <a:pt x="210" y="99"/>
                      <a:pt x="213" y="95"/>
                      <a:pt x="214" y="85"/>
                    </a:cubicBezTo>
                    <a:cubicBezTo>
                      <a:pt x="214" y="80"/>
                      <a:pt x="213" y="74"/>
                      <a:pt x="210" y="68"/>
                    </a:cubicBezTo>
                    <a:cubicBezTo>
                      <a:pt x="207" y="62"/>
                      <a:pt x="201" y="56"/>
                      <a:pt x="193" y="52"/>
                    </a:cubicBezTo>
                    <a:cubicBezTo>
                      <a:pt x="190" y="50"/>
                      <a:pt x="185" y="49"/>
                      <a:pt x="181" y="49"/>
                    </a:cubicBezTo>
                    <a:cubicBezTo>
                      <a:pt x="176" y="48"/>
                      <a:pt x="171" y="49"/>
                      <a:pt x="166" y="50"/>
                    </a:cubicBezTo>
                    <a:cubicBezTo>
                      <a:pt x="157" y="53"/>
                      <a:pt x="147" y="59"/>
                      <a:pt x="135" y="61"/>
                    </a:cubicBezTo>
                    <a:cubicBezTo>
                      <a:pt x="130" y="62"/>
                      <a:pt x="123" y="62"/>
                      <a:pt x="117" y="60"/>
                    </a:cubicBezTo>
                    <a:cubicBezTo>
                      <a:pt x="111" y="59"/>
                      <a:pt x="106" y="54"/>
                      <a:pt x="103" y="49"/>
                    </a:cubicBezTo>
                    <a:cubicBezTo>
                      <a:pt x="96" y="38"/>
                      <a:pt x="94" y="24"/>
                      <a:pt x="85" y="14"/>
                    </a:cubicBezTo>
                    <a:cubicBezTo>
                      <a:pt x="81" y="10"/>
                      <a:pt x="76" y="6"/>
                      <a:pt x="70" y="4"/>
                    </a:cubicBezTo>
                    <a:cubicBezTo>
                      <a:pt x="64" y="2"/>
                      <a:pt x="57" y="2"/>
                      <a:pt x="51" y="2"/>
                    </a:cubicBezTo>
                    <a:cubicBezTo>
                      <a:pt x="39" y="3"/>
                      <a:pt x="28" y="10"/>
                      <a:pt x="21" y="18"/>
                    </a:cubicBezTo>
                    <a:cubicBezTo>
                      <a:pt x="13" y="27"/>
                      <a:pt x="8" y="37"/>
                      <a:pt x="5" y="46"/>
                    </a:cubicBezTo>
                    <a:cubicBezTo>
                      <a:pt x="3" y="56"/>
                      <a:pt x="2" y="66"/>
                      <a:pt x="2" y="74"/>
                    </a:cubicBezTo>
                    <a:cubicBezTo>
                      <a:pt x="3" y="91"/>
                      <a:pt x="6" y="105"/>
                      <a:pt x="7" y="115"/>
                    </a:cubicBezTo>
                    <a:cubicBezTo>
                      <a:pt x="8" y="120"/>
                      <a:pt x="9" y="123"/>
                      <a:pt x="9" y="126"/>
                    </a:cubicBezTo>
                    <a:cubicBezTo>
                      <a:pt x="9" y="127"/>
                      <a:pt x="9" y="128"/>
                      <a:pt x="10" y="129"/>
                    </a:cubicBezTo>
                    <a:cubicBezTo>
                      <a:pt x="10" y="129"/>
                      <a:pt x="10" y="130"/>
                      <a:pt x="10" y="130"/>
                    </a:cubicBezTo>
                    <a:cubicBezTo>
                      <a:pt x="10" y="130"/>
                      <a:pt x="9" y="130"/>
                      <a:pt x="9" y="129"/>
                    </a:cubicBezTo>
                    <a:cubicBezTo>
                      <a:pt x="9" y="128"/>
                      <a:pt x="9" y="127"/>
                      <a:pt x="9" y="126"/>
                    </a:cubicBezTo>
                    <a:cubicBezTo>
                      <a:pt x="8" y="123"/>
                      <a:pt x="7" y="120"/>
                      <a:pt x="6" y="115"/>
                    </a:cubicBezTo>
                    <a:cubicBezTo>
                      <a:pt x="5" y="106"/>
                      <a:pt x="1" y="92"/>
                      <a:pt x="0" y="74"/>
                    </a:cubicBezTo>
                    <a:cubicBezTo>
                      <a:pt x="0" y="65"/>
                      <a:pt x="1" y="56"/>
                      <a:pt x="4" y="46"/>
                    </a:cubicBezTo>
                    <a:cubicBezTo>
                      <a:pt x="7" y="36"/>
                      <a:pt x="11" y="26"/>
                      <a:pt x="19" y="17"/>
                    </a:cubicBezTo>
                    <a:cubicBezTo>
                      <a:pt x="23" y="13"/>
                      <a:pt x="28" y="9"/>
                      <a:pt x="33" y="6"/>
                    </a:cubicBezTo>
                    <a:cubicBezTo>
                      <a:pt x="39" y="3"/>
                      <a:pt x="45" y="1"/>
                      <a:pt x="51" y="0"/>
                    </a:cubicBezTo>
                    <a:cubicBezTo>
                      <a:pt x="57" y="0"/>
                      <a:pt x="64" y="0"/>
                      <a:pt x="70" y="2"/>
                    </a:cubicBezTo>
                    <a:cubicBezTo>
                      <a:pt x="77" y="4"/>
                      <a:pt x="83" y="8"/>
                      <a:pt x="87" y="13"/>
                    </a:cubicBezTo>
                    <a:cubicBezTo>
                      <a:pt x="96" y="24"/>
                      <a:pt x="98" y="37"/>
                      <a:pt x="104" y="48"/>
                    </a:cubicBezTo>
                    <a:cubicBezTo>
                      <a:pt x="108" y="53"/>
                      <a:pt x="112" y="57"/>
                      <a:pt x="118" y="58"/>
                    </a:cubicBezTo>
                    <a:cubicBezTo>
                      <a:pt x="123" y="60"/>
                      <a:pt x="129" y="60"/>
                      <a:pt x="135" y="59"/>
                    </a:cubicBezTo>
                    <a:cubicBezTo>
                      <a:pt x="146" y="57"/>
                      <a:pt x="156" y="51"/>
                      <a:pt x="166" y="49"/>
                    </a:cubicBezTo>
                    <a:cubicBezTo>
                      <a:pt x="171" y="47"/>
                      <a:pt x="176" y="47"/>
                      <a:pt x="181" y="47"/>
                    </a:cubicBezTo>
                    <a:cubicBezTo>
                      <a:pt x="186" y="48"/>
                      <a:pt x="190" y="49"/>
                      <a:pt x="194" y="51"/>
                    </a:cubicBezTo>
                    <a:cubicBezTo>
                      <a:pt x="202" y="55"/>
                      <a:pt x="208" y="61"/>
                      <a:pt x="211" y="67"/>
                    </a:cubicBezTo>
                    <a:cubicBezTo>
                      <a:pt x="214" y="74"/>
                      <a:pt x="215" y="80"/>
                      <a:pt x="214" y="85"/>
                    </a:cubicBezTo>
                    <a:cubicBezTo>
                      <a:pt x="214" y="90"/>
                      <a:pt x="213" y="93"/>
                      <a:pt x="212" y="96"/>
                    </a:cubicBezTo>
                    <a:cubicBezTo>
                      <a:pt x="211" y="98"/>
                      <a:pt x="211" y="99"/>
                      <a:pt x="211" y="99"/>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29">
                <a:extLst>
                  <a:ext uri="{FF2B5EF4-FFF2-40B4-BE49-F238E27FC236}">
                    <a16:creationId xmlns:a16="http://schemas.microsoft.com/office/drawing/2014/main" id="{AF2AEAEF-AEE8-45FC-B075-E33E48C9BA4B}"/>
                  </a:ext>
                </a:extLst>
              </p:cNvPr>
              <p:cNvSpPr>
                <a:spLocks/>
              </p:cNvSpPr>
              <p:nvPr/>
            </p:nvSpPr>
            <p:spPr bwMode="auto">
              <a:xfrm>
                <a:off x="1354" y="106"/>
                <a:ext cx="131" cy="92"/>
              </a:xfrm>
              <a:custGeom>
                <a:avLst/>
                <a:gdLst>
                  <a:gd name="T0" fmla="*/ 1 w 55"/>
                  <a:gd name="T1" fmla="*/ 32 h 39"/>
                  <a:gd name="T2" fmla="*/ 37 w 55"/>
                  <a:gd name="T3" fmla="*/ 34 h 39"/>
                  <a:gd name="T4" fmla="*/ 55 w 55"/>
                  <a:gd name="T5" fmla="*/ 6 h 39"/>
                  <a:gd name="T6" fmla="*/ 22 w 55"/>
                  <a:gd name="T7" fmla="*/ 4 h 39"/>
                  <a:gd name="T8" fmla="*/ 0 w 55"/>
                  <a:gd name="T9" fmla="*/ 29 h 39"/>
                </a:gdLst>
                <a:ahLst/>
                <a:cxnLst>
                  <a:cxn ang="0">
                    <a:pos x="T0" y="T1"/>
                  </a:cxn>
                  <a:cxn ang="0">
                    <a:pos x="T2" y="T3"/>
                  </a:cxn>
                  <a:cxn ang="0">
                    <a:pos x="T4" y="T5"/>
                  </a:cxn>
                  <a:cxn ang="0">
                    <a:pos x="T6" y="T7"/>
                  </a:cxn>
                  <a:cxn ang="0">
                    <a:pos x="T8" y="T9"/>
                  </a:cxn>
                </a:cxnLst>
                <a:rect l="0" t="0" r="r" b="b"/>
                <a:pathLst>
                  <a:path w="55" h="39">
                    <a:moveTo>
                      <a:pt x="1" y="32"/>
                    </a:moveTo>
                    <a:cubicBezTo>
                      <a:pt x="12" y="39"/>
                      <a:pt x="27" y="39"/>
                      <a:pt x="37" y="34"/>
                    </a:cubicBezTo>
                    <a:cubicBezTo>
                      <a:pt x="46" y="29"/>
                      <a:pt x="53" y="19"/>
                      <a:pt x="55" y="6"/>
                    </a:cubicBezTo>
                    <a:cubicBezTo>
                      <a:pt x="44" y="1"/>
                      <a:pt x="32" y="0"/>
                      <a:pt x="22" y="4"/>
                    </a:cubicBezTo>
                    <a:cubicBezTo>
                      <a:pt x="12" y="8"/>
                      <a:pt x="4" y="17"/>
                      <a:pt x="0" y="29"/>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0">
                <a:extLst>
                  <a:ext uri="{FF2B5EF4-FFF2-40B4-BE49-F238E27FC236}">
                    <a16:creationId xmlns:a16="http://schemas.microsoft.com/office/drawing/2014/main" id="{00F8F089-E31A-4026-8C30-A2FE7456743C}"/>
                  </a:ext>
                </a:extLst>
              </p:cNvPr>
              <p:cNvSpPr>
                <a:spLocks/>
              </p:cNvSpPr>
              <p:nvPr/>
            </p:nvSpPr>
            <p:spPr bwMode="auto">
              <a:xfrm>
                <a:off x="1447" y="250"/>
                <a:ext cx="119" cy="102"/>
              </a:xfrm>
              <a:custGeom>
                <a:avLst/>
                <a:gdLst>
                  <a:gd name="T0" fmla="*/ 0 w 50"/>
                  <a:gd name="T1" fmla="*/ 5 h 43"/>
                  <a:gd name="T2" fmla="*/ 16 w 50"/>
                  <a:gd name="T3" fmla="*/ 37 h 43"/>
                  <a:gd name="T4" fmla="*/ 50 w 50"/>
                  <a:gd name="T5" fmla="*/ 38 h 43"/>
                  <a:gd name="T6" fmla="*/ 34 w 50"/>
                  <a:gd name="T7" fmla="*/ 8 h 43"/>
                  <a:gd name="T8" fmla="*/ 2 w 50"/>
                  <a:gd name="T9" fmla="*/ 2 h 43"/>
                </a:gdLst>
                <a:ahLst/>
                <a:cxnLst>
                  <a:cxn ang="0">
                    <a:pos x="T0" y="T1"/>
                  </a:cxn>
                  <a:cxn ang="0">
                    <a:pos x="T2" y="T3"/>
                  </a:cxn>
                  <a:cxn ang="0">
                    <a:pos x="T4" y="T5"/>
                  </a:cxn>
                  <a:cxn ang="0">
                    <a:pos x="T6" y="T7"/>
                  </a:cxn>
                  <a:cxn ang="0">
                    <a:pos x="T8" y="T9"/>
                  </a:cxn>
                </a:cxnLst>
                <a:rect l="0" t="0" r="r" b="b"/>
                <a:pathLst>
                  <a:path w="50" h="43">
                    <a:moveTo>
                      <a:pt x="0" y="5"/>
                    </a:moveTo>
                    <a:cubicBezTo>
                      <a:pt x="0" y="18"/>
                      <a:pt x="7" y="31"/>
                      <a:pt x="16" y="37"/>
                    </a:cubicBezTo>
                    <a:cubicBezTo>
                      <a:pt x="26" y="43"/>
                      <a:pt x="38" y="43"/>
                      <a:pt x="50" y="38"/>
                    </a:cubicBezTo>
                    <a:cubicBezTo>
                      <a:pt x="49" y="25"/>
                      <a:pt x="43" y="15"/>
                      <a:pt x="34" y="8"/>
                    </a:cubicBezTo>
                    <a:cubicBezTo>
                      <a:pt x="26" y="2"/>
                      <a:pt x="14" y="0"/>
                      <a:pt x="2" y="2"/>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1">
                <a:extLst>
                  <a:ext uri="{FF2B5EF4-FFF2-40B4-BE49-F238E27FC236}">
                    <a16:creationId xmlns:a16="http://schemas.microsoft.com/office/drawing/2014/main" id="{5C7F15D4-6617-4E56-9073-87911E084D9D}"/>
                  </a:ext>
                </a:extLst>
              </p:cNvPr>
              <p:cNvSpPr>
                <a:spLocks/>
              </p:cNvSpPr>
              <p:nvPr/>
            </p:nvSpPr>
            <p:spPr bwMode="auto">
              <a:xfrm>
                <a:off x="1599" y="160"/>
                <a:ext cx="123" cy="98"/>
              </a:xfrm>
              <a:custGeom>
                <a:avLst/>
                <a:gdLst>
                  <a:gd name="T0" fmla="*/ 1 w 52"/>
                  <a:gd name="T1" fmla="*/ 36 h 41"/>
                  <a:gd name="T2" fmla="*/ 37 w 52"/>
                  <a:gd name="T3" fmla="*/ 34 h 41"/>
                  <a:gd name="T4" fmla="*/ 52 w 52"/>
                  <a:gd name="T5" fmla="*/ 4 h 41"/>
                  <a:gd name="T6" fmla="*/ 19 w 52"/>
                  <a:gd name="T7" fmla="*/ 6 h 41"/>
                  <a:gd name="T8" fmla="*/ 0 w 52"/>
                  <a:gd name="T9" fmla="*/ 33 h 41"/>
                </a:gdLst>
                <a:ahLst/>
                <a:cxnLst>
                  <a:cxn ang="0">
                    <a:pos x="T0" y="T1"/>
                  </a:cxn>
                  <a:cxn ang="0">
                    <a:pos x="T2" y="T3"/>
                  </a:cxn>
                  <a:cxn ang="0">
                    <a:pos x="T4" y="T5"/>
                  </a:cxn>
                  <a:cxn ang="0">
                    <a:pos x="T6" y="T7"/>
                  </a:cxn>
                  <a:cxn ang="0">
                    <a:pos x="T8" y="T9"/>
                  </a:cxn>
                </a:cxnLst>
                <a:rect l="0" t="0" r="r" b="b"/>
                <a:pathLst>
                  <a:path w="52" h="41">
                    <a:moveTo>
                      <a:pt x="1" y="36"/>
                    </a:moveTo>
                    <a:cubicBezTo>
                      <a:pt x="13" y="41"/>
                      <a:pt x="28" y="40"/>
                      <a:pt x="37" y="34"/>
                    </a:cubicBezTo>
                    <a:cubicBezTo>
                      <a:pt x="46" y="28"/>
                      <a:pt x="52" y="17"/>
                      <a:pt x="52" y="4"/>
                    </a:cubicBezTo>
                    <a:cubicBezTo>
                      <a:pt x="40" y="0"/>
                      <a:pt x="28" y="1"/>
                      <a:pt x="19" y="6"/>
                    </a:cubicBezTo>
                    <a:cubicBezTo>
                      <a:pt x="9" y="11"/>
                      <a:pt x="2" y="21"/>
                      <a:pt x="0" y="33"/>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32">
                <a:extLst>
                  <a:ext uri="{FF2B5EF4-FFF2-40B4-BE49-F238E27FC236}">
                    <a16:creationId xmlns:a16="http://schemas.microsoft.com/office/drawing/2014/main" id="{9C485C58-73EE-4CEA-989D-10CDD7D35FEC}"/>
                  </a:ext>
                </a:extLst>
              </p:cNvPr>
              <p:cNvSpPr>
                <a:spLocks/>
              </p:cNvSpPr>
              <p:nvPr/>
            </p:nvSpPr>
            <p:spPr bwMode="auto">
              <a:xfrm>
                <a:off x="1188" y="-13"/>
                <a:ext cx="86" cy="140"/>
              </a:xfrm>
              <a:custGeom>
                <a:avLst/>
                <a:gdLst>
                  <a:gd name="T0" fmla="*/ 16 w 36"/>
                  <a:gd name="T1" fmla="*/ 59 h 59"/>
                  <a:gd name="T2" fmla="*/ 2 w 36"/>
                  <a:gd name="T3" fmla="*/ 26 h 59"/>
                  <a:gd name="T4" fmla="*/ 24 w 36"/>
                  <a:gd name="T5" fmla="*/ 0 h 59"/>
                  <a:gd name="T6" fmla="*/ 35 w 36"/>
                  <a:gd name="T7" fmla="*/ 31 h 59"/>
                  <a:gd name="T8" fmla="*/ 18 w 36"/>
                  <a:gd name="T9" fmla="*/ 59 h 59"/>
                </a:gdLst>
                <a:ahLst/>
                <a:cxnLst>
                  <a:cxn ang="0">
                    <a:pos x="T0" y="T1"/>
                  </a:cxn>
                  <a:cxn ang="0">
                    <a:pos x="T2" y="T3"/>
                  </a:cxn>
                  <a:cxn ang="0">
                    <a:pos x="T4" y="T5"/>
                  </a:cxn>
                  <a:cxn ang="0">
                    <a:pos x="T6" y="T7"/>
                  </a:cxn>
                  <a:cxn ang="0">
                    <a:pos x="T8" y="T9"/>
                  </a:cxn>
                </a:cxnLst>
                <a:rect l="0" t="0" r="r" b="b"/>
                <a:pathLst>
                  <a:path w="36" h="59">
                    <a:moveTo>
                      <a:pt x="16" y="59"/>
                    </a:moveTo>
                    <a:cubicBezTo>
                      <a:pt x="6" y="51"/>
                      <a:pt x="0" y="37"/>
                      <a:pt x="2" y="26"/>
                    </a:cubicBezTo>
                    <a:cubicBezTo>
                      <a:pt x="4" y="15"/>
                      <a:pt x="12" y="5"/>
                      <a:pt x="24" y="0"/>
                    </a:cubicBezTo>
                    <a:cubicBezTo>
                      <a:pt x="32" y="9"/>
                      <a:pt x="36" y="20"/>
                      <a:pt x="35" y="31"/>
                    </a:cubicBezTo>
                    <a:cubicBezTo>
                      <a:pt x="34" y="42"/>
                      <a:pt x="28" y="52"/>
                      <a:pt x="18" y="59"/>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33">
                <a:extLst>
                  <a:ext uri="{FF2B5EF4-FFF2-40B4-BE49-F238E27FC236}">
                    <a16:creationId xmlns:a16="http://schemas.microsoft.com/office/drawing/2014/main" id="{55061ABD-DBA1-4CD6-92BD-76ABDDD0418C}"/>
                  </a:ext>
                </a:extLst>
              </p:cNvPr>
              <p:cNvSpPr>
                <a:spLocks/>
              </p:cNvSpPr>
              <p:nvPr/>
            </p:nvSpPr>
            <p:spPr bwMode="auto">
              <a:xfrm>
                <a:off x="618" y="-103"/>
                <a:ext cx="454" cy="529"/>
              </a:xfrm>
              <a:custGeom>
                <a:avLst/>
                <a:gdLst>
                  <a:gd name="T0" fmla="*/ 0 w 191"/>
                  <a:gd name="T1" fmla="*/ 50 h 223"/>
                  <a:gd name="T2" fmla="*/ 0 w 191"/>
                  <a:gd name="T3" fmla="*/ 50 h 223"/>
                  <a:gd name="T4" fmla="*/ 2 w 191"/>
                  <a:gd name="T5" fmla="*/ 47 h 223"/>
                  <a:gd name="T6" fmla="*/ 7 w 191"/>
                  <a:gd name="T7" fmla="*/ 38 h 223"/>
                  <a:gd name="T8" fmla="*/ 36 w 191"/>
                  <a:gd name="T9" fmla="*/ 11 h 223"/>
                  <a:gd name="T10" fmla="*/ 61 w 191"/>
                  <a:gd name="T11" fmla="*/ 2 h 223"/>
                  <a:gd name="T12" fmla="*/ 93 w 191"/>
                  <a:gd name="T13" fmla="*/ 5 h 223"/>
                  <a:gd name="T14" fmla="*/ 119 w 191"/>
                  <a:gd name="T15" fmla="*/ 27 h 223"/>
                  <a:gd name="T16" fmla="*/ 131 w 191"/>
                  <a:gd name="T17" fmla="*/ 62 h 223"/>
                  <a:gd name="T18" fmla="*/ 138 w 191"/>
                  <a:gd name="T19" fmla="*/ 79 h 223"/>
                  <a:gd name="T20" fmla="*/ 151 w 191"/>
                  <a:gd name="T21" fmla="*/ 91 h 223"/>
                  <a:gd name="T22" fmla="*/ 165 w 191"/>
                  <a:gd name="T23" fmla="*/ 102 h 223"/>
                  <a:gd name="T24" fmla="*/ 177 w 191"/>
                  <a:gd name="T25" fmla="*/ 114 h 223"/>
                  <a:gd name="T26" fmla="*/ 189 w 191"/>
                  <a:gd name="T27" fmla="*/ 143 h 223"/>
                  <a:gd name="T28" fmla="*/ 190 w 191"/>
                  <a:gd name="T29" fmla="*/ 170 h 223"/>
                  <a:gd name="T30" fmla="*/ 183 w 191"/>
                  <a:gd name="T31" fmla="*/ 209 h 223"/>
                  <a:gd name="T32" fmla="*/ 180 w 191"/>
                  <a:gd name="T33" fmla="*/ 219 h 223"/>
                  <a:gd name="T34" fmla="*/ 179 w 191"/>
                  <a:gd name="T35" fmla="*/ 223 h 223"/>
                  <a:gd name="T36" fmla="*/ 180 w 191"/>
                  <a:gd name="T37" fmla="*/ 219 h 223"/>
                  <a:gd name="T38" fmla="*/ 182 w 191"/>
                  <a:gd name="T39" fmla="*/ 209 h 223"/>
                  <a:gd name="T40" fmla="*/ 189 w 191"/>
                  <a:gd name="T41" fmla="*/ 170 h 223"/>
                  <a:gd name="T42" fmla="*/ 187 w 191"/>
                  <a:gd name="T43" fmla="*/ 143 h 223"/>
                  <a:gd name="T44" fmla="*/ 175 w 191"/>
                  <a:gd name="T45" fmla="*/ 115 h 223"/>
                  <a:gd name="T46" fmla="*/ 164 w 191"/>
                  <a:gd name="T47" fmla="*/ 103 h 223"/>
                  <a:gd name="T48" fmla="*/ 150 w 191"/>
                  <a:gd name="T49" fmla="*/ 93 h 223"/>
                  <a:gd name="T50" fmla="*/ 137 w 191"/>
                  <a:gd name="T51" fmla="*/ 80 h 223"/>
                  <a:gd name="T52" fmla="*/ 129 w 191"/>
                  <a:gd name="T53" fmla="*/ 63 h 223"/>
                  <a:gd name="T54" fmla="*/ 117 w 191"/>
                  <a:gd name="T55" fmla="*/ 28 h 223"/>
                  <a:gd name="T56" fmla="*/ 92 w 191"/>
                  <a:gd name="T57" fmla="*/ 7 h 223"/>
                  <a:gd name="T58" fmla="*/ 62 w 191"/>
                  <a:gd name="T59" fmla="*/ 3 h 223"/>
                  <a:gd name="T60" fmla="*/ 37 w 191"/>
                  <a:gd name="T61" fmla="*/ 12 h 223"/>
                  <a:gd name="T62" fmla="*/ 8 w 191"/>
                  <a:gd name="T63" fmla="*/ 39 h 223"/>
                  <a:gd name="T64" fmla="*/ 2 w 191"/>
                  <a:gd name="T65" fmla="*/ 47 h 223"/>
                  <a:gd name="T66" fmla="*/ 0 w 191"/>
                  <a:gd name="T67" fmla="*/ 5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1" h="223">
                    <a:moveTo>
                      <a:pt x="0" y="50"/>
                    </a:moveTo>
                    <a:cubicBezTo>
                      <a:pt x="0" y="50"/>
                      <a:pt x="0" y="50"/>
                      <a:pt x="0" y="50"/>
                    </a:cubicBezTo>
                    <a:cubicBezTo>
                      <a:pt x="1" y="49"/>
                      <a:pt x="1" y="48"/>
                      <a:pt x="2" y="47"/>
                    </a:cubicBezTo>
                    <a:cubicBezTo>
                      <a:pt x="3" y="45"/>
                      <a:pt x="5" y="42"/>
                      <a:pt x="7" y="38"/>
                    </a:cubicBezTo>
                    <a:cubicBezTo>
                      <a:pt x="13" y="31"/>
                      <a:pt x="22" y="20"/>
                      <a:pt x="36" y="11"/>
                    </a:cubicBezTo>
                    <a:cubicBezTo>
                      <a:pt x="43" y="7"/>
                      <a:pt x="52" y="3"/>
                      <a:pt x="61" y="2"/>
                    </a:cubicBezTo>
                    <a:cubicBezTo>
                      <a:pt x="71" y="0"/>
                      <a:pt x="82" y="1"/>
                      <a:pt x="93" y="5"/>
                    </a:cubicBezTo>
                    <a:cubicBezTo>
                      <a:pt x="103" y="9"/>
                      <a:pt x="113" y="16"/>
                      <a:pt x="119" y="27"/>
                    </a:cubicBezTo>
                    <a:cubicBezTo>
                      <a:pt x="125" y="37"/>
                      <a:pt x="127" y="50"/>
                      <a:pt x="131" y="62"/>
                    </a:cubicBezTo>
                    <a:cubicBezTo>
                      <a:pt x="133" y="68"/>
                      <a:pt x="135" y="74"/>
                      <a:pt x="138" y="79"/>
                    </a:cubicBezTo>
                    <a:cubicBezTo>
                      <a:pt x="142" y="84"/>
                      <a:pt x="146" y="88"/>
                      <a:pt x="151" y="91"/>
                    </a:cubicBezTo>
                    <a:cubicBezTo>
                      <a:pt x="156" y="95"/>
                      <a:pt x="161" y="98"/>
                      <a:pt x="165" y="102"/>
                    </a:cubicBezTo>
                    <a:cubicBezTo>
                      <a:pt x="170" y="105"/>
                      <a:pt x="174" y="110"/>
                      <a:pt x="177" y="114"/>
                    </a:cubicBezTo>
                    <a:cubicBezTo>
                      <a:pt x="183" y="123"/>
                      <a:pt x="187" y="133"/>
                      <a:pt x="189" y="143"/>
                    </a:cubicBezTo>
                    <a:cubicBezTo>
                      <a:pt x="191" y="153"/>
                      <a:pt x="191" y="162"/>
                      <a:pt x="190" y="170"/>
                    </a:cubicBezTo>
                    <a:cubicBezTo>
                      <a:pt x="189" y="187"/>
                      <a:pt x="186" y="200"/>
                      <a:pt x="183" y="209"/>
                    </a:cubicBezTo>
                    <a:cubicBezTo>
                      <a:pt x="182" y="213"/>
                      <a:pt x="181" y="217"/>
                      <a:pt x="180" y="219"/>
                    </a:cubicBezTo>
                    <a:cubicBezTo>
                      <a:pt x="180" y="222"/>
                      <a:pt x="179" y="223"/>
                      <a:pt x="179" y="223"/>
                    </a:cubicBezTo>
                    <a:cubicBezTo>
                      <a:pt x="179" y="223"/>
                      <a:pt x="179" y="222"/>
                      <a:pt x="180" y="219"/>
                    </a:cubicBezTo>
                    <a:cubicBezTo>
                      <a:pt x="181" y="217"/>
                      <a:pt x="181" y="213"/>
                      <a:pt x="182" y="209"/>
                    </a:cubicBezTo>
                    <a:cubicBezTo>
                      <a:pt x="184" y="200"/>
                      <a:pt x="188" y="187"/>
                      <a:pt x="189" y="170"/>
                    </a:cubicBezTo>
                    <a:cubicBezTo>
                      <a:pt x="189" y="162"/>
                      <a:pt x="189" y="153"/>
                      <a:pt x="187" y="143"/>
                    </a:cubicBezTo>
                    <a:cubicBezTo>
                      <a:pt x="185" y="134"/>
                      <a:pt x="181" y="124"/>
                      <a:pt x="175" y="115"/>
                    </a:cubicBezTo>
                    <a:cubicBezTo>
                      <a:pt x="172" y="111"/>
                      <a:pt x="168" y="107"/>
                      <a:pt x="164" y="103"/>
                    </a:cubicBezTo>
                    <a:cubicBezTo>
                      <a:pt x="159" y="100"/>
                      <a:pt x="155" y="96"/>
                      <a:pt x="150" y="93"/>
                    </a:cubicBezTo>
                    <a:cubicBezTo>
                      <a:pt x="145" y="89"/>
                      <a:pt x="140" y="85"/>
                      <a:pt x="137" y="80"/>
                    </a:cubicBezTo>
                    <a:cubicBezTo>
                      <a:pt x="133" y="75"/>
                      <a:pt x="131" y="69"/>
                      <a:pt x="129" y="63"/>
                    </a:cubicBezTo>
                    <a:cubicBezTo>
                      <a:pt x="125" y="50"/>
                      <a:pt x="123" y="38"/>
                      <a:pt x="117" y="28"/>
                    </a:cubicBezTo>
                    <a:cubicBezTo>
                      <a:pt x="112" y="18"/>
                      <a:pt x="102" y="11"/>
                      <a:pt x="92" y="7"/>
                    </a:cubicBezTo>
                    <a:cubicBezTo>
                      <a:pt x="82" y="3"/>
                      <a:pt x="71" y="2"/>
                      <a:pt x="62" y="3"/>
                    </a:cubicBezTo>
                    <a:cubicBezTo>
                      <a:pt x="52" y="5"/>
                      <a:pt x="44" y="8"/>
                      <a:pt x="37" y="12"/>
                    </a:cubicBezTo>
                    <a:cubicBezTo>
                      <a:pt x="22" y="21"/>
                      <a:pt x="14" y="31"/>
                      <a:pt x="8" y="39"/>
                    </a:cubicBezTo>
                    <a:cubicBezTo>
                      <a:pt x="5" y="42"/>
                      <a:pt x="3" y="45"/>
                      <a:pt x="2" y="47"/>
                    </a:cubicBezTo>
                    <a:cubicBezTo>
                      <a:pt x="1" y="49"/>
                      <a:pt x="0" y="50"/>
                      <a:pt x="0" y="50"/>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34">
                <a:extLst>
                  <a:ext uri="{FF2B5EF4-FFF2-40B4-BE49-F238E27FC236}">
                    <a16:creationId xmlns:a16="http://schemas.microsoft.com/office/drawing/2014/main" id="{43E8AB86-1DEF-4D0B-A1D5-A24DA04065F0}"/>
                  </a:ext>
                </a:extLst>
              </p:cNvPr>
              <p:cNvSpPr>
                <a:spLocks/>
              </p:cNvSpPr>
              <p:nvPr/>
            </p:nvSpPr>
            <p:spPr bwMode="auto">
              <a:xfrm>
                <a:off x="887" y="113"/>
                <a:ext cx="116" cy="149"/>
              </a:xfrm>
              <a:custGeom>
                <a:avLst/>
                <a:gdLst>
                  <a:gd name="T0" fmla="*/ 44 w 49"/>
                  <a:gd name="T1" fmla="*/ 3 h 63"/>
                  <a:gd name="T2" fmla="*/ 34 w 49"/>
                  <a:gd name="T3" fmla="*/ 3 h 63"/>
                  <a:gd name="T4" fmla="*/ 22 w 49"/>
                  <a:gd name="T5" fmla="*/ 9 h 63"/>
                  <a:gd name="T6" fmla="*/ 6 w 49"/>
                  <a:gd name="T7" fmla="*/ 62 h 63"/>
                  <a:gd name="T8" fmla="*/ 42 w 49"/>
                  <a:gd name="T9" fmla="*/ 43 h 63"/>
                  <a:gd name="T10" fmla="*/ 42 w 49"/>
                  <a:gd name="T11" fmla="*/ 3 h 63"/>
                </a:gdLst>
                <a:ahLst/>
                <a:cxnLst>
                  <a:cxn ang="0">
                    <a:pos x="T0" y="T1"/>
                  </a:cxn>
                  <a:cxn ang="0">
                    <a:pos x="T2" y="T3"/>
                  </a:cxn>
                  <a:cxn ang="0">
                    <a:pos x="T4" y="T5"/>
                  </a:cxn>
                  <a:cxn ang="0">
                    <a:pos x="T6" y="T7"/>
                  </a:cxn>
                  <a:cxn ang="0">
                    <a:pos x="T8" y="T9"/>
                  </a:cxn>
                  <a:cxn ang="0">
                    <a:pos x="T10" y="T11"/>
                  </a:cxn>
                </a:cxnLst>
                <a:rect l="0" t="0" r="r" b="b"/>
                <a:pathLst>
                  <a:path w="49" h="63">
                    <a:moveTo>
                      <a:pt x="44" y="3"/>
                    </a:moveTo>
                    <a:cubicBezTo>
                      <a:pt x="40" y="0"/>
                      <a:pt x="39" y="2"/>
                      <a:pt x="34" y="3"/>
                    </a:cubicBezTo>
                    <a:cubicBezTo>
                      <a:pt x="30" y="4"/>
                      <a:pt x="26" y="6"/>
                      <a:pt x="22" y="9"/>
                    </a:cubicBezTo>
                    <a:cubicBezTo>
                      <a:pt x="7" y="21"/>
                      <a:pt x="0" y="43"/>
                      <a:pt x="6" y="62"/>
                    </a:cubicBezTo>
                    <a:cubicBezTo>
                      <a:pt x="20" y="63"/>
                      <a:pt x="34" y="55"/>
                      <a:pt x="42" y="43"/>
                    </a:cubicBezTo>
                    <a:cubicBezTo>
                      <a:pt x="49" y="31"/>
                      <a:pt x="49" y="15"/>
                      <a:pt x="42" y="3"/>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35">
                <a:extLst>
                  <a:ext uri="{FF2B5EF4-FFF2-40B4-BE49-F238E27FC236}">
                    <a16:creationId xmlns:a16="http://schemas.microsoft.com/office/drawing/2014/main" id="{DD0ED164-510C-429D-B125-C2048AA61178}"/>
                  </a:ext>
                </a:extLst>
              </p:cNvPr>
              <p:cNvSpPr>
                <a:spLocks/>
              </p:cNvSpPr>
              <p:nvPr/>
            </p:nvSpPr>
            <p:spPr bwMode="auto">
              <a:xfrm>
                <a:off x="528" y="-39"/>
                <a:ext cx="140" cy="116"/>
              </a:xfrm>
              <a:custGeom>
                <a:avLst/>
                <a:gdLst>
                  <a:gd name="T0" fmla="*/ 59 w 59"/>
                  <a:gd name="T1" fmla="*/ 6 h 49"/>
                  <a:gd name="T2" fmla="*/ 51 w 59"/>
                  <a:gd name="T3" fmla="*/ 2 h 49"/>
                  <a:gd name="T4" fmla="*/ 37 w 59"/>
                  <a:gd name="T5" fmla="*/ 2 h 49"/>
                  <a:gd name="T6" fmla="*/ 0 w 59"/>
                  <a:gd name="T7" fmla="*/ 43 h 49"/>
                  <a:gd name="T8" fmla="*/ 40 w 59"/>
                  <a:gd name="T9" fmla="*/ 41 h 49"/>
                  <a:gd name="T10" fmla="*/ 58 w 59"/>
                  <a:gd name="T11" fmla="*/ 5 h 49"/>
                </a:gdLst>
                <a:ahLst/>
                <a:cxnLst>
                  <a:cxn ang="0">
                    <a:pos x="T0" y="T1"/>
                  </a:cxn>
                  <a:cxn ang="0">
                    <a:pos x="T2" y="T3"/>
                  </a:cxn>
                  <a:cxn ang="0">
                    <a:pos x="T4" y="T5"/>
                  </a:cxn>
                  <a:cxn ang="0">
                    <a:pos x="T6" y="T7"/>
                  </a:cxn>
                  <a:cxn ang="0">
                    <a:pos x="T8" y="T9"/>
                  </a:cxn>
                  <a:cxn ang="0">
                    <a:pos x="T10" y="T11"/>
                  </a:cxn>
                </a:cxnLst>
                <a:rect l="0" t="0" r="r" b="b"/>
                <a:pathLst>
                  <a:path w="59" h="49">
                    <a:moveTo>
                      <a:pt x="59" y="6"/>
                    </a:moveTo>
                    <a:cubicBezTo>
                      <a:pt x="57" y="1"/>
                      <a:pt x="55" y="3"/>
                      <a:pt x="51" y="2"/>
                    </a:cubicBezTo>
                    <a:cubicBezTo>
                      <a:pt x="46" y="0"/>
                      <a:pt x="42" y="1"/>
                      <a:pt x="37" y="2"/>
                    </a:cubicBezTo>
                    <a:cubicBezTo>
                      <a:pt x="18" y="6"/>
                      <a:pt x="3" y="23"/>
                      <a:pt x="0" y="43"/>
                    </a:cubicBezTo>
                    <a:cubicBezTo>
                      <a:pt x="12" y="49"/>
                      <a:pt x="28" y="49"/>
                      <a:pt x="40" y="41"/>
                    </a:cubicBezTo>
                    <a:cubicBezTo>
                      <a:pt x="52" y="33"/>
                      <a:pt x="59" y="19"/>
                      <a:pt x="58" y="5"/>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36">
                <a:extLst>
                  <a:ext uri="{FF2B5EF4-FFF2-40B4-BE49-F238E27FC236}">
                    <a16:creationId xmlns:a16="http://schemas.microsoft.com/office/drawing/2014/main" id="{2354ADE7-8667-47C6-8B6A-030211571484}"/>
                  </a:ext>
                </a:extLst>
              </p:cNvPr>
              <p:cNvSpPr>
                <a:spLocks/>
              </p:cNvSpPr>
              <p:nvPr/>
            </p:nvSpPr>
            <p:spPr bwMode="auto">
              <a:xfrm>
                <a:off x="891" y="281"/>
                <a:ext cx="176" cy="81"/>
              </a:xfrm>
              <a:custGeom>
                <a:avLst/>
                <a:gdLst>
                  <a:gd name="T0" fmla="*/ 71 w 74"/>
                  <a:gd name="T1" fmla="*/ 16 h 34"/>
                  <a:gd name="T2" fmla="*/ 35 w 74"/>
                  <a:gd name="T3" fmla="*/ 0 h 34"/>
                  <a:gd name="T4" fmla="*/ 0 w 74"/>
                  <a:gd name="T5" fmla="*/ 19 h 34"/>
                  <a:gd name="T6" fmla="*/ 37 w 74"/>
                  <a:gd name="T7" fmla="*/ 34 h 34"/>
                  <a:gd name="T8" fmla="*/ 74 w 74"/>
                  <a:gd name="T9" fmla="*/ 19 h 34"/>
                </a:gdLst>
                <a:ahLst/>
                <a:cxnLst>
                  <a:cxn ang="0">
                    <a:pos x="T0" y="T1"/>
                  </a:cxn>
                  <a:cxn ang="0">
                    <a:pos x="T2" y="T3"/>
                  </a:cxn>
                  <a:cxn ang="0">
                    <a:pos x="T4" y="T5"/>
                  </a:cxn>
                  <a:cxn ang="0">
                    <a:pos x="T6" y="T7"/>
                  </a:cxn>
                  <a:cxn ang="0">
                    <a:pos x="T8" y="T9"/>
                  </a:cxn>
                </a:cxnLst>
                <a:rect l="0" t="0" r="r" b="b"/>
                <a:pathLst>
                  <a:path w="74" h="34">
                    <a:moveTo>
                      <a:pt x="71" y="16"/>
                    </a:moveTo>
                    <a:cubicBezTo>
                      <a:pt x="62" y="5"/>
                      <a:pt x="49" y="0"/>
                      <a:pt x="35" y="0"/>
                    </a:cubicBezTo>
                    <a:cubicBezTo>
                      <a:pt x="21" y="1"/>
                      <a:pt x="8" y="8"/>
                      <a:pt x="0" y="19"/>
                    </a:cubicBezTo>
                    <a:cubicBezTo>
                      <a:pt x="10" y="28"/>
                      <a:pt x="23" y="34"/>
                      <a:pt x="37" y="34"/>
                    </a:cubicBezTo>
                    <a:cubicBezTo>
                      <a:pt x="51" y="34"/>
                      <a:pt x="64" y="28"/>
                      <a:pt x="74" y="19"/>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37">
                <a:extLst>
                  <a:ext uri="{FF2B5EF4-FFF2-40B4-BE49-F238E27FC236}">
                    <a16:creationId xmlns:a16="http://schemas.microsoft.com/office/drawing/2014/main" id="{F92EF84D-44B2-4109-982D-864B0EC5A1D7}"/>
                  </a:ext>
                </a:extLst>
              </p:cNvPr>
              <p:cNvSpPr>
                <a:spLocks/>
              </p:cNvSpPr>
              <p:nvPr/>
            </p:nvSpPr>
            <p:spPr bwMode="auto">
              <a:xfrm>
                <a:off x="1020" y="32"/>
                <a:ext cx="130" cy="140"/>
              </a:xfrm>
              <a:custGeom>
                <a:avLst/>
                <a:gdLst>
                  <a:gd name="T0" fmla="*/ 6 w 55"/>
                  <a:gd name="T1" fmla="*/ 58 h 59"/>
                  <a:gd name="T2" fmla="*/ 43 w 55"/>
                  <a:gd name="T3" fmla="*/ 42 h 59"/>
                  <a:gd name="T4" fmla="*/ 53 w 55"/>
                  <a:gd name="T5" fmla="*/ 4 h 59"/>
                  <a:gd name="T6" fmla="*/ 13 w 55"/>
                  <a:gd name="T7" fmla="*/ 16 h 59"/>
                  <a:gd name="T8" fmla="*/ 5 w 55"/>
                  <a:gd name="T9" fmla="*/ 58 h 59"/>
                </a:gdLst>
                <a:ahLst/>
                <a:cxnLst>
                  <a:cxn ang="0">
                    <a:pos x="T0" y="T1"/>
                  </a:cxn>
                  <a:cxn ang="0">
                    <a:pos x="T2" y="T3"/>
                  </a:cxn>
                  <a:cxn ang="0">
                    <a:pos x="T4" y="T5"/>
                  </a:cxn>
                  <a:cxn ang="0">
                    <a:pos x="T6" y="T7"/>
                  </a:cxn>
                  <a:cxn ang="0">
                    <a:pos x="T8" y="T9"/>
                  </a:cxn>
                </a:cxnLst>
                <a:rect l="0" t="0" r="r" b="b"/>
                <a:pathLst>
                  <a:path w="55" h="59">
                    <a:moveTo>
                      <a:pt x="6" y="58"/>
                    </a:moveTo>
                    <a:cubicBezTo>
                      <a:pt x="20" y="59"/>
                      <a:pt x="34" y="53"/>
                      <a:pt x="43" y="42"/>
                    </a:cubicBezTo>
                    <a:cubicBezTo>
                      <a:pt x="52" y="32"/>
                      <a:pt x="55" y="17"/>
                      <a:pt x="53" y="4"/>
                    </a:cubicBezTo>
                    <a:cubicBezTo>
                      <a:pt x="38" y="0"/>
                      <a:pt x="22" y="5"/>
                      <a:pt x="13" y="16"/>
                    </a:cubicBezTo>
                    <a:cubicBezTo>
                      <a:pt x="3" y="28"/>
                      <a:pt x="0" y="44"/>
                      <a:pt x="5" y="58"/>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38">
                <a:extLst>
                  <a:ext uri="{FF2B5EF4-FFF2-40B4-BE49-F238E27FC236}">
                    <a16:creationId xmlns:a16="http://schemas.microsoft.com/office/drawing/2014/main" id="{265C7F34-7F28-4A74-B4FF-77F7792F37DF}"/>
                  </a:ext>
                </a:extLst>
              </p:cNvPr>
              <p:cNvSpPr>
                <a:spLocks/>
              </p:cNvSpPr>
              <p:nvPr/>
            </p:nvSpPr>
            <p:spPr bwMode="auto">
              <a:xfrm>
                <a:off x="917" y="-110"/>
                <a:ext cx="152" cy="118"/>
              </a:xfrm>
              <a:custGeom>
                <a:avLst/>
                <a:gdLst>
                  <a:gd name="T0" fmla="*/ 2 w 64"/>
                  <a:gd name="T1" fmla="*/ 45 h 50"/>
                  <a:gd name="T2" fmla="*/ 41 w 64"/>
                  <a:gd name="T3" fmla="*/ 42 h 50"/>
                  <a:gd name="T4" fmla="*/ 64 w 64"/>
                  <a:gd name="T5" fmla="*/ 9 h 50"/>
                  <a:gd name="T6" fmla="*/ 21 w 64"/>
                  <a:gd name="T7" fmla="*/ 8 h 50"/>
                  <a:gd name="T8" fmla="*/ 0 w 64"/>
                  <a:gd name="T9" fmla="*/ 44 h 50"/>
                </a:gdLst>
                <a:ahLst/>
                <a:cxnLst>
                  <a:cxn ang="0">
                    <a:pos x="T0" y="T1"/>
                  </a:cxn>
                  <a:cxn ang="0">
                    <a:pos x="T2" y="T3"/>
                  </a:cxn>
                  <a:cxn ang="0">
                    <a:pos x="T4" y="T5"/>
                  </a:cxn>
                  <a:cxn ang="0">
                    <a:pos x="T6" y="T7"/>
                  </a:cxn>
                  <a:cxn ang="0">
                    <a:pos x="T8" y="T9"/>
                  </a:cxn>
                </a:cxnLst>
                <a:rect l="0" t="0" r="r" b="b"/>
                <a:pathLst>
                  <a:path w="64" h="50">
                    <a:moveTo>
                      <a:pt x="2" y="45"/>
                    </a:moveTo>
                    <a:cubicBezTo>
                      <a:pt x="14" y="50"/>
                      <a:pt x="29" y="49"/>
                      <a:pt x="41" y="42"/>
                    </a:cubicBezTo>
                    <a:cubicBezTo>
                      <a:pt x="53" y="35"/>
                      <a:pt x="62" y="22"/>
                      <a:pt x="64" y="9"/>
                    </a:cubicBezTo>
                    <a:cubicBezTo>
                      <a:pt x="51" y="1"/>
                      <a:pt x="34" y="0"/>
                      <a:pt x="21" y="8"/>
                    </a:cubicBezTo>
                    <a:cubicBezTo>
                      <a:pt x="9" y="15"/>
                      <a:pt x="0" y="29"/>
                      <a:pt x="0" y="44"/>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39">
                <a:extLst>
                  <a:ext uri="{FF2B5EF4-FFF2-40B4-BE49-F238E27FC236}">
                    <a16:creationId xmlns:a16="http://schemas.microsoft.com/office/drawing/2014/main" id="{B2889E4E-0593-4541-A636-19495001B3A9}"/>
                  </a:ext>
                </a:extLst>
              </p:cNvPr>
              <p:cNvSpPr>
                <a:spLocks/>
              </p:cNvSpPr>
              <p:nvPr/>
            </p:nvSpPr>
            <p:spPr bwMode="auto">
              <a:xfrm>
                <a:off x="735" y="-72"/>
                <a:ext cx="152" cy="118"/>
              </a:xfrm>
              <a:custGeom>
                <a:avLst/>
                <a:gdLst>
                  <a:gd name="T0" fmla="*/ 63 w 64"/>
                  <a:gd name="T1" fmla="*/ 5 h 50"/>
                  <a:gd name="T2" fmla="*/ 23 w 64"/>
                  <a:gd name="T3" fmla="*/ 9 h 50"/>
                  <a:gd name="T4" fmla="*/ 0 w 64"/>
                  <a:gd name="T5" fmla="*/ 42 h 50"/>
                  <a:gd name="T6" fmla="*/ 43 w 64"/>
                  <a:gd name="T7" fmla="*/ 43 h 50"/>
                  <a:gd name="T8" fmla="*/ 64 w 64"/>
                  <a:gd name="T9" fmla="*/ 6 h 50"/>
                </a:gdLst>
                <a:ahLst/>
                <a:cxnLst>
                  <a:cxn ang="0">
                    <a:pos x="T0" y="T1"/>
                  </a:cxn>
                  <a:cxn ang="0">
                    <a:pos x="T2" y="T3"/>
                  </a:cxn>
                  <a:cxn ang="0">
                    <a:pos x="T4" y="T5"/>
                  </a:cxn>
                  <a:cxn ang="0">
                    <a:pos x="T6" y="T7"/>
                  </a:cxn>
                  <a:cxn ang="0">
                    <a:pos x="T8" y="T9"/>
                  </a:cxn>
                </a:cxnLst>
                <a:rect l="0" t="0" r="r" b="b"/>
                <a:pathLst>
                  <a:path w="64" h="50">
                    <a:moveTo>
                      <a:pt x="63" y="5"/>
                    </a:moveTo>
                    <a:cubicBezTo>
                      <a:pt x="50" y="0"/>
                      <a:pt x="35" y="2"/>
                      <a:pt x="23" y="9"/>
                    </a:cubicBezTo>
                    <a:cubicBezTo>
                      <a:pt x="11" y="15"/>
                      <a:pt x="2" y="28"/>
                      <a:pt x="0" y="42"/>
                    </a:cubicBezTo>
                    <a:cubicBezTo>
                      <a:pt x="13" y="50"/>
                      <a:pt x="30" y="50"/>
                      <a:pt x="43" y="43"/>
                    </a:cubicBezTo>
                    <a:cubicBezTo>
                      <a:pt x="56" y="36"/>
                      <a:pt x="64" y="21"/>
                      <a:pt x="64" y="6"/>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0">
                <a:extLst>
                  <a:ext uri="{FF2B5EF4-FFF2-40B4-BE49-F238E27FC236}">
                    <a16:creationId xmlns:a16="http://schemas.microsoft.com/office/drawing/2014/main" id="{8B6A95A8-D655-4FDA-B854-498D4E82D948}"/>
                  </a:ext>
                </a:extLst>
              </p:cNvPr>
              <p:cNvSpPr>
                <a:spLocks/>
              </p:cNvSpPr>
              <p:nvPr/>
            </p:nvSpPr>
            <p:spPr bwMode="auto">
              <a:xfrm>
                <a:off x="803" y="-251"/>
                <a:ext cx="114" cy="162"/>
              </a:xfrm>
              <a:custGeom>
                <a:avLst/>
                <a:gdLst>
                  <a:gd name="T0" fmla="*/ 15 w 48"/>
                  <a:gd name="T1" fmla="*/ 67 h 68"/>
                  <a:gd name="T2" fmla="*/ 43 w 48"/>
                  <a:gd name="T3" fmla="*/ 39 h 68"/>
                  <a:gd name="T4" fmla="*/ 39 w 48"/>
                  <a:gd name="T5" fmla="*/ 0 h 68"/>
                  <a:gd name="T6" fmla="*/ 6 w 48"/>
                  <a:gd name="T7" fmla="*/ 26 h 68"/>
                  <a:gd name="T8" fmla="*/ 13 w 48"/>
                  <a:gd name="T9" fmla="*/ 68 h 68"/>
                </a:gdLst>
                <a:ahLst/>
                <a:cxnLst>
                  <a:cxn ang="0">
                    <a:pos x="T0" y="T1"/>
                  </a:cxn>
                  <a:cxn ang="0">
                    <a:pos x="T2" y="T3"/>
                  </a:cxn>
                  <a:cxn ang="0">
                    <a:pos x="T4" y="T5"/>
                  </a:cxn>
                  <a:cxn ang="0">
                    <a:pos x="T6" y="T7"/>
                  </a:cxn>
                  <a:cxn ang="0">
                    <a:pos x="T8" y="T9"/>
                  </a:cxn>
                </a:cxnLst>
                <a:rect l="0" t="0" r="r" b="b"/>
                <a:pathLst>
                  <a:path w="48" h="68">
                    <a:moveTo>
                      <a:pt x="15" y="67"/>
                    </a:moveTo>
                    <a:cubicBezTo>
                      <a:pt x="28" y="63"/>
                      <a:pt x="38" y="52"/>
                      <a:pt x="43" y="39"/>
                    </a:cubicBezTo>
                    <a:cubicBezTo>
                      <a:pt x="48" y="27"/>
                      <a:pt x="46" y="11"/>
                      <a:pt x="39" y="0"/>
                    </a:cubicBezTo>
                    <a:cubicBezTo>
                      <a:pt x="24" y="2"/>
                      <a:pt x="11" y="12"/>
                      <a:pt x="6" y="26"/>
                    </a:cubicBezTo>
                    <a:cubicBezTo>
                      <a:pt x="0" y="40"/>
                      <a:pt x="3" y="56"/>
                      <a:pt x="13" y="68"/>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1">
                <a:extLst>
                  <a:ext uri="{FF2B5EF4-FFF2-40B4-BE49-F238E27FC236}">
                    <a16:creationId xmlns:a16="http://schemas.microsoft.com/office/drawing/2014/main" id="{10B0A6A1-4420-4ED2-ABE4-06C6D078708B}"/>
                  </a:ext>
                </a:extLst>
              </p:cNvPr>
              <p:cNvSpPr>
                <a:spLocks/>
              </p:cNvSpPr>
              <p:nvPr/>
            </p:nvSpPr>
            <p:spPr bwMode="auto">
              <a:xfrm>
                <a:off x="613" y="-232"/>
                <a:ext cx="119" cy="152"/>
              </a:xfrm>
              <a:custGeom>
                <a:avLst/>
                <a:gdLst>
                  <a:gd name="T0" fmla="*/ 46 w 50"/>
                  <a:gd name="T1" fmla="*/ 62 h 64"/>
                  <a:gd name="T2" fmla="*/ 42 w 50"/>
                  <a:gd name="T3" fmla="*/ 22 h 64"/>
                  <a:gd name="T4" fmla="*/ 8 w 50"/>
                  <a:gd name="T5" fmla="*/ 0 h 64"/>
                  <a:gd name="T6" fmla="*/ 8 w 50"/>
                  <a:gd name="T7" fmla="*/ 43 h 64"/>
                  <a:gd name="T8" fmla="*/ 45 w 50"/>
                  <a:gd name="T9" fmla="*/ 63 h 64"/>
                </a:gdLst>
                <a:ahLst/>
                <a:cxnLst>
                  <a:cxn ang="0">
                    <a:pos x="T0" y="T1"/>
                  </a:cxn>
                  <a:cxn ang="0">
                    <a:pos x="T2" y="T3"/>
                  </a:cxn>
                  <a:cxn ang="0">
                    <a:pos x="T4" y="T5"/>
                  </a:cxn>
                  <a:cxn ang="0">
                    <a:pos x="T6" y="T7"/>
                  </a:cxn>
                  <a:cxn ang="0">
                    <a:pos x="T8" y="T9"/>
                  </a:cxn>
                </a:cxnLst>
                <a:rect l="0" t="0" r="r" b="b"/>
                <a:pathLst>
                  <a:path w="50" h="64">
                    <a:moveTo>
                      <a:pt x="46" y="62"/>
                    </a:moveTo>
                    <a:cubicBezTo>
                      <a:pt x="50" y="49"/>
                      <a:pt x="49" y="34"/>
                      <a:pt x="42" y="22"/>
                    </a:cubicBezTo>
                    <a:cubicBezTo>
                      <a:pt x="34" y="10"/>
                      <a:pt x="22" y="2"/>
                      <a:pt x="8" y="0"/>
                    </a:cubicBezTo>
                    <a:cubicBezTo>
                      <a:pt x="0" y="13"/>
                      <a:pt x="0" y="30"/>
                      <a:pt x="8" y="43"/>
                    </a:cubicBezTo>
                    <a:cubicBezTo>
                      <a:pt x="15" y="55"/>
                      <a:pt x="30" y="64"/>
                      <a:pt x="45" y="63"/>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42">
                <a:extLst>
                  <a:ext uri="{FF2B5EF4-FFF2-40B4-BE49-F238E27FC236}">
                    <a16:creationId xmlns:a16="http://schemas.microsoft.com/office/drawing/2014/main" id="{776385D3-3DD0-47E3-9DC8-A4FEE6E96CFD}"/>
                  </a:ext>
                </a:extLst>
              </p:cNvPr>
              <p:cNvSpPr>
                <a:spLocks/>
              </p:cNvSpPr>
              <p:nvPr/>
            </p:nvSpPr>
            <p:spPr bwMode="auto">
              <a:xfrm>
                <a:off x="879" y="768"/>
                <a:ext cx="513" cy="45"/>
              </a:xfrm>
              <a:custGeom>
                <a:avLst/>
                <a:gdLst>
                  <a:gd name="T0" fmla="*/ 0 w 513"/>
                  <a:gd name="T1" fmla="*/ 0 h 45"/>
                  <a:gd name="T2" fmla="*/ 38 w 513"/>
                  <a:gd name="T3" fmla="*/ 45 h 45"/>
                  <a:gd name="T4" fmla="*/ 482 w 513"/>
                  <a:gd name="T5" fmla="*/ 45 h 45"/>
                  <a:gd name="T6" fmla="*/ 513 w 513"/>
                  <a:gd name="T7" fmla="*/ 0 h 45"/>
                  <a:gd name="T8" fmla="*/ 0 w 513"/>
                  <a:gd name="T9" fmla="*/ 0 h 45"/>
                </a:gdLst>
                <a:ahLst/>
                <a:cxnLst>
                  <a:cxn ang="0">
                    <a:pos x="T0" y="T1"/>
                  </a:cxn>
                  <a:cxn ang="0">
                    <a:pos x="T2" y="T3"/>
                  </a:cxn>
                  <a:cxn ang="0">
                    <a:pos x="T4" y="T5"/>
                  </a:cxn>
                  <a:cxn ang="0">
                    <a:pos x="T6" y="T7"/>
                  </a:cxn>
                  <a:cxn ang="0">
                    <a:pos x="T8" y="T9"/>
                  </a:cxn>
                </a:cxnLst>
                <a:rect l="0" t="0" r="r" b="b"/>
                <a:pathLst>
                  <a:path w="513" h="45">
                    <a:moveTo>
                      <a:pt x="0" y="0"/>
                    </a:moveTo>
                    <a:lnTo>
                      <a:pt x="38" y="45"/>
                    </a:lnTo>
                    <a:lnTo>
                      <a:pt x="482" y="45"/>
                    </a:lnTo>
                    <a:lnTo>
                      <a:pt x="513" y="0"/>
                    </a:lnTo>
                    <a:lnTo>
                      <a:pt x="0" y="0"/>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Oval 143">
                <a:extLst>
                  <a:ext uri="{FF2B5EF4-FFF2-40B4-BE49-F238E27FC236}">
                    <a16:creationId xmlns:a16="http://schemas.microsoft.com/office/drawing/2014/main" id="{C007686F-5084-424B-9937-455ED7A17A10}"/>
                  </a:ext>
                </a:extLst>
              </p:cNvPr>
              <p:cNvSpPr>
                <a:spLocks noChangeArrowheads="1"/>
              </p:cNvSpPr>
              <p:nvPr/>
            </p:nvSpPr>
            <p:spPr bwMode="auto">
              <a:xfrm>
                <a:off x="894" y="766"/>
                <a:ext cx="489" cy="4"/>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44">
                <a:extLst>
                  <a:ext uri="{FF2B5EF4-FFF2-40B4-BE49-F238E27FC236}">
                    <a16:creationId xmlns:a16="http://schemas.microsoft.com/office/drawing/2014/main" id="{D996855C-537D-40C2-B3C4-3AFCACE03484}"/>
                  </a:ext>
                </a:extLst>
              </p:cNvPr>
              <p:cNvSpPr>
                <a:spLocks/>
              </p:cNvSpPr>
              <p:nvPr/>
            </p:nvSpPr>
            <p:spPr bwMode="auto">
              <a:xfrm>
                <a:off x="920" y="590"/>
                <a:ext cx="413" cy="69"/>
              </a:xfrm>
              <a:custGeom>
                <a:avLst/>
                <a:gdLst>
                  <a:gd name="T0" fmla="*/ 174 w 174"/>
                  <a:gd name="T1" fmla="*/ 4 h 29"/>
                  <a:gd name="T2" fmla="*/ 173 w 174"/>
                  <a:gd name="T3" fmla="*/ 5 h 29"/>
                  <a:gd name="T4" fmla="*/ 169 w 174"/>
                  <a:gd name="T5" fmla="*/ 9 h 29"/>
                  <a:gd name="T6" fmla="*/ 152 w 174"/>
                  <a:gd name="T7" fmla="*/ 21 h 29"/>
                  <a:gd name="T8" fmla="*/ 123 w 174"/>
                  <a:gd name="T9" fmla="*/ 28 h 29"/>
                  <a:gd name="T10" fmla="*/ 105 w 174"/>
                  <a:gd name="T11" fmla="*/ 27 h 29"/>
                  <a:gd name="T12" fmla="*/ 87 w 174"/>
                  <a:gd name="T13" fmla="*/ 21 h 29"/>
                  <a:gd name="T14" fmla="*/ 53 w 174"/>
                  <a:gd name="T15" fmla="*/ 7 h 29"/>
                  <a:gd name="T16" fmla="*/ 24 w 174"/>
                  <a:gd name="T17" fmla="*/ 4 h 29"/>
                  <a:gd name="T18" fmla="*/ 6 w 174"/>
                  <a:gd name="T19" fmla="*/ 12 h 29"/>
                  <a:gd name="T20" fmla="*/ 1 w 174"/>
                  <a:gd name="T21" fmla="*/ 17 h 29"/>
                  <a:gd name="T22" fmla="*/ 1 w 174"/>
                  <a:gd name="T23" fmla="*/ 16 h 29"/>
                  <a:gd name="T24" fmla="*/ 5 w 174"/>
                  <a:gd name="T25" fmla="*/ 11 h 29"/>
                  <a:gd name="T26" fmla="*/ 23 w 174"/>
                  <a:gd name="T27" fmla="*/ 2 h 29"/>
                  <a:gd name="T28" fmla="*/ 53 w 174"/>
                  <a:gd name="T29" fmla="*/ 5 h 29"/>
                  <a:gd name="T30" fmla="*/ 87 w 174"/>
                  <a:gd name="T31" fmla="*/ 19 h 29"/>
                  <a:gd name="T32" fmla="*/ 105 w 174"/>
                  <a:gd name="T33" fmla="*/ 25 h 29"/>
                  <a:gd name="T34" fmla="*/ 123 w 174"/>
                  <a:gd name="T35" fmla="*/ 27 h 29"/>
                  <a:gd name="T36" fmla="*/ 151 w 174"/>
                  <a:gd name="T37" fmla="*/ 20 h 29"/>
                  <a:gd name="T38" fmla="*/ 174 w 174"/>
                  <a:gd name="T3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4" h="29">
                    <a:moveTo>
                      <a:pt x="174" y="4"/>
                    </a:moveTo>
                    <a:cubicBezTo>
                      <a:pt x="174" y="4"/>
                      <a:pt x="173" y="4"/>
                      <a:pt x="173" y="5"/>
                    </a:cubicBezTo>
                    <a:cubicBezTo>
                      <a:pt x="172" y="6"/>
                      <a:pt x="171" y="8"/>
                      <a:pt x="169" y="9"/>
                    </a:cubicBezTo>
                    <a:cubicBezTo>
                      <a:pt x="165" y="13"/>
                      <a:pt x="160" y="17"/>
                      <a:pt x="152" y="21"/>
                    </a:cubicBezTo>
                    <a:cubicBezTo>
                      <a:pt x="144" y="25"/>
                      <a:pt x="134" y="28"/>
                      <a:pt x="123" y="28"/>
                    </a:cubicBezTo>
                    <a:cubicBezTo>
                      <a:pt x="117" y="29"/>
                      <a:pt x="111" y="28"/>
                      <a:pt x="105" y="27"/>
                    </a:cubicBezTo>
                    <a:cubicBezTo>
                      <a:pt x="99" y="26"/>
                      <a:pt x="93" y="23"/>
                      <a:pt x="87" y="21"/>
                    </a:cubicBezTo>
                    <a:cubicBezTo>
                      <a:pt x="74" y="16"/>
                      <a:pt x="63" y="10"/>
                      <a:pt x="53" y="7"/>
                    </a:cubicBezTo>
                    <a:cubicBezTo>
                      <a:pt x="42" y="3"/>
                      <a:pt x="32" y="2"/>
                      <a:pt x="24" y="4"/>
                    </a:cubicBezTo>
                    <a:cubicBezTo>
                      <a:pt x="15" y="5"/>
                      <a:pt x="9" y="9"/>
                      <a:pt x="6" y="12"/>
                    </a:cubicBezTo>
                    <a:cubicBezTo>
                      <a:pt x="2" y="15"/>
                      <a:pt x="1" y="17"/>
                      <a:pt x="1" y="17"/>
                    </a:cubicBezTo>
                    <a:cubicBezTo>
                      <a:pt x="0" y="17"/>
                      <a:pt x="1" y="17"/>
                      <a:pt x="1" y="16"/>
                    </a:cubicBezTo>
                    <a:cubicBezTo>
                      <a:pt x="2" y="15"/>
                      <a:pt x="3" y="13"/>
                      <a:pt x="5" y="11"/>
                    </a:cubicBezTo>
                    <a:cubicBezTo>
                      <a:pt x="9" y="8"/>
                      <a:pt x="15" y="4"/>
                      <a:pt x="23" y="2"/>
                    </a:cubicBezTo>
                    <a:cubicBezTo>
                      <a:pt x="32" y="0"/>
                      <a:pt x="42" y="1"/>
                      <a:pt x="53" y="5"/>
                    </a:cubicBezTo>
                    <a:cubicBezTo>
                      <a:pt x="64" y="8"/>
                      <a:pt x="75" y="14"/>
                      <a:pt x="87" y="19"/>
                    </a:cubicBezTo>
                    <a:cubicBezTo>
                      <a:pt x="93" y="21"/>
                      <a:pt x="99" y="24"/>
                      <a:pt x="105" y="25"/>
                    </a:cubicBezTo>
                    <a:cubicBezTo>
                      <a:pt x="111" y="26"/>
                      <a:pt x="117" y="27"/>
                      <a:pt x="123" y="27"/>
                    </a:cubicBezTo>
                    <a:cubicBezTo>
                      <a:pt x="134" y="26"/>
                      <a:pt x="144" y="23"/>
                      <a:pt x="151" y="20"/>
                    </a:cubicBezTo>
                    <a:cubicBezTo>
                      <a:pt x="167" y="12"/>
                      <a:pt x="173" y="3"/>
                      <a:pt x="174"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45">
                <a:extLst>
                  <a:ext uri="{FF2B5EF4-FFF2-40B4-BE49-F238E27FC236}">
                    <a16:creationId xmlns:a16="http://schemas.microsoft.com/office/drawing/2014/main" id="{7CBBC5F2-5559-4386-A946-DF5DB53E2193}"/>
                  </a:ext>
                </a:extLst>
              </p:cNvPr>
              <p:cNvSpPr>
                <a:spLocks/>
              </p:cNvSpPr>
              <p:nvPr/>
            </p:nvSpPr>
            <p:spPr bwMode="auto">
              <a:xfrm>
                <a:off x="915" y="559"/>
                <a:ext cx="423" cy="59"/>
              </a:xfrm>
              <a:custGeom>
                <a:avLst/>
                <a:gdLst>
                  <a:gd name="T0" fmla="*/ 178 w 178"/>
                  <a:gd name="T1" fmla="*/ 2 h 25"/>
                  <a:gd name="T2" fmla="*/ 176 w 178"/>
                  <a:gd name="T3" fmla="*/ 4 h 25"/>
                  <a:gd name="T4" fmla="*/ 172 w 178"/>
                  <a:gd name="T5" fmla="*/ 7 h 25"/>
                  <a:gd name="T6" fmla="*/ 155 w 178"/>
                  <a:gd name="T7" fmla="*/ 18 h 25"/>
                  <a:gd name="T8" fmla="*/ 125 w 178"/>
                  <a:gd name="T9" fmla="*/ 25 h 25"/>
                  <a:gd name="T10" fmla="*/ 107 w 178"/>
                  <a:gd name="T11" fmla="*/ 24 h 25"/>
                  <a:gd name="T12" fmla="*/ 89 w 178"/>
                  <a:gd name="T13" fmla="*/ 19 h 25"/>
                  <a:gd name="T14" fmla="*/ 54 w 178"/>
                  <a:gd name="T15" fmla="*/ 6 h 25"/>
                  <a:gd name="T16" fmla="*/ 25 w 178"/>
                  <a:gd name="T17" fmla="*/ 3 h 25"/>
                  <a:gd name="T18" fmla="*/ 6 w 178"/>
                  <a:gd name="T19" fmla="*/ 10 h 25"/>
                  <a:gd name="T20" fmla="*/ 0 w 178"/>
                  <a:gd name="T21" fmla="*/ 15 h 25"/>
                  <a:gd name="T22" fmla="*/ 2 w 178"/>
                  <a:gd name="T23" fmla="*/ 14 h 25"/>
                  <a:gd name="T24" fmla="*/ 6 w 178"/>
                  <a:gd name="T25" fmla="*/ 10 h 25"/>
                  <a:gd name="T26" fmla="*/ 25 w 178"/>
                  <a:gd name="T27" fmla="*/ 2 h 25"/>
                  <a:gd name="T28" fmla="*/ 55 w 178"/>
                  <a:gd name="T29" fmla="*/ 4 h 25"/>
                  <a:gd name="T30" fmla="*/ 90 w 178"/>
                  <a:gd name="T31" fmla="*/ 17 h 25"/>
                  <a:gd name="T32" fmla="*/ 108 w 178"/>
                  <a:gd name="T33" fmla="*/ 22 h 25"/>
                  <a:gd name="T34" fmla="*/ 125 w 178"/>
                  <a:gd name="T35" fmla="*/ 23 h 25"/>
                  <a:gd name="T36" fmla="*/ 154 w 178"/>
                  <a:gd name="T37" fmla="*/ 17 h 25"/>
                  <a:gd name="T38" fmla="*/ 178 w 178"/>
                  <a:gd name="T3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8" h="25">
                    <a:moveTo>
                      <a:pt x="178" y="2"/>
                    </a:moveTo>
                    <a:cubicBezTo>
                      <a:pt x="178" y="2"/>
                      <a:pt x="177" y="3"/>
                      <a:pt x="176" y="4"/>
                    </a:cubicBezTo>
                    <a:cubicBezTo>
                      <a:pt x="175" y="5"/>
                      <a:pt x="174" y="6"/>
                      <a:pt x="172" y="7"/>
                    </a:cubicBezTo>
                    <a:cubicBezTo>
                      <a:pt x="169" y="10"/>
                      <a:pt x="163" y="15"/>
                      <a:pt x="155" y="18"/>
                    </a:cubicBezTo>
                    <a:cubicBezTo>
                      <a:pt x="147" y="22"/>
                      <a:pt x="137" y="25"/>
                      <a:pt x="125" y="25"/>
                    </a:cubicBezTo>
                    <a:cubicBezTo>
                      <a:pt x="120" y="25"/>
                      <a:pt x="114" y="25"/>
                      <a:pt x="107" y="24"/>
                    </a:cubicBezTo>
                    <a:cubicBezTo>
                      <a:pt x="101" y="23"/>
                      <a:pt x="95" y="21"/>
                      <a:pt x="89" y="19"/>
                    </a:cubicBezTo>
                    <a:cubicBezTo>
                      <a:pt x="76" y="14"/>
                      <a:pt x="65" y="9"/>
                      <a:pt x="54" y="6"/>
                    </a:cubicBezTo>
                    <a:cubicBezTo>
                      <a:pt x="43" y="3"/>
                      <a:pt x="33" y="2"/>
                      <a:pt x="25" y="3"/>
                    </a:cubicBezTo>
                    <a:cubicBezTo>
                      <a:pt x="16" y="5"/>
                      <a:pt x="10" y="8"/>
                      <a:pt x="6" y="10"/>
                    </a:cubicBezTo>
                    <a:cubicBezTo>
                      <a:pt x="2" y="13"/>
                      <a:pt x="1" y="15"/>
                      <a:pt x="0" y="15"/>
                    </a:cubicBezTo>
                    <a:cubicBezTo>
                      <a:pt x="0" y="15"/>
                      <a:pt x="1" y="15"/>
                      <a:pt x="2" y="14"/>
                    </a:cubicBezTo>
                    <a:cubicBezTo>
                      <a:pt x="2" y="13"/>
                      <a:pt x="4" y="11"/>
                      <a:pt x="6" y="10"/>
                    </a:cubicBezTo>
                    <a:cubicBezTo>
                      <a:pt x="10" y="7"/>
                      <a:pt x="16" y="3"/>
                      <a:pt x="25" y="2"/>
                    </a:cubicBezTo>
                    <a:cubicBezTo>
                      <a:pt x="33" y="0"/>
                      <a:pt x="44" y="1"/>
                      <a:pt x="55" y="4"/>
                    </a:cubicBezTo>
                    <a:cubicBezTo>
                      <a:pt x="66" y="7"/>
                      <a:pt x="77" y="12"/>
                      <a:pt x="90" y="17"/>
                    </a:cubicBezTo>
                    <a:cubicBezTo>
                      <a:pt x="96" y="19"/>
                      <a:pt x="102" y="21"/>
                      <a:pt x="108" y="22"/>
                    </a:cubicBezTo>
                    <a:cubicBezTo>
                      <a:pt x="114" y="23"/>
                      <a:pt x="120" y="23"/>
                      <a:pt x="125" y="23"/>
                    </a:cubicBezTo>
                    <a:cubicBezTo>
                      <a:pt x="137" y="23"/>
                      <a:pt x="146" y="20"/>
                      <a:pt x="154" y="17"/>
                    </a:cubicBezTo>
                    <a:cubicBezTo>
                      <a:pt x="170" y="10"/>
                      <a:pt x="177" y="2"/>
                      <a:pt x="178" y="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Rectangle 146">
                <a:extLst>
                  <a:ext uri="{FF2B5EF4-FFF2-40B4-BE49-F238E27FC236}">
                    <a16:creationId xmlns:a16="http://schemas.microsoft.com/office/drawing/2014/main" id="{C349CDC4-9B4F-4847-B77D-6C46CA13B0A6}"/>
                  </a:ext>
                </a:extLst>
              </p:cNvPr>
              <p:cNvSpPr>
                <a:spLocks noChangeArrowheads="1"/>
              </p:cNvSpPr>
              <p:nvPr/>
            </p:nvSpPr>
            <p:spPr bwMode="auto">
              <a:xfrm>
                <a:off x="811" y="858"/>
                <a:ext cx="40" cy="107"/>
              </a:xfrm>
              <a:prstGeom prst="rect">
                <a:avLst/>
              </a:prstGeom>
              <a:solidFill>
                <a:srgbClr val="455A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147">
                <a:extLst>
                  <a:ext uri="{FF2B5EF4-FFF2-40B4-BE49-F238E27FC236}">
                    <a16:creationId xmlns:a16="http://schemas.microsoft.com/office/drawing/2014/main" id="{B6C2E457-2162-4A2C-B4A6-7EF3D5B4D932}"/>
                  </a:ext>
                </a:extLst>
              </p:cNvPr>
              <p:cNvSpPr>
                <a:spLocks noChangeArrowheads="1"/>
              </p:cNvSpPr>
              <p:nvPr/>
            </p:nvSpPr>
            <p:spPr bwMode="auto">
              <a:xfrm>
                <a:off x="1369" y="858"/>
                <a:ext cx="38" cy="107"/>
              </a:xfrm>
              <a:prstGeom prst="rect">
                <a:avLst/>
              </a:prstGeom>
              <a:solidFill>
                <a:srgbClr val="455A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48">
                <a:extLst>
                  <a:ext uri="{FF2B5EF4-FFF2-40B4-BE49-F238E27FC236}">
                    <a16:creationId xmlns:a16="http://schemas.microsoft.com/office/drawing/2014/main" id="{6FB3E10E-E9DB-4785-9F32-F6F0A75EFBA6}"/>
                  </a:ext>
                </a:extLst>
              </p:cNvPr>
              <p:cNvSpPr>
                <a:spLocks/>
              </p:cNvSpPr>
              <p:nvPr/>
            </p:nvSpPr>
            <p:spPr bwMode="auto">
              <a:xfrm>
                <a:off x="1858" y="1715"/>
                <a:ext cx="1085" cy="741"/>
              </a:xfrm>
              <a:custGeom>
                <a:avLst/>
                <a:gdLst>
                  <a:gd name="T0" fmla="*/ 47 w 1085"/>
                  <a:gd name="T1" fmla="*/ 154 h 741"/>
                  <a:gd name="T2" fmla="*/ 223 w 1085"/>
                  <a:gd name="T3" fmla="*/ 81 h 741"/>
                  <a:gd name="T4" fmla="*/ 639 w 1085"/>
                  <a:gd name="T5" fmla="*/ 0 h 741"/>
                  <a:gd name="T6" fmla="*/ 1085 w 1085"/>
                  <a:gd name="T7" fmla="*/ 88 h 741"/>
                  <a:gd name="T8" fmla="*/ 494 w 1085"/>
                  <a:gd name="T9" fmla="*/ 724 h 741"/>
                  <a:gd name="T10" fmla="*/ 213 w 1085"/>
                  <a:gd name="T11" fmla="*/ 741 h 741"/>
                  <a:gd name="T12" fmla="*/ 0 w 1085"/>
                  <a:gd name="T13" fmla="*/ 318 h 741"/>
                  <a:gd name="T14" fmla="*/ 47 w 1085"/>
                  <a:gd name="T15" fmla="*/ 154 h 7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5" h="741">
                    <a:moveTo>
                      <a:pt x="47" y="154"/>
                    </a:moveTo>
                    <a:lnTo>
                      <a:pt x="223" y="81"/>
                    </a:lnTo>
                    <a:lnTo>
                      <a:pt x="639" y="0"/>
                    </a:lnTo>
                    <a:lnTo>
                      <a:pt x="1085" y="88"/>
                    </a:lnTo>
                    <a:lnTo>
                      <a:pt x="494" y="724"/>
                    </a:lnTo>
                    <a:lnTo>
                      <a:pt x="213" y="741"/>
                    </a:lnTo>
                    <a:lnTo>
                      <a:pt x="0" y="318"/>
                    </a:lnTo>
                    <a:lnTo>
                      <a:pt x="47" y="154"/>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49">
                <a:extLst>
                  <a:ext uri="{FF2B5EF4-FFF2-40B4-BE49-F238E27FC236}">
                    <a16:creationId xmlns:a16="http://schemas.microsoft.com/office/drawing/2014/main" id="{FAF6B122-E737-4C46-A17D-5AA08157195D}"/>
                  </a:ext>
                </a:extLst>
              </p:cNvPr>
              <p:cNvSpPr>
                <a:spLocks/>
              </p:cNvSpPr>
              <p:nvPr/>
            </p:nvSpPr>
            <p:spPr bwMode="auto">
              <a:xfrm>
                <a:off x="1858" y="1715"/>
                <a:ext cx="1085" cy="741"/>
              </a:xfrm>
              <a:custGeom>
                <a:avLst/>
                <a:gdLst>
                  <a:gd name="T0" fmla="*/ 47 w 1085"/>
                  <a:gd name="T1" fmla="*/ 154 h 741"/>
                  <a:gd name="T2" fmla="*/ 223 w 1085"/>
                  <a:gd name="T3" fmla="*/ 81 h 741"/>
                  <a:gd name="T4" fmla="*/ 639 w 1085"/>
                  <a:gd name="T5" fmla="*/ 0 h 741"/>
                  <a:gd name="T6" fmla="*/ 1085 w 1085"/>
                  <a:gd name="T7" fmla="*/ 88 h 741"/>
                  <a:gd name="T8" fmla="*/ 494 w 1085"/>
                  <a:gd name="T9" fmla="*/ 724 h 741"/>
                  <a:gd name="T10" fmla="*/ 213 w 1085"/>
                  <a:gd name="T11" fmla="*/ 741 h 741"/>
                  <a:gd name="T12" fmla="*/ 0 w 1085"/>
                  <a:gd name="T13" fmla="*/ 318 h 741"/>
                  <a:gd name="T14" fmla="*/ 47 w 1085"/>
                  <a:gd name="T15" fmla="*/ 154 h 7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5" h="741">
                    <a:moveTo>
                      <a:pt x="47" y="154"/>
                    </a:moveTo>
                    <a:lnTo>
                      <a:pt x="223" y="81"/>
                    </a:lnTo>
                    <a:lnTo>
                      <a:pt x="639" y="0"/>
                    </a:lnTo>
                    <a:lnTo>
                      <a:pt x="1085" y="88"/>
                    </a:lnTo>
                    <a:lnTo>
                      <a:pt x="494" y="724"/>
                    </a:lnTo>
                    <a:lnTo>
                      <a:pt x="213" y="741"/>
                    </a:lnTo>
                    <a:lnTo>
                      <a:pt x="0" y="318"/>
                    </a:lnTo>
                    <a:lnTo>
                      <a:pt x="47"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0">
                <a:extLst>
                  <a:ext uri="{FF2B5EF4-FFF2-40B4-BE49-F238E27FC236}">
                    <a16:creationId xmlns:a16="http://schemas.microsoft.com/office/drawing/2014/main" id="{BFEF5671-5F5B-40E6-B030-1625F7C12C57}"/>
                  </a:ext>
                </a:extLst>
              </p:cNvPr>
              <p:cNvSpPr>
                <a:spLocks/>
              </p:cNvSpPr>
              <p:nvPr/>
            </p:nvSpPr>
            <p:spPr bwMode="auto">
              <a:xfrm>
                <a:off x="1511" y="1758"/>
                <a:ext cx="1905" cy="1633"/>
              </a:xfrm>
              <a:custGeom>
                <a:avLst/>
                <a:gdLst>
                  <a:gd name="T0" fmla="*/ 802 w 802"/>
                  <a:gd name="T1" fmla="*/ 252 h 688"/>
                  <a:gd name="T2" fmla="*/ 651 w 802"/>
                  <a:gd name="T3" fmla="*/ 38 h 688"/>
                  <a:gd name="T4" fmla="*/ 516 w 802"/>
                  <a:gd name="T5" fmla="*/ 0 h 688"/>
                  <a:gd name="T6" fmla="*/ 296 w 802"/>
                  <a:gd name="T7" fmla="*/ 246 h 688"/>
                  <a:gd name="T8" fmla="*/ 177 w 802"/>
                  <a:gd name="T9" fmla="*/ 42 h 688"/>
                  <a:gd name="T10" fmla="*/ 130 w 802"/>
                  <a:gd name="T11" fmla="*/ 61 h 688"/>
                  <a:gd name="T12" fmla="*/ 94 w 802"/>
                  <a:gd name="T13" fmla="*/ 99 h 688"/>
                  <a:gd name="T14" fmla="*/ 0 w 802"/>
                  <a:gd name="T15" fmla="*/ 374 h 688"/>
                  <a:gd name="T16" fmla="*/ 160 w 802"/>
                  <a:gd name="T17" fmla="*/ 412 h 688"/>
                  <a:gd name="T18" fmla="*/ 278 w 802"/>
                  <a:gd name="T19" fmla="*/ 688 h 688"/>
                  <a:gd name="T20" fmla="*/ 283 w 802"/>
                  <a:gd name="T21" fmla="*/ 662 h 688"/>
                  <a:gd name="T22" fmla="*/ 618 w 802"/>
                  <a:gd name="T23" fmla="*/ 657 h 688"/>
                  <a:gd name="T24" fmla="*/ 714 w 802"/>
                  <a:gd name="T25" fmla="*/ 620 h 688"/>
                  <a:gd name="T26" fmla="*/ 598 w 802"/>
                  <a:gd name="T27" fmla="*/ 355 h 688"/>
                  <a:gd name="T28" fmla="*/ 802 w 802"/>
                  <a:gd name="T29" fmla="*/ 252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2" h="688">
                    <a:moveTo>
                      <a:pt x="802" y="252"/>
                    </a:moveTo>
                    <a:cubicBezTo>
                      <a:pt x="802" y="252"/>
                      <a:pt x="683" y="60"/>
                      <a:pt x="651" y="38"/>
                    </a:cubicBezTo>
                    <a:cubicBezTo>
                      <a:pt x="619" y="15"/>
                      <a:pt x="516" y="0"/>
                      <a:pt x="516" y="0"/>
                    </a:cubicBezTo>
                    <a:cubicBezTo>
                      <a:pt x="516" y="0"/>
                      <a:pt x="404" y="255"/>
                      <a:pt x="296" y="246"/>
                    </a:cubicBezTo>
                    <a:cubicBezTo>
                      <a:pt x="189" y="237"/>
                      <a:pt x="177" y="42"/>
                      <a:pt x="177" y="42"/>
                    </a:cubicBezTo>
                    <a:cubicBezTo>
                      <a:pt x="130" y="61"/>
                      <a:pt x="130" y="61"/>
                      <a:pt x="130" y="61"/>
                    </a:cubicBezTo>
                    <a:cubicBezTo>
                      <a:pt x="113" y="68"/>
                      <a:pt x="100" y="82"/>
                      <a:pt x="94" y="99"/>
                    </a:cubicBezTo>
                    <a:cubicBezTo>
                      <a:pt x="0" y="374"/>
                      <a:pt x="0" y="374"/>
                      <a:pt x="0" y="374"/>
                    </a:cubicBezTo>
                    <a:cubicBezTo>
                      <a:pt x="160" y="412"/>
                      <a:pt x="160" y="412"/>
                      <a:pt x="160" y="412"/>
                    </a:cubicBezTo>
                    <a:cubicBezTo>
                      <a:pt x="189" y="518"/>
                      <a:pt x="228" y="609"/>
                      <a:pt x="278" y="688"/>
                    </a:cubicBezTo>
                    <a:cubicBezTo>
                      <a:pt x="283" y="662"/>
                      <a:pt x="283" y="662"/>
                      <a:pt x="283" y="662"/>
                    </a:cubicBezTo>
                    <a:cubicBezTo>
                      <a:pt x="618" y="657"/>
                      <a:pt x="618" y="657"/>
                      <a:pt x="618" y="657"/>
                    </a:cubicBezTo>
                    <a:cubicBezTo>
                      <a:pt x="714" y="620"/>
                      <a:pt x="714" y="620"/>
                      <a:pt x="714" y="620"/>
                    </a:cubicBezTo>
                    <a:cubicBezTo>
                      <a:pt x="598" y="355"/>
                      <a:pt x="598" y="355"/>
                      <a:pt x="598" y="355"/>
                    </a:cubicBezTo>
                    <a:cubicBezTo>
                      <a:pt x="802" y="252"/>
                      <a:pt x="802" y="252"/>
                      <a:pt x="802" y="252"/>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1">
                <a:extLst>
                  <a:ext uri="{FF2B5EF4-FFF2-40B4-BE49-F238E27FC236}">
                    <a16:creationId xmlns:a16="http://schemas.microsoft.com/office/drawing/2014/main" id="{F7031039-BEA0-4679-A0F2-98DD51803B1A}"/>
                  </a:ext>
                </a:extLst>
              </p:cNvPr>
              <p:cNvSpPr>
                <a:spLocks/>
              </p:cNvSpPr>
              <p:nvPr/>
            </p:nvSpPr>
            <p:spPr bwMode="auto">
              <a:xfrm>
                <a:off x="1827" y="2389"/>
                <a:ext cx="123" cy="527"/>
              </a:xfrm>
              <a:custGeom>
                <a:avLst/>
                <a:gdLst>
                  <a:gd name="T0" fmla="*/ 52 w 52"/>
                  <a:gd name="T1" fmla="*/ 222 h 222"/>
                  <a:gd name="T2" fmla="*/ 51 w 52"/>
                  <a:gd name="T3" fmla="*/ 220 h 222"/>
                  <a:gd name="T4" fmla="*/ 49 w 52"/>
                  <a:gd name="T5" fmla="*/ 214 h 222"/>
                  <a:gd name="T6" fmla="*/ 41 w 52"/>
                  <a:gd name="T7" fmla="*/ 190 h 222"/>
                  <a:gd name="T8" fmla="*/ 16 w 52"/>
                  <a:gd name="T9" fmla="*/ 113 h 222"/>
                  <a:gd name="T10" fmla="*/ 6 w 52"/>
                  <a:gd name="T11" fmla="*/ 70 h 222"/>
                  <a:gd name="T12" fmla="*/ 1 w 52"/>
                  <a:gd name="T13" fmla="*/ 34 h 222"/>
                  <a:gd name="T14" fmla="*/ 0 w 52"/>
                  <a:gd name="T15" fmla="*/ 20 h 222"/>
                  <a:gd name="T16" fmla="*/ 0 w 52"/>
                  <a:gd name="T17" fmla="*/ 9 h 222"/>
                  <a:gd name="T18" fmla="*/ 0 w 52"/>
                  <a:gd name="T19" fmla="*/ 2 h 222"/>
                  <a:gd name="T20" fmla="*/ 0 w 52"/>
                  <a:gd name="T21" fmla="*/ 0 h 222"/>
                  <a:gd name="T22" fmla="*/ 0 w 52"/>
                  <a:gd name="T23" fmla="*/ 2 h 222"/>
                  <a:gd name="T24" fmla="*/ 0 w 52"/>
                  <a:gd name="T25" fmla="*/ 9 h 222"/>
                  <a:gd name="T26" fmla="*/ 1 w 52"/>
                  <a:gd name="T27" fmla="*/ 19 h 222"/>
                  <a:gd name="T28" fmla="*/ 2 w 52"/>
                  <a:gd name="T29" fmla="*/ 33 h 222"/>
                  <a:gd name="T30" fmla="*/ 8 w 52"/>
                  <a:gd name="T31" fmla="*/ 69 h 222"/>
                  <a:gd name="T32" fmla="*/ 18 w 52"/>
                  <a:gd name="T33" fmla="*/ 113 h 222"/>
                  <a:gd name="T34" fmla="*/ 42 w 52"/>
                  <a:gd name="T35" fmla="*/ 190 h 222"/>
                  <a:gd name="T36" fmla="*/ 50 w 52"/>
                  <a:gd name="T37" fmla="*/ 213 h 222"/>
                  <a:gd name="T38" fmla="*/ 51 w 52"/>
                  <a:gd name="T39" fmla="*/ 220 h 222"/>
                  <a:gd name="T40" fmla="*/ 52 w 52"/>
                  <a:gd name="T41"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22">
                    <a:moveTo>
                      <a:pt x="52" y="222"/>
                    </a:moveTo>
                    <a:cubicBezTo>
                      <a:pt x="52" y="222"/>
                      <a:pt x="52" y="221"/>
                      <a:pt x="51" y="220"/>
                    </a:cubicBezTo>
                    <a:cubicBezTo>
                      <a:pt x="50" y="218"/>
                      <a:pt x="50" y="216"/>
                      <a:pt x="49" y="214"/>
                    </a:cubicBezTo>
                    <a:cubicBezTo>
                      <a:pt x="47" y="208"/>
                      <a:pt x="44" y="200"/>
                      <a:pt x="41" y="190"/>
                    </a:cubicBezTo>
                    <a:cubicBezTo>
                      <a:pt x="34" y="171"/>
                      <a:pt x="25" y="144"/>
                      <a:pt x="16" y="113"/>
                    </a:cubicBezTo>
                    <a:cubicBezTo>
                      <a:pt x="12" y="98"/>
                      <a:pt x="9" y="83"/>
                      <a:pt x="6" y="70"/>
                    </a:cubicBezTo>
                    <a:cubicBezTo>
                      <a:pt x="3" y="56"/>
                      <a:pt x="2" y="44"/>
                      <a:pt x="1" y="34"/>
                    </a:cubicBezTo>
                    <a:cubicBezTo>
                      <a:pt x="0" y="28"/>
                      <a:pt x="0" y="24"/>
                      <a:pt x="0" y="20"/>
                    </a:cubicBezTo>
                    <a:cubicBezTo>
                      <a:pt x="0" y="15"/>
                      <a:pt x="0" y="12"/>
                      <a:pt x="0" y="9"/>
                    </a:cubicBezTo>
                    <a:cubicBezTo>
                      <a:pt x="0" y="6"/>
                      <a:pt x="0" y="4"/>
                      <a:pt x="0" y="2"/>
                    </a:cubicBezTo>
                    <a:cubicBezTo>
                      <a:pt x="0" y="1"/>
                      <a:pt x="0" y="0"/>
                      <a:pt x="0" y="0"/>
                    </a:cubicBezTo>
                    <a:cubicBezTo>
                      <a:pt x="0" y="0"/>
                      <a:pt x="0" y="1"/>
                      <a:pt x="0" y="2"/>
                    </a:cubicBezTo>
                    <a:cubicBezTo>
                      <a:pt x="0" y="4"/>
                      <a:pt x="0" y="6"/>
                      <a:pt x="0" y="9"/>
                    </a:cubicBezTo>
                    <a:cubicBezTo>
                      <a:pt x="0" y="12"/>
                      <a:pt x="1" y="15"/>
                      <a:pt x="1" y="19"/>
                    </a:cubicBezTo>
                    <a:cubicBezTo>
                      <a:pt x="1" y="24"/>
                      <a:pt x="2" y="28"/>
                      <a:pt x="2" y="33"/>
                    </a:cubicBezTo>
                    <a:cubicBezTo>
                      <a:pt x="3" y="44"/>
                      <a:pt x="5" y="56"/>
                      <a:pt x="8" y="69"/>
                    </a:cubicBezTo>
                    <a:cubicBezTo>
                      <a:pt x="10" y="83"/>
                      <a:pt x="14" y="97"/>
                      <a:pt x="18" y="113"/>
                    </a:cubicBezTo>
                    <a:cubicBezTo>
                      <a:pt x="27" y="143"/>
                      <a:pt x="36" y="170"/>
                      <a:pt x="42" y="190"/>
                    </a:cubicBezTo>
                    <a:cubicBezTo>
                      <a:pt x="45" y="200"/>
                      <a:pt x="48" y="208"/>
                      <a:pt x="50" y="213"/>
                    </a:cubicBezTo>
                    <a:cubicBezTo>
                      <a:pt x="50" y="216"/>
                      <a:pt x="51" y="218"/>
                      <a:pt x="51" y="220"/>
                    </a:cubicBezTo>
                    <a:cubicBezTo>
                      <a:pt x="52" y="221"/>
                      <a:pt x="52" y="222"/>
                      <a:pt x="52" y="222"/>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52">
                <a:extLst>
                  <a:ext uri="{FF2B5EF4-FFF2-40B4-BE49-F238E27FC236}">
                    <a16:creationId xmlns:a16="http://schemas.microsoft.com/office/drawing/2014/main" id="{2DD94246-F499-48AE-A798-E0CADB49BC40}"/>
                  </a:ext>
                </a:extLst>
              </p:cNvPr>
              <p:cNvSpPr>
                <a:spLocks/>
              </p:cNvSpPr>
              <p:nvPr/>
            </p:nvSpPr>
            <p:spPr bwMode="auto">
              <a:xfrm>
                <a:off x="2323" y="2700"/>
                <a:ext cx="425" cy="152"/>
              </a:xfrm>
              <a:custGeom>
                <a:avLst/>
                <a:gdLst>
                  <a:gd name="T0" fmla="*/ 179 w 179"/>
                  <a:gd name="T1" fmla="*/ 47 h 64"/>
                  <a:gd name="T2" fmla="*/ 178 w 179"/>
                  <a:gd name="T3" fmla="*/ 48 h 64"/>
                  <a:gd name="T4" fmla="*/ 172 w 179"/>
                  <a:gd name="T5" fmla="*/ 51 h 64"/>
                  <a:gd name="T6" fmla="*/ 152 w 179"/>
                  <a:gd name="T7" fmla="*/ 58 h 64"/>
                  <a:gd name="T8" fmla="*/ 81 w 179"/>
                  <a:gd name="T9" fmla="*/ 57 h 64"/>
                  <a:gd name="T10" fmla="*/ 19 w 179"/>
                  <a:gd name="T11" fmla="*/ 23 h 64"/>
                  <a:gd name="T12" fmla="*/ 5 w 179"/>
                  <a:gd name="T13" fmla="*/ 7 h 64"/>
                  <a:gd name="T14" fmla="*/ 1 w 179"/>
                  <a:gd name="T15" fmla="*/ 2 h 64"/>
                  <a:gd name="T16" fmla="*/ 0 w 179"/>
                  <a:gd name="T17" fmla="*/ 0 h 64"/>
                  <a:gd name="T18" fmla="*/ 5 w 179"/>
                  <a:gd name="T19" fmla="*/ 7 h 64"/>
                  <a:gd name="T20" fmla="*/ 20 w 179"/>
                  <a:gd name="T21" fmla="*/ 22 h 64"/>
                  <a:gd name="T22" fmla="*/ 81 w 179"/>
                  <a:gd name="T23" fmla="*/ 55 h 64"/>
                  <a:gd name="T24" fmla="*/ 151 w 179"/>
                  <a:gd name="T25" fmla="*/ 56 h 64"/>
                  <a:gd name="T26" fmla="*/ 172 w 179"/>
                  <a:gd name="T27" fmla="*/ 50 h 64"/>
                  <a:gd name="T28" fmla="*/ 179 w 179"/>
                  <a:gd name="T29"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64">
                    <a:moveTo>
                      <a:pt x="179" y="47"/>
                    </a:moveTo>
                    <a:cubicBezTo>
                      <a:pt x="179" y="47"/>
                      <a:pt x="179" y="47"/>
                      <a:pt x="178" y="48"/>
                    </a:cubicBezTo>
                    <a:cubicBezTo>
                      <a:pt x="176" y="49"/>
                      <a:pt x="175" y="50"/>
                      <a:pt x="172" y="51"/>
                    </a:cubicBezTo>
                    <a:cubicBezTo>
                      <a:pt x="168" y="53"/>
                      <a:pt x="161" y="55"/>
                      <a:pt x="152" y="58"/>
                    </a:cubicBezTo>
                    <a:cubicBezTo>
                      <a:pt x="134" y="62"/>
                      <a:pt x="108" y="64"/>
                      <a:pt x="81" y="57"/>
                    </a:cubicBezTo>
                    <a:cubicBezTo>
                      <a:pt x="54" y="50"/>
                      <a:pt x="32" y="36"/>
                      <a:pt x="19" y="23"/>
                    </a:cubicBezTo>
                    <a:cubicBezTo>
                      <a:pt x="12" y="17"/>
                      <a:pt x="8" y="11"/>
                      <a:pt x="5" y="7"/>
                    </a:cubicBezTo>
                    <a:cubicBezTo>
                      <a:pt x="3" y="5"/>
                      <a:pt x="2" y="3"/>
                      <a:pt x="1" y="2"/>
                    </a:cubicBezTo>
                    <a:cubicBezTo>
                      <a:pt x="0" y="1"/>
                      <a:pt x="0" y="1"/>
                      <a:pt x="0" y="0"/>
                    </a:cubicBezTo>
                    <a:cubicBezTo>
                      <a:pt x="0" y="0"/>
                      <a:pt x="2" y="3"/>
                      <a:pt x="5" y="7"/>
                    </a:cubicBezTo>
                    <a:cubicBezTo>
                      <a:pt x="8" y="10"/>
                      <a:pt x="13" y="16"/>
                      <a:pt x="20" y="22"/>
                    </a:cubicBezTo>
                    <a:cubicBezTo>
                      <a:pt x="33" y="34"/>
                      <a:pt x="55" y="48"/>
                      <a:pt x="81" y="55"/>
                    </a:cubicBezTo>
                    <a:cubicBezTo>
                      <a:pt x="108" y="62"/>
                      <a:pt x="134" y="60"/>
                      <a:pt x="151" y="56"/>
                    </a:cubicBezTo>
                    <a:cubicBezTo>
                      <a:pt x="160" y="54"/>
                      <a:pt x="167" y="52"/>
                      <a:pt x="172" y="50"/>
                    </a:cubicBezTo>
                    <a:cubicBezTo>
                      <a:pt x="177" y="48"/>
                      <a:pt x="179" y="47"/>
                      <a:pt x="179" y="47"/>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53">
                <a:extLst>
                  <a:ext uri="{FF2B5EF4-FFF2-40B4-BE49-F238E27FC236}">
                    <a16:creationId xmlns:a16="http://schemas.microsoft.com/office/drawing/2014/main" id="{9182C723-65E9-4F99-98D6-68F42611CB56}"/>
                  </a:ext>
                </a:extLst>
              </p:cNvPr>
              <p:cNvSpPr>
                <a:spLocks/>
              </p:cNvSpPr>
              <p:nvPr/>
            </p:nvSpPr>
            <p:spPr bwMode="auto">
              <a:xfrm>
                <a:off x="2834" y="1855"/>
                <a:ext cx="157" cy="242"/>
              </a:xfrm>
              <a:custGeom>
                <a:avLst/>
                <a:gdLst>
                  <a:gd name="T0" fmla="*/ 0 w 66"/>
                  <a:gd name="T1" fmla="*/ 102 h 102"/>
                  <a:gd name="T2" fmla="*/ 1 w 66"/>
                  <a:gd name="T3" fmla="*/ 97 h 102"/>
                  <a:gd name="T4" fmla="*/ 5 w 66"/>
                  <a:gd name="T5" fmla="*/ 85 h 102"/>
                  <a:gd name="T6" fmla="*/ 24 w 66"/>
                  <a:gd name="T7" fmla="*/ 45 h 102"/>
                  <a:gd name="T8" fmla="*/ 52 w 66"/>
                  <a:gd name="T9" fmla="*/ 12 h 102"/>
                  <a:gd name="T10" fmla="*/ 62 w 66"/>
                  <a:gd name="T11" fmla="*/ 3 h 102"/>
                  <a:gd name="T12" fmla="*/ 66 w 66"/>
                  <a:gd name="T13" fmla="*/ 0 h 102"/>
                  <a:gd name="T14" fmla="*/ 53 w 66"/>
                  <a:gd name="T15" fmla="*/ 13 h 102"/>
                  <a:gd name="T16" fmla="*/ 26 w 66"/>
                  <a:gd name="T17" fmla="*/ 47 h 102"/>
                  <a:gd name="T18" fmla="*/ 6 w 66"/>
                  <a:gd name="T19" fmla="*/ 85 h 102"/>
                  <a:gd name="T20" fmla="*/ 0 w 66"/>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2">
                    <a:moveTo>
                      <a:pt x="0" y="102"/>
                    </a:moveTo>
                    <a:cubicBezTo>
                      <a:pt x="0" y="102"/>
                      <a:pt x="0" y="100"/>
                      <a:pt x="1" y="97"/>
                    </a:cubicBezTo>
                    <a:cubicBezTo>
                      <a:pt x="2" y="94"/>
                      <a:pt x="3" y="90"/>
                      <a:pt x="5" y="85"/>
                    </a:cubicBezTo>
                    <a:cubicBezTo>
                      <a:pt x="9" y="74"/>
                      <a:pt x="15" y="60"/>
                      <a:pt x="24" y="45"/>
                    </a:cubicBezTo>
                    <a:cubicBezTo>
                      <a:pt x="34" y="31"/>
                      <a:pt x="44" y="19"/>
                      <a:pt x="52" y="12"/>
                    </a:cubicBezTo>
                    <a:cubicBezTo>
                      <a:pt x="56" y="8"/>
                      <a:pt x="60" y="5"/>
                      <a:pt x="62" y="3"/>
                    </a:cubicBezTo>
                    <a:cubicBezTo>
                      <a:pt x="65" y="1"/>
                      <a:pt x="66" y="0"/>
                      <a:pt x="66" y="0"/>
                    </a:cubicBezTo>
                    <a:cubicBezTo>
                      <a:pt x="66" y="0"/>
                      <a:pt x="61" y="5"/>
                      <a:pt x="53" y="13"/>
                    </a:cubicBezTo>
                    <a:cubicBezTo>
                      <a:pt x="45" y="21"/>
                      <a:pt x="35" y="32"/>
                      <a:pt x="26" y="47"/>
                    </a:cubicBezTo>
                    <a:cubicBezTo>
                      <a:pt x="17" y="61"/>
                      <a:pt x="10" y="75"/>
                      <a:pt x="6" y="85"/>
                    </a:cubicBezTo>
                    <a:cubicBezTo>
                      <a:pt x="2" y="96"/>
                      <a:pt x="0" y="102"/>
                      <a:pt x="0" y="10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54">
                <a:extLst>
                  <a:ext uri="{FF2B5EF4-FFF2-40B4-BE49-F238E27FC236}">
                    <a16:creationId xmlns:a16="http://schemas.microsoft.com/office/drawing/2014/main" id="{B018F016-3CE8-432C-8482-B89662917EF7}"/>
                  </a:ext>
                </a:extLst>
              </p:cNvPr>
              <p:cNvSpPr>
                <a:spLocks/>
              </p:cNvSpPr>
              <p:nvPr/>
            </p:nvSpPr>
            <p:spPr bwMode="auto">
              <a:xfrm>
                <a:off x="2812" y="2226"/>
                <a:ext cx="48" cy="379"/>
              </a:xfrm>
              <a:custGeom>
                <a:avLst/>
                <a:gdLst>
                  <a:gd name="T0" fmla="*/ 20 w 20"/>
                  <a:gd name="T1" fmla="*/ 159 h 160"/>
                  <a:gd name="T2" fmla="*/ 9 w 20"/>
                  <a:gd name="T3" fmla="*/ 80 h 160"/>
                  <a:gd name="T4" fmla="*/ 1 w 20"/>
                  <a:gd name="T5" fmla="*/ 0 h 160"/>
                  <a:gd name="T6" fmla="*/ 11 w 20"/>
                  <a:gd name="T7" fmla="*/ 80 h 160"/>
                  <a:gd name="T8" fmla="*/ 20 w 20"/>
                  <a:gd name="T9" fmla="*/ 159 h 160"/>
                </a:gdLst>
                <a:ahLst/>
                <a:cxnLst>
                  <a:cxn ang="0">
                    <a:pos x="T0" y="T1"/>
                  </a:cxn>
                  <a:cxn ang="0">
                    <a:pos x="T2" y="T3"/>
                  </a:cxn>
                  <a:cxn ang="0">
                    <a:pos x="T4" y="T5"/>
                  </a:cxn>
                  <a:cxn ang="0">
                    <a:pos x="T6" y="T7"/>
                  </a:cxn>
                  <a:cxn ang="0">
                    <a:pos x="T8" y="T9"/>
                  </a:cxn>
                </a:cxnLst>
                <a:rect l="0" t="0" r="r" b="b"/>
                <a:pathLst>
                  <a:path w="20" h="160">
                    <a:moveTo>
                      <a:pt x="20" y="159"/>
                    </a:moveTo>
                    <a:cubicBezTo>
                      <a:pt x="19" y="160"/>
                      <a:pt x="15" y="124"/>
                      <a:pt x="9" y="80"/>
                    </a:cubicBezTo>
                    <a:cubicBezTo>
                      <a:pt x="4" y="36"/>
                      <a:pt x="0" y="0"/>
                      <a:pt x="1" y="0"/>
                    </a:cubicBezTo>
                    <a:cubicBezTo>
                      <a:pt x="2" y="0"/>
                      <a:pt x="6" y="36"/>
                      <a:pt x="11" y="80"/>
                    </a:cubicBezTo>
                    <a:cubicBezTo>
                      <a:pt x="17" y="124"/>
                      <a:pt x="20" y="159"/>
                      <a:pt x="20" y="159"/>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55">
                <a:extLst>
                  <a:ext uri="{FF2B5EF4-FFF2-40B4-BE49-F238E27FC236}">
                    <a16:creationId xmlns:a16="http://schemas.microsoft.com/office/drawing/2014/main" id="{BBB83223-54D8-4FED-9277-E2BF8DDBBD11}"/>
                  </a:ext>
                </a:extLst>
              </p:cNvPr>
              <p:cNvSpPr>
                <a:spLocks noEditPoints="1"/>
              </p:cNvSpPr>
              <p:nvPr/>
            </p:nvSpPr>
            <p:spPr bwMode="auto">
              <a:xfrm>
                <a:off x="2328" y="2719"/>
                <a:ext cx="463" cy="216"/>
              </a:xfrm>
              <a:custGeom>
                <a:avLst/>
                <a:gdLst>
                  <a:gd name="T0" fmla="*/ 37 w 195"/>
                  <a:gd name="T1" fmla="*/ 29 h 91"/>
                  <a:gd name="T2" fmla="*/ 79 w 195"/>
                  <a:gd name="T3" fmla="*/ 47 h 91"/>
                  <a:gd name="T4" fmla="*/ 99 w 195"/>
                  <a:gd name="T5" fmla="*/ 51 h 91"/>
                  <a:gd name="T6" fmla="*/ 96 w 195"/>
                  <a:gd name="T7" fmla="*/ 50 h 91"/>
                  <a:gd name="T8" fmla="*/ 37 w 195"/>
                  <a:gd name="T9" fmla="*/ 29 h 91"/>
                  <a:gd name="T10" fmla="*/ 0 w 195"/>
                  <a:gd name="T11" fmla="*/ 0 h 91"/>
                  <a:gd name="T12" fmla="*/ 59 w 195"/>
                  <a:gd name="T13" fmla="*/ 69 h 91"/>
                  <a:gd name="T14" fmla="*/ 122 w 195"/>
                  <a:gd name="T15" fmla="*/ 91 h 91"/>
                  <a:gd name="T16" fmla="*/ 145 w 195"/>
                  <a:gd name="T17" fmla="*/ 88 h 91"/>
                  <a:gd name="T18" fmla="*/ 170 w 195"/>
                  <a:gd name="T19" fmla="*/ 75 h 91"/>
                  <a:gd name="T20" fmla="*/ 195 w 195"/>
                  <a:gd name="T21" fmla="*/ 43 h 91"/>
                  <a:gd name="T22" fmla="*/ 192 w 195"/>
                  <a:gd name="T23" fmla="*/ 35 h 91"/>
                  <a:gd name="T24" fmla="*/ 189 w 195"/>
                  <a:gd name="T25" fmla="*/ 34 h 91"/>
                  <a:gd name="T26" fmla="*/ 186 w 195"/>
                  <a:gd name="T27" fmla="*/ 35 h 91"/>
                  <a:gd name="T28" fmla="*/ 153 w 195"/>
                  <a:gd name="T29" fmla="*/ 47 h 91"/>
                  <a:gd name="T30" fmla="*/ 170 w 195"/>
                  <a:gd name="T31" fmla="*/ 42 h 91"/>
                  <a:gd name="T32" fmla="*/ 177 w 195"/>
                  <a:gd name="T33" fmla="*/ 39 h 91"/>
                  <a:gd name="T34" fmla="*/ 177 w 195"/>
                  <a:gd name="T35" fmla="*/ 39 h 91"/>
                  <a:gd name="T36" fmla="*/ 176 w 195"/>
                  <a:gd name="T37" fmla="*/ 40 h 91"/>
                  <a:gd name="T38" fmla="*/ 170 w 195"/>
                  <a:gd name="T39" fmla="*/ 43 h 91"/>
                  <a:gd name="T40" fmla="*/ 150 w 195"/>
                  <a:gd name="T41" fmla="*/ 50 h 91"/>
                  <a:gd name="T42" fmla="*/ 143 w 195"/>
                  <a:gd name="T43" fmla="*/ 51 h 91"/>
                  <a:gd name="T44" fmla="*/ 127 w 195"/>
                  <a:gd name="T45" fmla="*/ 55 h 91"/>
                  <a:gd name="T46" fmla="*/ 123 w 195"/>
                  <a:gd name="T47" fmla="*/ 55 h 91"/>
                  <a:gd name="T48" fmla="*/ 113 w 195"/>
                  <a:gd name="T49" fmla="*/ 54 h 91"/>
                  <a:gd name="T50" fmla="*/ 79 w 195"/>
                  <a:gd name="T51" fmla="*/ 49 h 91"/>
                  <a:gd name="T52" fmla="*/ 20 w 195"/>
                  <a:gd name="T53" fmla="*/ 18 h 91"/>
                  <a:gd name="T54" fmla="*/ 0 w 195"/>
                  <a:gd name="T5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91">
                    <a:moveTo>
                      <a:pt x="37" y="29"/>
                    </a:moveTo>
                    <a:cubicBezTo>
                      <a:pt x="49" y="36"/>
                      <a:pt x="63" y="43"/>
                      <a:pt x="79" y="47"/>
                    </a:cubicBezTo>
                    <a:cubicBezTo>
                      <a:pt x="86" y="49"/>
                      <a:pt x="93" y="50"/>
                      <a:pt x="99" y="51"/>
                    </a:cubicBezTo>
                    <a:cubicBezTo>
                      <a:pt x="98" y="51"/>
                      <a:pt x="97" y="50"/>
                      <a:pt x="96" y="50"/>
                    </a:cubicBezTo>
                    <a:cubicBezTo>
                      <a:pt x="75" y="45"/>
                      <a:pt x="55" y="38"/>
                      <a:pt x="37" y="29"/>
                    </a:cubicBezTo>
                    <a:moveTo>
                      <a:pt x="0" y="0"/>
                    </a:moveTo>
                    <a:cubicBezTo>
                      <a:pt x="17" y="25"/>
                      <a:pt x="35" y="50"/>
                      <a:pt x="59" y="69"/>
                    </a:cubicBezTo>
                    <a:cubicBezTo>
                      <a:pt x="77" y="82"/>
                      <a:pt x="100" y="91"/>
                      <a:pt x="122" y="91"/>
                    </a:cubicBezTo>
                    <a:cubicBezTo>
                      <a:pt x="130" y="91"/>
                      <a:pt x="137" y="90"/>
                      <a:pt x="145" y="88"/>
                    </a:cubicBezTo>
                    <a:cubicBezTo>
                      <a:pt x="154" y="85"/>
                      <a:pt x="162" y="81"/>
                      <a:pt x="170" y="75"/>
                    </a:cubicBezTo>
                    <a:cubicBezTo>
                      <a:pt x="182" y="68"/>
                      <a:pt x="193" y="57"/>
                      <a:pt x="195" y="43"/>
                    </a:cubicBezTo>
                    <a:cubicBezTo>
                      <a:pt x="195" y="40"/>
                      <a:pt x="195" y="37"/>
                      <a:pt x="192" y="35"/>
                    </a:cubicBezTo>
                    <a:cubicBezTo>
                      <a:pt x="191" y="35"/>
                      <a:pt x="190" y="34"/>
                      <a:pt x="189" y="34"/>
                    </a:cubicBezTo>
                    <a:cubicBezTo>
                      <a:pt x="188" y="34"/>
                      <a:pt x="187" y="35"/>
                      <a:pt x="186" y="35"/>
                    </a:cubicBezTo>
                    <a:cubicBezTo>
                      <a:pt x="175" y="37"/>
                      <a:pt x="164" y="43"/>
                      <a:pt x="153" y="47"/>
                    </a:cubicBezTo>
                    <a:cubicBezTo>
                      <a:pt x="160" y="45"/>
                      <a:pt x="166" y="43"/>
                      <a:pt x="170" y="42"/>
                    </a:cubicBezTo>
                    <a:cubicBezTo>
                      <a:pt x="174" y="40"/>
                      <a:pt x="177" y="39"/>
                      <a:pt x="177" y="39"/>
                    </a:cubicBezTo>
                    <a:cubicBezTo>
                      <a:pt x="177" y="39"/>
                      <a:pt x="177" y="39"/>
                      <a:pt x="177" y="39"/>
                    </a:cubicBezTo>
                    <a:cubicBezTo>
                      <a:pt x="177" y="39"/>
                      <a:pt x="177" y="39"/>
                      <a:pt x="176" y="40"/>
                    </a:cubicBezTo>
                    <a:cubicBezTo>
                      <a:pt x="174" y="41"/>
                      <a:pt x="173" y="42"/>
                      <a:pt x="170" y="43"/>
                    </a:cubicBezTo>
                    <a:cubicBezTo>
                      <a:pt x="166" y="45"/>
                      <a:pt x="159" y="47"/>
                      <a:pt x="150" y="50"/>
                    </a:cubicBezTo>
                    <a:cubicBezTo>
                      <a:pt x="148" y="50"/>
                      <a:pt x="146" y="51"/>
                      <a:pt x="143" y="51"/>
                    </a:cubicBezTo>
                    <a:cubicBezTo>
                      <a:pt x="138" y="53"/>
                      <a:pt x="133" y="54"/>
                      <a:pt x="127" y="55"/>
                    </a:cubicBezTo>
                    <a:cubicBezTo>
                      <a:pt x="126" y="55"/>
                      <a:pt x="125" y="55"/>
                      <a:pt x="123" y="55"/>
                    </a:cubicBezTo>
                    <a:cubicBezTo>
                      <a:pt x="120" y="55"/>
                      <a:pt x="116" y="54"/>
                      <a:pt x="113" y="54"/>
                    </a:cubicBezTo>
                    <a:cubicBezTo>
                      <a:pt x="102" y="54"/>
                      <a:pt x="91" y="52"/>
                      <a:pt x="79" y="49"/>
                    </a:cubicBezTo>
                    <a:cubicBezTo>
                      <a:pt x="54" y="43"/>
                      <a:pt x="34" y="30"/>
                      <a:pt x="20" y="18"/>
                    </a:cubicBezTo>
                    <a:cubicBezTo>
                      <a:pt x="13" y="13"/>
                      <a:pt x="6" y="7"/>
                      <a:pt x="0"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56">
                <a:extLst>
                  <a:ext uri="{FF2B5EF4-FFF2-40B4-BE49-F238E27FC236}">
                    <a16:creationId xmlns:a16="http://schemas.microsoft.com/office/drawing/2014/main" id="{6A9DF09D-0F11-4D59-81E8-C537C346F6C3}"/>
                  </a:ext>
                </a:extLst>
              </p:cNvPr>
              <p:cNvSpPr>
                <a:spLocks noEditPoints="1"/>
              </p:cNvSpPr>
              <p:nvPr/>
            </p:nvSpPr>
            <p:spPr bwMode="auto">
              <a:xfrm>
                <a:off x="2375" y="2762"/>
                <a:ext cx="373" cy="86"/>
              </a:xfrm>
              <a:custGeom>
                <a:avLst/>
                <a:gdLst>
                  <a:gd name="T0" fmla="*/ 157 w 157"/>
                  <a:gd name="T1" fmla="*/ 21 h 36"/>
                  <a:gd name="T2" fmla="*/ 150 w 157"/>
                  <a:gd name="T3" fmla="*/ 24 h 36"/>
                  <a:gd name="T4" fmla="*/ 133 w 157"/>
                  <a:gd name="T5" fmla="*/ 29 h 36"/>
                  <a:gd name="T6" fmla="*/ 123 w 157"/>
                  <a:gd name="T7" fmla="*/ 33 h 36"/>
                  <a:gd name="T8" fmla="*/ 130 w 157"/>
                  <a:gd name="T9" fmla="*/ 32 h 36"/>
                  <a:gd name="T10" fmla="*/ 150 w 157"/>
                  <a:gd name="T11" fmla="*/ 25 h 36"/>
                  <a:gd name="T12" fmla="*/ 156 w 157"/>
                  <a:gd name="T13" fmla="*/ 22 h 36"/>
                  <a:gd name="T14" fmla="*/ 157 w 157"/>
                  <a:gd name="T15" fmla="*/ 21 h 36"/>
                  <a:gd name="T16" fmla="*/ 157 w 157"/>
                  <a:gd name="T17" fmla="*/ 21 h 36"/>
                  <a:gd name="T18" fmla="*/ 0 w 157"/>
                  <a:gd name="T19" fmla="*/ 0 h 36"/>
                  <a:gd name="T20" fmla="*/ 59 w 157"/>
                  <a:gd name="T21" fmla="*/ 31 h 36"/>
                  <a:gd name="T22" fmla="*/ 93 w 157"/>
                  <a:gd name="T23" fmla="*/ 36 h 36"/>
                  <a:gd name="T24" fmla="*/ 79 w 157"/>
                  <a:gd name="T25" fmla="*/ 33 h 36"/>
                  <a:gd name="T26" fmla="*/ 59 w 157"/>
                  <a:gd name="T27" fmla="*/ 29 h 36"/>
                  <a:gd name="T28" fmla="*/ 17 w 157"/>
                  <a:gd name="T29" fmla="*/ 11 h 36"/>
                  <a:gd name="T30" fmla="*/ 0 w 157"/>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36">
                    <a:moveTo>
                      <a:pt x="157" y="21"/>
                    </a:moveTo>
                    <a:cubicBezTo>
                      <a:pt x="157" y="21"/>
                      <a:pt x="154" y="22"/>
                      <a:pt x="150" y="24"/>
                    </a:cubicBezTo>
                    <a:cubicBezTo>
                      <a:pt x="146" y="25"/>
                      <a:pt x="140" y="27"/>
                      <a:pt x="133" y="29"/>
                    </a:cubicBezTo>
                    <a:cubicBezTo>
                      <a:pt x="130" y="31"/>
                      <a:pt x="127" y="32"/>
                      <a:pt x="123" y="33"/>
                    </a:cubicBezTo>
                    <a:cubicBezTo>
                      <a:pt x="126" y="33"/>
                      <a:pt x="128" y="32"/>
                      <a:pt x="130" y="32"/>
                    </a:cubicBezTo>
                    <a:cubicBezTo>
                      <a:pt x="139" y="29"/>
                      <a:pt x="146" y="27"/>
                      <a:pt x="150" y="25"/>
                    </a:cubicBezTo>
                    <a:cubicBezTo>
                      <a:pt x="153" y="24"/>
                      <a:pt x="154" y="23"/>
                      <a:pt x="156" y="22"/>
                    </a:cubicBezTo>
                    <a:cubicBezTo>
                      <a:pt x="157" y="21"/>
                      <a:pt x="157" y="21"/>
                      <a:pt x="157" y="21"/>
                    </a:cubicBezTo>
                    <a:cubicBezTo>
                      <a:pt x="157" y="21"/>
                      <a:pt x="157" y="21"/>
                      <a:pt x="157" y="21"/>
                    </a:cubicBezTo>
                    <a:moveTo>
                      <a:pt x="0" y="0"/>
                    </a:moveTo>
                    <a:cubicBezTo>
                      <a:pt x="14" y="12"/>
                      <a:pt x="34" y="25"/>
                      <a:pt x="59" y="31"/>
                    </a:cubicBezTo>
                    <a:cubicBezTo>
                      <a:pt x="71" y="34"/>
                      <a:pt x="82" y="36"/>
                      <a:pt x="93" y="36"/>
                    </a:cubicBezTo>
                    <a:cubicBezTo>
                      <a:pt x="88" y="35"/>
                      <a:pt x="84" y="34"/>
                      <a:pt x="79" y="33"/>
                    </a:cubicBezTo>
                    <a:cubicBezTo>
                      <a:pt x="73" y="32"/>
                      <a:pt x="66" y="31"/>
                      <a:pt x="59" y="29"/>
                    </a:cubicBezTo>
                    <a:cubicBezTo>
                      <a:pt x="43" y="25"/>
                      <a:pt x="29" y="18"/>
                      <a:pt x="17" y="11"/>
                    </a:cubicBezTo>
                    <a:cubicBezTo>
                      <a:pt x="11" y="8"/>
                      <a:pt x="6" y="4"/>
                      <a:pt x="0" y="0"/>
                    </a:cubicBezTo>
                  </a:path>
                </a:pathLst>
              </a:custGeom>
              <a:solidFill>
                <a:srgbClr val="1B2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57">
                <a:extLst>
                  <a:ext uri="{FF2B5EF4-FFF2-40B4-BE49-F238E27FC236}">
                    <a16:creationId xmlns:a16="http://schemas.microsoft.com/office/drawing/2014/main" id="{7A1FE42A-701B-46FB-A206-0CCB212DEC05}"/>
                  </a:ext>
                </a:extLst>
              </p:cNvPr>
              <p:cNvSpPr>
                <a:spLocks/>
              </p:cNvSpPr>
              <p:nvPr/>
            </p:nvSpPr>
            <p:spPr bwMode="auto">
              <a:xfrm>
                <a:off x="2931" y="260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58">
                <a:extLst>
                  <a:ext uri="{FF2B5EF4-FFF2-40B4-BE49-F238E27FC236}">
                    <a16:creationId xmlns:a16="http://schemas.microsoft.com/office/drawing/2014/main" id="{8118A505-758F-4944-9E02-9282D46303BF}"/>
                  </a:ext>
                </a:extLst>
              </p:cNvPr>
              <p:cNvSpPr>
                <a:spLocks/>
              </p:cNvSpPr>
              <p:nvPr/>
            </p:nvSpPr>
            <p:spPr bwMode="auto">
              <a:xfrm>
                <a:off x="2877" y="2598"/>
                <a:ext cx="114" cy="385"/>
              </a:xfrm>
              <a:custGeom>
                <a:avLst/>
                <a:gdLst>
                  <a:gd name="T0" fmla="*/ 23 w 48"/>
                  <a:gd name="T1" fmla="*/ 0 h 162"/>
                  <a:gd name="T2" fmla="*/ 4 w 48"/>
                  <a:gd name="T3" fmla="*/ 6 h 162"/>
                  <a:gd name="T4" fmla="*/ 1 w 48"/>
                  <a:gd name="T5" fmla="*/ 7 h 162"/>
                  <a:gd name="T6" fmla="*/ 1 w 48"/>
                  <a:gd name="T7" fmla="*/ 12 h 162"/>
                  <a:gd name="T8" fmla="*/ 28 w 48"/>
                  <a:gd name="T9" fmla="*/ 121 h 162"/>
                  <a:gd name="T10" fmla="*/ 28 w 48"/>
                  <a:gd name="T11" fmla="*/ 134 h 162"/>
                  <a:gd name="T12" fmla="*/ 23 w 48"/>
                  <a:gd name="T13" fmla="*/ 145 h 162"/>
                  <a:gd name="T14" fmla="*/ 9 w 48"/>
                  <a:gd name="T15" fmla="*/ 162 h 162"/>
                  <a:gd name="T16" fmla="*/ 48 w 48"/>
                  <a:gd name="T17" fmla="*/ 135 h 162"/>
                  <a:gd name="T18" fmla="*/ 48 w 48"/>
                  <a:gd name="T19" fmla="*/ 135 h 162"/>
                  <a:gd name="T20" fmla="*/ 23 w 48"/>
                  <a:gd name="T21" fmla="*/ 2 h 162"/>
                  <a:gd name="T22" fmla="*/ 23 w 48"/>
                  <a:gd name="T23" fmla="*/ 1 h 162"/>
                  <a:gd name="T24" fmla="*/ 23 w 48"/>
                  <a:gd name="T25" fmla="*/ 1 h 162"/>
                  <a:gd name="T26" fmla="*/ 23 w 48"/>
                  <a:gd name="T2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162">
                    <a:moveTo>
                      <a:pt x="23" y="0"/>
                    </a:moveTo>
                    <a:cubicBezTo>
                      <a:pt x="17" y="2"/>
                      <a:pt x="10" y="4"/>
                      <a:pt x="4" y="6"/>
                    </a:cubicBezTo>
                    <a:cubicBezTo>
                      <a:pt x="3" y="6"/>
                      <a:pt x="2" y="7"/>
                      <a:pt x="1" y="7"/>
                    </a:cubicBezTo>
                    <a:cubicBezTo>
                      <a:pt x="0" y="9"/>
                      <a:pt x="0" y="11"/>
                      <a:pt x="1" y="12"/>
                    </a:cubicBezTo>
                    <a:cubicBezTo>
                      <a:pt x="14" y="48"/>
                      <a:pt x="23" y="84"/>
                      <a:pt x="28" y="121"/>
                    </a:cubicBezTo>
                    <a:cubicBezTo>
                      <a:pt x="29" y="126"/>
                      <a:pt x="29" y="130"/>
                      <a:pt x="28" y="134"/>
                    </a:cubicBezTo>
                    <a:cubicBezTo>
                      <a:pt x="27" y="138"/>
                      <a:pt x="25" y="142"/>
                      <a:pt x="23" y="145"/>
                    </a:cubicBezTo>
                    <a:cubicBezTo>
                      <a:pt x="18" y="150"/>
                      <a:pt x="14" y="156"/>
                      <a:pt x="9" y="162"/>
                    </a:cubicBezTo>
                    <a:cubicBezTo>
                      <a:pt x="22" y="153"/>
                      <a:pt x="47" y="135"/>
                      <a:pt x="48" y="135"/>
                    </a:cubicBezTo>
                    <a:cubicBezTo>
                      <a:pt x="48" y="135"/>
                      <a:pt x="48" y="135"/>
                      <a:pt x="48" y="135"/>
                    </a:cubicBezTo>
                    <a:cubicBezTo>
                      <a:pt x="39" y="93"/>
                      <a:pt x="32" y="45"/>
                      <a:pt x="23" y="2"/>
                    </a:cubicBezTo>
                    <a:cubicBezTo>
                      <a:pt x="23" y="1"/>
                      <a:pt x="23" y="1"/>
                      <a:pt x="23" y="1"/>
                    </a:cubicBezTo>
                    <a:cubicBezTo>
                      <a:pt x="23" y="1"/>
                      <a:pt x="23" y="1"/>
                      <a:pt x="23" y="1"/>
                    </a:cubicBezTo>
                    <a:cubicBezTo>
                      <a:pt x="23" y="0"/>
                      <a:pt x="23" y="0"/>
                      <a:pt x="23"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59">
                <a:extLst>
                  <a:ext uri="{FF2B5EF4-FFF2-40B4-BE49-F238E27FC236}">
                    <a16:creationId xmlns:a16="http://schemas.microsoft.com/office/drawing/2014/main" id="{E179ECCD-A7EF-4E86-BED8-95E5C445B833}"/>
                  </a:ext>
                </a:extLst>
              </p:cNvPr>
              <p:cNvSpPr>
                <a:spLocks/>
              </p:cNvSpPr>
              <p:nvPr/>
            </p:nvSpPr>
            <p:spPr bwMode="auto">
              <a:xfrm>
                <a:off x="1886" y="27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0">
                <a:extLst>
                  <a:ext uri="{FF2B5EF4-FFF2-40B4-BE49-F238E27FC236}">
                    <a16:creationId xmlns:a16="http://schemas.microsoft.com/office/drawing/2014/main" id="{6DCAEEB7-EF7A-4B3C-B607-D1F768128AA9}"/>
                  </a:ext>
                </a:extLst>
              </p:cNvPr>
              <p:cNvSpPr>
                <a:spLocks/>
              </p:cNvSpPr>
              <p:nvPr/>
            </p:nvSpPr>
            <p:spPr bwMode="auto">
              <a:xfrm>
                <a:off x="1779" y="2266"/>
                <a:ext cx="107" cy="470"/>
              </a:xfrm>
              <a:custGeom>
                <a:avLst/>
                <a:gdLst>
                  <a:gd name="T0" fmla="*/ 14 w 45"/>
                  <a:gd name="T1" fmla="*/ 0 h 198"/>
                  <a:gd name="T2" fmla="*/ 1 w 45"/>
                  <a:gd name="T3" fmla="*/ 97 h 198"/>
                  <a:gd name="T4" fmla="*/ 2 w 45"/>
                  <a:gd name="T5" fmla="*/ 126 h 198"/>
                  <a:gd name="T6" fmla="*/ 11 w 45"/>
                  <a:gd name="T7" fmla="*/ 150 h 198"/>
                  <a:gd name="T8" fmla="*/ 45 w 45"/>
                  <a:gd name="T9" fmla="*/ 198 h 198"/>
                  <a:gd name="T10" fmla="*/ 45 w 45"/>
                  <a:gd name="T11" fmla="*/ 198 h 198"/>
                  <a:gd name="T12" fmla="*/ 44 w 45"/>
                  <a:gd name="T13" fmla="*/ 193 h 198"/>
                  <a:gd name="T14" fmla="*/ 39 w 45"/>
                  <a:gd name="T15" fmla="*/ 176 h 198"/>
                  <a:gd name="T16" fmla="*/ 35 w 45"/>
                  <a:gd name="T17" fmla="*/ 166 h 198"/>
                  <a:gd name="T18" fmla="*/ 33 w 45"/>
                  <a:gd name="T19" fmla="*/ 152 h 198"/>
                  <a:gd name="T20" fmla="*/ 26 w 45"/>
                  <a:gd name="T21" fmla="*/ 122 h 198"/>
                  <a:gd name="T22" fmla="*/ 21 w 45"/>
                  <a:gd name="T23" fmla="*/ 86 h 198"/>
                  <a:gd name="T24" fmla="*/ 20 w 45"/>
                  <a:gd name="T25" fmla="*/ 72 h 198"/>
                  <a:gd name="T26" fmla="*/ 20 w 45"/>
                  <a:gd name="T27" fmla="*/ 61 h 198"/>
                  <a:gd name="T28" fmla="*/ 20 w 45"/>
                  <a:gd name="T29" fmla="*/ 54 h 198"/>
                  <a:gd name="T30" fmla="*/ 20 w 45"/>
                  <a:gd name="T31" fmla="*/ 52 h 198"/>
                  <a:gd name="T32" fmla="*/ 20 w 45"/>
                  <a:gd name="T33" fmla="*/ 54 h 198"/>
                  <a:gd name="T34" fmla="*/ 20 w 45"/>
                  <a:gd name="T35" fmla="*/ 61 h 198"/>
                  <a:gd name="T36" fmla="*/ 21 w 45"/>
                  <a:gd name="T37" fmla="*/ 71 h 198"/>
                  <a:gd name="T38" fmla="*/ 16 w 45"/>
                  <a:gd name="T39" fmla="*/ 6 h 198"/>
                  <a:gd name="T40" fmla="*/ 14 w 45"/>
                  <a:gd name="T4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198">
                    <a:moveTo>
                      <a:pt x="14" y="0"/>
                    </a:moveTo>
                    <a:cubicBezTo>
                      <a:pt x="6" y="32"/>
                      <a:pt x="2" y="64"/>
                      <a:pt x="1" y="97"/>
                    </a:cubicBezTo>
                    <a:cubicBezTo>
                      <a:pt x="0" y="107"/>
                      <a:pt x="1" y="116"/>
                      <a:pt x="2" y="126"/>
                    </a:cubicBezTo>
                    <a:cubicBezTo>
                      <a:pt x="4" y="134"/>
                      <a:pt x="7" y="142"/>
                      <a:pt x="11" y="150"/>
                    </a:cubicBezTo>
                    <a:cubicBezTo>
                      <a:pt x="19" y="168"/>
                      <a:pt x="31" y="184"/>
                      <a:pt x="45" y="198"/>
                    </a:cubicBezTo>
                    <a:cubicBezTo>
                      <a:pt x="45" y="198"/>
                      <a:pt x="45" y="198"/>
                      <a:pt x="45" y="198"/>
                    </a:cubicBezTo>
                    <a:cubicBezTo>
                      <a:pt x="45" y="196"/>
                      <a:pt x="45" y="195"/>
                      <a:pt x="44" y="193"/>
                    </a:cubicBezTo>
                    <a:cubicBezTo>
                      <a:pt x="43" y="188"/>
                      <a:pt x="41" y="182"/>
                      <a:pt x="39" y="176"/>
                    </a:cubicBezTo>
                    <a:cubicBezTo>
                      <a:pt x="38" y="173"/>
                      <a:pt x="36" y="169"/>
                      <a:pt x="35" y="166"/>
                    </a:cubicBezTo>
                    <a:cubicBezTo>
                      <a:pt x="34" y="161"/>
                      <a:pt x="33" y="156"/>
                      <a:pt x="33" y="152"/>
                    </a:cubicBezTo>
                    <a:cubicBezTo>
                      <a:pt x="30" y="141"/>
                      <a:pt x="28" y="131"/>
                      <a:pt x="26" y="122"/>
                    </a:cubicBezTo>
                    <a:cubicBezTo>
                      <a:pt x="23" y="108"/>
                      <a:pt x="22" y="96"/>
                      <a:pt x="21" y="86"/>
                    </a:cubicBezTo>
                    <a:cubicBezTo>
                      <a:pt x="20" y="80"/>
                      <a:pt x="20" y="76"/>
                      <a:pt x="20" y="72"/>
                    </a:cubicBezTo>
                    <a:cubicBezTo>
                      <a:pt x="20" y="67"/>
                      <a:pt x="20" y="64"/>
                      <a:pt x="20" y="61"/>
                    </a:cubicBezTo>
                    <a:cubicBezTo>
                      <a:pt x="20" y="58"/>
                      <a:pt x="20" y="56"/>
                      <a:pt x="20" y="54"/>
                    </a:cubicBezTo>
                    <a:cubicBezTo>
                      <a:pt x="20" y="53"/>
                      <a:pt x="20" y="52"/>
                      <a:pt x="20" y="52"/>
                    </a:cubicBezTo>
                    <a:cubicBezTo>
                      <a:pt x="20" y="52"/>
                      <a:pt x="20" y="53"/>
                      <a:pt x="20" y="54"/>
                    </a:cubicBezTo>
                    <a:cubicBezTo>
                      <a:pt x="20" y="56"/>
                      <a:pt x="20" y="58"/>
                      <a:pt x="20" y="61"/>
                    </a:cubicBezTo>
                    <a:cubicBezTo>
                      <a:pt x="20" y="64"/>
                      <a:pt x="21" y="67"/>
                      <a:pt x="21" y="71"/>
                    </a:cubicBezTo>
                    <a:cubicBezTo>
                      <a:pt x="20" y="49"/>
                      <a:pt x="20" y="28"/>
                      <a:pt x="16" y="6"/>
                    </a:cubicBezTo>
                    <a:cubicBezTo>
                      <a:pt x="16" y="4"/>
                      <a:pt x="15" y="2"/>
                      <a:pt x="14"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1">
                <a:extLst>
                  <a:ext uri="{FF2B5EF4-FFF2-40B4-BE49-F238E27FC236}">
                    <a16:creationId xmlns:a16="http://schemas.microsoft.com/office/drawing/2014/main" id="{72B8DFB7-9F5E-4875-A6DF-CD32D9E353D8}"/>
                  </a:ext>
                </a:extLst>
              </p:cNvPr>
              <p:cNvSpPr>
                <a:spLocks noEditPoints="1"/>
              </p:cNvSpPr>
              <p:nvPr/>
            </p:nvSpPr>
            <p:spPr bwMode="auto">
              <a:xfrm>
                <a:off x="1827" y="2389"/>
                <a:ext cx="57" cy="335"/>
              </a:xfrm>
              <a:custGeom>
                <a:avLst/>
                <a:gdLst>
                  <a:gd name="T0" fmla="*/ 19 w 24"/>
                  <a:gd name="T1" fmla="*/ 124 h 141"/>
                  <a:gd name="T2" fmla="*/ 24 w 24"/>
                  <a:gd name="T3" fmla="*/ 141 h 141"/>
                  <a:gd name="T4" fmla="*/ 22 w 24"/>
                  <a:gd name="T5" fmla="*/ 131 h 141"/>
                  <a:gd name="T6" fmla="*/ 19 w 24"/>
                  <a:gd name="T7" fmla="*/ 124 h 141"/>
                  <a:gd name="T8" fmla="*/ 0 w 24"/>
                  <a:gd name="T9" fmla="*/ 0 h 141"/>
                  <a:gd name="T10" fmla="*/ 0 w 24"/>
                  <a:gd name="T11" fmla="*/ 2 h 141"/>
                  <a:gd name="T12" fmla="*/ 0 w 24"/>
                  <a:gd name="T13" fmla="*/ 9 h 141"/>
                  <a:gd name="T14" fmla="*/ 0 w 24"/>
                  <a:gd name="T15" fmla="*/ 20 h 141"/>
                  <a:gd name="T16" fmla="*/ 1 w 24"/>
                  <a:gd name="T17" fmla="*/ 34 h 141"/>
                  <a:gd name="T18" fmla="*/ 6 w 24"/>
                  <a:gd name="T19" fmla="*/ 70 h 141"/>
                  <a:gd name="T20" fmla="*/ 13 w 24"/>
                  <a:gd name="T21" fmla="*/ 100 h 141"/>
                  <a:gd name="T22" fmla="*/ 12 w 24"/>
                  <a:gd name="T23" fmla="*/ 93 h 141"/>
                  <a:gd name="T24" fmla="*/ 4 w 24"/>
                  <a:gd name="T25" fmla="*/ 54 h 141"/>
                  <a:gd name="T26" fmla="*/ 1 w 24"/>
                  <a:gd name="T27" fmla="*/ 19 h 141"/>
                  <a:gd name="T28" fmla="*/ 0 w 24"/>
                  <a:gd name="T29" fmla="*/ 9 h 141"/>
                  <a:gd name="T30" fmla="*/ 0 w 24"/>
                  <a:gd name="T31" fmla="*/ 2 h 141"/>
                  <a:gd name="T32" fmla="*/ 0 w 24"/>
                  <a:gd name="T3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41">
                    <a:moveTo>
                      <a:pt x="19" y="124"/>
                    </a:moveTo>
                    <a:cubicBezTo>
                      <a:pt x="21" y="130"/>
                      <a:pt x="23" y="136"/>
                      <a:pt x="24" y="141"/>
                    </a:cubicBezTo>
                    <a:cubicBezTo>
                      <a:pt x="24" y="138"/>
                      <a:pt x="23" y="135"/>
                      <a:pt x="22" y="131"/>
                    </a:cubicBezTo>
                    <a:cubicBezTo>
                      <a:pt x="21" y="129"/>
                      <a:pt x="20" y="127"/>
                      <a:pt x="19" y="124"/>
                    </a:cubicBezTo>
                    <a:moveTo>
                      <a:pt x="0" y="0"/>
                    </a:moveTo>
                    <a:cubicBezTo>
                      <a:pt x="0" y="0"/>
                      <a:pt x="0" y="1"/>
                      <a:pt x="0" y="2"/>
                    </a:cubicBezTo>
                    <a:cubicBezTo>
                      <a:pt x="0" y="4"/>
                      <a:pt x="0" y="6"/>
                      <a:pt x="0" y="9"/>
                    </a:cubicBezTo>
                    <a:cubicBezTo>
                      <a:pt x="0" y="12"/>
                      <a:pt x="0" y="15"/>
                      <a:pt x="0" y="20"/>
                    </a:cubicBezTo>
                    <a:cubicBezTo>
                      <a:pt x="0" y="24"/>
                      <a:pt x="0" y="28"/>
                      <a:pt x="1" y="34"/>
                    </a:cubicBezTo>
                    <a:cubicBezTo>
                      <a:pt x="2" y="44"/>
                      <a:pt x="3" y="56"/>
                      <a:pt x="6" y="70"/>
                    </a:cubicBezTo>
                    <a:cubicBezTo>
                      <a:pt x="8" y="79"/>
                      <a:pt x="10" y="89"/>
                      <a:pt x="13" y="100"/>
                    </a:cubicBezTo>
                    <a:cubicBezTo>
                      <a:pt x="12" y="98"/>
                      <a:pt x="12" y="96"/>
                      <a:pt x="12" y="93"/>
                    </a:cubicBezTo>
                    <a:cubicBezTo>
                      <a:pt x="9" y="80"/>
                      <a:pt x="6" y="67"/>
                      <a:pt x="4" y="54"/>
                    </a:cubicBezTo>
                    <a:cubicBezTo>
                      <a:pt x="2" y="42"/>
                      <a:pt x="1" y="31"/>
                      <a:pt x="1" y="19"/>
                    </a:cubicBezTo>
                    <a:cubicBezTo>
                      <a:pt x="1" y="15"/>
                      <a:pt x="0" y="12"/>
                      <a:pt x="0" y="9"/>
                    </a:cubicBezTo>
                    <a:cubicBezTo>
                      <a:pt x="0" y="6"/>
                      <a:pt x="0" y="4"/>
                      <a:pt x="0" y="2"/>
                    </a:cubicBezTo>
                    <a:cubicBezTo>
                      <a:pt x="0" y="1"/>
                      <a:pt x="0" y="0"/>
                      <a:pt x="0" y="0"/>
                    </a:cubicBezTo>
                  </a:path>
                </a:pathLst>
              </a:custGeom>
              <a:solidFill>
                <a:srgbClr val="1B2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62">
                <a:extLst>
                  <a:ext uri="{FF2B5EF4-FFF2-40B4-BE49-F238E27FC236}">
                    <a16:creationId xmlns:a16="http://schemas.microsoft.com/office/drawing/2014/main" id="{13F18D74-53CB-4503-A67C-5326D9E39F6C}"/>
                  </a:ext>
                </a:extLst>
              </p:cNvPr>
              <p:cNvSpPr>
                <a:spLocks/>
              </p:cNvSpPr>
              <p:nvPr/>
            </p:nvSpPr>
            <p:spPr bwMode="auto">
              <a:xfrm>
                <a:off x="1886" y="2736"/>
                <a:ext cx="3" cy="7"/>
              </a:xfrm>
              <a:custGeom>
                <a:avLst/>
                <a:gdLst>
                  <a:gd name="T0" fmla="*/ 0 w 1"/>
                  <a:gd name="T1" fmla="*/ 0 h 3"/>
                  <a:gd name="T2" fmla="*/ 1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1" y="2"/>
                      <a:pt x="1" y="3"/>
                    </a:cubicBezTo>
                    <a:cubicBezTo>
                      <a:pt x="1" y="1"/>
                      <a:pt x="1" y="1"/>
                      <a:pt x="1" y="1"/>
                    </a:cubicBezTo>
                    <a:cubicBezTo>
                      <a:pt x="1" y="1"/>
                      <a:pt x="1" y="0"/>
                      <a:pt x="0" y="0"/>
                    </a:cubicBezTo>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63">
                <a:extLst>
                  <a:ext uri="{FF2B5EF4-FFF2-40B4-BE49-F238E27FC236}">
                    <a16:creationId xmlns:a16="http://schemas.microsoft.com/office/drawing/2014/main" id="{061E1575-A2C0-457E-B063-4584EA62CDF9}"/>
                  </a:ext>
                </a:extLst>
              </p:cNvPr>
              <p:cNvSpPr>
                <a:spLocks/>
              </p:cNvSpPr>
              <p:nvPr/>
            </p:nvSpPr>
            <p:spPr bwMode="auto">
              <a:xfrm>
                <a:off x="2454" y="2425"/>
                <a:ext cx="933" cy="1033"/>
              </a:xfrm>
              <a:custGeom>
                <a:avLst/>
                <a:gdLst>
                  <a:gd name="T0" fmla="*/ 11 w 393"/>
                  <a:gd name="T1" fmla="*/ 360 h 435"/>
                  <a:gd name="T2" fmla="*/ 226 w 393"/>
                  <a:gd name="T3" fmla="*/ 207 h 435"/>
                  <a:gd name="T4" fmla="*/ 201 w 393"/>
                  <a:gd name="T5" fmla="*/ 73 h 435"/>
                  <a:gd name="T6" fmla="*/ 342 w 393"/>
                  <a:gd name="T7" fmla="*/ 0 h 435"/>
                  <a:gd name="T8" fmla="*/ 359 w 393"/>
                  <a:gd name="T9" fmla="*/ 296 h 435"/>
                  <a:gd name="T10" fmla="*/ 0 w 393"/>
                  <a:gd name="T11" fmla="*/ 435 h 435"/>
                  <a:gd name="T12" fmla="*/ 11 w 393"/>
                  <a:gd name="T13" fmla="*/ 360 h 435"/>
                </a:gdLst>
                <a:ahLst/>
                <a:cxnLst>
                  <a:cxn ang="0">
                    <a:pos x="T0" y="T1"/>
                  </a:cxn>
                  <a:cxn ang="0">
                    <a:pos x="T2" y="T3"/>
                  </a:cxn>
                  <a:cxn ang="0">
                    <a:pos x="T4" y="T5"/>
                  </a:cxn>
                  <a:cxn ang="0">
                    <a:pos x="T6" y="T7"/>
                  </a:cxn>
                  <a:cxn ang="0">
                    <a:pos x="T8" y="T9"/>
                  </a:cxn>
                  <a:cxn ang="0">
                    <a:pos x="T10" y="T11"/>
                  </a:cxn>
                  <a:cxn ang="0">
                    <a:pos x="T12" y="T13"/>
                  </a:cxn>
                </a:cxnLst>
                <a:rect l="0" t="0" r="r" b="b"/>
                <a:pathLst>
                  <a:path w="393" h="435">
                    <a:moveTo>
                      <a:pt x="11" y="360"/>
                    </a:moveTo>
                    <a:cubicBezTo>
                      <a:pt x="226" y="207"/>
                      <a:pt x="226" y="207"/>
                      <a:pt x="226" y="207"/>
                    </a:cubicBezTo>
                    <a:cubicBezTo>
                      <a:pt x="201" y="73"/>
                      <a:pt x="201" y="73"/>
                      <a:pt x="201" y="73"/>
                    </a:cubicBezTo>
                    <a:cubicBezTo>
                      <a:pt x="342" y="0"/>
                      <a:pt x="342" y="0"/>
                      <a:pt x="342" y="0"/>
                    </a:cubicBezTo>
                    <a:cubicBezTo>
                      <a:pt x="342" y="0"/>
                      <a:pt x="393" y="214"/>
                      <a:pt x="359" y="296"/>
                    </a:cubicBezTo>
                    <a:cubicBezTo>
                      <a:pt x="347" y="325"/>
                      <a:pt x="0" y="435"/>
                      <a:pt x="0" y="435"/>
                    </a:cubicBezTo>
                    <a:lnTo>
                      <a:pt x="11" y="360"/>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64">
                <a:extLst>
                  <a:ext uri="{FF2B5EF4-FFF2-40B4-BE49-F238E27FC236}">
                    <a16:creationId xmlns:a16="http://schemas.microsoft.com/office/drawing/2014/main" id="{7C9E9F94-D908-41BB-A3C1-9DEA2078463B}"/>
                  </a:ext>
                </a:extLst>
              </p:cNvPr>
              <p:cNvSpPr>
                <a:spLocks/>
              </p:cNvSpPr>
              <p:nvPr/>
            </p:nvSpPr>
            <p:spPr bwMode="auto">
              <a:xfrm>
                <a:off x="2983" y="2871"/>
                <a:ext cx="200" cy="50"/>
              </a:xfrm>
              <a:custGeom>
                <a:avLst/>
                <a:gdLst>
                  <a:gd name="T0" fmla="*/ 84 w 84"/>
                  <a:gd name="T1" fmla="*/ 6 h 21"/>
                  <a:gd name="T2" fmla="*/ 71 w 84"/>
                  <a:gd name="T3" fmla="*/ 3 h 21"/>
                  <a:gd name="T4" fmla="*/ 58 w 84"/>
                  <a:gd name="T5" fmla="*/ 2 h 21"/>
                  <a:gd name="T6" fmla="*/ 41 w 84"/>
                  <a:gd name="T7" fmla="*/ 3 h 21"/>
                  <a:gd name="T8" fmla="*/ 24 w 84"/>
                  <a:gd name="T9" fmla="*/ 8 h 21"/>
                  <a:gd name="T10" fmla="*/ 11 w 84"/>
                  <a:gd name="T11" fmla="*/ 14 h 21"/>
                  <a:gd name="T12" fmla="*/ 1 w 84"/>
                  <a:gd name="T13" fmla="*/ 20 h 21"/>
                  <a:gd name="T14" fmla="*/ 3 w 84"/>
                  <a:gd name="T15" fmla="*/ 18 h 21"/>
                  <a:gd name="T16" fmla="*/ 11 w 84"/>
                  <a:gd name="T17" fmla="*/ 12 h 21"/>
                  <a:gd name="T18" fmla="*/ 23 w 84"/>
                  <a:gd name="T19" fmla="*/ 6 h 21"/>
                  <a:gd name="T20" fmla="*/ 40 w 84"/>
                  <a:gd name="T21" fmla="*/ 1 h 21"/>
                  <a:gd name="T22" fmla="*/ 58 w 84"/>
                  <a:gd name="T23" fmla="*/ 0 h 21"/>
                  <a:gd name="T24" fmla="*/ 72 w 84"/>
                  <a:gd name="T25" fmla="*/ 2 h 21"/>
                  <a:gd name="T26" fmla="*/ 81 w 84"/>
                  <a:gd name="T27" fmla="*/ 4 h 21"/>
                  <a:gd name="T28" fmla="*/ 84 w 84"/>
                  <a:gd name="T2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21">
                    <a:moveTo>
                      <a:pt x="84" y="6"/>
                    </a:moveTo>
                    <a:cubicBezTo>
                      <a:pt x="84" y="6"/>
                      <a:pt x="79" y="5"/>
                      <a:pt x="71" y="3"/>
                    </a:cubicBezTo>
                    <a:cubicBezTo>
                      <a:pt x="68" y="2"/>
                      <a:pt x="63" y="2"/>
                      <a:pt x="58" y="2"/>
                    </a:cubicBezTo>
                    <a:cubicBezTo>
                      <a:pt x="52" y="2"/>
                      <a:pt x="47" y="2"/>
                      <a:pt x="41" y="3"/>
                    </a:cubicBezTo>
                    <a:cubicBezTo>
                      <a:pt x="35" y="4"/>
                      <a:pt x="29" y="6"/>
                      <a:pt x="24" y="8"/>
                    </a:cubicBezTo>
                    <a:cubicBezTo>
                      <a:pt x="19" y="9"/>
                      <a:pt x="15" y="12"/>
                      <a:pt x="11" y="14"/>
                    </a:cubicBezTo>
                    <a:cubicBezTo>
                      <a:pt x="5" y="18"/>
                      <a:pt x="1" y="21"/>
                      <a:pt x="1" y="20"/>
                    </a:cubicBezTo>
                    <a:cubicBezTo>
                      <a:pt x="0" y="20"/>
                      <a:pt x="1" y="19"/>
                      <a:pt x="3" y="18"/>
                    </a:cubicBezTo>
                    <a:cubicBezTo>
                      <a:pt x="5" y="16"/>
                      <a:pt x="7" y="14"/>
                      <a:pt x="11" y="12"/>
                    </a:cubicBezTo>
                    <a:cubicBezTo>
                      <a:pt x="14" y="10"/>
                      <a:pt x="18" y="8"/>
                      <a:pt x="23" y="6"/>
                    </a:cubicBezTo>
                    <a:cubicBezTo>
                      <a:pt x="28" y="4"/>
                      <a:pt x="34" y="2"/>
                      <a:pt x="40" y="1"/>
                    </a:cubicBezTo>
                    <a:cubicBezTo>
                      <a:pt x="46" y="0"/>
                      <a:pt x="52" y="0"/>
                      <a:pt x="58" y="0"/>
                    </a:cubicBezTo>
                    <a:cubicBezTo>
                      <a:pt x="63" y="0"/>
                      <a:pt x="68" y="1"/>
                      <a:pt x="72" y="2"/>
                    </a:cubicBezTo>
                    <a:cubicBezTo>
                      <a:pt x="76" y="3"/>
                      <a:pt x="79" y="4"/>
                      <a:pt x="81" y="4"/>
                    </a:cubicBezTo>
                    <a:cubicBezTo>
                      <a:pt x="83" y="5"/>
                      <a:pt x="84" y="6"/>
                      <a:pt x="84" y="6"/>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65">
                <a:extLst>
                  <a:ext uri="{FF2B5EF4-FFF2-40B4-BE49-F238E27FC236}">
                    <a16:creationId xmlns:a16="http://schemas.microsoft.com/office/drawing/2014/main" id="{9BE17A99-4767-4EBD-A1B0-7507D075B94B}"/>
                  </a:ext>
                </a:extLst>
              </p:cNvPr>
              <p:cNvSpPr>
                <a:spLocks/>
              </p:cNvSpPr>
              <p:nvPr/>
            </p:nvSpPr>
            <p:spPr bwMode="auto">
              <a:xfrm>
                <a:off x="2983" y="2821"/>
                <a:ext cx="129" cy="100"/>
              </a:xfrm>
              <a:custGeom>
                <a:avLst/>
                <a:gdLst>
                  <a:gd name="T0" fmla="*/ 54 w 54"/>
                  <a:gd name="T1" fmla="*/ 0 h 42"/>
                  <a:gd name="T2" fmla="*/ 45 w 54"/>
                  <a:gd name="T3" fmla="*/ 5 h 42"/>
                  <a:gd name="T4" fmla="*/ 24 w 54"/>
                  <a:gd name="T5" fmla="*/ 18 h 42"/>
                  <a:gd name="T6" fmla="*/ 6 w 54"/>
                  <a:gd name="T7" fmla="*/ 34 h 42"/>
                  <a:gd name="T8" fmla="*/ 1 w 54"/>
                  <a:gd name="T9" fmla="*/ 42 h 42"/>
                  <a:gd name="T10" fmla="*/ 5 w 54"/>
                  <a:gd name="T11" fmla="*/ 33 h 42"/>
                  <a:gd name="T12" fmla="*/ 23 w 54"/>
                  <a:gd name="T13" fmla="*/ 16 h 42"/>
                  <a:gd name="T14" fmla="*/ 44 w 54"/>
                  <a:gd name="T15" fmla="*/ 4 h 42"/>
                  <a:gd name="T16" fmla="*/ 54 w 54"/>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2">
                    <a:moveTo>
                      <a:pt x="54" y="0"/>
                    </a:moveTo>
                    <a:cubicBezTo>
                      <a:pt x="54" y="0"/>
                      <a:pt x="50" y="2"/>
                      <a:pt x="45" y="5"/>
                    </a:cubicBezTo>
                    <a:cubicBezTo>
                      <a:pt x="39" y="8"/>
                      <a:pt x="32" y="13"/>
                      <a:pt x="24" y="18"/>
                    </a:cubicBezTo>
                    <a:cubicBezTo>
                      <a:pt x="16" y="23"/>
                      <a:pt x="10" y="29"/>
                      <a:pt x="6" y="34"/>
                    </a:cubicBezTo>
                    <a:cubicBezTo>
                      <a:pt x="2" y="39"/>
                      <a:pt x="1" y="42"/>
                      <a:pt x="1" y="42"/>
                    </a:cubicBezTo>
                    <a:cubicBezTo>
                      <a:pt x="0" y="42"/>
                      <a:pt x="1" y="38"/>
                      <a:pt x="5" y="33"/>
                    </a:cubicBezTo>
                    <a:cubicBezTo>
                      <a:pt x="8" y="28"/>
                      <a:pt x="15" y="22"/>
                      <a:pt x="23" y="16"/>
                    </a:cubicBezTo>
                    <a:cubicBezTo>
                      <a:pt x="31" y="11"/>
                      <a:pt x="38" y="6"/>
                      <a:pt x="44" y="4"/>
                    </a:cubicBezTo>
                    <a:cubicBezTo>
                      <a:pt x="50" y="1"/>
                      <a:pt x="54" y="0"/>
                      <a:pt x="54" y="0"/>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Oval 166">
                <a:extLst>
                  <a:ext uri="{FF2B5EF4-FFF2-40B4-BE49-F238E27FC236}">
                    <a16:creationId xmlns:a16="http://schemas.microsoft.com/office/drawing/2014/main" id="{4FE493E8-C458-40A1-900E-A8E5BE6ABE6C}"/>
                  </a:ext>
                </a:extLst>
              </p:cNvPr>
              <p:cNvSpPr>
                <a:spLocks noChangeArrowheads="1"/>
              </p:cNvSpPr>
              <p:nvPr/>
            </p:nvSpPr>
            <p:spPr bwMode="auto">
              <a:xfrm>
                <a:off x="2024" y="3526"/>
                <a:ext cx="100" cy="1"/>
              </a:xfrm>
              <a:prstGeom prst="ellipse">
                <a:avLst/>
              </a:pr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67">
                <a:extLst>
                  <a:ext uri="{FF2B5EF4-FFF2-40B4-BE49-F238E27FC236}">
                    <a16:creationId xmlns:a16="http://schemas.microsoft.com/office/drawing/2014/main" id="{04336E4F-C55E-4D40-B148-D2875AF727F8}"/>
                  </a:ext>
                </a:extLst>
              </p:cNvPr>
              <p:cNvSpPr>
                <a:spLocks/>
              </p:cNvSpPr>
              <p:nvPr/>
            </p:nvSpPr>
            <p:spPr bwMode="auto">
              <a:xfrm>
                <a:off x="400" y="2845"/>
                <a:ext cx="2811" cy="1263"/>
              </a:xfrm>
              <a:custGeom>
                <a:avLst/>
                <a:gdLst>
                  <a:gd name="T0" fmla="*/ 731 w 1184"/>
                  <a:gd name="T1" fmla="*/ 198 h 532"/>
                  <a:gd name="T2" fmla="*/ 268 w 1184"/>
                  <a:gd name="T3" fmla="*/ 21 h 532"/>
                  <a:gd name="T4" fmla="*/ 38 w 1184"/>
                  <a:gd name="T5" fmla="*/ 97 h 532"/>
                  <a:gd name="T6" fmla="*/ 130 w 1184"/>
                  <a:gd name="T7" fmla="*/ 313 h 532"/>
                  <a:gd name="T8" fmla="*/ 645 w 1184"/>
                  <a:gd name="T9" fmla="*/ 445 h 532"/>
                  <a:gd name="T10" fmla="*/ 1050 w 1184"/>
                  <a:gd name="T11" fmla="*/ 509 h 532"/>
                  <a:gd name="T12" fmla="*/ 1161 w 1184"/>
                  <a:gd name="T13" fmla="*/ 342 h 532"/>
                  <a:gd name="T14" fmla="*/ 1058 w 1184"/>
                  <a:gd name="T15" fmla="*/ 194 h 532"/>
                  <a:gd name="T16" fmla="*/ 874 w 1184"/>
                  <a:gd name="T17" fmla="*/ 262 h 532"/>
                  <a:gd name="T18" fmla="*/ 731 w 1184"/>
                  <a:gd name="T19" fmla="*/ 198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532">
                    <a:moveTo>
                      <a:pt x="731" y="198"/>
                    </a:moveTo>
                    <a:cubicBezTo>
                      <a:pt x="731" y="198"/>
                      <a:pt x="334" y="35"/>
                      <a:pt x="268" y="21"/>
                    </a:cubicBezTo>
                    <a:cubicBezTo>
                      <a:pt x="202" y="7"/>
                      <a:pt x="87" y="0"/>
                      <a:pt x="38" y="97"/>
                    </a:cubicBezTo>
                    <a:cubicBezTo>
                      <a:pt x="4" y="165"/>
                      <a:pt x="0" y="245"/>
                      <a:pt x="130" y="313"/>
                    </a:cubicBezTo>
                    <a:cubicBezTo>
                      <a:pt x="259" y="382"/>
                      <a:pt x="645" y="445"/>
                      <a:pt x="645" y="445"/>
                    </a:cubicBezTo>
                    <a:cubicBezTo>
                      <a:pt x="645" y="445"/>
                      <a:pt x="994" y="532"/>
                      <a:pt x="1050" y="509"/>
                    </a:cubicBezTo>
                    <a:cubicBezTo>
                      <a:pt x="1107" y="485"/>
                      <a:pt x="1184" y="436"/>
                      <a:pt x="1161" y="342"/>
                    </a:cubicBezTo>
                    <a:cubicBezTo>
                      <a:pt x="1137" y="247"/>
                      <a:pt x="1142" y="199"/>
                      <a:pt x="1058" y="194"/>
                    </a:cubicBezTo>
                    <a:cubicBezTo>
                      <a:pt x="974" y="188"/>
                      <a:pt x="953" y="186"/>
                      <a:pt x="874" y="262"/>
                    </a:cubicBezTo>
                    <a:lnTo>
                      <a:pt x="731" y="198"/>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68">
                <a:extLst>
                  <a:ext uri="{FF2B5EF4-FFF2-40B4-BE49-F238E27FC236}">
                    <a16:creationId xmlns:a16="http://schemas.microsoft.com/office/drawing/2014/main" id="{76065447-34BF-4E2F-B4F5-D777EFAE10F4}"/>
                  </a:ext>
                </a:extLst>
              </p:cNvPr>
              <p:cNvSpPr>
                <a:spLocks/>
              </p:cNvSpPr>
              <p:nvPr/>
            </p:nvSpPr>
            <p:spPr bwMode="auto">
              <a:xfrm>
                <a:off x="2808" y="3218"/>
                <a:ext cx="565" cy="717"/>
              </a:xfrm>
              <a:custGeom>
                <a:avLst/>
                <a:gdLst>
                  <a:gd name="T0" fmla="*/ 167 w 238"/>
                  <a:gd name="T1" fmla="*/ 0 h 302"/>
                  <a:gd name="T2" fmla="*/ 211 w 238"/>
                  <a:gd name="T3" fmla="*/ 188 h 302"/>
                  <a:gd name="T4" fmla="*/ 115 w 238"/>
                  <a:gd name="T5" fmla="*/ 302 h 302"/>
                  <a:gd name="T6" fmla="*/ 0 w 238"/>
                  <a:gd name="T7" fmla="*/ 51 h 302"/>
                  <a:gd name="T8" fmla="*/ 167 w 238"/>
                  <a:gd name="T9" fmla="*/ 0 h 302"/>
                </a:gdLst>
                <a:ahLst/>
                <a:cxnLst>
                  <a:cxn ang="0">
                    <a:pos x="T0" y="T1"/>
                  </a:cxn>
                  <a:cxn ang="0">
                    <a:pos x="T2" y="T3"/>
                  </a:cxn>
                  <a:cxn ang="0">
                    <a:pos x="T4" y="T5"/>
                  </a:cxn>
                  <a:cxn ang="0">
                    <a:pos x="T6" y="T7"/>
                  </a:cxn>
                  <a:cxn ang="0">
                    <a:pos x="T8" y="T9"/>
                  </a:cxn>
                </a:cxnLst>
                <a:rect l="0" t="0" r="r" b="b"/>
                <a:pathLst>
                  <a:path w="238" h="302">
                    <a:moveTo>
                      <a:pt x="167" y="0"/>
                    </a:moveTo>
                    <a:cubicBezTo>
                      <a:pt x="167" y="0"/>
                      <a:pt x="238" y="119"/>
                      <a:pt x="211" y="188"/>
                    </a:cubicBezTo>
                    <a:cubicBezTo>
                      <a:pt x="184" y="257"/>
                      <a:pt x="115" y="302"/>
                      <a:pt x="115" y="302"/>
                    </a:cubicBezTo>
                    <a:cubicBezTo>
                      <a:pt x="0" y="51"/>
                      <a:pt x="0" y="51"/>
                      <a:pt x="0" y="51"/>
                    </a:cubicBezTo>
                    <a:lnTo>
                      <a:pt x="167" y="0"/>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69">
                <a:extLst>
                  <a:ext uri="{FF2B5EF4-FFF2-40B4-BE49-F238E27FC236}">
                    <a16:creationId xmlns:a16="http://schemas.microsoft.com/office/drawing/2014/main" id="{17AF2E3B-31B5-4B57-8281-A32B90B9E0FF}"/>
                  </a:ext>
                </a:extLst>
              </p:cNvPr>
              <p:cNvSpPr>
                <a:spLocks/>
              </p:cNvSpPr>
              <p:nvPr/>
            </p:nvSpPr>
            <p:spPr bwMode="auto">
              <a:xfrm>
                <a:off x="744" y="3045"/>
                <a:ext cx="1299" cy="669"/>
              </a:xfrm>
              <a:custGeom>
                <a:avLst/>
                <a:gdLst>
                  <a:gd name="T0" fmla="*/ 547 w 547"/>
                  <a:gd name="T1" fmla="*/ 282 h 282"/>
                  <a:gd name="T2" fmla="*/ 546 w 547"/>
                  <a:gd name="T3" fmla="*/ 281 h 282"/>
                  <a:gd name="T4" fmla="*/ 541 w 547"/>
                  <a:gd name="T5" fmla="*/ 279 h 282"/>
                  <a:gd name="T6" fmla="*/ 525 w 547"/>
                  <a:gd name="T7" fmla="*/ 270 h 282"/>
                  <a:gd name="T8" fmla="*/ 468 w 547"/>
                  <a:gd name="T9" fmla="*/ 235 h 282"/>
                  <a:gd name="T10" fmla="*/ 389 w 547"/>
                  <a:gd name="T11" fmla="*/ 175 h 282"/>
                  <a:gd name="T12" fmla="*/ 343 w 547"/>
                  <a:gd name="T13" fmla="*/ 138 h 282"/>
                  <a:gd name="T14" fmla="*/ 294 w 547"/>
                  <a:gd name="T15" fmla="*/ 99 h 282"/>
                  <a:gd name="T16" fmla="*/ 240 w 547"/>
                  <a:gd name="T17" fmla="*/ 66 h 282"/>
                  <a:gd name="T18" fmla="*/ 186 w 547"/>
                  <a:gd name="T19" fmla="*/ 43 h 282"/>
                  <a:gd name="T20" fmla="*/ 90 w 547"/>
                  <a:gd name="T21" fmla="*/ 17 h 282"/>
                  <a:gd name="T22" fmla="*/ 25 w 547"/>
                  <a:gd name="T23" fmla="*/ 5 h 282"/>
                  <a:gd name="T24" fmla="*/ 7 w 547"/>
                  <a:gd name="T25" fmla="*/ 2 h 282"/>
                  <a:gd name="T26" fmla="*/ 2 w 547"/>
                  <a:gd name="T27" fmla="*/ 1 h 282"/>
                  <a:gd name="T28" fmla="*/ 0 w 547"/>
                  <a:gd name="T29" fmla="*/ 0 h 282"/>
                  <a:gd name="T30" fmla="*/ 2 w 547"/>
                  <a:gd name="T31" fmla="*/ 0 h 282"/>
                  <a:gd name="T32" fmla="*/ 7 w 547"/>
                  <a:gd name="T33" fmla="*/ 1 h 282"/>
                  <a:gd name="T34" fmla="*/ 25 w 547"/>
                  <a:gd name="T35" fmla="*/ 4 h 282"/>
                  <a:gd name="T36" fmla="*/ 91 w 547"/>
                  <a:gd name="T37" fmla="*/ 16 h 282"/>
                  <a:gd name="T38" fmla="*/ 187 w 547"/>
                  <a:gd name="T39" fmla="*/ 42 h 282"/>
                  <a:gd name="T40" fmla="*/ 241 w 547"/>
                  <a:gd name="T41" fmla="*/ 65 h 282"/>
                  <a:gd name="T42" fmla="*/ 295 w 547"/>
                  <a:gd name="T43" fmla="*/ 98 h 282"/>
                  <a:gd name="T44" fmla="*/ 344 w 547"/>
                  <a:gd name="T45" fmla="*/ 136 h 282"/>
                  <a:gd name="T46" fmla="*/ 390 w 547"/>
                  <a:gd name="T47" fmla="*/ 173 h 282"/>
                  <a:gd name="T48" fmla="*/ 469 w 547"/>
                  <a:gd name="T49" fmla="*/ 233 h 282"/>
                  <a:gd name="T50" fmla="*/ 526 w 547"/>
                  <a:gd name="T51" fmla="*/ 269 h 282"/>
                  <a:gd name="T52" fmla="*/ 542 w 547"/>
                  <a:gd name="T53" fmla="*/ 278 h 282"/>
                  <a:gd name="T54" fmla="*/ 546 w 547"/>
                  <a:gd name="T55" fmla="*/ 281 h 282"/>
                  <a:gd name="T56" fmla="*/ 547 w 547"/>
                  <a:gd name="T57"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7" h="282">
                    <a:moveTo>
                      <a:pt x="547" y="282"/>
                    </a:moveTo>
                    <a:cubicBezTo>
                      <a:pt x="547" y="282"/>
                      <a:pt x="547" y="281"/>
                      <a:pt x="546" y="281"/>
                    </a:cubicBezTo>
                    <a:cubicBezTo>
                      <a:pt x="545" y="280"/>
                      <a:pt x="543" y="280"/>
                      <a:pt x="541" y="279"/>
                    </a:cubicBezTo>
                    <a:cubicBezTo>
                      <a:pt x="538" y="277"/>
                      <a:pt x="532" y="274"/>
                      <a:pt x="525" y="270"/>
                    </a:cubicBezTo>
                    <a:cubicBezTo>
                      <a:pt x="512" y="262"/>
                      <a:pt x="492" y="251"/>
                      <a:pt x="468" y="235"/>
                    </a:cubicBezTo>
                    <a:cubicBezTo>
                      <a:pt x="445" y="219"/>
                      <a:pt x="418" y="198"/>
                      <a:pt x="389" y="175"/>
                    </a:cubicBezTo>
                    <a:cubicBezTo>
                      <a:pt x="374" y="163"/>
                      <a:pt x="359" y="151"/>
                      <a:pt x="343" y="138"/>
                    </a:cubicBezTo>
                    <a:cubicBezTo>
                      <a:pt x="327" y="125"/>
                      <a:pt x="311" y="112"/>
                      <a:pt x="294" y="99"/>
                    </a:cubicBezTo>
                    <a:cubicBezTo>
                      <a:pt x="276" y="87"/>
                      <a:pt x="258" y="76"/>
                      <a:pt x="240" y="66"/>
                    </a:cubicBezTo>
                    <a:cubicBezTo>
                      <a:pt x="222" y="57"/>
                      <a:pt x="204" y="50"/>
                      <a:pt x="186" y="43"/>
                    </a:cubicBezTo>
                    <a:cubicBezTo>
                      <a:pt x="151" y="31"/>
                      <a:pt x="118" y="23"/>
                      <a:pt x="90" y="17"/>
                    </a:cubicBezTo>
                    <a:cubicBezTo>
                      <a:pt x="63" y="11"/>
                      <a:pt x="40" y="7"/>
                      <a:pt x="25" y="5"/>
                    </a:cubicBezTo>
                    <a:cubicBezTo>
                      <a:pt x="17" y="3"/>
                      <a:pt x="11" y="2"/>
                      <a:pt x="7" y="2"/>
                    </a:cubicBezTo>
                    <a:cubicBezTo>
                      <a:pt x="5" y="1"/>
                      <a:pt x="3" y="1"/>
                      <a:pt x="2" y="1"/>
                    </a:cubicBezTo>
                    <a:cubicBezTo>
                      <a:pt x="1" y="0"/>
                      <a:pt x="0" y="0"/>
                      <a:pt x="0" y="0"/>
                    </a:cubicBezTo>
                    <a:cubicBezTo>
                      <a:pt x="0" y="0"/>
                      <a:pt x="1" y="0"/>
                      <a:pt x="2" y="0"/>
                    </a:cubicBezTo>
                    <a:cubicBezTo>
                      <a:pt x="3" y="1"/>
                      <a:pt x="5" y="1"/>
                      <a:pt x="7" y="1"/>
                    </a:cubicBezTo>
                    <a:cubicBezTo>
                      <a:pt x="11" y="2"/>
                      <a:pt x="17" y="3"/>
                      <a:pt x="25" y="4"/>
                    </a:cubicBezTo>
                    <a:cubicBezTo>
                      <a:pt x="40" y="6"/>
                      <a:pt x="63" y="10"/>
                      <a:pt x="91" y="16"/>
                    </a:cubicBezTo>
                    <a:cubicBezTo>
                      <a:pt x="118" y="21"/>
                      <a:pt x="151" y="29"/>
                      <a:pt x="187" y="42"/>
                    </a:cubicBezTo>
                    <a:cubicBezTo>
                      <a:pt x="204" y="48"/>
                      <a:pt x="223" y="55"/>
                      <a:pt x="241" y="65"/>
                    </a:cubicBezTo>
                    <a:cubicBezTo>
                      <a:pt x="259" y="74"/>
                      <a:pt x="277" y="85"/>
                      <a:pt x="295" y="98"/>
                    </a:cubicBezTo>
                    <a:cubicBezTo>
                      <a:pt x="312" y="110"/>
                      <a:pt x="329" y="124"/>
                      <a:pt x="344" y="136"/>
                    </a:cubicBezTo>
                    <a:cubicBezTo>
                      <a:pt x="360" y="149"/>
                      <a:pt x="375" y="162"/>
                      <a:pt x="390" y="173"/>
                    </a:cubicBezTo>
                    <a:cubicBezTo>
                      <a:pt x="419" y="197"/>
                      <a:pt x="446" y="217"/>
                      <a:pt x="469" y="233"/>
                    </a:cubicBezTo>
                    <a:cubicBezTo>
                      <a:pt x="492" y="250"/>
                      <a:pt x="512" y="261"/>
                      <a:pt x="526" y="269"/>
                    </a:cubicBezTo>
                    <a:cubicBezTo>
                      <a:pt x="533" y="273"/>
                      <a:pt x="538" y="276"/>
                      <a:pt x="542" y="278"/>
                    </a:cubicBezTo>
                    <a:cubicBezTo>
                      <a:pt x="543" y="279"/>
                      <a:pt x="545" y="280"/>
                      <a:pt x="546" y="281"/>
                    </a:cubicBezTo>
                    <a:cubicBezTo>
                      <a:pt x="547" y="281"/>
                      <a:pt x="547" y="282"/>
                      <a:pt x="547" y="28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0">
                <a:extLst>
                  <a:ext uri="{FF2B5EF4-FFF2-40B4-BE49-F238E27FC236}">
                    <a16:creationId xmlns:a16="http://schemas.microsoft.com/office/drawing/2014/main" id="{148BCD20-BD7C-4C15-8F4C-5FFCDF87DF67}"/>
                  </a:ext>
                </a:extLst>
              </p:cNvPr>
              <p:cNvSpPr>
                <a:spLocks/>
              </p:cNvSpPr>
              <p:nvPr/>
            </p:nvSpPr>
            <p:spPr bwMode="auto">
              <a:xfrm>
                <a:off x="1238" y="3624"/>
                <a:ext cx="857" cy="280"/>
              </a:xfrm>
              <a:custGeom>
                <a:avLst/>
                <a:gdLst>
                  <a:gd name="T0" fmla="*/ 344 w 361"/>
                  <a:gd name="T1" fmla="*/ 35 h 118"/>
                  <a:gd name="T2" fmla="*/ 290 w 361"/>
                  <a:gd name="T3" fmla="*/ 41 h 118"/>
                  <a:gd name="T4" fmla="*/ 214 w 361"/>
                  <a:gd name="T5" fmla="*/ 0 h 118"/>
                  <a:gd name="T6" fmla="*/ 161 w 361"/>
                  <a:gd name="T7" fmla="*/ 19 h 118"/>
                  <a:gd name="T8" fmla="*/ 93 w 361"/>
                  <a:gd name="T9" fmla="*/ 22 h 118"/>
                  <a:gd name="T10" fmla="*/ 25 w 361"/>
                  <a:gd name="T11" fmla="*/ 16 h 118"/>
                  <a:gd name="T12" fmla="*/ 6 w 361"/>
                  <a:gd name="T13" fmla="*/ 23 h 118"/>
                  <a:gd name="T14" fmla="*/ 5 w 361"/>
                  <a:gd name="T15" fmla="*/ 48 h 118"/>
                  <a:gd name="T16" fmla="*/ 25 w 361"/>
                  <a:gd name="T17" fmla="*/ 63 h 118"/>
                  <a:gd name="T18" fmla="*/ 51 w 361"/>
                  <a:gd name="T19" fmla="*/ 68 h 118"/>
                  <a:gd name="T20" fmla="*/ 171 w 361"/>
                  <a:gd name="T21" fmla="*/ 100 h 118"/>
                  <a:gd name="T22" fmla="*/ 297 w 361"/>
                  <a:gd name="T23" fmla="*/ 118 h 118"/>
                  <a:gd name="T24" fmla="*/ 344 w 361"/>
                  <a:gd name="T25" fmla="*/ 3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1" h="118">
                    <a:moveTo>
                      <a:pt x="344" y="35"/>
                    </a:moveTo>
                    <a:cubicBezTo>
                      <a:pt x="361" y="28"/>
                      <a:pt x="308" y="46"/>
                      <a:pt x="290" y="41"/>
                    </a:cubicBezTo>
                    <a:cubicBezTo>
                      <a:pt x="262" y="33"/>
                      <a:pt x="243" y="1"/>
                      <a:pt x="214" y="0"/>
                    </a:cubicBezTo>
                    <a:cubicBezTo>
                      <a:pt x="195" y="0"/>
                      <a:pt x="179" y="13"/>
                      <a:pt x="161" y="19"/>
                    </a:cubicBezTo>
                    <a:cubicBezTo>
                      <a:pt x="140" y="27"/>
                      <a:pt x="116" y="25"/>
                      <a:pt x="93" y="22"/>
                    </a:cubicBezTo>
                    <a:cubicBezTo>
                      <a:pt x="71" y="18"/>
                      <a:pt x="48" y="14"/>
                      <a:pt x="25" y="16"/>
                    </a:cubicBezTo>
                    <a:cubicBezTo>
                      <a:pt x="18" y="17"/>
                      <a:pt x="11" y="18"/>
                      <a:pt x="6" y="23"/>
                    </a:cubicBezTo>
                    <a:cubicBezTo>
                      <a:pt x="0" y="29"/>
                      <a:pt x="0" y="40"/>
                      <a:pt x="5" y="48"/>
                    </a:cubicBezTo>
                    <a:cubicBezTo>
                      <a:pt x="9" y="55"/>
                      <a:pt x="17" y="60"/>
                      <a:pt x="25" y="63"/>
                    </a:cubicBezTo>
                    <a:cubicBezTo>
                      <a:pt x="34" y="66"/>
                      <a:pt x="42" y="67"/>
                      <a:pt x="51" y="68"/>
                    </a:cubicBezTo>
                    <a:cubicBezTo>
                      <a:pt x="92" y="74"/>
                      <a:pt x="131" y="90"/>
                      <a:pt x="171" y="100"/>
                    </a:cubicBezTo>
                    <a:cubicBezTo>
                      <a:pt x="212" y="111"/>
                      <a:pt x="255" y="114"/>
                      <a:pt x="297" y="118"/>
                    </a:cubicBezTo>
                    <a:cubicBezTo>
                      <a:pt x="297" y="118"/>
                      <a:pt x="294" y="55"/>
                      <a:pt x="344" y="35"/>
                    </a:cubicBez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1">
                <a:extLst>
                  <a:ext uri="{FF2B5EF4-FFF2-40B4-BE49-F238E27FC236}">
                    <a16:creationId xmlns:a16="http://schemas.microsoft.com/office/drawing/2014/main" id="{FF12C3F1-B959-48DC-BA0F-AAEB993664C1}"/>
                  </a:ext>
                </a:extLst>
              </p:cNvPr>
              <p:cNvSpPr>
                <a:spLocks/>
              </p:cNvSpPr>
              <p:nvPr/>
            </p:nvSpPr>
            <p:spPr bwMode="auto">
              <a:xfrm>
                <a:off x="2732" y="3712"/>
                <a:ext cx="213" cy="275"/>
              </a:xfrm>
              <a:custGeom>
                <a:avLst/>
                <a:gdLst>
                  <a:gd name="T0" fmla="*/ 84 w 90"/>
                  <a:gd name="T1" fmla="*/ 0 h 116"/>
                  <a:gd name="T2" fmla="*/ 84 w 90"/>
                  <a:gd name="T3" fmla="*/ 2 h 116"/>
                  <a:gd name="T4" fmla="*/ 86 w 90"/>
                  <a:gd name="T5" fmla="*/ 7 h 116"/>
                  <a:gd name="T6" fmla="*/ 89 w 90"/>
                  <a:gd name="T7" fmla="*/ 25 h 116"/>
                  <a:gd name="T8" fmla="*/ 88 w 90"/>
                  <a:gd name="T9" fmla="*/ 52 h 116"/>
                  <a:gd name="T10" fmla="*/ 75 w 90"/>
                  <a:gd name="T11" fmla="*/ 83 h 116"/>
                  <a:gd name="T12" fmla="*/ 51 w 90"/>
                  <a:gd name="T13" fmla="*/ 106 h 116"/>
                  <a:gd name="T14" fmla="*/ 25 w 90"/>
                  <a:gd name="T15" fmla="*/ 115 h 116"/>
                  <a:gd name="T16" fmla="*/ 7 w 90"/>
                  <a:gd name="T17" fmla="*/ 115 h 116"/>
                  <a:gd name="T18" fmla="*/ 2 w 90"/>
                  <a:gd name="T19" fmla="*/ 114 h 116"/>
                  <a:gd name="T20" fmla="*/ 0 w 90"/>
                  <a:gd name="T21" fmla="*/ 113 h 116"/>
                  <a:gd name="T22" fmla="*/ 25 w 90"/>
                  <a:gd name="T23" fmla="*/ 114 h 116"/>
                  <a:gd name="T24" fmla="*/ 50 w 90"/>
                  <a:gd name="T25" fmla="*/ 104 h 116"/>
                  <a:gd name="T26" fmla="*/ 74 w 90"/>
                  <a:gd name="T27" fmla="*/ 82 h 116"/>
                  <a:gd name="T28" fmla="*/ 86 w 90"/>
                  <a:gd name="T29" fmla="*/ 52 h 116"/>
                  <a:gd name="T30" fmla="*/ 88 w 90"/>
                  <a:gd name="T31" fmla="*/ 25 h 116"/>
                  <a:gd name="T32" fmla="*/ 85 w 90"/>
                  <a:gd name="T33" fmla="*/ 7 h 116"/>
                  <a:gd name="T34" fmla="*/ 84 w 90"/>
                  <a:gd name="T3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116">
                    <a:moveTo>
                      <a:pt x="84" y="0"/>
                    </a:moveTo>
                    <a:cubicBezTo>
                      <a:pt x="84" y="0"/>
                      <a:pt x="84" y="1"/>
                      <a:pt x="84" y="2"/>
                    </a:cubicBezTo>
                    <a:cubicBezTo>
                      <a:pt x="85" y="3"/>
                      <a:pt x="85" y="5"/>
                      <a:pt x="86" y="7"/>
                    </a:cubicBezTo>
                    <a:cubicBezTo>
                      <a:pt x="87" y="11"/>
                      <a:pt x="88" y="17"/>
                      <a:pt x="89" y="25"/>
                    </a:cubicBezTo>
                    <a:cubicBezTo>
                      <a:pt x="90" y="33"/>
                      <a:pt x="90" y="42"/>
                      <a:pt x="88" y="52"/>
                    </a:cubicBezTo>
                    <a:cubicBezTo>
                      <a:pt x="86" y="62"/>
                      <a:pt x="82" y="73"/>
                      <a:pt x="75" y="83"/>
                    </a:cubicBezTo>
                    <a:cubicBezTo>
                      <a:pt x="69" y="93"/>
                      <a:pt x="60" y="101"/>
                      <a:pt x="51" y="106"/>
                    </a:cubicBezTo>
                    <a:cubicBezTo>
                      <a:pt x="42" y="111"/>
                      <a:pt x="33" y="114"/>
                      <a:pt x="25" y="115"/>
                    </a:cubicBezTo>
                    <a:cubicBezTo>
                      <a:pt x="17" y="116"/>
                      <a:pt x="11" y="116"/>
                      <a:pt x="7" y="115"/>
                    </a:cubicBezTo>
                    <a:cubicBezTo>
                      <a:pt x="5" y="115"/>
                      <a:pt x="3" y="114"/>
                      <a:pt x="2" y="114"/>
                    </a:cubicBezTo>
                    <a:cubicBezTo>
                      <a:pt x="1" y="114"/>
                      <a:pt x="0" y="114"/>
                      <a:pt x="0" y="113"/>
                    </a:cubicBezTo>
                    <a:cubicBezTo>
                      <a:pt x="0" y="113"/>
                      <a:pt x="10" y="116"/>
                      <a:pt x="25" y="114"/>
                    </a:cubicBezTo>
                    <a:cubicBezTo>
                      <a:pt x="33" y="112"/>
                      <a:pt x="41" y="109"/>
                      <a:pt x="50" y="104"/>
                    </a:cubicBezTo>
                    <a:cubicBezTo>
                      <a:pt x="59" y="99"/>
                      <a:pt x="67" y="91"/>
                      <a:pt x="74" y="82"/>
                    </a:cubicBezTo>
                    <a:cubicBezTo>
                      <a:pt x="80" y="72"/>
                      <a:pt x="84" y="62"/>
                      <a:pt x="86" y="52"/>
                    </a:cubicBezTo>
                    <a:cubicBezTo>
                      <a:pt x="88" y="42"/>
                      <a:pt x="88" y="33"/>
                      <a:pt x="88" y="25"/>
                    </a:cubicBezTo>
                    <a:cubicBezTo>
                      <a:pt x="87" y="17"/>
                      <a:pt x="86" y="11"/>
                      <a:pt x="85" y="7"/>
                    </a:cubicBezTo>
                    <a:cubicBezTo>
                      <a:pt x="84" y="3"/>
                      <a:pt x="83" y="1"/>
                      <a:pt x="84"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72">
                <a:extLst>
                  <a:ext uri="{FF2B5EF4-FFF2-40B4-BE49-F238E27FC236}">
                    <a16:creationId xmlns:a16="http://schemas.microsoft.com/office/drawing/2014/main" id="{8BFDEFA7-69AC-43E2-97AF-AA05D4DF06ED}"/>
                  </a:ext>
                </a:extLst>
              </p:cNvPr>
              <p:cNvSpPr>
                <a:spLocks/>
              </p:cNvSpPr>
              <p:nvPr/>
            </p:nvSpPr>
            <p:spPr bwMode="auto">
              <a:xfrm>
                <a:off x="2278" y="3263"/>
                <a:ext cx="767" cy="328"/>
              </a:xfrm>
              <a:custGeom>
                <a:avLst/>
                <a:gdLst>
                  <a:gd name="T0" fmla="*/ 0 w 767"/>
                  <a:gd name="T1" fmla="*/ 263 h 328"/>
                  <a:gd name="T2" fmla="*/ 575 w 767"/>
                  <a:gd name="T3" fmla="*/ 0 h 328"/>
                  <a:gd name="T4" fmla="*/ 760 w 767"/>
                  <a:gd name="T5" fmla="*/ 38 h 328"/>
                  <a:gd name="T6" fmla="*/ 767 w 767"/>
                  <a:gd name="T7" fmla="*/ 59 h 328"/>
                  <a:gd name="T8" fmla="*/ 95 w 767"/>
                  <a:gd name="T9" fmla="*/ 328 h 328"/>
                  <a:gd name="T10" fmla="*/ 0 w 767"/>
                  <a:gd name="T11" fmla="*/ 306 h 328"/>
                  <a:gd name="T12" fmla="*/ 0 w 767"/>
                  <a:gd name="T13" fmla="*/ 263 h 328"/>
                </a:gdLst>
                <a:ahLst/>
                <a:cxnLst>
                  <a:cxn ang="0">
                    <a:pos x="T0" y="T1"/>
                  </a:cxn>
                  <a:cxn ang="0">
                    <a:pos x="T2" y="T3"/>
                  </a:cxn>
                  <a:cxn ang="0">
                    <a:pos x="T4" y="T5"/>
                  </a:cxn>
                  <a:cxn ang="0">
                    <a:pos x="T6" y="T7"/>
                  </a:cxn>
                  <a:cxn ang="0">
                    <a:pos x="T8" y="T9"/>
                  </a:cxn>
                  <a:cxn ang="0">
                    <a:pos x="T10" y="T11"/>
                  </a:cxn>
                  <a:cxn ang="0">
                    <a:pos x="T12" y="T13"/>
                  </a:cxn>
                </a:cxnLst>
                <a:rect l="0" t="0" r="r" b="b"/>
                <a:pathLst>
                  <a:path w="767" h="328">
                    <a:moveTo>
                      <a:pt x="0" y="263"/>
                    </a:moveTo>
                    <a:lnTo>
                      <a:pt x="575" y="0"/>
                    </a:lnTo>
                    <a:lnTo>
                      <a:pt x="760" y="38"/>
                    </a:lnTo>
                    <a:lnTo>
                      <a:pt x="767" y="59"/>
                    </a:lnTo>
                    <a:lnTo>
                      <a:pt x="95" y="328"/>
                    </a:lnTo>
                    <a:lnTo>
                      <a:pt x="0" y="306"/>
                    </a:lnTo>
                    <a:lnTo>
                      <a:pt x="0" y="2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73">
                <a:extLst>
                  <a:ext uri="{FF2B5EF4-FFF2-40B4-BE49-F238E27FC236}">
                    <a16:creationId xmlns:a16="http://schemas.microsoft.com/office/drawing/2014/main" id="{B70DAA62-C45A-427C-A437-080A38E71115}"/>
                  </a:ext>
                </a:extLst>
              </p:cNvPr>
              <p:cNvSpPr>
                <a:spLocks/>
              </p:cNvSpPr>
              <p:nvPr/>
            </p:nvSpPr>
            <p:spPr bwMode="auto">
              <a:xfrm>
                <a:off x="2278" y="3287"/>
                <a:ext cx="805" cy="327"/>
              </a:xfrm>
              <a:custGeom>
                <a:avLst/>
                <a:gdLst>
                  <a:gd name="T0" fmla="*/ 591 w 805"/>
                  <a:gd name="T1" fmla="*/ 0 h 327"/>
                  <a:gd name="T2" fmla="*/ 0 w 805"/>
                  <a:gd name="T3" fmla="*/ 282 h 327"/>
                  <a:gd name="T4" fmla="*/ 195 w 805"/>
                  <a:gd name="T5" fmla="*/ 327 h 327"/>
                  <a:gd name="T6" fmla="*/ 805 w 805"/>
                  <a:gd name="T7" fmla="*/ 42 h 327"/>
                  <a:gd name="T8" fmla="*/ 591 w 805"/>
                  <a:gd name="T9" fmla="*/ 0 h 327"/>
                </a:gdLst>
                <a:ahLst/>
                <a:cxnLst>
                  <a:cxn ang="0">
                    <a:pos x="T0" y="T1"/>
                  </a:cxn>
                  <a:cxn ang="0">
                    <a:pos x="T2" y="T3"/>
                  </a:cxn>
                  <a:cxn ang="0">
                    <a:pos x="T4" y="T5"/>
                  </a:cxn>
                  <a:cxn ang="0">
                    <a:pos x="T6" y="T7"/>
                  </a:cxn>
                  <a:cxn ang="0">
                    <a:pos x="T8" y="T9"/>
                  </a:cxn>
                </a:cxnLst>
                <a:rect l="0" t="0" r="r" b="b"/>
                <a:pathLst>
                  <a:path w="805" h="327">
                    <a:moveTo>
                      <a:pt x="591" y="0"/>
                    </a:moveTo>
                    <a:lnTo>
                      <a:pt x="0" y="282"/>
                    </a:lnTo>
                    <a:lnTo>
                      <a:pt x="195" y="327"/>
                    </a:lnTo>
                    <a:lnTo>
                      <a:pt x="805" y="42"/>
                    </a:lnTo>
                    <a:lnTo>
                      <a:pt x="591" y="0"/>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74">
                <a:extLst>
                  <a:ext uri="{FF2B5EF4-FFF2-40B4-BE49-F238E27FC236}">
                    <a16:creationId xmlns:a16="http://schemas.microsoft.com/office/drawing/2014/main" id="{0444C453-AB2A-423F-BE49-31BC7EFD4C01}"/>
                  </a:ext>
                </a:extLst>
              </p:cNvPr>
              <p:cNvSpPr>
                <a:spLocks/>
              </p:cNvSpPr>
              <p:nvPr/>
            </p:nvSpPr>
            <p:spPr bwMode="auto">
              <a:xfrm>
                <a:off x="2055" y="3320"/>
                <a:ext cx="1099" cy="465"/>
              </a:xfrm>
              <a:custGeom>
                <a:avLst/>
                <a:gdLst>
                  <a:gd name="T0" fmla="*/ 0 w 463"/>
                  <a:gd name="T1" fmla="*/ 163 h 196"/>
                  <a:gd name="T2" fmla="*/ 162 w 463"/>
                  <a:gd name="T3" fmla="*/ 58 h 196"/>
                  <a:gd name="T4" fmla="*/ 418 w 463"/>
                  <a:gd name="T5" fmla="*/ 18 h 196"/>
                  <a:gd name="T6" fmla="*/ 285 w 463"/>
                  <a:gd name="T7" fmla="*/ 196 h 196"/>
                  <a:gd name="T8" fmla="*/ 0 w 463"/>
                  <a:gd name="T9" fmla="*/ 163 h 196"/>
                </a:gdLst>
                <a:ahLst/>
                <a:cxnLst>
                  <a:cxn ang="0">
                    <a:pos x="T0" y="T1"/>
                  </a:cxn>
                  <a:cxn ang="0">
                    <a:pos x="T2" y="T3"/>
                  </a:cxn>
                  <a:cxn ang="0">
                    <a:pos x="T4" y="T5"/>
                  </a:cxn>
                  <a:cxn ang="0">
                    <a:pos x="T6" y="T7"/>
                  </a:cxn>
                  <a:cxn ang="0">
                    <a:pos x="T8" y="T9"/>
                  </a:cxn>
                </a:cxnLst>
                <a:rect l="0" t="0" r="r" b="b"/>
                <a:pathLst>
                  <a:path w="463" h="196">
                    <a:moveTo>
                      <a:pt x="0" y="163"/>
                    </a:moveTo>
                    <a:cubicBezTo>
                      <a:pt x="0" y="163"/>
                      <a:pt x="128" y="76"/>
                      <a:pt x="162" y="58"/>
                    </a:cubicBezTo>
                    <a:cubicBezTo>
                      <a:pt x="195" y="41"/>
                      <a:pt x="373" y="0"/>
                      <a:pt x="418" y="18"/>
                    </a:cubicBezTo>
                    <a:cubicBezTo>
                      <a:pt x="463" y="37"/>
                      <a:pt x="285" y="196"/>
                      <a:pt x="285" y="196"/>
                    </a:cubicBezTo>
                    <a:lnTo>
                      <a:pt x="0" y="163"/>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75">
                <a:extLst>
                  <a:ext uri="{FF2B5EF4-FFF2-40B4-BE49-F238E27FC236}">
                    <a16:creationId xmlns:a16="http://schemas.microsoft.com/office/drawing/2014/main" id="{A65704EA-A51C-4969-9670-C83BC7602EBB}"/>
                  </a:ext>
                </a:extLst>
              </p:cNvPr>
              <p:cNvSpPr>
                <a:spLocks/>
              </p:cNvSpPr>
              <p:nvPr/>
            </p:nvSpPr>
            <p:spPr bwMode="auto">
              <a:xfrm>
                <a:off x="1936" y="3477"/>
                <a:ext cx="739" cy="417"/>
              </a:xfrm>
              <a:custGeom>
                <a:avLst/>
                <a:gdLst>
                  <a:gd name="T0" fmla="*/ 311 w 311"/>
                  <a:gd name="T1" fmla="*/ 27 h 176"/>
                  <a:gd name="T2" fmla="*/ 310 w 311"/>
                  <a:gd name="T3" fmla="*/ 26 h 176"/>
                  <a:gd name="T4" fmla="*/ 307 w 311"/>
                  <a:gd name="T5" fmla="*/ 25 h 176"/>
                  <a:gd name="T6" fmla="*/ 297 w 311"/>
                  <a:gd name="T7" fmla="*/ 21 h 176"/>
                  <a:gd name="T8" fmla="*/ 258 w 311"/>
                  <a:gd name="T9" fmla="*/ 6 h 176"/>
                  <a:gd name="T10" fmla="*/ 229 w 311"/>
                  <a:gd name="T11" fmla="*/ 2 h 176"/>
                  <a:gd name="T12" fmla="*/ 213 w 311"/>
                  <a:gd name="T13" fmla="*/ 3 h 176"/>
                  <a:gd name="T14" fmla="*/ 197 w 311"/>
                  <a:gd name="T15" fmla="*/ 6 h 176"/>
                  <a:gd name="T16" fmla="*/ 132 w 311"/>
                  <a:gd name="T17" fmla="*/ 43 h 176"/>
                  <a:gd name="T18" fmla="*/ 68 w 311"/>
                  <a:gd name="T19" fmla="*/ 85 h 176"/>
                  <a:gd name="T20" fmla="*/ 41 w 311"/>
                  <a:gd name="T21" fmla="*/ 103 h 176"/>
                  <a:gd name="T22" fmla="*/ 20 w 311"/>
                  <a:gd name="T23" fmla="*/ 123 h 176"/>
                  <a:gd name="T24" fmla="*/ 10 w 311"/>
                  <a:gd name="T25" fmla="*/ 144 h 176"/>
                  <a:gd name="T26" fmla="*/ 4 w 311"/>
                  <a:gd name="T27" fmla="*/ 161 h 176"/>
                  <a:gd name="T28" fmla="*/ 2 w 311"/>
                  <a:gd name="T29" fmla="*/ 172 h 176"/>
                  <a:gd name="T30" fmla="*/ 1 w 311"/>
                  <a:gd name="T31" fmla="*/ 175 h 176"/>
                  <a:gd name="T32" fmla="*/ 1 w 311"/>
                  <a:gd name="T33" fmla="*/ 176 h 176"/>
                  <a:gd name="T34" fmla="*/ 1 w 311"/>
                  <a:gd name="T35" fmla="*/ 175 h 176"/>
                  <a:gd name="T36" fmla="*/ 1 w 311"/>
                  <a:gd name="T37" fmla="*/ 172 h 176"/>
                  <a:gd name="T38" fmla="*/ 4 w 311"/>
                  <a:gd name="T39" fmla="*/ 161 h 176"/>
                  <a:gd name="T40" fmla="*/ 9 w 311"/>
                  <a:gd name="T41" fmla="*/ 143 h 176"/>
                  <a:gd name="T42" fmla="*/ 19 w 311"/>
                  <a:gd name="T43" fmla="*/ 122 h 176"/>
                  <a:gd name="T44" fmla="*/ 40 w 311"/>
                  <a:gd name="T45" fmla="*/ 102 h 176"/>
                  <a:gd name="T46" fmla="*/ 67 w 311"/>
                  <a:gd name="T47" fmla="*/ 83 h 176"/>
                  <a:gd name="T48" fmla="*/ 131 w 311"/>
                  <a:gd name="T49" fmla="*/ 42 h 176"/>
                  <a:gd name="T50" fmla="*/ 196 w 311"/>
                  <a:gd name="T51" fmla="*/ 4 h 176"/>
                  <a:gd name="T52" fmla="*/ 213 w 311"/>
                  <a:gd name="T53" fmla="*/ 1 h 176"/>
                  <a:gd name="T54" fmla="*/ 229 w 311"/>
                  <a:gd name="T55" fmla="*/ 0 h 176"/>
                  <a:gd name="T56" fmla="*/ 258 w 311"/>
                  <a:gd name="T57" fmla="*/ 5 h 176"/>
                  <a:gd name="T58" fmla="*/ 297 w 311"/>
                  <a:gd name="T59" fmla="*/ 20 h 176"/>
                  <a:gd name="T60" fmla="*/ 307 w 311"/>
                  <a:gd name="T61" fmla="*/ 25 h 176"/>
                  <a:gd name="T62" fmla="*/ 310 w 311"/>
                  <a:gd name="T63" fmla="*/ 26 h 176"/>
                  <a:gd name="T64" fmla="*/ 311 w 311"/>
                  <a:gd name="T65" fmla="*/ 2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176">
                    <a:moveTo>
                      <a:pt x="311" y="27"/>
                    </a:moveTo>
                    <a:cubicBezTo>
                      <a:pt x="311" y="27"/>
                      <a:pt x="310" y="27"/>
                      <a:pt x="310" y="26"/>
                    </a:cubicBezTo>
                    <a:cubicBezTo>
                      <a:pt x="309" y="26"/>
                      <a:pt x="308" y="26"/>
                      <a:pt x="307" y="25"/>
                    </a:cubicBezTo>
                    <a:cubicBezTo>
                      <a:pt x="304" y="24"/>
                      <a:pt x="301" y="23"/>
                      <a:pt x="297" y="21"/>
                    </a:cubicBezTo>
                    <a:cubicBezTo>
                      <a:pt x="287" y="17"/>
                      <a:pt x="274" y="11"/>
                      <a:pt x="258" y="6"/>
                    </a:cubicBezTo>
                    <a:cubicBezTo>
                      <a:pt x="249" y="4"/>
                      <a:pt x="240" y="2"/>
                      <a:pt x="229" y="2"/>
                    </a:cubicBezTo>
                    <a:cubicBezTo>
                      <a:pt x="224" y="2"/>
                      <a:pt x="219" y="2"/>
                      <a:pt x="213" y="3"/>
                    </a:cubicBezTo>
                    <a:cubicBezTo>
                      <a:pt x="208" y="3"/>
                      <a:pt x="203" y="5"/>
                      <a:pt x="197" y="6"/>
                    </a:cubicBezTo>
                    <a:cubicBezTo>
                      <a:pt x="175" y="13"/>
                      <a:pt x="154" y="28"/>
                      <a:pt x="132" y="43"/>
                    </a:cubicBezTo>
                    <a:cubicBezTo>
                      <a:pt x="110" y="59"/>
                      <a:pt x="88" y="72"/>
                      <a:pt x="68" y="85"/>
                    </a:cubicBezTo>
                    <a:cubicBezTo>
                      <a:pt x="59" y="91"/>
                      <a:pt x="49" y="97"/>
                      <a:pt x="41" y="103"/>
                    </a:cubicBezTo>
                    <a:cubicBezTo>
                      <a:pt x="33" y="109"/>
                      <a:pt x="25" y="116"/>
                      <a:pt x="20" y="123"/>
                    </a:cubicBezTo>
                    <a:cubicBezTo>
                      <a:pt x="15" y="130"/>
                      <a:pt x="12" y="137"/>
                      <a:pt x="10" y="144"/>
                    </a:cubicBezTo>
                    <a:cubicBezTo>
                      <a:pt x="7" y="150"/>
                      <a:pt x="6" y="156"/>
                      <a:pt x="4" y="161"/>
                    </a:cubicBezTo>
                    <a:cubicBezTo>
                      <a:pt x="3" y="166"/>
                      <a:pt x="2" y="169"/>
                      <a:pt x="2" y="172"/>
                    </a:cubicBezTo>
                    <a:cubicBezTo>
                      <a:pt x="1" y="173"/>
                      <a:pt x="1" y="174"/>
                      <a:pt x="1" y="175"/>
                    </a:cubicBezTo>
                    <a:cubicBezTo>
                      <a:pt x="1" y="175"/>
                      <a:pt x="1" y="176"/>
                      <a:pt x="1" y="176"/>
                    </a:cubicBezTo>
                    <a:cubicBezTo>
                      <a:pt x="0" y="176"/>
                      <a:pt x="1" y="175"/>
                      <a:pt x="1" y="175"/>
                    </a:cubicBezTo>
                    <a:cubicBezTo>
                      <a:pt x="1" y="174"/>
                      <a:pt x="1" y="173"/>
                      <a:pt x="1" y="172"/>
                    </a:cubicBezTo>
                    <a:cubicBezTo>
                      <a:pt x="2" y="169"/>
                      <a:pt x="2" y="166"/>
                      <a:pt x="4" y="161"/>
                    </a:cubicBezTo>
                    <a:cubicBezTo>
                      <a:pt x="5" y="156"/>
                      <a:pt x="6" y="150"/>
                      <a:pt x="9" y="143"/>
                    </a:cubicBezTo>
                    <a:cubicBezTo>
                      <a:pt x="11" y="137"/>
                      <a:pt x="14" y="129"/>
                      <a:pt x="19" y="122"/>
                    </a:cubicBezTo>
                    <a:cubicBezTo>
                      <a:pt x="24" y="115"/>
                      <a:pt x="32" y="108"/>
                      <a:pt x="40" y="102"/>
                    </a:cubicBezTo>
                    <a:cubicBezTo>
                      <a:pt x="48" y="96"/>
                      <a:pt x="58" y="90"/>
                      <a:pt x="67" y="83"/>
                    </a:cubicBezTo>
                    <a:cubicBezTo>
                      <a:pt x="87" y="71"/>
                      <a:pt x="109" y="57"/>
                      <a:pt x="131" y="42"/>
                    </a:cubicBezTo>
                    <a:cubicBezTo>
                      <a:pt x="152" y="26"/>
                      <a:pt x="174" y="11"/>
                      <a:pt x="196" y="4"/>
                    </a:cubicBezTo>
                    <a:cubicBezTo>
                      <a:pt x="202" y="3"/>
                      <a:pt x="208" y="2"/>
                      <a:pt x="213" y="1"/>
                    </a:cubicBezTo>
                    <a:cubicBezTo>
                      <a:pt x="219" y="0"/>
                      <a:pt x="224" y="0"/>
                      <a:pt x="229" y="0"/>
                    </a:cubicBezTo>
                    <a:cubicBezTo>
                      <a:pt x="240" y="1"/>
                      <a:pt x="249" y="3"/>
                      <a:pt x="258" y="5"/>
                    </a:cubicBezTo>
                    <a:cubicBezTo>
                      <a:pt x="275" y="10"/>
                      <a:pt x="288" y="16"/>
                      <a:pt x="297" y="20"/>
                    </a:cubicBezTo>
                    <a:cubicBezTo>
                      <a:pt x="301" y="22"/>
                      <a:pt x="305" y="24"/>
                      <a:pt x="307" y="25"/>
                    </a:cubicBezTo>
                    <a:cubicBezTo>
                      <a:pt x="308" y="25"/>
                      <a:pt x="309" y="26"/>
                      <a:pt x="310" y="26"/>
                    </a:cubicBezTo>
                    <a:cubicBezTo>
                      <a:pt x="310" y="27"/>
                      <a:pt x="311" y="27"/>
                      <a:pt x="311" y="27"/>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76">
                <a:extLst>
                  <a:ext uri="{FF2B5EF4-FFF2-40B4-BE49-F238E27FC236}">
                    <a16:creationId xmlns:a16="http://schemas.microsoft.com/office/drawing/2014/main" id="{9644919D-321B-4764-A31A-8051602B95C3}"/>
                  </a:ext>
                </a:extLst>
              </p:cNvPr>
              <p:cNvSpPr>
                <a:spLocks/>
              </p:cNvSpPr>
              <p:nvPr/>
            </p:nvSpPr>
            <p:spPr bwMode="auto">
              <a:xfrm>
                <a:off x="2537" y="3479"/>
                <a:ext cx="185" cy="45"/>
              </a:xfrm>
              <a:custGeom>
                <a:avLst/>
                <a:gdLst>
                  <a:gd name="T0" fmla="*/ 78 w 78"/>
                  <a:gd name="T1" fmla="*/ 19 h 19"/>
                  <a:gd name="T2" fmla="*/ 68 w 78"/>
                  <a:gd name="T3" fmla="*/ 12 h 19"/>
                  <a:gd name="T4" fmla="*/ 41 w 78"/>
                  <a:gd name="T5" fmla="*/ 4 h 19"/>
                  <a:gd name="T6" fmla="*/ 12 w 78"/>
                  <a:gd name="T7" fmla="*/ 3 h 19"/>
                  <a:gd name="T8" fmla="*/ 0 w 78"/>
                  <a:gd name="T9" fmla="*/ 3 h 19"/>
                  <a:gd name="T10" fmla="*/ 12 w 78"/>
                  <a:gd name="T11" fmla="*/ 1 h 19"/>
                  <a:gd name="T12" fmla="*/ 41 w 78"/>
                  <a:gd name="T13" fmla="*/ 2 h 19"/>
                  <a:gd name="T14" fmla="*/ 69 w 78"/>
                  <a:gd name="T15" fmla="*/ 11 h 19"/>
                  <a:gd name="T16" fmla="*/ 76 w 78"/>
                  <a:gd name="T17" fmla="*/ 16 h 19"/>
                  <a:gd name="T18" fmla="*/ 78 w 78"/>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9">
                    <a:moveTo>
                      <a:pt x="78" y="19"/>
                    </a:moveTo>
                    <a:cubicBezTo>
                      <a:pt x="78" y="19"/>
                      <a:pt x="75" y="16"/>
                      <a:pt x="68" y="12"/>
                    </a:cubicBezTo>
                    <a:cubicBezTo>
                      <a:pt x="62" y="9"/>
                      <a:pt x="52" y="5"/>
                      <a:pt x="41" y="4"/>
                    </a:cubicBezTo>
                    <a:cubicBezTo>
                      <a:pt x="30" y="2"/>
                      <a:pt x="19" y="3"/>
                      <a:pt x="12" y="3"/>
                    </a:cubicBezTo>
                    <a:cubicBezTo>
                      <a:pt x="4" y="3"/>
                      <a:pt x="0" y="4"/>
                      <a:pt x="0" y="3"/>
                    </a:cubicBezTo>
                    <a:cubicBezTo>
                      <a:pt x="0" y="3"/>
                      <a:pt x="4" y="2"/>
                      <a:pt x="12" y="1"/>
                    </a:cubicBezTo>
                    <a:cubicBezTo>
                      <a:pt x="19" y="1"/>
                      <a:pt x="30" y="0"/>
                      <a:pt x="41" y="2"/>
                    </a:cubicBezTo>
                    <a:cubicBezTo>
                      <a:pt x="53" y="3"/>
                      <a:pt x="63" y="7"/>
                      <a:pt x="69" y="11"/>
                    </a:cubicBezTo>
                    <a:cubicBezTo>
                      <a:pt x="72" y="13"/>
                      <a:pt x="75" y="15"/>
                      <a:pt x="76" y="16"/>
                    </a:cubicBezTo>
                    <a:cubicBezTo>
                      <a:pt x="78" y="18"/>
                      <a:pt x="78" y="19"/>
                      <a:pt x="78" y="19"/>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77">
                <a:extLst>
                  <a:ext uri="{FF2B5EF4-FFF2-40B4-BE49-F238E27FC236}">
                    <a16:creationId xmlns:a16="http://schemas.microsoft.com/office/drawing/2014/main" id="{15FD9119-5C68-45FA-A8BA-59A6025684E6}"/>
                  </a:ext>
                </a:extLst>
              </p:cNvPr>
              <p:cNvSpPr>
                <a:spLocks/>
              </p:cNvSpPr>
              <p:nvPr/>
            </p:nvSpPr>
            <p:spPr bwMode="auto">
              <a:xfrm>
                <a:off x="2615" y="3344"/>
                <a:ext cx="506" cy="61"/>
              </a:xfrm>
              <a:custGeom>
                <a:avLst/>
                <a:gdLst>
                  <a:gd name="T0" fmla="*/ 213 w 213"/>
                  <a:gd name="T1" fmla="*/ 25 h 26"/>
                  <a:gd name="T2" fmla="*/ 205 w 213"/>
                  <a:gd name="T3" fmla="*/ 20 h 26"/>
                  <a:gd name="T4" fmla="*/ 184 w 213"/>
                  <a:gd name="T5" fmla="*/ 10 h 26"/>
                  <a:gd name="T6" fmla="*/ 150 w 213"/>
                  <a:gd name="T7" fmla="*/ 3 h 26"/>
                  <a:gd name="T8" fmla="*/ 108 w 213"/>
                  <a:gd name="T9" fmla="*/ 4 h 26"/>
                  <a:gd name="T10" fmla="*/ 66 w 213"/>
                  <a:gd name="T11" fmla="*/ 11 h 26"/>
                  <a:gd name="T12" fmla="*/ 31 w 213"/>
                  <a:gd name="T13" fmla="*/ 19 h 26"/>
                  <a:gd name="T14" fmla="*/ 8 w 213"/>
                  <a:gd name="T15" fmla="*/ 24 h 26"/>
                  <a:gd name="T16" fmla="*/ 2 w 213"/>
                  <a:gd name="T17" fmla="*/ 26 h 26"/>
                  <a:gd name="T18" fmla="*/ 0 w 213"/>
                  <a:gd name="T19" fmla="*/ 26 h 26"/>
                  <a:gd name="T20" fmla="*/ 2 w 213"/>
                  <a:gd name="T21" fmla="*/ 25 h 26"/>
                  <a:gd name="T22" fmla="*/ 8 w 213"/>
                  <a:gd name="T23" fmla="*/ 23 h 26"/>
                  <a:gd name="T24" fmla="*/ 31 w 213"/>
                  <a:gd name="T25" fmla="*/ 17 h 26"/>
                  <a:gd name="T26" fmla="*/ 65 w 213"/>
                  <a:gd name="T27" fmla="*/ 9 h 26"/>
                  <a:gd name="T28" fmla="*/ 108 w 213"/>
                  <a:gd name="T29" fmla="*/ 2 h 26"/>
                  <a:gd name="T30" fmla="*/ 150 w 213"/>
                  <a:gd name="T31" fmla="*/ 1 h 26"/>
                  <a:gd name="T32" fmla="*/ 185 w 213"/>
                  <a:gd name="T33" fmla="*/ 9 h 26"/>
                  <a:gd name="T34" fmla="*/ 206 w 213"/>
                  <a:gd name="T35" fmla="*/ 19 h 26"/>
                  <a:gd name="T36" fmla="*/ 211 w 213"/>
                  <a:gd name="T37" fmla="*/ 23 h 26"/>
                  <a:gd name="T38" fmla="*/ 213 w 213"/>
                  <a:gd name="T3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3" h="26">
                    <a:moveTo>
                      <a:pt x="213" y="25"/>
                    </a:moveTo>
                    <a:cubicBezTo>
                      <a:pt x="213" y="25"/>
                      <a:pt x="210" y="23"/>
                      <a:pt x="205" y="20"/>
                    </a:cubicBezTo>
                    <a:cubicBezTo>
                      <a:pt x="201" y="17"/>
                      <a:pt x="194" y="13"/>
                      <a:pt x="184" y="10"/>
                    </a:cubicBezTo>
                    <a:cubicBezTo>
                      <a:pt x="175" y="7"/>
                      <a:pt x="163" y="4"/>
                      <a:pt x="150" y="3"/>
                    </a:cubicBezTo>
                    <a:cubicBezTo>
                      <a:pt x="137" y="2"/>
                      <a:pt x="123" y="3"/>
                      <a:pt x="108" y="4"/>
                    </a:cubicBezTo>
                    <a:cubicBezTo>
                      <a:pt x="93" y="6"/>
                      <a:pt x="78" y="9"/>
                      <a:pt x="66" y="11"/>
                    </a:cubicBezTo>
                    <a:cubicBezTo>
                      <a:pt x="53" y="14"/>
                      <a:pt x="41" y="16"/>
                      <a:pt x="31" y="19"/>
                    </a:cubicBezTo>
                    <a:cubicBezTo>
                      <a:pt x="22" y="21"/>
                      <a:pt x="14" y="23"/>
                      <a:pt x="8" y="24"/>
                    </a:cubicBezTo>
                    <a:cubicBezTo>
                      <a:pt x="6" y="25"/>
                      <a:pt x="4" y="25"/>
                      <a:pt x="2" y="26"/>
                    </a:cubicBezTo>
                    <a:cubicBezTo>
                      <a:pt x="1" y="26"/>
                      <a:pt x="0" y="26"/>
                      <a:pt x="0" y="26"/>
                    </a:cubicBezTo>
                    <a:cubicBezTo>
                      <a:pt x="0" y="26"/>
                      <a:pt x="1" y="26"/>
                      <a:pt x="2" y="25"/>
                    </a:cubicBezTo>
                    <a:cubicBezTo>
                      <a:pt x="3" y="25"/>
                      <a:pt x="6" y="24"/>
                      <a:pt x="8" y="23"/>
                    </a:cubicBezTo>
                    <a:cubicBezTo>
                      <a:pt x="14" y="22"/>
                      <a:pt x="21" y="20"/>
                      <a:pt x="31" y="17"/>
                    </a:cubicBezTo>
                    <a:cubicBezTo>
                      <a:pt x="41" y="15"/>
                      <a:pt x="52" y="12"/>
                      <a:pt x="65" y="9"/>
                    </a:cubicBezTo>
                    <a:cubicBezTo>
                      <a:pt x="78" y="7"/>
                      <a:pt x="92" y="4"/>
                      <a:pt x="108" y="2"/>
                    </a:cubicBezTo>
                    <a:cubicBezTo>
                      <a:pt x="123" y="0"/>
                      <a:pt x="137" y="0"/>
                      <a:pt x="150" y="1"/>
                    </a:cubicBezTo>
                    <a:cubicBezTo>
                      <a:pt x="164" y="2"/>
                      <a:pt x="175" y="5"/>
                      <a:pt x="185" y="9"/>
                    </a:cubicBezTo>
                    <a:cubicBezTo>
                      <a:pt x="194" y="12"/>
                      <a:pt x="201" y="16"/>
                      <a:pt x="206" y="19"/>
                    </a:cubicBezTo>
                    <a:cubicBezTo>
                      <a:pt x="208" y="21"/>
                      <a:pt x="210" y="23"/>
                      <a:pt x="211" y="23"/>
                    </a:cubicBezTo>
                    <a:cubicBezTo>
                      <a:pt x="212" y="24"/>
                      <a:pt x="213" y="25"/>
                      <a:pt x="213" y="25"/>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78">
                <a:extLst>
                  <a:ext uri="{FF2B5EF4-FFF2-40B4-BE49-F238E27FC236}">
                    <a16:creationId xmlns:a16="http://schemas.microsoft.com/office/drawing/2014/main" id="{49F59F7B-9E0C-4843-A7E4-1C03A45CA92B}"/>
                  </a:ext>
                </a:extLst>
              </p:cNvPr>
              <p:cNvSpPr>
                <a:spLocks/>
              </p:cNvSpPr>
              <p:nvPr/>
            </p:nvSpPr>
            <p:spPr bwMode="auto">
              <a:xfrm>
                <a:off x="1668" y="2688"/>
                <a:ext cx="468" cy="729"/>
              </a:xfrm>
              <a:custGeom>
                <a:avLst/>
                <a:gdLst>
                  <a:gd name="T0" fmla="*/ 0 w 197"/>
                  <a:gd name="T1" fmla="*/ 0 h 307"/>
                  <a:gd name="T2" fmla="*/ 30 w 197"/>
                  <a:gd name="T3" fmla="*/ 187 h 307"/>
                  <a:gd name="T4" fmla="*/ 107 w 197"/>
                  <a:gd name="T5" fmla="*/ 307 h 307"/>
                  <a:gd name="T6" fmla="*/ 197 w 197"/>
                  <a:gd name="T7" fmla="*/ 264 h 307"/>
                  <a:gd name="T8" fmla="*/ 137 w 197"/>
                  <a:gd name="T9" fmla="*/ 150 h 307"/>
                  <a:gd name="T10" fmla="*/ 95 w 197"/>
                  <a:gd name="T11" fmla="*/ 22 h 307"/>
                  <a:gd name="T12" fmla="*/ 0 w 197"/>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197" h="307">
                    <a:moveTo>
                      <a:pt x="0" y="0"/>
                    </a:moveTo>
                    <a:cubicBezTo>
                      <a:pt x="0" y="0"/>
                      <a:pt x="21" y="162"/>
                      <a:pt x="30" y="187"/>
                    </a:cubicBezTo>
                    <a:cubicBezTo>
                      <a:pt x="39" y="213"/>
                      <a:pt x="107" y="307"/>
                      <a:pt x="107" y="307"/>
                    </a:cubicBezTo>
                    <a:cubicBezTo>
                      <a:pt x="197" y="264"/>
                      <a:pt x="197" y="264"/>
                      <a:pt x="197" y="264"/>
                    </a:cubicBezTo>
                    <a:cubicBezTo>
                      <a:pt x="137" y="150"/>
                      <a:pt x="137" y="150"/>
                      <a:pt x="137" y="150"/>
                    </a:cubicBezTo>
                    <a:cubicBezTo>
                      <a:pt x="95" y="22"/>
                      <a:pt x="95" y="22"/>
                      <a:pt x="95" y="22"/>
                    </a:cubicBezTo>
                    <a:lnTo>
                      <a:pt x="0" y="0"/>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79">
                <a:extLst>
                  <a:ext uri="{FF2B5EF4-FFF2-40B4-BE49-F238E27FC236}">
                    <a16:creationId xmlns:a16="http://schemas.microsoft.com/office/drawing/2014/main" id="{97164808-1A9C-402D-8F26-4B040F28BE62}"/>
                  </a:ext>
                </a:extLst>
              </p:cNvPr>
              <p:cNvSpPr>
                <a:spLocks/>
              </p:cNvSpPr>
              <p:nvPr/>
            </p:nvSpPr>
            <p:spPr bwMode="auto">
              <a:xfrm>
                <a:off x="2124" y="3299"/>
                <a:ext cx="104" cy="97"/>
              </a:xfrm>
              <a:custGeom>
                <a:avLst/>
                <a:gdLst>
                  <a:gd name="T0" fmla="*/ 1 w 44"/>
                  <a:gd name="T1" fmla="*/ 1 h 41"/>
                  <a:gd name="T2" fmla="*/ 25 w 44"/>
                  <a:gd name="T3" fmla="*/ 0 h 41"/>
                  <a:gd name="T4" fmla="*/ 34 w 44"/>
                  <a:gd name="T5" fmla="*/ 3 h 41"/>
                  <a:gd name="T6" fmla="*/ 37 w 44"/>
                  <a:gd name="T7" fmla="*/ 7 h 41"/>
                  <a:gd name="T8" fmla="*/ 44 w 44"/>
                  <a:gd name="T9" fmla="*/ 33 h 41"/>
                  <a:gd name="T10" fmla="*/ 43 w 44"/>
                  <a:gd name="T11" fmla="*/ 38 h 41"/>
                  <a:gd name="T12" fmla="*/ 35 w 44"/>
                  <a:gd name="T13" fmla="*/ 39 h 41"/>
                  <a:gd name="T14" fmla="*/ 24 w 44"/>
                  <a:gd name="T15" fmla="*/ 32 h 41"/>
                  <a:gd name="T16" fmla="*/ 13 w 44"/>
                  <a:gd name="T17" fmla="*/ 19 h 41"/>
                  <a:gd name="T18" fmla="*/ 9 w 44"/>
                  <a:gd name="T19" fmla="*/ 15 h 41"/>
                  <a:gd name="T20" fmla="*/ 0 w 44"/>
                  <a:gd name="T21"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1">
                    <a:moveTo>
                      <a:pt x="1" y="1"/>
                    </a:moveTo>
                    <a:cubicBezTo>
                      <a:pt x="9" y="0"/>
                      <a:pt x="17" y="0"/>
                      <a:pt x="25" y="0"/>
                    </a:cubicBezTo>
                    <a:cubicBezTo>
                      <a:pt x="28" y="0"/>
                      <a:pt x="31" y="1"/>
                      <a:pt x="34" y="3"/>
                    </a:cubicBezTo>
                    <a:cubicBezTo>
                      <a:pt x="35" y="4"/>
                      <a:pt x="36" y="5"/>
                      <a:pt x="37" y="7"/>
                    </a:cubicBezTo>
                    <a:cubicBezTo>
                      <a:pt x="42" y="15"/>
                      <a:pt x="44" y="24"/>
                      <a:pt x="44" y="33"/>
                    </a:cubicBezTo>
                    <a:cubicBezTo>
                      <a:pt x="44" y="35"/>
                      <a:pt x="44" y="37"/>
                      <a:pt x="43" y="38"/>
                    </a:cubicBezTo>
                    <a:cubicBezTo>
                      <a:pt x="41" y="41"/>
                      <a:pt x="37" y="40"/>
                      <a:pt x="35" y="39"/>
                    </a:cubicBezTo>
                    <a:cubicBezTo>
                      <a:pt x="31" y="37"/>
                      <a:pt x="27" y="35"/>
                      <a:pt x="24" y="32"/>
                    </a:cubicBezTo>
                    <a:cubicBezTo>
                      <a:pt x="20" y="28"/>
                      <a:pt x="16" y="24"/>
                      <a:pt x="13" y="19"/>
                    </a:cubicBezTo>
                    <a:cubicBezTo>
                      <a:pt x="11" y="18"/>
                      <a:pt x="10" y="16"/>
                      <a:pt x="9" y="15"/>
                    </a:cubicBezTo>
                    <a:cubicBezTo>
                      <a:pt x="6" y="11"/>
                      <a:pt x="3" y="7"/>
                      <a:pt x="0" y="3"/>
                    </a:cubicBezTo>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0">
                <a:extLst>
                  <a:ext uri="{FF2B5EF4-FFF2-40B4-BE49-F238E27FC236}">
                    <a16:creationId xmlns:a16="http://schemas.microsoft.com/office/drawing/2014/main" id="{D5AEB600-65B0-458E-9B0B-C05F2ED1270C}"/>
                  </a:ext>
                </a:extLst>
              </p:cNvPr>
              <p:cNvSpPr>
                <a:spLocks/>
              </p:cNvSpPr>
              <p:nvPr/>
            </p:nvSpPr>
            <p:spPr bwMode="auto">
              <a:xfrm>
                <a:off x="2048" y="3118"/>
                <a:ext cx="97" cy="221"/>
              </a:xfrm>
              <a:custGeom>
                <a:avLst/>
                <a:gdLst>
                  <a:gd name="T0" fmla="*/ 1 w 41"/>
                  <a:gd name="T1" fmla="*/ 7 h 93"/>
                  <a:gd name="T2" fmla="*/ 27 w 41"/>
                  <a:gd name="T3" fmla="*/ 78 h 93"/>
                  <a:gd name="T4" fmla="*/ 41 w 41"/>
                  <a:gd name="T5" fmla="*/ 93 h 93"/>
                  <a:gd name="T6" fmla="*/ 10 w 41"/>
                  <a:gd name="T7" fmla="*/ 4 h 93"/>
                  <a:gd name="T8" fmla="*/ 4 w 41"/>
                  <a:gd name="T9" fmla="*/ 1 h 93"/>
                  <a:gd name="T10" fmla="*/ 1 w 41"/>
                  <a:gd name="T11" fmla="*/ 7 h 93"/>
                </a:gdLst>
                <a:ahLst/>
                <a:cxnLst>
                  <a:cxn ang="0">
                    <a:pos x="T0" y="T1"/>
                  </a:cxn>
                  <a:cxn ang="0">
                    <a:pos x="T2" y="T3"/>
                  </a:cxn>
                  <a:cxn ang="0">
                    <a:pos x="T4" y="T5"/>
                  </a:cxn>
                  <a:cxn ang="0">
                    <a:pos x="T6" y="T7"/>
                  </a:cxn>
                  <a:cxn ang="0">
                    <a:pos x="T8" y="T9"/>
                  </a:cxn>
                  <a:cxn ang="0">
                    <a:pos x="T10" y="T11"/>
                  </a:cxn>
                </a:cxnLst>
                <a:rect l="0" t="0" r="r" b="b"/>
                <a:pathLst>
                  <a:path w="41" h="93">
                    <a:moveTo>
                      <a:pt x="1" y="7"/>
                    </a:moveTo>
                    <a:cubicBezTo>
                      <a:pt x="7" y="24"/>
                      <a:pt x="27" y="78"/>
                      <a:pt x="27" y="78"/>
                    </a:cubicBezTo>
                    <a:cubicBezTo>
                      <a:pt x="41" y="93"/>
                      <a:pt x="41" y="93"/>
                      <a:pt x="41" y="93"/>
                    </a:cubicBezTo>
                    <a:cubicBezTo>
                      <a:pt x="10" y="4"/>
                      <a:pt x="10" y="4"/>
                      <a:pt x="10" y="4"/>
                    </a:cubicBezTo>
                    <a:cubicBezTo>
                      <a:pt x="9" y="2"/>
                      <a:pt x="6" y="0"/>
                      <a:pt x="4" y="1"/>
                    </a:cubicBezTo>
                    <a:cubicBezTo>
                      <a:pt x="1" y="2"/>
                      <a:pt x="0" y="5"/>
                      <a:pt x="1" y="7"/>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1">
                <a:extLst>
                  <a:ext uri="{FF2B5EF4-FFF2-40B4-BE49-F238E27FC236}">
                    <a16:creationId xmlns:a16="http://schemas.microsoft.com/office/drawing/2014/main" id="{F1762E3F-1ED8-4E30-A04C-A53D866DDB4C}"/>
                  </a:ext>
                </a:extLst>
              </p:cNvPr>
              <p:cNvSpPr>
                <a:spLocks/>
              </p:cNvSpPr>
              <p:nvPr/>
            </p:nvSpPr>
            <p:spPr bwMode="auto">
              <a:xfrm>
                <a:off x="1898" y="3258"/>
                <a:ext cx="333" cy="285"/>
              </a:xfrm>
              <a:custGeom>
                <a:avLst/>
                <a:gdLst>
                  <a:gd name="T0" fmla="*/ 46 w 140"/>
                  <a:gd name="T1" fmla="*/ 24 h 120"/>
                  <a:gd name="T2" fmla="*/ 22 w 140"/>
                  <a:gd name="T3" fmla="*/ 31 h 120"/>
                  <a:gd name="T4" fmla="*/ 15 w 140"/>
                  <a:gd name="T5" fmla="*/ 54 h 120"/>
                  <a:gd name="T6" fmla="*/ 9 w 140"/>
                  <a:gd name="T7" fmla="*/ 83 h 120"/>
                  <a:gd name="T8" fmla="*/ 8 w 140"/>
                  <a:gd name="T9" fmla="*/ 111 h 120"/>
                  <a:gd name="T10" fmla="*/ 19 w 140"/>
                  <a:gd name="T11" fmla="*/ 120 h 120"/>
                  <a:gd name="T12" fmla="*/ 106 w 140"/>
                  <a:gd name="T13" fmla="*/ 120 h 120"/>
                  <a:gd name="T14" fmla="*/ 140 w 140"/>
                  <a:gd name="T15" fmla="*/ 67 h 120"/>
                  <a:gd name="T16" fmla="*/ 106 w 140"/>
                  <a:gd name="T17" fmla="*/ 34 h 120"/>
                  <a:gd name="T18" fmla="*/ 72 w 140"/>
                  <a:gd name="T19" fmla="*/ 1 h 120"/>
                  <a:gd name="T20" fmla="*/ 46 w 140"/>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20">
                    <a:moveTo>
                      <a:pt x="46" y="24"/>
                    </a:moveTo>
                    <a:cubicBezTo>
                      <a:pt x="46" y="24"/>
                      <a:pt x="27" y="25"/>
                      <a:pt x="22" y="31"/>
                    </a:cubicBezTo>
                    <a:cubicBezTo>
                      <a:pt x="16" y="36"/>
                      <a:pt x="15" y="54"/>
                      <a:pt x="15" y="54"/>
                    </a:cubicBezTo>
                    <a:cubicBezTo>
                      <a:pt x="15" y="54"/>
                      <a:pt x="4" y="69"/>
                      <a:pt x="9" y="83"/>
                    </a:cubicBezTo>
                    <a:cubicBezTo>
                      <a:pt x="9" y="83"/>
                      <a:pt x="0" y="104"/>
                      <a:pt x="8" y="111"/>
                    </a:cubicBezTo>
                    <a:cubicBezTo>
                      <a:pt x="15" y="119"/>
                      <a:pt x="19" y="120"/>
                      <a:pt x="19" y="120"/>
                    </a:cubicBezTo>
                    <a:cubicBezTo>
                      <a:pt x="106" y="120"/>
                      <a:pt x="106" y="120"/>
                      <a:pt x="106" y="120"/>
                    </a:cubicBezTo>
                    <a:cubicBezTo>
                      <a:pt x="140" y="67"/>
                      <a:pt x="140" y="67"/>
                      <a:pt x="140" y="67"/>
                    </a:cubicBezTo>
                    <a:cubicBezTo>
                      <a:pt x="106" y="34"/>
                      <a:pt x="106" y="34"/>
                      <a:pt x="106" y="34"/>
                    </a:cubicBezTo>
                    <a:cubicBezTo>
                      <a:pt x="106" y="34"/>
                      <a:pt x="84" y="2"/>
                      <a:pt x="72" y="1"/>
                    </a:cubicBezTo>
                    <a:cubicBezTo>
                      <a:pt x="61" y="0"/>
                      <a:pt x="37" y="2"/>
                      <a:pt x="46" y="24"/>
                    </a:cubicBez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82">
                <a:extLst>
                  <a:ext uri="{FF2B5EF4-FFF2-40B4-BE49-F238E27FC236}">
                    <a16:creationId xmlns:a16="http://schemas.microsoft.com/office/drawing/2014/main" id="{C4C0719B-E68D-4C5B-AD76-F489E90E50A7}"/>
                  </a:ext>
                </a:extLst>
              </p:cNvPr>
              <p:cNvSpPr>
                <a:spLocks/>
              </p:cNvSpPr>
              <p:nvPr/>
            </p:nvSpPr>
            <p:spPr bwMode="auto">
              <a:xfrm>
                <a:off x="1908" y="3258"/>
                <a:ext cx="325" cy="287"/>
              </a:xfrm>
              <a:custGeom>
                <a:avLst/>
                <a:gdLst>
                  <a:gd name="T0" fmla="*/ 42 w 137"/>
                  <a:gd name="T1" fmla="*/ 22 h 121"/>
                  <a:gd name="T2" fmla="*/ 41 w 137"/>
                  <a:gd name="T3" fmla="*/ 9 h 121"/>
                  <a:gd name="T4" fmla="*/ 63 w 137"/>
                  <a:gd name="T5" fmla="*/ 0 h 121"/>
                  <a:gd name="T6" fmla="*/ 77 w 137"/>
                  <a:gd name="T7" fmla="*/ 5 h 121"/>
                  <a:gd name="T8" fmla="*/ 102 w 137"/>
                  <a:gd name="T9" fmla="*/ 33 h 121"/>
                  <a:gd name="T10" fmla="*/ 137 w 137"/>
                  <a:gd name="T11" fmla="*/ 67 h 121"/>
                  <a:gd name="T12" fmla="*/ 103 w 137"/>
                  <a:gd name="T13" fmla="*/ 120 h 121"/>
                  <a:gd name="T14" fmla="*/ 102 w 137"/>
                  <a:gd name="T15" fmla="*/ 121 h 121"/>
                  <a:gd name="T16" fmla="*/ 15 w 137"/>
                  <a:gd name="T17" fmla="*/ 121 h 121"/>
                  <a:gd name="T18" fmla="*/ 14 w 137"/>
                  <a:gd name="T19" fmla="*/ 121 h 121"/>
                  <a:gd name="T20" fmla="*/ 1 w 137"/>
                  <a:gd name="T21" fmla="*/ 109 h 121"/>
                  <a:gd name="T22" fmla="*/ 5 w 137"/>
                  <a:gd name="T23" fmla="*/ 82 h 121"/>
                  <a:gd name="T24" fmla="*/ 4 w 137"/>
                  <a:gd name="T25" fmla="*/ 67 h 121"/>
                  <a:gd name="T26" fmla="*/ 10 w 137"/>
                  <a:gd name="T27" fmla="*/ 53 h 121"/>
                  <a:gd name="T28" fmla="*/ 19 w 137"/>
                  <a:gd name="T29" fmla="*/ 29 h 121"/>
                  <a:gd name="T30" fmla="*/ 29 w 137"/>
                  <a:gd name="T31" fmla="*/ 25 h 121"/>
                  <a:gd name="T32" fmla="*/ 42 w 137"/>
                  <a:gd name="T33" fmla="*/ 24 h 121"/>
                  <a:gd name="T34" fmla="*/ 42 w 137"/>
                  <a:gd name="T35" fmla="*/ 24 h 121"/>
                  <a:gd name="T36" fmla="*/ 29 w 137"/>
                  <a:gd name="T37" fmla="*/ 26 h 121"/>
                  <a:gd name="T38" fmla="*/ 19 w 137"/>
                  <a:gd name="T39" fmla="*/ 30 h 121"/>
                  <a:gd name="T40" fmla="*/ 11 w 137"/>
                  <a:gd name="T41" fmla="*/ 54 h 121"/>
                  <a:gd name="T42" fmla="*/ 11 w 137"/>
                  <a:gd name="T43" fmla="*/ 54 h 121"/>
                  <a:gd name="T44" fmla="*/ 6 w 137"/>
                  <a:gd name="T45" fmla="*/ 82 h 121"/>
                  <a:gd name="T46" fmla="*/ 6 w 137"/>
                  <a:gd name="T47" fmla="*/ 83 h 121"/>
                  <a:gd name="T48" fmla="*/ 3 w 137"/>
                  <a:gd name="T49" fmla="*/ 108 h 121"/>
                  <a:gd name="T50" fmla="*/ 15 w 137"/>
                  <a:gd name="T51" fmla="*/ 119 h 121"/>
                  <a:gd name="T52" fmla="*/ 97 w 137"/>
                  <a:gd name="T53" fmla="*/ 119 h 121"/>
                  <a:gd name="T54" fmla="*/ 101 w 137"/>
                  <a:gd name="T55" fmla="*/ 119 h 121"/>
                  <a:gd name="T56" fmla="*/ 136 w 137"/>
                  <a:gd name="T57" fmla="*/ 68 h 121"/>
                  <a:gd name="T58" fmla="*/ 101 w 137"/>
                  <a:gd name="T59" fmla="*/ 35 h 121"/>
                  <a:gd name="T60" fmla="*/ 77 w 137"/>
                  <a:gd name="T61" fmla="*/ 6 h 121"/>
                  <a:gd name="T62" fmla="*/ 63 w 137"/>
                  <a:gd name="T63" fmla="*/ 1 h 121"/>
                  <a:gd name="T64" fmla="*/ 42 w 137"/>
                  <a:gd name="T65" fmla="*/ 10 h 121"/>
                  <a:gd name="T66" fmla="*/ 42 w 137"/>
                  <a:gd name="T67" fmla="*/ 2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121">
                    <a:moveTo>
                      <a:pt x="42" y="24"/>
                    </a:moveTo>
                    <a:cubicBezTo>
                      <a:pt x="42" y="24"/>
                      <a:pt x="42" y="23"/>
                      <a:pt x="42" y="22"/>
                    </a:cubicBezTo>
                    <a:cubicBezTo>
                      <a:pt x="41" y="21"/>
                      <a:pt x="41" y="20"/>
                      <a:pt x="40" y="17"/>
                    </a:cubicBezTo>
                    <a:cubicBezTo>
                      <a:pt x="40" y="15"/>
                      <a:pt x="40" y="12"/>
                      <a:pt x="41" y="9"/>
                    </a:cubicBezTo>
                    <a:cubicBezTo>
                      <a:pt x="43" y="6"/>
                      <a:pt x="46" y="4"/>
                      <a:pt x="49" y="2"/>
                    </a:cubicBezTo>
                    <a:cubicBezTo>
                      <a:pt x="53" y="1"/>
                      <a:pt x="58" y="0"/>
                      <a:pt x="63" y="0"/>
                    </a:cubicBezTo>
                    <a:cubicBezTo>
                      <a:pt x="65" y="0"/>
                      <a:pt x="67" y="0"/>
                      <a:pt x="70" y="1"/>
                    </a:cubicBezTo>
                    <a:cubicBezTo>
                      <a:pt x="73" y="1"/>
                      <a:pt x="75" y="3"/>
                      <a:pt x="77" y="5"/>
                    </a:cubicBezTo>
                    <a:cubicBezTo>
                      <a:pt x="86" y="12"/>
                      <a:pt x="94" y="22"/>
                      <a:pt x="102" y="34"/>
                    </a:cubicBezTo>
                    <a:cubicBezTo>
                      <a:pt x="102" y="33"/>
                      <a:pt x="102" y="33"/>
                      <a:pt x="102" y="33"/>
                    </a:cubicBezTo>
                    <a:cubicBezTo>
                      <a:pt x="113" y="43"/>
                      <a:pt x="124" y="54"/>
                      <a:pt x="137" y="66"/>
                    </a:cubicBezTo>
                    <a:cubicBezTo>
                      <a:pt x="137" y="67"/>
                      <a:pt x="137" y="67"/>
                      <a:pt x="137" y="67"/>
                    </a:cubicBezTo>
                    <a:cubicBezTo>
                      <a:pt x="137" y="68"/>
                      <a:pt x="137" y="68"/>
                      <a:pt x="137" y="68"/>
                    </a:cubicBezTo>
                    <a:cubicBezTo>
                      <a:pt x="126" y="84"/>
                      <a:pt x="115" y="102"/>
                      <a:pt x="103" y="120"/>
                    </a:cubicBezTo>
                    <a:cubicBezTo>
                      <a:pt x="102" y="121"/>
                      <a:pt x="102" y="121"/>
                      <a:pt x="102" y="121"/>
                    </a:cubicBezTo>
                    <a:cubicBezTo>
                      <a:pt x="102" y="121"/>
                      <a:pt x="102" y="121"/>
                      <a:pt x="102" y="121"/>
                    </a:cubicBezTo>
                    <a:cubicBezTo>
                      <a:pt x="100" y="121"/>
                      <a:pt x="99" y="121"/>
                      <a:pt x="97" y="121"/>
                    </a:cubicBezTo>
                    <a:cubicBezTo>
                      <a:pt x="68" y="121"/>
                      <a:pt x="40" y="121"/>
                      <a:pt x="15" y="121"/>
                    </a:cubicBezTo>
                    <a:cubicBezTo>
                      <a:pt x="14" y="121"/>
                      <a:pt x="14" y="121"/>
                      <a:pt x="14" y="121"/>
                    </a:cubicBezTo>
                    <a:cubicBezTo>
                      <a:pt x="14" y="121"/>
                      <a:pt x="14" y="121"/>
                      <a:pt x="14" y="121"/>
                    </a:cubicBezTo>
                    <a:cubicBezTo>
                      <a:pt x="10" y="119"/>
                      <a:pt x="8" y="116"/>
                      <a:pt x="5" y="114"/>
                    </a:cubicBezTo>
                    <a:cubicBezTo>
                      <a:pt x="3" y="112"/>
                      <a:pt x="2" y="111"/>
                      <a:pt x="1" y="109"/>
                    </a:cubicBezTo>
                    <a:cubicBezTo>
                      <a:pt x="0" y="107"/>
                      <a:pt x="0" y="105"/>
                      <a:pt x="0" y="103"/>
                    </a:cubicBezTo>
                    <a:cubicBezTo>
                      <a:pt x="0" y="96"/>
                      <a:pt x="2" y="89"/>
                      <a:pt x="5" y="82"/>
                    </a:cubicBezTo>
                    <a:cubicBezTo>
                      <a:pt x="5" y="83"/>
                      <a:pt x="5" y="83"/>
                      <a:pt x="5" y="83"/>
                    </a:cubicBezTo>
                    <a:cubicBezTo>
                      <a:pt x="2" y="78"/>
                      <a:pt x="3" y="72"/>
                      <a:pt x="4" y="67"/>
                    </a:cubicBezTo>
                    <a:cubicBezTo>
                      <a:pt x="5" y="62"/>
                      <a:pt x="7" y="57"/>
                      <a:pt x="10" y="53"/>
                    </a:cubicBezTo>
                    <a:cubicBezTo>
                      <a:pt x="10" y="53"/>
                      <a:pt x="10" y="53"/>
                      <a:pt x="10" y="53"/>
                    </a:cubicBezTo>
                    <a:cubicBezTo>
                      <a:pt x="11" y="46"/>
                      <a:pt x="12" y="38"/>
                      <a:pt x="16" y="33"/>
                    </a:cubicBezTo>
                    <a:cubicBezTo>
                      <a:pt x="16" y="32"/>
                      <a:pt x="17" y="30"/>
                      <a:pt x="19" y="29"/>
                    </a:cubicBezTo>
                    <a:cubicBezTo>
                      <a:pt x="20" y="29"/>
                      <a:pt x="21" y="28"/>
                      <a:pt x="22" y="27"/>
                    </a:cubicBezTo>
                    <a:cubicBezTo>
                      <a:pt x="25" y="26"/>
                      <a:pt x="27" y="26"/>
                      <a:pt x="29" y="25"/>
                    </a:cubicBezTo>
                    <a:cubicBezTo>
                      <a:pt x="34" y="24"/>
                      <a:pt x="37" y="24"/>
                      <a:pt x="39" y="24"/>
                    </a:cubicBezTo>
                    <a:cubicBezTo>
                      <a:pt x="40" y="24"/>
                      <a:pt x="41" y="24"/>
                      <a:pt x="42" y="24"/>
                    </a:cubicBezTo>
                    <a:cubicBezTo>
                      <a:pt x="42" y="24"/>
                      <a:pt x="42" y="24"/>
                      <a:pt x="42" y="24"/>
                    </a:cubicBezTo>
                    <a:cubicBezTo>
                      <a:pt x="43" y="24"/>
                      <a:pt x="42" y="24"/>
                      <a:pt x="42" y="24"/>
                    </a:cubicBezTo>
                    <a:cubicBezTo>
                      <a:pt x="41" y="24"/>
                      <a:pt x="40" y="24"/>
                      <a:pt x="39" y="24"/>
                    </a:cubicBezTo>
                    <a:cubicBezTo>
                      <a:pt x="37" y="24"/>
                      <a:pt x="34" y="25"/>
                      <a:pt x="29" y="26"/>
                    </a:cubicBezTo>
                    <a:cubicBezTo>
                      <a:pt x="27" y="27"/>
                      <a:pt x="25" y="27"/>
                      <a:pt x="23" y="28"/>
                    </a:cubicBezTo>
                    <a:cubicBezTo>
                      <a:pt x="21" y="29"/>
                      <a:pt x="20" y="29"/>
                      <a:pt x="19" y="30"/>
                    </a:cubicBezTo>
                    <a:cubicBezTo>
                      <a:pt x="18" y="31"/>
                      <a:pt x="17" y="32"/>
                      <a:pt x="16" y="33"/>
                    </a:cubicBezTo>
                    <a:cubicBezTo>
                      <a:pt x="14" y="39"/>
                      <a:pt x="12" y="46"/>
                      <a:pt x="11" y="54"/>
                    </a:cubicBezTo>
                    <a:cubicBezTo>
                      <a:pt x="11" y="54"/>
                      <a:pt x="11" y="54"/>
                      <a:pt x="11" y="54"/>
                    </a:cubicBezTo>
                    <a:cubicBezTo>
                      <a:pt x="11" y="54"/>
                      <a:pt x="11" y="54"/>
                      <a:pt x="11" y="54"/>
                    </a:cubicBezTo>
                    <a:cubicBezTo>
                      <a:pt x="9" y="58"/>
                      <a:pt x="7" y="62"/>
                      <a:pt x="5" y="67"/>
                    </a:cubicBezTo>
                    <a:cubicBezTo>
                      <a:pt x="4" y="72"/>
                      <a:pt x="4" y="77"/>
                      <a:pt x="6" y="82"/>
                    </a:cubicBezTo>
                    <a:cubicBezTo>
                      <a:pt x="6" y="83"/>
                      <a:pt x="6" y="83"/>
                      <a:pt x="6" y="83"/>
                    </a:cubicBezTo>
                    <a:cubicBezTo>
                      <a:pt x="6" y="83"/>
                      <a:pt x="6" y="83"/>
                      <a:pt x="6" y="83"/>
                    </a:cubicBezTo>
                    <a:cubicBezTo>
                      <a:pt x="4" y="89"/>
                      <a:pt x="2" y="96"/>
                      <a:pt x="2" y="103"/>
                    </a:cubicBezTo>
                    <a:cubicBezTo>
                      <a:pt x="2" y="105"/>
                      <a:pt x="2" y="107"/>
                      <a:pt x="3" y="108"/>
                    </a:cubicBezTo>
                    <a:cubicBezTo>
                      <a:pt x="3" y="110"/>
                      <a:pt x="4" y="111"/>
                      <a:pt x="6" y="112"/>
                    </a:cubicBezTo>
                    <a:cubicBezTo>
                      <a:pt x="9" y="115"/>
                      <a:pt x="12" y="117"/>
                      <a:pt x="15" y="119"/>
                    </a:cubicBezTo>
                    <a:cubicBezTo>
                      <a:pt x="15" y="119"/>
                      <a:pt x="15" y="119"/>
                      <a:pt x="15" y="119"/>
                    </a:cubicBezTo>
                    <a:cubicBezTo>
                      <a:pt x="40" y="119"/>
                      <a:pt x="68" y="119"/>
                      <a:pt x="97" y="119"/>
                    </a:cubicBezTo>
                    <a:cubicBezTo>
                      <a:pt x="99" y="119"/>
                      <a:pt x="100" y="119"/>
                      <a:pt x="102" y="119"/>
                    </a:cubicBezTo>
                    <a:cubicBezTo>
                      <a:pt x="101" y="119"/>
                      <a:pt x="101" y="119"/>
                      <a:pt x="101" y="119"/>
                    </a:cubicBezTo>
                    <a:cubicBezTo>
                      <a:pt x="113" y="101"/>
                      <a:pt x="125" y="83"/>
                      <a:pt x="135" y="66"/>
                    </a:cubicBezTo>
                    <a:cubicBezTo>
                      <a:pt x="136" y="68"/>
                      <a:pt x="136" y="68"/>
                      <a:pt x="136" y="68"/>
                    </a:cubicBezTo>
                    <a:cubicBezTo>
                      <a:pt x="123" y="56"/>
                      <a:pt x="112" y="45"/>
                      <a:pt x="101" y="35"/>
                    </a:cubicBezTo>
                    <a:cubicBezTo>
                      <a:pt x="101" y="35"/>
                      <a:pt x="101" y="35"/>
                      <a:pt x="101" y="35"/>
                    </a:cubicBezTo>
                    <a:cubicBezTo>
                      <a:pt x="101" y="34"/>
                      <a:pt x="101" y="34"/>
                      <a:pt x="101" y="34"/>
                    </a:cubicBezTo>
                    <a:cubicBezTo>
                      <a:pt x="93" y="23"/>
                      <a:pt x="85" y="13"/>
                      <a:pt x="77" y="6"/>
                    </a:cubicBezTo>
                    <a:cubicBezTo>
                      <a:pt x="74" y="4"/>
                      <a:pt x="72" y="3"/>
                      <a:pt x="70" y="2"/>
                    </a:cubicBezTo>
                    <a:cubicBezTo>
                      <a:pt x="68" y="1"/>
                      <a:pt x="65" y="1"/>
                      <a:pt x="63" y="1"/>
                    </a:cubicBezTo>
                    <a:cubicBezTo>
                      <a:pt x="58" y="1"/>
                      <a:pt x="53" y="2"/>
                      <a:pt x="50" y="3"/>
                    </a:cubicBezTo>
                    <a:cubicBezTo>
                      <a:pt x="46" y="5"/>
                      <a:pt x="43" y="7"/>
                      <a:pt x="42" y="10"/>
                    </a:cubicBezTo>
                    <a:cubicBezTo>
                      <a:pt x="41" y="12"/>
                      <a:pt x="41" y="15"/>
                      <a:pt x="41" y="17"/>
                    </a:cubicBezTo>
                    <a:cubicBezTo>
                      <a:pt x="41" y="19"/>
                      <a:pt x="42" y="21"/>
                      <a:pt x="42" y="22"/>
                    </a:cubicBezTo>
                    <a:cubicBezTo>
                      <a:pt x="42" y="23"/>
                      <a:pt x="43" y="24"/>
                      <a:pt x="42" y="24"/>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83">
                <a:extLst>
                  <a:ext uri="{FF2B5EF4-FFF2-40B4-BE49-F238E27FC236}">
                    <a16:creationId xmlns:a16="http://schemas.microsoft.com/office/drawing/2014/main" id="{B3595E8D-7738-42D8-932E-E3BD8DDF1531}"/>
                  </a:ext>
                </a:extLst>
              </p:cNvPr>
              <p:cNvSpPr>
                <a:spLocks/>
              </p:cNvSpPr>
              <p:nvPr/>
            </p:nvSpPr>
            <p:spPr bwMode="auto">
              <a:xfrm>
                <a:off x="1955" y="3394"/>
                <a:ext cx="150" cy="87"/>
              </a:xfrm>
              <a:custGeom>
                <a:avLst/>
                <a:gdLst>
                  <a:gd name="T0" fmla="*/ 63 w 63"/>
                  <a:gd name="T1" fmla="*/ 37 h 37"/>
                  <a:gd name="T2" fmla="*/ 52 w 63"/>
                  <a:gd name="T3" fmla="*/ 36 h 37"/>
                  <a:gd name="T4" fmla="*/ 40 w 63"/>
                  <a:gd name="T5" fmla="*/ 35 h 37"/>
                  <a:gd name="T6" fmla="*/ 33 w 63"/>
                  <a:gd name="T7" fmla="*/ 33 h 37"/>
                  <a:gd name="T8" fmla="*/ 26 w 63"/>
                  <a:gd name="T9" fmla="*/ 29 h 37"/>
                  <a:gd name="T10" fmla="*/ 6 w 63"/>
                  <a:gd name="T11" fmla="*/ 10 h 37"/>
                  <a:gd name="T12" fmla="*/ 0 w 63"/>
                  <a:gd name="T13" fmla="*/ 0 h 37"/>
                  <a:gd name="T14" fmla="*/ 8 w 63"/>
                  <a:gd name="T15" fmla="*/ 9 h 37"/>
                  <a:gd name="T16" fmla="*/ 27 w 63"/>
                  <a:gd name="T17" fmla="*/ 27 h 37"/>
                  <a:gd name="T18" fmla="*/ 34 w 63"/>
                  <a:gd name="T19" fmla="*/ 31 h 37"/>
                  <a:gd name="T20" fmla="*/ 40 w 63"/>
                  <a:gd name="T21" fmla="*/ 33 h 37"/>
                  <a:gd name="T22" fmla="*/ 52 w 63"/>
                  <a:gd name="T23" fmla="*/ 35 h 37"/>
                  <a:gd name="T24" fmla="*/ 63 w 63"/>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37">
                    <a:moveTo>
                      <a:pt x="63" y="37"/>
                    </a:moveTo>
                    <a:cubicBezTo>
                      <a:pt x="63" y="37"/>
                      <a:pt x="59" y="37"/>
                      <a:pt x="52" y="36"/>
                    </a:cubicBezTo>
                    <a:cubicBezTo>
                      <a:pt x="49" y="36"/>
                      <a:pt x="45" y="35"/>
                      <a:pt x="40" y="35"/>
                    </a:cubicBezTo>
                    <a:cubicBezTo>
                      <a:pt x="38" y="34"/>
                      <a:pt x="35" y="34"/>
                      <a:pt x="33" y="33"/>
                    </a:cubicBezTo>
                    <a:cubicBezTo>
                      <a:pt x="30" y="32"/>
                      <a:pt x="28" y="30"/>
                      <a:pt x="26" y="29"/>
                    </a:cubicBezTo>
                    <a:cubicBezTo>
                      <a:pt x="17" y="22"/>
                      <a:pt x="11" y="15"/>
                      <a:pt x="6" y="10"/>
                    </a:cubicBezTo>
                    <a:cubicBezTo>
                      <a:pt x="2" y="4"/>
                      <a:pt x="0" y="0"/>
                      <a:pt x="0" y="0"/>
                    </a:cubicBezTo>
                    <a:cubicBezTo>
                      <a:pt x="0" y="0"/>
                      <a:pt x="3" y="3"/>
                      <a:pt x="8" y="9"/>
                    </a:cubicBezTo>
                    <a:cubicBezTo>
                      <a:pt x="12" y="14"/>
                      <a:pt x="19" y="21"/>
                      <a:pt x="27" y="27"/>
                    </a:cubicBezTo>
                    <a:cubicBezTo>
                      <a:pt x="29" y="29"/>
                      <a:pt x="31" y="30"/>
                      <a:pt x="34" y="31"/>
                    </a:cubicBezTo>
                    <a:cubicBezTo>
                      <a:pt x="36" y="32"/>
                      <a:pt x="38" y="32"/>
                      <a:pt x="40" y="33"/>
                    </a:cubicBezTo>
                    <a:cubicBezTo>
                      <a:pt x="45" y="33"/>
                      <a:pt x="49" y="34"/>
                      <a:pt x="52" y="35"/>
                    </a:cubicBezTo>
                    <a:cubicBezTo>
                      <a:pt x="59" y="36"/>
                      <a:pt x="63" y="37"/>
                      <a:pt x="63" y="37"/>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84">
                <a:extLst>
                  <a:ext uri="{FF2B5EF4-FFF2-40B4-BE49-F238E27FC236}">
                    <a16:creationId xmlns:a16="http://schemas.microsoft.com/office/drawing/2014/main" id="{A3A4108F-BF78-4112-AD34-A811EE6E6372}"/>
                  </a:ext>
                </a:extLst>
              </p:cNvPr>
              <p:cNvSpPr>
                <a:spLocks/>
              </p:cNvSpPr>
              <p:nvPr/>
            </p:nvSpPr>
            <p:spPr bwMode="auto">
              <a:xfrm>
                <a:off x="1941" y="3469"/>
                <a:ext cx="157" cy="69"/>
              </a:xfrm>
              <a:custGeom>
                <a:avLst/>
                <a:gdLst>
                  <a:gd name="T0" fmla="*/ 66 w 66"/>
                  <a:gd name="T1" fmla="*/ 28 h 29"/>
                  <a:gd name="T2" fmla="*/ 55 w 66"/>
                  <a:gd name="T3" fmla="*/ 29 h 29"/>
                  <a:gd name="T4" fmla="*/ 43 w 66"/>
                  <a:gd name="T5" fmla="*/ 28 h 29"/>
                  <a:gd name="T6" fmla="*/ 29 w 66"/>
                  <a:gd name="T7" fmla="*/ 24 h 29"/>
                  <a:gd name="T8" fmla="*/ 8 w 66"/>
                  <a:gd name="T9" fmla="*/ 8 h 29"/>
                  <a:gd name="T10" fmla="*/ 0 w 66"/>
                  <a:gd name="T11" fmla="*/ 0 h 29"/>
                  <a:gd name="T12" fmla="*/ 9 w 66"/>
                  <a:gd name="T13" fmla="*/ 7 h 29"/>
                  <a:gd name="T14" fmla="*/ 30 w 66"/>
                  <a:gd name="T15" fmla="*/ 22 h 29"/>
                  <a:gd name="T16" fmla="*/ 55 w 66"/>
                  <a:gd name="T17" fmla="*/ 27 h 29"/>
                  <a:gd name="T18" fmla="*/ 66 w 66"/>
                  <a:gd name="T1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29">
                    <a:moveTo>
                      <a:pt x="66" y="28"/>
                    </a:moveTo>
                    <a:cubicBezTo>
                      <a:pt x="66" y="28"/>
                      <a:pt x="62" y="29"/>
                      <a:pt x="55" y="29"/>
                    </a:cubicBezTo>
                    <a:cubicBezTo>
                      <a:pt x="51" y="29"/>
                      <a:pt x="47" y="29"/>
                      <a:pt x="43" y="28"/>
                    </a:cubicBezTo>
                    <a:cubicBezTo>
                      <a:pt x="38" y="28"/>
                      <a:pt x="34" y="27"/>
                      <a:pt x="29" y="24"/>
                    </a:cubicBezTo>
                    <a:cubicBezTo>
                      <a:pt x="19" y="20"/>
                      <a:pt x="12" y="13"/>
                      <a:pt x="8" y="8"/>
                    </a:cubicBezTo>
                    <a:cubicBezTo>
                      <a:pt x="3" y="3"/>
                      <a:pt x="0" y="0"/>
                      <a:pt x="0" y="0"/>
                    </a:cubicBezTo>
                    <a:cubicBezTo>
                      <a:pt x="1" y="0"/>
                      <a:pt x="4" y="3"/>
                      <a:pt x="9" y="7"/>
                    </a:cubicBezTo>
                    <a:cubicBezTo>
                      <a:pt x="14" y="12"/>
                      <a:pt x="21" y="18"/>
                      <a:pt x="30" y="22"/>
                    </a:cubicBezTo>
                    <a:cubicBezTo>
                      <a:pt x="39" y="27"/>
                      <a:pt x="48" y="27"/>
                      <a:pt x="55" y="27"/>
                    </a:cubicBezTo>
                    <a:cubicBezTo>
                      <a:pt x="62" y="27"/>
                      <a:pt x="66" y="27"/>
                      <a:pt x="66" y="28"/>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85">
                <a:extLst>
                  <a:ext uri="{FF2B5EF4-FFF2-40B4-BE49-F238E27FC236}">
                    <a16:creationId xmlns:a16="http://schemas.microsoft.com/office/drawing/2014/main" id="{3DC14C5D-A2B8-41BF-AE3E-09B77E760A86}"/>
                  </a:ext>
                </a:extLst>
              </p:cNvPr>
              <p:cNvSpPr>
                <a:spLocks/>
              </p:cNvSpPr>
              <p:nvPr/>
            </p:nvSpPr>
            <p:spPr bwMode="auto">
              <a:xfrm>
                <a:off x="2017" y="3327"/>
                <a:ext cx="116" cy="102"/>
              </a:xfrm>
              <a:custGeom>
                <a:avLst/>
                <a:gdLst>
                  <a:gd name="T0" fmla="*/ 49 w 49"/>
                  <a:gd name="T1" fmla="*/ 43 h 43"/>
                  <a:gd name="T2" fmla="*/ 40 w 49"/>
                  <a:gd name="T3" fmla="*/ 39 h 43"/>
                  <a:gd name="T4" fmla="*/ 22 w 49"/>
                  <a:gd name="T5" fmla="*/ 25 h 43"/>
                  <a:gd name="T6" fmla="*/ 5 w 49"/>
                  <a:gd name="T7" fmla="*/ 8 h 43"/>
                  <a:gd name="T8" fmla="*/ 0 w 49"/>
                  <a:gd name="T9" fmla="*/ 0 h 43"/>
                  <a:gd name="T10" fmla="*/ 23 w 49"/>
                  <a:gd name="T11" fmla="*/ 23 h 43"/>
                  <a:gd name="T12" fmla="*/ 49 w 49"/>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43"/>
                    </a:moveTo>
                    <a:cubicBezTo>
                      <a:pt x="49" y="43"/>
                      <a:pt x="46" y="42"/>
                      <a:pt x="40" y="39"/>
                    </a:cubicBezTo>
                    <a:cubicBezTo>
                      <a:pt x="35" y="35"/>
                      <a:pt x="28" y="31"/>
                      <a:pt x="22" y="25"/>
                    </a:cubicBezTo>
                    <a:cubicBezTo>
                      <a:pt x="15" y="19"/>
                      <a:pt x="9" y="13"/>
                      <a:pt x="5" y="8"/>
                    </a:cubicBezTo>
                    <a:cubicBezTo>
                      <a:pt x="2" y="3"/>
                      <a:pt x="0" y="0"/>
                      <a:pt x="0" y="0"/>
                    </a:cubicBezTo>
                    <a:cubicBezTo>
                      <a:pt x="0" y="0"/>
                      <a:pt x="9" y="11"/>
                      <a:pt x="23" y="23"/>
                    </a:cubicBezTo>
                    <a:cubicBezTo>
                      <a:pt x="37" y="35"/>
                      <a:pt x="49" y="42"/>
                      <a:pt x="49" y="43"/>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86">
                <a:extLst>
                  <a:ext uri="{FF2B5EF4-FFF2-40B4-BE49-F238E27FC236}">
                    <a16:creationId xmlns:a16="http://schemas.microsoft.com/office/drawing/2014/main" id="{B0E5AA12-5471-4452-9EBC-0109B9CA1D9D}"/>
                  </a:ext>
                </a:extLst>
              </p:cNvPr>
              <p:cNvSpPr>
                <a:spLocks/>
              </p:cNvSpPr>
              <p:nvPr/>
            </p:nvSpPr>
            <p:spPr bwMode="auto">
              <a:xfrm>
                <a:off x="1668" y="3526"/>
                <a:ext cx="610" cy="88"/>
              </a:xfrm>
              <a:custGeom>
                <a:avLst/>
                <a:gdLst>
                  <a:gd name="T0" fmla="*/ 0 w 610"/>
                  <a:gd name="T1" fmla="*/ 74 h 88"/>
                  <a:gd name="T2" fmla="*/ 0 w 610"/>
                  <a:gd name="T3" fmla="*/ 0 h 88"/>
                  <a:gd name="T4" fmla="*/ 610 w 610"/>
                  <a:gd name="T5" fmla="*/ 0 h 88"/>
                  <a:gd name="T6" fmla="*/ 610 w 610"/>
                  <a:gd name="T7" fmla="*/ 24 h 88"/>
                  <a:gd name="T8" fmla="*/ 610 w 610"/>
                  <a:gd name="T9" fmla="*/ 29 h 88"/>
                  <a:gd name="T10" fmla="*/ 525 w 610"/>
                  <a:gd name="T11" fmla="*/ 88 h 88"/>
                  <a:gd name="T12" fmla="*/ 0 w 610"/>
                  <a:gd name="T13" fmla="*/ 74 h 88"/>
                </a:gdLst>
                <a:ahLst/>
                <a:cxnLst>
                  <a:cxn ang="0">
                    <a:pos x="T0" y="T1"/>
                  </a:cxn>
                  <a:cxn ang="0">
                    <a:pos x="T2" y="T3"/>
                  </a:cxn>
                  <a:cxn ang="0">
                    <a:pos x="T4" y="T5"/>
                  </a:cxn>
                  <a:cxn ang="0">
                    <a:pos x="T6" y="T7"/>
                  </a:cxn>
                  <a:cxn ang="0">
                    <a:pos x="T8" y="T9"/>
                  </a:cxn>
                  <a:cxn ang="0">
                    <a:pos x="T10" y="T11"/>
                  </a:cxn>
                  <a:cxn ang="0">
                    <a:pos x="T12" y="T13"/>
                  </a:cxn>
                </a:cxnLst>
                <a:rect l="0" t="0" r="r" b="b"/>
                <a:pathLst>
                  <a:path w="610" h="88">
                    <a:moveTo>
                      <a:pt x="0" y="74"/>
                    </a:moveTo>
                    <a:lnTo>
                      <a:pt x="0" y="0"/>
                    </a:lnTo>
                    <a:lnTo>
                      <a:pt x="610" y="0"/>
                    </a:lnTo>
                    <a:lnTo>
                      <a:pt x="610" y="24"/>
                    </a:lnTo>
                    <a:lnTo>
                      <a:pt x="610" y="29"/>
                    </a:lnTo>
                    <a:lnTo>
                      <a:pt x="525" y="88"/>
                    </a:lnTo>
                    <a:lnTo>
                      <a:pt x="0"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87">
                <a:extLst>
                  <a:ext uri="{FF2B5EF4-FFF2-40B4-BE49-F238E27FC236}">
                    <a16:creationId xmlns:a16="http://schemas.microsoft.com/office/drawing/2014/main" id="{58BF055A-854E-4DED-B0F0-748FBB097761}"/>
                  </a:ext>
                </a:extLst>
              </p:cNvPr>
              <p:cNvSpPr>
                <a:spLocks/>
              </p:cNvSpPr>
              <p:nvPr/>
            </p:nvSpPr>
            <p:spPr bwMode="auto">
              <a:xfrm>
                <a:off x="1623" y="3591"/>
                <a:ext cx="603" cy="28"/>
              </a:xfrm>
              <a:custGeom>
                <a:avLst/>
                <a:gdLst>
                  <a:gd name="T0" fmla="*/ 558 w 603"/>
                  <a:gd name="T1" fmla="*/ 28 h 28"/>
                  <a:gd name="T2" fmla="*/ 0 w 603"/>
                  <a:gd name="T3" fmla="*/ 28 h 28"/>
                  <a:gd name="T4" fmla="*/ 0 w 603"/>
                  <a:gd name="T5" fmla="*/ 0 h 28"/>
                  <a:gd name="T6" fmla="*/ 603 w 603"/>
                  <a:gd name="T7" fmla="*/ 0 h 28"/>
                  <a:gd name="T8" fmla="*/ 558 w 603"/>
                  <a:gd name="T9" fmla="*/ 28 h 28"/>
                </a:gdLst>
                <a:ahLst/>
                <a:cxnLst>
                  <a:cxn ang="0">
                    <a:pos x="T0" y="T1"/>
                  </a:cxn>
                  <a:cxn ang="0">
                    <a:pos x="T2" y="T3"/>
                  </a:cxn>
                  <a:cxn ang="0">
                    <a:pos x="T4" y="T5"/>
                  </a:cxn>
                  <a:cxn ang="0">
                    <a:pos x="T6" y="T7"/>
                  </a:cxn>
                  <a:cxn ang="0">
                    <a:pos x="T8" y="T9"/>
                  </a:cxn>
                </a:cxnLst>
                <a:rect l="0" t="0" r="r" b="b"/>
                <a:pathLst>
                  <a:path w="603" h="28">
                    <a:moveTo>
                      <a:pt x="558" y="28"/>
                    </a:moveTo>
                    <a:lnTo>
                      <a:pt x="0" y="28"/>
                    </a:lnTo>
                    <a:lnTo>
                      <a:pt x="0" y="0"/>
                    </a:lnTo>
                    <a:lnTo>
                      <a:pt x="603" y="0"/>
                    </a:lnTo>
                    <a:lnTo>
                      <a:pt x="558" y="28"/>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88">
                <a:extLst>
                  <a:ext uri="{FF2B5EF4-FFF2-40B4-BE49-F238E27FC236}">
                    <a16:creationId xmlns:a16="http://schemas.microsoft.com/office/drawing/2014/main" id="{387721F9-42ED-4CC3-A905-A99D9F93AB55}"/>
                  </a:ext>
                </a:extLst>
              </p:cNvPr>
              <p:cNvSpPr>
                <a:spLocks/>
              </p:cNvSpPr>
              <p:nvPr/>
            </p:nvSpPr>
            <p:spPr bwMode="auto">
              <a:xfrm>
                <a:off x="2143" y="3272"/>
                <a:ext cx="389" cy="364"/>
              </a:xfrm>
              <a:custGeom>
                <a:avLst/>
                <a:gdLst>
                  <a:gd name="T0" fmla="*/ 101 w 164"/>
                  <a:gd name="T1" fmla="*/ 13 h 153"/>
                  <a:gd name="T2" fmla="*/ 41 w 164"/>
                  <a:gd name="T3" fmla="*/ 23 h 153"/>
                  <a:gd name="T4" fmla="*/ 0 w 164"/>
                  <a:gd name="T5" fmla="*/ 72 h 153"/>
                  <a:gd name="T6" fmla="*/ 0 w 164"/>
                  <a:gd name="T7" fmla="*/ 107 h 153"/>
                  <a:gd name="T8" fmla="*/ 18 w 164"/>
                  <a:gd name="T9" fmla="*/ 103 h 153"/>
                  <a:gd name="T10" fmla="*/ 11 w 164"/>
                  <a:gd name="T11" fmla="*/ 144 h 153"/>
                  <a:gd name="T12" fmla="*/ 30 w 164"/>
                  <a:gd name="T13" fmla="*/ 144 h 153"/>
                  <a:gd name="T14" fmla="*/ 47 w 164"/>
                  <a:gd name="T15" fmla="*/ 111 h 153"/>
                  <a:gd name="T16" fmla="*/ 48 w 164"/>
                  <a:gd name="T17" fmla="*/ 126 h 153"/>
                  <a:gd name="T18" fmla="*/ 87 w 164"/>
                  <a:gd name="T19" fmla="*/ 104 h 153"/>
                  <a:gd name="T20" fmla="*/ 113 w 164"/>
                  <a:gd name="T21" fmla="*/ 67 h 153"/>
                  <a:gd name="T22" fmla="*/ 123 w 164"/>
                  <a:gd name="T23" fmla="*/ 57 h 153"/>
                  <a:gd name="T24" fmla="*/ 113 w 164"/>
                  <a:gd name="T25" fmla="*/ 74 h 153"/>
                  <a:gd name="T26" fmla="*/ 102 w 164"/>
                  <a:gd name="T27" fmla="*/ 97 h 153"/>
                  <a:gd name="T28" fmla="*/ 123 w 164"/>
                  <a:gd name="T29" fmla="*/ 87 h 153"/>
                  <a:gd name="T30" fmla="*/ 144 w 164"/>
                  <a:gd name="T31" fmla="*/ 62 h 153"/>
                  <a:gd name="T32" fmla="*/ 162 w 164"/>
                  <a:gd name="T33" fmla="*/ 60 h 153"/>
                  <a:gd name="T34" fmla="*/ 160 w 164"/>
                  <a:gd name="T35" fmla="*/ 25 h 153"/>
                  <a:gd name="T36" fmla="*/ 147 w 164"/>
                  <a:gd name="T37" fmla="*/ 0 h 153"/>
                  <a:gd name="T38" fmla="*/ 147 w 164"/>
                  <a:gd name="T39" fmla="*/ 0 h 153"/>
                  <a:gd name="T40" fmla="*/ 101 w 164"/>
                  <a:gd name="T41" fmla="*/ 1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4" h="153">
                    <a:moveTo>
                      <a:pt x="101" y="13"/>
                    </a:moveTo>
                    <a:cubicBezTo>
                      <a:pt x="98" y="13"/>
                      <a:pt x="41" y="23"/>
                      <a:pt x="41" y="23"/>
                    </a:cubicBezTo>
                    <a:cubicBezTo>
                      <a:pt x="0" y="72"/>
                      <a:pt x="0" y="72"/>
                      <a:pt x="0" y="72"/>
                    </a:cubicBezTo>
                    <a:cubicBezTo>
                      <a:pt x="0" y="107"/>
                      <a:pt x="0" y="107"/>
                      <a:pt x="0" y="107"/>
                    </a:cubicBezTo>
                    <a:cubicBezTo>
                      <a:pt x="0" y="107"/>
                      <a:pt x="12" y="114"/>
                      <a:pt x="18" y="103"/>
                    </a:cubicBezTo>
                    <a:cubicBezTo>
                      <a:pt x="18" y="103"/>
                      <a:pt x="6" y="139"/>
                      <a:pt x="11" y="144"/>
                    </a:cubicBezTo>
                    <a:cubicBezTo>
                      <a:pt x="16" y="149"/>
                      <a:pt x="24" y="153"/>
                      <a:pt x="30" y="144"/>
                    </a:cubicBezTo>
                    <a:cubicBezTo>
                      <a:pt x="37" y="134"/>
                      <a:pt x="47" y="111"/>
                      <a:pt x="47" y="111"/>
                    </a:cubicBezTo>
                    <a:cubicBezTo>
                      <a:pt x="48" y="126"/>
                      <a:pt x="48" y="126"/>
                      <a:pt x="48" y="126"/>
                    </a:cubicBezTo>
                    <a:cubicBezTo>
                      <a:pt x="48" y="126"/>
                      <a:pt x="83" y="109"/>
                      <a:pt x="87" y="104"/>
                    </a:cubicBezTo>
                    <a:cubicBezTo>
                      <a:pt x="90" y="99"/>
                      <a:pt x="113" y="67"/>
                      <a:pt x="113" y="67"/>
                    </a:cubicBezTo>
                    <a:cubicBezTo>
                      <a:pt x="123" y="57"/>
                      <a:pt x="123" y="57"/>
                      <a:pt x="123" y="57"/>
                    </a:cubicBezTo>
                    <a:cubicBezTo>
                      <a:pt x="113" y="74"/>
                      <a:pt x="113" y="74"/>
                      <a:pt x="113" y="74"/>
                    </a:cubicBezTo>
                    <a:cubicBezTo>
                      <a:pt x="113" y="74"/>
                      <a:pt x="94" y="93"/>
                      <a:pt x="102" y="97"/>
                    </a:cubicBezTo>
                    <a:cubicBezTo>
                      <a:pt x="109" y="101"/>
                      <a:pt x="123" y="87"/>
                      <a:pt x="123" y="87"/>
                    </a:cubicBezTo>
                    <a:cubicBezTo>
                      <a:pt x="144" y="62"/>
                      <a:pt x="144" y="62"/>
                      <a:pt x="144" y="62"/>
                    </a:cubicBezTo>
                    <a:cubicBezTo>
                      <a:pt x="162" y="60"/>
                      <a:pt x="162" y="60"/>
                      <a:pt x="162" y="60"/>
                    </a:cubicBezTo>
                    <a:cubicBezTo>
                      <a:pt x="162" y="60"/>
                      <a:pt x="164" y="48"/>
                      <a:pt x="160" y="25"/>
                    </a:cubicBezTo>
                    <a:cubicBezTo>
                      <a:pt x="158" y="17"/>
                      <a:pt x="145" y="2"/>
                      <a:pt x="147" y="0"/>
                    </a:cubicBezTo>
                    <a:cubicBezTo>
                      <a:pt x="147" y="0"/>
                      <a:pt x="147" y="0"/>
                      <a:pt x="147" y="0"/>
                    </a:cubicBezTo>
                    <a:lnTo>
                      <a:pt x="101" y="13"/>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89">
                <a:extLst>
                  <a:ext uri="{FF2B5EF4-FFF2-40B4-BE49-F238E27FC236}">
                    <a16:creationId xmlns:a16="http://schemas.microsoft.com/office/drawing/2014/main" id="{0E9F5FD1-48C0-428D-94B2-B84D9FDDC4DA}"/>
                  </a:ext>
                </a:extLst>
              </p:cNvPr>
              <p:cNvSpPr>
                <a:spLocks/>
              </p:cNvSpPr>
              <p:nvPr/>
            </p:nvSpPr>
            <p:spPr bwMode="auto">
              <a:xfrm>
                <a:off x="2183" y="3365"/>
                <a:ext cx="86" cy="157"/>
              </a:xfrm>
              <a:custGeom>
                <a:avLst/>
                <a:gdLst>
                  <a:gd name="T0" fmla="*/ 36 w 36"/>
                  <a:gd name="T1" fmla="*/ 0 h 66"/>
                  <a:gd name="T2" fmla="*/ 29 w 36"/>
                  <a:gd name="T3" fmla="*/ 8 h 66"/>
                  <a:gd name="T4" fmla="*/ 13 w 36"/>
                  <a:gd name="T5" fmla="*/ 30 h 66"/>
                  <a:gd name="T6" fmla="*/ 9 w 36"/>
                  <a:gd name="T7" fmla="*/ 44 h 66"/>
                  <a:gd name="T8" fmla="*/ 5 w 36"/>
                  <a:gd name="T9" fmla="*/ 55 h 66"/>
                  <a:gd name="T10" fmla="*/ 1 w 36"/>
                  <a:gd name="T11" fmla="*/ 65 h 66"/>
                  <a:gd name="T12" fmla="*/ 4 w 36"/>
                  <a:gd name="T13" fmla="*/ 55 h 66"/>
                  <a:gd name="T14" fmla="*/ 7 w 36"/>
                  <a:gd name="T15" fmla="*/ 43 h 66"/>
                  <a:gd name="T16" fmla="*/ 8 w 36"/>
                  <a:gd name="T17" fmla="*/ 36 h 66"/>
                  <a:gd name="T18" fmla="*/ 11 w 36"/>
                  <a:gd name="T19" fmla="*/ 29 h 66"/>
                  <a:gd name="T20" fmla="*/ 28 w 36"/>
                  <a:gd name="T21" fmla="*/ 7 h 66"/>
                  <a:gd name="T22" fmla="*/ 36 w 36"/>
                  <a:gd name="T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66">
                    <a:moveTo>
                      <a:pt x="36" y="0"/>
                    </a:moveTo>
                    <a:cubicBezTo>
                      <a:pt x="36" y="0"/>
                      <a:pt x="34" y="3"/>
                      <a:pt x="29" y="8"/>
                    </a:cubicBezTo>
                    <a:cubicBezTo>
                      <a:pt x="25" y="14"/>
                      <a:pt x="19" y="21"/>
                      <a:pt x="13" y="30"/>
                    </a:cubicBezTo>
                    <a:cubicBezTo>
                      <a:pt x="10" y="34"/>
                      <a:pt x="10" y="39"/>
                      <a:pt x="9" y="44"/>
                    </a:cubicBezTo>
                    <a:cubicBezTo>
                      <a:pt x="7" y="48"/>
                      <a:pt x="6" y="52"/>
                      <a:pt x="5" y="55"/>
                    </a:cubicBezTo>
                    <a:cubicBezTo>
                      <a:pt x="3" y="62"/>
                      <a:pt x="1" y="66"/>
                      <a:pt x="1" y="65"/>
                    </a:cubicBezTo>
                    <a:cubicBezTo>
                      <a:pt x="0" y="65"/>
                      <a:pt x="2" y="61"/>
                      <a:pt x="4" y="55"/>
                    </a:cubicBezTo>
                    <a:cubicBezTo>
                      <a:pt x="5" y="51"/>
                      <a:pt x="6" y="47"/>
                      <a:pt x="7" y="43"/>
                    </a:cubicBezTo>
                    <a:cubicBezTo>
                      <a:pt x="7" y="41"/>
                      <a:pt x="8" y="39"/>
                      <a:pt x="8" y="36"/>
                    </a:cubicBezTo>
                    <a:cubicBezTo>
                      <a:pt x="9" y="34"/>
                      <a:pt x="10" y="31"/>
                      <a:pt x="11" y="29"/>
                    </a:cubicBezTo>
                    <a:cubicBezTo>
                      <a:pt x="17" y="20"/>
                      <a:pt x="23" y="13"/>
                      <a:pt x="28" y="7"/>
                    </a:cubicBezTo>
                    <a:cubicBezTo>
                      <a:pt x="33" y="2"/>
                      <a:pt x="36" y="0"/>
                      <a:pt x="36" y="0"/>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0">
                <a:extLst>
                  <a:ext uri="{FF2B5EF4-FFF2-40B4-BE49-F238E27FC236}">
                    <a16:creationId xmlns:a16="http://schemas.microsoft.com/office/drawing/2014/main" id="{1C25AA75-07A8-4FCD-B9A2-0500157873D8}"/>
                  </a:ext>
                </a:extLst>
              </p:cNvPr>
              <p:cNvSpPr>
                <a:spLocks/>
              </p:cNvSpPr>
              <p:nvPr/>
            </p:nvSpPr>
            <p:spPr bwMode="auto">
              <a:xfrm>
                <a:off x="2252" y="3384"/>
                <a:ext cx="85" cy="159"/>
              </a:xfrm>
              <a:custGeom>
                <a:avLst/>
                <a:gdLst>
                  <a:gd name="T0" fmla="*/ 36 w 36"/>
                  <a:gd name="T1" fmla="*/ 0 h 67"/>
                  <a:gd name="T2" fmla="*/ 34 w 36"/>
                  <a:gd name="T3" fmla="*/ 2 h 67"/>
                  <a:gd name="T4" fmla="*/ 29 w 36"/>
                  <a:gd name="T5" fmla="*/ 8 h 67"/>
                  <a:gd name="T6" fmla="*/ 20 w 36"/>
                  <a:gd name="T7" fmla="*/ 18 h 67"/>
                  <a:gd name="T8" fmla="*/ 16 w 36"/>
                  <a:gd name="T9" fmla="*/ 24 h 67"/>
                  <a:gd name="T10" fmla="*/ 12 w 36"/>
                  <a:gd name="T11" fmla="*/ 30 h 67"/>
                  <a:gd name="T12" fmla="*/ 1 w 36"/>
                  <a:gd name="T13" fmla="*/ 65 h 67"/>
                  <a:gd name="T14" fmla="*/ 1 w 36"/>
                  <a:gd name="T15" fmla="*/ 67 h 67"/>
                  <a:gd name="T16" fmla="*/ 0 w 36"/>
                  <a:gd name="T17" fmla="*/ 65 h 67"/>
                  <a:gd name="T18" fmla="*/ 0 w 36"/>
                  <a:gd name="T19" fmla="*/ 63 h 67"/>
                  <a:gd name="T20" fmla="*/ 1 w 36"/>
                  <a:gd name="T21" fmla="*/ 65 h 67"/>
                  <a:gd name="T22" fmla="*/ 0 w 36"/>
                  <a:gd name="T23" fmla="*/ 65 h 67"/>
                  <a:gd name="T24" fmla="*/ 10 w 36"/>
                  <a:gd name="T25" fmla="*/ 29 h 67"/>
                  <a:gd name="T26" fmla="*/ 12 w 36"/>
                  <a:gd name="T27" fmla="*/ 25 h 67"/>
                  <a:gd name="T28" fmla="*/ 14 w 36"/>
                  <a:gd name="T29" fmla="*/ 22 h 67"/>
                  <a:gd name="T30" fmla="*/ 19 w 36"/>
                  <a:gd name="T31" fmla="*/ 17 h 67"/>
                  <a:gd name="T32" fmla="*/ 27 w 36"/>
                  <a:gd name="T33" fmla="*/ 7 h 67"/>
                  <a:gd name="T34" fmla="*/ 36 w 36"/>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67">
                    <a:moveTo>
                      <a:pt x="36" y="0"/>
                    </a:moveTo>
                    <a:cubicBezTo>
                      <a:pt x="36" y="0"/>
                      <a:pt x="36" y="1"/>
                      <a:pt x="34" y="2"/>
                    </a:cubicBezTo>
                    <a:cubicBezTo>
                      <a:pt x="33" y="4"/>
                      <a:pt x="31" y="6"/>
                      <a:pt x="29" y="8"/>
                    </a:cubicBezTo>
                    <a:cubicBezTo>
                      <a:pt x="26" y="11"/>
                      <a:pt x="23" y="14"/>
                      <a:pt x="20" y="18"/>
                    </a:cubicBezTo>
                    <a:cubicBezTo>
                      <a:pt x="19" y="20"/>
                      <a:pt x="17" y="22"/>
                      <a:pt x="16" y="24"/>
                    </a:cubicBezTo>
                    <a:cubicBezTo>
                      <a:pt x="14" y="26"/>
                      <a:pt x="13" y="28"/>
                      <a:pt x="12" y="30"/>
                    </a:cubicBezTo>
                    <a:cubicBezTo>
                      <a:pt x="7" y="47"/>
                      <a:pt x="3" y="61"/>
                      <a:pt x="1" y="65"/>
                    </a:cubicBezTo>
                    <a:cubicBezTo>
                      <a:pt x="1" y="67"/>
                      <a:pt x="1" y="67"/>
                      <a:pt x="1" y="67"/>
                    </a:cubicBezTo>
                    <a:cubicBezTo>
                      <a:pt x="0" y="65"/>
                      <a:pt x="0" y="65"/>
                      <a:pt x="0" y="65"/>
                    </a:cubicBezTo>
                    <a:cubicBezTo>
                      <a:pt x="0" y="64"/>
                      <a:pt x="0" y="63"/>
                      <a:pt x="0" y="63"/>
                    </a:cubicBezTo>
                    <a:cubicBezTo>
                      <a:pt x="0" y="63"/>
                      <a:pt x="1" y="64"/>
                      <a:pt x="1" y="65"/>
                    </a:cubicBezTo>
                    <a:cubicBezTo>
                      <a:pt x="0" y="65"/>
                      <a:pt x="0" y="65"/>
                      <a:pt x="0" y="65"/>
                    </a:cubicBezTo>
                    <a:cubicBezTo>
                      <a:pt x="1" y="60"/>
                      <a:pt x="5" y="46"/>
                      <a:pt x="10" y="29"/>
                    </a:cubicBezTo>
                    <a:cubicBezTo>
                      <a:pt x="10" y="28"/>
                      <a:pt x="11" y="27"/>
                      <a:pt x="12" y="25"/>
                    </a:cubicBezTo>
                    <a:cubicBezTo>
                      <a:pt x="13" y="24"/>
                      <a:pt x="13" y="23"/>
                      <a:pt x="14" y="22"/>
                    </a:cubicBezTo>
                    <a:cubicBezTo>
                      <a:pt x="16" y="20"/>
                      <a:pt x="17" y="18"/>
                      <a:pt x="19" y="17"/>
                    </a:cubicBezTo>
                    <a:cubicBezTo>
                      <a:pt x="22" y="13"/>
                      <a:pt x="25" y="10"/>
                      <a:pt x="27" y="7"/>
                    </a:cubicBezTo>
                    <a:cubicBezTo>
                      <a:pt x="32" y="2"/>
                      <a:pt x="36" y="0"/>
                      <a:pt x="36" y="0"/>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1">
                <a:extLst>
                  <a:ext uri="{FF2B5EF4-FFF2-40B4-BE49-F238E27FC236}">
                    <a16:creationId xmlns:a16="http://schemas.microsoft.com/office/drawing/2014/main" id="{C3AAD9AF-FC2F-4087-8E3C-399AE2C43106}"/>
                  </a:ext>
                </a:extLst>
              </p:cNvPr>
              <p:cNvSpPr>
                <a:spLocks/>
              </p:cNvSpPr>
              <p:nvPr/>
            </p:nvSpPr>
            <p:spPr bwMode="auto">
              <a:xfrm>
                <a:off x="2304" y="3408"/>
                <a:ext cx="69" cy="133"/>
              </a:xfrm>
              <a:custGeom>
                <a:avLst/>
                <a:gdLst>
                  <a:gd name="T0" fmla="*/ 29 w 29"/>
                  <a:gd name="T1" fmla="*/ 0 h 56"/>
                  <a:gd name="T2" fmla="*/ 23 w 29"/>
                  <a:gd name="T3" fmla="*/ 8 h 56"/>
                  <a:gd name="T4" fmla="*/ 17 w 29"/>
                  <a:gd name="T5" fmla="*/ 15 h 56"/>
                  <a:gd name="T6" fmla="*/ 13 w 29"/>
                  <a:gd name="T7" fmla="*/ 20 h 56"/>
                  <a:gd name="T8" fmla="*/ 10 w 29"/>
                  <a:gd name="T9" fmla="*/ 25 h 56"/>
                  <a:gd name="T10" fmla="*/ 7 w 29"/>
                  <a:gd name="T11" fmla="*/ 37 h 56"/>
                  <a:gd name="T12" fmla="*/ 4 w 29"/>
                  <a:gd name="T13" fmla="*/ 47 h 56"/>
                  <a:gd name="T14" fmla="*/ 1 w 29"/>
                  <a:gd name="T15" fmla="*/ 56 h 56"/>
                  <a:gd name="T16" fmla="*/ 2 w 29"/>
                  <a:gd name="T17" fmla="*/ 46 h 56"/>
                  <a:gd name="T18" fmla="*/ 5 w 29"/>
                  <a:gd name="T19" fmla="*/ 37 h 56"/>
                  <a:gd name="T20" fmla="*/ 8 w 29"/>
                  <a:gd name="T21" fmla="*/ 25 h 56"/>
                  <a:gd name="T22" fmla="*/ 11 w 29"/>
                  <a:gd name="T23" fmla="*/ 19 h 56"/>
                  <a:gd name="T24" fmla="*/ 15 w 29"/>
                  <a:gd name="T25" fmla="*/ 14 h 56"/>
                  <a:gd name="T26" fmla="*/ 22 w 29"/>
                  <a:gd name="T27" fmla="*/ 7 h 56"/>
                  <a:gd name="T28" fmla="*/ 29 w 29"/>
                  <a:gd name="T2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56">
                    <a:moveTo>
                      <a:pt x="29" y="0"/>
                    </a:moveTo>
                    <a:cubicBezTo>
                      <a:pt x="29" y="0"/>
                      <a:pt x="27" y="3"/>
                      <a:pt x="23" y="8"/>
                    </a:cubicBezTo>
                    <a:cubicBezTo>
                      <a:pt x="21" y="10"/>
                      <a:pt x="19" y="13"/>
                      <a:pt x="17" y="15"/>
                    </a:cubicBezTo>
                    <a:cubicBezTo>
                      <a:pt x="15" y="17"/>
                      <a:pt x="14" y="18"/>
                      <a:pt x="13" y="20"/>
                    </a:cubicBezTo>
                    <a:cubicBezTo>
                      <a:pt x="12" y="21"/>
                      <a:pt x="11" y="23"/>
                      <a:pt x="10" y="25"/>
                    </a:cubicBezTo>
                    <a:cubicBezTo>
                      <a:pt x="9" y="29"/>
                      <a:pt x="8" y="33"/>
                      <a:pt x="7" y="37"/>
                    </a:cubicBezTo>
                    <a:cubicBezTo>
                      <a:pt x="6" y="41"/>
                      <a:pt x="5" y="44"/>
                      <a:pt x="4" y="47"/>
                    </a:cubicBezTo>
                    <a:cubicBezTo>
                      <a:pt x="2" y="52"/>
                      <a:pt x="1" y="56"/>
                      <a:pt x="1" y="56"/>
                    </a:cubicBezTo>
                    <a:cubicBezTo>
                      <a:pt x="0" y="56"/>
                      <a:pt x="1" y="52"/>
                      <a:pt x="2" y="46"/>
                    </a:cubicBezTo>
                    <a:cubicBezTo>
                      <a:pt x="3" y="43"/>
                      <a:pt x="4" y="40"/>
                      <a:pt x="5" y="37"/>
                    </a:cubicBezTo>
                    <a:cubicBezTo>
                      <a:pt x="6" y="33"/>
                      <a:pt x="7" y="29"/>
                      <a:pt x="8" y="25"/>
                    </a:cubicBezTo>
                    <a:cubicBezTo>
                      <a:pt x="9" y="22"/>
                      <a:pt x="10" y="20"/>
                      <a:pt x="11" y="19"/>
                    </a:cubicBezTo>
                    <a:cubicBezTo>
                      <a:pt x="13" y="17"/>
                      <a:pt x="14" y="15"/>
                      <a:pt x="15" y="14"/>
                    </a:cubicBezTo>
                    <a:cubicBezTo>
                      <a:pt x="18" y="11"/>
                      <a:pt x="20" y="9"/>
                      <a:pt x="22" y="7"/>
                    </a:cubicBezTo>
                    <a:cubicBezTo>
                      <a:pt x="26" y="3"/>
                      <a:pt x="29" y="0"/>
                      <a:pt x="29" y="0"/>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92">
                <a:extLst>
                  <a:ext uri="{FF2B5EF4-FFF2-40B4-BE49-F238E27FC236}">
                    <a16:creationId xmlns:a16="http://schemas.microsoft.com/office/drawing/2014/main" id="{701C0BCE-B965-46AA-A274-7CE42427AC06}"/>
                  </a:ext>
                </a:extLst>
              </p:cNvPr>
              <p:cNvSpPr>
                <a:spLocks/>
              </p:cNvSpPr>
              <p:nvPr/>
            </p:nvSpPr>
            <p:spPr bwMode="auto">
              <a:xfrm>
                <a:off x="2140" y="3272"/>
                <a:ext cx="392" cy="359"/>
              </a:xfrm>
              <a:custGeom>
                <a:avLst/>
                <a:gdLst>
                  <a:gd name="T0" fmla="*/ 164 w 165"/>
                  <a:gd name="T1" fmla="*/ 58 h 151"/>
                  <a:gd name="T2" fmla="*/ 145 w 165"/>
                  <a:gd name="T3" fmla="*/ 63 h 151"/>
                  <a:gd name="T4" fmla="*/ 136 w 165"/>
                  <a:gd name="T5" fmla="*/ 74 h 151"/>
                  <a:gd name="T6" fmla="*/ 123 w 165"/>
                  <a:gd name="T7" fmla="*/ 89 h 151"/>
                  <a:gd name="T8" fmla="*/ 108 w 165"/>
                  <a:gd name="T9" fmla="*/ 98 h 151"/>
                  <a:gd name="T10" fmla="*/ 100 w 165"/>
                  <a:gd name="T11" fmla="*/ 93 h 151"/>
                  <a:gd name="T12" fmla="*/ 104 w 165"/>
                  <a:gd name="T13" fmla="*/ 84 h 151"/>
                  <a:gd name="T14" fmla="*/ 113 w 165"/>
                  <a:gd name="T15" fmla="*/ 73 h 151"/>
                  <a:gd name="T16" fmla="*/ 125 w 165"/>
                  <a:gd name="T17" fmla="*/ 58 h 151"/>
                  <a:gd name="T18" fmla="*/ 114 w 165"/>
                  <a:gd name="T19" fmla="*/ 67 h 151"/>
                  <a:gd name="T20" fmla="*/ 88 w 165"/>
                  <a:gd name="T21" fmla="*/ 105 h 151"/>
                  <a:gd name="T22" fmla="*/ 81 w 165"/>
                  <a:gd name="T23" fmla="*/ 110 h 151"/>
                  <a:gd name="T24" fmla="*/ 50 w 165"/>
                  <a:gd name="T25" fmla="*/ 126 h 151"/>
                  <a:gd name="T26" fmla="*/ 48 w 165"/>
                  <a:gd name="T27" fmla="*/ 126 h 151"/>
                  <a:gd name="T28" fmla="*/ 49 w 165"/>
                  <a:gd name="T29" fmla="*/ 111 h 151"/>
                  <a:gd name="T30" fmla="*/ 35 w 165"/>
                  <a:gd name="T31" fmla="*/ 141 h 151"/>
                  <a:gd name="T32" fmla="*/ 19 w 165"/>
                  <a:gd name="T33" fmla="*/ 150 h 151"/>
                  <a:gd name="T34" fmla="*/ 11 w 165"/>
                  <a:gd name="T35" fmla="*/ 144 h 151"/>
                  <a:gd name="T36" fmla="*/ 10 w 165"/>
                  <a:gd name="T37" fmla="*/ 138 h 151"/>
                  <a:gd name="T38" fmla="*/ 18 w 165"/>
                  <a:gd name="T39" fmla="*/ 103 h 151"/>
                  <a:gd name="T40" fmla="*/ 11 w 165"/>
                  <a:gd name="T41" fmla="*/ 110 h 151"/>
                  <a:gd name="T42" fmla="*/ 0 w 165"/>
                  <a:gd name="T43" fmla="*/ 107 h 151"/>
                  <a:gd name="T44" fmla="*/ 0 w 165"/>
                  <a:gd name="T45" fmla="*/ 72 h 151"/>
                  <a:gd name="T46" fmla="*/ 0 w 165"/>
                  <a:gd name="T47" fmla="*/ 72 h 151"/>
                  <a:gd name="T48" fmla="*/ 41 w 165"/>
                  <a:gd name="T49" fmla="*/ 22 h 151"/>
                  <a:gd name="T50" fmla="*/ 102 w 165"/>
                  <a:gd name="T51" fmla="*/ 12 h 151"/>
                  <a:gd name="T52" fmla="*/ 136 w 165"/>
                  <a:gd name="T53" fmla="*/ 3 h 151"/>
                  <a:gd name="T54" fmla="*/ 147 w 165"/>
                  <a:gd name="T55" fmla="*/ 0 h 151"/>
                  <a:gd name="T56" fmla="*/ 148 w 165"/>
                  <a:gd name="T57" fmla="*/ 0 h 151"/>
                  <a:gd name="T58" fmla="*/ 136 w 165"/>
                  <a:gd name="T59" fmla="*/ 4 h 151"/>
                  <a:gd name="T60" fmla="*/ 102 w 165"/>
                  <a:gd name="T61" fmla="*/ 13 h 151"/>
                  <a:gd name="T62" fmla="*/ 42 w 165"/>
                  <a:gd name="T63" fmla="*/ 24 h 151"/>
                  <a:gd name="T64" fmla="*/ 2 w 165"/>
                  <a:gd name="T65" fmla="*/ 73 h 151"/>
                  <a:gd name="T66" fmla="*/ 2 w 165"/>
                  <a:gd name="T67" fmla="*/ 107 h 151"/>
                  <a:gd name="T68" fmla="*/ 11 w 165"/>
                  <a:gd name="T69" fmla="*/ 108 h 151"/>
                  <a:gd name="T70" fmla="*/ 20 w 165"/>
                  <a:gd name="T71" fmla="*/ 104 h 151"/>
                  <a:gd name="T72" fmla="*/ 12 w 165"/>
                  <a:gd name="T73" fmla="*/ 138 h 151"/>
                  <a:gd name="T74" fmla="*/ 14 w 165"/>
                  <a:gd name="T75" fmla="*/ 144 h 151"/>
                  <a:gd name="T76" fmla="*/ 33 w 165"/>
                  <a:gd name="T77" fmla="*/ 140 h 151"/>
                  <a:gd name="T78" fmla="*/ 47 w 165"/>
                  <a:gd name="T79" fmla="*/ 111 h 151"/>
                  <a:gd name="T80" fmla="*/ 49 w 165"/>
                  <a:gd name="T81" fmla="*/ 111 h 151"/>
                  <a:gd name="T82" fmla="*/ 49 w 165"/>
                  <a:gd name="T83" fmla="*/ 125 h 151"/>
                  <a:gd name="T84" fmla="*/ 80 w 165"/>
                  <a:gd name="T85" fmla="*/ 108 h 151"/>
                  <a:gd name="T86" fmla="*/ 87 w 165"/>
                  <a:gd name="T87" fmla="*/ 103 h 151"/>
                  <a:gd name="T88" fmla="*/ 113 w 165"/>
                  <a:gd name="T89" fmla="*/ 66 h 151"/>
                  <a:gd name="T90" fmla="*/ 113 w 165"/>
                  <a:gd name="T91" fmla="*/ 66 h 151"/>
                  <a:gd name="T92" fmla="*/ 128 w 165"/>
                  <a:gd name="T93" fmla="*/ 53 h 151"/>
                  <a:gd name="T94" fmla="*/ 114 w 165"/>
                  <a:gd name="T95" fmla="*/ 74 h 151"/>
                  <a:gd name="T96" fmla="*/ 114 w 165"/>
                  <a:gd name="T97" fmla="*/ 74 h 151"/>
                  <a:gd name="T98" fmla="*/ 103 w 165"/>
                  <a:gd name="T99" fmla="*/ 91 h 151"/>
                  <a:gd name="T100" fmla="*/ 107 w 165"/>
                  <a:gd name="T101" fmla="*/ 97 h 151"/>
                  <a:gd name="T102" fmla="*/ 122 w 165"/>
                  <a:gd name="T103" fmla="*/ 88 h 151"/>
                  <a:gd name="T104" fmla="*/ 135 w 165"/>
                  <a:gd name="T105" fmla="*/ 74 h 151"/>
                  <a:gd name="T106" fmla="*/ 145 w 165"/>
                  <a:gd name="T107" fmla="*/ 62 h 151"/>
                  <a:gd name="T108" fmla="*/ 160 w 165"/>
                  <a:gd name="T109" fmla="*/ 59 h 151"/>
                  <a:gd name="T110" fmla="*/ 165 w 165"/>
                  <a:gd name="T111" fmla="*/ 5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51">
                    <a:moveTo>
                      <a:pt x="165" y="58"/>
                    </a:moveTo>
                    <a:cubicBezTo>
                      <a:pt x="165" y="58"/>
                      <a:pt x="165" y="58"/>
                      <a:pt x="164" y="58"/>
                    </a:cubicBezTo>
                    <a:cubicBezTo>
                      <a:pt x="163" y="59"/>
                      <a:pt x="162" y="59"/>
                      <a:pt x="160" y="59"/>
                    </a:cubicBezTo>
                    <a:cubicBezTo>
                      <a:pt x="157" y="60"/>
                      <a:pt x="152" y="61"/>
                      <a:pt x="145" y="63"/>
                    </a:cubicBezTo>
                    <a:cubicBezTo>
                      <a:pt x="146" y="63"/>
                      <a:pt x="146" y="63"/>
                      <a:pt x="146" y="63"/>
                    </a:cubicBezTo>
                    <a:cubicBezTo>
                      <a:pt x="143" y="66"/>
                      <a:pt x="139" y="70"/>
                      <a:pt x="136" y="74"/>
                    </a:cubicBezTo>
                    <a:cubicBezTo>
                      <a:pt x="134" y="77"/>
                      <a:pt x="132" y="79"/>
                      <a:pt x="129" y="82"/>
                    </a:cubicBezTo>
                    <a:cubicBezTo>
                      <a:pt x="127" y="84"/>
                      <a:pt x="125" y="87"/>
                      <a:pt x="123" y="89"/>
                    </a:cubicBezTo>
                    <a:cubicBezTo>
                      <a:pt x="120" y="92"/>
                      <a:pt x="117" y="94"/>
                      <a:pt x="113" y="96"/>
                    </a:cubicBezTo>
                    <a:cubicBezTo>
                      <a:pt x="112" y="97"/>
                      <a:pt x="110" y="98"/>
                      <a:pt x="108" y="98"/>
                    </a:cubicBezTo>
                    <a:cubicBezTo>
                      <a:pt x="106" y="99"/>
                      <a:pt x="103" y="99"/>
                      <a:pt x="101" y="97"/>
                    </a:cubicBezTo>
                    <a:cubicBezTo>
                      <a:pt x="100" y="96"/>
                      <a:pt x="100" y="95"/>
                      <a:pt x="100" y="93"/>
                    </a:cubicBezTo>
                    <a:cubicBezTo>
                      <a:pt x="100" y="92"/>
                      <a:pt x="101" y="91"/>
                      <a:pt x="101" y="90"/>
                    </a:cubicBezTo>
                    <a:cubicBezTo>
                      <a:pt x="102" y="88"/>
                      <a:pt x="103" y="86"/>
                      <a:pt x="104" y="84"/>
                    </a:cubicBezTo>
                    <a:cubicBezTo>
                      <a:pt x="107" y="80"/>
                      <a:pt x="110" y="77"/>
                      <a:pt x="113" y="73"/>
                    </a:cubicBezTo>
                    <a:cubicBezTo>
                      <a:pt x="113" y="73"/>
                      <a:pt x="113" y="73"/>
                      <a:pt x="113" y="73"/>
                    </a:cubicBezTo>
                    <a:cubicBezTo>
                      <a:pt x="116" y="68"/>
                      <a:pt x="120" y="63"/>
                      <a:pt x="123" y="57"/>
                    </a:cubicBezTo>
                    <a:cubicBezTo>
                      <a:pt x="125" y="58"/>
                      <a:pt x="125" y="58"/>
                      <a:pt x="125" y="58"/>
                    </a:cubicBezTo>
                    <a:cubicBezTo>
                      <a:pt x="121" y="61"/>
                      <a:pt x="118" y="64"/>
                      <a:pt x="114" y="67"/>
                    </a:cubicBezTo>
                    <a:cubicBezTo>
                      <a:pt x="114" y="67"/>
                      <a:pt x="114" y="67"/>
                      <a:pt x="114" y="67"/>
                    </a:cubicBezTo>
                    <a:cubicBezTo>
                      <a:pt x="107" y="78"/>
                      <a:pt x="98" y="90"/>
                      <a:pt x="90" y="102"/>
                    </a:cubicBezTo>
                    <a:cubicBezTo>
                      <a:pt x="89" y="103"/>
                      <a:pt x="89" y="104"/>
                      <a:pt x="88" y="105"/>
                    </a:cubicBezTo>
                    <a:cubicBezTo>
                      <a:pt x="87" y="105"/>
                      <a:pt x="87" y="106"/>
                      <a:pt x="86" y="107"/>
                    </a:cubicBezTo>
                    <a:cubicBezTo>
                      <a:pt x="84" y="108"/>
                      <a:pt x="83" y="109"/>
                      <a:pt x="81" y="110"/>
                    </a:cubicBezTo>
                    <a:cubicBezTo>
                      <a:pt x="78" y="112"/>
                      <a:pt x="74" y="114"/>
                      <a:pt x="71" y="116"/>
                    </a:cubicBezTo>
                    <a:cubicBezTo>
                      <a:pt x="64" y="119"/>
                      <a:pt x="57" y="123"/>
                      <a:pt x="50" y="126"/>
                    </a:cubicBezTo>
                    <a:cubicBezTo>
                      <a:pt x="49" y="127"/>
                      <a:pt x="49" y="127"/>
                      <a:pt x="49" y="127"/>
                    </a:cubicBezTo>
                    <a:cubicBezTo>
                      <a:pt x="48" y="126"/>
                      <a:pt x="48" y="126"/>
                      <a:pt x="48" y="126"/>
                    </a:cubicBezTo>
                    <a:cubicBezTo>
                      <a:pt x="48" y="121"/>
                      <a:pt x="47" y="116"/>
                      <a:pt x="47" y="111"/>
                    </a:cubicBezTo>
                    <a:cubicBezTo>
                      <a:pt x="49" y="111"/>
                      <a:pt x="49" y="111"/>
                      <a:pt x="49" y="111"/>
                    </a:cubicBezTo>
                    <a:cubicBezTo>
                      <a:pt x="46" y="118"/>
                      <a:pt x="43" y="124"/>
                      <a:pt x="40" y="131"/>
                    </a:cubicBezTo>
                    <a:cubicBezTo>
                      <a:pt x="38" y="134"/>
                      <a:pt x="37" y="138"/>
                      <a:pt x="35" y="141"/>
                    </a:cubicBezTo>
                    <a:cubicBezTo>
                      <a:pt x="33" y="144"/>
                      <a:pt x="31" y="148"/>
                      <a:pt x="27" y="150"/>
                    </a:cubicBezTo>
                    <a:cubicBezTo>
                      <a:pt x="24" y="151"/>
                      <a:pt x="21" y="151"/>
                      <a:pt x="19" y="150"/>
                    </a:cubicBezTo>
                    <a:cubicBezTo>
                      <a:pt x="16" y="149"/>
                      <a:pt x="14" y="147"/>
                      <a:pt x="12" y="146"/>
                    </a:cubicBezTo>
                    <a:cubicBezTo>
                      <a:pt x="12" y="145"/>
                      <a:pt x="11" y="145"/>
                      <a:pt x="11" y="144"/>
                    </a:cubicBezTo>
                    <a:cubicBezTo>
                      <a:pt x="10" y="144"/>
                      <a:pt x="10" y="143"/>
                      <a:pt x="10" y="142"/>
                    </a:cubicBezTo>
                    <a:cubicBezTo>
                      <a:pt x="10" y="141"/>
                      <a:pt x="10" y="139"/>
                      <a:pt x="10" y="138"/>
                    </a:cubicBezTo>
                    <a:cubicBezTo>
                      <a:pt x="10" y="136"/>
                      <a:pt x="10" y="133"/>
                      <a:pt x="11" y="131"/>
                    </a:cubicBezTo>
                    <a:cubicBezTo>
                      <a:pt x="12" y="121"/>
                      <a:pt x="15" y="112"/>
                      <a:pt x="18" y="103"/>
                    </a:cubicBezTo>
                    <a:cubicBezTo>
                      <a:pt x="20" y="104"/>
                      <a:pt x="20" y="104"/>
                      <a:pt x="20" y="104"/>
                    </a:cubicBezTo>
                    <a:cubicBezTo>
                      <a:pt x="19" y="107"/>
                      <a:pt x="15" y="110"/>
                      <a:pt x="11" y="110"/>
                    </a:cubicBezTo>
                    <a:cubicBezTo>
                      <a:pt x="7" y="111"/>
                      <a:pt x="4" y="109"/>
                      <a:pt x="0" y="108"/>
                    </a:cubicBezTo>
                    <a:cubicBezTo>
                      <a:pt x="0" y="107"/>
                      <a:pt x="0" y="107"/>
                      <a:pt x="0" y="107"/>
                    </a:cubicBezTo>
                    <a:cubicBezTo>
                      <a:pt x="0" y="107"/>
                      <a:pt x="0" y="107"/>
                      <a:pt x="0" y="107"/>
                    </a:cubicBezTo>
                    <a:cubicBezTo>
                      <a:pt x="0" y="95"/>
                      <a:pt x="0" y="83"/>
                      <a:pt x="0" y="72"/>
                    </a:cubicBezTo>
                    <a:cubicBezTo>
                      <a:pt x="0" y="72"/>
                      <a:pt x="0" y="72"/>
                      <a:pt x="0" y="72"/>
                    </a:cubicBezTo>
                    <a:cubicBezTo>
                      <a:pt x="0" y="72"/>
                      <a:pt x="0" y="72"/>
                      <a:pt x="0" y="72"/>
                    </a:cubicBezTo>
                    <a:cubicBezTo>
                      <a:pt x="15" y="54"/>
                      <a:pt x="29" y="37"/>
                      <a:pt x="41" y="23"/>
                    </a:cubicBezTo>
                    <a:cubicBezTo>
                      <a:pt x="41" y="22"/>
                      <a:pt x="41" y="22"/>
                      <a:pt x="41" y="22"/>
                    </a:cubicBezTo>
                    <a:cubicBezTo>
                      <a:pt x="42" y="22"/>
                      <a:pt x="42" y="22"/>
                      <a:pt x="42" y="22"/>
                    </a:cubicBezTo>
                    <a:cubicBezTo>
                      <a:pt x="65" y="18"/>
                      <a:pt x="85" y="15"/>
                      <a:pt x="102" y="12"/>
                    </a:cubicBezTo>
                    <a:cubicBezTo>
                      <a:pt x="102" y="12"/>
                      <a:pt x="102" y="12"/>
                      <a:pt x="102" y="12"/>
                    </a:cubicBezTo>
                    <a:cubicBezTo>
                      <a:pt x="116" y="8"/>
                      <a:pt x="128" y="5"/>
                      <a:pt x="136" y="3"/>
                    </a:cubicBezTo>
                    <a:cubicBezTo>
                      <a:pt x="140" y="2"/>
                      <a:pt x="143" y="1"/>
                      <a:pt x="145" y="1"/>
                    </a:cubicBezTo>
                    <a:cubicBezTo>
                      <a:pt x="146" y="0"/>
                      <a:pt x="147" y="0"/>
                      <a:pt x="147" y="0"/>
                    </a:cubicBezTo>
                    <a:cubicBezTo>
                      <a:pt x="148" y="0"/>
                      <a:pt x="148" y="0"/>
                      <a:pt x="148" y="0"/>
                    </a:cubicBezTo>
                    <a:cubicBezTo>
                      <a:pt x="148" y="0"/>
                      <a:pt x="148" y="0"/>
                      <a:pt x="148" y="0"/>
                    </a:cubicBezTo>
                    <a:cubicBezTo>
                      <a:pt x="148" y="0"/>
                      <a:pt x="147" y="0"/>
                      <a:pt x="145" y="1"/>
                    </a:cubicBezTo>
                    <a:cubicBezTo>
                      <a:pt x="143" y="2"/>
                      <a:pt x="140" y="2"/>
                      <a:pt x="136" y="4"/>
                    </a:cubicBezTo>
                    <a:cubicBezTo>
                      <a:pt x="128" y="6"/>
                      <a:pt x="116" y="9"/>
                      <a:pt x="102" y="13"/>
                    </a:cubicBezTo>
                    <a:cubicBezTo>
                      <a:pt x="102" y="13"/>
                      <a:pt x="102" y="13"/>
                      <a:pt x="102" y="13"/>
                    </a:cubicBezTo>
                    <a:cubicBezTo>
                      <a:pt x="102" y="13"/>
                      <a:pt x="102" y="13"/>
                      <a:pt x="102" y="13"/>
                    </a:cubicBezTo>
                    <a:cubicBezTo>
                      <a:pt x="85" y="16"/>
                      <a:pt x="65" y="20"/>
                      <a:pt x="42" y="24"/>
                    </a:cubicBezTo>
                    <a:cubicBezTo>
                      <a:pt x="42" y="24"/>
                      <a:pt x="42" y="24"/>
                      <a:pt x="42" y="24"/>
                    </a:cubicBezTo>
                    <a:cubicBezTo>
                      <a:pt x="30" y="39"/>
                      <a:pt x="16" y="55"/>
                      <a:pt x="2" y="73"/>
                    </a:cubicBezTo>
                    <a:cubicBezTo>
                      <a:pt x="2" y="72"/>
                      <a:pt x="2" y="72"/>
                      <a:pt x="2" y="72"/>
                    </a:cubicBezTo>
                    <a:cubicBezTo>
                      <a:pt x="2" y="83"/>
                      <a:pt x="2" y="95"/>
                      <a:pt x="2" y="107"/>
                    </a:cubicBezTo>
                    <a:cubicBezTo>
                      <a:pt x="1" y="106"/>
                      <a:pt x="1" y="106"/>
                      <a:pt x="1" y="106"/>
                    </a:cubicBezTo>
                    <a:cubicBezTo>
                      <a:pt x="4" y="108"/>
                      <a:pt x="8" y="109"/>
                      <a:pt x="11" y="108"/>
                    </a:cubicBezTo>
                    <a:cubicBezTo>
                      <a:pt x="14" y="108"/>
                      <a:pt x="17" y="106"/>
                      <a:pt x="19" y="103"/>
                    </a:cubicBezTo>
                    <a:cubicBezTo>
                      <a:pt x="20" y="104"/>
                      <a:pt x="20" y="104"/>
                      <a:pt x="20" y="104"/>
                    </a:cubicBezTo>
                    <a:cubicBezTo>
                      <a:pt x="17" y="112"/>
                      <a:pt x="14" y="122"/>
                      <a:pt x="13" y="131"/>
                    </a:cubicBezTo>
                    <a:cubicBezTo>
                      <a:pt x="12" y="134"/>
                      <a:pt x="12" y="136"/>
                      <a:pt x="12" y="138"/>
                    </a:cubicBezTo>
                    <a:cubicBezTo>
                      <a:pt x="12" y="139"/>
                      <a:pt x="12" y="141"/>
                      <a:pt x="12" y="142"/>
                    </a:cubicBezTo>
                    <a:cubicBezTo>
                      <a:pt x="12" y="143"/>
                      <a:pt x="13" y="143"/>
                      <a:pt x="14" y="144"/>
                    </a:cubicBezTo>
                    <a:cubicBezTo>
                      <a:pt x="17" y="147"/>
                      <a:pt x="22" y="150"/>
                      <a:pt x="26" y="148"/>
                    </a:cubicBezTo>
                    <a:cubicBezTo>
                      <a:pt x="29" y="146"/>
                      <a:pt x="31" y="143"/>
                      <a:pt x="33" y="140"/>
                    </a:cubicBezTo>
                    <a:cubicBezTo>
                      <a:pt x="35" y="137"/>
                      <a:pt x="36" y="133"/>
                      <a:pt x="38" y="130"/>
                    </a:cubicBezTo>
                    <a:cubicBezTo>
                      <a:pt x="41" y="124"/>
                      <a:pt x="44" y="117"/>
                      <a:pt x="47" y="111"/>
                    </a:cubicBezTo>
                    <a:cubicBezTo>
                      <a:pt x="48" y="107"/>
                      <a:pt x="48" y="107"/>
                      <a:pt x="48" y="107"/>
                    </a:cubicBezTo>
                    <a:cubicBezTo>
                      <a:pt x="49" y="111"/>
                      <a:pt x="49" y="111"/>
                      <a:pt x="49" y="111"/>
                    </a:cubicBezTo>
                    <a:cubicBezTo>
                      <a:pt x="49" y="116"/>
                      <a:pt x="50" y="121"/>
                      <a:pt x="50" y="125"/>
                    </a:cubicBezTo>
                    <a:cubicBezTo>
                      <a:pt x="49" y="125"/>
                      <a:pt x="49" y="125"/>
                      <a:pt x="49" y="125"/>
                    </a:cubicBezTo>
                    <a:cubicBezTo>
                      <a:pt x="56" y="121"/>
                      <a:pt x="63" y="117"/>
                      <a:pt x="70" y="114"/>
                    </a:cubicBezTo>
                    <a:cubicBezTo>
                      <a:pt x="73" y="112"/>
                      <a:pt x="77" y="110"/>
                      <a:pt x="80" y="108"/>
                    </a:cubicBezTo>
                    <a:cubicBezTo>
                      <a:pt x="82" y="107"/>
                      <a:pt x="83" y="106"/>
                      <a:pt x="85" y="105"/>
                    </a:cubicBezTo>
                    <a:cubicBezTo>
                      <a:pt x="85" y="105"/>
                      <a:pt x="86" y="104"/>
                      <a:pt x="87" y="103"/>
                    </a:cubicBezTo>
                    <a:cubicBezTo>
                      <a:pt x="87" y="103"/>
                      <a:pt x="88" y="102"/>
                      <a:pt x="88" y="101"/>
                    </a:cubicBezTo>
                    <a:cubicBezTo>
                      <a:pt x="97" y="89"/>
                      <a:pt x="105" y="77"/>
                      <a:pt x="113" y="66"/>
                    </a:cubicBezTo>
                    <a:cubicBezTo>
                      <a:pt x="113" y="66"/>
                      <a:pt x="113" y="66"/>
                      <a:pt x="113" y="66"/>
                    </a:cubicBezTo>
                    <a:cubicBezTo>
                      <a:pt x="113" y="66"/>
                      <a:pt x="113" y="66"/>
                      <a:pt x="113" y="66"/>
                    </a:cubicBezTo>
                    <a:cubicBezTo>
                      <a:pt x="117" y="63"/>
                      <a:pt x="120" y="60"/>
                      <a:pt x="124" y="57"/>
                    </a:cubicBezTo>
                    <a:cubicBezTo>
                      <a:pt x="128" y="53"/>
                      <a:pt x="128" y="53"/>
                      <a:pt x="128" y="53"/>
                    </a:cubicBezTo>
                    <a:cubicBezTo>
                      <a:pt x="125" y="58"/>
                      <a:pt x="125" y="58"/>
                      <a:pt x="125" y="58"/>
                    </a:cubicBezTo>
                    <a:cubicBezTo>
                      <a:pt x="121" y="64"/>
                      <a:pt x="118" y="69"/>
                      <a:pt x="114" y="74"/>
                    </a:cubicBezTo>
                    <a:cubicBezTo>
                      <a:pt x="114" y="74"/>
                      <a:pt x="114" y="74"/>
                      <a:pt x="114" y="74"/>
                    </a:cubicBezTo>
                    <a:cubicBezTo>
                      <a:pt x="114" y="74"/>
                      <a:pt x="114" y="74"/>
                      <a:pt x="114" y="74"/>
                    </a:cubicBezTo>
                    <a:cubicBezTo>
                      <a:pt x="111" y="78"/>
                      <a:pt x="108" y="81"/>
                      <a:pt x="106" y="85"/>
                    </a:cubicBezTo>
                    <a:cubicBezTo>
                      <a:pt x="105" y="87"/>
                      <a:pt x="103" y="89"/>
                      <a:pt x="103" y="91"/>
                    </a:cubicBezTo>
                    <a:cubicBezTo>
                      <a:pt x="102" y="93"/>
                      <a:pt x="101" y="95"/>
                      <a:pt x="102" y="96"/>
                    </a:cubicBezTo>
                    <a:cubicBezTo>
                      <a:pt x="103" y="97"/>
                      <a:pt x="106" y="97"/>
                      <a:pt x="107" y="97"/>
                    </a:cubicBezTo>
                    <a:cubicBezTo>
                      <a:pt x="109" y="97"/>
                      <a:pt x="111" y="96"/>
                      <a:pt x="113" y="95"/>
                    </a:cubicBezTo>
                    <a:cubicBezTo>
                      <a:pt x="116" y="93"/>
                      <a:pt x="119" y="91"/>
                      <a:pt x="122" y="88"/>
                    </a:cubicBezTo>
                    <a:cubicBezTo>
                      <a:pt x="124" y="86"/>
                      <a:pt x="126" y="83"/>
                      <a:pt x="129" y="81"/>
                    </a:cubicBezTo>
                    <a:cubicBezTo>
                      <a:pt x="131" y="78"/>
                      <a:pt x="133" y="76"/>
                      <a:pt x="135" y="74"/>
                    </a:cubicBezTo>
                    <a:cubicBezTo>
                      <a:pt x="139" y="69"/>
                      <a:pt x="142" y="65"/>
                      <a:pt x="145" y="62"/>
                    </a:cubicBezTo>
                    <a:cubicBezTo>
                      <a:pt x="145" y="62"/>
                      <a:pt x="145" y="62"/>
                      <a:pt x="145" y="62"/>
                    </a:cubicBezTo>
                    <a:cubicBezTo>
                      <a:pt x="145" y="62"/>
                      <a:pt x="145" y="62"/>
                      <a:pt x="145" y="62"/>
                    </a:cubicBezTo>
                    <a:cubicBezTo>
                      <a:pt x="152" y="61"/>
                      <a:pt x="157" y="60"/>
                      <a:pt x="160" y="59"/>
                    </a:cubicBezTo>
                    <a:cubicBezTo>
                      <a:pt x="162" y="59"/>
                      <a:pt x="163" y="58"/>
                      <a:pt x="164" y="58"/>
                    </a:cubicBezTo>
                    <a:cubicBezTo>
                      <a:pt x="165" y="58"/>
                      <a:pt x="165" y="58"/>
                      <a:pt x="165" y="58"/>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93">
                <a:extLst>
                  <a:ext uri="{FF2B5EF4-FFF2-40B4-BE49-F238E27FC236}">
                    <a16:creationId xmlns:a16="http://schemas.microsoft.com/office/drawing/2014/main" id="{1E974909-DF9C-4C9E-8546-17D8CD1735B1}"/>
                  </a:ext>
                </a:extLst>
              </p:cNvPr>
              <p:cNvSpPr>
                <a:spLocks/>
              </p:cNvSpPr>
              <p:nvPr/>
            </p:nvSpPr>
            <p:spPr bwMode="auto">
              <a:xfrm>
                <a:off x="1680" y="671"/>
                <a:ext cx="840" cy="733"/>
              </a:xfrm>
              <a:custGeom>
                <a:avLst/>
                <a:gdLst>
                  <a:gd name="T0" fmla="*/ 66 w 354"/>
                  <a:gd name="T1" fmla="*/ 262 h 309"/>
                  <a:gd name="T2" fmla="*/ 43 w 354"/>
                  <a:gd name="T3" fmla="*/ 202 h 309"/>
                  <a:gd name="T4" fmla="*/ 43 w 354"/>
                  <a:gd name="T5" fmla="*/ 194 h 309"/>
                  <a:gd name="T6" fmla="*/ 38 w 354"/>
                  <a:gd name="T7" fmla="*/ 190 h 309"/>
                  <a:gd name="T8" fmla="*/ 16 w 354"/>
                  <a:gd name="T9" fmla="*/ 162 h 309"/>
                  <a:gd name="T10" fmla="*/ 25 w 354"/>
                  <a:gd name="T11" fmla="*/ 129 h 309"/>
                  <a:gd name="T12" fmla="*/ 8 w 354"/>
                  <a:gd name="T13" fmla="*/ 82 h 309"/>
                  <a:gd name="T14" fmla="*/ 55 w 354"/>
                  <a:gd name="T15" fmla="*/ 59 h 309"/>
                  <a:gd name="T16" fmla="*/ 59 w 354"/>
                  <a:gd name="T17" fmla="*/ 27 h 309"/>
                  <a:gd name="T18" fmla="*/ 90 w 354"/>
                  <a:gd name="T19" fmla="*/ 12 h 309"/>
                  <a:gd name="T20" fmla="*/ 132 w 354"/>
                  <a:gd name="T21" fmla="*/ 24 h 309"/>
                  <a:gd name="T22" fmla="*/ 151 w 354"/>
                  <a:gd name="T23" fmla="*/ 6 h 309"/>
                  <a:gd name="T24" fmla="*/ 211 w 354"/>
                  <a:gd name="T25" fmla="*/ 40 h 309"/>
                  <a:gd name="T26" fmla="*/ 237 w 354"/>
                  <a:gd name="T27" fmla="*/ 30 h 309"/>
                  <a:gd name="T28" fmla="*/ 260 w 354"/>
                  <a:gd name="T29" fmla="*/ 45 h 309"/>
                  <a:gd name="T30" fmla="*/ 284 w 354"/>
                  <a:gd name="T31" fmla="*/ 32 h 309"/>
                  <a:gd name="T32" fmla="*/ 304 w 354"/>
                  <a:gd name="T33" fmla="*/ 35 h 309"/>
                  <a:gd name="T34" fmla="*/ 313 w 354"/>
                  <a:gd name="T35" fmla="*/ 52 h 309"/>
                  <a:gd name="T36" fmla="*/ 346 w 354"/>
                  <a:gd name="T37" fmla="*/ 66 h 309"/>
                  <a:gd name="T38" fmla="*/ 336 w 354"/>
                  <a:gd name="T39" fmla="*/ 101 h 309"/>
                  <a:gd name="T40" fmla="*/ 353 w 354"/>
                  <a:gd name="T41" fmla="*/ 129 h 309"/>
                  <a:gd name="T42" fmla="*/ 338 w 354"/>
                  <a:gd name="T43" fmla="*/ 159 h 309"/>
                  <a:gd name="T44" fmla="*/ 344 w 354"/>
                  <a:gd name="T45" fmla="*/ 172 h 309"/>
                  <a:gd name="T46" fmla="*/ 330 w 354"/>
                  <a:gd name="T47" fmla="*/ 181 h 309"/>
                  <a:gd name="T48" fmla="*/ 337 w 354"/>
                  <a:gd name="T49" fmla="*/ 241 h 309"/>
                  <a:gd name="T50" fmla="*/ 337 w 354"/>
                  <a:gd name="T51" fmla="*/ 279 h 309"/>
                  <a:gd name="T52" fmla="*/ 315 w 354"/>
                  <a:gd name="T53"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4" h="309">
                    <a:moveTo>
                      <a:pt x="66" y="262"/>
                    </a:moveTo>
                    <a:cubicBezTo>
                      <a:pt x="48" y="249"/>
                      <a:pt x="38" y="224"/>
                      <a:pt x="43" y="202"/>
                    </a:cubicBezTo>
                    <a:cubicBezTo>
                      <a:pt x="44" y="199"/>
                      <a:pt x="44" y="196"/>
                      <a:pt x="43" y="194"/>
                    </a:cubicBezTo>
                    <a:cubicBezTo>
                      <a:pt x="42" y="192"/>
                      <a:pt x="40" y="191"/>
                      <a:pt x="38" y="190"/>
                    </a:cubicBezTo>
                    <a:cubicBezTo>
                      <a:pt x="27" y="184"/>
                      <a:pt x="19" y="174"/>
                      <a:pt x="16" y="162"/>
                    </a:cubicBezTo>
                    <a:cubicBezTo>
                      <a:pt x="13" y="151"/>
                      <a:pt x="16" y="137"/>
                      <a:pt x="25" y="129"/>
                    </a:cubicBezTo>
                    <a:cubicBezTo>
                      <a:pt x="7" y="123"/>
                      <a:pt x="0" y="99"/>
                      <a:pt x="8" y="82"/>
                    </a:cubicBezTo>
                    <a:cubicBezTo>
                      <a:pt x="16" y="65"/>
                      <a:pt x="37" y="56"/>
                      <a:pt x="55" y="59"/>
                    </a:cubicBezTo>
                    <a:cubicBezTo>
                      <a:pt x="49" y="49"/>
                      <a:pt x="52" y="35"/>
                      <a:pt x="59" y="27"/>
                    </a:cubicBezTo>
                    <a:cubicBezTo>
                      <a:pt x="67" y="19"/>
                      <a:pt x="79" y="14"/>
                      <a:pt x="90" y="12"/>
                    </a:cubicBezTo>
                    <a:cubicBezTo>
                      <a:pt x="105" y="10"/>
                      <a:pt x="123" y="11"/>
                      <a:pt x="132" y="24"/>
                    </a:cubicBezTo>
                    <a:cubicBezTo>
                      <a:pt x="133" y="15"/>
                      <a:pt x="142" y="8"/>
                      <a:pt x="151" y="6"/>
                    </a:cubicBezTo>
                    <a:cubicBezTo>
                      <a:pt x="176" y="0"/>
                      <a:pt x="204" y="16"/>
                      <a:pt x="211" y="40"/>
                    </a:cubicBezTo>
                    <a:cubicBezTo>
                      <a:pt x="219" y="35"/>
                      <a:pt x="228" y="30"/>
                      <a:pt x="237" y="30"/>
                    </a:cubicBezTo>
                    <a:cubicBezTo>
                      <a:pt x="247" y="30"/>
                      <a:pt x="257" y="36"/>
                      <a:pt x="260" y="45"/>
                    </a:cubicBezTo>
                    <a:cubicBezTo>
                      <a:pt x="264" y="36"/>
                      <a:pt x="274" y="33"/>
                      <a:pt x="284" y="32"/>
                    </a:cubicBezTo>
                    <a:cubicBezTo>
                      <a:pt x="290" y="31"/>
                      <a:pt x="298" y="32"/>
                      <a:pt x="304" y="35"/>
                    </a:cubicBezTo>
                    <a:cubicBezTo>
                      <a:pt x="310" y="39"/>
                      <a:pt x="314" y="46"/>
                      <a:pt x="313" y="52"/>
                    </a:cubicBezTo>
                    <a:cubicBezTo>
                      <a:pt x="325" y="48"/>
                      <a:pt x="341" y="54"/>
                      <a:pt x="346" y="66"/>
                    </a:cubicBezTo>
                    <a:cubicBezTo>
                      <a:pt x="352" y="78"/>
                      <a:pt x="347" y="94"/>
                      <a:pt x="336" y="101"/>
                    </a:cubicBezTo>
                    <a:cubicBezTo>
                      <a:pt x="346" y="106"/>
                      <a:pt x="353" y="117"/>
                      <a:pt x="353" y="129"/>
                    </a:cubicBezTo>
                    <a:cubicBezTo>
                      <a:pt x="354" y="141"/>
                      <a:pt x="348" y="152"/>
                      <a:pt x="338" y="159"/>
                    </a:cubicBezTo>
                    <a:cubicBezTo>
                      <a:pt x="344" y="159"/>
                      <a:pt x="347" y="167"/>
                      <a:pt x="344" y="172"/>
                    </a:cubicBezTo>
                    <a:cubicBezTo>
                      <a:pt x="342" y="177"/>
                      <a:pt x="336" y="180"/>
                      <a:pt x="330" y="181"/>
                    </a:cubicBezTo>
                    <a:cubicBezTo>
                      <a:pt x="332" y="201"/>
                      <a:pt x="335" y="221"/>
                      <a:pt x="337" y="241"/>
                    </a:cubicBezTo>
                    <a:cubicBezTo>
                      <a:pt x="338" y="253"/>
                      <a:pt x="340" y="266"/>
                      <a:pt x="337" y="279"/>
                    </a:cubicBezTo>
                    <a:cubicBezTo>
                      <a:pt x="335" y="292"/>
                      <a:pt x="327" y="304"/>
                      <a:pt x="315" y="309"/>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94">
                <a:extLst>
                  <a:ext uri="{FF2B5EF4-FFF2-40B4-BE49-F238E27FC236}">
                    <a16:creationId xmlns:a16="http://schemas.microsoft.com/office/drawing/2014/main" id="{DCC3953B-5B03-47F2-8C90-61860E877C9E}"/>
                  </a:ext>
                </a:extLst>
              </p:cNvPr>
              <p:cNvSpPr>
                <a:spLocks/>
              </p:cNvSpPr>
              <p:nvPr/>
            </p:nvSpPr>
            <p:spPr bwMode="auto">
              <a:xfrm>
                <a:off x="1815" y="910"/>
                <a:ext cx="696" cy="1114"/>
              </a:xfrm>
              <a:custGeom>
                <a:avLst/>
                <a:gdLst>
                  <a:gd name="T0" fmla="*/ 3 w 293"/>
                  <a:gd name="T1" fmla="*/ 104 h 469"/>
                  <a:gd name="T2" fmla="*/ 94 w 293"/>
                  <a:gd name="T3" fmla="*/ 0 h 469"/>
                  <a:gd name="T4" fmla="*/ 253 w 293"/>
                  <a:gd name="T5" fmla="*/ 10 h 469"/>
                  <a:gd name="T6" fmla="*/ 256 w 293"/>
                  <a:gd name="T7" fmla="*/ 36 h 469"/>
                  <a:gd name="T8" fmla="*/ 293 w 293"/>
                  <a:gd name="T9" fmla="*/ 370 h 469"/>
                  <a:gd name="T10" fmla="*/ 120 w 293"/>
                  <a:gd name="T11" fmla="*/ 469 h 469"/>
                  <a:gd name="T12" fmla="*/ 109 w 293"/>
                  <a:gd name="T13" fmla="*/ 343 h 469"/>
                  <a:gd name="T14" fmla="*/ 24 w 293"/>
                  <a:gd name="T15" fmla="*/ 262 h 469"/>
                  <a:gd name="T16" fmla="*/ 3 w 293"/>
                  <a:gd name="T17" fmla="*/ 10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469">
                    <a:moveTo>
                      <a:pt x="3" y="104"/>
                    </a:moveTo>
                    <a:cubicBezTo>
                      <a:pt x="0" y="56"/>
                      <a:pt x="46" y="1"/>
                      <a:pt x="94" y="0"/>
                    </a:cubicBezTo>
                    <a:cubicBezTo>
                      <a:pt x="253" y="10"/>
                      <a:pt x="253" y="10"/>
                      <a:pt x="253" y="10"/>
                    </a:cubicBezTo>
                    <a:cubicBezTo>
                      <a:pt x="256" y="36"/>
                      <a:pt x="256" y="36"/>
                      <a:pt x="256" y="36"/>
                    </a:cubicBezTo>
                    <a:cubicBezTo>
                      <a:pt x="293" y="370"/>
                      <a:pt x="293" y="370"/>
                      <a:pt x="293" y="370"/>
                    </a:cubicBezTo>
                    <a:cubicBezTo>
                      <a:pt x="120" y="469"/>
                      <a:pt x="120" y="469"/>
                      <a:pt x="120" y="469"/>
                    </a:cubicBezTo>
                    <a:cubicBezTo>
                      <a:pt x="109" y="343"/>
                      <a:pt x="109" y="343"/>
                      <a:pt x="109" y="343"/>
                    </a:cubicBezTo>
                    <a:cubicBezTo>
                      <a:pt x="109" y="343"/>
                      <a:pt x="47" y="340"/>
                      <a:pt x="24" y="262"/>
                    </a:cubicBezTo>
                    <a:cubicBezTo>
                      <a:pt x="13" y="223"/>
                      <a:pt x="6" y="158"/>
                      <a:pt x="3" y="104"/>
                    </a:cubicBez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95">
                <a:extLst>
                  <a:ext uri="{FF2B5EF4-FFF2-40B4-BE49-F238E27FC236}">
                    <a16:creationId xmlns:a16="http://schemas.microsoft.com/office/drawing/2014/main" id="{DAB234A5-7F96-4745-972D-BA397EAD0221}"/>
                  </a:ext>
                </a:extLst>
              </p:cNvPr>
              <p:cNvSpPr>
                <a:spLocks/>
              </p:cNvSpPr>
              <p:nvPr/>
            </p:nvSpPr>
            <p:spPr bwMode="auto">
              <a:xfrm>
                <a:off x="1882" y="1269"/>
                <a:ext cx="52" cy="50"/>
              </a:xfrm>
              <a:custGeom>
                <a:avLst/>
                <a:gdLst>
                  <a:gd name="T0" fmla="*/ 0 w 22"/>
                  <a:gd name="T1" fmla="*/ 11 h 21"/>
                  <a:gd name="T2" fmla="*/ 12 w 22"/>
                  <a:gd name="T3" fmla="*/ 21 h 21"/>
                  <a:gd name="T4" fmla="*/ 21 w 22"/>
                  <a:gd name="T5" fmla="*/ 10 h 21"/>
                  <a:gd name="T6" fmla="*/ 10 w 22"/>
                  <a:gd name="T7" fmla="*/ 1 h 21"/>
                  <a:gd name="T8" fmla="*/ 0 w 22"/>
                  <a:gd name="T9" fmla="*/ 11 h 21"/>
                </a:gdLst>
                <a:ahLst/>
                <a:cxnLst>
                  <a:cxn ang="0">
                    <a:pos x="T0" y="T1"/>
                  </a:cxn>
                  <a:cxn ang="0">
                    <a:pos x="T2" y="T3"/>
                  </a:cxn>
                  <a:cxn ang="0">
                    <a:pos x="T4" y="T5"/>
                  </a:cxn>
                  <a:cxn ang="0">
                    <a:pos x="T6" y="T7"/>
                  </a:cxn>
                  <a:cxn ang="0">
                    <a:pos x="T8" y="T9"/>
                  </a:cxn>
                </a:cxnLst>
                <a:rect l="0" t="0" r="r" b="b"/>
                <a:pathLst>
                  <a:path w="22" h="21">
                    <a:moveTo>
                      <a:pt x="0" y="11"/>
                    </a:moveTo>
                    <a:cubicBezTo>
                      <a:pt x="1" y="17"/>
                      <a:pt x="6" y="21"/>
                      <a:pt x="12" y="21"/>
                    </a:cubicBezTo>
                    <a:cubicBezTo>
                      <a:pt x="17" y="20"/>
                      <a:pt x="22" y="15"/>
                      <a:pt x="21" y="10"/>
                    </a:cubicBezTo>
                    <a:cubicBezTo>
                      <a:pt x="21" y="5"/>
                      <a:pt x="16" y="0"/>
                      <a:pt x="10" y="1"/>
                    </a:cubicBezTo>
                    <a:cubicBezTo>
                      <a:pt x="4" y="1"/>
                      <a:pt x="0" y="6"/>
                      <a:pt x="0" y="1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96">
                <a:extLst>
                  <a:ext uri="{FF2B5EF4-FFF2-40B4-BE49-F238E27FC236}">
                    <a16:creationId xmlns:a16="http://schemas.microsoft.com/office/drawing/2014/main" id="{2CB349E4-3A15-40CA-A3AD-EEDF1D26AD65}"/>
                  </a:ext>
                </a:extLst>
              </p:cNvPr>
              <p:cNvSpPr>
                <a:spLocks/>
              </p:cNvSpPr>
              <p:nvPr/>
            </p:nvSpPr>
            <p:spPr bwMode="auto">
              <a:xfrm>
                <a:off x="1865" y="1200"/>
                <a:ext cx="97" cy="36"/>
              </a:xfrm>
              <a:custGeom>
                <a:avLst/>
                <a:gdLst>
                  <a:gd name="T0" fmla="*/ 1 w 41"/>
                  <a:gd name="T1" fmla="*/ 14 h 15"/>
                  <a:gd name="T2" fmla="*/ 20 w 41"/>
                  <a:gd name="T3" fmla="*/ 7 h 15"/>
                  <a:gd name="T4" fmla="*/ 41 w 41"/>
                  <a:gd name="T5" fmla="*/ 9 h 15"/>
                  <a:gd name="T6" fmla="*/ 36 w 41"/>
                  <a:gd name="T7" fmla="*/ 4 h 15"/>
                  <a:gd name="T8" fmla="*/ 19 w 41"/>
                  <a:gd name="T9" fmla="*/ 1 h 15"/>
                  <a:gd name="T10" fmla="*/ 4 w 41"/>
                  <a:gd name="T11" fmla="*/ 8 h 15"/>
                  <a:gd name="T12" fmla="*/ 1 w 41"/>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41" h="15">
                    <a:moveTo>
                      <a:pt x="1" y="14"/>
                    </a:moveTo>
                    <a:cubicBezTo>
                      <a:pt x="2" y="15"/>
                      <a:pt x="9" y="9"/>
                      <a:pt x="20" y="7"/>
                    </a:cubicBezTo>
                    <a:cubicBezTo>
                      <a:pt x="31" y="6"/>
                      <a:pt x="40" y="10"/>
                      <a:pt x="41" y="9"/>
                    </a:cubicBezTo>
                    <a:cubicBezTo>
                      <a:pt x="41" y="8"/>
                      <a:pt x="40" y="6"/>
                      <a:pt x="36" y="4"/>
                    </a:cubicBezTo>
                    <a:cubicBezTo>
                      <a:pt x="32" y="2"/>
                      <a:pt x="26" y="0"/>
                      <a:pt x="19" y="1"/>
                    </a:cubicBezTo>
                    <a:cubicBezTo>
                      <a:pt x="12" y="2"/>
                      <a:pt x="7" y="5"/>
                      <a:pt x="4" y="8"/>
                    </a:cubicBezTo>
                    <a:cubicBezTo>
                      <a:pt x="1" y="11"/>
                      <a:pt x="0" y="14"/>
                      <a:pt x="1" y="1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97">
                <a:extLst>
                  <a:ext uri="{FF2B5EF4-FFF2-40B4-BE49-F238E27FC236}">
                    <a16:creationId xmlns:a16="http://schemas.microsoft.com/office/drawing/2014/main" id="{550C72B9-6001-44EF-8CF2-C5CEEE79CE9C}"/>
                  </a:ext>
                </a:extLst>
              </p:cNvPr>
              <p:cNvSpPr>
                <a:spLocks/>
              </p:cNvSpPr>
              <p:nvPr/>
            </p:nvSpPr>
            <p:spPr bwMode="auto">
              <a:xfrm>
                <a:off x="2117" y="1250"/>
                <a:ext cx="49" cy="50"/>
              </a:xfrm>
              <a:custGeom>
                <a:avLst/>
                <a:gdLst>
                  <a:gd name="T0" fmla="*/ 0 w 21"/>
                  <a:gd name="T1" fmla="*/ 11 h 21"/>
                  <a:gd name="T2" fmla="*/ 11 w 21"/>
                  <a:gd name="T3" fmla="*/ 20 h 21"/>
                  <a:gd name="T4" fmla="*/ 21 w 21"/>
                  <a:gd name="T5" fmla="*/ 10 h 21"/>
                  <a:gd name="T6" fmla="*/ 10 w 21"/>
                  <a:gd name="T7" fmla="*/ 1 h 21"/>
                  <a:gd name="T8" fmla="*/ 0 w 21"/>
                  <a:gd name="T9" fmla="*/ 11 h 21"/>
                </a:gdLst>
                <a:ahLst/>
                <a:cxnLst>
                  <a:cxn ang="0">
                    <a:pos x="T0" y="T1"/>
                  </a:cxn>
                  <a:cxn ang="0">
                    <a:pos x="T2" y="T3"/>
                  </a:cxn>
                  <a:cxn ang="0">
                    <a:pos x="T4" y="T5"/>
                  </a:cxn>
                  <a:cxn ang="0">
                    <a:pos x="T6" y="T7"/>
                  </a:cxn>
                  <a:cxn ang="0">
                    <a:pos x="T8" y="T9"/>
                  </a:cxn>
                </a:cxnLst>
                <a:rect l="0" t="0" r="r" b="b"/>
                <a:pathLst>
                  <a:path w="21" h="21">
                    <a:moveTo>
                      <a:pt x="0" y="11"/>
                    </a:moveTo>
                    <a:cubicBezTo>
                      <a:pt x="1" y="17"/>
                      <a:pt x="6" y="21"/>
                      <a:pt x="11" y="20"/>
                    </a:cubicBezTo>
                    <a:cubicBezTo>
                      <a:pt x="17" y="20"/>
                      <a:pt x="21" y="15"/>
                      <a:pt x="21" y="10"/>
                    </a:cubicBezTo>
                    <a:cubicBezTo>
                      <a:pt x="20" y="4"/>
                      <a:pt x="15" y="0"/>
                      <a:pt x="10" y="1"/>
                    </a:cubicBezTo>
                    <a:cubicBezTo>
                      <a:pt x="4" y="1"/>
                      <a:pt x="0" y="6"/>
                      <a:pt x="0" y="1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98">
                <a:extLst>
                  <a:ext uri="{FF2B5EF4-FFF2-40B4-BE49-F238E27FC236}">
                    <a16:creationId xmlns:a16="http://schemas.microsoft.com/office/drawing/2014/main" id="{F0146134-B146-478A-8CA5-C42C8D94FE47}"/>
                  </a:ext>
                </a:extLst>
              </p:cNvPr>
              <p:cNvSpPr>
                <a:spLocks/>
              </p:cNvSpPr>
              <p:nvPr/>
            </p:nvSpPr>
            <p:spPr bwMode="auto">
              <a:xfrm>
                <a:off x="2124" y="1179"/>
                <a:ext cx="97" cy="35"/>
              </a:xfrm>
              <a:custGeom>
                <a:avLst/>
                <a:gdLst>
                  <a:gd name="T0" fmla="*/ 0 w 41"/>
                  <a:gd name="T1" fmla="*/ 14 h 15"/>
                  <a:gd name="T2" fmla="*/ 20 w 41"/>
                  <a:gd name="T3" fmla="*/ 7 h 15"/>
                  <a:gd name="T4" fmla="*/ 41 w 41"/>
                  <a:gd name="T5" fmla="*/ 9 h 15"/>
                  <a:gd name="T6" fmla="*/ 36 w 41"/>
                  <a:gd name="T7" fmla="*/ 4 h 15"/>
                  <a:gd name="T8" fmla="*/ 19 w 41"/>
                  <a:gd name="T9" fmla="*/ 1 h 15"/>
                  <a:gd name="T10" fmla="*/ 4 w 41"/>
                  <a:gd name="T11" fmla="*/ 8 h 15"/>
                  <a:gd name="T12" fmla="*/ 0 w 41"/>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41" h="15">
                    <a:moveTo>
                      <a:pt x="0" y="14"/>
                    </a:moveTo>
                    <a:cubicBezTo>
                      <a:pt x="2" y="15"/>
                      <a:pt x="9" y="8"/>
                      <a:pt x="20" y="7"/>
                    </a:cubicBezTo>
                    <a:cubicBezTo>
                      <a:pt x="31" y="6"/>
                      <a:pt x="40" y="10"/>
                      <a:pt x="41" y="9"/>
                    </a:cubicBezTo>
                    <a:cubicBezTo>
                      <a:pt x="41" y="8"/>
                      <a:pt x="40" y="6"/>
                      <a:pt x="36" y="4"/>
                    </a:cubicBezTo>
                    <a:cubicBezTo>
                      <a:pt x="32" y="2"/>
                      <a:pt x="26" y="0"/>
                      <a:pt x="19" y="1"/>
                    </a:cubicBezTo>
                    <a:cubicBezTo>
                      <a:pt x="12" y="2"/>
                      <a:pt x="7" y="5"/>
                      <a:pt x="4" y="8"/>
                    </a:cubicBezTo>
                    <a:cubicBezTo>
                      <a:pt x="0" y="11"/>
                      <a:pt x="0" y="13"/>
                      <a:pt x="0" y="1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99">
                <a:extLst>
                  <a:ext uri="{FF2B5EF4-FFF2-40B4-BE49-F238E27FC236}">
                    <a16:creationId xmlns:a16="http://schemas.microsoft.com/office/drawing/2014/main" id="{CF2831CD-ED1F-433F-85DA-F87C9656FD7E}"/>
                  </a:ext>
                </a:extLst>
              </p:cNvPr>
              <p:cNvSpPr>
                <a:spLocks/>
              </p:cNvSpPr>
              <p:nvPr/>
            </p:nvSpPr>
            <p:spPr bwMode="auto">
              <a:xfrm>
                <a:off x="1981" y="1193"/>
                <a:ext cx="74" cy="225"/>
              </a:xfrm>
              <a:custGeom>
                <a:avLst/>
                <a:gdLst>
                  <a:gd name="T0" fmla="*/ 31 w 31"/>
                  <a:gd name="T1" fmla="*/ 92 h 95"/>
                  <a:gd name="T2" fmla="*/ 12 w 31"/>
                  <a:gd name="T3" fmla="*/ 91 h 95"/>
                  <a:gd name="T4" fmla="*/ 6 w 31"/>
                  <a:gd name="T5" fmla="*/ 89 h 95"/>
                  <a:gd name="T6" fmla="*/ 7 w 31"/>
                  <a:gd name="T7" fmla="*/ 81 h 95"/>
                  <a:gd name="T8" fmla="*/ 12 w 31"/>
                  <a:gd name="T9" fmla="*/ 58 h 95"/>
                  <a:gd name="T10" fmla="*/ 24 w 31"/>
                  <a:gd name="T11" fmla="*/ 0 h 95"/>
                  <a:gd name="T12" fmla="*/ 8 w 31"/>
                  <a:gd name="T13" fmla="*/ 57 h 95"/>
                  <a:gd name="T14" fmla="*/ 2 w 31"/>
                  <a:gd name="T15" fmla="*/ 80 h 95"/>
                  <a:gd name="T16" fmla="*/ 2 w 31"/>
                  <a:gd name="T17" fmla="*/ 91 h 95"/>
                  <a:gd name="T18" fmla="*/ 7 w 31"/>
                  <a:gd name="T19" fmla="*/ 95 h 95"/>
                  <a:gd name="T20" fmla="*/ 12 w 31"/>
                  <a:gd name="T21" fmla="*/ 95 h 95"/>
                  <a:gd name="T22" fmla="*/ 31 w 31"/>
                  <a:gd name="T23"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95">
                    <a:moveTo>
                      <a:pt x="31" y="92"/>
                    </a:moveTo>
                    <a:cubicBezTo>
                      <a:pt x="30" y="92"/>
                      <a:pt x="23" y="91"/>
                      <a:pt x="12" y="91"/>
                    </a:cubicBezTo>
                    <a:cubicBezTo>
                      <a:pt x="9" y="91"/>
                      <a:pt x="7" y="91"/>
                      <a:pt x="6" y="89"/>
                    </a:cubicBezTo>
                    <a:cubicBezTo>
                      <a:pt x="5" y="87"/>
                      <a:pt x="6" y="84"/>
                      <a:pt x="7" y="81"/>
                    </a:cubicBezTo>
                    <a:cubicBezTo>
                      <a:pt x="9" y="74"/>
                      <a:pt x="10" y="66"/>
                      <a:pt x="12" y="58"/>
                    </a:cubicBezTo>
                    <a:cubicBezTo>
                      <a:pt x="20" y="26"/>
                      <a:pt x="25" y="0"/>
                      <a:pt x="24" y="0"/>
                    </a:cubicBezTo>
                    <a:cubicBezTo>
                      <a:pt x="23" y="0"/>
                      <a:pt x="15" y="25"/>
                      <a:pt x="8" y="57"/>
                    </a:cubicBezTo>
                    <a:cubicBezTo>
                      <a:pt x="6" y="65"/>
                      <a:pt x="4" y="73"/>
                      <a:pt x="2" y="80"/>
                    </a:cubicBezTo>
                    <a:cubicBezTo>
                      <a:pt x="2" y="83"/>
                      <a:pt x="0" y="87"/>
                      <a:pt x="2" y="91"/>
                    </a:cubicBezTo>
                    <a:cubicBezTo>
                      <a:pt x="3" y="93"/>
                      <a:pt x="6" y="94"/>
                      <a:pt x="7" y="95"/>
                    </a:cubicBezTo>
                    <a:cubicBezTo>
                      <a:pt x="9" y="95"/>
                      <a:pt x="11" y="95"/>
                      <a:pt x="12" y="95"/>
                    </a:cubicBezTo>
                    <a:cubicBezTo>
                      <a:pt x="24" y="94"/>
                      <a:pt x="31" y="93"/>
                      <a:pt x="31" y="9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00">
                <a:extLst>
                  <a:ext uri="{FF2B5EF4-FFF2-40B4-BE49-F238E27FC236}">
                    <a16:creationId xmlns:a16="http://schemas.microsoft.com/office/drawing/2014/main" id="{711603BB-D3F9-450A-AB2B-8FA6D336E610}"/>
                  </a:ext>
                </a:extLst>
              </p:cNvPr>
              <p:cNvSpPr>
                <a:spLocks/>
              </p:cNvSpPr>
              <p:nvPr/>
            </p:nvSpPr>
            <p:spPr bwMode="auto">
              <a:xfrm>
                <a:off x="2074" y="1625"/>
                <a:ext cx="247" cy="147"/>
              </a:xfrm>
              <a:custGeom>
                <a:avLst/>
                <a:gdLst>
                  <a:gd name="T0" fmla="*/ 0 w 104"/>
                  <a:gd name="T1" fmla="*/ 42 h 62"/>
                  <a:gd name="T2" fmla="*/ 104 w 104"/>
                  <a:gd name="T3" fmla="*/ 0 h 62"/>
                  <a:gd name="T4" fmla="*/ 1 w 104"/>
                  <a:gd name="T5" fmla="*/ 62 h 62"/>
                  <a:gd name="T6" fmla="*/ 0 w 104"/>
                  <a:gd name="T7" fmla="*/ 42 h 62"/>
                </a:gdLst>
                <a:ahLst/>
                <a:cxnLst>
                  <a:cxn ang="0">
                    <a:pos x="T0" y="T1"/>
                  </a:cxn>
                  <a:cxn ang="0">
                    <a:pos x="T2" y="T3"/>
                  </a:cxn>
                  <a:cxn ang="0">
                    <a:pos x="T4" y="T5"/>
                  </a:cxn>
                  <a:cxn ang="0">
                    <a:pos x="T6" y="T7"/>
                  </a:cxn>
                </a:cxnLst>
                <a:rect l="0" t="0" r="r" b="b"/>
                <a:pathLst>
                  <a:path w="104" h="62">
                    <a:moveTo>
                      <a:pt x="0" y="42"/>
                    </a:moveTo>
                    <a:cubicBezTo>
                      <a:pt x="0" y="42"/>
                      <a:pt x="54" y="39"/>
                      <a:pt x="104" y="0"/>
                    </a:cubicBezTo>
                    <a:cubicBezTo>
                      <a:pt x="104" y="0"/>
                      <a:pt x="82" y="59"/>
                      <a:pt x="1" y="62"/>
                    </a:cubicBezTo>
                    <a:lnTo>
                      <a:pt x="0" y="42"/>
                    </a:ln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01">
                <a:extLst>
                  <a:ext uri="{FF2B5EF4-FFF2-40B4-BE49-F238E27FC236}">
                    <a16:creationId xmlns:a16="http://schemas.microsoft.com/office/drawing/2014/main" id="{B13F8516-CE78-432D-8A18-71A51802D36E}"/>
                  </a:ext>
                </a:extLst>
              </p:cNvPr>
              <p:cNvSpPr>
                <a:spLocks/>
              </p:cNvSpPr>
              <p:nvPr/>
            </p:nvSpPr>
            <p:spPr bwMode="auto">
              <a:xfrm>
                <a:off x="2069" y="1452"/>
                <a:ext cx="86" cy="57"/>
              </a:xfrm>
              <a:custGeom>
                <a:avLst/>
                <a:gdLst>
                  <a:gd name="T0" fmla="*/ 2 w 36"/>
                  <a:gd name="T1" fmla="*/ 9 h 24"/>
                  <a:gd name="T2" fmla="*/ 18 w 36"/>
                  <a:gd name="T3" fmla="*/ 0 h 24"/>
                  <a:gd name="T4" fmla="*/ 32 w 36"/>
                  <a:gd name="T5" fmla="*/ 5 h 24"/>
                  <a:gd name="T6" fmla="*/ 34 w 36"/>
                  <a:gd name="T7" fmla="*/ 18 h 24"/>
                  <a:gd name="T8" fmla="*/ 20 w 36"/>
                  <a:gd name="T9" fmla="*/ 23 h 24"/>
                  <a:gd name="T10" fmla="*/ 5 w 36"/>
                  <a:gd name="T11" fmla="*/ 17 h 24"/>
                  <a:gd name="T12" fmla="*/ 2 w 36"/>
                  <a:gd name="T13" fmla="*/ 14 h 24"/>
                  <a:gd name="T14" fmla="*/ 1 w 36"/>
                  <a:gd name="T15" fmla="*/ 1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4">
                    <a:moveTo>
                      <a:pt x="2" y="9"/>
                    </a:moveTo>
                    <a:cubicBezTo>
                      <a:pt x="5" y="4"/>
                      <a:pt x="11" y="0"/>
                      <a:pt x="18" y="0"/>
                    </a:cubicBezTo>
                    <a:cubicBezTo>
                      <a:pt x="23" y="0"/>
                      <a:pt x="28" y="1"/>
                      <a:pt x="32" y="5"/>
                    </a:cubicBezTo>
                    <a:cubicBezTo>
                      <a:pt x="35" y="9"/>
                      <a:pt x="36" y="14"/>
                      <a:pt x="34" y="18"/>
                    </a:cubicBezTo>
                    <a:cubicBezTo>
                      <a:pt x="32" y="23"/>
                      <a:pt x="26" y="24"/>
                      <a:pt x="20" y="23"/>
                    </a:cubicBezTo>
                    <a:cubicBezTo>
                      <a:pt x="15" y="23"/>
                      <a:pt x="10" y="20"/>
                      <a:pt x="5" y="17"/>
                    </a:cubicBezTo>
                    <a:cubicBezTo>
                      <a:pt x="4" y="16"/>
                      <a:pt x="2" y="15"/>
                      <a:pt x="2" y="14"/>
                    </a:cubicBezTo>
                    <a:cubicBezTo>
                      <a:pt x="1" y="13"/>
                      <a:pt x="0" y="11"/>
                      <a:pt x="1" y="10"/>
                    </a:cubicBezTo>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02">
                <a:extLst>
                  <a:ext uri="{FF2B5EF4-FFF2-40B4-BE49-F238E27FC236}">
                    <a16:creationId xmlns:a16="http://schemas.microsoft.com/office/drawing/2014/main" id="{351CA008-E9EE-4CE2-8EAB-ED82C5E0AC70}"/>
                  </a:ext>
                </a:extLst>
              </p:cNvPr>
              <p:cNvSpPr>
                <a:spLocks/>
              </p:cNvSpPr>
              <p:nvPr/>
            </p:nvSpPr>
            <p:spPr bwMode="auto">
              <a:xfrm>
                <a:off x="2057" y="1421"/>
                <a:ext cx="83" cy="85"/>
              </a:xfrm>
              <a:custGeom>
                <a:avLst/>
                <a:gdLst>
                  <a:gd name="T0" fmla="*/ 32 w 35"/>
                  <a:gd name="T1" fmla="*/ 0 h 36"/>
                  <a:gd name="T2" fmla="*/ 22 w 35"/>
                  <a:gd name="T3" fmla="*/ 22 h 36"/>
                  <a:gd name="T4" fmla="*/ 0 w 35"/>
                  <a:gd name="T5" fmla="*/ 34 h 36"/>
                  <a:gd name="T6" fmla="*/ 9 w 35"/>
                  <a:gd name="T7" fmla="*/ 35 h 36"/>
                  <a:gd name="T8" fmla="*/ 27 w 35"/>
                  <a:gd name="T9" fmla="*/ 26 h 36"/>
                  <a:gd name="T10" fmla="*/ 35 w 35"/>
                  <a:gd name="T11" fmla="*/ 8 h 36"/>
                  <a:gd name="T12" fmla="*/ 32 w 3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5" h="36">
                    <a:moveTo>
                      <a:pt x="32" y="0"/>
                    </a:moveTo>
                    <a:cubicBezTo>
                      <a:pt x="30" y="0"/>
                      <a:pt x="32" y="12"/>
                      <a:pt x="22" y="22"/>
                    </a:cubicBezTo>
                    <a:cubicBezTo>
                      <a:pt x="13" y="32"/>
                      <a:pt x="0" y="32"/>
                      <a:pt x="0" y="34"/>
                    </a:cubicBezTo>
                    <a:cubicBezTo>
                      <a:pt x="0" y="34"/>
                      <a:pt x="4" y="36"/>
                      <a:pt x="9" y="35"/>
                    </a:cubicBezTo>
                    <a:cubicBezTo>
                      <a:pt x="14" y="35"/>
                      <a:pt x="22" y="32"/>
                      <a:pt x="27" y="26"/>
                    </a:cubicBezTo>
                    <a:cubicBezTo>
                      <a:pt x="33" y="20"/>
                      <a:pt x="35" y="13"/>
                      <a:pt x="35" y="8"/>
                    </a:cubicBezTo>
                    <a:cubicBezTo>
                      <a:pt x="34" y="3"/>
                      <a:pt x="33" y="0"/>
                      <a:pt x="32"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03">
                <a:extLst>
                  <a:ext uri="{FF2B5EF4-FFF2-40B4-BE49-F238E27FC236}">
                    <a16:creationId xmlns:a16="http://schemas.microsoft.com/office/drawing/2014/main" id="{0047E7F5-0EA8-4FA7-9D50-B3AC14999FAD}"/>
                  </a:ext>
                </a:extLst>
              </p:cNvPr>
              <p:cNvSpPr>
                <a:spLocks/>
              </p:cNvSpPr>
              <p:nvPr/>
            </p:nvSpPr>
            <p:spPr bwMode="auto">
              <a:xfrm>
                <a:off x="2102" y="1093"/>
                <a:ext cx="126" cy="33"/>
              </a:xfrm>
              <a:custGeom>
                <a:avLst/>
                <a:gdLst>
                  <a:gd name="T0" fmla="*/ 1 w 53"/>
                  <a:gd name="T1" fmla="*/ 11 h 14"/>
                  <a:gd name="T2" fmla="*/ 27 w 53"/>
                  <a:gd name="T3" fmla="*/ 11 h 14"/>
                  <a:gd name="T4" fmla="*/ 52 w 53"/>
                  <a:gd name="T5" fmla="*/ 10 h 14"/>
                  <a:gd name="T6" fmla="*/ 46 w 53"/>
                  <a:gd name="T7" fmla="*/ 4 h 14"/>
                  <a:gd name="T8" fmla="*/ 26 w 53"/>
                  <a:gd name="T9" fmla="*/ 0 h 14"/>
                  <a:gd name="T10" fmla="*/ 7 w 53"/>
                  <a:gd name="T11" fmla="*/ 4 h 14"/>
                  <a:gd name="T12" fmla="*/ 1 w 53"/>
                  <a:gd name="T13" fmla="*/ 11 h 14"/>
                </a:gdLst>
                <a:ahLst/>
                <a:cxnLst>
                  <a:cxn ang="0">
                    <a:pos x="T0" y="T1"/>
                  </a:cxn>
                  <a:cxn ang="0">
                    <a:pos x="T2" y="T3"/>
                  </a:cxn>
                  <a:cxn ang="0">
                    <a:pos x="T4" y="T5"/>
                  </a:cxn>
                  <a:cxn ang="0">
                    <a:pos x="T6" y="T7"/>
                  </a:cxn>
                  <a:cxn ang="0">
                    <a:pos x="T8" y="T9"/>
                  </a:cxn>
                  <a:cxn ang="0">
                    <a:pos x="T10" y="T11"/>
                  </a:cxn>
                  <a:cxn ang="0">
                    <a:pos x="T12" y="T13"/>
                  </a:cxn>
                </a:cxnLst>
                <a:rect l="0" t="0" r="r" b="b"/>
                <a:pathLst>
                  <a:path w="53" h="14">
                    <a:moveTo>
                      <a:pt x="1" y="11"/>
                    </a:moveTo>
                    <a:cubicBezTo>
                      <a:pt x="3" y="14"/>
                      <a:pt x="13" y="11"/>
                      <a:pt x="27" y="11"/>
                    </a:cubicBezTo>
                    <a:cubicBezTo>
                      <a:pt x="40" y="11"/>
                      <a:pt x="51" y="13"/>
                      <a:pt x="52" y="10"/>
                    </a:cubicBezTo>
                    <a:cubicBezTo>
                      <a:pt x="53" y="9"/>
                      <a:pt x="50" y="6"/>
                      <a:pt x="46" y="4"/>
                    </a:cubicBezTo>
                    <a:cubicBezTo>
                      <a:pt x="41" y="1"/>
                      <a:pt x="34" y="0"/>
                      <a:pt x="26" y="0"/>
                    </a:cubicBezTo>
                    <a:cubicBezTo>
                      <a:pt x="18" y="0"/>
                      <a:pt x="12" y="2"/>
                      <a:pt x="7" y="4"/>
                    </a:cubicBezTo>
                    <a:cubicBezTo>
                      <a:pt x="3" y="7"/>
                      <a:pt x="0" y="10"/>
                      <a:pt x="1" y="1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04">
                <a:extLst>
                  <a:ext uri="{FF2B5EF4-FFF2-40B4-BE49-F238E27FC236}">
                    <a16:creationId xmlns:a16="http://schemas.microsoft.com/office/drawing/2014/main" id="{2D77FF8D-498B-43D4-88F4-C0E358DE0170}"/>
                  </a:ext>
                </a:extLst>
              </p:cNvPr>
              <p:cNvSpPr>
                <a:spLocks/>
              </p:cNvSpPr>
              <p:nvPr/>
            </p:nvSpPr>
            <p:spPr bwMode="auto">
              <a:xfrm>
                <a:off x="1865" y="1122"/>
                <a:ext cx="90" cy="40"/>
              </a:xfrm>
              <a:custGeom>
                <a:avLst/>
                <a:gdLst>
                  <a:gd name="T0" fmla="*/ 1 w 38"/>
                  <a:gd name="T1" fmla="*/ 15 h 17"/>
                  <a:gd name="T2" fmla="*/ 19 w 38"/>
                  <a:gd name="T3" fmla="*/ 12 h 17"/>
                  <a:gd name="T4" fmla="*/ 38 w 38"/>
                  <a:gd name="T5" fmla="*/ 9 h 17"/>
                  <a:gd name="T6" fmla="*/ 33 w 38"/>
                  <a:gd name="T7" fmla="*/ 3 h 17"/>
                  <a:gd name="T8" fmla="*/ 18 w 38"/>
                  <a:gd name="T9" fmla="*/ 1 h 17"/>
                  <a:gd name="T10" fmla="*/ 3 w 38"/>
                  <a:gd name="T11" fmla="*/ 8 h 17"/>
                  <a:gd name="T12" fmla="*/ 1 w 38"/>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38" h="17">
                    <a:moveTo>
                      <a:pt x="1" y="15"/>
                    </a:moveTo>
                    <a:cubicBezTo>
                      <a:pt x="3" y="17"/>
                      <a:pt x="10" y="13"/>
                      <a:pt x="19" y="12"/>
                    </a:cubicBezTo>
                    <a:cubicBezTo>
                      <a:pt x="28" y="10"/>
                      <a:pt x="36" y="12"/>
                      <a:pt x="38" y="9"/>
                    </a:cubicBezTo>
                    <a:cubicBezTo>
                      <a:pt x="38" y="7"/>
                      <a:pt x="37" y="5"/>
                      <a:pt x="33" y="3"/>
                    </a:cubicBezTo>
                    <a:cubicBezTo>
                      <a:pt x="30" y="1"/>
                      <a:pt x="24" y="0"/>
                      <a:pt x="18" y="1"/>
                    </a:cubicBezTo>
                    <a:cubicBezTo>
                      <a:pt x="11" y="2"/>
                      <a:pt x="6" y="5"/>
                      <a:pt x="3" y="8"/>
                    </a:cubicBezTo>
                    <a:cubicBezTo>
                      <a:pt x="0" y="11"/>
                      <a:pt x="0" y="13"/>
                      <a:pt x="1" y="1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05">
                <a:extLst>
                  <a:ext uri="{FF2B5EF4-FFF2-40B4-BE49-F238E27FC236}">
                    <a16:creationId xmlns:a16="http://schemas.microsoft.com/office/drawing/2014/main" id="{B74164DE-4815-4504-B10C-C388519A9087}"/>
                  </a:ext>
                </a:extLst>
              </p:cNvPr>
              <p:cNvSpPr>
                <a:spLocks/>
              </p:cNvSpPr>
              <p:nvPr/>
            </p:nvSpPr>
            <p:spPr bwMode="auto">
              <a:xfrm>
                <a:off x="1858" y="780"/>
                <a:ext cx="655" cy="458"/>
              </a:xfrm>
              <a:custGeom>
                <a:avLst/>
                <a:gdLst>
                  <a:gd name="T0" fmla="*/ 7 w 276"/>
                  <a:gd name="T1" fmla="*/ 63 h 193"/>
                  <a:gd name="T2" fmla="*/ 23 w 276"/>
                  <a:gd name="T3" fmla="*/ 103 h 193"/>
                  <a:gd name="T4" fmla="*/ 67 w 276"/>
                  <a:gd name="T5" fmla="*/ 103 h 193"/>
                  <a:gd name="T6" fmla="*/ 70 w 276"/>
                  <a:gd name="T7" fmla="*/ 123 h 193"/>
                  <a:gd name="T8" fmla="*/ 91 w 276"/>
                  <a:gd name="T9" fmla="*/ 129 h 193"/>
                  <a:gd name="T10" fmla="*/ 130 w 276"/>
                  <a:gd name="T11" fmla="*/ 107 h 193"/>
                  <a:gd name="T12" fmla="*/ 154 w 276"/>
                  <a:gd name="T13" fmla="*/ 134 h 193"/>
                  <a:gd name="T14" fmla="*/ 190 w 276"/>
                  <a:gd name="T15" fmla="*/ 131 h 193"/>
                  <a:gd name="T16" fmla="*/ 187 w 276"/>
                  <a:gd name="T17" fmla="*/ 173 h 193"/>
                  <a:gd name="T18" fmla="*/ 226 w 276"/>
                  <a:gd name="T19" fmla="*/ 189 h 193"/>
                  <a:gd name="T20" fmla="*/ 254 w 276"/>
                  <a:gd name="T21" fmla="*/ 158 h 193"/>
                  <a:gd name="T22" fmla="*/ 274 w 276"/>
                  <a:gd name="T23" fmla="*/ 128 h 193"/>
                  <a:gd name="T24" fmla="*/ 262 w 276"/>
                  <a:gd name="T25" fmla="*/ 94 h 193"/>
                  <a:gd name="T26" fmla="*/ 275 w 276"/>
                  <a:gd name="T27" fmla="*/ 73 h 193"/>
                  <a:gd name="T28" fmla="*/ 270 w 276"/>
                  <a:gd name="T29" fmla="*/ 49 h 193"/>
                  <a:gd name="T30" fmla="*/ 226 w 276"/>
                  <a:gd name="T31" fmla="*/ 7 h 193"/>
                  <a:gd name="T32" fmla="*/ 169 w 276"/>
                  <a:gd name="T33" fmla="*/ 22 h 193"/>
                  <a:gd name="T34" fmla="*/ 164 w 276"/>
                  <a:gd name="T35" fmla="*/ 27 h 193"/>
                  <a:gd name="T36" fmla="*/ 155 w 276"/>
                  <a:gd name="T37" fmla="*/ 24 h 193"/>
                  <a:gd name="T38" fmla="*/ 119 w 276"/>
                  <a:gd name="T39" fmla="*/ 3 h 193"/>
                  <a:gd name="T40" fmla="*/ 78 w 276"/>
                  <a:gd name="T41" fmla="*/ 28 h 193"/>
                  <a:gd name="T42" fmla="*/ 27 w 276"/>
                  <a:gd name="T43" fmla="*/ 12 h 193"/>
                  <a:gd name="T44" fmla="*/ 11 w 276"/>
                  <a:gd name="T45"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6" h="193">
                    <a:moveTo>
                      <a:pt x="7" y="63"/>
                    </a:moveTo>
                    <a:cubicBezTo>
                      <a:pt x="3" y="78"/>
                      <a:pt x="10" y="95"/>
                      <a:pt x="23" y="103"/>
                    </a:cubicBezTo>
                    <a:cubicBezTo>
                      <a:pt x="36" y="112"/>
                      <a:pt x="54" y="112"/>
                      <a:pt x="67" y="103"/>
                    </a:cubicBezTo>
                    <a:cubicBezTo>
                      <a:pt x="62" y="109"/>
                      <a:pt x="64" y="118"/>
                      <a:pt x="70" y="123"/>
                    </a:cubicBezTo>
                    <a:cubicBezTo>
                      <a:pt x="75" y="128"/>
                      <a:pt x="83" y="129"/>
                      <a:pt x="91" y="129"/>
                    </a:cubicBezTo>
                    <a:cubicBezTo>
                      <a:pt x="106" y="128"/>
                      <a:pt x="121" y="120"/>
                      <a:pt x="130" y="107"/>
                    </a:cubicBezTo>
                    <a:cubicBezTo>
                      <a:pt x="134" y="119"/>
                      <a:pt x="143" y="130"/>
                      <a:pt x="154" y="134"/>
                    </a:cubicBezTo>
                    <a:cubicBezTo>
                      <a:pt x="166" y="139"/>
                      <a:pt x="180" y="138"/>
                      <a:pt x="190" y="131"/>
                    </a:cubicBezTo>
                    <a:cubicBezTo>
                      <a:pt x="181" y="143"/>
                      <a:pt x="179" y="160"/>
                      <a:pt x="187" y="173"/>
                    </a:cubicBezTo>
                    <a:cubicBezTo>
                      <a:pt x="195" y="186"/>
                      <a:pt x="211" y="193"/>
                      <a:pt x="226" y="189"/>
                    </a:cubicBezTo>
                    <a:cubicBezTo>
                      <a:pt x="241" y="186"/>
                      <a:pt x="253" y="173"/>
                      <a:pt x="254" y="158"/>
                    </a:cubicBezTo>
                    <a:cubicBezTo>
                      <a:pt x="265" y="152"/>
                      <a:pt x="273" y="140"/>
                      <a:pt x="274" y="128"/>
                    </a:cubicBezTo>
                    <a:cubicBezTo>
                      <a:pt x="276" y="116"/>
                      <a:pt x="271" y="103"/>
                      <a:pt x="262" y="94"/>
                    </a:cubicBezTo>
                    <a:cubicBezTo>
                      <a:pt x="270" y="90"/>
                      <a:pt x="275" y="82"/>
                      <a:pt x="275" y="73"/>
                    </a:cubicBezTo>
                    <a:cubicBezTo>
                      <a:pt x="276" y="65"/>
                      <a:pt x="273" y="57"/>
                      <a:pt x="270" y="49"/>
                    </a:cubicBezTo>
                    <a:cubicBezTo>
                      <a:pt x="261" y="30"/>
                      <a:pt x="245" y="14"/>
                      <a:pt x="226" y="7"/>
                    </a:cubicBezTo>
                    <a:cubicBezTo>
                      <a:pt x="206" y="1"/>
                      <a:pt x="182" y="6"/>
                      <a:pt x="169" y="22"/>
                    </a:cubicBezTo>
                    <a:cubicBezTo>
                      <a:pt x="168" y="24"/>
                      <a:pt x="166" y="26"/>
                      <a:pt x="164" y="27"/>
                    </a:cubicBezTo>
                    <a:cubicBezTo>
                      <a:pt x="161" y="28"/>
                      <a:pt x="158" y="26"/>
                      <a:pt x="155" y="24"/>
                    </a:cubicBezTo>
                    <a:cubicBezTo>
                      <a:pt x="144" y="15"/>
                      <a:pt x="133" y="5"/>
                      <a:pt x="119" y="3"/>
                    </a:cubicBezTo>
                    <a:cubicBezTo>
                      <a:pt x="102" y="0"/>
                      <a:pt x="84" y="11"/>
                      <a:pt x="78" y="28"/>
                    </a:cubicBezTo>
                    <a:cubicBezTo>
                      <a:pt x="67" y="13"/>
                      <a:pt x="45" y="5"/>
                      <a:pt x="27" y="12"/>
                    </a:cubicBezTo>
                    <a:cubicBezTo>
                      <a:pt x="10" y="20"/>
                      <a:pt x="0" y="44"/>
                      <a:pt x="11" y="6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Freeform 207">
              <a:extLst>
                <a:ext uri="{FF2B5EF4-FFF2-40B4-BE49-F238E27FC236}">
                  <a16:creationId xmlns:a16="http://schemas.microsoft.com/office/drawing/2014/main" id="{C326CC8C-8DD2-4038-B61C-2847F760AC6F}"/>
                </a:ext>
              </a:extLst>
            </p:cNvPr>
            <p:cNvSpPr>
              <a:spLocks/>
            </p:cNvSpPr>
            <p:nvPr/>
          </p:nvSpPr>
          <p:spPr bwMode="auto">
            <a:xfrm>
              <a:off x="2371" y="1107"/>
              <a:ext cx="109" cy="226"/>
            </a:xfrm>
            <a:custGeom>
              <a:avLst/>
              <a:gdLst>
                <a:gd name="T0" fmla="*/ 0 w 46"/>
                <a:gd name="T1" fmla="*/ 34 h 95"/>
                <a:gd name="T2" fmla="*/ 15 w 46"/>
                <a:gd name="T3" fmla="*/ 81 h 95"/>
                <a:gd name="T4" fmla="*/ 30 w 46"/>
                <a:gd name="T5" fmla="*/ 94 h 95"/>
                <a:gd name="T6" fmla="*/ 44 w 46"/>
                <a:gd name="T7" fmla="*/ 84 h 95"/>
                <a:gd name="T8" fmla="*/ 45 w 46"/>
                <a:gd name="T9" fmla="*/ 65 h 95"/>
                <a:gd name="T10" fmla="*/ 29 w 46"/>
                <a:gd name="T11" fmla="*/ 0 h 95"/>
              </a:gdLst>
              <a:ahLst/>
              <a:cxnLst>
                <a:cxn ang="0">
                  <a:pos x="T0" y="T1"/>
                </a:cxn>
                <a:cxn ang="0">
                  <a:pos x="T2" y="T3"/>
                </a:cxn>
                <a:cxn ang="0">
                  <a:pos x="T4" y="T5"/>
                </a:cxn>
                <a:cxn ang="0">
                  <a:pos x="T6" y="T7"/>
                </a:cxn>
                <a:cxn ang="0">
                  <a:pos x="T8" y="T9"/>
                </a:cxn>
                <a:cxn ang="0">
                  <a:pos x="T10" y="T11"/>
                </a:cxn>
              </a:cxnLst>
              <a:rect l="0" t="0" r="r" b="b"/>
              <a:pathLst>
                <a:path w="46" h="95">
                  <a:moveTo>
                    <a:pt x="0" y="34"/>
                  </a:moveTo>
                  <a:cubicBezTo>
                    <a:pt x="3" y="50"/>
                    <a:pt x="8" y="66"/>
                    <a:pt x="15" y="81"/>
                  </a:cubicBezTo>
                  <a:cubicBezTo>
                    <a:pt x="18" y="87"/>
                    <a:pt x="23" y="94"/>
                    <a:pt x="30" y="94"/>
                  </a:cubicBezTo>
                  <a:cubicBezTo>
                    <a:pt x="36" y="95"/>
                    <a:pt x="42" y="90"/>
                    <a:pt x="44" y="84"/>
                  </a:cubicBezTo>
                  <a:cubicBezTo>
                    <a:pt x="46" y="78"/>
                    <a:pt x="46" y="71"/>
                    <a:pt x="45" y="65"/>
                  </a:cubicBezTo>
                  <a:cubicBezTo>
                    <a:pt x="42" y="43"/>
                    <a:pt x="35" y="21"/>
                    <a:pt x="29"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208">
              <a:extLst>
                <a:ext uri="{FF2B5EF4-FFF2-40B4-BE49-F238E27FC236}">
                  <a16:creationId xmlns:a16="http://schemas.microsoft.com/office/drawing/2014/main" id="{EC096E97-F9E3-4CBA-8690-018F9A375819}"/>
                </a:ext>
              </a:extLst>
            </p:cNvPr>
            <p:cNvSpPr>
              <a:spLocks/>
            </p:cNvSpPr>
            <p:nvPr/>
          </p:nvSpPr>
          <p:spPr bwMode="auto">
            <a:xfrm>
              <a:off x="2418" y="1183"/>
              <a:ext cx="119" cy="193"/>
            </a:xfrm>
            <a:custGeom>
              <a:avLst/>
              <a:gdLst>
                <a:gd name="T0" fmla="*/ 0 w 50"/>
                <a:gd name="T1" fmla="*/ 19 h 81"/>
                <a:gd name="T2" fmla="*/ 44 w 50"/>
                <a:gd name="T3" fmla="*/ 40 h 81"/>
                <a:gd name="T4" fmla="*/ 7 w 50"/>
                <a:gd name="T5" fmla="*/ 77 h 81"/>
                <a:gd name="T6" fmla="*/ 0 w 50"/>
                <a:gd name="T7" fmla="*/ 19 h 81"/>
              </a:gdLst>
              <a:ahLst/>
              <a:cxnLst>
                <a:cxn ang="0">
                  <a:pos x="T0" y="T1"/>
                </a:cxn>
                <a:cxn ang="0">
                  <a:pos x="T2" y="T3"/>
                </a:cxn>
                <a:cxn ang="0">
                  <a:pos x="T4" y="T5"/>
                </a:cxn>
                <a:cxn ang="0">
                  <a:pos x="T6" y="T7"/>
                </a:cxn>
              </a:cxnLst>
              <a:rect l="0" t="0" r="r" b="b"/>
              <a:pathLst>
                <a:path w="50" h="81">
                  <a:moveTo>
                    <a:pt x="0" y="19"/>
                  </a:moveTo>
                  <a:cubicBezTo>
                    <a:pt x="1" y="18"/>
                    <a:pt x="38" y="0"/>
                    <a:pt x="44" y="40"/>
                  </a:cubicBezTo>
                  <a:cubicBezTo>
                    <a:pt x="50" y="81"/>
                    <a:pt x="8" y="79"/>
                    <a:pt x="7" y="77"/>
                  </a:cubicBezTo>
                  <a:cubicBezTo>
                    <a:pt x="7" y="76"/>
                    <a:pt x="0" y="19"/>
                    <a:pt x="0" y="19"/>
                  </a:cubicBez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9">
              <a:extLst>
                <a:ext uri="{FF2B5EF4-FFF2-40B4-BE49-F238E27FC236}">
                  <a16:creationId xmlns:a16="http://schemas.microsoft.com/office/drawing/2014/main" id="{80BD1C35-E687-434B-A141-37AC9A2B9DD1}"/>
                </a:ext>
              </a:extLst>
            </p:cNvPr>
            <p:cNvSpPr>
              <a:spLocks/>
            </p:cNvSpPr>
            <p:nvPr/>
          </p:nvSpPr>
          <p:spPr bwMode="auto">
            <a:xfrm>
              <a:off x="2456" y="1247"/>
              <a:ext cx="45" cy="86"/>
            </a:xfrm>
            <a:custGeom>
              <a:avLst/>
              <a:gdLst>
                <a:gd name="T0" fmla="*/ 2 w 19"/>
                <a:gd name="T1" fmla="*/ 33 h 36"/>
                <a:gd name="T2" fmla="*/ 4 w 19"/>
                <a:gd name="T3" fmla="*/ 34 h 36"/>
                <a:gd name="T4" fmla="*/ 9 w 19"/>
                <a:gd name="T5" fmla="*/ 33 h 36"/>
                <a:gd name="T6" fmla="*/ 15 w 19"/>
                <a:gd name="T7" fmla="*/ 16 h 36"/>
                <a:gd name="T8" fmla="*/ 12 w 19"/>
                <a:gd name="T9" fmla="*/ 7 h 36"/>
                <a:gd name="T10" fmla="*/ 5 w 19"/>
                <a:gd name="T11" fmla="*/ 2 h 36"/>
                <a:gd name="T12" fmla="*/ 2 w 19"/>
                <a:gd name="T13" fmla="*/ 4 h 36"/>
                <a:gd name="T14" fmla="*/ 1 w 19"/>
                <a:gd name="T15" fmla="*/ 7 h 36"/>
                <a:gd name="T16" fmla="*/ 0 w 19"/>
                <a:gd name="T17" fmla="*/ 4 h 36"/>
                <a:gd name="T18" fmla="*/ 2 w 19"/>
                <a:gd name="T19" fmla="*/ 1 h 36"/>
                <a:gd name="T20" fmla="*/ 5 w 19"/>
                <a:gd name="T21" fmla="*/ 0 h 36"/>
                <a:gd name="T22" fmla="*/ 14 w 19"/>
                <a:gd name="T23" fmla="*/ 5 h 36"/>
                <a:gd name="T24" fmla="*/ 18 w 19"/>
                <a:gd name="T25" fmla="*/ 16 h 36"/>
                <a:gd name="T26" fmla="*/ 10 w 19"/>
                <a:gd name="T27" fmla="*/ 35 h 36"/>
                <a:gd name="T28" fmla="*/ 3 w 19"/>
                <a:gd name="T29" fmla="*/ 35 h 36"/>
                <a:gd name="T30" fmla="*/ 2 w 19"/>
                <a:gd name="T31"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6">
                  <a:moveTo>
                    <a:pt x="2" y="33"/>
                  </a:moveTo>
                  <a:cubicBezTo>
                    <a:pt x="2" y="33"/>
                    <a:pt x="2" y="34"/>
                    <a:pt x="4" y="34"/>
                  </a:cubicBezTo>
                  <a:cubicBezTo>
                    <a:pt x="5" y="34"/>
                    <a:pt x="7" y="34"/>
                    <a:pt x="9" y="33"/>
                  </a:cubicBezTo>
                  <a:cubicBezTo>
                    <a:pt x="13" y="31"/>
                    <a:pt x="16" y="24"/>
                    <a:pt x="15" y="16"/>
                  </a:cubicBezTo>
                  <a:cubicBezTo>
                    <a:pt x="15" y="13"/>
                    <a:pt x="13" y="9"/>
                    <a:pt x="12" y="7"/>
                  </a:cubicBezTo>
                  <a:cubicBezTo>
                    <a:pt x="10" y="4"/>
                    <a:pt x="8" y="2"/>
                    <a:pt x="5" y="2"/>
                  </a:cubicBezTo>
                  <a:cubicBezTo>
                    <a:pt x="3" y="2"/>
                    <a:pt x="2" y="3"/>
                    <a:pt x="2" y="4"/>
                  </a:cubicBezTo>
                  <a:cubicBezTo>
                    <a:pt x="1" y="6"/>
                    <a:pt x="2" y="6"/>
                    <a:pt x="1" y="7"/>
                  </a:cubicBezTo>
                  <a:cubicBezTo>
                    <a:pt x="1" y="7"/>
                    <a:pt x="0" y="6"/>
                    <a:pt x="0" y="4"/>
                  </a:cubicBezTo>
                  <a:cubicBezTo>
                    <a:pt x="0" y="3"/>
                    <a:pt x="1" y="2"/>
                    <a:pt x="2" y="1"/>
                  </a:cubicBezTo>
                  <a:cubicBezTo>
                    <a:pt x="3" y="1"/>
                    <a:pt x="4" y="0"/>
                    <a:pt x="5" y="0"/>
                  </a:cubicBezTo>
                  <a:cubicBezTo>
                    <a:pt x="9" y="0"/>
                    <a:pt x="12" y="2"/>
                    <a:pt x="14" y="5"/>
                  </a:cubicBezTo>
                  <a:cubicBezTo>
                    <a:pt x="16" y="8"/>
                    <a:pt x="17" y="12"/>
                    <a:pt x="18" y="16"/>
                  </a:cubicBezTo>
                  <a:cubicBezTo>
                    <a:pt x="19" y="24"/>
                    <a:pt x="16" y="33"/>
                    <a:pt x="10" y="35"/>
                  </a:cubicBezTo>
                  <a:cubicBezTo>
                    <a:pt x="7" y="36"/>
                    <a:pt x="5" y="36"/>
                    <a:pt x="3" y="35"/>
                  </a:cubicBezTo>
                  <a:cubicBezTo>
                    <a:pt x="2" y="34"/>
                    <a:pt x="2" y="33"/>
                    <a:pt x="2" y="33"/>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0">
              <a:extLst>
                <a:ext uri="{FF2B5EF4-FFF2-40B4-BE49-F238E27FC236}">
                  <a16:creationId xmlns:a16="http://schemas.microsoft.com/office/drawing/2014/main" id="{CA5C5D84-B02A-453B-88C8-B889512A0B3C}"/>
                </a:ext>
              </a:extLst>
            </p:cNvPr>
            <p:cNvSpPr>
              <a:spLocks/>
            </p:cNvSpPr>
            <p:nvPr/>
          </p:nvSpPr>
          <p:spPr bwMode="auto">
            <a:xfrm>
              <a:off x="1784" y="1207"/>
              <a:ext cx="663" cy="183"/>
            </a:xfrm>
            <a:custGeom>
              <a:avLst/>
              <a:gdLst>
                <a:gd name="T0" fmla="*/ 48 w 279"/>
                <a:gd name="T1" fmla="*/ 77 h 77"/>
                <a:gd name="T2" fmla="*/ 22 w 279"/>
                <a:gd name="T3" fmla="*/ 74 h 77"/>
                <a:gd name="T4" fmla="*/ 2 w 279"/>
                <a:gd name="T5" fmla="*/ 32 h 77"/>
                <a:gd name="T6" fmla="*/ 0 w 279"/>
                <a:gd name="T7" fmla="*/ 28 h 77"/>
                <a:gd name="T8" fmla="*/ 4 w 279"/>
                <a:gd name="T9" fmla="*/ 26 h 77"/>
                <a:gd name="T10" fmla="*/ 6 w 279"/>
                <a:gd name="T11" fmla="*/ 31 h 77"/>
                <a:gd name="T12" fmla="*/ 24 w 279"/>
                <a:gd name="T13" fmla="*/ 70 h 77"/>
                <a:gd name="T14" fmla="*/ 87 w 279"/>
                <a:gd name="T15" fmla="*/ 69 h 77"/>
                <a:gd name="T16" fmla="*/ 97 w 279"/>
                <a:gd name="T17" fmla="*/ 25 h 77"/>
                <a:gd name="T18" fmla="*/ 97 w 279"/>
                <a:gd name="T19" fmla="*/ 24 h 77"/>
                <a:gd name="T20" fmla="*/ 117 w 279"/>
                <a:gd name="T21" fmla="*/ 21 h 77"/>
                <a:gd name="T22" fmla="*/ 118 w 279"/>
                <a:gd name="T23" fmla="*/ 22 h 77"/>
                <a:gd name="T24" fmla="*/ 148 w 279"/>
                <a:gd name="T25" fmla="*/ 64 h 77"/>
                <a:gd name="T26" fmla="*/ 206 w 279"/>
                <a:gd name="T27" fmla="*/ 57 h 77"/>
                <a:gd name="T28" fmla="*/ 216 w 279"/>
                <a:gd name="T29" fmla="*/ 6 h 77"/>
                <a:gd name="T30" fmla="*/ 216 w 279"/>
                <a:gd name="T31" fmla="*/ 4 h 77"/>
                <a:gd name="T32" fmla="*/ 279 w 279"/>
                <a:gd name="T33" fmla="*/ 0 h 77"/>
                <a:gd name="T34" fmla="*/ 279 w 279"/>
                <a:gd name="T35" fmla="*/ 4 h 77"/>
                <a:gd name="T36" fmla="*/ 220 w 279"/>
                <a:gd name="T37" fmla="*/ 8 h 77"/>
                <a:gd name="T38" fmla="*/ 210 w 279"/>
                <a:gd name="T39" fmla="*/ 58 h 77"/>
                <a:gd name="T40" fmla="*/ 146 w 279"/>
                <a:gd name="T41" fmla="*/ 68 h 77"/>
                <a:gd name="T42" fmla="*/ 115 w 279"/>
                <a:gd name="T43" fmla="*/ 25 h 77"/>
                <a:gd name="T44" fmla="*/ 100 w 279"/>
                <a:gd name="T45" fmla="*/ 27 h 77"/>
                <a:gd name="T46" fmla="*/ 90 w 279"/>
                <a:gd name="T47" fmla="*/ 72 h 77"/>
                <a:gd name="T48" fmla="*/ 57 w 279"/>
                <a:gd name="T49" fmla="*/ 77 h 77"/>
                <a:gd name="T50" fmla="*/ 48 w 279"/>
                <a:gd name="T5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9" h="77">
                  <a:moveTo>
                    <a:pt x="48" y="77"/>
                  </a:moveTo>
                  <a:cubicBezTo>
                    <a:pt x="38" y="77"/>
                    <a:pt x="26" y="77"/>
                    <a:pt x="22" y="74"/>
                  </a:cubicBezTo>
                  <a:cubicBezTo>
                    <a:pt x="16" y="69"/>
                    <a:pt x="8" y="50"/>
                    <a:pt x="2" y="32"/>
                  </a:cubicBezTo>
                  <a:cubicBezTo>
                    <a:pt x="1" y="30"/>
                    <a:pt x="0" y="28"/>
                    <a:pt x="0" y="28"/>
                  </a:cubicBezTo>
                  <a:cubicBezTo>
                    <a:pt x="4" y="26"/>
                    <a:pt x="4" y="26"/>
                    <a:pt x="4" y="26"/>
                  </a:cubicBezTo>
                  <a:cubicBezTo>
                    <a:pt x="4" y="26"/>
                    <a:pt x="4" y="27"/>
                    <a:pt x="6" y="31"/>
                  </a:cubicBezTo>
                  <a:cubicBezTo>
                    <a:pt x="9" y="40"/>
                    <a:pt x="18" y="66"/>
                    <a:pt x="24" y="70"/>
                  </a:cubicBezTo>
                  <a:cubicBezTo>
                    <a:pt x="31" y="76"/>
                    <a:pt x="83" y="73"/>
                    <a:pt x="87" y="69"/>
                  </a:cubicBezTo>
                  <a:cubicBezTo>
                    <a:pt x="90" y="66"/>
                    <a:pt x="94" y="42"/>
                    <a:pt x="97" y="25"/>
                  </a:cubicBezTo>
                  <a:cubicBezTo>
                    <a:pt x="97" y="24"/>
                    <a:pt x="97" y="24"/>
                    <a:pt x="97" y="24"/>
                  </a:cubicBezTo>
                  <a:cubicBezTo>
                    <a:pt x="117" y="21"/>
                    <a:pt x="117" y="21"/>
                    <a:pt x="117" y="21"/>
                  </a:cubicBezTo>
                  <a:cubicBezTo>
                    <a:pt x="118" y="22"/>
                    <a:pt x="118" y="22"/>
                    <a:pt x="118" y="22"/>
                  </a:cubicBezTo>
                  <a:cubicBezTo>
                    <a:pt x="123" y="32"/>
                    <a:pt x="139" y="60"/>
                    <a:pt x="148" y="64"/>
                  </a:cubicBezTo>
                  <a:cubicBezTo>
                    <a:pt x="160" y="70"/>
                    <a:pt x="204" y="62"/>
                    <a:pt x="206" y="57"/>
                  </a:cubicBezTo>
                  <a:cubicBezTo>
                    <a:pt x="209" y="52"/>
                    <a:pt x="214" y="24"/>
                    <a:pt x="216" y="6"/>
                  </a:cubicBezTo>
                  <a:cubicBezTo>
                    <a:pt x="216" y="4"/>
                    <a:pt x="216" y="4"/>
                    <a:pt x="216" y="4"/>
                  </a:cubicBezTo>
                  <a:cubicBezTo>
                    <a:pt x="279" y="0"/>
                    <a:pt x="279" y="0"/>
                    <a:pt x="279" y="0"/>
                  </a:cubicBezTo>
                  <a:cubicBezTo>
                    <a:pt x="279" y="4"/>
                    <a:pt x="279" y="4"/>
                    <a:pt x="279" y="4"/>
                  </a:cubicBezTo>
                  <a:cubicBezTo>
                    <a:pt x="220" y="8"/>
                    <a:pt x="220" y="8"/>
                    <a:pt x="220" y="8"/>
                  </a:cubicBezTo>
                  <a:cubicBezTo>
                    <a:pt x="219" y="17"/>
                    <a:pt x="213" y="53"/>
                    <a:pt x="210" y="58"/>
                  </a:cubicBezTo>
                  <a:cubicBezTo>
                    <a:pt x="205" y="66"/>
                    <a:pt x="159" y="74"/>
                    <a:pt x="146" y="68"/>
                  </a:cubicBezTo>
                  <a:cubicBezTo>
                    <a:pt x="135" y="63"/>
                    <a:pt x="119" y="32"/>
                    <a:pt x="115" y="25"/>
                  </a:cubicBezTo>
                  <a:cubicBezTo>
                    <a:pt x="100" y="27"/>
                    <a:pt x="100" y="27"/>
                    <a:pt x="100" y="27"/>
                  </a:cubicBezTo>
                  <a:cubicBezTo>
                    <a:pt x="99" y="37"/>
                    <a:pt x="94" y="67"/>
                    <a:pt x="90" y="72"/>
                  </a:cubicBezTo>
                  <a:cubicBezTo>
                    <a:pt x="86" y="76"/>
                    <a:pt x="60" y="77"/>
                    <a:pt x="57" y="77"/>
                  </a:cubicBezTo>
                  <a:cubicBezTo>
                    <a:pt x="55" y="77"/>
                    <a:pt x="51" y="77"/>
                    <a:pt x="48" y="77"/>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1">
              <a:extLst>
                <a:ext uri="{FF2B5EF4-FFF2-40B4-BE49-F238E27FC236}">
                  <a16:creationId xmlns:a16="http://schemas.microsoft.com/office/drawing/2014/main" id="{C1C93C1B-CCE3-402A-9AD5-AA4380EDA765}"/>
                </a:ext>
              </a:extLst>
            </p:cNvPr>
            <p:cNvSpPr>
              <a:spLocks/>
            </p:cNvSpPr>
            <p:nvPr/>
          </p:nvSpPr>
          <p:spPr bwMode="auto">
            <a:xfrm>
              <a:off x="2057" y="1183"/>
              <a:ext cx="250" cy="91"/>
            </a:xfrm>
            <a:custGeom>
              <a:avLst/>
              <a:gdLst>
                <a:gd name="T0" fmla="*/ 4 w 105"/>
                <a:gd name="T1" fmla="*/ 38 h 38"/>
                <a:gd name="T2" fmla="*/ 0 w 105"/>
                <a:gd name="T3" fmla="*/ 31 h 38"/>
                <a:gd name="T4" fmla="*/ 105 w 105"/>
                <a:gd name="T5" fmla="*/ 14 h 38"/>
                <a:gd name="T6" fmla="*/ 102 w 105"/>
                <a:gd name="T7" fmla="*/ 21 h 38"/>
                <a:gd name="T8" fmla="*/ 4 w 105"/>
                <a:gd name="T9" fmla="*/ 38 h 38"/>
              </a:gdLst>
              <a:ahLst/>
              <a:cxnLst>
                <a:cxn ang="0">
                  <a:pos x="T0" y="T1"/>
                </a:cxn>
                <a:cxn ang="0">
                  <a:pos x="T2" y="T3"/>
                </a:cxn>
                <a:cxn ang="0">
                  <a:pos x="T4" y="T5"/>
                </a:cxn>
                <a:cxn ang="0">
                  <a:pos x="T6" y="T7"/>
                </a:cxn>
                <a:cxn ang="0">
                  <a:pos x="T8" y="T9"/>
                </a:cxn>
              </a:cxnLst>
              <a:rect l="0" t="0" r="r" b="b"/>
              <a:pathLst>
                <a:path w="105" h="38">
                  <a:moveTo>
                    <a:pt x="4" y="38"/>
                  </a:moveTo>
                  <a:cubicBezTo>
                    <a:pt x="0" y="31"/>
                    <a:pt x="0" y="31"/>
                    <a:pt x="0" y="31"/>
                  </a:cubicBezTo>
                  <a:cubicBezTo>
                    <a:pt x="25" y="13"/>
                    <a:pt x="72" y="0"/>
                    <a:pt x="105" y="14"/>
                  </a:cubicBezTo>
                  <a:cubicBezTo>
                    <a:pt x="102" y="21"/>
                    <a:pt x="102" y="21"/>
                    <a:pt x="102" y="21"/>
                  </a:cubicBezTo>
                  <a:cubicBezTo>
                    <a:pt x="73" y="9"/>
                    <a:pt x="28" y="20"/>
                    <a:pt x="4" y="38"/>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2">
              <a:extLst>
                <a:ext uri="{FF2B5EF4-FFF2-40B4-BE49-F238E27FC236}">
                  <a16:creationId xmlns:a16="http://schemas.microsoft.com/office/drawing/2014/main" id="{EF41B3AD-3DB8-4FE1-9ECA-17005A3271DB}"/>
                </a:ext>
              </a:extLst>
            </p:cNvPr>
            <p:cNvSpPr>
              <a:spLocks/>
            </p:cNvSpPr>
            <p:nvPr/>
          </p:nvSpPr>
          <p:spPr bwMode="auto">
            <a:xfrm>
              <a:off x="1782" y="1224"/>
              <a:ext cx="242" cy="59"/>
            </a:xfrm>
            <a:custGeom>
              <a:avLst/>
              <a:gdLst>
                <a:gd name="T0" fmla="*/ 4 w 102"/>
                <a:gd name="T1" fmla="*/ 25 h 25"/>
                <a:gd name="T2" fmla="*/ 0 w 102"/>
                <a:gd name="T3" fmla="*/ 18 h 25"/>
                <a:gd name="T4" fmla="*/ 102 w 102"/>
                <a:gd name="T5" fmla="*/ 16 h 25"/>
                <a:gd name="T6" fmla="*/ 98 w 102"/>
                <a:gd name="T7" fmla="*/ 23 h 25"/>
                <a:gd name="T8" fmla="*/ 4 w 102"/>
                <a:gd name="T9" fmla="*/ 25 h 25"/>
              </a:gdLst>
              <a:ahLst/>
              <a:cxnLst>
                <a:cxn ang="0">
                  <a:pos x="T0" y="T1"/>
                </a:cxn>
                <a:cxn ang="0">
                  <a:pos x="T2" y="T3"/>
                </a:cxn>
                <a:cxn ang="0">
                  <a:pos x="T4" y="T5"/>
                </a:cxn>
                <a:cxn ang="0">
                  <a:pos x="T6" y="T7"/>
                </a:cxn>
                <a:cxn ang="0">
                  <a:pos x="T8" y="T9"/>
                </a:cxn>
              </a:cxnLst>
              <a:rect l="0" t="0" r="r" b="b"/>
              <a:pathLst>
                <a:path w="102" h="25">
                  <a:moveTo>
                    <a:pt x="4" y="25"/>
                  </a:moveTo>
                  <a:cubicBezTo>
                    <a:pt x="0" y="18"/>
                    <a:pt x="0" y="18"/>
                    <a:pt x="0" y="18"/>
                  </a:cubicBezTo>
                  <a:cubicBezTo>
                    <a:pt x="32" y="1"/>
                    <a:pt x="74" y="0"/>
                    <a:pt x="102" y="16"/>
                  </a:cubicBezTo>
                  <a:cubicBezTo>
                    <a:pt x="98" y="23"/>
                    <a:pt x="98" y="23"/>
                    <a:pt x="98" y="23"/>
                  </a:cubicBezTo>
                  <a:cubicBezTo>
                    <a:pt x="73" y="8"/>
                    <a:pt x="33" y="9"/>
                    <a:pt x="4" y="25"/>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3">
              <a:extLst>
                <a:ext uri="{FF2B5EF4-FFF2-40B4-BE49-F238E27FC236}">
                  <a16:creationId xmlns:a16="http://schemas.microsoft.com/office/drawing/2014/main" id="{1881996C-0FC7-4C87-883F-2373530CDFDC}"/>
                </a:ext>
              </a:extLst>
            </p:cNvPr>
            <p:cNvSpPr>
              <a:spLocks/>
            </p:cNvSpPr>
            <p:nvPr/>
          </p:nvSpPr>
          <p:spPr bwMode="auto">
            <a:xfrm>
              <a:off x="2447" y="1271"/>
              <a:ext cx="85" cy="121"/>
            </a:xfrm>
            <a:custGeom>
              <a:avLst/>
              <a:gdLst>
                <a:gd name="T0" fmla="*/ 19 w 36"/>
                <a:gd name="T1" fmla="*/ 4 h 51"/>
                <a:gd name="T2" fmla="*/ 4 w 36"/>
                <a:gd name="T3" fmla="*/ 4 h 51"/>
                <a:gd name="T4" fmla="*/ 1 w 36"/>
                <a:gd name="T5" fmla="*/ 13 h 51"/>
                <a:gd name="T6" fmla="*/ 8 w 36"/>
                <a:gd name="T7" fmla="*/ 20 h 51"/>
                <a:gd name="T8" fmla="*/ 14 w 36"/>
                <a:gd name="T9" fmla="*/ 21 h 51"/>
                <a:gd name="T10" fmla="*/ 17 w 36"/>
                <a:gd name="T11" fmla="*/ 26 h 51"/>
                <a:gd name="T12" fmla="*/ 16 w 36"/>
                <a:gd name="T13" fmla="*/ 33 h 51"/>
                <a:gd name="T14" fmla="*/ 17 w 36"/>
                <a:gd name="T15" fmla="*/ 47 h 51"/>
                <a:gd name="T16" fmla="*/ 19 w 36"/>
                <a:gd name="T17" fmla="*/ 50 h 51"/>
                <a:gd name="T18" fmla="*/ 22 w 36"/>
                <a:gd name="T19" fmla="*/ 51 h 51"/>
                <a:gd name="T20" fmla="*/ 31 w 36"/>
                <a:gd name="T21" fmla="*/ 46 h 51"/>
                <a:gd name="T22" fmla="*/ 35 w 36"/>
                <a:gd name="T23" fmla="*/ 36 h 51"/>
                <a:gd name="T24" fmla="*/ 35 w 36"/>
                <a:gd name="T25" fmla="*/ 20 h 51"/>
                <a:gd name="T26" fmla="*/ 32 w 36"/>
                <a:gd name="T27" fmla="*/ 10 h 51"/>
                <a:gd name="T28" fmla="*/ 11 w 36"/>
                <a:gd name="T29"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51">
                  <a:moveTo>
                    <a:pt x="19" y="4"/>
                  </a:moveTo>
                  <a:cubicBezTo>
                    <a:pt x="15" y="1"/>
                    <a:pt x="9" y="0"/>
                    <a:pt x="4" y="4"/>
                  </a:cubicBezTo>
                  <a:cubicBezTo>
                    <a:pt x="2" y="6"/>
                    <a:pt x="0" y="10"/>
                    <a:pt x="1" y="13"/>
                  </a:cubicBezTo>
                  <a:cubicBezTo>
                    <a:pt x="2" y="17"/>
                    <a:pt x="5" y="19"/>
                    <a:pt x="8" y="20"/>
                  </a:cubicBezTo>
                  <a:cubicBezTo>
                    <a:pt x="10" y="20"/>
                    <a:pt x="12" y="20"/>
                    <a:pt x="14" y="21"/>
                  </a:cubicBezTo>
                  <a:cubicBezTo>
                    <a:pt x="16" y="22"/>
                    <a:pt x="17" y="24"/>
                    <a:pt x="17" y="26"/>
                  </a:cubicBezTo>
                  <a:cubicBezTo>
                    <a:pt x="17" y="28"/>
                    <a:pt x="16" y="30"/>
                    <a:pt x="16" y="33"/>
                  </a:cubicBezTo>
                  <a:cubicBezTo>
                    <a:pt x="15" y="37"/>
                    <a:pt x="16" y="42"/>
                    <a:pt x="17" y="47"/>
                  </a:cubicBezTo>
                  <a:cubicBezTo>
                    <a:pt x="18" y="48"/>
                    <a:pt x="18" y="49"/>
                    <a:pt x="19" y="50"/>
                  </a:cubicBezTo>
                  <a:cubicBezTo>
                    <a:pt x="20" y="51"/>
                    <a:pt x="21" y="51"/>
                    <a:pt x="22" y="51"/>
                  </a:cubicBezTo>
                  <a:cubicBezTo>
                    <a:pt x="26" y="51"/>
                    <a:pt x="29" y="49"/>
                    <a:pt x="31" y="46"/>
                  </a:cubicBezTo>
                  <a:cubicBezTo>
                    <a:pt x="33" y="43"/>
                    <a:pt x="34" y="40"/>
                    <a:pt x="35" y="36"/>
                  </a:cubicBezTo>
                  <a:cubicBezTo>
                    <a:pt x="36" y="31"/>
                    <a:pt x="36" y="25"/>
                    <a:pt x="35" y="20"/>
                  </a:cubicBezTo>
                  <a:cubicBezTo>
                    <a:pt x="35" y="16"/>
                    <a:pt x="34" y="13"/>
                    <a:pt x="32" y="10"/>
                  </a:cubicBezTo>
                  <a:cubicBezTo>
                    <a:pt x="29" y="6"/>
                    <a:pt x="17" y="2"/>
                    <a:pt x="11" y="2"/>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4">
              <a:extLst>
                <a:ext uri="{FF2B5EF4-FFF2-40B4-BE49-F238E27FC236}">
                  <a16:creationId xmlns:a16="http://schemas.microsoft.com/office/drawing/2014/main" id="{5F2B98A4-D57D-4828-B7F8-1017ACB3B79C}"/>
                </a:ext>
              </a:extLst>
            </p:cNvPr>
            <p:cNvSpPr>
              <a:spLocks/>
            </p:cNvSpPr>
            <p:nvPr/>
          </p:nvSpPr>
          <p:spPr bwMode="auto">
            <a:xfrm>
              <a:off x="1808" y="713"/>
              <a:ext cx="361" cy="309"/>
            </a:xfrm>
            <a:custGeom>
              <a:avLst/>
              <a:gdLst>
                <a:gd name="T0" fmla="*/ 152 w 152"/>
                <a:gd name="T1" fmla="*/ 127 h 130"/>
                <a:gd name="T2" fmla="*/ 151 w 152"/>
                <a:gd name="T3" fmla="*/ 127 h 130"/>
                <a:gd name="T4" fmla="*/ 147 w 152"/>
                <a:gd name="T5" fmla="*/ 129 h 130"/>
                <a:gd name="T6" fmla="*/ 133 w 152"/>
                <a:gd name="T7" fmla="*/ 130 h 130"/>
                <a:gd name="T8" fmla="*/ 123 w 152"/>
                <a:gd name="T9" fmla="*/ 129 h 130"/>
                <a:gd name="T10" fmla="*/ 112 w 152"/>
                <a:gd name="T11" fmla="*/ 123 h 130"/>
                <a:gd name="T12" fmla="*/ 103 w 152"/>
                <a:gd name="T13" fmla="*/ 112 h 130"/>
                <a:gd name="T14" fmla="*/ 102 w 152"/>
                <a:gd name="T15" fmla="*/ 96 h 130"/>
                <a:gd name="T16" fmla="*/ 104 w 152"/>
                <a:gd name="T17" fmla="*/ 97 h 130"/>
                <a:gd name="T18" fmla="*/ 72 w 152"/>
                <a:gd name="T19" fmla="*/ 111 h 130"/>
                <a:gd name="T20" fmla="*/ 53 w 152"/>
                <a:gd name="T21" fmla="*/ 110 h 130"/>
                <a:gd name="T22" fmla="*/ 44 w 152"/>
                <a:gd name="T23" fmla="*/ 106 h 130"/>
                <a:gd name="T24" fmla="*/ 37 w 152"/>
                <a:gd name="T25" fmla="*/ 98 h 130"/>
                <a:gd name="T26" fmla="*/ 35 w 152"/>
                <a:gd name="T27" fmla="*/ 87 h 130"/>
                <a:gd name="T28" fmla="*/ 36 w 152"/>
                <a:gd name="T29" fmla="*/ 75 h 130"/>
                <a:gd name="T30" fmla="*/ 39 w 152"/>
                <a:gd name="T31" fmla="*/ 64 h 130"/>
                <a:gd name="T32" fmla="*/ 47 w 152"/>
                <a:gd name="T33" fmla="*/ 57 h 130"/>
                <a:gd name="T34" fmla="*/ 47 w 152"/>
                <a:gd name="T35" fmla="*/ 59 h 130"/>
                <a:gd name="T36" fmla="*/ 26 w 152"/>
                <a:gd name="T37" fmla="*/ 60 h 130"/>
                <a:gd name="T38" fmla="*/ 9 w 152"/>
                <a:gd name="T39" fmla="*/ 51 h 130"/>
                <a:gd name="T40" fmla="*/ 1 w 152"/>
                <a:gd name="T41" fmla="*/ 36 h 130"/>
                <a:gd name="T42" fmla="*/ 2 w 152"/>
                <a:gd name="T43" fmla="*/ 21 h 130"/>
                <a:gd name="T44" fmla="*/ 13 w 152"/>
                <a:gd name="T45" fmla="*/ 3 h 130"/>
                <a:gd name="T46" fmla="*/ 19 w 152"/>
                <a:gd name="T47" fmla="*/ 0 h 130"/>
                <a:gd name="T48" fmla="*/ 13 w 152"/>
                <a:gd name="T49" fmla="*/ 4 h 130"/>
                <a:gd name="T50" fmla="*/ 3 w 152"/>
                <a:gd name="T51" fmla="*/ 21 h 130"/>
                <a:gd name="T52" fmla="*/ 3 w 152"/>
                <a:gd name="T53" fmla="*/ 35 h 130"/>
                <a:gd name="T54" fmla="*/ 11 w 152"/>
                <a:gd name="T55" fmla="*/ 50 h 130"/>
                <a:gd name="T56" fmla="*/ 27 w 152"/>
                <a:gd name="T57" fmla="*/ 59 h 130"/>
                <a:gd name="T58" fmla="*/ 47 w 152"/>
                <a:gd name="T59" fmla="*/ 57 h 130"/>
                <a:gd name="T60" fmla="*/ 47 w 152"/>
                <a:gd name="T61" fmla="*/ 59 h 130"/>
                <a:gd name="T62" fmla="*/ 40 w 152"/>
                <a:gd name="T63" fmla="*/ 65 h 130"/>
                <a:gd name="T64" fmla="*/ 38 w 152"/>
                <a:gd name="T65" fmla="*/ 75 h 130"/>
                <a:gd name="T66" fmla="*/ 39 w 152"/>
                <a:gd name="T67" fmla="*/ 97 h 130"/>
                <a:gd name="T68" fmla="*/ 54 w 152"/>
                <a:gd name="T69" fmla="*/ 108 h 130"/>
                <a:gd name="T70" fmla="*/ 72 w 152"/>
                <a:gd name="T71" fmla="*/ 109 h 130"/>
                <a:gd name="T72" fmla="*/ 103 w 152"/>
                <a:gd name="T73" fmla="*/ 96 h 130"/>
                <a:gd name="T74" fmla="*/ 105 w 152"/>
                <a:gd name="T75" fmla="*/ 94 h 130"/>
                <a:gd name="T76" fmla="*/ 104 w 152"/>
                <a:gd name="T77" fmla="*/ 97 h 130"/>
                <a:gd name="T78" fmla="*/ 105 w 152"/>
                <a:gd name="T79" fmla="*/ 111 h 130"/>
                <a:gd name="T80" fmla="*/ 112 w 152"/>
                <a:gd name="T81" fmla="*/ 122 h 130"/>
                <a:gd name="T82" fmla="*/ 123 w 152"/>
                <a:gd name="T83" fmla="*/ 128 h 130"/>
                <a:gd name="T84" fmla="*/ 133 w 152"/>
                <a:gd name="T85" fmla="*/ 129 h 130"/>
                <a:gd name="T86" fmla="*/ 147 w 152"/>
                <a:gd name="T87" fmla="*/ 128 h 130"/>
                <a:gd name="T88" fmla="*/ 152 w 152"/>
                <a:gd name="T89"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2" h="130">
                  <a:moveTo>
                    <a:pt x="152" y="127"/>
                  </a:moveTo>
                  <a:cubicBezTo>
                    <a:pt x="152" y="127"/>
                    <a:pt x="152" y="127"/>
                    <a:pt x="151" y="127"/>
                  </a:cubicBezTo>
                  <a:cubicBezTo>
                    <a:pt x="150" y="128"/>
                    <a:pt x="149" y="128"/>
                    <a:pt x="147" y="129"/>
                  </a:cubicBezTo>
                  <a:cubicBezTo>
                    <a:pt x="144" y="129"/>
                    <a:pt x="139" y="130"/>
                    <a:pt x="133" y="130"/>
                  </a:cubicBezTo>
                  <a:cubicBezTo>
                    <a:pt x="130" y="130"/>
                    <a:pt x="126" y="130"/>
                    <a:pt x="123" y="129"/>
                  </a:cubicBezTo>
                  <a:cubicBezTo>
                    <a:pt x="119" y="128"/>
                    <a:pt x="115" y="126"/>
                    <a:pt x="112" y="123"/>
                  </a:cubicBezTo>
                  <a:cubicBezTo>
                    <a:pt x="108" y="121"/>
                    <a:pt x="105" y="117"/>
                    <a:pt x="103" y="112"/>
                  </a:cubicBezTo>
                  <a:cubicBezTo>
                    <a:pt x="101" y="107"/>
                    <a:pt x="100" y="102"/>
                    <a:pt x="102" y="96"/>
                  </a:cubicBezTo>
                  <a:cubicBezTo>
                    <a:pt x="104" y="97"/>
                    <a:pt x="104" y="97"/>
                    <a:pt x="104" y="97"/>
                  </a:cubicBezTo>
                  <a:cubicBezTo>
                    <a:pt x="96" y="105"/>
                    <a:pt x="85" y="110"/>
                    <a:pt x="72" y="111"/>
                  </a:cubicBezTo>
                  <a:cubicBezTo>
                    <a:pt x="66" y="112"/>
                    <a:pt x="60" y="111"/>
                    <a:pt x="53" y="110"/>
                  </a:cubicBezTo>
                  <a:cubicBezTo>
                    <a:pt x="50" y="109"/>
                    <a:pt x="47" y="108"/>
                    <a:pt x="44" y="106"/>
                  </a:cubicBezTo>
                  <a:cubicBezTo>
                    <a:pt x="41" y="104"/>
                    <a:pt x="39" y="101"/>
                    <a:pt x="37" y="98"/>
                  </a:cubicBezTo>
                  <a:cubicBezTo>
                    <a:pt x="35" y="95"/>
                    <a:pt x="35" y="90"/>
                    <a:pt x="35" y="87"/>
                  </a:cubicBezTo>
                  <a:cubicBezTo>
                    <a:pt x="35" y="83"/>
                    <a:pt x="35" y="79"/>
                    <a:pt x="36" y="75"/>
                  </a:cubicBezTo>
                  <a:cubicBezTo>
                    <a:pt x="36" y="71"/>
                    <a:pt x="37" y="68"/>
                    <a:pt x="39" y="64"/>
                  </a:cubicBezTo>
                  <a:cubicBezTo>
                    <a:pt x="40" y="61"/>
                    <a:pt x="43" y="58"/>
                    <a:pt x="47" y="57"/>
                  </a:cubicBezTo>
                  <a:cubicBezTo>
                    <a:pt x="47" y="59"/>
                    <a:pt x="47" y="59"/>
                    <a:pt x="47" y="59"/>
                  </a:cubicBezTo>
                  <a:cubicBezTo>
                    <a:pt x="41" y="62"/>
                    <a:pt x="33" y="62"/>
                    <a:pt x="26" y="60"/>
                  </a:cubicBezTo>
                  <a:cubicBezTo>
                    <a:pt x="20" y="59"/>
                    <a:pt x="14" y="55"/>
                    <a:pt x="9" y="51"/>
                  </a:cubicBezTo>
                  <a:cubicBezTo>
                    <a:pt x="5" y="46"/>
                    <a:pt x="2" y="41"/>
                    <a:pt x="1" y="36"/>
                  </a:cubicBezTo>
                  <a:cubicBezTo>
                    <a:pt x="0" y="30"/>
                    <a:pt x="1" y="25"/>
                    <a:pt x="2" y="21"/>
                  </a:cubicBezTo>
                  <a:cubicBezTo>
                    <a:pt x="4" y="12"/>
                    <a:pt x="9" y="7"/>
                    <a:pt x="13" y="3"/>
                  </a:cubicBezTo>
                  <a:cubicBezTo>
                    <a:pt x="17" y="0"/>
                    <a:pt x="19" y="0"/>
                    <a:pt x="19" y="0"/>
                  </a:cubicBezTo>
                  <a:cubicBezTo>
                    <a:pt x="19" y="0"/>
                    <a:pt x="17" y="1"/>
                    <a:pt x="13" y="4"/>
                  </a:cubicBezTo>
                  <a:cubicBezTo>
                    <a:pt x="10" y="7"/>
                    <a:pt x="5" y="13"/>
                    <a:pt x="3" y="21"/>
                  </a:cubicBezTo>
                  <a:cubicBezTo>
                    <a:pt x="2" y="25"/>
                    <a:pt x="2" y="30"/>
                    <a:pt x="3" y="35"/>
                  </a:cubicBezTo>
                  <a:cubicBezTo>
                    <a:pt x="4" y="40"/>
                    <a:pt x="6" y="46"/>
                    <a:pt x="11" y="50"/>
                  </a:cubicBezTo>
                  <a:cubicBezTo>
                    <a:pt x="15" y="54"/>
                    <a:pt x="20" y="57"/>
                    <a:pt x="27" y="59"/>
                  </a:cubicBezTo>
                  <a:cubicBezTo>
                    <a:pt x="33" y="60"/>
                    <a:pt x="40" y="60"/>
                    <a:pt x="47" y="57"/>
                  </a:cubicBezTo>
                  <a:cubicBezTo>
                    <a:pt x="47" y="59"/>
                    <a:pt x="47" y="59"/>
                    <a:pt x="47" y="59"/>
                  </a:cubicBezTo>
                  <a:cubicBezTo>
                    <a:pt x="44" y="59"/>
                    <a:pt x="42" y="62"/>
                    <a:pt x="40" y="65"/>
                  </a:cubicBezTo>
                  <a:cubicBezTo>
                    <a:pt x="39" y="68"/>
                    <a:pt x="38" y="72"/>
                    <a:pt x="38" y="75"/>
                  </a:cubicBezTo>
                  <a:cubicBezTo>
                    <a:pt x="37" y="83"/>
                    <a:pt x="36" y="91"/>
                    <a:pt x="39" y="97"/>
                  </a:cubicBezTo>
                  <a:cubicBezTo>
                    <a:pt x="42" y="103"/>
                    <a:pt x="48" y="106"/>
                    <a:pt x="54" y="108"/>
                  </a:cubicBezTo>
                  <a:cubicBezTo>
                    <a:pt x="60" y="109"/>
                    <a:pt x="66" y="110"/>
                    <a:pt x="72" y="109"/>
                  </a:cubicBezTo>
                  <a:cubicBezTo>
                    <a:pt x="84" y="108"/>
                    <a:pt x="95" y="103"/>
                    <a:pt x="103" y="96"/>
                  </a:cubicBezTo>
                  <a:cubicBezTo>
                    <a:pt x="105" y="94"/>
                    <a:pt x="105" y="94"/>
                    <a:pt x="105" y="94"/>
                  </a:cubicBezTo>
                  <a:cubicBezTo>
                    <a:pt x="104" y="97"/>
                    <a:pt x="104" y="97"/>
                    <a:pt x="104" y="97"/>
                  </a:cubicBezTo>
                  <a:cubicBezTo>
                    <a:pt x="102" y="102"/>
                    <a:pt x="103" y="107"/>
                    <a:pt x="105" y="111"/>
                  </a:cubicBezTo>
                  <a:cubicBezTo>
                    <a:pt x="106" y="116"/>
                    <a:pt x="109" y="119"/>
                    <a:pt x="112" y="122"/>
                  </a:cubicBezTo>
                  <a:cubicBezTo>
                    <a:pt x="116" y="125"/>
                    <a:pt x="119" y="127"/>
                    <a:pt x="123" y="128"/>
                  </a:cubicBezTo>
                  <a:cubicBezTo>
                    <a:pt x="127" y="129"/>
                    <a:pt x="130" y="129"/>
                    <a:pt x="133" y="129"/>
                  </a:cubicBezTo>
                  <a:cubicBezTo>
                    <a:pt x="139" y="129"/>
                    <a:pt x="144" y="129"/>
                    <a:pt x="147" y="128"/>
                  </a:cubicBezTo>
                  <a:cubicBezTo>
                    <a:pt x="151" y="127"/>
                    <a:pt x="152" y="127"/>
                    <a:pt x="152" y="1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5">
              <a:extLst>
                <a:ext uri="{FF2B5EF4-FFF2-40B4-BE49-F238E27FC236}">
                  <a16:creationId xmlns:a16="http://schemas.microsoft.com/office/drawing/2014/main" id="{EEEB3EE0-F33A-4B84-AB47-7A17B98E43D1}"/>
                </a:ext>
              </a:extLst>
            </p:cNvPr>
            <p:cNvSpPr>
              <a:spLocks/>
            </p:cNvSpPr>
            <p:nvPr/>
          </p:nvSpPr>
          <p:spPr bwMode="auto">
            <a:xfrm>
              <a:off x="1720" y="960"/>
              <a:ext cx="145" cy="60"/>
            </a:xfrm>
            <a:custGeom>
              <a:avLst/>
              <a:gdLst>
                <a:gd name="T0" fmla="*/ 61 w 61"/>
                <a:gd name="T1" fmla="*/ 21 h 25"/>
                <a:gd name="T2" fmla="*/ 58 w 61"/>
                <a:gd name="T3" fmla="*/ 22 h 25"/>
                <a:gd name="T4" fmla="*/ 50 w 61"/>
                <a:gd name="T5" fmla="*/ 24 h 25"/>
                <a:gd name="T6" fmla="*/ 38 w 61"/>
                <a:gd name="T7" fmla="*/ 21 h 25"/>
                <a:gd name="T8" fmla="*/ 34 w 61"/>
                <a:gd name="T9" fmla="*/ 15 h 25"/>
                <a:gd name="T10" fmla="*/ 36 w 61"/>
                <a:gd name="T11" fmla="*/ 7 h 25"/>
                <a:gd name="T12" fmla="*/ 37 w 61"/>
                <a:gd name="T13" fmla="*/ 9 h 25"/>
                <a:gd name="T14" fmla="*/ 37 w 61"/>
                <a:gd name="T15" fmla="*/ 9 h 25"/>
                <a:gd name="T16" fmla="*/ 9 w 61"/>
                <a:gd name="T17" fmla="*/ 8 h 25"/>
                <a:gd name="T18" fmla="*/ 2 w 61"/>
                <a:gd name="T19" fmla="*/ 3 h 25"/>
                <a:gd name="T20" fmla="*/ 0 w 61"/>
                <a:gd name="T21" fmla="*/ 1 h 25"/>
                <a:gd name="T22" fmla="*/ 10 w 61"/>
                <a:gd name="T23" fmla="*/ 7 h 25"/>
                <a:gd name="T24" fmla="*/ 36 w 61"/>
                <a:gd name="T25" fmla="*/ 7 h 25"/>
                <a:gd name="T26" fmla="*/ 37 w 61"/>
                <a:gd name="T27" fmla="*/ 7 h 25"/>
                <a:gd name="T28" fmla="*/ 46 w 61"/>
                <a:gd name="T29" fmla="*/ 3 h 25"/>
                <a:gd name="T30" fmla="*/ 38 w 61"/>
                <a:gd name="T31" fmla="*/ 9 h 25"/>
                <a:gd name="T32" fmla="*/ 36 w 61"/>
                <a:gd name="T33" fmla="*/ 15 h 25"/>
                <a:gd name="T34" fmla="*/ 39 w 61"/>
                <a:gd name="T35" fmla="*/ 20 h 25"/>
                <a:gd name="T36" fmla="*/ 50 w 61"/>
                <a:gd name="T37" fmla="*/ 23 h 25"/>
                <a:gd name="T38" fmla="*/ 61 w 61"/>
                <a:gd name="T3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25">
                  <a:moveTo>
                    <a:pt x="61" y="21"/>
                  </a:moveTo>
                  <a:cubicBezTo>
                    <a:pt x="61" y="21"/>
                    <a:pt x="60" y="22"/>
                    <a:pt x="58" y="22"/>
                  </a:cubicBezTo>
                  <a:cubicBezTo>
                    <a:pt x="57" y="23"/>
                    <a:pt x="54" y="24"/>
                    <a:pt x="50" y="24"/>
                  </a:cubicBezTo>
                  <a:cubicBezTo>
                    <a:pt x="47" y="25"/>
                    <a:pt x="42" y="24"/>
                    <a:pt x="38" y="21"/>
                  </a:cubicBezTo>
                  <a:cubicBezTo>
                    <a:pt x="36" y="20"/>
                    <a:pt x="34" y="18"/>
                    <a:pt x="34" y="15"/>
                  </a:cubicBezTo>
                  <a:cubicBezTo>
                    <a:pt x="33" y="12"/>
                    <a:pt x="34" y="9"/>
                    <a:pt x="36" y="7"/>
                  </a:cubicBezTo>
                  <a:cubicBezTo>
                    <a:pt x="37" y="9"/>
                    <a:pt x="37" y="9"/>
                    <a:pt x="37" y="9"/>
                  </a:cubicBezTo>
                  <a:cubicBezTo>
                    <a:pt x="37" y="9"/>
                    <a:pt x="37" y="9"/>
                    <a:pt x="37" y="9"/>
                  </a:cubicBezTo>
                  <a:cubicBezTo>
                    <a:pt x="26" y="14"/>
                    <a:pt x="16" y="11"/>
                    <a:pt x="9" y="8"/>
                  </a:cubicBezTo>
                  <a:cubicBezTo>
                    <a:pt x="6" y="6"/>
                    <a:pt x="4" y="5"/>
                    <a:pt x="2" y="3"/>
                  </a:cubicBezTo>
                  <a:cubicBezTo>
                    <a:pt x="1" y="2"/>
                    <a:pt x="0" y="1"/>
                    <a:pt x="0" y="1"/>
                  </a:cubicBezTo>
                  <a:cubicBezTo>
                    <a:pt x="1" y="0"/>
                    <a:pt x="4" y="4"/>
                    <a:pt x="10" y="7"/>
                  </a:cubicBezTo>
                  <a:cubicBezTo>
                    <a:pt x="16" y="10"/>
                    <a:pt x="26" y="11"/>
                    <a:pt x="36" y="7"/>
                  </a:cubicBezTo>
                  <a:cubicBezTo>
                    <a:pt x="37" y="7"/>
                    <a:pt x="37" y="7"/>
                    <a:pt x="37" y="7"/>
                  </a:cubicBezTo>
                  <a:cubicBezTo>
                    <a:pt x="46" y="3"/>
                    <a:pt x="46" y="3"/>
                    <a:pt x="46" y="3"/>
                  </a:cubicBezTo>
                  <a:cubicBezTo>
                    <a:pt x="38" y="9"/>
                    <a:pt x="38" y="9"/>
                    <a:pt x="38" y="9"/>
                  </a:cubicBezTo>
                  <a:cubicBezTo>
                    <a:pt x="36" y="10"/>
                    <a:pt x="35" y="13"/>
                    <a:pt x="36" y="15"/>
                  </a:cubicBezTo>
                  <a:cubicBezTo>
                    <a:pt x="36" y="17"/>
                    <a:pt x="38" y="19"/>
                    <a:pt x="39" y="20"/>
                  </a:cubicBezTo>
                  <a:cubicBezTo>
                    <a:pt x="43" y="22"/>
                    <a:pt x="47" y="23"/>
                    <a:pt x="50" y="23"/>
                  </a:cubicBezTo>
                  <a:cubicBezTo>
                    <a:pt x="57" y="23"/>
                    <a:pt x="61" y="20"/>
                    <a:pt x="61"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6">
              <a:extLst>
                <a:ext uri="{FF2B5EF4-FFF2-40B4-BE49-F238E27FC236}">
                  <a16:creationId xmlns:a16="http://schemas.microsoft.com/office/drawing/2014/main" id="{949DA70E-D1F1-45A6-8C8C-4C6B9B0F8867}"/>
                </a:ext>
              </a:extLst>
            </p:cNvPr>
            <p:cNvSpPr>
              <a:spLocks/>
            </p:cNvSpPr>
            <p:nvPr/>
          </p:nvSpPr>
          <p:spPr bwMode="auto">
            <a:xfrm>
              <a:off x="1855" y="1195"/>
              <a:ext cx="119" cy="29"/>
            </a:xfrm>
            <a:custGeom>
              <a:avLst/>
              <a:gdLst>
                <a:gd name="T0" fmla="*/ 49 w 50"/>
                <a:gd name="T1" fmla="*/ 9 h 12"/>
                <a:gd name="T2" fmla="*/ 42 w 50"/>
                <a:gd name="T3" fmla="*/ 5 h 12"/>
                <a:gd name="T4" fmla="*/ 24 w 50"/>
                <a:gd name="T5" fmla="*/ 2 h 12"/>
                <a:gd name="T6" fmla="*/ 7 w 50"/>
                <a:gd name="T7" fmla="*/ 8 h 12"/>
                <a:gd name="T8" fmla="*/ 0 w 50"/>
                <a:gd name="T9" fmla="*/ 12 h 12"/>
                <a:gd name="T10" fmla="*/ 6 w 50"/>
                <a:gd name="T11" fmla="*/ 7 h 12"/>
                <a:gd name="T12" fmla="*/ 24 w 50"/>
                <a:gd name="T13" fmla="*/ 0 h 12"/>
                <a:gd name="T14" fmla="*/ 43 w 50"/>
                <a:gd name="T15" fmla="*/ 4 h 12"/>
                <a:gd name="T16" fmla="*/ 49 w 50"/>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2">
                  <a:moveTo>
                    <a:pt x="49" y="9"/>
                  </a:moveTo>
                  <a:cubicBezTo>
                    <a:pt x="49" y="9"/>
                    <a:pt x="47" y="7"/>
                    <a:pt x="42" y="5"/>
                  </a:cubicBezTo>
                  <a:cubicBezTo>
                    <a:pt x="38" y="4"/>
                    <a:pt x="31" y="2"/>
                    <a:pt x="24" y="2"/>
                  </a:cubicBezTo>
                  <a:cubicBezTo>
                    <a:pt x="17" y="3"/>
                    <a:pt x="11" y="5"/>
                    <a:pt x="7" y="8"/>
                  </a:cubicBezTo>
                  <a:cubicBezTo>
                    <a:pt x="2" y="10"/>
                    <a:pt x="0" y="12"/>
                    <a:pt x="0" y="12"/>
                  </a:cubicBezTo>
                  <a:cubicBezTo>
                    <a:pt x="0" y="12"/>
                    <a:pt x="2" y="10"/>
                    <a:pt x="6" y="7"/>
                  </a:cubicBezTo>
                  <a:cubicBezTo>
                    <a:pt x="10" y="4"/>
                    <a:pt x="16" y="1"/>
                    <a:pt x="24" y="0"/>
                  </a:cubicBezTo>
                  <a:cubicBezTo>
                    <a:pt x="32" y="0"/>
                    <a:pt x="39" y="2"/>
                    <a:pt x="43" y="4"/>
                  </a:cubicBezTo>
                  <a:cubicBezTo>
                    <a:pt x="47" y="6"/>
                    <a:pt x="50" y="9"/>
                    <a:pt x="49" y="9"/>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17">
              <a:extLst>
                <a:ext uri="{FF2B5EF4-FFF2-40B4-BE49-F238E27FC236}">
                  <a16:creationId xmlns:a16="http://schemas.microsoft.com/office/drawing/2014/main" id="{88379459-D3FE-4D8A-B72D-7334A0DBB987}"/>
                </a:ext>
              </a:extLst>
            </p:cNvPr>
            <p:cNvSpPr>
              <a:spLocks/>
            </p:cNvSpPr>
            <p:nvPr/>
          </p:nvSpPr>
          <p:spPr bwMode="auto">
            <a:xfrm>
              <a:off x="2133" y="1164"/>
              <a:ext cx="98" cy="26"/>
            </a:xfrm>
            <a:custGeom>
              <a:avLst/>
              <a:gdLst>
                <a:gd name="T0" fmla="*/ 41 w 41"/>
                <a:gd name="T1" fmla="*/ 8 h 11"/>
                <a:gd name="T2" fmla="*/ 35 w 41"/>
                <a:gd name="T3" fmla="*/ 5 h 11"/>
                <a:gd name="T4" fmla="*/ 20 w 41"/>
                <a:gd name="T5" fmla="*/ 3 h 11"/>
                <a:gd name="T6" fmla="*/ 6 w 41"/>
                <a:gd name="T7" fmla="*/ 7 h 11"/>
                <a:gd name="T8" fmla="*/ 1 w 41"/>
                <a:gd name="T9" fmla="*/ 11 h 11"/>
                <a:gd name="T10" fmla="*/ 5 w 41"/>
                <a:gd name="T11" fmla="*/ 6 h 11"/>
                <a:gd name="T12" fmla="*/ 20 w 41"/>
                <a:gd name="T13" fmla="*/ 1 h 11"/>
                <a:gd name="T14" fmla="*/ 35 w 41"/>
                <a:gd name="T15" fmla="*/ 4 h 11"/>
                <a:gd name="T16" fmla="*/ 41 w 41"/>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11">
                  <a:moveTo>
                    <a:pt x="41" y="8"/>
                  </a:moveTo>
                  <a:cubicBezTo>
                    <a:pt x="40" y="8"/>
                    <a:pt x="38" y="7"/>
                    <a:pt x="35" y="5"/>
                  </a:cubicBezTo>
                  <a:cubicBezTo>
                    <a:pt x="31" y="4"/>
                    <a:pt x="26" y="3"/>
                    <a:pt x="20" y="3"/>
                  </a:cubicBezTo>
                  <a:cubicBezTo>
                    <a:pt x="14" y="3"/>
                    <a:pt x="9" y="5"/>
                    <a:pt x="6" y="7"/>
                  </a:cubicBezTo>
                  <a:cubicBezTo>
                    <a:pt x="3" y="9"/>
                    <a:pt x="1" y="11"/>
                    <a:pt x="1" y="11"/>
                  </a:cubicBezTo>
                  <a:cubicBezTo>
                    <a:pt x="0" y="11"/>
                    <a:pt x="2" y="9"/>
                    <a:pt x="5" y="6"/>
                  </a:cubicBezTo>
                  <a:cubicBezTo>
                    <a:pt x="8" y="4"/>
                    <a:pt x="14" y="1"/>
                    <a:pt x="20" y="1"/>
                  </a:cubicBezTo>
                  <a:cubicBezTo>
                    <a:pt x="26" y="0"/>
                    <a:pt x="32" y="2"/>
                    <a:pt x="35" y="4"/>
                  </a:cubicBezTo>
                  <a:cubicBezTo>
                    <a:pt x="39" y="6"/>
                    <a:pt x="41" y="8"/>
                    <a:pt x="41" y="8"/>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18">
              <a:extLst>
                <a:ext uri="{FF2B5EF4-FFF2-40B4-BE49-F238E27FC236}">
                  <a16:creationId xmlns:a16="http://schemas.microsoft.com/office/drawing/2014/main" id="{7D8CC054-7616-42FD-8F64-0BAD5AE2D6C7}"/>
                </a:ext>
              </a:extLst>
            </p:cNvPr>
            <p:cNvSpPr>
              <a:spLocks/>
            </p:cNvSpPr>
            <p:nvPr/>
          </p:nvSpPr>
          <p:spPr bwMode="auto">
            <a:xfrm>
              <a:off x="2121" y="1411"/>
              <a:ext cx="36" cy="17"/>
            </a:xfrm>
            <a:custGeom>
              <a:avLst/>
              <a:gdLst>
                <a:gd name="T0" fmla="*/ 15 w 15"/>
                <a:gd name="T1" fmla="*/ 7 h 7"/>
                <a:gd name="T2" fmla="*/ 13 w 15"/>
                <a:gd name="T3" fmla="*/ 5 h 7"/>
                <a:gd name="T4" fmla="*/ 8 w 15"/>
                <a:gd name="T5" fmla="*/ 3 h 7"/>
                <a:gd name="T6" fmla="*/ 0 w 15"/>
                <a:gd name="T7" fmla="*/ 2 h 7"/>
                <a:gd name="T8" fmla="*/ 9 w 15"/>
                <a:gd name="T9" fmla="*/ 1 h 7"/>
                <a:gd name="T10" fmla="*/ 14 w 15"/>
                <a:gd name="T11" fmla="*/ 4 h 7"/>
                <a:gd name="T12" fmla="*/ 15 w 1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5" y="7"/>
                  </a:moveTo>
                  <a:cubicBezTo>
                    <a:pt x="15" y="7"/>
                    <a:pt x="14" y="6"/>
                    <a:pt x="13" y="5"/>
                  </a:cubicBezTo>
                  <a:cubicBezTo>
                    <a:pt x="12" y="5"/>
                    <a:pt x="10" y="4"/>
                    <a:pt x="8" y="3"/>
                  </a:cubicBezTo>
                  <a:cubicBezTo>
                    <a:pt x="4" y="3"/>
                    <a:pt x="0" y="3"/>
                    <a:pt x="0" y="2"/>
                  </a:cubicBezTo>
                  <a:cubicBezTo>
                    <a:pt x="0" y="2"/>
                    <a:pt x="4" y="0"/>
                    <a:pt x="9" y="1"/>
                  </a:cubicBezTo>
                  <a:cubicBezTo>
                    <a:pt x="11" y="2"/>
                    <a:pt x="13" y="3"/>
                    <a:pt x="14" y="4"/>
                  </a:cubicBezTo>
                  <a:cubicBezTo>
                    <a:pt x="15" y="6"/>
                    <a:pt x="15" y="7"/>
                    <a:pt x="15" y="7"/>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19">
              <a:extLst>
                <a:ext uri="{FF2B5EF4-FFF2-40B4-BE49-F238E27FC236}">
                  <a16:creationId xmlns:a16="http://schemas.microsoft.com/office/drawing/2014/main" id="{DB195585-C0B0-47A5-BD0F-518F08B3FE9D}"/>
                </a:ext>
              </a:extLst>
            </p:cNvPr>
            <p:cNvSpPr>
              <a:spLocks/>
            </p:cNvSpPr>
            <p:nvPr/>
          </p:nvSpPr>
          <p:spPr bwMode="auto">
            <a:xfrm>
              <a:off x="2159" y="1409"/>
              <a:ext cx="19" cy="31"/>
            </a:xfrm>
            <a:custGeom>
              <a:avLst/>
              <a:gdLst>
                <a:gd name="T0" fmla="*/ 8 w 8"/>
                <a:gd name="T1" fmla="*/ 13 h 13"/>
                <a:gd name="T2" fmla="*/ 4 w 8"/>
                <a:gd name="T3" fmla="*/ 7 h 13"/>
                <a:gd name="T4" fmla="*/ 0 w 8"/>
                <a:gd name="T5" fmla="*/ 1 h 13"/>
                <a:gd name="T6" fmla="*/ 6 w 8"/>
                <a:gd name="T7" fmla="*/ 6 h 13"/>
                <a:gd name="T8" fmla="*/ 8 w 8"/>
                <a:gd name="T9" fmla="*/ 13 h 13"/>
              </a:gdLst>
              <a:ahLst/>
              <a:cxnLst>
                <a:cxn ang="0">
                  <a:pos x="T0" y="T1"/>
                </a:cxn>
                <a:cxn ang="0">
                  <a:pos x="T2" y="T3"/>
                </a:cxn>
                <a:cxn ang="0">
                  <a:pos x="T4" y="T5"/>
                </a:cxn>
                <a:cxn ang="0">
                  <a:pos x="T6" y="T7"/>
                </a:cxn>
                <a:cxn ang="0">
                  <a:pos x="T8" y="T9"/>
                </a:cxn>
              </a:cxnLst>
              <a:rect l="0" t="0" r="r" b="b"/>
              <a:pathLst>
                <a:path w="8" h="13">
                  <a:moveTo>
                    <a:pt x="8" y="13"/>
                  </a:moveTo>
                  <a:cubicBezTo>
                    <a:pt x="7" y="13"/>
                    <a:pt x="6" y="10"/>
                    <a:pt x="4" y="7"/>
                  </a:cubicBezTo>
                  <a:cubicBezTo>
                    <a:pt x="2" y="3"/>
                    <a:pt x="0" y="1"/>
                    <a:pt x="0" y="1"/>
                  </a:cubicBezTo>
                  <a:cubicBezTo>
                    <a:pt x="1" y="0"/>
                    <a:pt x="4" y="2"/>
                    <a:pt x="6" y="6"/>
                  </a:cubicBezTo>
                  <a:cubicBezTo>
                    <a:pt x="8" y="9"/>
                    <a:pt x="8" y="13"/>
                    <a:pt x="8" y="13"/>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20">
              <a:extLst>
                <a:ext uri="{FF2B5EF4-FFF2-40B4-BE49-F238E27FC236}">
                  <a16:creationId xmlns:a16="http://schemas.microsoft.com/office/drawing/2014/main" id="{6B895BB0-28C6-499F-ADCA-54A747B09306}"/>
                </a:ext>
              </a:extLst>
            </p:cNvPr>
            <p:cNvSpPr>
              <a:spLocks/>
            </p:cNvSpPr>
            <p:nvPr/>
          </p:nvSpPr>
          <p:spPr bwMode="auto">
            <a:xfrm>
              <a:off x="1977" y="1380"/>
              <a:ext cx="586" cy="862"/>
            </a:xfrm>
            <a:custGeom>
              <a:avLst/>
              <a:gdLst>
                <a:gd name="T0" fmla="*/ 0 w 247"/>
                <a:gd name="T1" fmla="*/ 130 h 363"/>
                <a:gd name="T2" fmla="*/ 0 w 247"/>
                <a:gd name="T3" fmla="*/ 132 h 363"/>
                <a:gd name="T4" fmla="*/ 1 w 247"/>
                <a:gd name="T5" fmla="*/ 137 h 363"/>
                <a:gd name="T6" fmla="*/ 6 w 247"/>
                <a:gd name="T7" fmla="*/ 156 h 363"/>
                <a:gd name="T8" fmla="*/ 24 w 247"/>
                <a:gd name="T9" fmla="*/ 227 h 363"/>
                <a:gd name="T10" fmla="*/ 73 w 247"/>
                <a:gd name="T11" fmla="*/ 322 h 363"/>
                <a:gd name="T12" fmla="*/ 93 w 247"/>
                <a:gd name="T13" fmla="*/ 345 h 363"/>
                <a:gd name="T14" fmla="*/ 105 w 247"/>
                <a:gd name="T15" fmla="*/ 356 h 363"/>
                <a:gd name="T16" fmla="*/ 120 w 247"/>
                <a:gd name="T17" fmla="*/ 360 h 363"/>
                <a:gd name="T18" fmla="*/ 134 w 247"/>
                <a:gd name="T19" fmla="*/ 353 h 363"/>
                <a:gd name="T20" fmla="*/ 147 w 247"/>
                <a:gd name="T21" fmla="*/ 342 h 363"/>
                <a:gd name="T22" fmla="*/ 171 w 247"/>
                <a:gd name="T23" fmla="*/ 317 h 363"/>
                <a:gd name="T24" fmla="*/ 237 w 247"/>
                <a:gd name="T25" fmla="*/ 204 h 363"/>
                <a:gd name="T26" fmla="*/ 245 w 247"/>
                <a:gd name="T27" fmla="*/ 147 h 363"/>
                <a:gd name="T28" fmla="*/ 242 w 247"/>
                <a:gd name="T29" fmla="*/ 97 h 363"/>
                <a:gd name="T30" fmla="*/ 227 w 247"/>
                <a:gd name="T31" fmla="*/ 26 h 363"/>
                <a:gd name="T32" fmla="*/ 222 w 247"/>
                <a:gd name="T33" fmla="*/ 7 h 363"/>
                <a:gd name="T34" fmla="*/ 221 w 247"/>
                <a:gd name="T35" fmla="*/ 2 h 363"/>
                <a:gd name="T36" fmla="*/ 221 w 247"/>
                <a:gd name="T37" fmla="*/ 0 h 363"/>
                <a:gd name="T38" fmla="*/ 221 w 247"/>
                <a:gd name="T39" fmla="*/ 2 h 363"/>
                <a:gd name="T40" fmla="*/ 223 w 247"/>
                <a:gd name="T41" fmla="*/ 7 h 363"/>
                <a:gd name="T42" fmla="*/ 228 w 247"/>
                <a:gd name="T43" fmla="*/ 26 h 363"/>
                <a:gd name="T44" fmla="*/ 244 w 247"/>
                <a:gd name="T45" fmla="*/ 97 h 363"/>
                <a:gd name="T46" fmla="*/ 247 w 247"/>
                <a:gd name="T47" fmla="*/ 147 h 363"/>
                <a:gd name="T48" fmla="*/ 238 w 247"/>
                <a:gd name="T49" fmla="*/ 205 h 363"/>
                <a:gd name="T50" fmla="*/ 173 w 247"/>
                <a:gd name="T51" fmla="*/ 319 h 363"/>
                <a:gd name="T52" fmla="*/ 148 w 247"/>
                <a:gd name="T53" fmla="*/ 344 h 363"/>
                <a:gd name="T54" fmla="*/ 135 w 247"/>
                <a:gd name="T55" fmla="*/ 355 h 363"/>
                <a:gd name="T56" fmla="*/ 120 w 247"/>
                <a:gd name="T57" fmla="*/ 362 h 363"/>
                <a:gd name="T58" fmla="*/ 103 w 247"/>
                <a:gd name="T59" fmla="*/ 358 h 363"/>
                <a:gd name="T60" fmla="*/ 92 w 247"/>
                <a:gd name="T61" fmla="*/ 347 h 363"/>
                <a:gd name="T62" fmla="*/ 71 w 247"/>
                <a:gd name="T63" fmla="*/ 323 h 363"/>
                <a:gd name="T64" fmla="*/ 22 w 247"/>
                <a:gd name="T65" fmla="*/ 227 h 363"/>
                <a:gd name="T66" fmla="*/ 5 w 247"/>
                <a:gd name="T67" fmla="*/ 156 h 363"/>
                <a:gd name="T68" fmla="*/ 1 w 247"/>
                <a:gd name="T69" fmla="*/ 137 h 363"/>
                <a:gd name="T70" fmla="*/ 0 w 247"/>
                <a:gd name="T71" fmla="*/ 132 h 363"/>
                <a:gd name="T72" fmla="*/ 0 w 247"/>
                <a:gd name="T73" fmla="*/ 13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7" h="363">
                  <a:moveTo>
                    <a:pt x="0" y="130"/>
                  </a:moveTo>
                  <a:cubicBezTo>
                    <a:pt x="0" y="130"/>
                    <a:pt x="0" y="130"/>
                    <a:pt x="0" y="132"/>
                  </a:cubicBezTo>
                  <a:cubicBezTo>
                    <a:pt x="1" y="133"/>
                    <a:pt x="1" y="134"/>
                    <a:pt x="1" y="137"/>
                  </a:cubicBezTo>
                  <a:cubicBezTo>
                    <a:pt x="2" y="141"/>
                    <a:pt x="4" y="148"/>
                    <a:pt x="6" y="156"/>
                  </a:cubicBezTo>
                  <a:cubicBezTo>
                    <a:pt x="9" y="173"/>
                    <a:pt x="14" y="197"/>
                    <a:pt x="24" y="227"/>
                  </a:cubicBezTo>
                  <a:cubicBezTo>
                    <a:pt x="33" y="256"/>
                    <a:pt x="47" y="290"/>
                    <a:pt x="73" y="322"/>
                  </a:cubicBezTo>
                  <a:cubicBezTo>
                    <a:pt x="79" y="330"/>
                    <a:pt x="86" y="338"/>
                    <a:pt x="93" y="345"/>
                  </a:cubicBezTo>
                  <a:cubicBezTo>
                    <a:pt x="97" y="349"/>
                    <a:pt x="100" y="354"/>
                    <a:pt x="105" y="356"/>
                  </a:cubicBezTo>
                  <a:cubicBezTo>
                    <a:pt x="109" y="360"/>
                    <a:pt x="114" y="361"/>
                    <a:pt x="120" y="360"/>
                  </a:cubicBezTo>
                  <a:cubicBezTo>
                    <a:pt x="125" y="359"/>
                    <a:pt x="130" y="356"/>
                    <a:pt x="134" y="353"/>
                  </a:cubicBezTo>
                  <a:cubicBezTo>
                    <a:pt x="139" y="350"/>
                    <a:pt x="143" y="346"/>
                    <a:pt x="147" y="342"/>
                  </a:cubicBezTo>
                  <a:cubicBezTo>
                    <a:pt x="155" y="335"/>
                    <a:pt x="163" y="326"/>
                    <a:pt x="171" y="317"/>
                  </a:cubicBezTo>
                  <a:cubicBezTo>
                    <a:pt x="202" y="282"/>
                    <a:pt x="226" y="243"/>
                    <a:pt x="237" y="204"/>
                  </a:cubicBezTo>
                  <a:cubicBezTo>
                    <a:pt x="242" y="185"/>
                    <a:pt x="245" y="165"/>
                    <a:pt x="245" y="147"/>
                  </a:cubicBezTo>
                  <a:cubicBezTo>
                    <a:pt x="246" y="129"/>
                    <a:pt x="244" y="112"/>
                    <a:pt x="242" y="97"/>
                  </a:cubicBezTo>
                  <a:cubicBezTo>
                    <a:pt x="238" y="67"/>
                    <a:pt x="232" y="43"/>
                    <a:pt x="227" y="26"/>
                  </a:cubicBezTo>
                  <a:cubicBezTo>
                    <a:pt x="225" y="18"/>
                    <a:pt x="224" y="11"/>
                    <a:pt x="222" y="7"/>
                  </a:cubicBezTo>
                  <a:cubicBezTo>
                    <a:pt x="222" y="5"/>
                    <a:pt x="221" y="3"/>
                    <a:pt x="221" y="2"/>
                  </a:cubicBezTo>
                  <a:cubicBezTo>
                    <a:pt x="221" y="1"/>
                    <a:pt x="221" y="0"/>
                    <a:pt x="221" y="0"/>
                  </a:cubicBezTo>
                  <a:cubicBezTo>
                    <a:pt x="221" y="0"/>
                    <a:pt x="221" y="1"/>
                    <a:pt x="221" y="2"/>
                  </a:cubicBezTo>
                  <a:cubicBezTo>
                    <a:pt x="222" y="3"/>
                    <a:pt x="222" y="5"/>
                    <a:pt x="223" y="7"/>
                  </a:cubicBezTo>
                  <a:cubicBezTo>
                    <a:pt x="224" y="11"/>
                    <a:pt x="226" y="17"/>
                    <a:pt x="228" y="26"/>
                  </a:cubicBezTo>
                  <a:cubicBezTo>
                    <a:pt x="233" y="42"/>
                    <a:pt x="239" y="66"/>
                    <a:pt x="244" y="97"/>
                  </a:cubicBezTo>
                  <a:cubicBezTo>
                    <a:pt x="246" y="112"/>
                    <a:pt x="247" y="129"/>
                    <a:pt x="247" y="147"/>
                  </a:cubicBezTo>
                  <a:cubicBezTo>
                    <a:pt x="247" y="165"/>
                    <a:pt x="244" y="185"/>
                    <a:pt x="238" y="205"/>
                  </a:cubicBezTo>
                  <a:cubicBezTo>
                    <a:pt x="227" y="244"/>
                    <a:pt x="204" y="284"/>
                    <a:pt x="173" y="319"/>
                  </a:cubicBezTo>
                  <a:cubicBezTo>
                    <a:pt x="165" y="328"/>
                    <a:pt x="157" y="336"/>
                    <a:pt x="148" y="344"/>
                  </a:cubicBezTo>
                  <a:cubicBezTo>
                    <a:pt x="144" y="348"/>
                    <a:pt x="140" y="352"/>
                    <a:pt x="135" y="355"/>
                  </a:cubicBezTo>
                  <a:cubicBezTo>
                    <a:pt x="131" y="358"/>
                    <a:pt x="126" y="361"/>
                    <a:pt x="120" y="362"/>
                  </a:cubicBezTo>
                  <a:cubicBezTo>
                    <a:pt x="114" y="363"/>
                    <a:pt x="108" y="361"/>
                    <a:pt x="103" y="358"/>
                  </a:cubicBezTo>
                  <a:cubicBezTo>
                    <a:pt x="99" y="355"/>
                    <a:pt x="95" y="351"/>
                    <a:pt x="92" y="347"/>
                  </a:cubicBezTo>
                  <a:cubicBezTo>
                    <a:pt x="85" y="339"/>
                    <a:pt x="78" y="331"/>
                    <a:pt x="71" y="323"/>
                  </a:cubicBezTo>
                  <a:cubicBezTo>
                    <a:pt x="46" y="291"/>
                    <a:pt x="32" y="256"/>
                    <a:pt x="22" y="227"/>
                  </a:cubicBezTo>
                  <a:cubicBezTo>
                    <a:pt x="13" y="197"/>
                    <a:pt x="8" y="173"/>
                    <a:pt x="5" y="156"/>
                  </a:cubicBezTo>
                  <a:cubicBezTo>
                    <a:pt x="3" y="148"/>
                    <a:pt x="2" y="141"/>
                    <a:pt x="1" y="137"/>
                  </a:cubicBezTo>
                  <a:cubicBezTo>
                    <a:pt x="1" y="135"/>
                    <a:pt x="0" y="133"/>
                    <a:pt x="0" y="132"/>
                  </a:cubicBezTo>
                  <a:cubicBezTo>
                    <a:pt x="0" y="130"/>
                    <a:pt x="0" y="130"/>
                    <a:pt x="0" y="13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21">
              <a:extLst>
                <a:ext uri="{FF2B5EF4-FFF2-40B4-BE49-F238E27FC236}">
                  <a16:creationId xmlns:a16="http://schemas.microsoft.com/office/drawing/2014/main" id="{5D132D49-D415-4F7D-A075-60BC30A82E88}"/>
                </a:ext>
              </a:extLst>
            </p:cNvPr>
            <p:cNvSpPr>
              <a:spLocks/>
            </p:cNvSpPr>
            <p:nvPr/>
          </p:nvSpPr>
          <p:spPr bwMode="auto">
            <a:xfrm>
              <a:off x="2247" y="2235"/>
              <a:ext cx="147" cy="1059"/>
            </a:xfrm>
            <a:custGeom>
              <a:avLst/>
              <a:gdLst>
                <a:gd name="T0" fmla="*/ 34 w 62"/>
                <a:gd name="T1" fmla="*/ 446 h 446"/>
                <a:gd name="T2" fmla="*/ 33 w 62"/>
                <a:gd name="T3" fmla="*/ 444 h 446"/>
                <a:gd name="T4" fmla="*/ 32 w 62"/>
                <a:gd name="T5" fmla="*/ 441 h 446"/>
                <a:gd name="T6" fmla="*/ 31 w 62"/>
                <a:gd name="T7" fmla="*/ 435 h 446"/>
                <a:gd name="T8" fmla="*/ 30 w 62"/>
                <a:gd name="T9" fmla="*/ 428 h 446"/>
                <a:gd name="T10" fmla="*/ 34 w 62"/>
                <a:gd name="T11" fmla="*/ 378 h 446"/>
                <a:gd name="T12" fmla="*/ 54 w 62"/>
                <a:gd name="T13" fmla="*/ 307 h 446"/>
                <a:gd name="T14" fmla="*/ 59 w 62"/>
                <a:gd name="T15" fmla="*/ 264 h 446"/>
                <a:gd name="T16" fmla="*/ 50 w 62"/>
                <a:gd name="T17" fmla="*/ 219 h 446"/>
                <a:gd name="T18" fmla="*/ 30 w 62"/>
                <a:gd name="T19" fmla="*/ 177 h 446"/>
                <a:gd name="T20" fmla="*/ 17 w 62"/>
                <a:gd name="T21" fmla="*/ 135 h 446"/>
                <a:gd name="T22" fmla="*/ 25 w 62"/>
                <a:gd name="T23" fmla="*/ 96 h 446"/>
                <a:gd name="T24" fmla="*/ 27 w 62"/>
                <a:gd name="T25" fmla="*/ 79 h 446"/>
                <a:gd name="T26" fmla="*/ 24 w 62"/>
                <a:gd name="T27" fmla="*/ 63 h 446"/>
                <a:gd name="T28" fmla="*/ 11 w 62"/>
                <a:gd name="T29" fmla="*/ 38 h 446"/>
                <a:gd name="T30" fmla="*/ 3 w 62"/>
                <a:gd name="T31" fmla="*/ 18 h 446"/>
                <a:gd name="T32" fmla="*/ 1 w 62"/>
                <a:gd name="T33" fmla="*/ 11 h 446"/>
                <a:gd name="T34" fmla="*/ 1 w 62"/>
                <a:gd name="T35" fmla="*/ 5 h 446"/>
                <a:gd name="T36" fmla="*/ 2 w 62"/>
                <a:gd name="T37" fmla="*/ 1 h 446"/>
                <a:gd name="T38" fmla="*/ 2 w 62"/>
                <a:gd name="T39" fmla="*/ 0 h 446"/>
                <a:gd name="T40" fmla="*/ 3 w 62"/>
                <a:gd name="T41" fmla="*/ 18 h 446"/>
                <a:gd name="T42" fmla="*/ 12 w 62"/>
                <a:gd name="T43" fmla="*/ 37 h 446"/>
                <a:gd name="T44" fmla="*/ 25 w 62"/>
                <a:gd name="T45" fmla="*/ 63 h 446"/>
                <a:gd name="T46" fmla="*/ 29 w 62"/>
                <a:gd name="T47" fmla="*/ 79 h 446"/>
                <a:gd name="T48" fmla="*/ 26 w 62"/>
                <a:gd name="T49" fmla="*/ 97 h 446"/>
                <a:gd name="T50" fmla="*/ 19 w 62"/>
                <a:gd name="T51" fmla="*/ 135 h 446"/>
                <a:gd name="T52" fmla="*/ 32 w 62"/>
                <a:gd name="T53" fmla="*/ 176 h 446"/>
                <a:gd name="T54" fmla="*/ 52 w 62"/>
                <a:gd name="T55" fmla="*/ 218 h 446"/>
                <a:gd name="T56" fmla="*/ 61 w 62"/>
                <a:gd name="T57" fmla="*/ 264 h 446"/>
                <a:gd name="T58" fmla="*/ 56 w 62"/>
                <a:gd name="T59" fmla="*/ 308 h 446"/>
                <a:gd name="T60" fmla="*/ 35 w 62"/>
                <a:gd name="T61" fmla="*/ 379 h 446"/>
                <a:gd name="T62" fmla="*/ 31 w 62"/>
                <a:gd name="T63" fmla="*/ 428 h 446"/>
                <a:gd name="T64" fmla="*/ 31 w 62"/>
                <a:gd name="T65" fmla="*/ 435 h 446"/>
                <a:gd name="T66" fmla="*/ 33 w 62"/>
                <a:gd name="T67" fmla="*/ 441 h 446"/>
                <a:gd name="T68" fmla="*/ 33 w 62"/>
                <a:gd name="T69" fmla="*/ 444 h 446"/>
                <a:gd name="T70" fmla="*/ 34 w 62"/>
                <a:gd name="T71"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446">
                  <a:moveTo>
                    <a:pt x="34" y="446"/>
                  </a:moveTo>
                  <a:cubicBezTo>
                    <a:pt x="33" y="446"/>
                    <a:pt x="33" y="445"/>
                    <a:pt x="33" y="444"/>
                  </a:cubicBezTo>
                  <a:cubicBezTo>
                    <a:pt x="33" y="444"/>
                    <a:pt x="33" y="442"/>
                    <a:pt x="32" y="441"/>
                  </a:cubicBezTo>
                  <a:cubicBezTo>
                    <a:pt x="32" y="439"/>
                    <a:pt x="31" y="438"/>
                    <a:pt x="31" y="435"/>
                  </a:cubicBezTo>
                  <a:cubicBezTo>
                    <a:pt x="30" y="433"/>
                    <a:pt x="30" y="431"/>
                    <a:pt x="30" y="428"/>
                  </a:cubicBezTo>
                  <a:cubicBezTo>
                    <a:pt x="28" y="416"/>
                    <a:pt x="29" y="399"/>
                    <a:pt x="34" y="378"/>
                  </a:cubicBezTo>
                  <a:cubicBezTo>
                    <a:pt x="39" y="358"/>
                    <a:pt x="48" y="334"/>
                    <a:pt x="54" y="307"/>
                  </a:cubicBezTo>
                  <a:cubicBezTo>
                    <a:pt x="57" y="294"/>
                    <a:pt x="60" y="279"/>
                    <a:pt x="59" y="264"/>
                  </a:cubicBezTo>
                  <a:cubicBezTo>
                    <a:pt x="59" y="249"/>
                    <a:pt x="55" y="234"/>
                    <a:pt x="50" y="219"/>
                  </a:cubicBezTo>
                  <a:cubicBezTo>
                    <a:pt x="44" y="204"/>
                    <a:pt x="37" y="190"/>
                    <a:pt x="30" y="177"/>
                  </a:cubicBezTo>
                  <a:cubicBezTo>
                    <a:pt x="24" y="163"/>
                    <a:pt x="18" y="149"/>
                    <a:pt x="17" y="135"/>
                  </a:cubicBezTo>
                  <a:cubicBezTo>
                    <a:pt x="16" y="121"/>
                    <a:pt x="22" y="108"/>
                    <a:pt x="25" y="96"/>
                  </a:cubicBezTo>
                  <a:cubicBezTo>
                    <a:pt x="26" y="90"/>
                    <a:pt x="27" y="85"/>
                    <a:pt x="27" y="79"/>
                  </a:cubicBezTo>
                  <a:cubicBezTo>
                    <a:pt x="27" y="73"/>
                    <a:pt x="26" y="68"/>
                    <a:pt x="24" y="63"/>
                  </a:cubicBezTo>
                  <a:cubicBezTo>
                    <a:pt x="20" y="53"/>
                    <a:pt x="15" y="45"/>
                    <a:pt x="11" y="38"/>
                  </a:cubicBezTo>
                  <a:cubicBezTo>
                    <a:pt x="7" y="31"/>
                    <a:pt x="4" y="24"/>
                    <a:pt x="3" y="18"/>
                  </a:cubicBezTo>
                  <a:cubicBezTo>
                    <a:pt x="2" y="15"/>
                    <a:pt x="1" y="13"/>
                    <a:pt x="1" y="11"/>
                  </a:cubicBezTo>
                  <a:cubicBezTo>
                    <a:pt x="1" y="8"/>
                    <a:pt x="1" y="6"/>
                    <a:pt x="1" y="5"/>
                  </a:cubicBezTo>
                  <a:cubicBezTo>
                    <a:pt x="1" y="3"/>
                    <a:pt x="2" y="2"/>
                    <a:pt x="2" y="1"/>
                  </a:cubicBezTo>
                  <a:cubicBezTo>
                    <a:pt x="2" y="1"/>
                    <a:pt x="2" y="0"/>
                    <a:pt x="2" y="0"/>
                  </a:cubicBezTo>
                  <a:cubicBezTo>
                    <a:pt x="2" y="0"/>
                    <a:pt x="0" y="7"/>
                    <a:pt x="3" y="18"/>
                  </a:cubicBezTo>
                  <a:cubicBezTo>
                    <a:pt x="5" y="24"/>
                    <a:pt x="8" y="30"/>
                    <a:pt x="12" y="37"/>
                  </a:cubicBezTo>
                  <a:cubicBezTo>
                    <a:pt x="16" y="45"/>
                    <a:pt x="22" y="53"/>
                    <a:pt x="25" y="63"/>
                  </a:cubicBezTo>
                  <a:cubicBezTo>
                    <a:pt x="27" y="67"/>
                    <a:pt x="29" y="73"/>
                    <a:pt x="29" y="79"/>
                  </a:cubicBezTo>
                  <a:cubicBezTo>
                    <a:pt x="29" y="85"/>
                    <a:pt x="28" y="91"/>
                    <a:pt x="26" y="97"/>
                  </a:cubicBezTo>
                  <a:cubicBezTo>
                    <a:pt x="23" y="109"/>
                    <a:pt x="18" y="121"/>
                    <a:pt x="19" y="135"/>
                  </a:cubicBezTo>
                  <a:cubicBezTo>
                    <a:pt x="20" y="149"/>
                    <a:pt x="26" y="162"/>
                    <a:pt x="32" y="176"/>
                  </a:cubicBezTo>
                  <a:cubicBezTo>
                    <a:pt x="39" y="189"/>
                    <a:pt x="46" y="203"/>
                    <a:pt x="52" y="218"/>
                  </a:cubicBezTo>
                  <a:cubicBezTo>
                    <a:pt x="57" y="233"/>
                    <a:pt x="61" y="249"/>
                    <a:pt x="61" y="264"/>
                  </a:cubicBezTo>
                  <a:cubicBezTo>
                    <a:pt x="62" y="280"/>
                    <a:pt x="59" y="294"/>
                    <a:pt x="56" y="308"/>
                  </a:cubicBezTo>
                  <a:cubicBezTo>
                    <a:pt x="49" y="335"/>
                    <a:pt x="40" y="358"/>
                    <a:pt x="35" y="379"/>
                  </a:cubicBezTo>
                  <a:cubicBezTo>
                    <a:pt x="30" y="399"/>
                    <a:pt x="29" y="416"/>
                    <a:pt x="31" y="428"/>
                  </a:cubicBezTo>
                  <a:cubicBezTo>
                    <a:pt x="31" y="431"/>
                    <a:pt x="31" y="433"/>
                    <a:pt x="31" y="435"/>
                  </a:cubicBezTo>
                  <a:cubicBezTo>
                    <a:pt x="32" y="437"/>
                    <a:pt x="32" y="439"/>
                    <a:pt x="33" y="441"/>
                  </a:cubicBezTo>
                  <a:cubicBezTo>
                    <a:pt x="33" y="442"/>
                    <a:pt x="33" y="443"/>
                    <a:pt x="33" y="444"/>
                  </a:cubicBezTo>
                  <a:cubicBezTo>
                    <a:pt x="33" y="445"/>
                    <a:pt x="34" y="446"/>
                    <a:pt x="34" y="44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22">
              <a:extLst>
                <a:ext uri="{FF2B5EF4-FFF2-40B4-BE49-F238E27FC236}">
                  <a16:creationId xmlns:a16="http://schemas.microsoft.com/office/drawing/2014/main" id="{67938549-F249-428D-BCBB-AD8D855D7504}"/>
                </a:ext>
              </a:extLst>
            </p:cNvPr>
            <p:cNvSpPr>
              <a:spLocks/>
            </p:cNvSpPr>
            <p:nvPr/>
          </p:nvSpPr>
          <p:spPr bwMode="auto">
            <a:xfrm>
              <a:off x="2223" y="2226"/>
              <a:ext cx="57" cy="38"/>
            </a:xfrm>
            <a:custGeom>
              <a:avLst/>
              <a:gdLst>
                <a:gd name="T0" fmla="*/ 3 w 57"/>
                <a:gd name="T1" fmla="*/ 0 h 38"/>
                <a:gd name="T2" fmla="*/ 0 w 57"/>
                <a:gd name="T3" fmla="*/ 9 h 38"/>
                <a:gd name="T4" fmla="*/ 22 w 57"/>
                <a:gd name="T5" fmla="*/ 38 h 38"/>
                <a:gd name="T6" fmla="*/ 31 w 57"/>
                <a:gd name="T7" fmla="*/ 38 h 38"/>
                <a:gd name="T8" fmla="*/ 57 w 57"/>
                <a:gd name="T9" fmla="*/ 9 h 38"/>
                <a:gd name="T10" fmla="*/ 53 w 57"/>
                <a:gd name="T11" fmla="*/ 0 h 38"/>
                <a:gd name="T12" fmla="*/ 3 w 57"/>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7" h="38">
                  <a:moveTo>
                    <a:pt x="3" y="0"/>
                  </a:moveTo>
                  <a:lnTo>
                    <a:pt x="0" y="9"/>
                  </a:lnTo>
                  <a:lnTo>
                    <a:pt x="22" y="38"/>
                  </a:lnTo>
                  <a:lnTo>
                    <a:pt x="31" y="38"/>
                  </a:lnTo>
                  <a:lnTo>
                    <a:pt x="57" y="9"/>
                  </a:lnTo>
                  <a:lnTo>
                    <a:pt x="53" y="0"/>
                  </a:lnTo>
                  <a:lnTo>
                    <a:pt x="3" y="0"/>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3">
              <a:extLst>
                <a:ext uri="{FF2B5EF4-FFF2-40B4-BE49-F238E27FC236}">
                  <a16:creationId xmlns:a16="http://schemas.microsoft.com/office/drawing/2014/main" id="{8B75ED5E-4EEB-4E67-8F35-B6B38FF06E54}"/>
                </a:ext>
              </a:extLst>
            </p:cNvPr>
            <p:cNvSpPr>
              <a:spLocks/>
            </p:cNvSpPr>
            <p:nvPr/>
          </p:nvSpPr>
          <p:spPr bwMode="auto">
            <a:xfrm>
              <a:off x="283" y="3154"/>
              <a:ext cx="2119" cy="814"/>
            </a:xfrm>
            <a:custGeom>
              <a:avLst/>
              <a:gdLst>
                <a:gd name="T0" fmla="*/ 7 w 892"/>
                <a:gd name="T1" fmla="*/ 27 h 343"/>
                <a:gd name="T2" fmla="*/ 186 w 892"/>
                <a:gd name="T3" fmla="*/ 343 h 343"/>
                <a:gd name="T4" fmla="*/ 881 w 892"/>
                <a:gd name="T5" fmla="*/ 343 h 343"/>
                <a:gd name="T6" fmla="*/ 892 w 892"/>
                <a:gd name="T7" fmla="*/ 333 h 343"/>
                <a:gd name="T8" fmla="*/ 881 w 892"/>
                <a:gd name="T9" fmla="*/ 322 h 343"/>
                <a:gd name="T10" fmla="*/ 650 w 892"/>
                <a:gd name="T11" fmla="*/ 316 h 343"/>
                <a:gd name="T12" fmla="*/ 625 w 892"/>
                <a:gd name="T13" fmla="*/ 300 h 343"/>
                <a:gd name="T14" fmla="*/ 475 w 892"/>
                <a:gd name="T15" fmla="*/ 14 h 343"/>
                <a:gd name="T16" fmla="*/ 459 w 892"/>
                <a:gd name="T17" fmla="*/ 5 h 343"/>
                <a:gd name="T18" fmla="*/ 23 w 892"/>
                <a:gd name="T19" fmla="*/ 0 h 343"/>
                <a:gd name="T20" fmla="*/ 7 w 892"/>
                <a:gd name="T21" fmla="*/ 2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2" h="343">
                  <a:moveTo>
                    <a:pt x="7" y="27"/>
                  </a:moveTo>
                  <a:cubicBezTo>
                    <a:pt x="186" y="343"/>
                    <a:pt x="186" y="343"/>
                    <a:pt x="186" y="343"/>
                  </a:cubicBezTo>
                  <a:cubicBezTo>
                    <a:pt x="881" y="343"/>
                    <a:pt x="881" y="343"/>
                    <a:pt x="881" y="343"/>
                  </a:cubicBezTo>
                  <a:cubicBezTo>
                    <a:pt x="887" y="343"/>
                    <a:pt x="892" y="339"/>
                    <a:pt x="892" y="333"/>
                  </a:cubicBezTo>
                  <a:cubicBezTo>
                    <a:pt x="892" y="327"/>
                    <a:pt x="887" y="322"/>
                    <a:pt x="881" y="322"/>
                  </a:cubicBezTo>
                  <a:cubicBezTo>
                    <a:pt x="650" y="316"/>
                    <a:pt x="650" y="316"/>
                    <a:pt x="650" y="316"/>
                  </a:cubicBezTo>
                  <a:cubicBezTo>
                    <a:pt x="640" y="316"/>
                    <a:pt x="630" y="310"/>
                    <a:pt x="625" y="300"/>
                  </a:cubicBezTo>
                  <a:cubicBezTo>
                    <a:pt x="475" y="14"/>
                    <a:pt x="475" y="14"/>
                    <a:pt x="475" y="14"/>
                  </a:cubicBezTo>
                  <a:cubicBezTo>
                    <a:pt x="472" y="9"/>
                    <a:pt x="466" y="5"/>
                    <a:pt x="459" y="5"/>
                  </a:cubicBezTo>
                  <a:cubicBezTo>
                    <a:pt x="23" y="0"/>
                    <a:pt x="23" y="0"/>
                    <a:pt x="23" y="0"/>
                  </a:cubicBezTo>
                  <a:cubicBezTo>
                    <a:pt x="9" y="0"/>
                    <a:pt x="0" y="15"/>
                    <a:pt x="7" y="27"/>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24">
              <a:extLst>
                <a:ext uri="{FF2B5EF4-FFF2-40B4-BE49-F238E27FC236}">
                  <a16:creationId xmlns:a16="http://schemas.microsoft.com/office/drawing/2014/main" id="{2B57E9A7-33D8-4E9B-9A8D-A87B71B10612}"/>
                </a:ext>
              </a:extLst>
            </p:cNvPr>
            <p:cNvSpPr>
              <a:spLocks/>
            </p:cNvSpPr>
            <p:nvPr/>
          </p:nvSpPr>
          <p:spPr bwMode="auto">
            <a:xfrm>
              <a:off x="302" y="3189"/>
              <a:ext cx="1458" cy="774"/>
            </a:xfrm>
            <a:custGeom>
              <a:avLst/>
              <a:gdLst>
                <a:gd name="T0" fmla="*/ 0 w 614"/>
                <a:gd name="T1" fmla="*/ 0 h 326"/>
                <a:gd name="T2" fmla="*/ 2 w 614"/>
                <a:gd name="T3" fmla="*/ 0 h 326"/>
                <a:gd name="T4" fmla="*/ 8 w 614"/>
                <a:gd name="T5" fmla="*/ 0 h 326"/>
                <a:gd name="T6" fmla="*/ 31 w 614"/>
                <a:gd name="T7" fmla="*/ 0 h 326"/>
                <a:gd name="T8" fmla="*/ 118 w 614"/>
                <a:gd name="T9" fmla="*/ 1 h 326"/>
                <a:gd name="T10" fmla="*/ 402 w 614"/>
                <a:gd name="T11" fmla="*/ 5 h 326"/>
                <a:gd name="T12" fmla="*/ 423 w 614"/>
                <a:gd name="T13" fmla="*/ 5 h 326"/>
                <a:gd name="T14" fmla="*/ 433 w 614"/>
                <a:gd name="T15" fmla="*/ 5 h 326"/>
                <a:gd name="T16" fmla="*/ 444 w 614"/>
                <a:gd name="T17" fmla="*/ 7 h 326"/>
                <a:gd name="T18" fmla="*/ 451 w 614"/>
                <a:gd name="T19" fmla="*/ 14 h 326"/>
                <a:gd name="T20" fmla="*/ 456 w 614"/>
                <a:gd name="T21" fmla="*/ 23 h 326"/>
                <a:gd name="T22" fmla="*/ 466 w 614"/>
                <a:gd name="T23" fmla="*/ 41 h 326"/>
                <a:gd name="T24" fmla="*/ 501 w 614"/>
                <a:gd name="T25" fmla="*/ 108 h 326"/>
                <a:gd name="T26" fmla="*/ 560 w 614"/>
                <a:gd name="T27" fmla="*/ 221 h 326"/>
                <a:gd name="T28" fmla="*/ 600 w 614"/>
                <a:gd name="T29" fmla="*/ 298 h 326"/>
                <a:gd name="T30" fmla="*/ 610 w 614"/>
                <a:gd name="T31" fmla="*/ 318 h 326"/>
                <a:gd name="T32" fmla="*/ 613 w 614"/>
                <a:gd name="T33" fmla="*/ 324 h 326"/>
                <a:gd name="T34" fmla="*/ 614 w 614"/>
                <a:gd name="T35" fmla="*/ 326 h 326"/>
                <a:gd name="T36" fmla="*/ 613 w 614"/>
                <a:gd name="T37" fmla="*/ 324 h 326"/>
                <a:gd name="T38" fmla="*/ 610 w 614"/>
                <a:gd name="T39" fmla="*/ 319 h 326"/>
                <a:gd name="T40" fmla="*/ 599 w 614"/>
                <a:gd name="T41" fmla="*/ 298 h 326"/>
                <a:gd name="T42" fmla="*/ 559 w 614"/>
                <a:gd name="T43" fmla="*/ 222 h 326"/>
                <a:gd name="T44" fmla="*/ 499 w 614"/>
                <a:gd name="T45" fmla="*/ 109 h 326"/>
                <a:gd name="T46" fmla="*/ 464 w 614"/>
                <a:gd name="T47" fmla="*/ 42 h 326"/>
                <a:gd name="T48" fmla="*/ 454 w 614"/>
                <a:gd name="T49" fmla="*/ 24 h 326"/>
                <a:gd name="T50" fmla="*/ 450 w 614"/>
                <a:gd name="T51" fmla="*/ 15 h 326"/>
                <a:gd name="T52" fmla="*/ 443 w 614"/>
                <a:gd name="T53" fmla="*/ 9 h 326"/>
                <a:gd name="T54" fmla="*/ 433 w 614"/>
                <a:gd name="T55" fmla="*/ 7 h 326"/>
                <a:gd name="T56" fmla="*/ 423 w 614"/>
                <a:gd name="T57" fmla="*/ 7 h 326"/>
                <a:gd name="T58" fmla="*/ 402 w 614"/>
                <a:gd name="T59" fmla="*/ 7 h 326"/>
                <a:gd name="T60" fmla="*/ 118 w 614"/>
                <a:gd name="T61" fmla="*/ 3 h 326"/>
                <a:gd name="T62" fmla="*/ 31 w 614"/>
                <a:gd name="T63" fmla="*/ 1 h 326"/>
                <a:gd name="T64" fmla="*/ 8 w 614"/>
                <a:gd name="T65" fmla="*/ 1 h 326"/>
                <a:gd name="T66" fmla="*/ 2 w 614"/>
                <a:gd name="T67" fmla="*/ 1 h 326"/>
                <a:gd name="T68" fmla="*/ 0 w 614"/>
                <a:gd name="T69"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4" h="326">
                  <a:moveTo>
                    <a:pt x="0" y="0"/>
                  </a:moveTo>
                  <a:cubicBezTo>
                    <a:pt x="0" y="0"/>
                    <a:pt x="1" y="0"/>
                    <a:pt x="2" y="0"/>
                  </a:cubicBezTo>
                  <a:cubicBezTo>
                    <a:pt x="3" y="0"/>
                    <a:pt x="5" y="0"/>
                    <a:pt x="8" y="0"/>
                  </a:cubicBezTo>
                  <a:cubicBezTo>
                    <a:pt x="13" y="0"/>
                    <a:pt x="21" y="0"/>
                    <a:pt x="31" y="0"/>
                  </a:cubicBezTo>
                  <a:cubicBezTo>
                    <a:pt x="52" y="1"/>
                    <a:pt x="81" y="1"/>
                    <a:pt x="118" y="1"/>
                  </a:cubicBezTo>
                  <a:cubicBezTo>
                    <a:pt x="191" y="2"/>
                    <a:pt x="291" y="3"/>
                    <a:pt x="402" y="5"/>
                  </a:cubicBezTo>
                  <a:cubicBezTo>
                    <a:pt x="409" y="5"/>
                    <a:pt x="416" y="5"/>
                    <a:pt x="423" y="5"/>
                  </a:cubicBezTo>
                  <a:cubicBezTo>
                    <a:pt x="426" y="5"/>
                    <a:pt x="430" y="5"/>
                    <a:pt x="433" y="5"/>
                  </a:cubicBezTo>
                  <a:cubicBezTo>
                    <a:pt x="437" y="5"/>
                    <a:pt x="440" y="6"/>
                    <a:pt x="444" y="7"/>
                  </a:cubicBezTo>
                  <a:cubicBezTo>
                    <a:pt x="447" y="9"/>
                    <a:pt x="449" y="11"/>
                    <a:pt x="451" y="14"/>
                  </a:cubicBezTo>
                  <a:cubicBezTo>
                    <a:pt x="453" y="17"/>
                    <a:pt x="455" y="20"/>
                    <a:pt x="456" y="23"/>
                  </a:cubicBezTo>
                  <a:cubicBezTo>
                    <a:pt x="459" y="29"/>
                    <a:pt x="462" y="35"/>
                    <a:pt x="466" y="41"/>
                  </a:cubicBezTo>
                  <a:cubicBezTo>
                    <a:pt x="478" y="64"/>
                    <a:pt x="489" y="86"/>
                    <a:pt x="501" y="108"/>
                  </a:cubicBezTo>
                  <a:cubicBezTo>
                    <a:pt x="523" y="150"/>
                    <a:pt x="543" y="189"/>
                    <a:pt x="560" y="221"/>
                  </a:cubicBezTo>
                  <a:cubicBezTo>
                    <a:pt x="577" y="253"/>
                    <a:pt x="590" y="279"/>
                    <a:pt x="600" y="298"/>
                  </a:cubicBezTo>
                  <a:cubicBezTo>
                    <a:pt x="604" y="307"/>
                    <a:pt x="608" y="314"/>
                    <a:pt x="610" y="318"/>
                  </a:cubicBezTo>
                  <a:cubicBezTo>
                    <a:pt x="612" y="321"/>
                    <a:pt x="613" y="323"/>
                    <a:pt x="613" y="324"/>
                  </a:cubicBezTo>
                  <a:cubicBezTo>
                    <a:pt x="614" y="325"/>
                    <a:pt x="614" y="326"/>
                    <a:pt x="614" y="326"/>
                  </a:cubicBezTo>
                  <a:cubicBezTo>
                    <a:pt x="614" y="326"/>
                    <a:pt x="614" y="325"/>
                    <a:pt x="613" y="324"/>
                  </a:cubicBezTo>
                  <a:cubicBezTo>
                    <a:pt x="612" y="323"/>
                    <a:pt x="611" y="321"/>
                    <a:pt x="610" y="319"/>
                  </a:cubicBezTo>
                  <a:cubicBezTo>
                    <a:pt x="607" y="314"/>
                    <a:pt x="604" y="307"/>
                    <a:pt x="599" y="298"/>
                  </a:cubicBezTo>
                  <a:cubicBezTo>
                    <a:pt x="589" y="280"/>
                    <a:pt x="576" y="254"/>
                    <a:pt x="559" y="222"/>
                  </a:cubicBezTo>
                  <a:cubicBezTo>
                    <a:pt x="542" y="190"/>
                    <a:pt x="521" y="151"/>
                    <a:pt x="499" y="109"/>
                  </a:cubicBezTo>
                  <a:cubicBezTo>
                    <a:pt x="488" y="87"/>
                    <a:pt x="476" y="65"/>
                    <a:pt x="464" y="42"/>
                  </a:cubicBezTo>
                  <a:cubicBezTo>
                    <a:pt x="461" y="36"/>
                    <a:pt x="458" y="30"/>
                    <a:pt x="454" y="24"/>
                  </a:cubicBezTo>
                  <a:cubicBezTo>
                    <a:pt x="453" y="21"/>
                    <a:pt x="451" y="18"/>
                    <a:pt x="450" y="15"/>
                  </a:cubicBezTo>
                  <a:cubicBezTo>
                    <a:pt x="448" y="13"/>
                    <a:pt x="445" y="11"/>
                    <a:pt x="443" y="9"/>
                  </a:cubicBezTo>
                  <a:cubicBezTo>
                    <a:pt x="440" y="8"/>
                    <a:pt x="437" y="7"/>
                    <a:pt x="433" y="7"/>
                  </a:cubicBezTo>
                  <a:cubicBezTo>
                    <a:pt x="430" y="7"/>
                    <a:pt x="426" y="7"/>
                    <a:pt x="423" y="7"/>
                  </a:cubicBezTo>
                  <a:cubicBezTo>
                    <a:pt x="416" y="7"/>
                    <a:pt x="409" y="7"/>
                    <a:pt x="402" y="7"/>
                  </a:cubicBezTo>
                  <a:cubicBezTo>
                    <a:pt x="291" y="5"/>
                    <a:pt x="191" y="4"/>
                    <a:pt x="118" y="3"/>
                  </a:cubicBezTo>
                  <a:cubicBezTo>
                    <a:pt x="81" y="2"/>
                    <a:pt x="52" y="2"/>
                    <a:pt x="31" y="1"/>
                  </a:cubicBezTo>
                  <a:cubicBezTo>
                    <a:pt x="21" y="1"/>
                    <a:pt x="13" y="1"/>
                    <a:pt x="8" y="1"/>
                  </a:cubicBezTo>
                  <a:cubicBezTo>
                    <a:pt x="5" y="1"/>
                    <a:pt x="3" y="1"/>
                    <a:pt x="2" y="1"/>
                  </a:cubicBezTo>
                  <a:cubicBezTo>
                    <a:pt x="1" y="1"/>
                    <a:pt x="0" y="0"/>
                    <a:pt x="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225">
              <a:extLst>
                <a:ext uri="{FF2B5EF4-FFF2-40B4-BE49-F238E27FC236}">
                  <a16:creationId xmlns:a16="http://schemas.microsoft.com/office/drawing/2014/main" id="{4EA0CED4-4BE2-4859-84BC-09EB544CEA16}"/>
                </a:ext>
              </a:extLst>
            </p:cNvPr>
            <p:cNvSpPr>
              <a:spLocks noChangeArrowheads="1"/>
            </p:cNvSpPr>
            <p:nvPr/>
          </p:nvSpPr>
          <p:spPr bwMode="auto">
            <a:xfrm>
              <a:off x="910" y="3505"/>
              <a:ext cx="81" cy="7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226">
              <a:extLst>
                <a:ext uri="{FF2B5EF4-FFF2-40B4-BE49-F238E27FC236}">
                  <a16:creationId xmlns:a16="http://schemas.microsoft.com/office/drawing/2014/main" id="{1F2131B5-69C1-4C78-B716-84B207A1A9B6}"/>
                </a:ext>
              </a:extLst>
            </p:cNvPr>
            <p:cNvSpPr>
              <a:spLocks noChangeArrowheads="1"/>
            </p:cNvSpPr>
            <p:nvPr/>
          </p:nvSpPr>
          <p:spPr bwMode="auto">
            <a:xfrm>
              <a:off x="131" y="3966"/>
              <a:ext cx="4308" cy="4"/>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27">
              <a:extLst>
                <a:ext uri="{FF2B5EF4-FFF2-40B4-BE49-F238E27FC236}">
                  <a16:creationId xmlns:a16="http://schemas.microsoft.com/office/drawing/2014/main" id="{4311B0A7-32CE-486C-9099-C1E2FD73AD1E}"/>
                </a:ext>
              </a:extLst>
            </p:cNvPr>
            <p:cNvSpPr>
              <a:spLocks/>
            </p:cNvSpPr>
            <p:nvPr/>
          </p:nvSpPr>
          <p:spPr bwMode="auto">
            <a:xfrm>
              <a:off x="2772" y="644"/>
              <a:ext cx="841" cy="867"/>
            </a:xfrm>
            <a:custGeom>
              <a:avLst/>
              <a:gdLst>
                <a:gd name="T0" fmla="*/ 19 w 354"/>
                <a:gd name="T1" fmla="*/ 365 h 365"/>
                <a:gd name="T2" fmla="*/ 85 w 354"/>
                <a:gd name="T3" fmla="*/ 327 h 365"/>
                <a:gd name="T4" fmla="*/ 177 w 354"/>
                <a:gd name="T5" fmla="*/ 353 h 365"/>
                <a:gd name="T6" fmla="*/ 354 w 354"/>
                <a:gd name="T7" fmla="*/ 177 h 365"/>
                <a:gd name="T8" fmla="*/ 177 w 354"/>
                <a:gd name="T9" fmla="*/ 0 h 365"/>
                <a:gd name="T10" fmla="*/ 0 w 354"/>
                <a:gd name="T11" fmla="*/ 177 h 365"/>
                <a:gd name="T12" fmla="*/ 37 w 354"/>
                <a:gd name="T13" fmla="*/ 285 h 365"/>
                <a:gd name="T14" fmla="*/ 37 w 354"/>
                <a:gd name="T15" fmla="*/ 285 h 365"/>
                <a:gd name="T16" fmla="*/ 19 w 354"/>
                <a:gd name="T17"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4" h="365">
                  <a:moveTo>
                    <a:pt x="19" y="365"/>
                  </a:moveTo>
                  <a:cubicBezTo>
                    <a:pt x="85" y="327"/>
                    <a:pt x="85" y="327"/>
                    <a:pt x="85" y="327"/>
                  </a:cubicBezTo>
                  <a:cubicBezTo>
                    <a:pt x="112" y="344"/>
                    <a:pt x="143" y="353"/>
                    <a:pt x="177" y="353"/>
                  </a:cubicBezTo>
                  <a:cubicBezTo>
                    <a:pt x="275" y="353"/>
                    <a:pt x="354" y="274"/>
                    <a:pt x="354" y="177"/>
                  </a:cubicBezTo>
                  <a:cubicBezTo>
                    <a:pt x="354" y="79"/>
                    <a:pt x="275" y="0"/>
                    <a:pt x="177" y="0"/>
                  </a:cubicBezTo>
                  <a:cubicBezTo>
                    <a:pt x="80" y="0"/>
                    <a:pt x="0" y="79"/>
                    <a:pt x="0" y="177"/>
                  </a:cubicBezTo>
                  <a:cubicBezTo>
                    <a:pt x="0" y="217"/>
                    <a:pt x="14" y="255"/>
                    <a:pt x="37" y="285"/>
                  </a:cubicBezTo>
                  <a:cubicBezTo>
                    <a:pt x="37" y="285"/>
                    <a:pt x="37" y="285"/>
                    <a:pt x="37" y="285"/>
                  </a:cubicBezTo>
                  <a:lnTo>
                    <a:pt x="19" y="3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28">
              <a:extLst>
                <a:ext uri="{FF2B5EF4-FFF2-40B4-BE49-F238E27FC236}">
                  <a16:creationId xmlns:a16="http://schemas.microsoft.com/office/drawing/2014/main" id="{6385669D-307A-491E-8DD4-6CB7CAA90C41}"/>
                </a:ext>
              </a:extLst>
            </p:cNvPr>
            <p:cNvSpPr>
              <a:spLocks/>
            </p:cNvSpPr>
            <p:nvPr/>
          </p:nvSpPr>
          <p:spPr bwMode="auto">
            <a:xfrm>
              <a:off x="2770" y="637"/>
              <a:ext cx="847" cy="874"/>
            </a:xfrm>
            <a:custGeom>
              <a:avLst/>
              <a:gdLst>
                <a:gd name="T0" fmla="*/ 38 w 357"/>
                <a:gd name="T1" fmla="*/ 288 h 368"/>
                <a:gd name="T2" fmla="*/ 39 w 357"/>
                <a:gd name="T3" fmla="*/ 287 h 368"/>
                <a:gd name="T4" fmla="*/ 38 w 357"/>
                <a:gd name="T5" fmla="*/ 288 h 368"/>
                <a:gd name="T6" fmla="*/ 2 w 357"/>
                <a:gd name="T7" fmla="*/ 203 h 368"/>
                <a:gd name="T8" fmla="*/ 2 w 357"/>
                <a:gd name="T9" fmla="*/ 161 h 368"/>
                <a:gd name="T10" fmla="*/ 27 w 357"/>
                <a:gd name="T11" fmla="*/ 86 h 368"/>
                <a:gd name="T12" fmla="*/ 143 w 357"/>
                <a:gd name="T13" fmla="*/ 5 h 368"/>
                <a:gd name="T14" fmla="*/ 294 w 357"/>
                <a:gd name="T15" fmla="*/ 45 h 368"/>
                <a:gd name="T16" fmla="*/ 310 w 357"/>
                <a:gd name="T17" fmla="*/ 60 h 368"/>
                <a:gd name="T18" fmla="*/ 323 w 357"/>
                <a:gd name="T19" fmla="*/ 77 h 368"/>
                <a:gd name="T20" fmla="*/ 334 w 357"/>
                <a:gd name="T21" fmla="*/ 95 h 368"/>
                <a:gd name="T22" fmla="*/ 343 w 357"/>
                <a:gd name="T23" fmla="*/ 113 h 368"/>
                <a:gd name="T24" fmla="*/ 334 w 357"/>
                <a:gd name="T25" fmla="*/ 265 h 368"/>
                <a:gd name="T26" fmla="*/ 231 w 357"/>
                <a:gd name="T27" fmla="*/ 349 h 368"/>
                <a:gd name="T28" fmla="*/ 123 w 357"/>
                <a:gd name="T29" fmla="*/ 348 h 368"/>
                <a:gd name="T30" fmla="*/ 86 w 357"/>
                <a:gd name="T31" fmla="*/ 331 h 368"/>
                <a:gd name="T32" fmla="*/ 85 w 357"/>
                <a:gd name="T33" fmla="*/ 330 h 368"/>
                <a:gd name="T34" fmla="*/ 86 w 357"/>
                <a:gd name="T35" fmla="*/ 330 h 368"/>
                <a:gd name="T36" fmla="*/ 173 w 357"/>
                <a:gd name="T37" fmla="*/ 356 h 368"/>
                <a:gd name="T38" fmla="*/ 287 w 357"/>
                <a:gd name="T39" fmla="*/ 318 h 368"/>
                <a:gd name="T40" fmla="*/ 353 w 357"/>
                <a:gd name="T41" fmla="*/ 193 h 368"/>
                <a:gd name="T42" fmla="*/ 337 w 357"/>
                <a:gd name="T43" fmla="*/ 105 h 368"/>
                <a:gd name="T44" fmla="*/ 327 w 357"/>
                <a:gd name="T45" fmla="*/ 87 h 368"/>
                <a:gd name="T46" fmla="*/ 315 w 357"/>
                <a:gd name="T47" fmla="*/ 70 h 368"/>
                <a:gd name="T48" fmla="*/ 301 w 357"/>
                <a:gd name="T49" fmla="*/ 54 h 368"/>
                <a:gd name="T50" fmla="*/ 221 w 357"/>
                <a:gd name="T51" fmla="*/ 10 h 368"/>
                <a:gd name="T52" fmla="*/ 76 w 357"/>
                <a:gd name="T53" fmla="*/ 37 h 368"/>
                <a:gd name="T54" fmla="*/ 6 w 357"/>
                <a:gd name="T55" fmla="*/ 146 h 368"/>
                <a:gd name="T56" fmla="*/ 2 w 357"/>
                <a:gd name="T57" fmla="*/ 175 h 368"/>
                <a:gd name="T58" fmla="*/ 17 w 357"/>
                <a:gd name="T59" fmla="*/ 251 h 368"/>
                <a:gd name="T60" fmla="*/ 41 w 357"/>
                <a:gd name="T61" fmla="*/ 291 h 368"/>
                <a:gd name="T62" fmla="*/ 38 w 357"/>
                <a:gd name="T63" fmla="*/ 288 h 368"/>
                <a:gd name="T64" fmla="*/ 20 w 357"/>
                <a:gd name="T65" fmla="*/ 36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7" h="368">
                  <a:moveTo>
                    <a:pt x="20" y="368"/>
                  </a:moveTo>
                  <a:cubicBezTo>
                    <a:pt x="20" y="364"/>
                    <a:pt x="26" y="339"/>
                    <a:pt x="38" y="288"/>
                  </a:cubicBezTo>
                  <a:cubicBezTo>
                    <a:pt x="38" y="287"/>
                    <a:pt x="38" y="287"/>
                    <a:pt x="38" y="287"/>
                  </a:cubicBezTo>
                  <a:cubicBezTo>
                    <a:pt x="39" y="287"/>
                    <a:pt x="39" y="287"/>
                    <a:pt x="39" y="287"/>
                  </a:cubicBezTo>
                  <a:cubicBezTo>
                    <a:pt x="39" y="287"/>
                    <a:pt x="39" y="287"/>
                    <a:pt x="39" y="287"/>
                  </a:cubicBezTo>
                  <a:cubicBezTo>
                    <a:pt x="38" y="288"/>
                    <a:pt x="38" y="288"/>
                    <a:pt x="38" y="288"/>
                  </a:cubicBezTo>
                  <a:cubicBezTo>
                    <a:pt x="30" y="278"/>
                    <a:pt x="23" y="266"/>
                    <a:pt x="16" y="252"/>
                  </a:cubicBezTo>
                  <a:cubicBezTo>
                    <a:pt x="10" y="238"/>
                    <a:pt x="5" y="221"/>
                    <a:pt x="2" y="203"/>
                  </a:cubicBezTo>
                  <a:cubicBezTo>
                    <a:pt x="1" y="194"/>
                    <a:pt x="0" y="185"/>
                    <a:pt x="1" y="175"/>
                  </a:cubicBezTo>
                  <a:cubicBezTo>
                    <a:pt x="1" y="171"/>
                    <a:pt x="1" y="166"/>
                    <a:pt x="2" y="161"/>
                  </a:cubicBezTo>
                  <a:cubicBezTo>
                    <a:pt x="2" y="156"/>
                    <a:pt x="3" y="151"/>
                    <a:pt x="4" y="146"/>
                  </a:cubicBezTo>
                  <a:cubicBezTo>
                    <a:pt x="8" y="126"/>
                    <a:pt x="16" y="105"/>
                    <a:pt x="27" y="86"/>
                  </a:cubicBezTo>
                  <a:cubicBezTo>
                    <a:pt x="39" y="67"/>
                    <a:pt x="55" y="49"/>
                    <a:pt x="75" y="35"/>
                  </a:cubicBezTo>
                  <a:cubicBezTo>
                    <a:pt x="95" y="21"/>
                    <a:pt x="118" y="10"/>
                    <a:pt x="143" y="5"/>
                  </a:cubicBezTo>
                  <a:cubicBezTo>
                    <a:pt x="168" y="0"/>
                    <a:pt x="196" y="1"/>
                    <a:pt x="222" y="8"/>
                  </a:cubicBezTo>
                  <a:cubicBezTo>
                    <a:pt x="248" y="14"/>
                    <a:pt x="273" y="27"/>
                    <a:pt x="294" y="45"/>
                  </a:cubicBezTo>
                  <a:cubicBezTo>
                    <a:pt x="302" y="53"/>
                    <a:pt x="302" y="53"/>
                    <a:pt x="302" y="53"/>
                  </a:cubicBezTo>
                  <a:cubicBezTo>
                    <a:pt x="305" y="55"/>
                    <a:pt x="307" y="58"/>
                    <a:pt x="310" y="60"/>
                  </a:cubicBezTo>
                  <a:cubicBezTo>
                    <a:pt x="312" y="63"/>
                    <a:pt x="315" y="66"/>
                    <a:pt x="317" y="68"/>
                  </a:cubicBezTo>
                  <a:cubicBezTo>
                    <a:pt x="323" y="77"/>
                    <a:pt x="323" y="77"/>
                    <a:pt x="323" y="77"/>
                  </a:cubicBezTo>
                  <a:cubicBezTo>
                    <a:pt x="325" y="80"/>
                    <a:pt x="327" y="83"/>
                    <a:pt x="329" y="86"/>
                  </a:cubicBezTo>
                  <a:cubicBezTo>
                    <a:pt x="331" y="89"/>
                    <a:pt x="332" y="92"/>
                    <a:pt x="334" y="95"/>
                  </a:cubicBezTo>
                  <a:cubicBezTo>
                    <a:pt x="336" y="98"/>
                    <a:pt x="337" y="101"/>
                    <a:pt x="339" y="104"/>
                  </a:cubicBezTo>
                  <a:cubicBezTo>
                    <a:pt x="340" y="107"/>
                    <a:pt x="342" y="110"/>
                    <a:pt x="343" y="113"/>
                  </a:cubicBezTo>
                  <a:cubicBezTo>
                    <a:pt x="353" y="139"/>
                    <a:pt x="357" y="167"/>
                    <a:pt x="355" y="193"/>
                  </a:cubicBezTo>
                  <a:cubicBezTo>
                    <a:pt x="353" y="219"/>
                    <a:pt x="346" y="244"/>
                    <a:pt x="334" y="265"/>
                  </a:cubicBezTo>
                  <a:cubicBezTo>
                    <a:pt x="322" y="287"/>
                    <a:pt x="306" y="305"/>
                    <a:pt x="288" y="319"/>
                  </a:cubicBezTo>
                  <a:cubicBezTo>
                    <a:pt x="270" y="333"/>
                    <a:pt x="250" y="343"/>
                    <a:pt x="231" y="349"/>
                  </a:cubicBezTo>
                  <a:cubicBezTo>
                    <a:pt x="211" y="355"/>
                    <a:pt x="191" y="357"/>
                    <a:pt x="173" y="357"/>
                  </a:cubicBezTo>
                  <a:cubicBezTo>
                    <a:pt x="155" y="356"/>
                    <a:pt x="138" y="353"/>
                    <a:pt x="123" y="348"/>
                  </a:cubicBezTo>
                  <a:cubicBezTo>
                    <a:pt x="109" y="344"/>
                    <a:pt x="96" y="337"/>
                    <a:pt x="85" y="331"/>
                  </a:cubicBezTo>
                  <a:cubicBezTo>
                    <a:pt x="86" y="331"/>
                    <a:pt x="86" y="331"/>
                    <a:pt x="86" y="331"/>
                  </a:cubicBezTo>
                  <a:cubicBezTo>
                    <a:pt x="43" y="354"/>
                    <a:pt x="23" y="366"/>
                    <a:pt x="20" y="368"/>
                  </a:cubicBezTo>
                  <a:cubicBezTo>
                    <a:pt x="23" y="366"/>
                    <a:pt x="43" y="354"/>
                    <a:pt x="85" y="330"/>
                  </a:cubicBezTo>
                  <a:cubicBezTo>
                    <a:pt x="86" y="330"/>
                    <a:pt x="86" y="330"/>
                    <a:pt x="86" y="330"/>
                  </a:cubicBezTo>
                  <a:cubicBezTo>
                    <a:pt x="86" y="330"/>
                    <a:pt x="86" y="330"/>
                    <a:pt x="86" y="330"/>
                  </a:cubicBezTo>
                  <a:cubicBezTo>
                    <a:pt x="97" y="336"/>
                    <a:pt x="109" y="342"/>
                    <a:pt x="124" y="347"/>
                  </a:cubicBezTo>
                  <a:cubicBezTo>
                    <a:pt x="138" y="352"/>
                    <a:pt x="155" y="355"/>
                    <a:pt x="173" y="356"/>
                  </a:cubicBezTo>
                  <a:cubicBezTo>
                    <a:pt x="191" y="356"/>
                    <a:pt x="210" y="354"/>
                    <a:pt x="230" y="348"/>
                  </a:cubicBezTo>
                  <a:cubicBezTo>
                    <a:pt x="250" y="342"/>
                    <a:pt x="269" y="332"/>
                    <a:pt x="287" y="318"/>
                  </a:cubicBezTo>
                  <a:cubicBezTo>
                    <a:pt x="304" y="304"/>
                    <a:pt x="320" y="286"/>
                    <a:pt x="332" y="264"/>
                  </a:cubicBezTo>
                  <a:cubicBezTo>
                    <a:pt x="344" y="243"/>
                    <a:pt x="351" y="218"/>
                    <a:pt x="353" y="193"/>
                  </a:cubicBezTo>
                  <a:cubicBezTo>
                    <a:pt x="355" y="167"/>
                    <a:pt x="351" y="140"/>
                    <a:pt x="341" y="114"/>
                  </a:cubicBezTo>
                  <a:cubicBezTo>
                    <a:pt x="340" y="111"/>
                    <a:pt x="338" y="108"/>
                    <a:pt x="337" y="105"/>
                  </a:cubicBezTo>
                  <a:cubicBezTo>
                    <a:pt x="335" y="102"/>
                    <a:pt x="334" y="99"/>
                    <a:pt x="332" y="96"/>
                  </a:cubicBezTo>
                  <a:cubicBezTo>
                    <a:pt x="331" y="93"/>
                    <a:pt x="329" y="90"/>
                    <a:pt x="327" y="87"/>
                  </a:cubicBezTo>
                  <a:cubicBezTo>
                    <a:pt x="325" y="84"/>
                    <a:pt x="324" y="81"/>
                    <a:pt x="321" y="78"/>
                  </a:cubicBezTo>
                  <a:cubicBezTo>
                    <a:pt x="315" y="70"/>
                    <a:pt x="315" y="70"/>
                    <a:pt x="315" y="70"/>
                  </a:cubicBezTo>
                  <a:cubicBezTo>
                    <a:pt x="313" y="67"/>
                    <a:pt x="310" y="64"/>
                    <a:pt x="308" y="62"/>
                  </a:cubicBezTo>
                  <a:cubicBezTo>
                    <a:pt x="306" y="59"/>
                    <a:pt x="304" y="56"/>
                    <a:pt x="301" y="54"/>
                  </a:cubicBezTo>
                  <a:cubicBezTo>
                    <a:pt x="293" y="47"/>
                    <a:pt x="293" y="47"/>
                    <a:pt x="293" y="47"/>
                  </a:cubicBezTo>
                  <a:cubicBezTo>
                    <a:pt x="272" y="28"/>
                    <a:pt x="247" y="16"/>
                    <a:pt x="221" y="10"/>
                  </a:cubicBezTo>
                  <a:cubicBezTo>
                    <a:pt x="195" y="3"/>
                    <a:pt x="169" y="3"/>
                    <a:pt x="144" y="7"/>
                  </a:cubicBezTo>
                  <a:cubicBezTo>
                    <a:pt x="119" y="12"/>
                    <a:pt x="95" y="23"/>
                    <a:pt x="76" y="37"/>
                  </a:cubicBezTo>
                  <a:cubicBezTo>
                    <a:pt x="56" y="51"/>
                    <a:pt x="41" y="68"/>
                    <a:pt x="29" y="87"/>
                  </a:cubicBezTo>
                  <a:cubicBezTo>
                    <a:pt x="17" y="106"/>
                    <a:pt x="10" y="126"/>
                    <a:pt x="6" y="146"/>
                  </a:cubicBezTo>
                  <a:cubicBezTo>
                    <a:pt x="5" y="151"/>
                    <a:pt x="4" y="156"/>
                    <a:pt x="3" y="161"/>
                  </a:cubicBezTo>
                  <a:cubicBezTo>
                    <a:pt x="3" y="166"/>
                    <a:pt x="3" y="171"/>
                    <a:pt x="2" y="175"/>
                  </a:cubicBezTo>
                  <a:cubicBezTo>
                    <a:pt x="2" y="185"/>
                    <a:pt x="3" y="194"/>
                    <a:pt x="4" y="203"/>
                  </a:cubicBezTo>
                  <a:cubicBezTo>
                    <a:pt x="6" y="221"/>
                    <a:pt x="11" y="237"/>
                    <a:pt x="17" y="251"/>
                  </a:cubicBezTo>
                  <a:cubicBezTo>
                    <a:pt x="24" y="265"/>
                    <a:pt x="31" y="277"/>
                    <a:pt x="39" y="287"/>
                  </a:cubicBezTo>
                  <a:cubicBezTo>
                    <a:pt x="41" y="291"/>
                    <a:pt x="41" y="291"/>
                    <a:pt x="41" y="291"/>
                  </a:cubicBezTo>
                  <a:cubicBezTo>
                    <a:pt x="38" y="288"/>
                    <a:pt x="38" y="288"/>
                    <a:pt x="38" y="288"/>
                  </a:cubicBezTo>
                  <a:cubicBezTo>
                    <a:pt x="38" y="288"/>
                    <a:pt x="38" y="288"/>
                    <a:pt x="38" y="288"/>
                  </a:cubicBezTo>
                  <a:cubicBezTo>
                    <a:pt x="39" y="288"/>
                    <a:pt x="39" y="288"/>
                    <a:pt x="39" y="288"/>
                  </a:cubicBezTo>
                  <a:cubicBezTo>
                    <a:pt x="27" y="339"/>
                    <a:pt x="20" y="364"/>
                    <a:pt x="20" y="36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29">
              <a:extLst>
                <a:ext uri="{FF2B5EF4-FFF2-40B4-BE49-F238E27FC236}">
                  <a16:creationId xmlns:a16="http://schemas.microsoft.com/office/drawing/2014/main" id="{AD1ACEFE-D7CC-4D06-8386-BC53A01431FF}"/>
                </a:ext>
              </a:extLst>
            </p:cNvPr>
            <p:cNvSpPr>
              <a:spLocks noEditPoints="1"/>
            </p:cNvSpPr>
            <p:nvPr/>
          </p:nvSpPr>
          <p:spPr bwMode="auto">
            <a:xfrm>
              <a:off x="2950" y="877"/>
              <a:ext cx="233" cy="216"/>
            </a:xfrm>
            <a:custGeom>
              <a:avLst/>
              <a:gdLst>
                <a:gd name="T0" fmla="*/ 169 w 233"/>
                <a:gd name="T1" fmla="*/ 166 h 216"/>
                <a:gd name="T2" fmla="*/ 62 w 233"/>
                <a:gd name="T3" fmla="*/ 166 h 216"/>
                <a:gd name="T4" fmla="*/ 41 w 233"/>
                <a:gd name="T5" fmla="*/ 216 h 216"/>
                <a:gd name="T6" fmla="*/ 0 w 233"/>
                <a:gd name="T7" fmla="*/ 216 h 216"/>
                <a:gd name="T8" fmla="*/ 97 w 233"/>
                <a:gd name="T9" fmla="*/ 0 h 216"/>
                <a:gd name="T10" fmla="*/ 135 w 233"/>
                <a:gd name="T11" fmla="*/ 0 h 216"/>
                <a:gd name="T12" fmla="*/ 233 w 233"/>
                <a:gd name="T13" fmla="*/ 216 h 216"/>
                <a:gd name="T14" fmla="*/ 190 w 233"/>
                <a:gd name="T15" fmla="*/ 216 h 216"/>
                <a:gd name="T16" fmla="*/ 169 w 233"/>
                <a:gd name="T17" fmla="*/ 166 h 216"/>
                <a:gd name="T18" fmla="*/ 157 w 233"/>
                <a:gd name="T19" fmla="*/ 135 h 216"/>
                <a:gd name="T20" fmla="*/ 116 w 233"/>
                <a:gd name="T21" fmla="*/ 40 h 216"/>
                <a:gd name="T22" fmla="*/ 76 w 233"/>
                <a:gd name="T23" fmla="*/ 135 h 216"/>
                <a:gd name="T24" fmla="*/ 157 w 233"/>
                <a:gd name="T25" fmla="*/ 13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3" h="216">
                  <a:moveTo>
                    <a:pt x="169" y="166"/>
                  </a:moveTo>
                  <a:lnTo>
                    <a:pt x="62" y="166"/>
                  </a:lnTo>
                  <a:lnTo>
                    <a:pt x="41" y="216"/>
                  </a:lnTo>
                  <a:lnTo>
                    <a:pt x="0" y="216"/>
                  </a:lnTo>
                  <a:lnTo>
                    <a:pt x="97" y="0"/>
                  </a:lnTo>
                  <a:lnTo>
                    <a:pt x="135" y="0"/>
                  </a:lnTo>
                  <a:lnTo>
                    <a:pt x="233" y="216"/>
                  </a:lnTo>
                  <a:lnTo>
                    <a:pt x="190" y="216"/>
                  </a:lnTo>
                  <a:lnTo>
                    <a:pt x="169" y="166"/>
                  </a:lnTo>
                  <a:close/>
                  <a:moveTo>
                    <a:pt x="157" y="135"/>
                  </a:moveTo>
                  <a:lnTo>
                    <a:pt x="116" y="40"/>
                  </a:lnTo>
                  <a:lnTo>
                    <a:pt x="76" y="135"/>
                  </a:lnTo>
                  <a:lnTo>
                    <a:pt x="157" y="135"/>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0">
              <a:extLst>
                <a:ext uri="{FF2B5EF4-FFF2-40B4-BE49-F238E27FC236}">
                  <a16:creationId xmlns:a16="http://schemas.microsoft.com/office/drawing/2014/main" id="{9B022937-A365-4EB8-8C3B-4D69E1CA05EC}"/>
                </a:ext>
              </a:extLst>
            </p:cNvPr>
            <p:cNvSpPr>
              <a:spLocks/>
            </p:cNvSpPr>
            <p:nvPr/>
          </p:nvSpPr>
          <p:spPr bwMode="auto">
            <a:xfrm>
              <a:off x="3223" y="1060"/>
              <a:ext cx="226" cy="28"/>
            </a:xfrm>
            <a:custGeom>
              <a:avLst/>
              <a:gdLst>
                <a:gd name="T0" fmla="*/ 89 w 95"/>
                <a:gd name="T1" fmla="*/ 12 h 12"/>
                <a:gd name="T2" fmla="*/ 6 w 95"/>
                <a:gd name="T3" fmla="*/ 12 h 12"/>
                <a:gd name="T4" fmla="*/ 0 w 95"/>
                <a:gd name="T5" fmla="*/ 6 h 12"/>
                <a:gd name="T6" fmla="*/ 6 w 95"/>
                <a:gd name="T7" fmla="*/ 0 h 12"/>
                <a:gd name="T8" fmla="*/ 89 w 95"/>
                <a:gd name="T9" fmla="*/ 0 h 12"/>
                <a:gd name="T10" fmla="*/ 95 w 95"/>
                <a:gd name="T11" fmla="*/ 6 h 12"/>
                <a:gd name="T12" fmla="*/ 89 w 9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95" h="12">
                  <a:moveTo>
                    <a:pt x="89" y="12"/>
                  </a:moveTo>
                  <a:cubicBezTo>
                    <a:pt x="6" y="12"/>
                    <a:pt x="6" y="12"/>
                    <a:pt x="6" y="12"/>
                  </a:cubicBezTo>
                  <a:cubicBezTo>
                    <a:pt x="3" y="12"/>
                    <a:pt x="0" y="9"/>
                    <a:pt x="0" y="6"/>
                  </a:cubicBezTo>
                  <a:cubicBezTo>
                    <a:pt x="0" y="3"/>
                    <a:pt x="3" y="0"/>
                    <a:pt x="6" y="0"/>
                  </a:cubicBezTo>
                  <a:cubicBezTo>
                    <a:pt x="89" y="0"/>
                    <a:pt x="89" y="0"/>
                    <a:pt x="89" y="0"/>
                  </a:cubicBezTo>
                  <a:cubicBezTo>
                    <a:pt x="92" y="0"/>
                    <a:pt x="95" y="3"/>
                    <a:pt x="95" y="6"/>
                  </a:cubicBezTo>
                  <a:cubicBezTo>
                    <a:pt x="95" y="9"/>
                    <a:pt x="92" y="12"/>
                    <a:pt x="89" y="1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31">
              <a:extLst>
                <a:ext uri="{FF2B5EF4-FFF2-40B4-BE49-F238E27FC236}">
                  <a16:creationId xmlns:a16="http://schemas.microsoft.com/office/drawing/2014/main" id="{5DDB43F6-F6D1-4EED-8670-B25A198FFDF1}"/>
                </a:ext>
              </a:extLst>
            </p:cNvPr>
            <p:cNvSpPr>
              <a:spLocks/>
            </p:cNvSpPr>
            <p:nvPr/>
          </p:nvSpPr>
          <p:spPr bwMode="auto">
            <a:xfrm>
              <a:off x="3323" y="1008"/>
              <a:ext cx="28" cy="80"/>
            </a:xfrm>
            <a:custGeom>
              <a:avLst/>
              <a:gdLst>
                <a:gd name="T0" fmla="*/ 6 w 12"/>
                <a:gd name="T1" fmla="*/ 34 h 34"/>
                <a:gd name="T2" fmla="*/ 0 w 12"/>
                <a:gd name="T3" fmla="*/ 28 h 34"/>
                <a:gd name="T4" fmla="*/ 0 w 12"/>
                <a:gd name="T5" fmla="*/ 6 h 34"/>
                <a:gd name="T6" fmla="*/ 6 w 12"/>
                <a:gd name="T7" fmla="*/ 0 h 34"/>
                <a:gd name="T8" fmla="*/ 12 w 12"/>
                <a:gd name="T9" fmla="*/ 6 h 34"/>
                <a:gd name="T10" fmla="*/ 12 w 12"/>
                <a:gd name="T11" fmla="*/ 28 h 34"/>
                <a:gd name="T12" fmla="*/ 6 w 12"/>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2" h="34">
                  <a:moveTo>
                    <a:pt x="6" y="34"/>
                  </a:moveTo>
                  <a:cubicBezTo>
                    <a:pt x="2" y="34"/>
                    <a:pt x="0" y="31"/>
                    <a:pt x="0" y="28"/>
                  </a:cubicBezTo>
                  <a:cubicBezTo>
                    <a:pt x="0" y="6"/>
                    <a:pt x="0" y="6"/>
                    <a:pt x="0" y="6"/>
                  </a:cubicBezTo>
                  <a:cubicBezTo>
                    <a:pt x="0" y="2"/>
                    <a:pt x="2" y="0"/>
                    <a:pt x="6" y="0"/>
                  </a:cubicBezTo>
                  <a:cubicBezTo>
                    <a:pt x="9" y="0"/>
                    <a:pt x="12" y="2"/>
                    <a:pt x="12" y="6"/>
                  </a:cubicBezTo>
                  <a:cubicBezTo>
                    <a:pt x="12" y="28"/>
                    <a:pt x="12" y="28"/>
                    <a:pt x="12" y="28"/>
                  </a:cubicBezTo>
                  <a:cubicBezTo>
                    <a:pt x="12" y="31"/>
                    <a:pt x="9" y="34"/>
                    <a:pt x="6" y="3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32">
              <a:extLst>
                <a:ext uri="{FF2B5EF4-FFF2-40B4-BE49-F238E27FC236}">
                  <a16:creationId xmlns:a16="http://schemas.microsoft.com/office/drawing/2014/main" id="{E0765497-81E0-4FDF-B15C-5B51CFF85782}"/>
                </a:ext>
              </a:extLst>
            </p:cNvPr>
            <p:cNvSpPr>
              <a:spLocks/>
            </p:cNvSpPr>
            <p:nvPr/>
          </p:nvSpPr>
          <p:spPr bwMode="auto">
            <a:xfrm>
              <a:off x="3226" y="1060"/>
              <a:ext cx="182" cy="197"/>
            </a:xfrm>
            <a:custGeom>
              <a:avLst/>
              <a:gdLst>
                <a:gd name="T0" fmla="*/ 7 w 77"/>
                <a:gd name="T1" fmla="*/ 83 h 83"/>
                <a:gd name="T2" fmla="*/ 2 w 77"/>
                <a:gd name="T3" fmla="*/ 80 h 83"/>
                <a:gd name="T4" fmla="*/ 5 w 77"/>
                <a:gd name="T5" fmla="*/ 72 h 83"/>
                <a:gd name="T6" fmla="*/ 65 w 77"/>
                <a:gd name="T7" fmla="*/ 5 h 83"/>
                <a:gd name="T8" fmla="*/ 72 w 77"/>
                <a:gd name="T9" fmla="*/ 0 h 83"/>
                <a:gd name="T10" fmla="*/ 77 w 77"/>
                <a:gd name="T11" fmla="*/ 7 h 83"/>
                <a:gd name="T12" fmla="*/ 10 w 77"/>
                <a:gd name="T13" fmla="*/ 83 h 83"/>
                <a:gd name="T14" fmla="*/ 7 w 7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83">
                  <a:moveTo>
                    <a:pt x="7" y="83"/>
                  </a:moveTo>
                  <a:cubicBezTo>
                    <a:pt x="5" y="83"/>
                    <a:pt x="3" y="82"/>
                    <a:pt x="2" y="80"/>
                  </a:cubicBezTo>
                  <a:cubicBezTo>
                    <a:pt x="0" y="77"/>
                    <a:pt x="2" y="73"/>
                    <a:pt x="5" y="72"/>
                  </a:cubicBezTo>
                  <a:cubicBezTo>
                    <a:pt x="5" y="72"/>
                    <a:pt x="60" y="48"/>
                    <a:pt x="65" y="5"/>
                  </a:cubicBezTo>
                  <a:cubicBezTo>
                    <a:pt x="66" y="2"/>
                    <a:pt x="69" y="0"/>
                    <a:pt x="72" y="0"/>
                  </a:cubicBezTo>
                  <a:cubicBezTo>
                    <a:pt x="75" y="1"/>
                    <a:pt x="77" y="4"/>
                    <a:pt x="77" y="7"/>
                  </a:cubicBezTo>
                  <a:cubicBezTo>
                    <a:pt x="72" y="57"/>
                    <a:pt x="12" y="82"/>
                    <a:pt x="10" y="83"/>
                  </a:cubicBezTo>
                  <a:cubicBezTo>
                    <a:pt x="9" y="83"/>
                    <a:pt x="8" y="83"/>
                    <a:pt x="7" y="8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3">
              <a:extLst>
                <a:ext uri="{FF2B5EF4-FFF2-40B4-BE49-F238E27FC236}">
                  <a16:creationId xmlns:a16="http://schemas.microsoft.com/office/drawing/2014/main" id="{45C6E35A-737A-4570-9018-B17B1AD90DDF}"/>
                </a:ext>
              </a:extLst>
            </p:cNvPr>
            <p:cNvSpPr>
              <a:spLocks/>
            </p:cNvSpPr>
            <p:nvPr/>
          </p:nvSpPr>
          <p:spPr bwMode="auto">
            <a:xfrm>
              <a:off x="3256" y="1115"/>
              <a:ext cx="160" cy="142"/>
            </a:xfrm>
            <a:custGeom>
              <a:avLst/>
              <a:gdLst>
                <a:gd name="T0" fmla="*/ 60 w 67"/>
                <a:gd name="T1" fmla="*/ 60 h 60"/>
                <a:gd name="T2" fmla="*/ 58 w 67"/>
                <a:gd name="T3" fmla="*/ 60 h 60"/>
                <a:gd name="T4" fmla="*/ 2 w 67"/>
                <a:gd name="T5" fmla="*/ 10 h 60"/>
                <a:gd name="T6" fmla="*/ 4 w 67"/>
                <a:gd name="T7" fmla="*/ 1 h 60"/>
                <a:gd name="T8" fmla="*/ 12 w 67"/>
                <a:gd name="T9" fmla="*/ 3 h 60"/>
                <a:gd name="T10" fmla="*/ 62 w 67"/>
                <a:gd name="T11" fmla="*/ 49 h 60"/>
                <a:gd name="T12" fmla="*/ 66 w 67"/>
                <a:gd name="T13" fmla="*/ 56 h 60"/>
                <a:gd name="T14" fmla="*/ 60 w 67"/>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0">
                  <a:moveTo>
                    <a:pt x="60" y="60"/>
                  </a:moveTo>
                  <a:cubicBezTo>
                    <a:pt x="59" y="60"/>
                    <a:pt x="59" y="60"/>
                    <a:pt x="58" y="60"/>
                  </a:cubicBezTo>
                  <a:cubicBezTo>
                    <a:pt x="27" y="51"/>
                    <a:pt x="3" y="11"/>
                    <a:pt x="2" y="10"/>
                  </a:cubicBezTo>
                  <a:cubicBezTo>
                    <a:pt x="0" y="7"/>
                    <a:pt x="1" y="3"/>
                    <a:pt x="4" y="1"/>
                  </a:cubicBezTo>
                  <a:cubicBezTo>
                    <a:pt x="7" y="0"/>
                    <a:pt x="11" y="1"/>
                    <a:pt x="12" y="3"/>
                  </a:cubicBezTo>
                  <a:cubicBezTo>
                    <a:pt x="13" y="4"/>
                    <a:pt x="35" y="41"/>
                    <a:pt x="62" y="49"/>
                  </a:cubicBezTo>
                  <a:cubicBezTo>
                    <a:pt x="65" y="50"/>
                    <a:pt x="67" y="53"/>
                    <a:pt x="66" y="56"/>
                  </a:cubicBezTo>
                  <a:cubicBezTo>
                    <a:pt x="65" y="59"/>
                    <a:pt x="62" y="60"/>
                    <a:pt x="60" y="6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7" name="Rectangle: Rounded Corners 256">
            <a:extLst>
              <a:ext uri="{FF2B5EF4-FFF2-40B4-BE49-F238E27FC236}">
                <a16:creationId xmlns:a16="http://schemas.microsoft.com/office/drawing/2014/main" id="{089FE926-7F1B-495A-BCB3-2E4B209F6596}"/>
              </a:ext>
            </a:extLst>
          </p:cNvPr>
          <p:cNvSpPr/>
          <p:nvPr/>
        </p:nvSpPr>
        <p:spPr>
          <a:xfrm>
            <a:off x="836342" y="2087215"/>
            <a:ext cx="2563796" cy="528210"/>
          </a:xfrm>
          <a:prstGeom prst="roundRect">
            <a:avLst>
              <a:gd name="adj" fmla="val 50000"/>
            </a:avLst>
          </a:prstGeom>
          <a:solidFill>
            <a:schemeClr val="bg1">
              <a:lumMod val="95000"/>
            </a:schemeClr>
          </a:solidFill>
          <a:effectLst>
            <a:outerShdw dist="114300" dir="8400000" algn="tr" rotWithShape="0">
              <a:prstClr val="black">
                <a:alpha val="4000"/>
              </a:prstClr>
            </a:outerShdw>
          </a:effectLst>
        </p:spPr>
        <p:txBody>
          <a:bodyPr vert="horz" wrap="square" lIns="252000" tIns="396000" rIns="0" bIns="0" rtlCol="0">
            <a:noAutofit/>
          </a:bodyPr>
          <a:lstStyle/>
          <a:p>
            <a:pPr>
              <a:lnSpc>
                <a:spcPct val="90000"/>
              </a:lnSpc>
              <a:spcBef>
                <a:spcPts val="1000"/>
              </a:spcBef>
            </a:pPr>
            <a:endParaRPr lang="en-ID" sz="2400">
              <a:solidFill>
                <a:srgbClr val="272525"/>
              </a:solidFill>
              <a:latin typeface="Dubai Light" panose="020B0303030403030204" pitchFamily="34" charset="-78"/>
              <a:cs typeface="Dubai Light" panose="020B0303030403030204" pitchFamily="34" charset="-78"/>
            </a:endParaRPr>
          </a:p>
        </p:txBody>
      </p:sp>
      <p:grpSp>
        <p:nvGrpSpPr>
          <p:cNvPr id="258" name="Group 257">
            <a:extLst>
              <a:ext uri="{FF2B5EF4-FFF2-40B4-BE49-F238E27FC236}">
                <a16:creationId xmlns:a16="http://schemas.microsoft.com/office/drawing/2014/main" id="{2AFFFD9E-F2AA-4771-AC1C-25F3AC479C0A}"/>
              </a:ext>
            </a:extLst>
          </p:cNvPr>
          <p:cNvGrpSpPr/>
          <p:nvPr/>
        </p:nvGrpSpPr>
        <p:grpSpPr>
          <a:xfrm>
            <a:off x="617392" y="2061694"/>
            <a:ext cx="643132" cy="579252"/>
            <a:chOff x="5035809" y="4247797"/>
            <a:chExt cx="394930" cy="355704"/>
          </a:xfrm>
        </p:grpSpPr>
        <p:sp>
          <p:nvSpPr>
            <p:cNvPr id="262" name="Oval 261">
              <a:extLst>
                <a:ext uri="{FF2B5EF4-FFF2-40B4-BE49-F238E27FC236}">
                  <a16:creationId xmlns:a16="http://schemas.microsoft.com/office/drawing/2014/main" id="{744C0414-7577-40F0-93E6-09D5ED2804BD}"/>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263" name="Oval 262">
              <a:extLst>
                <a:ext uri="{FF2B5EF4-FFF2-40B4-BE49-F238E27FC236}">
                  <a16:creationId xmlns:a16="http://schemas.microsoft.com/office/drawing/2014/main" id="{884B7315-BCAA-4AD6-85DE-6B41378BDE23}"/>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259" name="TextBox 258">
            <a:extLst>
              <a:ext uri="{FF2B5EF4-FFF2-40B4-BE49-F238E27FC236}">
                <a16:creationId xmlns:a16="http://schemas.microsoft.com/office/drawing/2014/main" id="{EE13E5E3-C632-4A27-97B7-1886F23581E9}"/>
              </a:ext>
            </a:extLst>
          </p:cNvPr>
          <p:cNvSpPr txBox="1"/>
          <p:nvPr/>
        </p:nvSpPr>
        <p:spPr>
          <a:xfrm>
            <a:off x="1396560" y="2203188"/>
            <a:ext cx="1294713" cy="276999"/>
          </a:xfrm>
          <a:prstGeom prst="rect">
            <a:avLst/>
          </a:prstGeom>
          <a:noFill/>
        </p:spPr>
        <p:txBody>
          <a:bodyPr wrap="none" lIns="0" tIns="0" rIns="0" bIns="0" rtlCol="0">
            <a:spAutoFit/>
          </a:bodyPr>
          <a:lstStyle/>
          <a:p>
            <a:r>
              <a:rPr lang="en-ID" b="1" dirty="0"/>
              <a:t>Lorem Ipsum </a:t>
            </a:r>
          </a:p>
        </p:txBody>
      </p:sp>
      <p:sp>
        <p:nvSpPr>
          <p:cNvPr id="260" name="Text Placeholder 2">
            <a:extLst>
              <a:ext uri="{FF2B5EF4-FFF2-40B4-BE49-F238E27FC236}">
                <a16:creationId xmlns:a16="http://schemas.microsoft.com/office/drawing/2014/main" id="{A1789AF6-59E4-4F2C-8215-DAA168F28124}"/>
              </a:ext>
            </a:extLst>
          </p:cNvPr>
          <p:cNvSpPr txBox="1">
            <a:spLocks/>
          </p:cNvSpPr>
          <p:nvPr/>
        </p:nvSpPr>
        <p:spPr>
          <a:xfrm>
            <a:off x="705693" y="2799987"/>
            <a:ext cx="2807568" cy="984885"/>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US" sz="1600" dirty="0"/>
              <a:t>Lorem ipsum dolor sit </a:t>
            </a:r>
            <a:r>
              <a:rPr lang="en-US" sz="1600" dirty="0" err="1"/>
              <a:t>amet</a:t>
            </a:r>
            <a:r>
              <a:rPr lang="en-US" sz="1600" dirty="0"/>
              <a:t>, </a:t>
            </a:r>
            <a:r>
              <a:rPr lang="en-US" sz="1600" dirty="0" err="1"/>
              <a:t>consectetur</a:t>
            </a:r>
            <a:r>
              <a:rPr lang="en-US" sz="1600" dirty="0"/>
              <a:t> </a:t>
            </a:r>
            <a:r>
              <a:rPr lang="en-US" sz="1600" dirty="0" err="1"/>
              <a:t>adipiscing</a:t>
            </a:r>
            <a:r>
              <a:rPr lang="en-US" sz="1600" dirty="0"/>
              <a:t> </a:t>
            </a:r>
            <a:r>
              <a:rPr lang="en-US" sz="1600" dirty="0" err="1"/>
              <a:t>elit</a:t>
            </a:r>
            <a:r>
              <a:rPr lang="en-US" sz="1600" dirty="0"/>
              <a:t>. Nunc in </a:t>
            </a:r>
            <a:r>
              <a:rPr lang="en-US" sz="1600" dirty="0" err="1"/>
              <a:t>aliquet</a:t>
            </a:r>
            <a:r>
              <a:rPr lang="en-US" sz="1600" dirty="0"/>
              <a:t> </a:t>
            </a:r>
            <a:r>
              <a:rPr lang="en-US" sz="1600" dirty="0" err="1"/>
              <a:t>nunc</a:t>
            </a:r>
            <a:r>
              <a:rPr lang="en-US" sz="1600" dirty="0"/>
              <a:t>. Morbi </a:t>
            </a:r>
            <a:r>
              <a:rPr lang="en-US" sz="1600" dirty="0" err="1"/>
              <a:t>efficitur</a:t>
            </a:r>
            <a:r>
              <a:rPr lang="en-US" sz="1600" dirty="0"/>
              <a:t> libero at </a:t>
            </a:r>
            <a:r>
              <a:rPr lang="en-US" sz="1600" dirty="0" err="1"/>
              <a:t>lectus</a:t>
            </a:r>
            <a:r>
              <a:rPr lang="en-US" sz="1600" dirty="0"/>
              <a:t> </a:t>
            </a:r>
            <a:r>
              <a:rPr lang="en-US" sz="1600" dirty="0" err="1"/>
              <a:t>laoreet</a:t>
            </a:r>
            <a:endParaRPr lang="en-US" sz="1600" dirty="0"/>
          </a:p>
        </p:txBody>
      </p:sp>
      <p:sp>
        <p:nvSpPr>
          <p:cNvPr id="290" name="Rectangle: Rounded Corners 289">
            <a:extLst>
              <a:ext uri="{FF2B5EF4-FFF2-40B4-BE49-F238E27FC236}">
                <a16:creationId xmlns:a16="http://schemas.microsoft.com/office/drawing/2014/main" id="{53775E91-840C-41A7-8682-A06064676E5B}"/>
              </a:ext>
            </a:extLst>
          </p:cNvPr>
          <p:cNvSpPr/>
          <p:nvPr/>
        </p:nvSpPr>
        <p:spPr>
          <a:xfrm>
            <a:off x="3784339" y="2087215"/>
            <a:ext cx="2563796" cy="528210"/>
          </a:xfrm>
          <a:prstGeom prst="roundRect">
            <a:avLst>
              <a:gd name="adj" fmla="val 50000"/>
            </a:avLst>
          </a:prstGeom>
          <a:solidFill>
            <a:schemeClr val="bg1">
              <a:lumMod val="95000"/>
            </a:schemeClr>
          </a:solidFill>
          <a:effectLst>
            <a:outerShdw dist="114300" dir="8400000" algn="tr" rotWithShape="0">
              <a:prstClr val="black">
                <a:alpha val="4000"/>
              </a:prstClr>
            </a:outerShdw>
          </a:effectLst>
        </p:spPr>
        <p:txBody>
          <a:bodyPr vert="horz" wrap="square" lIns="252000" tIns="396000" rIns="0" bIns="0" rtlCol="0">
            <a:noAutofit/>
          </a:bodyPr>
          <a:lstStyle/>
          <a:p>
            <a:pPr>
              <a:lnSpc>
                <a:spcPct val="90000"/>
              </a:lnSpc>
              <a:spcBef>
                <a:spcPts val="1000"/>
              </a:spcBef>
            </a:pPr>
            <a:endParaRPr lang="en-ID" sz="2400">
              <a:solidFill>
                <a:srgbClr val="272525"/>
              </a:solidFill>
              <a:latin typeface="Dubai Light" panose="020B0303030403030204" pitchFamily="34" charset="-78"/>
              <a:cs typeface="Dubai Light" panose="020B0303030403030204" pitchFamily="34" charset="-78"/>
            </a:endParaRPr>
          </a:p>
        </p:txBody>
      </p:sp>
      <p:grpSp>
        <p:nvGrpSpPr>
          <p:cNvPr id="291" name="Group 290">
            <a:extLst>
              <a:ext uri="{FF2B5EF4-FFF2-40B4-BE49-F238E27FC236}">
                <a16:creationId xmlns:a16="http://schemas.microsoft.com/office/drawing/2014/main" id="{DAB32A7D-6FA5-440D-9835-1B741DCBF791}"/>
              </a:ext>
            </a:extLst>
          </p:cNvPr>
          <p:cNvGrpSpPr/>
          <p:nvPr/>
        </p:nvGrpSpPr>
        <p:grpSpPr>
          <a:xfrm>
            <a:off x="3565389" y="2061694"/>
            <a:ext cx="643132" cy="579252"/>
            <a:chOff x="5035809" y="4247797"/>
            <a:chExt cx="394930" cy="355704"/>
          </a:xfrm>
        </p:grpSpPr>
        <p:sp>
          <p:nvSpPr>
            <p:cNvPr id="292" name="Oval 291">
              <a:extLst>
                <a:ext uri="{FF2B5EF4-FFF2-40B4-BE49-F238E27FC236}">
                  <a16:creationId xmlns:a16="http://schemas.microsoft.com/office/drawing/2014/main" id="{075DFDC5-2425-4D68-A10B-340ED3BA4EFC}"/>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293" name="Oval 292">
              <a:extLst>
                <a:ext uri="{FF2B5EF4-FFF2-40B4-BE49-F238E27FC236}">
                  <a16:creationId xmlns:a16="http://schemas.microsoft.com/office/drawing/2014/main" id="{B6C73D42-41E9-4671-BF47-EECA61E0C59B}"/>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294" name="TextBox 293">
            <a:extLst>
              <a:ext uri="{FF2B5EF4-FFF2-40B4-BE49-F238E27FC236}">
                <a16:creationId xmlns:a16="http://schemas.microsoft.com/office/drawing/2014/main" id="{16C3F454-7BA9-4F8E-9759-40FCE9B09147}"/>
              </a:ext>
            </a:extLst>
          </p:cNvPr>
          <p:cNvSpPr txBox="1"/>
          <p:nvPr/>
        </p:nvSpPr>
        <p:spPr>
          <a:xfrm>
            <a:off x="4344557" y="2203188"/>
            <a:ext cx="1294713" cy="276999"/>
          </a:xfrm>
          <a:prstGeom prst="rect">
            <a:avLst/>
          </a:prstGeom>
          <a:noFill/>
        </p:spPr>
        <p:txBody>
          <a:bodyPr wrap="none" lIns="0" tIns="0" rIns="0" bIns="0" rtlCol="0">
            <a:spAutoFit/>
          </a:bodyPr>
          <a:lstStyle/>
          <a:p>
            <a:r>
              <a:rPr lang="en-ID" b="1" dirty="0"/>
              <a:t>Lorem Ipsum </a:t>
            </a:r>
          </a:p>
        </p:txBody>
      </p:sp>
      <p:sp>
        <p:nvSpPr>
          <p:cNvPr id="295" name="Text Placeholder 2">
            <a:extLst>
              <a:ext uri="{FF2B5EF4-FFF2-40B4-BE49-F238E27FC236}">
                <a16:creationId xmlns:a16="http://schemas.microsoft.com/office/drawing/2014/main" id="{C311CD1A-EE4D-4F1E-B146-9FD9CAF2A2E4}"/>
              </a:ext>
            </a:extLst>
          </p:cNvPr>
          <p:cNvSpPr txBox="1">
            <a:spLocks/>
          </p:cNvSpPr>
          <p:nvPr/>
        </p:nvSpPr>
        <p:spPr>
          <a:xfrm>
            <a:off x="3653690" y="2799987"/>
            <a:ext cx="2807568" cy="984885"/>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US" sz="1600" dirty="0"/>
              <a:t>Lorem ipsum dolor sit </a:t>
            </a:r>
            <a:r>
              <a:rPr lang="en-US" sz="1600" dirty="0" err="1"/>
              <a:t>amet</a:t>
            </a:r>
            <a:r>
              <a:rPr lang="en-US" sz="1600" dirty="0"/>
              <a:t>, </a:t>
            </a:r>
            <a:r>
              <a:rPr lang="en-US" sz="1600" dirty="0" err="1"/>
              <a:t>consectetur</a:t>
            </a:r>
            <a:r>
              <a:rPr lang="en-US" sz="1600" dirty="0"/>
              <a:t> </a:t>
            </a:r>
            <a:r>
              <a:rPr lang="en-US" sz="1600" dirty="0" err="1"/>
              <a:t>adipiscing</a:t>
            </a:r>
            <a:r>
              <a:rPr lang="en-US" sz="1600" dirty="0"/>
              <a:t> </a:t>
            </a:r>
            <a:r>
              <a:rPr lang="en-US" sz="1600" dirty="0" err="1"/>
              <a:t>elit</a:t>
            </a:r>
            <a:r>
              <a:rPr lang="en-US" sz="1600" dirty="0"/>
              <a:t>. Nunc in </a:t>
            </a:r>
            <a:r>
              <a:rPr lang="en-US" sz="1600" dirty="0" err="1"/>
              <a:t>aliquet</a:t>
            </a:r>
            <a:r>
              <a:rPr lang="en-US" sz="1600" dirty="0"/>
              <a:t> </a:t>
            </a:r>
            <a:r>
              <a:rPr lang="en-US" sz="1600" dirty="0" err="1"/>
              <a:t>nunc</a:t>
            </a:r>
            <a:r>
              <a:rPr lang="en-US" sz="1600" dirty="0"/>
              <a:t>. Morbi </a:t>
            </a:r>
            <a:r>
              <a:rPr lang="en-US" sz="1600" dirty="0" err="1"/>
              <a:t>efficitur</a:t>
            </a:r>
            <a:r>
              <a:rPr lang="en-US" sz="1600" dirty="0"/>
              <a:t> libero at </a:t>
            </a:r>
            <a:r>
              <a:rPr lang="en-US" sz="1600" dirty="0" err="1"/>
              <a:t>lectus</a:t>
            </a:r>
            <a:r>
              <a:rPr lang="en-US" sz="1600" dirty="0"/>
              <a:t> </a:t>
            </a:r>
            <a:r>
              <a:rPr lang="en-US" sz="1600" dirty="0" err="1"/>
              <a:t>laoreet</a:t>
            </a:r>
            <a:endParaRPr lang="en-US" sz="1600" dirty="0"/>
          </a:p>
        </p:txBody>
      </p:sp>
      <p:sp>
        <p:nvSpPr>
          <p:cNvPr id="296" name="Rectangle: Rounded Corners 295">
            <a:extLst>
              <a:ext uri="{FF2B5EF4-FFF2-40B4-BE49-F238E27FC236}">
                <a16:creationId xmlns:a16="http://schemas.microsoft.com/office/drawing/2014/main" id="{D815D22A-5560-4543-9BC5-2E17EF1B341E}"/>
              </a:ext>
            </a:extLst>
          </p:cNvPr>
          <p:cNvSpPr/>
          <p:nvPr/>
        </p:nvSpPr>
        <p:spPr>
          <a:xfrm>
            <a:off x="836342" y="4264358"/>
            <a:ext cx="2563796" cy="528210"/>
          </a:xfrm>
          <a:prstGeom prst="roundRect">
            <a:avLst>
              <a:gd name="adj" fmla="val 50000"/>
            </a:avLst>
          </a:prstGeom>
          <a:solidFill>
            <a:schemeClr val="bg1">
              <a:lumMod val="95000"/>
            </a:schemeClr>
          </a:solidFill>
          <a:effectLst>
            <a:outerShdw dist="114300" dir="8400000" algn="tr" rotWithShape="0">
              <a:prstClr val="black">
                <a:alpha val="4000"/>
              </a:prstClr>
            </a:outerShdw>
          </a:effectLst>
        </p:spPr>
        <p:txBody>
          <a:bodyPr vert="horz" wrap="square" lIns="252000" tIns="396000" rIns="0" bIns="0" rtlCol="0">
            <a:noAutofit/>
          </a:bodyPr>
          <a:lstStyle/>
          <a:p>
            <a:pPr>
              <a:lnSpc>
                <a:spcPct val="90000"/>
              </a:lnSpc>
              <a:spcBef>
                <a:spcPts val="1000"/>
              </a:spcBef>
            </a:pPr>
            <a:endParaRPr lang="en-ID" sz="2400">
              <a:solidFill>
                <a:srgbClr val="272525"/>
              </a:solidFill>
              <a:latin typeface="Dubai Light" panose="020B0303030403030204" pitchFamily="34" charset="-78"/>
              <a:cs typeface="Dubai Light" panose="020B0303030403030204" pitchFamily="34" charset="-78"/>
            </a:endParaRPr>
          </a:p>
        </p:txBody>
      </p:sp>
      <p:grpSp>
        <p:nvGrpSpPr>
          <p:cNvPr id="297" name="Group 296">
            <a:extLst>
              <a:ext uri="{FF2B5EF4-FFF2-40B4-BE49-F238E27FC236}">
                <a16:creationId xmlns:a16="http://schemas.microsoft.com/office/drawing/2014/main" id="{57D1D62F-423B-413A-8ACC-DDEFBE4A67BC}"/>
              </a:ext>
            </a:extLst>
          </p:cNvPr>
          <p:cNvGrpSpPr/>
          <p:nvPr/>
        </p:nvGrpSpPr>
        <p:grpSpPr>
          <a:xfrm>
            <a:off x="617392" y="4238837"/>
            <a:ext cx="643132" cy="579252"/>
            <a:chOff x="5035809" y="4247797"/>
            <a:chExt cx="394930" cy="355704"/>
          </a:xfrm>
        </p:grpSpPr>
        <p:sp>
          <p:nvSpPr>
            <p:cNvPr id="298" name="Oval 297">
              <a:extLst>
                <a:ext uri="{FF2B5EF4-FFF2-40B4-BE49-F238E27FC236}">
                  <a16:creationId xmlns:a16="http://schemas.microsoft.com/office/drawing/2014/main" id="{E0CF97DA-BBDA-465E-BCE6-D845639BF56C}"/>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299" name="Oval 298">
              <a:extLst>
                <a:ext uri="{FF2B5EF4-FFF2-40B4-BE49-F238E27FC236}">
                  <a16:creationId xmlns:a16="http://schemas.microsoft.com/office/drawing/2014/main" id="{B6B74E23-23D4-4DA1-A5BE-4439BF8E9732}"/>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300" name="TextBox 299">
            <a:extLst>
              <a:ext uri="{FF2B5EF4-FFF2-40B4-BE49-F238E27FC236}">
                <a16:creationId xmlns:a16="http://schemas.microsoft.com/office/drawing/2014/main" id="{C1C137F5-1558-4EF3-AD16-6101F2AEF12D}"/>
              </a:ext>
            </a:extLst>
          </p:cNvPr>
          <p:cNvSpPr txBox="1"/>
          <p:nvPr/>
        </p:nvSpPr>
        <p:spPr>
          <a:xfrm>
            <a:off x="1396560" y="4380331"/>
            <a:ext cx="1294713" cy="276999"/>
          </a:xfrm>
          <a:prstGeom prst="rect">
            <a:avLst/>
          </a:prstGeom>
          <a:noFill/>
        </p:spPr>
        <p:txBody>
          <a:bodyPr wrap="none" lIns="0" tIns="0" rIns="0" bIns="0" rtlCol="0">
            <a:spAutoFit/>
          </a:bodyPr>
          <a:lstStyle/>
          <a:p>
            <a:r>
              <a:rPr lang="en-ID" b="1" dirty="0"/>
              <a:t>Lorem Ipsum </a:t>
            </a:r>
          </a:p>
        </p:txBody>
      </p:sp>
      <p:sp>
        <p:nvSpPr>
          <p:cNvPr id="301" name="Text Placeholder 2">
            <a:extLst>
              <a:ext uri="{FF2B5EF4-FFF2-40B4-BE49-F238E27FC236}">
                <a16:creationId xmlns:a16="http://schemas.microsoft.com/office/drawing/2014/main" id="{BFEBC24D-ACB4-4B3C-9675-3D0537E92FC8}"/>
              </a:ext>
            </a:extLst>
          </p:cNvPr>
          <p:cNvSpPr txBox="1">
            <a:spLocks/>
          </p:cNvSpPr>
          <p:nvPr/>
        </p:nvSpPr>
        <p:spPr>
          <a:xfrm>
            <a:off x="705693" y="4977130"/>
            <a:ext cx="2807568" cy="984885"/>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US" sz="1600" dirty="0"/>
              <a:t>Lorem ipsum dolor sit </a:t>
            </a:r>
            <a:r>
              <a:rPr lang="en-US" sz="1600" dirty="0" err="1"/>
              <a:t>amet</a:t>
            </a:r>
            <a:r>
              <a:rPr lang="en-US" sz="1600" dirty="0"/>
              <a:t>, </a:t>
            </a:r>
            <a:r>
              <a:rPr lang="en-US" sz="1600" dirty="0" err="1"/>
              <a:t>consectetur</a:t>
            </a:r>
            <a:r>
              <a:rPr lang="en-US" sz="1600" dirty="0"/>
              <a:t> </a:t>
            </a:r>
            <a:r>
              <a:rPr lang="en-US" sz="1600" dirty="0" err="1"/>
              <a:t>adipiscing</a:t>
            </a:r>
            <a:r>
              <a:rPr lang="en-US" sz="1600" dirty="0"/>
              <a:t> </a:t>
            </a:r>
            <a:r>
              <a:rPr lang="en-US" sz="1600" dirty="0" err="1"/>
              <a:t>elit</a:t>
            </a:r>
            <a:r>
              <a:rPr lang="en-US" sz="1600" dirty="0"/>
              <a:t>. Nunc in </a:t>
            </a:r>
            <a:r>
              <a:rPr lang="en-US" sz="1600" dirty="0" err="1"/>
              <a:t>aliquet</a:t>
            </a:r>
            <a:r>
              <a:rPr lang="en-US" sz="1600" dirty="0"/>
              <a:t> </a:t>
            </a:r>
            <a:r>
              <a:rPr lang="en-US" sz="1600" dirty="0" err="1"/>
              <a:t>nunc</a:t>
            </a:r>
            <a:r>
              <a:rPr lang="en-US" sz="1600" dirty="0"/>
              <a:t>. Morbi </a:t>
            </a:r>
            <a:r>
              <a:rPr lang="en-US" sz="1600" dirty="0" err="1"/>
              <a:t>efficitur</a:t>
            </a:r>
            <a:r>
              <a:rPr lang="en-US" sz="1600" dirty="0"/>
              <a:t> libero at </a:t>
            </a:r>
            <a:r>
              <a:rPr lang="en-US" sz="1600" dirty="0" err="1"/>
              <a:t>lectus</a:t>
            </a:r>
            <a:r>
              <a:rPr lang="en-US" sz="1600" dirty="0"/>
              <a:t> </a:t>
            </a:r>
            <a:r>
              <a:rPr lang="en-US" sz="1600" dirty="0" err="1"/>
              <a:t>laoreet</a:t>
            </a:r>
            <a:endParaRPr lang="en-US" sz="1600" dirty="0"/>
          </a:p>
        </p:txBody>
      </p:sp>
      <p:sp>
        <p:nvSpPr>
          <p:cNvPr id="302" name="Rectangle: Rounded Corners 301">
            <a:extLst>
              <a:ext uri="{FF2B5EF4-FFF2-40B4-BE49-F238E27FC236}">
                <a16:creationId xmlns:a16="http://schemas.microsoft.com/office/drawing/2014/main" id="{2386F4D1-6C2F-403C-99F0-6D016A29DC9C}"/>
              </a:ext>
            </a:extLst>
          </p:cNvPr>
          <p:cNvSpPr/>
          <p:nvPr/>
        </p:nvSpPr>
        <p:spPr>
          <a:xfrm>
            <a:off x="3784339" y="4264358"/>
            <a:ext cx="2563796" cy="528210"/>
          </a:xfrm>
          <a:prstGeom prst="roundRect">
            <a:avLst>
              <a:gd name="adj" fmla="val 50000"/>
            </a:avLst>
          </a:prstGeom>
          <a:solidFill>
            <a:schemeClr val="bg1">
              <a:lumMod val="95000"/>
            </a:schemeClr>
          </a:solidFill>
          <a:effectLst>
            <a:outerShdw dist="114300" dir="8400000" algn="tr" rotWithShape="0">
              <a:prstClr val="black">
                <a:alpha val="4000"/>
              </a:prstClr>
            </a:outerShdw>
          </a:effectLst>
        </p:spPr>
        <p:txBody>
          <a:bodyPr vert="horz" wrap="square" lIns="252000" tIns="396000" rIns="0" bIns="0" rtlCol="0">
            <a:noAutofit/>
          </a:bodyPr>
          <a:lstStyle/>
          <a:p>
            <a:pPr>
              <a:lnSpc>
                <a:spcPct val="90000"/>
              </a:lnSpc>
              <a:spcBef>
                <a:spcPts val="1000"/>
              </a:spcBef>
            </a:pPr>
            <a:endParaRPr lang="en-ID" sz="2400">
              <a:solidFill>
                <a:srgbClr val="272525"/>
              </a:solidFill>
              <a:latin typeface="Dubai Light" panose="020B0303030403030204" pitchFamily="34" charset="-78"/>
              <a:cs typeface="Dubai Light" panose="020B0303030403030204" pitchFamily="34" charset="-78"/>
            </a:endParaRPr>
          </a:p>
        </p:txBody>
      </p:sp>
      <p:grpSp>
        <p:nvGrpSpPr>
          <p:cNvPr id="303" name="Group 302">
            <a:extLst>
              <a:ext uri="{FF2B5EF4-FFF2-40B4-BE49-F238E27FC236}">
                <a16:creationId xmlns:a16="http://schemas.microsoft.com/office/drawing/2014/main" id="{4BCD5410-7F62-4066-83FE-B83F72E1B773}"/>
              </a:ext>
            </a:extLst>
          </p:cNvPr>
          <p:cNvGrpSpPr/>
          <p:nvPr/>
        </p:nvGrpSpPr>
        <p:grpSpPr>
          <a:xfrm>
            <a:off x="3565389" y="4238837"/>
            <a:ext cx="643132" cy="579252"/>
            <a:chOff x="5035809" y="4247797"/>
            <a:chExt cx="394930" cy="355704"/>
          </a:xfrm>
        </p:grpSpPr>
        <p:sp>
          <p:nvSpPr>
            <p:cNvPr id="304" name="Oval 303">
              <a:extLst>
                <a:ext uri="{FF2B5EF4-FFF2-40B4-BE49-F238E27FC236}">
                  <a16:creationId xmlns:a16="http://schemas.microsoft.com/office/drawing/2014/main" id="{2D19DED8-204C-48C0-AC64-0EF9645229ED}"/>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305" name="Oval 304">
              <a:extLst>
                <a:ext uri="{FF2B5EF4-FFF2-40B4-BE49-F238E27FC236}">
                  <a16:creationId xmlns:a16="http://schemas.microsoft.com/office/drawing/2014/main" id="{11C2598E-9BCD-4E83-BD1D-F6C74D8B4660}"/>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306" name="TextBox 305">
            <a:extLst>
              <a:ext uri="{FF2B5EF4-FFF2-40B4-BE49-F238E27FC236}">
                <a16:creationId xmlns:a16="http://schemas.microsoft.com/office/drawing/2014/main" id="{A46C0AEE-AFAD-4168-A7A9-4A4BE9040A90}"/>
              </a:ext>
            </a:extLst>
          </p:cNvPr>
          <p:cNvSpPr txBox="1"/>
          <p:nvPr/>
        </p:nvSpPr>
        <p:spPr>
          <a:xfrm>
            <a:off x="4344557" y="4380331"/>
            <a:ext cx="1294713" cy="276999"/>
          </a:xfrm>
          <a:prstGeom prst="rect">
            <a:avLst/>
          </a:prstGeom>
          <a:noFill/>
        </p:spPr>
        <p:txBody>
          <a:bodyPr wrap="none" lIns="0" tIns="0" rIns="0" bIns="0" rtlCol="0">
            <a:spAutoFit/>
          </a:bodyPr>
          <a:lstStyle/>
          <a:p>
            <a:r>
              <a:rPr lang="en-ID" b="1" dirty="0"/>
              <a:t>Lorem Ipsum </a:t>
            </a:r>
          </a:p>
        </p:txBody>
      </p:sp>
      <p:sp>
        <p:nvSpPr>
          <p:cNvPr id="307" name="Text Placeholder 2">
            <a:extLst>
              <a:ext uri="{FF2B5EF4-FFF2-40B4-BE49-F238E27FC236}">
                <a16:creationId xmlns:a16="http://schemas.microsoft.com/office/drawing/2014/main" id="{5CE452DE-53AD-4278-B05D-7CB1E4FCC981}"/>
              </a:ext>
            </a:extLst>
          </p:cNvPr>
          <p:cNvSpPr txBox="1">
            <a:spLocks/>
          </p:cNvSpPr>
          <p:nvPr/>
        </p:nvSpPr>
        <p:spPr>
          <a:xfrm>
            <a:off x="3653690" y="4977130"/>
            <a:ext cx="2807568" cy="984885"/>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US" sz="1600" dirty="0"/>
              <a:t>Lorem ipsum dolor sit </a:t>
            </a:r>
            <a:r>
              <a:rPr lang="en-US" sz="1600" dirty="0" err="1"/>
              <a:t>amet</a:t>
            </a:r>
            <a:r>
              <a:rPr lang="en-US" sz="1600" dirty="0"/>
              <a:t>, </a:t>
            </a:r>
            <a:r>
              <a:rPr lang="en-US" sz="1600" dirty="0" err="1"/>
              <a:t>consectetur</a:t>
            </a:r>
            <a:r>
              <a:rPr lang="en-US" sz="1600" dirty="0"/>
              <a:t> </a:t>
            </a:r>
            <a:r>
              <a:rPr lang="en-US" sz="1600" dirty="0" err="1"/>
              <a:t>adipiscing</a:t>
            </a:r>
            <a:r>
              <a:rPr lang="en-US" sz="1600" dirty="0"/>
              <a:t> </a:t>
            </a:r>
            <a:r>
              <a:rPr lang="en-US" sz="1600" dirty="0" err="1"/>
              <a:t>elit</a:t>
            </a:r>
            <a:r>
              <a:rPr lang="en-US" sz="1600" dirty="0"/>
              <a:t>. Nunc in </a:t>
            </a:r>
            <a:r>
              <a:rPr lang="en-US" sz="1600" dirty="0" err="1"/>
              <a:t>aliquet</a:t>
            </a:r>
            <a:r>
              <a:rPr lang="en-US" sz="1600" dirty="0"/>
              <a:t> </a:t>
            </a:r>
            <a:r>
              <a:rPr lang="en-US" sz="1600" dirty="0" err="1"/>
              <a:t>nunc</a:t>
            </a:r>
            <a:r>
              <a:rPr lang="en-US" sz="1600" dirty="0"/>
              <a:t>. Morbi </a:t>
            </a:r>
            <a:r>
              <a:rPr lang="en-US" sz="1600" dirty="0" err="1"/>
              <a:t>efficitur</a:t>
            </a:r>
            <a:r>
              <a:rPr lang="en-US" sz="1600" dirty="0"/>
              <a:t> libero at </a:t>
            </a:r>
            <a:r>
              <a:rPr lang="en-US" sz="1600" dirty="0" err="1"/>
              <a:t>lectus</a:t>
            </a:r>
            <a:r>
              <a:rPr lang="en-US" sz="1600" dirty="0"/>
              <a:t> </a:t>
            </a:r>
            <a:r>
              <a:rPr lang="en-US" sz="1600" dirty="0" err="1"/>
              <a:t>laoreet</a:t>
            </a:r>
            <a:endParaRPr lang="en-US" sz="1600" dirty="0"/>
          </a:p>
        </p:txBody>
      </p:sp>
      <p:grpSp>
        <p:nvGrpSpPr>
          <p:cNvPr id="308" name="Group 307">
            <a:extLst>
              <a:ext uri="{FF2B5EF4-FFF2-40B4-BE49-F238E27FC236}">
                <a16:creationId xmlns:a16="http://schemas.microsoft.com/office/drawing/2014/main" id="{302F3D20-2F36-4B3E-BEA4-8ED9F59E8704}"/>
              </a:ext>
            </a:extLst>
          </p:cNvPr>
          <p:cNvGrpSpPr/>
          <p:nvPr/>
        </p:nvGrpSpPr>
        <p:grpSpPr>
          <a:xfrm>
            <a:off x="760275" y="2208314"/>
            <a:ext cx="286013" cy="286013"/>
            <a:chOff x="7726363" y="3255963"/>
            <a:chExt cx="346075" cy="346075"/>
          </a:xfrm>
        </p:grpSpPr>
        <p:sp>
          <p:nvSpPr>
            <p:cNvPr id="309" name="Freeform 120">
              <a:extLst>
                <a:ext uri="{FF2B5EF4-FFF2-40B4-BE49-F238E27FC236}">
                  <a16:creationId xmlns:a16="http://schemas.microsoft.com/office/drawing/2014/main" id="{809F939F-5BA9-415A-A252-F5A129E50DE4}"/>
                </a:ext>
              </a:extLst>
            </p:cNvPr>
            <p:cNvSpPr>
              <a:spLocks/>
            </p:cNvSpPr>
            <p:nvPr/>
          </p:nvSpPr>
          <p:spPr bwMode="auto">
            <a:xfrm>
              <a:off x="7726363" y="3255963"/>
              <a:ext cx="346075" cy="315913"/>
            </a:xfrm>
            <a:custGeom>
              <a:avLst/>
              <a:gdLst>
                <a:gd name="T0" fmla="*/ 64 w 92"/>
                <a:gd name="T1" fmla="*/ 75 h 84"/>
                <a:gd name="T2" fmla="*/ 73 w 92"/>
                <a:gd name="T3" fmla="*/ 84 h 84"/>
                <a:gd name="T4" fmla="*/ 84 w 92"/>
                <a:gd name="T5" fmla="*/ 73 h 84"/>
                <a:gd name="T6" fmla="*/ 75 w 92"/>
                <a:gd name="T7" fmla="*/ 64 h 84"/>
                <a:gd name="T8" fmla="*/ 79 w 92"/>
                <a:gd name="T9" fmla="*/ 52 h 84"/>
                <a:gd name="T10" fmla="*/ 92 w 92"/>
                <a:gd name="T11" fmla="*/ 52 h 84"/>
                <a:gd name="T12" fmla="*/ 92 w 92"/>
                <a:gd name="T13" fmla="*/ 40 h 84"/>
                <a:gd name="T14" fmla="*/ 79 w 92"/>
                <a:gd name="T15" fmla="*/ 40 h 84"/>
                <a:gd name="T16" fmla="*/ 75 w 92"/>
                <a:gd name="T17" fmla="*/ 28 h 84"/>
                <a:gd name="T18" fmla="*/ 84 w 92"/>
                <a:gd name="T19" fmla="*/ 19 h 84"/>
                <a:gd name="T20" fmla="*/ 73 w 92"/>
                <a:gd name="T21" fmla="*/ 8 h 84"/>
                <a:gd name="T22" fmla="*/ 64 w 92"/>
                <a:gd name="T23" fmla="*/ 17 h 84"/>
                <a:gd name="T24" fmla="*/ 52 w 92"/>
                <a:gd name="T25" fmla="*/ 13 h 84"/>
                <a:gd name="T26" fmla="*/ 52 w 92"/>
                <a:gd name="T27" fmla="*/ 0 h 84"/>
                <a:gd name="T28" fmla="*/ 40 w 92"/>
                <a:gd name="T29" fmla="*/ 0 h 84"/>
                <a:gd name="T30" fmla="*/ 40 w 92"/>
                <a:gd name="T31" fmla="*/ 13 h 84"/>
                <a:gd name="T32" fmla="*/ 28 w 92"/>
                <a:gd name="T33" fmla="*/ 17 h 84"/>
                <a:gd name="T34" fmla="*/ 19 w 92"/>
                <a:gd name="T35" fmla="*/ 8 h 84"/>
                <a:gd name="T36" fmla="*/ 8 w 92"/>
                <a:gd name="T37" fmla="*/ 19 h 84"/>
                <a:gd name="T38" fmla="*/ 17 w 92"/>
                <a:gd name="T39" fmla="*/ 28 h 84"/>
                <a:gd name="T40" fmla="*/ 13 w 92"/>
                <a:gd name="T41" fmla="*/ 40 h 84"/>
                <a:gd name="T42" fmla="*/ 0 w 92"/>
                <a:gd name="T43" fmla="*/ 40 h 84"/>
                <a:gd name="T44" fmla="*/ 0 w 92"/>
                <a:gd name="T45" fmla="*/ 52 h 84"/>
                <a:gd name="T46" fmla="*/ 13 w 92"/>
                <a:gd name="T47" fmla="*/ 52 h 84"/>
                <a:gd name="T48" fmla="*/ 17 w 92"/>
                <a:gd name="T49" fmla="*/ 64 h 84"/>
                <a:gd name="T50" fmla="*/ 8 w 92"/>
                <a:gd name="T51" fmla="*/ 73 h 84"/>
                <a:gd name="T52" fmla="*/ 19 w 92"/>
                <a:gd name="T53" fmla="*/ 84 h 84"/>
                <a:gd name="T54" fmla="*/ 28 w 92"/>
                <a:gd name="T55" fmla="*/ 7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2" h="84">
                  <a:moveTo>
                    <a:pt x="64" y="75"/>
                  </a:moveTo>
                  <a:cubicBezTo>
                    <a:pt x="73" y="84"/>
                    <a:pt x="73" y="84"/>
                    <a:pt x="73" y="84"/>
                  </a:cubicBezTo>
                  <a:cubicBezTo>
                    <a:pt x="84" y="73"/>
                    <a:pt x="84" y="73"/>
                    <a:pt x="84" y="73"/>
                  </a:cubicBezTo>
                  <a:cubicBezTo>
                    <a:pt x="75" y="64"/>
                    <a:pt x="75" y="64"/>
                    <a:pt x="75" y="64"/>
                  </a:cubicBezTo>
                  <a:cubicBezTo>
                    <a:pt x="77" y="61"/>
                    <a:pt x="78" y="55"/>
                    <a:pt x="79" y="52"/>
                  </a:cubicBezTo>
                  <a:cubicBezTo>
                    <a:pt x="92" y="52"/>
                    <a:pt x="92" y="52"/>
                    <a:pt x="92" y="52"/>
                  </a:cubicBezTo>
                  <a:cubicBezTo>
                    <a:pt x="92" y="40"/>
                    <a:pt x="92" y="40"/>
                    <a:pt x="92" y="40"/>
                  </a:cubicBezTo>
                  <a:cubicBezTo>
                    <a:pt x="79" y="40"/>
                    <a:pt x="79" y="40"/>
                    <a:pt x="79" y="40"/>
                  </a:cubicBezTo>
                  <a:cubicBezTo>
                    <a:pt x="78" y="37"/>
                    <a:pt x="77" y="31"/>
                    <a:pt x="75" y="28"/>
                  </a:cubicBezTo>
                  <a:cubicBezTo>
                    <a:pt x="84" y="19"/>
                    <a:pt x="84" y="19"/>
                    <a:pt x="84" y="19"/>
                  </a:cubicBezTo>
                  <a:cubicBezTo>
                    <a:pt x="73" y="8"/>
                    <a:pt x="73" y="8"/>
                    <a:pt x="73" y="8"/>
                  </a:cubicBezTo>
                  <a:cubicBezTo>
                    <a:pt x="64" y="17"/>
                    <a:pt x="64" y="17"/>
                    <a:pt x="64" y="17"/>
                  </a:cubicBezTo>
                  <a:cubicBezTo>
                    <a:pt x="61" y="15"/>
                    <a:pt x="55" y="14"/>
                    <a:pt x="52" y="13"/>
                  </a:cubicBezTo>
                  <a:cubicBezTo>
                    <a:pt x="52" y="0"/>
                    <a:pt x="52" y="0"/>
                    <a:pt x="52" y="0"/>
                  </a:cubicBezTo>
                  <a:cubicBezTo>
                    <a:pt x="40" y="0"/>
                    <a:pt x="40" y="0"/>
                    <a:pt x="40" y="0"/>
                  </a:cubicBezTo>
                  <a:cubicBezTo>
                    <a:pt x="40" y="13"/>
                    <a:pt x="40" y="13"/>
                    <a:pt x="40" y="13"/>
                  </a:cubicBezTo>
                  <a:cubicBezTo>
                    <a:pt x="37" y="14"/>
                    <a:pt x="31" y="15"/>
                    <a:pt x="28" y="17"/>
                  </a:cubicBezTo>
                  <a:cubicBezTo>
                    <a:pt x="19" y="8"/>
                    <a:pt x="19" y="8"/>
                    <a:pt x="19" y="8"/>
                  </a:cubicBezTo>
                  <a:cubicBezTo>
                    <a:pt x="8" y="19"/>
                    <a:pt x="8" y="19"/>
                    <a:pt x="8" y="19"/>
                  </a:cubicBezTo>
                  <a:cubicBezTo>
                    <a:pt x="17" y="28"/>
                    <a:pt x="17" y="28"/>
                    <a:pt x="17" y="28"/>
                  </a:cubicBezTo>
                  <a:cubicBezTo>
                    <a:pt x="15" y="31"/>
                    <a:pt x="14" y="37"/>
                    <a:pt x="13" y="40"/>
                  </a:cubicBezTo>
                  <a:cubicBezTo>
                    <a:pt x="0" y="40"/>
                    <a:pt x="0" y="40"/>
                    <a:pt x="0" y="40"/>
                  </a:cubicBezTo>
                  <a:cubicBezTo>
                    <a:pt x="0" y="52"/>
                    <a:pt x="0" y="52"/>
                    <a:pt x="0" y="52"/>
                  </a:cubicBezTo>
                  <a:cubicBezTo>
                    <a:pt x="13" y="52"/>
                    <a:pt x="13" y="52"/>
                    <a:pt x="13" y="52"/>
                  </a:cubicBezTo>
                  <a:cubicBezTo>
                    <a:pt x="14" y="55"/>
                    <a:pt x="15" y="61"/>
                    <a:pt x="17" y="64"/>
                  </a:cubicBezTo>
                  <a:cubicBezTo>
                    <a:pt x="8" y="73"/>
                    <a:pt x="8" y="73"/>
                    <a:pt x="8" y="73"/>
                  </a:cubicBezTo>
                  <a:cubicBezTo>
                    <a:pt x="19" y="84"/>
                    <a:pt x="19" y="84"/>
                    <a:pt x="19" y="84"/>
                  </a:cubicBezTo>
                  <a:cubicBezTo>
                    <a:pt x="28" y="75"/>
                    <a:pt x="28" y="75"/>
                    <a:pt x="28" y="75"/>
                  </a:cubicBez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0" name="Line 121">
              <a:extLst>
                <a:ext uri="{FF2B5EF4-FFF2-40B4-BE49-F238E27FC236}">
                  <a16:creationId xmlns:a16="http://schemas.microsoft.com/office/drawing/2014/main" id="{04B13A17-93E6-432B-AD99-9ADDE45B6BE5}"/>
                </a:ext>
              </a:extLst>
            </p:cNvPr>
            <p:cNvSpPr>
              <a:spLocks noChangeShapeType="1"/>
            </p:cNvSpPr>
            <p:nvPr/>
          </p:nvSpPr>
          <p:spPr bwMode="auto">
            <a:xfrm>
              <a:off x="7877175" y="3557588"/>
              <a:ext cx="44450"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1" name="Line 122">
              <a:extLst>
                <a:ext uri="{FF2B5EF4-FFF2-40B4-BE49-F238E27FC236}">
                  <a16:creationId xmlns:a16="http://schemas.microsoft.com/office/drawing/2014/main" id="{56DCEF03-C45C-4718-9DAB-90FE32073125}"/>
                </a:ext>
              </a:extLst>
            </p:cNvPr>
            <p:cNvSpPr>
              <a:spLocks noChangeShapeType="1"/>
            </p:cNvSpPr>
            <p:nvPr/>
          </p:nvSpPr>
          <p:spPr bwMode="auto">
            <a:xfrm>
              <a:off x="7877175" y="3587750"/>
              <a:ext cx="44450"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2" name="Line 123">
              <a:extLst>
                <a:ext uri="{FF2B5EF4-FFF2-40B4-BE49-F238E27FC236}">
                  <a16:creationId xmlns:a16="http://schemas.microsoft.com/office/drawing/2014/main" id="{41D115EF-B10C-4D44-9CDD-D4E249CDBC94}"/>
                </a:ext>
              </a:extLst>
            </p:cNvPr>
            <p:cNvSpPr>
              <a:spLocks noChangeShapeType="1"/>
            </p:cNvSpPr>
            <p:nvPr/>
          </p:nvSpPr>
          <p:spPr bwMode="auto">
            <a:xfrm>
              <a:off x="7899400" y="3587750"/>
              <a:ext cx="0" cy="14288"/>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3" name="Freeform 124">
              <a:extLst>
                <a:ext uri="{FF2B5EF4-FFF2-40B4-BE49-F238E27FC236}">
                  <a16:creationId xmlns:a16="http://schemas.microsoft.com/office/drawing/2014/main" id="{0F2302B1-BDFB-48AB-8B47-9F1C397ACE65}"/>
                </a:ext>
              </a:extLst>
            </p:cNvPr>
            <p:cNvSpPr>
              <a:spLocks/>
            </p:cNvSpPr>
            <p:nvPr/>
          </p:nvSpPr>
          <p:spPr bwMode="auto">
            <a:xfrm>
              <a:off x="7812088" y="3346450"/>
              <a:ext cx="173038" cy="180975"/>
            </a:xfrm>
            <a:custGeom>
              <a:avLst/>
              <a:gdLst>
                <a:gd name="T0" fmla="*/ 46 w 46"/>
                <a:gd name="T1" fmla="*/ 22 h 48"/>
                <a:gd name="T2" fmla="*/ 23 w 46"/>
                <a:gd name="T3" fmla="*/ 0 h 48"/>
                <a:gd name="T4" fmla="*/ 0 w 46"/>
                <a:gd name="T5" fmla="*/ 22 h 48"/>
                <a:gd name="T6" fmla="*/ 17 w 46"/>
                <a:gd name="T7" fmla="*/ 43 h 48"/>
                <a:gd name="T8" fmla="*/ 17 w 46"/>
                <a:gd name="T9" fmla="*/ 48 h 48"/>
                <a:gd name="T10" fmla="*/ 29 w 46"/>
                <a:gd name="T11" fmla="*/ 48 h 48"/>
                <a:gd name="T12" fmla="*/ 29 w 46"/>
                <a:gd name="T13" fmla="*/ 43 h 48"/>
                <a:gd name="T14" fmla="*/ 46 w 46"/>
                <a:gd name="T15" fmla="*/ 22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6" y="22"/>
                  </a:moveTo>
                  <a:cubicBezTo>
                    <a:pt x="46" y="10"/>
                    <a:pt x="36" y="0"/>
                    <a:pt x="23" y="0"/>
                  </a:cubicBezTo>
                  <a:cubicBezTo>
                    <a:pt x="10" y="0"/>
                    <a:pt x="0" y="10"/>
                    <a:pt x="0" y="22"/>
                  </a:cubicBezTo>
                  <a:cubicBezTo>
                    <a:pt x="0" y="32"/>
                    <a:pt x="7" y="41"/>
                    <a:pt x="17" y="43"/>
                  </a:cubicBezTo>
                  <a:cubicBezTo>
                    <a:pt x="17" y="48"/>
                    <a:pt x="17" y="48"/>
                    <a:pt x="17" y="48"/>
                  </a:cubicBezTo>
                  <a:cubicBezTo>
                    <a:pt x="29" y="48"/>
                    <a:pt x="29" y="48"/>
                    <a:pt x="29" y="48"/>
                  </a:cubicBezTo>
                  <a:cubicBezTo>
                    <a:pt x="29" y="43"/>
                    <a:pt x="29" y="43"/>
                    <a:pt x="29" y="43"/>
                  </a:cubicBezTo>
                  <a:cubicBezTo>
                    <a:pt x="39" y="41"/>
                    <a:pt x="46" y="32"/>
                    <a:pt x="46" y="22"/>
                  </a:cubicBezTo>
                  <a:close/>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314" name="Group 313">
            <a:extLst>
              <a:ext uri="{FF2B5EF4-FFF2-40B4-BE49-F238E27FC236}">
                <a16:creationId xmlns:a16="http://schemas.microsoft.com/office/drawing/2014/main" id="{6E2305B5-46D1-41B0-A37D-7C8A5943EA11}"/>
              </a:ext>
            </a:extLst>
          </p:cNvPr>
          <p:cNvGrpSpPr/>
          <p:nvPr/>
        </p:nvGrpSpPr>
        <p:grpSpPr>
          <a:xfrm>
            <a:off x="3726440" y="2208314"/>
            <a:ext cx="257149" cy="286013"/>
            <a:chOff x="6299200" y="5060951"/>
            <a:chExt cx="311150" cy="346075"/>
          </a:xfrm>
        </p:grpSpPr>
        <p:sp>
          <p:nvSpPr>
            <p:cNvPr id="315" name="Freeform 344">
              <a:extLst>
                <a:ext uri="{FF2B5EF4-FFF2-40B4-BE49-F238E27FC236}">
                  <a16:creationId xmlns:a16="http://schemas.microsoft.com/office/drawing/2014/main" id="{F2D89A7B-A747-4D5A-B08A-3EC8D30DC4A1}"/>
                </a:ext>
              </a:extLst>
            </p:cNvPr>
            <p:cNvSpPr>
              <a:spLocks/>
            </p:cNvSpPr>
            <p:nvPr/>
          </p:nvSpPr>
          <p:spPr bwMode="auto">
            <a:xfrm>
              <a:off x="6299200" y="5060951"/>
              <a:ext cx="311150" cy="346075"/>
            </a:xfrm>
            <a:custGeom>
              <a:avLst/>
              <a:gdLst>
                <a:gd name="T0" fmla="*/ 74 w 83"/>
                <a:gd name="T1" fmla="*/ 32 h 92"/>
                <a:gd name="T2" fmla="*/ 38 w 83"/>
                <a:gd name="T3" fmla="*/ 0 h 92"/>
                <a:gd name="T4" fmla="*/ 0 w 83"/>
                <a:gd name="T5" fmla="*/ 38 h 92"/>
                <a:gd name="T6" fmla="*/ 16 w 83"/>
                <a:gd name="T7" fmla="*/ 69 h 92"/>
                <a:gd name="T8" fmla="*/ 16 w 83"/>
                <a:gd name="T9" fmla="*/ 92 h 92"/>
                <a:gd name="T10" fmla="*/ 56 w 83"/>
                <a:gd name="T11" fmla="*/ 92 h 92"/>
                <a:gd name="T12" fmla="*/ 56 w 83"/>
                <a:gd name="T13" fmla="*/ 78 h 92"/>
                <a:gd name="T14" fmla="*/ 71 w 83"/>
                <a:gd name="T15" fmla="*/ 75 h 92"/>
                <a:gd name="T16" fmla="*/ 74 w 83"/>
                <a:gd name="T17" fmla="*/ 56 h 92"/>
                <a:gd name="T18" fmla="*/ 80 w 83"/>
                <a:gd name="T19" fmla="*/ 56 h 92"/>
                <a:gd name="T20" fmla="*/ 82 w 83"/>
                <a:gd name="T21" fmla="*/ 55 h 92"/>
                <a:gd name="T22" fmla="*/ 83 w 83"/>
                <a:gd name="T23" fmla="*/ 52 h 92"/>
                <a:gd name="T24" fmla="*/ 74 w 83"/>
                <a:gd name="T25" fmla="*/ 3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92">
                  <a:moveTo>
                    <a:pt x="74" y="32"/>
                  </a:moveTo>
                  <a:cubicBezTo>
                    <a:pt x="74" y="11"/>
                    <a:pt x="55" y="0"/>
                    <a:pt x="38" y="0"/>
                  </a:cubicBezTo>
                  <a:cubicBezTo>
                    <a:pt x="17" y="0"/>
                    <a:pt x="0" y="17"/>
                    <a:pt x="0" y="38"/>
                  </a:cubicBezTo>
                  <a:cubicBezTo>
                    <a:pt x="0" y="50"/>
                    <a:pt x="4" y="62"/>
                    <a:pt x="16" y="69"/>
                  </a:cubicBezTo>
                  <a:cubicBezTo>
                    <a:pt x="16" y="92"/>
                    <a:pt x="16" y="92"/>
                    <a:pt x="16" y="92"/>
                  </a:cubicBezTo>
                  <a:cubicBezTo>
                    <a:pt x="56" y="92"/>
                    <a:pt x="56" y="92"/>
                    <a:pt x="56" y="92"/>
                  </a:cubicBezTo>
                  <a:cubicBezTo>
                    <a:pt x="56" y="78"/>
                    <a:pt x="56" y="78"/>
                    <a:pt x="56" y="78"/>
                  </a:cubicBezTo>
                  <a:cubicBezTo>
                    <a:pt x="64" y="78"/>
                    <a:pt x="68" y="78"/>
                    <a:pt x="71" y="75"/>
                  </a:cubicBezTo>
                  <a:cubicBezTo>
                    <a:pt x="74" y="71"/>
                    <a:pt x="74" y="56"/>
                    <a:pt x="74" y="56"/>
                  </a:cubicBezTo>
                  <a:cubicBezTo>
                    <a:pt x="74" y="56"/>
                    <a:pt x="78" y="56"/>
                    <a:pt x="80" y="56"/>
                  </a:cubicBezTo>
                  <a:cubicBezTo>
                    <a:pt x="81" y="56"/>
                    <a:pt x="82" y="56"/>
                    <a:pt x="82" y="55"/>
                  </a:cubicBezTo>
                  <a:cubicBezTo>
                    <a:pt x="83" y="54"/>
                    <a:pt x="83" y="53"/>
                    <a:pt x="83" y="52"/>
                  </a:cubicBezTo>
                  <a:cubicBezTo>
                    <a:pt x="83" y="46"/>
                    <a:pt x="74" y="35"/>
                    <a:pt x="74" y="32"/>
                  </a:cubicBezTo>
                  <a:close/>
                </a:path>
              </a:pathLst>
            </a:custGeom>
            <a:noFill/>
            <a:ln w="12700" cap="flat">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6" name="Line 345">
              <a:extLst>
                <a:ext uri="{FF2B5EF4-FFF2-40B4-BE49-F238E27FC236}">
                  <a16:creationId xmlns:a16="http://schemas.microsoft.com/office/drawing/2014/main" id="{09752678-A24C-4A95-B6AD-98074C5D93A9}"/>
                </a:ext>
              </a:extLst>
            </p:cNvPr>
            <p:cNvSpPr>
              <a:spLocks noChangeShapeType="1"/>
            </p:cNvSpPr>
            <p:nvPr/>
          </p:nvSpPr>
          <p:spPr bwMode="auto">
            <a:xfrm>
              <a:off x="6434138" y="5167313"/>
              <a:ext cx="60325"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7" name="Line 346">
              <a:extLst>
                <a:ext uri="{FF2B5EF4-FFF2-40B4-BE49-F238E27FC236}">
                  <a16:creationId xmlns:a16="http://schemas.microsoft.com/office/drawing/2014/main" id="{C3A58C12-07AF-4141-BD72-D34D0F16CE7D}"/>
                </a:ext>
              </a:extLst>
            </p:cNvPr>
            <p:cNvSpPr>
              <a:spLocks noChangeShapeType="1"/>
            </p:cNvSpPr>
            <p:nvPr/>
          </p:nvSpPr>
          <p:spPr bwMode="auto">
            <a:xfrm>
              <a:off x="6403975" y="5197476"/>
              <a:ext cx="90488"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8" name="Line 347">
              <a:extLst>
                <a:ext uri="{FF2B5EF4-FFF2-40B4-BE49-F238E27FC236}">
                  <a16:creationId xmlns:a16="http://schemas.microsoft.com/office/drawing/2014/main" id="{0FD08290-836C-482A-B642-9C3707CF8CA2}"/>
                </a:ext>
              </a:extLst>
            </p:cNvPr>
            <p:cNvSpPr>
              <a:spLocks noChangeShapeType="1"/>
            </p:cNvSpPr>
            <p:nvPr/>
          </p:nvSpPr>
          <p:spPr bwMode="auto">
            <a:xfrm>
              <a:off x="6403975" y="5227638"/>
              <a:ext cx="90488"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9" name="Line 348">
              <a:extLst>
                <a:ext uri="{FF2B5EF4-FFF2-40B4-BE49-F238E27FC236}">
                  <a16:creationId xmlns:a16="http://schemas.microsoft.com/office/drawing/2014/main" id="{7199F656-47A3-4968-B590-B210182DC709}"/>
                </a:ext>
              </a:extLst>
            </p:cNvPr>
            <p:cNvSpPr>
              <a:spLocks noChangeShapeType="1"/>
            </p:cNvSpPr>
            <p:nvPr/>
          </p:nvSpPr>
          <p:spPr bwMode="auto">
            <a:xfrm>
              <a:off x="6403975" y="5257801"/>
              <a:ext cx="90488"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0" name="Rectangle 349">
              <a:extLst>
                <a:ext uri="{FF2B5EF4-FFF2-40B4-BE49-F238E27FC236}">
                  <a16:creationId xmlns:a16="http://schemas.microsoft.com/office/drawing/2014/main" id="{745E6843-C6EF-48D6-816F-530A033910C9}"/>
                </a:ext>
              </a:extLst>
            </p:cNvPr>
            <p:cNvSpPr>
              <a:spLocks noChangeArrowheads="1"/>
            </p:cNvSpPr>
            <p:nvPr/>
          </p:nvSpPr>
          <p:spPr bwMode="auto">
            <a:xfrm>
              <a:off x="6373813" y="5137151"/>
              <a:ext cx="150813" cy="150813"/>
            </a:xfrm>
            <a:prstGeom prst="rect">
              <a:avLst/>
            </a:pr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321" name="Group 320">
            <a:extLst>
              <a:ext uri="{FF2B5EF4-FFF2-40B4-BE49-F238E27FC236}">
                <a16:creationId xmlns:a16="http://schemas.microsoft.com/office/drawing/2014/main" id="{C9C304D3-7F64-4D13-8AB7-79821633E6B3}"/>
              </a:ext>
            </a:extLst>
          </p:cNvPr>
          <p:cNvGrpSpPr/>
          <p:nvPr/>
        </p:nvGrpSpPr>
        <p:grpSpPr>
          <a:xfrm>
            <a:off x="759354" y="4385457"/>
            <a:ext cx="286013" cy="286013"/>
            <a:chOff x="5562600" y="2895601"/>
            <a:chExt cx="346075" cy="346075"/>
          </a:xfrm>
        </p:grpSpPr>
        <p:sp>
          <p:nvSpPr>
            <p:cNvPr id="322" name="Freeform 277">
              <a:extLst>
                <a:ext uri="{FF2B5EF4-FFF2-40B4-BE49-F238E27FC236}">
                  <a16:creationId xmlns:a16="http://schemas.microsoft.com/office/drawing/2014/main" id="{715B0BEF-4E2F-4671-AF90-7F5BE70788B3}"/>
                </a:ext>
              </a:extLst>
            </p:cNvPr>
            <p:cNvSpPr>
              <a:spLocks/>
            </p:cNvSpPr>
            <p:nvPr/>
          </p:nvSpPr>
          <p:spPr bwMode="auto">
            <a:xfrm>
              <a:off x="5637213" y="2895601"/>
              <a:ext cx="195263" cy="179388"/>
            </a:xfrm>
            <a:custGeom>
              <a:avLst/>
              <a:gdLst>
                <a:gd name="T0" fmla="*/ 0 w 52"/>
                <a:gd name="T1" fmla="*/ 32 h 48"/>
                <a:gd name="T2" fmla="*/ 4 w 52"/>
                <a:gd name="T3" fmla="*/ 36 h 48"/>
                <a:gd name="T4" fmla="*/ 8 w 52"/>
                <a:gd name="T5" fmla="*/ 36 h 48"/>
                <a:gd name="T6" fmla="*/ 20 w 52"/>
                <a:gd name="T7" fmla="*/ 48 h 48"/>
                <a:gd name="T8" fmla="*/ 20 w 52"/>
                <a:gd name="T9" fmla="*/ 36 h 48"/>
                <a:gd name="T10" fmla="*/ 48 w 52"/>
                <a:gd name="T11" fmla="*/ 36 h 48"/>
                <a:gd name="T12" fmla="*/ 52 w 52"/>
                <a:gd name="T13" fmla="*/ 32 h 48"/>
                <a:gd name="T14" fmla="*/ 52 w 52"/>
                <a:gd name="T15" fmla="*/ 4 h 48"/>
                <a:gd name="T16" fmla="*/ 48 w 52"/>
                <a:gd name="T17" fmla="*/ 0 h 48"/>
                <a:gd name="T18" fmla="*/ 4 w 52"/>
                <a:gd name="T19" fmla="*/ 0 h 48"/>
                <a:gd name="T20" fmla="*/ 0 w 52"/>
                <a:gd name="T21" fmla="*/ 4 h 48"/>
                <a:gd name="T22" fmla="*/ 0 w 52"/>
                <a:gd name="T23"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48">
                  <a:moveTo>
                    <a:pt x="0" y="32"/>
                  </a:moveTo>
                  <a:cubicBezTo>
                    <a:pt x="0" y="34"/>
                    <a:pt x="2" y="36"/>
                    <a:pt x="4" y="36"/>
                  </a:cubicBezTo>
                  <a:cubicBezTo>
                    <a:pt x="8" y="36"/>
                    <a:pt x="8" y="36"/>
                    <a:pt x="8" y="36"/>
                  </a:cubicBezTo>
                  <a:cubicBezTo>
                    <a:pt x="20" y="48"/>
                    <a:pt x="20" y="48"/>
                    <a:pt x="20" y="48"/>
                  </a:cubicBezTo>
                  <a:cubicBezTo>
                    <a:pt x="20" y="36"/>
                    <a:pt x="20" y="36"/>
                    <a:pt x="20" y="36"/>
                  </a:cubicBezTo>
                  <a:cubicBezTo>
                    <a:pt x="48" y="36"/>
                    <a:pt x="48" y="36"/>
                    <a:pt x="48" y="36"/>
                  </a:cubicBezTo>
                  <a:cubicBezTo>
                    <a:pt x="50" y="36"/>
                    <a:pt x="52" y="34"/>
                    <a:pt x="52" y="32"/>
                  </a:cubicBezTo>
                  <a:cubicBezTo>
                    <a:pt x="52" y="4"/>
                    <a:pt x="52" y="4"/>
                    <a:pt x="52" y="4"/>
                  </a:cubicBezTo>
                  <a:cubicBezTo>
                    <a:pt x="52" y="2"/>
                    <a:pt x="50" y="0"/>
                    <a:pt x="48" y="0"/>
                  </a:cubicBezTo>
                  <a:cubicBezTo>
                    <a:pt x="4" y="0"/>
                    <a:pt x="4" y="0"/>
                    <a:pt x="4" y="0"/>
                  </a:cubicBezTo>
                  <a:cubicBezTo>
                    <a:pt x="2" y="0"/>
                    <a:pt x="0" y="2"/>
                    <a:pt x="0" y="4"/>
                  </a:cubicBezTo>
                  <a:lnTo>
                    <a:pt x="0" y="32"/>
                  </a:lnTo>
                  <a:close/>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3" name="Oval 278">
              <a:extLst>
                <a:ext uri="{FF2B5EF4-FFF2-40B4-BE49-F238E27FC236}">
                  <a16:creationId xmlns:a16="http://schemas.microsoft.com/office/drawing/2014/main" id="{BABED65A-EA0C-4771-9556-7EE84B6C414F}"/>
                </a:ext>
              </a:extLst>
            </p:cNvPr>
            <p:cNvSpPr>
              <a:spLocks noChangeArrowheads="1"/>
            </p:cNvSpPr>
            <p:nvPr/>
          </p:nvSpPr>
          <p:spPr bwMode="auto">
            <a:xfrm>
              <a:off x="5810250" y="3060701"/>
              <a:ext cx="76200" cy="74613"/>
            </a:xfrm>
            <a:prstGeom prst="ellipse">
              <a:avLst/>
            </a:pr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4" name="Freeform 279">
              <a:extLst>
                <a:ext uri="{FF2B5EF4-FFF2-40B4-BE49-F238E27FC236}">
                  <a16:creationId xmlns:a16="http://schemas.microsoft.com/office/drawing/2014/main" id="{A4F9D31B-B641-42B1-970A-A8774CCCA82F}"/>
                </a:ext>
              </a:extLst>
            </p:cNvPr>
            <p:cNvSpPr>
              <a:spLocks/>
            </p:cNvSpPr>
            <p:nvPr/>
          </p:nvSpPr>
          <p:spPr bwMode="auto">
            <a:xfrm>
              <a:off x="5788025" y="3135313"/>
              <a:ext cx="120650" cy="60325"/>
            </a:xfrm>
            <a:custGeom>
              <a:avLst/>
              <a:gdLst>
                <a:gd name="T0" fmla="*/ 32 w 32"/>
                <a:gd name="T1" fmla="*/ 16 h 16"/>
                <a:gd name="T2" fmla="*/ 0 w 32"/>
                <a:gd name="T3" fmla="*/ 16 h 16"/>
                <a:gd name="T4" fmla="*/ 16 w 32"/>
                <a:gd name="T5" fmla="*/ 0 h 16"/>
                <a:gd name="T6" fmla="*/ 32 w 32"/>
                <a:gd name="T7" fmla="*/ 16 h 16"/>
              </a:gdLst>
              <a:ahLst/>
              <a:cxnLst>
                <a:cxn ang="0">
                  <a:pos x="T0" y="T1"/>
                </a:cxn>
                <a:cxn ang="0">
                  <a:pos x="T2" y="T3"/>
                </a:cxn>
                <a:cxn ang="0">
                  <a:pos x="T4" y="T5"/>
                </a:cxn>
                <a:cxn ang="0">
                  <a:pos x="T6" y="T7"/>
                </a:cxn>
              </a:cxnLst>
              <a:rect l="0" t="0" r="r" b="b"/>
              <a:pathLst>
                <a:path w="32" h="16">
                  <a:moveTo>
                    <a:pt x="32" y="16"/>
                  </a:moveTo>
                  <a:cubicBezTo>
                    <a:pt x="0" y="16"/>
                    <a:pt x="0" y="16"/>
                    <a:pt x="0" y="16"/>
                  </a:cubicBezTo>
                  <a:cubicBezTo>
                    <a:pt x="0" y="7"/>
                    <a:pt x="7" y="0"/>
                    <a:pt x="16" y="0"/>
                  </a:cubicBezTo>
                  <a:cubicBezTo>
                    <a:pt x="25" y="0"/>
                    <a:pt x="32" y="7"/>
                    <a:pt x="32" y="16"/>
                  </a:cubicBezTo>
                  <a:close/>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5" name="Oval 280">
              <a:extLst>
                <a:ext uri="{FF2B5EF4-FFF2-40B4-BE49-F238E27FC236}">
                  <a16:creationId xmlns:a16="http://schemas.microsoft.com/office/drawing/2014/main" id="{D506535A-8C3D-427D-84BF-51B275F675B8}"/>
                </a:ext>
              </a:extLst>
            </p:cNvPr>
            <p:cNvSpPr>
              <a:spLocks noChangeArrowheads="1"/>
            </p:cNvSpPr>
            <p:nvPr/>
          </p:nvSpPr>
          <p:spPr bwMode="auto">
            <a:xfrm>
              <a:off x="5584825" y="3060701"/>
              <a:ext cx="76200" cy="74613"/>
            </a:xfrm>
            <a:prstGeom prst="ellipse">
              <a:avLst/>
            </a:pr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6" name="Freeform 281">
              <a:extLst>
                <a:ext uri="{FF2B5EF4-FFF2-40B4-BE49-F238E27FC236}">
                  <a16:creationId xmlns:a16="http://schemas.microsoft.com/office/drawing/2014/main" id="{B500AA5F-18AB-455F-9BCD-68D50DCC0F0A}"/>
                </a:ext>
              </a:extLst>
            </p:cNvPr>
            <p:cNvSpPr>
              <a:spLocks/>
            </p:cNvSpPr>
            <p:nvPr/>
          </p:nvSpPr>
          <p:spPr bwMode="auto">
            <a:xfrm>
              <a:off x="5562600" y="3135313"/>
              <a:ext cx="120650" cy="60325"/>
            </a:xfrm>
            <a:custGeom>
              <a:avLst/>
              <a:gdLst>
                <a:gd name="T0" fmla="*/ 32 w 32"/>
                <a:gd name="T1" fmla="*/ 16 h 16"/>
                <a:gd name="T2" fmla="*/ 0 w 32"/>
                <a:gd name="T3" fmla="*/ 16 h 16"/>
                <a:gd name="T4" fmla="*/ 16 w 32"/>
                <a:gd name="T5" fmla="*/ 0 h 16"/>
                <a:gd name="T6" fmla="*/ 32 w 32"/>
                <a:gd name="T7" fmla="*/ 16 h 16"/>
              </a:gdLst>
              <a:ahLst/>
              <a:cxnLst>
                <a:cxn ang="0">
                  <a:pos x="T0" y="T1"/>
                </a:cxn>
                <a:cxn ang="0">
                  <a:pos x="T2" y="T3"/>
                </a:cxn>
                <a:cxn ang="0">
                  <a:pos x="T4" y="T5"/>
                </a:cxn>
                <a:cxn ang="0">
                  <a:pos x="T6" y="T7"/>
                </a:cxn>
              </a:cxnLst>
              <a:rect l="0" t="0" r="r" b="b"/>
              <a:pathLst>
                <a:path w="32" h="16">
                  <a:moveTo>
                    <a:pt x="32" y="16"/>
                  </a:moveTo>
                  <a:cubicBezTo>
                    <a:pt x="0" y="16"/>
                    <a:pt x="0" y="16"/>
                    <a:pt x="0" y="16"/>
                  </a:cubicBezTo>
                  <a:cubicBezTo>
                    <a:pt x="0" y="7"/>
                    <a:pt x="7" y="0"/>
                    <a:pt x="16" y="0"/>
                  </a:cubicBezTo>
                  <a:cubicBezTo>
                    <a:pt x="25" y="0"/>
                    <a:pt x="32" y="7"/>
                    <a:pt x="32" y="16"/>
                  </a:cubicBezTo>
                  <a:close/>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7" name="Oval 282">
              <a:extLst>
                <a:ext uri="{FF2B5EF4-FFF2-40B4-BE49-F238E27FC236}">
                  <a16:creationId xmlns:a16="http://schemas.microsoft.com/office/drawing/2014/main" id="{F78A8653-DC44-4418-A4EB-6C7DA72576F3}"/>
                </a:ext>
              </a:extLst>
            </p:cNvPr>
            <p:cNvSpPr>
              <a:spLocks noChangeArrowheads="1"/>
            </p:cNvSpPr>
            <p:nvPr/>
          </p:nvSpPr>
          <p:spPr bwMode="auto">
            <a:xfrm>
              <a:off x="5697538" y="3105151"/>
              <a:ext cx="76200" cy="76200"/>
            </a:xfrm>
            <a:prstGeom prst="ellipse">
              <a:avLst/>
            </a:pr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8" name="Freeform 283">
              <a:extLst>
                <a:ext uri="{FF2B5EF4-FFF2-40B4-BE49-F238E27FC236}">
                  <a16:creationId xmlns:a16="http://schemas.microsoft.com/office/drawing/2014/main" id="{0FB7054F-7412-4F15-A2DE-C4F6CF430024}"/>
                </a:ext>
              </a:extLst>
            </p:cNvPr>
            <p:cNvSpPr>
              <a:spLocks/>
            </p:cNvSpPr>
            <p:nvPr/>
          </p:nvSpPr>
          <p:spPr bwMode="auto">
            <a:xfrm>
              <a:off x="5675313" y="3181351"/>
              <a:ext cx="120650" cy="60325"/>
            </a:xfrm>
            <a:custGeom>
              <a:avLst/>
              <a:gdLst>
                <a:gd name="T0" fmla="*/ 32 w 32"/>
                <a:gd name="T1" fmla="*/ 16 h 16"/>
                <a:gd name="T2" fmla="*/ 0 w 32"/>
                <a:gd name="T3" fmla="*/ 16 h 16"/>
                <a:gd name="T4" fmla="*/ 16 w 32"/>
                <a:gd name="T5" fmla="*/ 0 h 16"/>
                <a:gd name="T6" fmla="*/ 32 w 32"/>
                <a:gd name="T7" fmla="*/ 16 h 16"/>
              </a:gdLst>
              <a:ahLst/>
              <a:cxnLst>
                <a:cxn ang="0">
                  <a:pos x="T0" y="T1"/>
                </a:cxn>
                <a:cxn ang="0">
                  <a:pos x="T2" y="T3"/>
                </a:cxn>
                <a:cxn ang="0">
                  <a:pos x="T4" y="T5"/>
                </a:cxn>
                <a:cxn ang="0">
                  <a:pos x="T6" y="T7"/>
                </a:cxn>
              </a:cxnLst>
              <a:rect l="0" t="0" r="r" b="b"/>
              <a:pathLst>
                <a:path w="32" h="16">
                  <a:moveTo>
                    <a:pt x="32" y="16"/>
                  </a:moveTo>
                  <a:cubicBezTo>
                    <a:pt x="0" y="16"/>
                    <a:pt x="0" y="16"/>
                    <a:pt x="0" y="16"/>
                  </a:cubicBezTo>
                  <a:cubicBezTo>
                    <a:pt x="0" y="7"/>
                    <a:pt x="7" y="0"/>
                    <a:pt x="16" y="0"/>
                  </a:cubicBezTo>
                  <a:cubicBezTo>
                    <a:pt x="25" y="0"/>
                    <a:pt x="32" y="7"/>
                    <a:pt x="32" y="16"/>
                  </a:cubicBezTo>
                  <a:close/>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9" name="Line 284">
              <a:extLst>
                <a:ext uri="{FF2B5EF4-FFF2-40B4-BE49-F238E27FC236}">
                  <a16:creationId xmlns:a16="http://schemas.microsoft.com/office/drawing/2014/main" id="{35FB3ACE-C1E9-4825-8EE4-ED6FAE279233}"/>
                </a:ext>
              </a:extLst>
            </p:cNvPr>
            <p:cNvSpPr>
              <a:spLocks noChangeShapeType="1"/>
            </p:cNvSpPr>
            <p:nvPr/>
          </p:nvSpPr>
          <p:spPr bwMode="auto">
            <a:xfrm>
              <a:off x="5683250" y="2925763"/>
              <a:ext cx="104775"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0" name="Line 285">
              <a:extLst>
                <a:ext uri="{FF2B5EF4-FFF2-40B4-BE49-F238E27FC236}">
                  <a16:creationId xmlns:a16="http://schemas.microsoft.com/office/drawing/2014/main" id="{63B79E80-16EE-4523-8812-2D0DD592DD9B}"/>
                </a:ext>
              </a:extLst>
            </p:cNvPr>
            <p:cNvSpPr>
              <a:spLocks noChangeShapeType="1"/>
            </p:cNvSpPr>
            <p:nvPr/>
          </p:nvSpPr>
          <p:spPr bwMode="auto">
            <a:xfrm>
              <a:off x="5683250" y="2955926"/>
              <a:ext cx="104775"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1" name="Line 286">
              <a:extLst>
                <a:ext uri="{FF2B5EF4-FFF2-40B4-BE49-F238E27FC236}">
                  <a16:creationId xmlns:a16="http://schemas.microsoft.com/office/drawing/2014/main" id="{028F8839-719B-47E1-A39E-4924815402F6}"/>
                </a:ext>
              </a:extLst>
            </p:cNvPr>
            <p:cNvSpPr>
              <a:spLocks noChangeShapeType="1"/>
            </p:cNvSpPr>
            <p:nvPr/>
          </p:nvSpPr>
          <p:spPr bwMode="auto">
            <a:xfrm>
              <a:off x="5683250" y="2986088"/>
              <a:ext cx="104775"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332" name="Group 331">
            <a:extLst>
              <a:ext uri="{FF2B5EF4-FFF2-40B4-BE49-F238E27FC236}">
                <a16:creationId xmlns:a16="http://schemas.microsoft.com/office/drawing/2014/main" id="{2B2C79AC-2389-4B5F-8052-363079BF6316}"/>
              </a:ext>
            </a:extLst>
          </p:cNvPr>
          <p:cNvGrpSpPr/>
          <p:nvPr/>
        </p:nvGrpSpPr>
        <p:grpSpPr>
          <a:xfrm>
            <a:off x="3711098" y="4403825"/>
            <a:ext cx="284701" cy="249277"/>
            <a:chOff x="7005638" y="1465263"/>
            <a:chExt cx="344488" cy="301625"/>
          </a:xfrm>
        </p:grpSpPr>
        <p:sp>
          <p:nvSpPr>
            <p:cNvPr id="333" name="Freeform 233">
              <a:extLst>
                <a:ext uri="{FF2B5EF4-FFF2-40B4-BE49-F238E27FC236}">
                  <a16:creationId xmlns:a16="http://schemas.microsoft.com/office/drawing/2014/main" id="{32E8E9F7-F0CF-4A51-804C-3EE1AB31D606}"/>
                </a:ext>
              </a:extLst>
            </p:cNvPr>
            <p:cNvSpPr>
              <a:spLocks/>
            </p:cNvSpPr>
            <p:nvPr/>
          </p:nvSpPr>
          <p:spPr bwMode="auto">
            <a:xfrm>
              <a:off x="7005638" y="1465263"/>
              <a:ext cx="344488" cy="301625"/>
            </a:xfrm>
            <a:custGeom>
              <a:avLst/>
              <a:gdLst>
                <a:gd name="T0" fmla="*/ 46 w 92"/>
                <a:gd name="T1" fmla="*/ 14 h 80"/>
                <a:gd name="T2" fmla="*/ 92 w 92"/>
                <a:gd name="T3" fmla="*/ 0 h 80"/>
                <a:gd name="T4" fmla="*/ 92 w 92"/>
                <a:gd name="T5" fmla="*/ 66 h 80"/>
                <a:gd name="T6" fmla="*/ 46 w 92"/>
                <a:gd name="T7" fmla="*/ 80 h 80"/>
                <a:gd name="T8" fmla="*/ 0 w 92"/>
                <a:gd name="T9" fmla="*/ 66 h 80"/>
                <a:gd name="T10" fmla="*/ 0 w 92"/>
                <a:gd name="T11" fmla="*/ 0 h 80"/>
                <a:gd name="T12" fmla="*/ 46 w 92"/>
                <a:gd name="T13" fmla="*/ 14 h 80"/>
              </a:gdLst>
              <a:ahLst/>
              <a:cxnLst>
                <a:cxn ang="0">
                  <a:pos x="T0" y="T1"/>
                </a:cxn>
                <a:cxn ang="0">
                  <a:pos x="T2" y="T3"/>
                </a:cxn>
                <a:cxn ang="0">
                  <a:pos x="T4" y="T5"/>
                </a:cxn>
                <a:cxn ang="0">
                  <a:pos x="T6" y="T7"/>
                </a:cxn>
                <a:cxn ang="0">
                  <a:pos x="T8" y="T9"/>
                </a:cxn>
                <a:cxn ang="0">
                  <a:pos x="T10" y="T11"/>
                </a:cxn>
                <a:cxn ang="0">
                  <a:pos x="T12" y="T13"/>
                </a:cxn>
              </a:cxnLst>
              <a:rect l="0" t="0" r="r" b="b"/>
              <a:pathLst>
                <a:path w="92" h="80">
                  <a:moveTo>
                    <a:pt x="46" y="14"/>
                  </a:moveTo>
                  <a:cubicBezTo>
                    <a:pt x="46" y="6"/>
                    <a:pt x="67" y="0"/>
                    <a:pt x="92" y="0"/>
                  </a:cubicBezTo>
                  <a:cubicBezTo>
                    <a:pt x="92" y="66"/>
                    <a:pt x="92" y="66"/>
                    <a:pt x="92" y="66"/>
                  </a:cubicBezTo>
                  <a:cubicBezTo>
                    <a:pt x="67" y="66"/>
                    <a:pt x="46" y="72"/>
                    <a:pt x="46" y="80"/>
                  </a:cubicBezTo>
                  <a:cubicBezTo>
                    <a:pt x="46" y="72"/>
                    <a:pt x="25" y="66"/>
                    <a:pt x="0" y="66"/>
                  </a:cubicBezTo>
                  <a:cubicBezTo>
                    <a:pt x="0" y="0"/>
                    <a:pt x="0" y="0"/>
                    <a:pt x="0" y="0"/>
                  </a:cubicBezTo>
                  <a:cubicBezTo>
                    <a:pt x="25" y="0"/>
                    <a:pt x="46" y="6"/>
                    <a:pt x="46" y="14"/>
                  </a:cubicBezTo>
                  <a:close/>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4" name="Line 234">
              <a:extLst>
                <a:ext uri="{FF2B5EF4-FFF2-40B4-BE49-F238E27FC236}">
                  <a16:creationId xmlns:a16="http://schemas.microsoft.com/office/drawing/2014/main" id="{85EF63D3-4B91-4B87-8AFC-7AE5112EF3A5}"/>
                </a:ext>
              </a:extLst>
            </p:cNvPr>
            <p:cNvSpPr>
              <a:spLocks noChangeShapeType="1"/>
            </p:cNvSpPr>
            <p:nvPr/>
          </p:nvSpPr>
          <p:spPr bwMode="auto">
            <a:xfrm>
              <a:off x="7178675" y="1517651"/>
              <a:ext cx="0" cy="244475"/>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5" name="Freeform 235">
              <a:extLst>
                <a:ext uri="{FF2B5EF4-FFF2-40B4-BE49-F238E27FC236}">
                  <a16:creationId xmlns:a16="http://schemas.microsoft.com/office/drawing/2014/main" id="{475BCBB7-132F-49F0-AC44-8C4070FE043A}"/>
                </a:ext>
              </a:extLst>
            </p:cNvPr>
            <p:cNvSpPr>
              <a:spLocks/>
            </p:cNvSpPr>
            <p:nvPr/>
          </p:nvSpPr>
          <p:spPr bwMode="auto">
            <a:xfrm>
              <a:off x="7042150" y="1533526"/>
              <a:ext cx="98425" cy="19050"/>
            </a:xfrm>
            <a:custGeom>
              <a:avLst/>
              <a:gdLst>
                <a:gd name="T0" fmla="*/ 26 w 26"/>
                <a:gd name="T1" fmla="*/ 5 h 5"/>
                <a:gd name="T2" fmla="*/ 0 w 26"/>
                <a:gd name="T3" fmla="*/ 0 h 5"/>
              </a:gdLst>
              <a:ahLst/>
              <a:cxnLst>
                <a:cxn ang="0">
                  <a:pos x="T0" y="T1"/>
                </a:cxn>
                <a:cxn ang="0">
                  <a:pos x="T2" y="T3"/>
                </a:cxn>
              </a:cxnLst>
              <a:rect l="0" t="0" r="r" b="b"/>
              <a:pathLst>
                <a:path w="26" h="5">
                  <a:moveTo>
                    <a:pt x="26" y="5"/>
                  </a:moveTo>
                  <a:cubicBezTo>
                    <a:pt x="20" y="2"/>
                    <a:pt x="10" y="1"/>
                    <a:pt x="0" y="0"/>
                  </a:cubicBez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6" name="Freeform 236">
              <a:extLst>
                <a:ext uri="{FF2B5EF4-FFF2-40B4-BE49-F238E27FC236}">
                  <a16:creationId xmlns:a16="http://schemas.microsoft.com/office/drawing/2014/main" id="{23CA1C3F-F0A2-4245-914C-39B274374972}"/>
                </a:ext>
              </a:extLst>
            </p:cNvPr>
            <p:cNvSpPr>
              <a:spLocks/>
            </p:cNvSpPr>
            <p:nvPr/>
          </p:nvSpPr>
          <p:spPr bwMode="auto">
            <a:xfrm>
              <a:off x="7042150" y="1577976"/>
              <a:ext cx="98425" cy="19050"/>
            </a:xfrm>
            <a:custGeom>
              <a:avLst/>
              <a:gdLst>
                <a:gd name="T0" fmla="*/ 26 w 26"/>
                <a:gd name="T1" fmla="*/ 5 h 5"/>
                <a:gd name="T2" fmla="*/ 0 w 26"/>
                <a:gd name="T3" fmla="*/ 0 h 5"/>
              </a:gdLst>
              <a:ahLst/>
              <a:cxnLst>
                <a:cxn ang="0">
                  <a:pos x="T0" y="T1"/>
                </a:cxn>
                <a:cxn ang="0">
                  <a:pos x="T2" y="T3"/>
                </a:cxn>
              </a:cxnLst>
              <a:rect l="0" t="0" r="r" b="b"/>
              <a:pathLst>
                <a:path w="26" h="5">
                  <a:moveTo>
                    <a:pt x="26" y="5"/>
                  </a:moveTo>
                  <a:cubicBezTo>
                    <a:pt x="20" y="2"/>
                    <a:pt x="10" y="1"/>
                    <a:pt x="0" y="0"/>
                  </a:cubicBez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7" name="Freeform 237">
              <a:extLst>
                <a:ext uri="{FF2B5EF4-FFF2-40B4-BE49-F238E27FC236}">
                  <a16:creationId xmlns:a16="http://schemas.microsoft.com/office/drawing/2014/main" id="{6DF19EE7-E340-481E-BE20-08BF72052562}"/>
                </a:ext>
              </a:extLst>
            </p:cNvPr>
            <p:cNvSpPr>
              <a:spLocks/>
            </p:cNvSpPr>
            <p:nvPr/>
          </p:nvSpPr>
          <p:spPr bwMode="auto">
            <a:xfrm>
              <a:off x="7042150" y="1624013"/>
              <a:ext cx="98425" cy="19050"/>
            </a:xfrm>
            <a:custGeom>
              <a:avLst/>
              <a:gdLst>
                <a:gd name="T0" fmla="*/ 26 w 26"/>
                <a:gd name="T1" fmla="*/ 5 h 5"/>
                <a:gd name="T2" fmla="*/ 0 w 26"/>
                <a:gd name="T3" fmla="*/ 0 h 5"/>
              </a:gdLst>
              <a:ahLst/>
              <a:cxnLst>
                <a:cxn ang="0">
                  <a:pos x="T0" y="T1"/>
                </a:cxn>
                <a:cxn ang="0">
                  <a:pos x="T2" y="T3"/>
                </a:cxn>
              </a:cxnLst>
              <a:rect l="0" t="0" r="r" b="b"/>
              <a:pathLst>
                <a:path w="26" h="5">
                  <a:moveTo>
                    <a:pt x="26" y="5"/>
                  </a:moveTo>
                  <a:cubicBezTo>
                    <a:pt x="20" y="2"/>
                    <a:pt x="10" y="1"/>
                    <a:pt x="0" y="0"/>
                  </a:cubicBez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8" name="Freeform 238">
              <a:extLst>
                <a:ext uri="{FF2B5EF4-FFF2-40B4-BE49-F238E27FC236}">
                  <a16:creationId xmlns:a16="http://schemas.microsoft.com/office/drawing/2014/main" id="{5A96A9EF-5AD4-4060-A372-43510F600BD2}"/>
                </a:ext>
              </a:extLst>
            </p:cNvPr>
            <p:cNvSpPr>
              <a:spLocks/>
            </p:cNvSpPr>
            <p:nvPr/>
          </p:nvSpPr>
          <p:spPr bwMode="auto">
            <a:xfrm>
              <a:off x="7042150" y="1668463"/>
              <a:ext cx="98425" cy="19050"/>
            </a:xfrm>
            <a:custGeom>
              <a:avLst/>
              <a:gdLst>
                <a:gd name="T0" fmla="*/ 26 w 26"/>
                <a:gd name="T1" fmla="*/ 5 h 5"/>
                <a:gd name="T2" fmla="*/ 0 w 26"/>
                <a:gd name="T3" fmla="*/ 0 h 5"/>
              </a:gdLst>
              <a:ahLst/>
              <a:cxnLst>
                <a:cxn ang="0">
                  <a:pos x="T0" y="T1"/>
                </a:cxn>
                <a:cxn ang="0">
                  <a:pos x="T2" y="T3"/>
                </a:cxn>
              </a:cxnLst>
              <a:rect l="0" t="0" r="r" b="b"/>
              <a:pathLst>
                <a:path w="26" h="5">
                  <a:moveTo>
                    <a:pt x="26" y="5"/>
                  </a:moveTo>
                  <a:cubicBezTo>
                    <a:pt x="20" y="2"/>
                    <a:pt x="10" y="1"/>
                    <a:pt x="0" y="0"/>
                  </a:cubicBez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9" name="Freeform 239">
              <a:extLst>
                <a:ext uri="{FF2B5EF4-FFF2-40B4-BE49-F238E27FC236}">
                  <a16:creationId xmlns:a16="http://schemas.microsoft.com/office/drawing/2014/main" id="{9EB03CCF-A637-4E9C-BDF2-D5744D93432B}"/>
                </a:ext>
              </a:extLst>
            </p:cNvPr>
            <p:cNvSpPr>
              <a:spLocks/>
            </p:cNvSpPr>
            <p:nvPr/>
          </p:nvSpPr>
          <p:spPr bwMode="auto">
            <a:xfrm>
              <a:off x="7215188" y="1533526"/>
              <a:ext cx="98425" cy="19050"/>
            </a:xfrm>
            <a:custGeom>
              <a:avLst/>
              <a:gdLst>
                <a:gd name="T0" fmla="*/ 0 w 26"/>
                <a:gd name="T1" fmla="*/ 5 h 5"/>
                <a:gd name="T2" fmla="*/ 26 w 26"/>
                <a:gd name="T3" fmla="*/ 0 h 5"/>
              </a:gdLst>
              <a:ahLst/>
              <a:cxnLst>
                <a:cxn ang="0">
                  <a:pos x="T0" y="T1"/>
                </a:cxn>
                <a:cxn ang="0">
                  <a:pos x="T2" y="T3"/>
                </a:cxn>
              </a:cxnLst>
              <a:rect l="0" t="0" r="r" b="b"/>
              <a:pathLst>
                <a:path w="26" h="5">
                  <a:moveTo>
                    <a:pt x="0" y="5"/>
                  </a:moveTo>
                  <a:cubicBezTo>
                    <a:pt x="6" y="2"/>
                    <a:pt x="16" y="1"/>
                    <a:pt x="26" y="0"/>
                  </a:cubicBez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0" name="Freeform 240">
              <a:extLst>
                <a:ext uri="{FF2B5EF4-FFF2-40B4-BE49-F238E27FC236}">
                  <a16:creationId xmlns:a16="http://schemas.microsoft.com/office/drawing/2014/main" id="{A52BB607-67F4-4EB6-8B95-B43305F8A8E7}"/>
                </a:ext>
              </a:extLst>
            </p:cNvPr>
            <p:cNvSpPr>
              <a:spLocks/>
            </p:cNvSpPr>
            <p:nvPr/>
          </p:nvSpPr>
          <p:spPr bwMode="auto">
            <a:xfrm>
              <a:off x="7215188" y="1577976"/>
              <a:ext cx="98425" cy="19050"/>
            </a:xfrm>
            <a:custGeom>
              <a:avLst/>
              <a:gdLst>
                <a:gd name="T0" fmla="*/ 0 w 26"/>
                <a:gd name="T1" fmla="*/ 5 h 5"/>
                <a:gd name="T2" fmla="*/ 26 w 26"/>
                <a:gd name="T3" fmla="*/ 0 h 5"/>
              </a:gdLst>
              <a:ahLst/>
              <a:cxnLst>
                <a:cxn ang="0">
                  <a:pos x="T0" y="T1"/>
                </a:cxn>
                <a:cxn ang="0">
                  <a:pos x="T2" y="T3"/>
                </a:cxn>
              </a:cxnLst>
              <a:rect l="0" t="0" r="r" b="b"/>
              <a:pathLst>
                <a:path w="26" h="5">
                  <a:moveTo>
                    <a:pt x="0" y="5"/>
                  </a:moveTo>
                  <a:cubicBezTo>
                    <a:pt x="6" y="2"/>
                    <a:pt x="16" y="1"/>
                    <a:pt x="26" y="0"/>
                  </a:cubicBez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1" name="Freeform 241">
              <a:extLst>
                <a:ext uri="{FF2B5EF4-FFF2-40B4-BE49-F238E27FC236}">
                  <a16:creationId xmlns:a16="http://schemas.microsoft.com/office/drawing/2014/main" id="{E04F16DC-7E9B-41F0-993D-E9B49BB84CBF}"/>
                </a:ext>
              </a:extLst>
            </p:cNvPr>
            <p:cNvSpPr>
              <a:spLocks/>
            </p:cNvSpPr>
            <p:nvPr/>
          </p:nvSpPr>
          <p:spPr bwMode="auto">
            <a:xfrm>
              <a:off x="7215188" y="1624013"/>
              <a:ext cx="98425" cy="19050"/>
            </a:xfrm>
            <a:custGeom>
              <a:avLst/>
              <a:gdLst>
                <a:gd name="T0" fmla="*/ 0 w 26"/>
                <a:gd name="T1" fmla="*/ 5 h 5"/>
                <a:gd name="T2" fmla="*/ 26 w 26"/>
                <a:gd name="T3" fmla="*/ 0 h 5"/>
              </a:gdLst>
              <a:ahLst/>
              <a:cxnLst>
                <a:cxn ang="0">
                  <a:pos x="T0" y="T1"/>
                </a:cxn>
                <a:cxn ang="0">
                  <a:pos x="T2" y="T3"/>
                </a:cxn>
              </a:cxnLst>
              <a:rect l="0" t="0" r="r" b="b"/>
              <a:pathLst>
                <a:path w="26" h="5">
                  <a:moveTo>
                    <a:pt x="0" y="5"/>
                  </a:moveTo>
                  <a:cubicBezTo>
                    <a:pt x="6" y="2"/>
                    <a:pt x="16" y="1"/>
                    <a:pt x="26" y="0"/>
                  </a:cubicBez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2" name="Freeform 242">
              <a:extLst>
                <a:ext uri="{FF2B5EF4-FFF2-40B4-BE49-F238E27FC236}">
                  <a16:creationId xmlns:a16="http://schemas.microsoft.com/office/drawing/2014/main" id="{3D85E528-55BF-4719-8DF2-8B9859F3CEC1}"/>
                </a:ext>
              </a:extLst>
            </p:cNvPr>
            <p:cNvSpPr>
              <a:spLocks/>
            </p:cNvSpPr>
            <p:nvPr/>
          </p:nvSpPr>
          <p:spPr bwMode="auto">
            <a:xfrm>
              <a:off x="7215188" y="1668463"/>
              <a:ext cx="98425" cy="19050"/>
            </a:xfrm>
            <a:custGeom>
              <a:avLst/>
              <a:gdLst>
                <a:gd name="T0" fmla="*/ 0 w 26"/>
                <a:gd name="T1" fmla="*/ 5 h 5"/>
                <a:gd name="T2" fmla="*/ 26 w 26"/>
                <a:gd name="T3" fmla="*/ 0 h 5"/>
              </a:gdLst>
              <a:ahLst/>
              <a:cxnLst>
                <a:cxn ang="0">
                  <a:pos x="T0" y="T1"/>
                </a:cxn>
                <a:cxn ang="0">
                  <a:pos x="T2" y="T3"/>
                </a:cxn>
              </a:cxnLst>
              <a:rect l="0" t="0" r="r" b="b"/>
              <a:pathLst>
                <a:path w="26" h="5">
                  <a:moveTo>
                    <a:pt x="0" y="5"/>
                  </a:moveTo>
                  <a:cubicBezTo>
                    <a:pt x="6" y="2"/>
                    <a:pt x="16" y="1"/>
                    <a:pt x="26" y="0"/>
                  </a:cubicBez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sp>
        <p:nvSpPr>
          <p:cNvPr id="2" name="Slide Number Placeholder 1">
            <a:extLst>
              <a:ext uri="{FF2B5EF4-FFF2-40B4-BE49-F238E27FC236}">
                <a16:creationId xmlns:a16="http://schemas.microsoft.com/office/drawing/2014/main" id="{E32E9942-F970-4143-A550-E433310851B3}"/>
              </a:ext>
            </a:extLst>
          </p:cNvPr>
          <p:cNvSpPr>
            <a:spLocks noGrp="1"/>
          </p:cNvSpPr>
          <p:nvPr>
            <p:ph type="sldNum" sz="quarter" idx="12"/>
          </p:nvPr>
        </p:nvSpPr>
        <p:spPr/>
        <p:txBody>
          <a:bodyPr/>
          <a:lstStyle/>
          <a:p>
            <a:fld id="{89CD6E39-4852-418B-BA35-BEEEB494AB9E}" type="slidenum">
              <a:rPr lang="en-US" smtClean="0"/>
              <a:t>4</a:t>
            </a:fld>
            <a:endParaRPr lang="en-US"/>
          </a:p>
        </p:txBody>
      </p:sp>
    </p:spTree>
    <p:extLst>
      <p:ext uri="{BB962C8B-B14F-4D97-AF65-F5344CB8AC3E}">
        <p14:creationId xmlns:p14="http://schemas.microsoft.com/office/powerpoint/2010/main" val="370319746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AFB91CF-2C5B-44D9-B426-1B56EC7B8915}"/>
              </a:ext>
            </a:extLst>
          </p:cNvPr>
          <p:cNvGraphicFramePr>
            <a:graphicFrameLocks noChangeAspect="1"/>
          </p:cNvGraphicFramePr>
          <p:nvPr>
            <p:custDataLst>
              <p:tags r:id="rId2"/>
            </p:custDataLst>
            <p:extLst>
              <p:ext uri="{D42A27DB-BD31-4B8C-83A1-F6EECF244321}">
                <p14:modId xmlns:p14="http://schemas.microsoft.com/office/powerpoint/2010/main" val="3033405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346" name="think-cell Slide" r:id="rId5" imgW="383" imgH="384" progId="TCLayout.ActiveDocument.1">
                  <p:embed/>
                </p:oleObj>
              </mc:Choice>
              <mc:Fallback>
                <p:oleObj name="think-cell Slide" r:id="rId5" imgW="383" imgH="384"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Freeform: Shape 12">
            <a:extLst>
              <a:ext uri="{FF2B5EF4-FFF2-40B4-BE49-F238E27FC236}">
                <a16:creationId xmlns:a16="http://schemas.microsoft.com/office/drawing/2014/main" id="{C2C836FA-EC19-4AE5-B28B-671B6C1FF2BD}"/>
              </a:ext>
            </a:extLst>
          </p:cNvPr>
          <p:cNvSpPr/>
          <p:nvPr/>
        </p:nvSpPr>
        <p:spPr>
          <a:xfrm>
            <a:off x="0" y="0"/>
            <a:ext cx="6297916" cy="6858000"/>
          </a:xfrm>
          <a:custGeom>
            <a:avLst/>
            <a:gdLst>
              <a:gd name="connsiteX0" fmla="*/ 0 w 6297916"/>
              <a:gd name="connsiteY0" fmla="*/ 0 h 6858000"/>
              <a:gd name="connsiteX1" fmla="*/ 6297916 w 6297916"/>
              <a:gd name="connsiteY1" fmla="*/ 0 h 6858000"/>
              <a:gd name="connsiteX2" fmla="*/ 5971503 w 6297916"/>
              <a:gd name="connsiteY2" fmla="*/ 242882 h 6858000"/>
              <a:gd name="connsiteX3" fmla="*/ 5649754 w 6297916"/>
              <a:gd name="connsiteY3" fmla="*/ 1267805 h 6858000"/>
              <a:gd name="connsiteX4" fmla="*/ 5833944 w 6297916"/>
              <a:gd name="connsiteY4" fmla="*/ 1810413 h 6858000"/>
              <a:gd name="connsiteX5" fmla="*/ 5628771 w 6297916"/>
              <a:gd name="connsiteY5" fmla="*/ 2323736 h 6858000"/>
              <a:gd name="connsiteX6" fmla="*/ 4726471 w 6297916"/>
              <a:gd name="connsiteY6" fmla="*/ 2535611 h 6858000"/>
              <a:gd name="connsiteX7" fmla="*/ 4351097 w 6297916"/>
              <a:gd name="connsiteY7" fmla="*/ 3336602 h 6858000"/>
              <a:gd name="connsiteX8" fmla="*/ 4850043 w 6297916"/>
              <a:gd name="connsiteY8" fmla="*/ 4170322 h 6858000"/>
              <a:gd name="connsiteX9" fmla="*/ 4889677 w 6297916"/>
              <a:gd name="connsiteY9" fmla="*/ 5048829 h 6858000"/>
              <a:gd name="connsiteX10" fmla="*/ 4213536 w 6297916"/>
              <a:gd name="connsiteY10" fmla="*/ 5407121 h 6858000"/>
              <a:gd name="connsiteX11" fmla="*/ 3392841 w 6297916"/>
              <a:gd name="connsiteY11" fmla="*/ 5572487 h 6858000"/>
              <a:gd name="connsiteX12" fmla="*/ 1829917 w 6297916"/>
              <a:gd name="connsiteY12" fmla="*/ 6657300 h 6858000"/>
              <a:gd name="connsiteX13" fmla="*/ 1732440 w 6297916"/>
              <a:gd name="connsiteY13" fmla="*/ 6858000 h 6858000"/>
              <a:gd name="connsiteX14" fmla="*/ 0 w 6297916"/>
              <a:gd name="connsiteY14"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97916" h="6858000">
                <a:moveTo>
                  <a:pt x="0" y="0"/>
                </a:moveTo>
                <a:lnTo>
                  <a:pt x="6297916" y="0"/>
                </a:lnTo>
                <a:cubicBezTo>
                  <a:pt x="6176677" y="68903"/>
                  <a:pt x="6064764" y="151586"/>
                  <a:pt x="5971503" y="242882"/>
                </a:cubicBezTo>
                <a:cubicBezTo>
                  <a:pt x="5675401" y="530549"/>
                  <a:pt x="5556492" y="912958"/>
                  <a:pt x="5649754" y="1267805"/>
                </a:cubicBezTo>
                <a:cubicBezTo>
                  <a:pt x="5698716" y="1452120"/>
                  <a:pt x="5798970" y="1626098"/>
                  <a:pt x="5833944" y="1810413"/>
                </a:cubicBezTo>
                <a:cubicBezTo>
                  <a:pt x="5868916" y="1994726"/>
                  <a:pt x="5822286" y="2204879"/>
                  <a:pt x="5628771" y="2323736"/>
                </a:cubicBezTo>
                <a:cubicBezTo>
                  <a:pt x="5383960" y="2473598"/>
                  <a:pt x="5008586" y="2427090"/>
                  <a:pt x="4726471" y="2535611"/>
                </a:cubicBezTo>
                <a:cubicBezTo>
                  <a:pt x="4360423" y="2676861"/>
                  <a:pt x="4257836" y="3040322"/>
                  <a:pt x="4351097" y="3336602"/>
                </a:cubicBezTo>
                <a:cubicBezTo>
                  <a:pt x="4444358" y="3632883"/>
                  <a:pt x="4684503" y="3891267"/>
                  <a:pt x="4850043" y="4170322"/>
                </a:cubicBezTo>
                <a:cubicBezTo>
                  <a:pt x="5015579" y="4449377"/>
                  <a:pt x="5101847" y="4786999"/>
                  <a:pt x="4889677" y="5048829"/>
                </a:cubicBezTo>
                <a:cubicBezTo>
                  <a:pt x="4745123" y="5227975"/>
                  <a:pt x="4481663" y="5339941"/>
                  <a:pt x="4213536" y="5407121"/>
                </a:cubicBezTo>
                <a:cubicBezTo>
                  <a:pt x="3945413" y="5476024"/>
                  <a:pt x="3663298" y="5507030"/>
                  <a:pt x="3392841" y="5572487"/>
                </a:cubicBezTo>
                <a:cubicBezTo>
                  <a:pt x="2691053" y="5742805"/>
                  <a:pt x="2119577" y="6157108"/>
                  <a:pt x="1829917" y="6657300"/>
                </a:cubicBezTo>
                <a:lnTo>
                  <a:pt x="1732440" y="6858000"/>
                </a:lnTo>
                <a:lnTo>
                  <a:pt x="0" y="6858000"/>
                </a:lnTo>
                <a:close/>
              </a:path>
            </a:pathLst>
          </a:custGeom>
          <a:gradFill>
            <a:gsLst>
              <a:gs pos="100000">
                <a:srgbClr val="006496"/>
              </a:gs>
              <a:gs pos="49000">
                <a:srgbClr val="0077B5"/>
              </a:gs>
            </a:gsLst>
            <a:lin ang="5400000" scaled="1"/>
          </a:gra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TextBox 3">
            <a:extLst>
              <a:ext uri="{FF2B5EF4-FFF2-40B4-BE49-F238E27FC236}">
                <a16:creationId xmlns:a16="http://schemas.microsoft.com/office/drawing/2014/main" id="{9FAE43FF-F03A-4C51-AF39-5D732E89AFB5}"/>
              </a:ext>
            </a:extLst>
          </p:cNvPr>
          <p:cNvSpPr txBox="1"/>
          <p:nvPr/>
        </p:nvSpPr>
        <p:spPr>
          <a:xfrm>
            <a:off x="618786" y="527627"/>
            <a:ext cx="4606357" cy="2215991"/>
          </a:xfrm>
          <a:prstGeom prst="rect">
            <a:avLst/>
          </a:prstGeom>
          <a:noFill/>
        </p:spPr>
        <p:txBody>
          <a:bodyPr wrap="square" lIns="0" tIns="0" rIns="0" bIns="0" rtlCol="0" anchor="t" anchorCtr="0">
            <a:spAutoFit/>
          </a:bodyPr>
          <a:lstStyle/>
          <a:p>
            <a:r>
              <a:rPr lang="en-US" sz="3600" b="1" dirty="0">
                <a:solidFill>
                  <a:schemeClr val="bg1"/>
                </a:solidFill>
                <a:latin typeface="Arial Black" panose="020B0A04020102020204" pitchFamily="34" charset="0"/>
              </a:rPr>
              <a:t>5 WAYS TO ACCELERATE YOUR LANGUAGE LEARNING</a:t>
            </a:r>
            <a:endParaRPr lang="en-US" sz="2000" b="1" dirty="0">
              <a:solidFill>
                <a:schemeClr val="bg1"/>
              </a:solidFill>
              <a:latin typeface="Arial Black" panose="020B0A04020102020204" pitchFamily="34" charset="0"/>
            </a:endParaRPr>
          </a:p>
        </p:txBody>
      </p:sp>
      <p:sp>
        <p:nvSpPr>
          <p:cNvPr id="15" name="Freeform 5">
            <a:extLst>
              <a:ext uri="{FF2B5EF4-FFF2-40B4-BE49-F238E27FC236}">
                <a16:creationId xmlns:a16="http://schemas.microsoft.com/office/drawing/2014/main" id="{75AE17F5-7EE0-42D5-9AC9-F407F7CE8C6B}"/>
              </a:ext>
            </a:extLst>
          </p:cNvPr>
          <p:cNvSpPr>
            <a:spLocks/>
          </p:cNvSpPr>
          <p:nvPr/>
        </p:nvSpPr>
        <p:spPr bwMode="auto">
          <a:xfrm>
            <a:off x="7039429" y="2571213"/>
            <a:ext cx="5152571" cy="4286788"/>
          </a:xfrm>
          <a:custGeom>
            <a:avLst/>
            <a:gdLst>
              <a:gd name="T0" fmla="*/ 1301 w 1301"/>
              <a:gd name="T1" fmla="*/ 0 h 1083"/>
              <a:gd name="T2" fmla="*/ 1301 w 1301"/>
              <a:gd name="T3" fmla="*/ 1083 h 1083"/>
              <a:gd name="T4" fmla="*/ 0 w 1301"/>
              <a:gd name="T5" fmla="*/ 1083 h 1083"/>
              <a:gd name="T6" fmla="*/ 344 w 1301"/>
              <a:gd name="T7" fmla="*/ 897 h 1083"/>
              <a:gd name="T8" fmla="*/ 1047 w 1301"/>
              <a:gd name="T9" fmla="*/ 467 h 1083"/>
              <a:gd name="T10" fmla="*/ 1301 w 1301"/>
              <a:gd name="T11" fmla="*/ 0 h 1083"/>
            </a:gdLst>
            <a:ahLst/>
            <a:cxnLst>
              <a:cxn ang="0">
                <a:pos x="T0" y="T1"/>
              </a:cxn>
              <a:cxn ang="0">
                <a:pos x="T2" y="T3"/>
              </a:cxn>
              <a:cxn ang="0">
                <a:pos x="T4" y="T5"/>
              </a:cxn>
              <a:cxn ang="0">
                <a:pos x="T6" y="T7"/>
              </a:cxn>
              <a:cxn ang="0">
                <a:pos x="T8" y="T9"/>
              </a:cxn>
              <a:cxn ang="0">
                <a:pos x="T10" y="T11"/>
              </a:cxn>
            </a:cxnLst>
            <a:rect l="0" t="0" r="r" b="b"/>
            <a:pathLst>
              <a:path w="1301" h="1083">
                <a:moveTo>
                  <a:pt x="1301" y="0"/>
                </a:moveTo>
                <a:cubicBezTo>
                  <a:pt x="1301" y="1083"/>
                  <a:pt x="1301" y="1083"/>
                  <a:pt x="1301" y="1083"/>
                </a:cubicBezTo>
                <a:cubicBezTo>
                  <a:pt x="0" y="1083"/>
                  <a:pt x="0" y="1083"/>
                  <a:pt x="0" y="1083"/>
                </a:cubicBezTo>
                <a:cubicBezTo>
                  <a:pt x="0" y="1083"/>
                  <a:pt x="94" y="911"/>
                  <a:pt x="344" y="897"/>
                </a:cubicBezTo>
                <a:cubicBezTo>
                  <a:pt x="594" y="882"/>
                  <a:pt x="900" y="894"/>
                  <a:pt x="1047" y="467"/>
                </a:cubicBezTo>
                <a:cubicBezTo>
                  <a:pt x="1194" y="41"/>
                  <a:pt x="1177" y="113"/>
                  <a:pt x="1301" y="0"/>
                </a:cubicBezTo>
                <a:close/>
              </a:path>
            </a:pathLst>
          </a:custGeom>
          <a:solidFill>
            <a:schemeClr val="bg1">
              <a:lumMod val="95000"/>
            </a:schemeClr>
          </a:solidFill>
          <a:ln w="11113" cap="flat">
            <a:noFill/>
            <a:prstDash val="solid"/>
            <a:miter lim="800000"/>
            <a:headEnd/>
            <a:tailEnd/>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EquipExtended-Light"/>
              <a:ea typeface="+mn-ea"/>
              <a:cs typeface="+mn-cs"/>
            </a:endParaRPr>
          </a:p>
        </p:txBody>
      </p:sp>
      <p:grpSp>
        <p:nvGrpSpPr>
          <p:cNvPr id="17" name="Group 5">
            <a:extLst>
              <a:ext uri="{FF2B5EF4-FFF2-40B4-BE49-F238E27FC236}">
                <a16:creationId xmlns:a16="http://schemas.microsoft.com/office/drawing/2014/main" id="{468B9678-FFDB-449D-9DF6-A14F7B3D7BF6}"/>
              </a:ext>
            </a:extLst>
          </p:cNvPr>
          <p:cNvGrpSpPr>
            <a:grpSpLocks noChangeAspect="1"/>
          </p:cNvGrpSpPr>
          <p:nvPr/>
        </p:nvGrpSpPr>
        <p:grpSpPr bwMode="auto">
          <a:xfrm>
            <a:off x="56243" y="2918868"/>
            <a:ext cx="5168900" cy="3371677"/>
            <a:chOff x="392" y="1142"/>
            <a:chExt cx="6172" cy="4026"/>
          </a:xfrm>
        </p:grpSpPr>
        <p:sp>
          <p:nvSpPr>
            <p:cNvPr id="19" name="Freeform 6">
              <a:extLst>
                <a:ext uri="{FF2B5EF4-FFF2-40B4-BE49-F238E27FC236}">
                  <a16:creationId xmlns:a16="http://schemas.microsoft.com/office/drawing/2014/main" id="{A8BD1215-A725-4115-A798-0456490E8F53}"/>
                </a:ext>
              </a:extLst>
            </p:cNvPr>
            <p:cNvSpPr>
              <a:spLocks/>
            </p:cNvSpPr>
            <p:nvPr/>
          </p:nvSpPr>
          <p:spPr bwMode="auto">
            <a:xfrm>
              <a:off x="5912" y="3831"/>
              <a:ext cx="652" cy="1180"/>
            </a:xfrm>
            <a:custGeom>
              <a:avLst/>
              <a:gdLst>
                <a:gd name="T0" fmla="*/ 237 w 275"/>
                <a:gd name="T1" fmla="*/ 11 h 497"/>
                <a:gd name="T2" fmla="*/ 193 w 275"/>
                <a:gd name="T3" fmla="*/ 61 h 497"/>
                <a:gd name="T4" fmla="*/ 169 w 275"/>
                <a:gd name="T5" fmla="*/ 156 h 497"/>
                <a:gd name="T6" fmla="*/ 154 w 275"/>
                <a:gd name="T7" fmla="*/ 163 h 497"/>
                <a:gd name="T8" fmla="*/ 117 w 275"/>
                <a:gd name="T9" fmla="*/ 143 h 497"/>
                <a:gd name="T10" fmla="*/ 109 w 275"/>
                <a:gd name="T11" fmla="*/ 189 h 497"/>
                <a:gd name="T12" fmla="*/ 130 w 275"/>
                <a:gd name="T13" fmla="*/ 267 h 497"/>
                <a:gd name="T14" fmla="*/ 122 w 275"/>
                <a:gd name="T15" fmla="*/ 275 h 497"/>
                <a:gd name="T16" fmla="*/ 57 w 275"/>
                <a:gd name="T17" fmla="*/ 260 h 497"/>
                <a:gd name="T18" fmla="*/ 75 w 275"/>
                <a:gd name="T19" fmla="*/ 348 h 497"/>
                <a:gd name="T20" fmla="*/ 74 w 275"/>
                <a:gd name="T21" fmla="*/ 360 h 497"/>
                <a:gd name="T22" fmla="*/ 45 w 275"/>
                <a:gd name="T23" fmla="*/ 341 h 497"/>
                <a:gd name="T24" fmla="*/ 8 w 275"/>
                <a:gd name="T25" fmla="*/ 336 h 497"/>
                <a:gd name="T26" fmla="*/ 65 w 275"/>
                <a:gd name="T27" fmla="*/ 467 h 497"/>
                <a:gd name="T28" fmla="*/ 94 w 275"/>
                <a:gd name="T29" fmla="*/ 497 h 497"/>
                <a:gd name="T30" fmla="*/ 136 w 275"/>
                <a:gd name="T31" fmla="*/ 487 h 497"/>
                <a:gd name="T32" fmla="*/ 254 w 275"/>
                <a:gd name="T33" fmla="*/ 408 h 497"/>
                <a:gd name="T34" fmla="*/ 221 w 275"/>
                <a:gd name="T35" fmla="*/ 392 h 497"/>
                <a:gd name="T36" fmla="*/ 186 w 275"/>
                <a:gd name="T37" fmla="*/ 393 h 497"/>
                <a:gd name="T38" fmla="*/ 192 w 275"/>
                <a:gd name="T39" fmla="*/ 382 h 497"/>
                <a:gd name="T40" fmla="*/ 255 w 275"/>
                <a:gd name="T41" fmla="*/ 317 h 497"/>
                <a:gd name="T42" fmla="*/ 191 w 275"/>
                <a:gd name="T43" fmla="*/ 295 h 497"/>
                <a:gd name="T44" fmla="*/ 190 w 275"/>
                <a:gd name="T45" fmla="*/ 284 h 497"/>
                <a:gd name="T46" fmla="*/ 249 w 275"/>
                <a:gd name="T47" fmla="*/ 230 h 497"/>
                <a:gd name="T48" fmla="*/ 267 w 275"/>
                <a:gd name="T49" fmla="*/ 187 h 497"/>
                <a:gd name="T50" fmla="*/ 225 w 275"/>
                <a:gd name="T51" fmla="*/ 183 h 497"/>
                <a:gd name="T52" fmla="*/ 216 w 275"/>
                <a:gd name="T53" fmla="*/ 170 h 497"/>
                <a:gd name="T54" fmla="*/ 248 w 275"/>
                <a:gd name="T55" fmla="*/ 77 h 497"/>
                <a:gd name="T56" fmla="*/ 237 w 275"/>
                <a:gd name="T57" fmla="*/ 1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5" h="497">
                  <a:moveTo>
                    <a:pt x="237" y="11"/>
                  </a:moveTo>
                  <a:cubicBezTo>
                    <a:pt x="237" y="11"/>
                    <a:pt x="211" y="0"/>
                    <a:pt x="193" y="61"/>
                  </a:cubicBezTo>
                  <a:cubicBezTo>
                    <a:pt x="174" y="122"/>
                    <a:pt x="169" y="156"/>
                    <a:pt x="169" y="156"/>
                  </a:cubicBezTo>
                  <a:cubicBezTo>
                    <a:pt x="169" y="156"/>
                    <a:pt x="164" y="169"/>
                    <a:pt x="154" y="163"/>
                  </a:cubicBezTo>
                  <a:cubicBezTo>
                    <a:pt x="145" y="157"/>
                    <a:pt x="130" y="137"/>
                    <a:pt x="117" y="143"/>
                  </a:cubicBezTo>
                  <a:cubicBezTo>
                    <a:pt x="104" y="150"/>
                    <a:pt x="102" y="166"/>
                    <a:pt x="109" y="189"/>
                  </a:cubicBezTo>
                  <a:cubicBezTo>
                    <a:pt x="115" y="212"/>
                    <a:pt x="129" y="262"/>
                    <a:pt x="130" y="267"/>
                  </a:cubicBezTo>
                  <a:cubicBezTo>
                    <a:pt x="131" y="271"/>
                    <a:pt x="130" y="278"/>
                    <a:pt x="122" y="275"/>
                  </a:cubicBezTo>
                  <a:cubicBezTo>
                    <a:pt x="115" y="272"/>
                    <a:pt x="72" y="238"/>
                    <a:pt x="57" y="260"/>
                  </a:cubicBezTo>
                  <a:cubicBezTo>
                    <a:pt x="42" y="281"/>
                    <a:pt x="72" y="341"/>
                    <a:pt x="75" y="348"/>
                  </a:cubicBezTo>
                  <a:cubicBezTo>
                    <a:pt x="78" y="355"/>
                    <a:pt x="77" y="358"/>
                    <a:pt x="74" y="360"/>
                  </a:cubicBezTo>
                  <a:cubicBezTo>
                    <a:pt x="71" y="363"/>
                    <a:pt x="57" y="350"/>
                    <a:pt x="45" y="341"/>
                  </a:cubicBezTo>
                  <a:cubicBezTo>
                    <a:pt x="32" y="331"/>
                    <a:pt x="16" y="323"/>
                    <a:pt x="8" y="336"/>
                  </a:cubicBezTo>
                  <a:cubicBezTo>
                    <a:pt x="0" y="349"/>
                    <a:pt x="6" y="398"/>
                    <a:pt x="65" y="467"/>
                  </a:cubicBezTo>
                  <a:cubicBezTo>
                    <a:pt x="94" y="497"/>
                    <a:pt x="94" y="497"/>
                    <a:pt x="94" y="497"/>
                  </a:cubicBezTo>
                  <a:cubicBezTo>
                    <a:pt x="136" y="487"/>
                    <a:pt x="136" y="487"/>
                    <a:pt x="136" y="487"/>
                  </a:cubicBezTo>
                  <a:cubicBezTo>
                    <a:pt x="223" y="461"/>
                    <a:pt x="254" y="424"/>
                    <a:pt x="254" y="408"/>
                  </a:cubicBezTo>
                  <a:cubicBezTo>
                    <a:pt x="255" y="393"/>
                    <a:pt x="237" y="391"/>
                    <a:pt x="221" y="392"/>
                  </a:cubicBezTo>
                  <a:cubicBezTo>
                    <a:pt x="205" y="393"/>
                    <a:pt x="187" y="396"/>
                    <a:pt x="186" y="393"/>
                  </a:cubicBezTo>
                  <a:cubicBezTo>
                    <a:pt x="185" y="389"/>
                    <a:pt x="186" y="386"/>
                    <a:pt x="192" y="382"/>
                  </a:cubicBezTo>
                  <a:cubicBezTo>
                    <a:pt x="198" y="378"/>
                    <a:pt x="255" y="344"/>
                    <a:pt x="255" y="317"/>
                  </a:cubicBezTo>
                  <a:cubicBezTo>
                    <a:pt x="254" y="291"/>
                    <a:pt x="199" y="296"/>
                    <a:pt x="191" y="295"/>
                  </a:cubicBezTo>
                  <a:cubicBezTo>
                    <a:pt x="183" y="294"/>
                    <a:pt x="186" y="287"/>
                    <a:pt x="190" y="284"/>
                  </a:cubicBezTo>
                  <a:cubicBezTo>
                    <a:pt x="193" y="281"/>
                    <a:pt x="231" y="246"/>
                    <a:pt x="249" y="230"/>
                  </a:cubicBezTo>
                  <a:cubicBezTo>
                    <a:pt x="267" y="215"/>
                    <a:pt x="275" y="200"/>
                    <a:pt x="267" y="187"/>
                  </a:cubicBezTo>
                  <a:cubicBezTo>
                    <a:pt x="260" y="175"/>
                    <a:pt x="236" y="183"/>
                    <a:pt x="225" y="183"/>
                  </a:cubicBezTo>
                  <a:cubicBezTo>
                    <a:pt x="214" y="183"/>
                    <a:pt x="216" y="170"/>
                    <a:pt x="216" y="170"/>
                  </a:cubicBezTo>
                  <a:cubicBezTo>
                    <a:pt x="216" y="170"/>
                    <a:pt x="231" y="138"/>
                    <a:pt x="248" y="77"/>
                  </a:cubicBezTo>
                  <a:cubicBezTo>
                    <a:pt x="265" y="16"/>
                    <a:pt x="237" y="11"/>
                    <a:pt x="237" y="11"/>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7">
              <a:extLst>
                <a:ext uri="{FF2B5EF4-FFF2-40B4-BE49-F238E27FC236}">
                  <a16:creationId xmlns:a16="http://schemas.microsoft.com/office/drawing/2014/main" id="{B5D1D86A-3377-4CD6-9FED-A699BE669A4F}"/>
                </a:ext>
              </a:extLst>
            </p:cNvPr>
            <p:cNvSpPr>
              <a:spLocks/>
            </p:cNvSpPr>
            <p:nvPr/>
          </p:nvSpPr>
          <p:spPr bwMode="auto">
            <a:xfrm>
              <a:off x="6090" y="3988"/>
              <a:ext cx="346" cy="1175"/>
            </a:xfrm>
            <a:custGeom>
              <a:avLst/>
              <a:gdLst>
                <a:gd name="T0" fmla="*/ 146 w 146"/>
                <a:gd name="T1" fmla="*/ 0 h 495"/>
                <a:gd name="T2" fmla="*/ 145 w 146"/>
                <a:gd name="T3" fmla="*/ 1 h 495"/>
                <a:gd name="T4" fmla="*/ 144 w 146"/>
                <a:gd name="T5" fmla="*/ 5 h 495"/>
                <a:gd name="T6" fmla="*/ 140 w 146"/>
                <a:gd name="T7" fmla="*/ 19 h 495"/>
                <a:gd name="T8" fmla="*/ 125 w 146"/>
                <a:gd name="T9" fmla="*/ 73 h 495"/>
                <a:gd name="T10" fmla="*/ 73 w 146"/>
                <a:gd name="T11" fmla="*/ 248 h 495"/>
                <a:gd name="T12" fmla="*/ 21 w 146"/>
                <a:gd name="T13" fmla="*/ 423 h 495"/>
                <a:gd name="T14" fmla="*/ 5 w 146"/>
                <a:gd name="T15" fmla="*/ 476 h 495"/>
                <a:gd name="T16" fmla="*/ 1 w 146"/>
                <a:gd name="T17" fmla="*/ 490 h 495"/>
                <a:gd name="T18" fmla="*/ 0 w 146"/>
                <a:gd name="T19" fmla="*/ 494 h 495"/>
                <a:gd name="T20" fmla="*/ 0 w 146"/>
                <a:gd name="T21" fmla="*/ 495 h 495"/>
                <a:gd name="T22" fmla="*/ 0 w 146"/>
                <a:gd name="T23" fmla="*/ 494 h 495"/>
                <a:gd name="T24" fmla="*/ 1 w 146"/>
                <a:gd name="T25" fmla="*/ 490 h 495"/>
                <a:gd name="T26" fmla="*/ 5 w 146"/>
                <a:gd name="T27" fmla="*/ 475 h 495"/>
                <a:gd name="T28" fmla="*/ 20 w 146"/>
                <a:gd name="T29" fmla="*/ 422 h 495"/>
                <a:gd name="T30" fmla="*/ 72 w 146"/>
                <a:gd name="T31" fmla="*/ 247 h 495"/>
                <a:gd name="T32" fmla="*/ 124 w 146"/>
                <a:gd name="T33" fmla="*/ 72 h 495"/>
                <a:gd name="T34" fmla="*/ 140 w 146"/>
                <a:gd name="T35" fmla="*/ 19 h 495"/>
                <a:gd name="T36" fmla="*/ 144 w 146"/>
                <a:gd name="T37" fmla="*/ 5 h 495"/>
                <a:gd name="T38" fmla="*/ 145 w 146"/>
                <a:gd name="T39" fmla="*/ 1 h 495"/>
                <a:gd name="T40" fmla="*/ 146 w 146"/>
                <a:gd name="T41"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495">
                  <a:moveTo>
                    <a:pt x="146" y="0"/>
                  </a:moveTo>
                  <a:cubicBezTo>
                    <a:pt x="146" y="0"/>
                    <a:pt x="146" y="0"/>
                    <a:pt x="145" y="1"/>
                  </a:cubicBezTo>
                  <a:cubicBezTo>
                    <a:pt x="145" y="2"/>
                    <a:pt x="145" y="3"/>
                    <a:pt x="144" y="5"/>
                  </a:cubicBezTo>
                  <a:cubicBezTo>
                    <a:pt x="143" y="8"/>
                    <a:pt x="142" y="13"/>
                    <a:pt x="140" y="19"/>
                  </a:cubicBezTo>
                  <a:cubicBezTo>
                    <a:pt x="137" y="32"/>
                    <a:pt x="132" y="50"/>
                    <a:pt x="125" y="73"/>
                  </a:cubicBezTo>
                  <a:cubicBezTo>
                    <a:pt x="112" y="118"/>
                    <a:pt x="94" y="179"/>
                    <a:pt x="73" y="248"/>
                  </a:cubicBezTo>
                  <a:cubicBezTo>
                    <a:pt x="53" y="316"/>
                    <a:pt x="34" y="378"/>
                    <a:pt x="21" y="423"/>
                  </a:cubicBezTo>
                  <a:cubicBezTo>
                    <a:pt x="14" y="445"/>
                    <a:pt x="9" y="463"/>
                    <a:pt x="5" y="476"/>
                  </a:cubicBezTo>
                  <a:cubicBezTo>
                    <a:pt x="4" y="482"/>
                    <a:pt x="2" y="487"/>
                    <a:pt x="1" y="490"/>
                  </a:cubicBezTo>
                  <a:cubicBezTo>
                    <a:pt x="1" y="492"/>
                    <a:pt x="0" y="493"/>
                    <a:pt x="0" y="494"/>
                  </a:cubicBezTo>
                  <a:cubicBezTo>
                    <a:pt x="0" y="495"/>
                    <a:pt x="0" y="495"/>
                    <a:pt x="0" y="495"/>
                  </a:cubicBezTo>
                  <a:cubicBezTo>
                    <a:pt x="0" y="495"/>
                    <a:pt x="0" y="495"/>
                    <a:pt x="0" y="494"/>
                  </a:cubicBezTo>
                  <a:cubicBezTo>
                    <a:pt x="0" y="493"/>
                    <a:pt x="0" y="492"/>
                    <a:pt x="1" y="490"/>
                  </a:cubicBezTo>
                  <a:cubicBezTo>
                    <a:pt x="2" y="487"/>
                    <a:pt x="3" y="482"/>
                    <a:pt x="5" y="475"/>
                  </a:cubicBezTo>
                  <a:cubicBezTo>
                    <a:pt x="8" y="463"/>
                    <a:pt x="14" y="445"/>
                    <a:pt x="20" y="422"/>
                  </a:cubicBezTo>
                  <a:cubicBezTo>
                    <a:pt x="33" y="377"/>
                    <a:pt x="51" y="315"/>
                    <a:pt x="72" y="247"/>
                  </a:cubicBezTo>
                  <a:cubicBezTo>
                    <a:pt x="92" y="179"/>
                    <a:pt x="111" y="117"/>
                    <a:pt x="124" y="72"/>
                  </a:cubicBezTo>
                  <a:cubicBezTo>
                    <a:pt x="131" y="50"/>
                    <a:pt x="136" y="32"/>
                    <a:pt x="140" y="19"/>
                  </a:cubicBezTo>
                  <a:cubicBezTo>
                    <a:pt x="142" y="13"/>
                    <a:pt x="143" y="8"/>
                    <a:pt x="144" y="5"/>
                  </a:cubicBezTo>
                  <a:cubicBezTo>
                    <a:pt x="145" y="3"/>
                    <a:pt x="145" y="2"/>
                    <a:pt x="145" y="1"/>
                  </a:cubicBezTo>
                  <a:cubicBezTo>
                    <a:pt x="145" y="0"/>
                    <a:pt x="146" y="0"/>
                    <a:pt x="146"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8">
              <a:extLst>
                <a:ext uri="{FF2B5EF4-FFF2-40B4-BE49-F238E27FC236}">
                  <a16:creationId xmlns:a16="http://schemas.microsoft.com/office/drawing/2014/main" id="{FADDC6D4-2C9C-4B6F-9090-E3296A9FE197}"/>
                </a:ext>
              </a:extLst>
            </p:cNvPr>
            <p:cNvSpPr>
              <a:spLocks/>
            </p:cNvSpPr>
            <p:nvPr/>
          </p:nvSpPr>
          <p:spPr bwMode="auto">
            <a:xfrm>
              <a:off x="6237" y="4240"/>
              <a:ext cx="76" cy="166"/>
            </a:xfrm>
            <a:custGeom>
              <a:avLst/>
              <a:gdLst>
                <a:gd name="T0" fmla="*/ 0 w 32"/>
                <a:gd name="T1" fmla="*/ 0 h 70"/>
                <a:gd name="T2" fmla="*/ 1 w 32"/>
                <a:gd name="T3" fmla="*/ 2 h 70"/>
                <a:gd name="T4" fmla="*/ 5 w 32"/>
                <a:gd name="T5" fmla="*/ 10 h 70"/>
                <a:gd name="T6" fmla="*/ 16 w 32"/>
                <a:gd name="T7" fmla="*/ 35 h 70"/>
                <a:gd name="T8" fmla="*/ 27 w 32"/>
                <a:gd name="T9" fmla="*/ 60 h 70"/>
                <a:gd name="T10" fmla="*/ 31 w 32"/>
                <a:gd name="T11" fmla="*/ 67 h 70"/>
                <a:gd name="T12" fmla="*/ 32 w 32"/>
                <a:gd name="T13" fmla="*/ 70 h 70"/>
                <a:gd name="T14" fmla="*/ 30 w 32"/>
                <a:gd name="T15" fmla="*/ 68 h 70"/>
                <a:gd name="T16" fmla="*/ 26 w 32"/>
                <a:gd name="T17" fmla="*/ 60 h 70"/>
                <a:gd name="T18" fmla="*/ 15 w 32"/>
                <a:gd name="T19" fmla="*/ 35 h 70"/>
                <a:gd name="T20" fmla="*/ 4 w 32"/>
                <a:gd name="T21" fmla="*/ 10 h 70"/>
                <a:gd name="T22" fmla="*/ 1 w 32"/>
                <a:gd name="T23" fmla="*/ 2 h 70"/>
                <a:gd name="T24" fmla="*/ 0 w 32"/>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70">
                  <a:moveTo>
                    <a:pt x="0" y="0"/>
                  </a:moveTo>
                  <a:cubicBezTo>
                    <a:pt x="0" y="0"/>
                    <a:pt x="0" y="0"/>
                    <a:pt x="1" y="2"/>
                  </a:cubicBezTo>
                  <a:cubicBezTo>
                    <a:pt x="2" y="4"/>
                    <a:pt x="4" y="6"/>
                    <a:pt x="5" y="10"/>
                  </a:cubicBezTo>
                  <a:cubicBezTo>
                    <a:pt x="8" y="16"/>
                    <a:pt x="12" y="25"/>
                    <a:pt x="16" y="35"/>
                  </a:cubicBezTo>
                  <a:cubicBezTo>
                    <a:pt x="21" y="44"/>
                    <a:pt x="24" y="53"/>
                    <a:pt x="27" y="60"/>
                  </a:cubicBezTo>
                  <a:cubicBezTo>
                    <a:pt x="29" y="63"/>
                    <a:pt x="30" y="65"/>
                    <a:pt x="31" y="67"/>
                  </a:cubicBezTo>
                  <a:cubicBezTo>
                    <a:pt x="31" y="69"/>
                    <a:pt x="32" y="70"/>
                    <a:pt x="32" y="70"/>
                  </a:cubicBezTo>
                  <a:cubicBezTo>
                    <a:pt x="32" y="70"/>
                    <a:pt x="31" y="69"/>
                    <a:pt x="30" y="68"/>
                  </a:cubicBezTo>
                  <a:cubicBezTo>
                    <a:pt x="29" y="66"/>
                    <a:pt x="28" y="63"/>
                    <a:pt x="26" y="60"/>
                  </a:cubicBezTo>
                  <a:cubicBezTo>
                    <a:pt x="23" y="54"/>
                    <a:pt x="19" y="45"/>
                    <a:pt x="15" y="35"/>
                  </a:cubicBezTo>
                  <a:cubicBezTo>
                    <a:pt x="11" y="26"/>
                    <a:pt x="7" y="17"/>
                    <a:pt x="4" y="10"/>
                  </a:cubicBezTo>
                  <a:cubicBezTo>
                    <a:pt x="3" y="7"/>
                    <a:pt x="2" y="5"/>
                    <a:pt x="1" y="2"/>
                  </a:cubicBezTo>
                  <a:cubicBezTo>
                    <a:pt x="0" y="1"/>
                    <a:pt x="0" y="0"/>
                    <a:pt x="0"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9">
              <a:extLst>
                <a:ext uri="{FF2B5EF4-FFF2-40B4-BE49-F238E27FC236}">
                  <a16:creationId xmlns:a16="http://schemas.microsoft.com/office/drawing/2014/main" id="{FF418848-5879-4028-8F56-2CAC34B8F52A}"/>
                </a:ext>
              </a:extLst>
            </p:cNvPr>
            <p:cNvSpPr>
              <a:spLocks/>
            </p:cNvSpPr>
            <p:nvPr/>
          </p:nvSpPr>
          <p:spPr bwMode="auto">
            <a:xfrm>
              <a:off x="6320" y="4313"/>
              <a:ext cx="192" cy="95"/>
            </a:xfrm>
            <a:custGeom>
              <a:avLst/>
              <a:gdLst>
                <a:gd name="T0" fmla="*/ 1 w 81"/>
                <a:gd name="T1" fmla="*/ 39 h 40"/>
                <a:gd name="T2" fmla="*/ 40 w 81"/>
                <a:gd name="T3" fmla="*/ 19 h 40"/>
                <a:gd name="T4" fmla="*/ 81 w 81"/>
                <a:gd name="T5" fmla="*/ 0 h 40"/>
                <a:gd name="T6" fmla="*/ 41 w 81"/>
                <a:gd name="T7" fmla="*/ 20 h 40"/>
                <a:gd name="T8" fmla="*/ 1 w 81"/>
                <a:gd name="T9" fmla="*/ 39 h 40"/>
              </a:gdLst>
              <a:ahLst/>
              <a:cxnLst>
                <a:cxn ang="0">
                  <a:pos x="T0" y="T1"/>
                </a:cxn>
                <a:cxn ang="0">
                  <a:pos x="T2" y="T3"/>
                </a:cxn>
                <a:cxn ang="0">
                  <a:pos x="T4" y="T5"/>
                </a:cxn>
                <a:cxn ang="0">
                  <a:pos x="T6" y="T7"/>
                </a:cxn>
                <a:cxn ang="0">
                  <a:pos x="T8" y="T9"/>
                </a:cxn>
              </a:cxnLst>
              <a:rect l="0" t="0" r="r" b="b"/>
              <a:pathLst>
                <a:path w="81" h="40">
                  <a:moveTo>
                    <a:pt x="1" y="39"/>
                  </a:moveTo>
                  <a:cubicBezTo>
                    <a:pt x="0" y="39"/>
                    <a:pt x="18" y="30"/>
                    <a:pt x="40" y="19"/>
                  </a:cubicBezTo>
                  <a:cubicBezTo>
                    <a:pt x="63" y="8"/>
                    <a:pt x="81" y="0"/>
                    <a:pt x="81" y="0"/>
                  </a:cubicBezTo>
                  <a:cubicBezTo>
                    <a:pt x="81" y="0"/>
                    <a:pt x="63" y="9"/>
                    <a:pt x="41" y="20"/>
                  </a:cubicBezTo>
                  <a:cubicBezTo>
                    <a:pt x="19" y="31"/>
                    <a:pt x="1" y="40"/>
                    <a:pt x="1" y="39"/>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0">
              <a:extLst>
                <a:ext uri="{FF2B5EF4-FFF2-40B4-BE49-F238E27FC236}">
                  <a16:creationId xmlns:a16="http://schemas.microsoft.com/office/drawing/2014/main" id="{9AEF0795-870A-4F3F-93F7-D7D29A562C0D}"/>
                </a:ext>
              </a:extLst>
            </p:cNvPr>
            <p:cNvSpPr>
              <a:spLocks/>
            </p:cNvSpPr>
            <p:nvPr/>
          </p:nvSpPr>
          <p:spPr bwMode="auto">
            <a:xfrm>
              <a:off x="6235" y="4613"/>
              <a:ext cx="185" cy="40"/>
            </a:xfrm>
            <a:custGeom>
              <a:avLst/>
              <a:gdLst>
                <a:gd name="T0" fmla="*/ 0 w 78"/>
                <a:gd name="T1" fmla="*/ 17 h 17"/>
                <a:gd name="T2" fmla="*/ 3 w 78"/>
                <a:gd name="T3" fmla="*/ 16 h 17"/>
                <a:gd name="T4" fmla="*/ 12 w 78"/>
                <a:gd name="T5" fmla="*/ 15 h 17"/>
                <a:gd name="T6" fmla="*/ 39 w 78"/>
                <a:gd name="T7" fmla="*/ 9 h 17"/>
                <a:gd name="T8" fmla="*/ 66 w 78"/>
                <a:gd name="T9" fmla="*/ 3 h 17"/>
                <a:gd name="T10" fmla="*/ 75 w 78"/>
                <a:gd name="T11" fmla="*/ 1 h 17"/>
                <a:gd name="T12" fmla="*/ 78 w 78"/>
                <a:gd name="T13" fmla="*/ 0 h 17"/>
                <a:gd name="T14" fmla="*/ 75 w 78"/>
                <a:gd name="T15" fmla="*/ 1 h 17"/>
                <a:gd name="T16" fmla="*/ 67 w 78"/>
                <a:gd name="T17" fmla="*/ 4 h 17"/>
                <a:gd name="T18" fmla="*/ 39 w 78"/>
                <a:gd name="T19" fmla="*/ 11 h 17"/>
                <a:gd name="T20" fmla="*/ 12 w 78"/>
                <a:gd name="T21" fmla="*/ 16 h 17"/>
                <a:gd name="T22" fmla="*/ 3 w 78"/>
                <a:gd name="T23" fmla="*/ 17 h 17"/>
                <a:gd name="T24" fmla="*/ 0 w 7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7">
                  <a:moveTo>
                    <a:pt x="0" y="17"/>
                  </a:moveTo>
                  <a:cubicBezTo>
                    <a:pt x="0" y="17"/>
                    <a:pt x="1" y="16"/>
                    <a:pt x="3" y="16"/>
                  </a:cubicBezTo>
                  <a:cubicBezTo>
                    <a:pt x="6" y="16"/>
                    <a:pt x="8" y="15"/>
                    <a:pt x="12" y="15"/>
                  </a:cubicBezTo>
                  <a:cubicBezTo>
                    <a:pt x="19" y="13"/>
                    <a:pt x="28" y="11"/>
                    <a:pt x="39" y="9"/>
                  </a:cubicBezTo>
                  <a:cubicBezTo>
                    <a:pt x="50" y="7"/>
                    <a:pt x="59" y="4"/>
                    <a:pt x="66" y="3"/>
                  </a:cubicBezTo>
                  <a:cubicBezTo>
                    <a:pt x="70" y="2"/>
                    <a:pt x="72" y="1"/>
                    <a:pt x="75" y="1"/>
                  </a:cubicBezTo>
                  <a:cubicBezTo>
                    <a:pt x="77" y="0"/>
                    <a:pt x="78" y="0"/>
                    <a:pt x="78" y="0"/>
                  </a:cubicBezTo>
                  <a:cubicBezTo>
                    <a:pt x="78" y="0"/>
                    <a:pt x="77" y="0"/>
                    <a:pt x="75" y="1"/>
                  </a:cubicBezTo>
                  <a:cubicBezTo>
                    <a:pt x="73" y="2"/>
                    <a:pt x="70" y="3"/>
                    <a:pt x="67" y="4"/>
                  </a:cubicBezTo>
                  <a:cubicBezTo>
                    <a:pt x="60" y="6"/>
                    <a:pt x="50" y="8"/>
                    <a:pt x="39" y="11"/>
                  </a:cubicBezTo>
                  <a:cubicBezTo>
                    <a:pt x="29" y="13"/>
                    <a:pt x="19" y="15"/>
                    <a:pt x="12" y="16"/>
                  </a:cubicBezTo>
                  <a:cubicBezTo>
                    <a:pt x="8" y="16"/>
                    <a:pt x="5" y="16"/>
                    <a:pt x="3" y="17"/>
                  </a:cubicBezTo>
                  <a:cubicBezTo>
                    <a:pt x="1" y="17"/>
                    <a:pt x="0" y="17"/>
                    <a:pt x="0" y="17"/>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1">
              <a:extLst>
                <a:ext uri="{FF2B5EF4-FFF2-40B4-BE49-F238E27FC236}">
                  <a16:creationId xmlns:a16="http://schemas.microsoft.com/office/drawing/2014/main" id="{B545D137-1CEE-4978-BF1A-55DB31349D84}"/>
                </a:ext>
              </a:extLst>
            </p:cNvPr>
            <p:cNvSpPr>
              <a:spLocks/>
            </p:cNvSpPr>
            <p:nvPr/>
          </p:nvSpPr>
          <p:spPr bwMode="auto">
            <a:xfrm>
              <a:off x="6125" y="4518"/>
              <a:ext cx="112" cy="133"/>
            </a:xfrm>
            <a:custGeom>
              <a:avLst/>
              <a:gdLst>
                <a:gd name="T0" fmla="*/ 0 w 47"/>
                <a:gd name="T1" fmla="*/ 0 h 56"/>
                <a:gd name="T2" fmla="*/ 2 w 47"/>
                <a:gd name="T3" fmla="*/ 2 h 56"/>
                <a:gd name="T4" fmla="*/ 7 w 47"/>
                <a:gd name="T5" fmla="*/ 8 h 56"/>
                <a:gd name="T6" fmla="*/ 24 w 47"/>
                <a:gd name="T7" fmla="*/ 27 h 56"/>
                <a:gd name="T8" fmla="*/ 40 w 47"/>
                <a:gd name="T9" fmla="*/ 47 h 56"/>
                <a:gd name="T10" fmla="*/ 45 w 47"/>
                <a:gd name="T11" fmla="*/ 54 h 56"/>
                <a:gd name="T12" fmla="*/ 47 w 47"/>
                <a:gd name="T13" fmla="*/ 56 h 56"/>
                <a:gd name="T14" fmla="*/ 45 w 47"/>
                <a:gd name="T15" fmla="*/ 54 h 56"/>
                <a:gd name="T16" fmla="*/ 40 w 47"/>
                <a:gd name="T17" fmla="*/ 48 h 56"/>
                <a:gd name="T18" fmla="*/ 23 w 47"/>
                <a:gd name="T19" fmla="*/ 28 h 56"/>
                <a:gd name="T20" fmla="*/ 6 w 47"/>
                <a:gd name="T21" fmla="*/ 8 h 56"/>
                <a:gd name="T22" fmla="*/ 1 w 47"/>
                <a:gd name="T23" fmla="*/ 2 h 56"/>
                <a:gd name="T24" fmla="*/ 0 w 47"/>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6">
                  <a:moveTo>
                    <a:pt x="0" y="0"/>
                  </a:moveTo>
                  <a:cubicBezTo>
                    <a:pt x="0" y="0"/>
                    <a:pt x="1" y="1"/>
                    <a:pt x="2" y="2"/>
                  </a:cubicBezTo>
                  <a:cubicBezTo>
                    <a:pt x="3" y="3"/>
                    <a:pt x="5" y="5"/>
                    <a:pt x="7" y="8"/>
                  </a:cubicBezTo>
                  <a:cubicBezTo>
                    <a:pt x="11" y="13"/>
                    <a:pt x="17" y="20"/>
                    <a:pt x="24" y="27"/>
                  </a:cubicBezTo>
                  <a:cubicBezTo>
                    <a:pt x="30" y="35"/>
                    <a:pt x="36" y="42"/>
                    <a:pt x="40" y="47"/>
                  </a:cubicBezTo>
                  <a:cubicBezTo>
                    <a:pt x="42" y="50"/>
                    <a:pt x="44" y="52"/>
                    <a:pt x="45" y="54"/>
                  </a:cubicBezTo>
                  <a:cubicBezTo>
                    <a:pt x="46" y="55"/>
                    <a:pt x="47" y="56"/>
                    <a:pt x="47" y="56"/>
                  </a:cubicBezTo>
                  <a:cubicBezTo>
                    <a:pt x="47" y="56"/>
                    <a:pt x="46" y="55"/>
                    <a:pt x="45" y="54"/>
                  </a:cubicBezTo>
                  <a:cubicBezTo>
                    <a:pt x="44" y="53"/>
                    <a:pt x="42" y="51"/>
                    <a:pt x="40" y="48"/>
                  </a:cubicBezTo>
                  <a:cubicBezTo>
                    <a:pt x="35" y="43"/>
                    <a:pt x="29" y="36"/>
                    <a:pt x="23" y="28"/>
                  </a:cubicBezTo>
                  <a:cubicBezTo>
                    <a:pt x="16" y="21"/>
                    <a:pt x="10" y="14"/>
                    <a:pt x="6" y="8"/>
                  </a:cubicBezTo>
                  <a:cubicBezTo>
                    <a:pt x="4" y="6"/>
                    <a:pt x="3" y="4"/>
                    <a:pt x="1" y="2"/>
                  </a:cubicBezTo>
                  <a:cubicBezTo>
                    <a:pt x="0" y="1"/>
                    <a:pt x="0" y="0"/>
                    <a:pt x="0"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2">
              <a:extLst>
                <a:ext uri="{FF2B5EF4-FFF2-40B4-BE49-F238E27FC236}">
                  <a16:creationId xmlns:a16="http://schemas.microsoft.com/office/drawing/2014/main" id="{EEE84C4D-E87C-4029-88FA-548C526DAAE8}"/>
                </a:ext>
              </a:extLst>
            </p:cNvPr>
            <p:cNvSpPr>
              <a:spLocks/>
            </p:cNvSpPr>
            <p:nvPr/>
          </p:nvSpPr>
          <p:spPr bwMode="auto">
            <a:xfrm>
              <a:off x="6021" y="4724"/>
              <a:ext cx="145" cy="169"/>
            </a:xfrm>
            <a:custGeom>
              <a:avLst/>
              <a:gdLst>
                <a:gd name="T0" fmla="*/ 0 w 61"/>
                <a:gd name="T1" fmla="*/ 0 h 71"/>
                <a:gd name="T2" fmla="*/ 3 w 61"/>
                <a:gd name="T3" fmla="*/ 3 h 71"/>
                <a:gd name="T4" fmla="*/ 10 w 61"/>
                <a:gd name="T5" fmla="*/ 10 h 71"/>
                <a:gd name="T6" fmla="*/ 31 w 61"/>
                <a:gd name="T7" fmla="*/ 35 h 71"/>
                <a:gd name="T8" fmla="*/ 53 w 61"/>
                <a:gd name="T9" fmla="*/ 61 h 71"/>
                <a:gd name="T10" fmla="*/ 59 w 61"/>
                <a:gd name="T11" fmla="*/ 68 h 71"/>
                <a:gd name="T12" fmla="*/ 61 w 61"/>
                <a:gd name="T13" fmla="*/ 71 h 71"/>
                <a:gd name="T14" fmla="*/ 59 w 61"/>
                <a:gd name="T15" fmla="*/ 69 h 71"/>
                <a:gd name="T16" fmla="*/ 52 w 61"/>
                <a:gd name="T17" fmla="*/ 61 h 71"/>
                <a:gd name="T18" fmla="*/ 30 w 61"/>
                <a:gd name="T19" fmla="*/ 36 h 71"/>
                <a:gd name="T20" fmla="*/ 9 w 61"/>
                <a:gd name="T21" fmla="*/ 11 h 71"/>
                <a:gd name="T22" fmla="*/ 2 w 61"/>
                <a:gd name="T23" fmla="*/ 3 h 71"/>
                <a:gd name="T24" fmla="*/ 0 w 61"/>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1">
                  <a:moveTo>
                    <a:pt x="0" y="0"/>
                  </a:moveTo>
                  <a:cubicBezTo>
                    <a:pt x="0" y="0"/>
                    <a:pt x="1" y="1"/>
                    <a:pt x="3" y="3"/>
                  </a:cubicBezTo>
                  <a:cubicBezTo>
                    <a:pt x="5" y="5"/>
                    <a:pt x="7" y="7"/>
                    <a:pt x="10" y="10"/>
                  </a:cubicBezTo>
                  <a:cubicBezTo>
                    <a:pt x="15" y="17"/>
                    <a:pt x="23" y="25"/>
                    <a:pt x="31" y="35"/>
                  </a:cubicBezTo>
                  <a:cubicBezTo>
                    <a:pt x="40" y="45"/>
                    <a:pt x="47" y="54"/>
                    <a:pt x="53" y="61"/>
                  </a:cubicBezTo>
                  <a:cubicBezTo>
                    <a:pt x="55" y="64"/>
                    <a:pt x="57" y="66"/>
                    <a:pt x="59" y="68"/>
                  </a:cubicBezTo>
                  <a:cubicBezTo>
                    <a:pt x="60" y="70"/>
                    <a:pt x="61" y="71"/>
                    <a:pt x="61" y="71"/>
                  </a:cubicBezTo>
                  <a:cubicBezTo>
                    <a:pt x="61" y="71"/>
                    <a:pt x="60" y="70"/>
                    <a:pt x="59" y="69"/>
                  </a:cubicBezTo>
                  <a:cubicBezTo>
                    <a:pt x="57" y="67"/>
                    <a:pt x="55" y="64"/>
                    <a:pt x="52" y="61"/>
                  </a:cubicBezTo>
                  <a:cubicBezTo>
                    <a:pt x="46" y="55"/>
                    <a:pt x="39" y="46"/>
                    <a:pt x="30" y="36"/>
                  </a:cubicBezTo>
                  <a:cubicBezTo>
                    <a:pt x="22" y="26"/>
                    <a:pt x="14" y="17"/>
                    <a:pt x="9" y="11"/>
                  </a:cubicBezTo>
                  <a:cubicBezTo>
                    <a:pt x="6" y="8"/>
                    <a:pt x="4" y="5"/>
                    <a:pt x="2" y="3"/>
                  </a:cubicBezTo>
                  <a:cubicBezTo>
                    <a:pt x="1" y="1"/>
                    <a:pt x="0" y="0"/>
                    <a:pt x="0"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3">
              <a:extLst>
                <a:ext uri="{FF2B5EF4-FFF2-40B4-BE49-F238E27FC236}">
                  <a16:creationId xmlns:a16="http://schemas.microsoft.com/office/drawing/2014/main" id="{7B3F9B79-FD8F-4553-9D4F-49B38E53512D}"/>
                </a:ext>
              </a:extLst>
            </p:cNvPr>
            <p:cNvSpPr>
              <a:spLocks/>
            </p:cNvSpPr>
            <p:nvPr/>
          </p:nvSpPr>
          <p:spPr bwMode="auto">
            <a:xfrm>
              <a:off x="6163" y="4831"/>
              <a:ext cx="233" cy="57"/>
            </a:xfrm>
            <a:custGeom>
              <a:avLst/>
              <a:gdLst>
                <a:gd name="T0" fmla="*/ 0 w 98"/>
                <a:gd name="T1" fmla="*/ 24 h 24"/>
                <a:gd name="T2" fmla="*/ 4 w 98"/>
                <a:gd name="T3" fmla="*/ 23 h 24"/>
                <a:gd name="T4" fmla="*/ 15 w 98"/>
                <a:gd name="T5" fmla="*/ 21 h 24"/>
                <a:gd name="T6" fmla="*/ 49 w 98"/>
                <a:gd name="T7" fmla="*/ 13 h 24"/>
                <a:gd name="T8" fmla="*/ 83 w 98"/>
                <a:gd name="T9" fmla="*/ 4 h 24"/>
                <a:gd name="T10" fmla="*/ 94 w 98"/>
                <a:gd name="T11" fmla="*/ 1 h 24"/>
                <a:gd name="T12" fmla="*/ 98 w 98"/>
                <a:gd name="T13" fmla="*/ 0 h 24"/>
                <a:gd name="T14" fmla="*/ 94 w 98"/>
                <a:gd name="T15" fmla="*/ 2 h 24"/>
                <a:gd name="T16" fmla="*/ 84 w 98"/>
                <a:gd name="T17" fmla="*/ 5 h 24"/>
                <a:gd name="T18" fmla="*/ 49 w 98"/>
                <a:gd name="T19" fmla="*/ 14 h 24"/>
                <a:gd name="T20" fmla="*/ 15 w 98"/>
                <a:gd name="T21" fmla="*/ 22 h 24"/>
                <a:gd name="T22" fmla="*/ 4 w 98"/>
                <a:gd name="T23" fmla="*/ 24 h 24"/>
                <a:gd name="T24" fmla="*/ 0 w 98"/>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24">
                  <a:moveTo>
                    <a:pt x="0" y="24"/>
                  </a:moveTo>
                  <a:cubicBezTo>
                    <a:pt x="0" y="24"/>
                    <a:pt x="2" y="24"/>
                    <a:pt x="4" y="23"/>
                  </a:cubicBezTo>
                  <a:cubicBezTo>
                    <a:pt x="7" y="23"/>
                    <a:pt x="10" y="22"/>
                    <a:pt x="15" y="21"/>
                  </a:cubicBezTo>
                  <a:cubicBezTo>
                    <a:pt x="23" y="19"/>
                    <a:pt x="36" y="16"/>
                    <a:pt x="49" y="13"/>
                  </a:cubicBezTo>
                  <a:cubicBezTo>
                    <a:pt x="63" y="10"/>
                    <a:pt x="75" y="6"/>
                    <a:pt x="83" y="4"/>
                  </a:cubicBezTo>
                  <a:cubicBezTo>
                    <a:pt x="88" y="3"/>
                    <a:pt x="91" y="2"/>
                    <a:pt x="94" y="1"/>
                  </a:cubicBezTo>
                  <a:cubicBezTo>
                    <a:pt x="96" y="0"/>
                    <a:pt x="98" y="0"/>
                    <a:pt x="98" y="0"/>
                  </a:cubicBezTo>
                  <a:cubicBezTo>
                    <a:pt x="98" y="0"/>
                    <a:pt x="96" y="1"/>
                    <a:pt x="94" y="2"/>
                  </a:cubicBezTo>
                  <a:cubicBezTo>
                    <a:pt x="92" y="2"/>
                    <a:pt x="88" y="4"/>
                    <a:pt x="84" y="5"/>
                  </a:cubicBezTo>
                  <a:cubicBezTo>
                    <a:pt x="75" y="8"/>
                    <a:pt x="63" y="11"/>
                    <a:pt x="49" y="14"/>
                  </a:cubicBezTo>
                  <a:cubicBezTo>
                    <a:pt x="36" y="18"/>
                    <a:pt x="24" y="20"/>
                    <a:pt x="15" y="22"/>
                  </a:cubicBezTo>
                  <a:cubicBezTo>
                    <a:pt x="10" y="23"/>
                    <a:pt x="7" y="23"/>
                    <a:pt x="4" y="24"/>
                  </a:cubicBezTo>
                  <a:cubicBezTo>
                    <a:pt x="2" y="24"/>
                    <a:pt x="0" y="24"/>
                    <a:pt x="0" y="2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14">
              <a:extLst>
                <a:ext uri="{FF2B5EF4-FFF2-40B4-BE49-F238E27FC236}">
                  <a16:creationId xmlns:a16="http://schemas.microsoft.com/office/drawing/2014/main" id="{00FBF7CB-5916-455B-B07B-84FF83578892}"/>
                </a:ext>
              </a:extLst>
            </p:cNvPr>
            <p:cNvSpPr>
              <a:spLocks noChangeArrowheads="1"/>
            </p:cNvSpPr>
            <p:nvPr/>
          </p:nvSpPr>
          <p:spPr bwMode="auto">
            <a:xfrm>
              <a:off x="2357" y="4237"/>
              <a:ext cx="1237" cy="570"/>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5">
              <a:extLst>
                <a:ext uri="{FF2B5EF4-FFF2-40B4-BE49-F238E27FC236}">
                  <a16:creationId xmlns:a16="http://schemas.microsoft.com/office/drawing/2014/main" id="{CB88CD28-78E1-48A8-9E57-C99572915F8E}"/>
                </a:ext>
              </a:extLst>
            </p:cNvPr>
            <p:cNvSpPr>
              <a:spLocks noEditPoints="1"/>
            </p:cNvSpPr>
            <p:nvPr/>
          </p:nvSpPr>
          <p:spPr bwMode="auto">
            <a:xfrm>
              <a:off x="2386" y="4268"/>
              <a:ext cx="1177" cy="513"/>
            </a:xfrm>
            <a:custGeom>
              <a:avLst/>
              <a:gdLst>
                <a:gd name="T0" fmla="*/ 1177 w 1177"/>
                <a:gd name="T1" fmla="*/ 513 h 513"/>
                <a:gd name="T2" fmla="*/ 0 w 1177"/>
                <a:gd name="T3" fmla="*/ 513 h 513"/>
                <a:gd name="T4" fmla="*/ 0 w 1177"/>
                <a:gd name="T5" fmla="*/ 0 h 513"/>
                <a:gd name="T6" fmla="*/ 1177 w 1177"/>
                <a:gd name="T7" fmla="*/ 0 h 513"/>
                <a:gd name="T8" fmla="*/ 1177 w 1177"/>
                <a:gd name="T9" fmla="*/ 513 h 513"/>
                <a:gd name="T10" fmla="*/ 7 w 1177"/>
                <a:gd name="T11" fmla="*/ 504 h 513"/>
                <a:gd name="T12" fmla="*/ 1170 w 1177"/>
                <a:gd name="T13" fmla="*/ 504 h 513"/>
                <a:gd name="T14" fmla="*/ 1170 w 1177"/>
                <a:gd name="T15" fmla="*/ 7 h 513"/>
                <a:gd name="T16" fmla="*/ 7 w 1177"/>
                <a:gd name="T17" fmla="*/ 7 h 513"/>
                <a:gd name="T18" fmla="*/ 7 w 1177"/>
                <a:gd name="T19" fmla="*/ 50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7" h="513">
                  <a:moveTo>
                    <a:pt x="1177" y="513"/>
                  </a:moveTo>
                  <a:lnTo>
                    <a:pt x="0" y="513"/>
                  </a:lnTo>
                  <a:lnTo>
                    <a:pt x="0" y="0"/>
                  </a:lnTo>
                  <a:lnTo>
                    <a:pt x="1177" y="0"/>
                  </a:lnTo>
                  <a:lnTo>
                    <a:pt x="1177" y="513"/>
                  </a:lnTo>
                  <a:close/>
                  <a:moveTo>
                    <a:pt x="7" y="504"/>
                  </a:moveTo>
                  <a:lnTo>
                    <a:pt x="1170" y="504"/>
                  </a:lnTo>
                  <a:lnTo>
                    <a:pt x="1170" y="7"/>
                  </a:lnTo>
                  <a:lnTo>
                    <a:pt x="7" y="7"/>
                  </a:lnTo>
                  <a:lnTo>
                    <a:pt x="7" y="504"/>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16">
              <a:extLst>
                <a:ext uri="{FF2B5EF4-FFF2-40B4-BE49-F238E27FC236}">
                  <a16:creationId xmlns:a16="http://schemas.microsoft.com/office/drawing/2014/main" id="{98FC6584-A87C-4F2D-91FD-EE656811AF86}"/>
                </a:ext>
              </a:extLst>
            </p:cNvPr>
            <p:cNvSpPr>
              <a:spLocks noChangeArrowheads="1"/>
            </p:cNvSpPr>
            <p:nvPr/>
          </p:nvSpPr>
          <p:spPr bwMode="auto">
            <a:xfrm>
              <a:off x="3594" y="4237"/>
              <a:ext cx="301" cy="570"/>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7">
              <a:extLst>
                <a:ext uri="{FF2B5EF4-FFF2-40B4-BE49-F238E27FC236}">
                  <a16:creationId xmlns:a16="http://schemas.microsoft.com/office/drawing/2014/main" id="{5CEDB3B3-FD14-4051-AAF2-81EC095A684B}"/>
                </a:ext>
              </a:extLst>
            </p:cNvPr>
            <p:cNvSpPr>
              <a:spLocks/>
            </p:cNvSpPr>
            <p:nvPr/>
          </p:nvSpPr>
          <p:spPr bwMode="auto">
            <a:xfrm>
              <a:off x="2388" y="4423"/>
              <a:ext cx="1172" cy="2"/>
            </a:xfrm>
            <a:custGeom>
              <a:avLst/>
              <a:gdLst>
                <a:gd name="T0" fmla="*/ 1 w 494"/>
                <a:gd name="T1" fmla="*/ 1 h 1"/>
                <a:gd name="T2" fmla="*/ 168 w 494"/>
                <a:gd name="T3" fmla="*/ 1 h 1"/>
                <a:gd name="T4" fmla="*/ 432 w 494"/>
                <a:gd name="T5" fmla="*/ 1 h 1"/>
                <a:gd name="T6" fmla="*/ 494 w 494"/>
                <a:gd name="T7" fmla="*/ 1 h 1"/>
                <a:gd name="T8" fmla="*/ 494 w 494"/>
                <a:gd name="T9" fmla="*/ 0 h 1"/>
                <a:gd name="T10" fmla="*/ 326 w 494"/>
                <a:gd name="T11" fmla="*/ 0 h 1"/>
                <a:gd name="T12" fmla="*/ 62 w 494"/>
                <a:gd name="T13" fmla="*/ 0 h 1"/>
                <a:gd name="T14" fmla="*/ 1 w 494"/>
                <a:gd name="T15" fmla="*/ 0 h 1"/>
                <a:gd name="T16" fmla="*/ 1 w 49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4" h="1">
                  <a:moveTo>
                    <a:pt x="1" y="1"/>
                  </a:moveTo>
                  <a:cubicBezTo>
                    <a:pt x="56" y="1"/>
                    <a:pt x="112" y="1"/>
                    <a:pt x="168" y="1"/>
                  </a:cubicBezTo>
                  <a:cubicBezTo>
                    <a:pt x="256" y="1"/>
                    <a:pt x="344" y="1"/>
                    <a:pt x="432" y="1"/>
                  </a:cubicBezTo>
                  <a:cubicBezTo>
                    <a:pt x="453" y="1"/>
                    <a:pt x="473" y="1"/>
                    <a:pt x="494" y="1"/>
                  </a:cubicBezTo>
                  <a:cubicBezTo>
                    <a:pt x="494" y="1"/>
                    <a:pt x="494" y="0"/>
                    <a:pt x="494" y="0"/>
                  </a:cubicBezTo>
                  <a:cubicBezTo>
                    <a:pt x="438" y="0"/>
                    <a:pt x="382" y="0"/>
                    <a:pt x="326" y="0"/>
                  </a:cubicBezTo>
                  <a:cubicBezTo>
                    <a:pt x="238" y="0"/>
                    <a:pt x="150" y="0"/>
                    <a:pt x="62" y="0"/>
                  </a:cubicBezTo>
                  <a:cubicBezTo>
                    <a:pt x="42" y="0"/>
                    <a:pt x="21" y="0"/>
                    <a:pt x="1" y="0"/>
                  </a:cubicBezTo>
                  <a:cubicBezTo>
                    <a:pt x="0" y="0"/>
                    <a:pt x="0" y="1"/>
                    <a:pt x="1"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8">
              <a:extLst>
                <a:ext uri="{FF2B5EF4-FFF2-40B4-BE49-F238E27FC236}">
                  <a16:creationId xmlns:a16="http://schemas.microsoft.com/office/drawing/2014/main" id="{03E51D12-297C-49FE-AC88-41554B8EA34B}"/>
                </a:ext>
              </a:extLst>
            </p:cNvPr>
            <p:cNvSpPr>
              <a:spLocks/>
            </p:cNvSpPr>
            <p:nvPr/>
          </p:nvSpPr>
          <p:spPr bwMode="auto">
            <a:xfrm>
              <a:off x="2972" y="4268"/>
              <a:ext cx="9" cy="157"/>
            </a:xfrm>
            <a:custGeom>
              <a:avLst/>
              <a:gdLst>
                <a:gd name="T0" fmla="*/ 3 w 4"/>
                <a:gd name="T1" fmla="*/ 66 h 66"/>
                <a:gd name="T2" fmla="*/ 3 w 4"/>
                <a:gd name="T3" fmla="*/ 1 h 66"/>
                <a:gd name="T4" fmla="*/ 2 w 4"/>
                <a:gd name="T5" fmla="*/ 1 h 66"/>
                <a:gd name="T6" fmla="*/ 2 w 4"/>
                <a:gd name="T7" fmla="*/ 66 h 66"/>
                <a:gd name="T8" fmla="*/ 3 w 4"/>
                <a:gd name="T9" fmla="*/ 66 h 66"/>
              </a:gdLst>
              <a:ahLst/>
              <a:cxnLst>
                <a:cxn ang="0">
                  <a:pos x="T0" y="T1"/>
                </a:cxn>
                <a:cxn ang="0">
                  <a:pos x="T2" y="T3"/>
                </a:cxn>
                <a:cxn ang="0">
                  <a:pos x="T4" y="T5"/>
                </a:cxn>
                <a:cxn ang="0">
                  <a:pos x="T6" y="T7"/>
                </a:cxn>
                <a:cxn ang="0">
                  <a:pos x="T8" y="T9"/>
                </a:cxn>
              </a:cxnLst>
              <a:rect l="0" t="0" r="r" b="b"/>
              <a:pathLst>
                <a:path w="4" h="66">
                  <a:moveTo>
                    <a:pt x="3" y="66"/>
                  </a:moveTo>
                  <a:cubicBezTo>
                    <a:pt x="4" y="44"/>
                    <a:pt x="4" y="22"/>
                    <a:pt x="3" y="1"/>
                  </a:cubicBezTo>
                  <a:cubicBezTo>
                    <a:pt x="3" y="0"/>
                    <a:pt x="2" y="0"/>
                    <a:pt x="2" y="1"/>
                  </a:cubicBezTo>
                  <a:cubicBezTo>
                    <a:pt x="0" y="22"/>
                    <a:pt x="0" y="44"/>
                    <a:pt x="2" y="66"/>
                  </a:cubicBezTo>
                  <a:cubicBezTo>
                    <a:pt x="2" y="66"/>
                    <a:pt x="3" y="66"/>
                    <a:pt x="3" y="66"/>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Oval 19">
              <a:extLst>
                <a:ext uri="{FF2B5EF4-FFF2-40B4-BE49-F238E27FC236}">
                  <a16:creationId xmlns:a16="http://schemas.microsoft.com/office/drawing/2014/main" id="{A1D71F1D-4C92-4270-8BF6-A4C8DC7E4B63}"/>
                </a:ext>
              </a:extLst>
            </p:cNvPr>
            <p:cNvSpPr>
              <a:spLocks noChangeArrowheads="1"/>
            </p:cNvSpPr>
            <p:nvPr/>
          </p:nvSpPr>
          <p:spPr bwMode="auto">
            <a:xfrm>
              <a:off x="3261" y="4330"/>
              <a:ext cx="31" cy="3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20">
              <a:extLst>
                <a:ext uri="{FF2B5EF4-FFF2-40B4-BE49-F238E27FC236}">
                  <a16:creationId xmlns:a16="http://schemas.microsoft.com/office/drawing/2014/main" id="{F87AD5EF-A210-4766-8FB2-E6618FA6AA55}"/>
                </a:ext>
              </a:extLst>
            </p:cNvPr>
            <p:cNvSpPr>
              <a:spLocks noChangeArrowheads="1"/>
            </p:cNvSpPr>
            <p:nvPr/>
          </p:nvSpPr>
          <p:spPr bwMode="auto">
            <a:xfrm>
              <a:off x="2647" y="4330"/>
              <a:ext cx="33" cy="3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21">
              <a:extLst>
                <a:ext uri="{FF2B5EF4-FFF2-40B4-BE49-F238E27FC236}">
                  <a16:creationId xmlns:a16="http://schemas.microsoft.com/office/drawing/2014/main" id="{EE2000E3-E9BA-4A13-A30F-C71197572865}"/>
                </a:ext>
              </a:extLst>
            </p:cNvPr>
            <p:cNvSpPr>
              <a:spLocks noChangeArrowheads="1"/>
            </p:cNvSpPr>
            <p:nvPr/>
          </p:nvSpPr>
          <p:spPr bwMode="auto">
            <a:xfrm>
              <a:off x="2958" y="4508"/>
              <a:ext cx="33" cy="31"/>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2">
              <a:extLst>
                <a:ext uri="{FF2B5EF4-FFF2-40B4-BE49-F238E27FC236}">
                  <a16:creationId xmlns:a16="http://schemas.microsoft.com/office/drawing/2014/main" id="{5116A6B8-8FB8-4F05-8BB3-F275FB6BA97C}"/>
                </a:ext>
              </a:extLst>
            </p:cNvPr>
            <p:cNvSpPr>
              <a:spLocks/>
            </p:cNvSpPr>
            <p:nvPr/>
          </p:nvSpPr>
          <p:spPr bwMode="auto">
            <a:xfrm>
              <a:off x="2443" y="4807"/>
              <a:ext cx="152" cy="359"/>
            </a:xfrm>
            <a:custGeom>
              <a:avLst/>
              <a:gdLst>
                <a:gd name="T0" fmla="*/ 61 w 152"/>
                <a:gd name="T1" fmla="*/ 0 h 359"/>
                <a:gd name="T2" fmla="*/ 0 w 152"/>
                <a:gd name="T3" fmla="*/ 359 h 359"/>
                <a:gd name="T4" fmla="*/ 35 w 152"/>
                <a:gd name="T5" fmla="*/ 359 h 359"/>
                <a:gd name="T6" fmla="*/ 152 w 152"/>
                <a:gd name="T7" fmla="*/ 0 h 359"/>
                <a:gd name="T8" fmla="*/ 61 w 152"/>
                <a:gd name="T9" fmla="*/ 0 h 359"/>
              </a:gdLst>
              <a:ahLst/>
              <a:cxnLst>
                <a:cxn ang="0">
                  <a:pos x="T0" y="T1"/>
                </a:cxn>
                <a:cxn ang="0">
                  <a:pos x="T2" y="T3"/>
                </a:cxn>
                <a:cxn ang="0">
                  <a:pos x="T4" y="T5"/>
                </a:cxn>
                <a:cxn ang="0">
                  <a:pos x="T6" y="T7"/>
                </a:cxn>
                <a:cxn ang="0">
                  <a:pos x="T8" y="T9"/>
                </a:cxn>
              </a:cxnLst>
              <a:rect l="0" t="0" r="r" b="b"/>
              <a:pathLst>
                <a:path w="152" h="359">
                  <a:moveTo>
                    <a:pt x="61" y="0"/>
                  </a:moveTo>
                  <a:lnTo>
                    <a:pt x="0" y="359"/>
                  </a:lnTo>
                  <a:lnTo>
                    <a:pt x="35" y="359"/>
                  </a:lnTo>
                  <a:lnTo>
                    <a:pt x="152" y="0"/>
                  </a:lnTo>
                  <a:lnTo>
                    <a:pt x="61"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3">
              <a:extLst>
                <a:ext uri="{FF2B5EF4-FFF2-40B4-BE49-F238E27FC236}">
                  <a16:creationId xmlns:a16="http://schemas.microsoft.com/office/drawing/2014/main" id="{BE4C0210-8D1D-4400-AE6A-E4EA1A360EA3}"/>
                </a:ext>
              </a:extLst>
            </p:cNvPr>
            <p:cNvSpPr>
              <a:spLocks/>
            </p:cNvSpPr>
            <p:nvPr/>
          </p:nvSpPr>
          <p:spPr bwMode="auto">
            <a:xfrm>
              <a:off x="3416" y="4807"/>
              <a:ext cx="142" cy="359"/>
            </a:xfrm>
            <a:custGeom>
              <a:avLst/>
              <a:gdLst>
                <a:gd name="T0" fmla="*/ 90 w 142"/>
                <a:gd name="T1" fmla="*/ 0 h 359"/>
                <a:gd name="T2" fmla="*/ 142 w 142"/>
                <a:gd name="T3" fmla="*/ 359 h 359"/>
                <a:gd name="T4" fmla="*/ 106 w 142"/>
                <a:gd name="T5" fmla="*/ 359 h 359"/>
                <a:gd name="T6" fmla="*/ 0 w 142"/>
                <a:gd name="T7" fmla="*/ 0 h 359"/>
                <a:gd name="T8" fmla="*/ 90 w 142"/>
                <a:gd name="T9" fmla="*/ 0 h 359"/>
              </a:gdLst>
              <a:ahLst/>
              <a:cxnLst>
                <a:cxn ang="0">
                  <a:pos x="T0" y="T1"/>
                </a:cxn>
                <a:cxn ang="0">
                  <a:pos x="T2" y="T3"/>
                </a:cxn>
                <a:cxn ang="0">
                  <a:pos x="T4" y="T5"/>
                </a:cxn>
                <a:cxn ang="0">
                  <a:pos x="T6" y="T7"/>
                </a:cxn>
                <a:cxn ang="0">
                  <a:pos x="T8" y="T9"/>
                </a:cxn>
              </a:cxnLst>
              <a:rect l="0" t="0" r="r" b="b"/>
              <a:pathLst>
                <a:path w="142" h="359">
                  <a:moveTo>
                    <a:pt x="90" y="0"/>
                  </a:moveTo>
                  <a:lnTo>
                    <a:pt x="142" y="359"/>
                  </a:lnTo>
                  <a:lnTo>
                    <a:pt x="106" y="359"/>
                  </a:lnTo>
                  <a:lnTo>
                    <a:pt x="0" y="0"/>
                  </a:lnTo>
                  <a:lnTo>
                    <a:pt x="90"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4">
              <a:extLst>
                <a:ext uri="{FF2B5EF4-FFF2-40B4-BE49-F238E27FC236}">
                  <a16:creationId xmlns:a16="http://schemas.microsoft.com/office/drawing/2014/main" id="{D219B3D6-38FE-4094-BC2A-B73B29D5710A}"/>
                </a:ext>
              </a:extLst>
            </p:cNvPr>
            <p:cNvSpPr>
              <a:spLocks/>
            </p:cNvSpPr>
            <p:nvPr/>
          </p:nvSpPr>
          <p:spPr bwMode="auto">
            <a:xfrm>
              <a:off x="3655" y="4807"/>
              <a:ext cx="150" cy="359"/>
            </a:xfrm>
            <a:custGeom>
              <a:avLst/>
              <a:gdLst>
                <a:gd name="T0" fmla="*/ 88 w 150"/>
                <a:gd name="T1" fmla="*/ 0 h 359"/>
                <a:gd name="T2" fmla="*/ 150 w 150"/>
                <a:gd name="T3" fmla="*/ 359 h 359"/>
                <a:gd name="T4" fmla="*/ 114 w 150"/>
                <a:gd name="T5" fmla="*/ 359 h 359"/>
                <a:gd name="T6" fmla="*/ 0 w 150"/>
                <a:gd name="T7" fmla="*/ 0 h 359"/>
                <a:gd name="T8" fmla="*/ 88 w 150"/>
                <a:gd name="T9" fmla="*/ 0 h 359"/>
              </a:gdLst>
              <a:ahLst/>
              <a:cxnLst>
                <a:cxn ang="0">
                  <a:pos x="T0" y="T1"/>
                </a:cxn>
                <a:cxn ang="0">
                  <a:pos x="T2" y="T3"/>
                </a:cxn>
                <a:cxn ang="0">
                  <a:pos x="T4" y="T5"/>
                </a:cxn>
                <a:cxn ang="0">
                  <a:pos x="T6" y="T7"/>
                </a:cxn>
                <a:cxn ang="0">
                  <a:pos x="T8" y="T9"/>
                </a:cxn>
              </a:cxnLst>
              <a:rect l="0" t="0" r="r" b="b"/>
              <a:pathLst>
                <a:path w="150" h="359">
                  <a:moveTo>
                    <a:pt x="88" y="0"/>
                  </a:moveTo>
                  <a:lnTo>
                    <a:pt x="150" y="359"/>
                  </a:lnTo>
                  <a:lnTo>
                    <a:pt x="114" y="359"/>
                  </a:lnTo>
                  <a:lnTo>
                    <a:pt x="0" y="0"/>
                  </a:lnTo>
                  <a:lnTo>
                    <a:pt x="88"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25">
              <a:extLst>
                <a:ext uri="{FF2B5EF4-FFF2-40B4-BE49-F238E27FC236}">
                  <a16:creationId xmlns:a16="http://schemas.microsoft.com/office/drawing/2014/main" id="{A875CBA6-3CC3-4BB9-979B-1F469756D697}"/>
                </a:ext>
              </a:extLst>
            </p:cNvPr>
            <p:cNvSpPr>
              <a:spLocks noChangeArrowheads="1"/>
            </p:cNvSpPr>
            <p:nvPr/>
          </p:nvSpPr>
          <p:spPr bwMode="auto">
            <a:xfrm>
              <a:off x="2958" y="4670"/>
              <a:ext cx="30" cy="30"/>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6">
              <a:extLst>
                <a:ext uri="{FF2B5EF4-FFF2-40B4-BE49-F238E27FC236}">
                  <a16:creationId xmlns:a16="http://schemas.microsoft.com/office/drawing/2014/main" id="{4D2B5EA0-3EF2-46CD-814C-2C62216084B5}"/>
                </a:ext>
              </a:extLst>
            </p:cNvPr>
            <p:cNvSpPr>
              <a:spLocks/>
            </p:cNvSpPr>
            <p:nvPr/>
          </p:nvSpPr>
          <p:spPr bwMode="auto">
            <a:xfrm>
              <a:off x="2388" y="4598"/>
              <a:ext cx="1172" cy="5"/>
            </a:xfrm>
            <a:custGeom>
              <a:avLst/>
              <a:gdLst>
                <a:gd name="T0" fmla="*/ 1 w 494"/>
                <a:gd name="T1" fmla="*/ 2 h 2"/>
                <a:gd name="T2" fmla="*/ 168 w 494"/>
                <a:gd name="T3" fmla="*/ 2 h 2"/>
                <a:gd name="T4" fmla="*/ 432 w 494"/>
                <a:gd name="T5" fmla="*/ 2 h 2"/>
                <a:gd name="T6" fmla="*/ 494 w 494"/>
                <a:gd name="T7" fmla="*/ 2 h 2"/>
                <a:gd name="T8" fmla="*/ 494 w 494"/>
                <a:gd name="T9" fmla="*/ 0 h 2"/>
                <a:gd name="T10" fmla="*/ 326 w 494"/>
                <a:gd name="T11" fmla="*/ 0 h 2"/>
                <a:gd name="T12" fmla="*/ 62 w 494"/>
                <a:gd name="T13" fmla="*/ 0 h 2"/>
                <a:gd name="T14" fmla="*/ 1 w 494"/>
                <a:gd name="T15" fmla="*/ 0 h 2"/>
                <a:gd name="T16" fmla="*/ 1 w 49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4" h="2">
                  <a:moveTo>
                    <a:pt x="1" y="2"/>
                  </a:moveTo>
                  <a:cubicBezTo>
                    <a:pt x="56" y="2"/>
                    <a:pt x="112" y="2"/>
                    <a:pt x="168" y="2"/>
                  </a:cubicBezTo>
                  <a:cubicBezTo>
                    <a:pt x="256" y="2"/>
                    <a:pt x="344" y="2"/>
                    <a:pt x="432" y="2"/>
                  </a:cubicBezTo>
                  <a:cubicBezTo>
                    <a:pt x="453" y="2"/>
                    <a:pt x="473" y="2"/>
                    <a:pt x="494" y="2"/>
                  </a:cubicBezTo>
                  <a:cubicBezTo>
                    <a:pt x="494" y="2"/>
                    <a:pt x="494" y="0"/>
                    <a:pt x="494" y="0"/>
                  </a:cubicBezTo>
                  <a:cubicBezTo>
                    <a:pt x="438" y="0"/>
                    <a:pt x="382" y="0"/>
                    <a:pt x="326" y="0"/>
                  </a:cubicBezTo>
                  <a:cubicBezTo>
                    <a:pt x="238" y="0"/>
                    <a:pt x="150" y="0"/>
                    <a:pt x="62" y="0"/>
                  </a:cubicBezTo>
                  <a:cubicBezTo>
                    <a:pt x="42" y="0"/>
                    <a:pt x="21" y="0"/>
                    <a:pt x="1" y="0"/>
                  </a:cubicBezTo>
                  <a:cubicBezTo>
                    <a:pt x="0" y="0"/>
                    <a:pt x="0" y="2"/>
                    <a:pt x="1" y="2"/>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27">
              <a:extLst>
                <a:ext uri="{FF2B5EF4-FFF2-40B4-BE49-F238E27FC236}">
                  <a16:creationId xmlns:a16="http://schemas.microsoft.com/office/drawing/2014/main" id="{94807EE7-261E-4266-8995-B585C6BF6B03}"/>
                </a:ext>
              </a:extLst>
            </p:cNvPr>
            <p:cNvSpPr>
              <a:spLocks noChangeArrowheads="1"/>
            </p:cNvSpPr>
            <p:nvPr/>
          </p:nvSpPr>
          <p:spPr bwMode="auto">
            <a:xfrm>
              <a:off x="5414" y="1465"/>
              <a:ext cx="780" cy="1046"/>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28">
              <a:extLst>
                <a:ext uri="{FF2B5EF4-FFF2-40B4-BE49-F238E27FC236}">
                  <a16:creationId xmlns:a16="http://schemas.microsoft.com/office/drawing/2014/main" id="{61228676-A194-4652-B525-3A1763D418A9}"/>
                </a:ext>
              </a:extLst>
            </p:cNvPr>
            <p:cNvSpPr>
              <a:spLocks noChangeArrowheads="1"/>
            </p:cNvSpPr>
            <p:nvPr/>
          </p:nvSpPr>
          <p:spPr bwMode="auto">
            <a:xfrm>
              <a:off x="5414" y="1465"/>
              <a:ext cx="780" cy="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29">
              <a:extLst>
                <a:ext uri="{FF2B5EF4-FFF2-40B4-BE49-F238E27FC236}">
                  <a16:creationId xmlns:a16="http://schemas.microsoft.com/office/drawing/2014/main" id="{F6399C06-6FD1-4574-81DC-2F3CC13D43DF}"/>
                </a:ext>
              </a:extLst>
            </p:cNvPr>
            <p:cNvSpPr>
              <a:spLocks noChangeArrowheads="1"/>
            </p:cNvSpPr>
            <p:nvPr/>
          </p:nvSpPr>
          <p:spPr bwMode="auto">
            <a:xfrm>
              <a:off x="5454" y="1505"/>
              <a:ext cx="700" cy="966"/>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30">
              <a:extLst>
                <a:ext uri="{FF2B5EF4-FFF2-40B4-BE49-F238E27FC236}">
                  <a16:creationId xmlns:a16="http://schemas.microsoft.com/office/drawing/2014/main" id="{36C7D85D-16E2-4FBB-BA7C-EC04FB11BB82}"/>
                </a:ext>
              </a:extLst>
            </p:cNvPr>
            <p:cNvSpPr>
              <a:spLocks noChangeArrowheads="1"/>
            </p:cNvSpPr>
            <p:nvPr/>
          </p:nvSpPr>
          <p:spPr bwMode="auto">
            <a:xfrm>
              <a:off x="5454" y="1505"/>
              <a:ext cx="700" cy="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31">
              <a:extLst>
                <a:ext uri="{FF2B5EF4-FFF2-40B4-BE49-F238E27FC236}">
                  <a16:creationId xmlns:a16="http://schemas.microsoft.com/office/drawing/2014/main" id="{ACE928C7-CCB8-4FDD-9E62-E2BD11D9D09E}"/>
                </a:ext>
              </a:extLst>
            </p:cNvPr>
            <p:cNvSpPr>
              <a:spLocks noChangeArrowheads="1"/>
            </p:cNvSpPr>
            <p:nvPr/>
          </p:nvSpPr>
          <p:spPr bwMode="auto">
            <a:xfrm>
              <a:off x="5682" y="1840"/>
              <a:ext cx="265" cy="306"/>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32">
              <a:extLst>
                <a:ext uri="{FF2B5EF4-FFF2-40B4-BE49-F238E27FC236}">
                  <a16:creationId xmlns:a16="http://schemas.microsoft.com/office/drawing/2014/main" id="{175863EA-7357-4208-B8D2-C902D7C4438F}"/>
                </a:ext>
              </a:extLst>
            </p:cNvPr>
            <p:cNvSpPr>
              <a:spLocks noChangeArrowheads="1"/>
            </p:cNvSpPr>
            <p:nvPr/>
          </p:nvSpPr>
          <p:spPr bwMode="auto">
            <a:xfrm>
              <a:off x="5855" y="2761"/>
              <a:ext cx="679" cy="508"/>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33">
              <a:extLst>
                <a:ext uri="{FF2B5EF4-FFF2-40B4-BE49-F238E27FC236}">
                  <a16:creationId xmlns:a16="http://schemas.microsoft.com/office/drawing/2014/main" id="{CC55BC40-16CC-4A52-861F-2818E20A9387}"/>
                </a:ext>
              </a:extLst>
            </p:cNvPr>
            <p:cNvSpPr>
              <a:spLocks noChangeArrowheads="1"/>
            </p:cNvSpPr>
            <p:nvPr/>
          </p:nvSpPr>
          <p:spPr bwMode="auto">
            <a:xfrm>
              <a:off x="5881" y="2787"/>
              <a:ext cx="626" cy="453"/>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34">
              <a:extLst>
                <a:ext uri="{FF2B5EF4-FFF2-40B4-BE49-F238E27FC236}">
                  <a16:creationId xmlns:a16="http://schemas.microsoft.com/office/drawing/2014/main" id="{213BF196-6994-44C3-8037-078910E63249}"/>
                </a:ext>
              </a:extLst>
            </p:cNvPr>
            <p:cNvSpPr>
              <a:spLocks noChangeArrowheads="1"/>
            </p:cNvSpPr>
            <p:nvPr/>
          </p:nvSpPr>
          <p:spPr bwMode="auto">
            <a:xfrm>
              <a:off x="6097" y="2920"/>
              <a:ext cx="199" cy="17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8">
              <a:extLst>
                <a:ext uri="{FF2B5EF4-FFF2-40B4-BE49-F238E27FC236}">
                  <a16:creationId xmlns:a16="http://schemas.microsoft.com/office/drawing/2014/main" id="{8B23B6DE-1776-435A-90F3-FE3903E920FA}"/>
                </a:ext>
              </a:extLst>
            </p:cNvPr>
            <p:cNvSpPr>
              <a:spLocks/>
            </p:cNvSpPr>
            <p:nvPr/>
          </p:nvSpPr>
          <p:spPr bwMode="auto">
            <a:xfrm>
              <a:off x="3136" y="3915"/>
              <a:ext cx="467" cy="313"/>
            </a:xfrm>
            <a:custGeom>
              <a:avLst/>
              <a:gdLst>
                <a:gd name="T0" fmla="*/ 33 w 467"/>
                <a:gd name="T1" fmla="*/ 0 h 313"/>
                <a:gd name="T2" fmla="*/ 0 w 467"/>
                <a:gd name="T3" fmla="*/ 313 h 313"/>
                <a:gd name="T4" fmla="*/ 431 w 467"/>
                <a:gd name="T5" fmla="*/ 313 h 313"/>
                <a:gd name="T6" fmla="*/ 467 w 467"/>
                <a:gd name="T7" fmla="*/ 0 h 313"/>
                <a:gd name="T8" fmla="*/ 33 w 467"/>
                <a:gd name="T9" fmla="*/ 0 h 313"/>
              </a:gdLst>
              <a:ahLst/>
              <a:cxnLst>
                <a:cxn ang="0">
                  <a:pos x="T0" y="T1"/>
                </a:cxn>
                <a:cxn ang="0">
                  <a:pos x="T2" y="T3"/>
                </a:cxn>
                <a:cxn ang="0">
                  <a:pos x="T4" y="T5"/>
                </a:cxn>
                <a:cxn ang="0">
                  <a:pos x="T6" y="T7"/>
                </a:cxn>
                <a:cxn ang="0">
                  <a:pos x="T8" y="T9"/>
                </a:cxn>
              </a:cxnLst>
              <a:rect l="0" t="0" r="r" b="b"/>
              <a:pathLst>
                <a:path w="467" h="313">
                  <a:moveTo>
                    <a:pt x="33" y="0"/>
                  </a:moveTo>
                  <a:lnTo>
                    <a:pt x="0" y="313"/>
                  </a:lnTo>
                  <a:lnTo>
                    <a:pt x="431" y="313"/>
                  </a:lnTo>
                  <a:lnTo>
                    <a:pt x="467" y="0"/>
                  </a:lnTo>
                  <a:lnTo>
                    <a:pt x="33"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9">
              <a:extLst>
                <a:ext uri="{FF2B5EF4-FFF2-40B4-BE49-F238E27FC236}">
                  <a16:creationId xmlns:a16="http://schemas.microsoft.com/office/drawing/2014/main" id="{8B3299D7-5000-459A-8B71-3F2F25A48DB9}"/>
                </a:ext>
              </a:extLst>
            </p:cNvPr>
            <p:cNvSpPr>
              <a:spLocks/>
            </p:cNvSpPr>
            <p:nvPr/>
          </p:nvSpPr>
          <p:spPr bwMode="auto">
            <a:xfrm>
              <a:off x="3155" y="3936"/>
              <a:ext cx="422" cy="275"/>
            </a:xfrm>
            <a:custGeom>
              <a:avLst/>
              <a:gdLst>
                <a:gd name="T0" fmla="*/ 33 w 422"/>
                <a:gd name="T1" fmla="*/ 0 h 275"/>
                <a:gd name="T2" fmla="*/ 0 w 422"/>
                <a:gd name="T3" fmla="*/ 275 h 275"/>
                <a:gd name="T4" fmla="*/ 389 w 422"/>
                <a:gd name="T5" fmla="*/ 275 h 275"/>
                <a:gd name="T6" fmla="*/ 422 w 422"/>
                <a:gd name="T7" fmla="*/ 0 h 275"/>
                <a:gd name="T8" fmla="*/ 33 w 422"/>
                <a:gd name="T9" fmla="*/ 0 h 275"/>
              </a:gdLst>
              <a:ahLst/>
              <a:cxnLst>
                <a:cxn ang="0">
                  <a:pos x="T0" y="T1"/>
                </a:cxn>
                <a:cxn ang="0">
                  <a:pos x="T2" y="T3"/>
                </a:cxn>
                <a:cxn ang="0">
                  <a:pos x="T4" y="T5"/>
                </a:cxn>
                <a:cxn ang="0">
                  <a:pos x="T6" y="T7"/>
                </a:cxn>
                <a:cxn ang="0">
                  <a:pos x="T8" y="T9"/>
                </a:cxn>
              </a:cxnLst>
              <a:rect l="0" t="0" r="r" b="b"/>
              <a:pathLst>
                <a:path w="422" h="275">
                  <a:moveTo>
                    <a:pt x="33" y="0"/>
                  </a:moveTo>
                  <a:lnTo>
                    <a:pt x="0" y="275"/>
                  </a:lnTo>
                  <a:lnTo>
                    <a:pt x="389" y="275"/>
                  </a:lnTo>
                  <a:lnTo>
                    <a:pt x="422" y="0"/>
                  </a:lnTo>
                  <a:lnTo>
                    <a:pt x="33"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0">
              <a:extLst>
                <a:ext uri="{FF2B5EF4-FFF2-40B4-BE49-F238E27FC236}">
                  <a16:creationId xmlns:a16="http://schemas.microsoft.com/office/drawing/2014/main" id="{79F148D7-E7DF-4712-BB9A-72C5617D2C9E}"/>
                </a:ext>
              </a:extLst>
            </p:cNvPr>
            <p:cNvSpPr>
              <a:spLocks/>
            </p:cNvSpPr>
            <p:nvPr/>
          </p:nvSpPr>
          <p:spPr bwMode="auto">
            <a:xfrm>
              <a:off x="3233" y="3981"/>
              <a:ext cx="258" cy="183"/>
            </a:xfrm>
            <a:custGeom>
              <a:avLst/>
              <a:gdLst>
                <a:gd name="T0" fmla="*/ 19 w 258"/>
                <a:gd name="T1" fmla="*/ 0 h 183"/>
                <a:gd name="T2" fmla="*/ 0 w 258"/>
                <a:gd name="T3" fmla="*/ 183 h 183"/>
                <a:gd name="T4" fmla="*/ 247 w 258"/>
                <a:gd name="T5" fmla="*/ 183 h 183"/>
                <a:gd name="T6" fmla="*/ 258 w 258"/>
                <a:gd name="T7" fmla="*/ 0 h 183"/>
                <a:gd name="T8" fmla="*/ 19 w 258"/>
                <a:gd name="T9" fmla="*/ 0 h 183"/>
              </a:gdLst>
              <a:ahLst/>
              <a:cxnLst>
                <a:cxn ang="0">
                  <a:pos x="T0" y="T1"/>
                </a:cxn>
                <a:cxn ang="0">
                  <a:pos x="T2" y="T3"/>
                </a:cxn>
                <a:cxn ang="0">
                  <a:pos x="T4" y="T5"/>
                </a:cxn>
                <a:cxn ang="0">
                  <a:pos x="T6" y="T7"/>
                </a:cxn>
                <a:cxn ang="0">
                  <a:pos x="T8" y="T9"/>
                </a:cxn>
              </a:cxnLst>
              <a:rect l="0" t="0" r="r" b="b"/>
              <a:pathLst>
                <a:path w="258" h="183">
                  <a:moveTo>
                    <a:pt x="19" y="0"/>
                  </a:moveTo>
                  <a:lnTo>
                    <a:pt x="0" y="183"/>
                  </a:lnTo>
                  <a:lnTo>
                    <a:pt x="247" y="183"/>
                  </a:lnTo>
                  <a:lnTo>
                    <a:pt x="258" y="0"/>
                  </a:lnTo>
                  <a:lnTo>
                    <a:pt x="19"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1">
              <a:extLst>
                <a:ext uri="{FF2B5EF4-FFF2-40B4-BE49-F238E27FC236}">
                  <a16:creationId xmlns:a16="http://schemas.microsoft.com/office/drawing/2014/main" id="{113A85DE-D471-4560-A970-96BA807C5512}"/>
                </a:ext>
              </a:extLst>
            </p:cNvPr>
            <p:cNvSpPr>
              <a:spLocks/>
            </p:cNvSpPr>
            <p:nvPr/>
          </p:nvSpPr>
          <p:spPr bwMode="auto">
            <a:xfrm>
              <a:off x="3567" y="4036"/>
              <a:ext cx="110" cy="192"/>
            </a:xfrm>
            <a:custGeom>
              <a:avLst/>
              <a:gdLst>
                <a:gd name="T0" fmla="*/ 22 w 110"/>
                <a:gd name="T1" fmla="*/ 12 h 192"/>
                <a:gd name="T2" fmla="*/ 110 w 110"/>
                <a:gd name="T3" fmla="*/ 192 h 192"/>
                <a:gd name="T4" fmla="*/ 0 w 110"/>
                <a:gd name="T5" fmla="*/ 192 h 192"/>
                <a:gd name="T6" fmla="*/ 22 w 110"/>
                <a:gd name="T7" fmla="*/ 0 h 192"/>
                <a:gd name="T8" fmla="*/ 22 w 110"/>
                <a:gd name="T9" fmla="*/ 12 h 192"/>
              </a:gdLst>
              <a:ahLst/>
              <a:cxnLst>
                <a:cxn ang="0">
                  <a:pos x="T0" y="T1"/>
                </a:cxn>
                <a:cxn ang="0">
                  <a:pos x="T2" y="T3"/>
                </a:cxn>
                <a:cxn ang="0">
                  <a:pos x="T4" y="T5"/>
                </a:cxn>
                <a:cxn ang="0">
                  <a:pos x="T6" y="T7"/>
                </a:cxn>
                <a:cxn ang="0">
                  <a:pos x="T8" y="T9"/>
                </a:cxn>
              </a:cxnLst>
              <a:rect l="0" t="0" r="r" b="b"/>
              <a:pathLst>
                <a:path w="110" h="192">
                  <a:moveTo>
                    <a:pt x="22" y="12"/>
                  </a:moveTo>
                  <a:lnTo>
                    <a:pt x="110" y="192"/>
                  </a:lnTo>
                  <a:lnTo>
                    <a:pt x="0" y="192"/>
                  </a:lnTo>
                  <a:lnTo>
                    <a:pt x="22" y="0"/>
                  </a:lnTo>
                  <a:lnTo>
                    <a:pt x="22" y="12"/>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2">
              <a:extLst>
                <a:ext uri="{FF2B5EF4-FFF2-40B4-BE49-F238E27FC236}">
                  <a16:creationId xmlns:a16="http://schemas.microsoft.com/office/drawing/2014/main" id="{78678F08-3205-4FDD-AA3F-0FCE23CCC9EC}"/>
                </a:ext>
              </a:extLst>
            </p:cNvPr>
            <p:cNvSpPr>
              <a:spLocks/>
            </p:cNvSpPr>
            <p:nvPr/>
          </p:nvSpPr>
          <p:spPr bwMode="auto">
            <a:xfrm>
              <a:off x="3567" y="4036"/>
              <a:ext cx="110" cy="192"/>
            </a:xfrm>
            <a:custGeom>
              <a:avLst/>
              <a:gdLst>
                <a:gd name="T0" fmla="*/ 22 w 110"/>
                <a:gd name="T1" fmla="*/ 12 h 192"/>
                <a:gd name="T2" fmla="*/ 110 w 110"/>
                <a:gd name="T3" fmla="*/ 192 h 192"/>
                <a:gd name="T4" fmla="*/ 0 w 110"/>
                <a:gd name="T5" fmla="*/ 192 h 192"/>
                <a:gd name="T6" fmla="*/ 22 w 110"/>
                <a:gd name="T7" fmla="*/ 0 h 192"/>
              </a:gdLst>
              <a:ahLst/>
              <a:cxnLst>
                <a:cxn ang="0">
                  <a:pos x="T0" y="T1"/>
                </a:cxn>
                <a:cxn ang="0">
                  <a:pos x="T2" y="T3"/>
                </a:cxn>
                <a:cxn ang="0">
                  <a:pos x="T4" y="T5"/>
                </a:cxn>
                <a:cxn ang="0">
                  <a:pos x="T6" y="T7"/>
                </a:cxn>
              </a:cxnLst>
              <a:rect l="0" t="0" r="r" b="b"/>
              <a:pathLst>
                <a:path w="110" h="192">
                  <a:moveTo>
                    <a:pt x="22" y="12"/>
                  </a:moveTo>
                  <a:lnTo>
                    <a:pt x="110" y="192"/>
                  </a:lnTo>
                  <a:lnTo>
                    <a:pt x="0" y="19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43">
              <a:extLst>
                <a:ext uri="{FF2B5EF4-FFF2-40B4-BE49-F238E27FC236}">
                  <a16:creationId xmlns:a16="http://schemas.microsoft.com/office/drawing/2014/main" id="{7E531ADC-4CAD-468A-9CBC-7587F978F797}"/>
                </a:ext>
              </a:extLst>
            </p:cNvPr>
            <p:cNvSpPr>
              <a:spLocks noChangeArrowheads="1"/>
            </p:cNvSpPr>
            <p:nvPr/>
          </p:nvSpPr>
          <p:spPr bwMode="auto">
            <a:xfrm>
              <a:off x="392" y="5161"/>
              <a:ext cx="5973" cy="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4">
              <a:extLst>
                <a:ext uri="{FF2B5EF4-FFF2-40B4-BE49-F238E27FC236}">
                  <a16:creationId xmlns:a16="http://schemas.microsoft.com/office/drawing/2014/main" id="{7BA35C69-9975-47FC-85A9-6489E2BD5572}"/>
                </a:ext>
              </a:extLst>
            </p:cNvPr>
            <p:cNvSpPr>
              <a:spLocks noChangeArrowheads="1"/>
            </p:cNvSpPr>
            <p:nvPr/>
          </p:nvSpPr>
          <p:spPr bwMode="auto">
            <a:xfrm>
              <a:off x="1173" y="1393"/>
              <a:ext cx="3571" cy="235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5">
              <a:extLst>
                <a:ext uri="{FF2B5EF4-FFF2-40B4-BE49-F238E27FC236}">
                  <a16:creationId xmlns:a16="http://schemas.microsoft.com/office/drawing/2014/main" id="{53DB3985-9C2E-4F0C-8CA2-E10B39A1B7A9}"/>
                </a:ext>
              </a:extLst>
            </p:cNvPr>
            <p:cNvSpPr>
              <a:spLocks noChangeArrowheads="1"/>
            </p:cNvSpPr>
            <p:nvPr/>
          </p:nvSpPr>
          <p:spPr bwMode="auto">
            <a:xfrm>
              <a:off x="1173" y="1393"/>
              <a:ext cx="3571" cy="2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6">
              <a:extLst>
                <a:ext uri="{FF2B5EF4-FFF2-40B4-BE49-F238E27FC236}">
                  <a16:creationId xmlns:a16="http://schemas.microsoft.com/office/drawing/2014/main" id="{C08E4C79-D743-4BC2-96E0-F16EC9D3EAFA}"/>
                </a:ext>
              </a:extLst>
            </p:cNvPr>
            <p:cNvSpPr>
              <a:spLocks/>
            </p:cNvSpPr>
            <p:nvPr/>
          </p:nvSpPr>
          <p:spPr bwMode="auto">
            <a:xfrm>
              <a:off x="1171" y="1391"/>
              <a:ext cx="3576" cy="2357"/>
            </a:xfrm>
            <a:custGeom>
              <a:avLst/>
              <a:gdLst>
                <a:gd name="T0" fmla="*/ 1506 w 1507"/>
                <a:gd name="T1" fmla="*/ 992 h 993"/>
                <a:gd name="T2" fmla="*/ 1505 w 1507"/>
                <a:gd name="T3" fmla="*/ 1 h 993"/>
                <a:gd name="T4" fmla="*/ 1506 w 1507"/>
                <a:gd name="T5" fmla="*/ 2 h 993"/>
                <a:gd name="T6" fmla="*/ 1 w 1507"/>
                <a:gd name="T7" fmla="*/ 2 h 993"/>
                <a:gd name="T8" fmla="*/ 1 w 1507"/>
                <a:gd name="T9" fmla="*/ 2 h 993"/>
                <a:gd name="T10" fmla="*/ 2 w 1507"/>
                <a:gd name="T11" fmla="*/ 1 h 993"/>
                <a:gd name="T12" fmla="*/ 2 w 1507"/>
                <a:gd name="T13" fmla="*/ 992 h 993"/>
                <a:gd name="T14" fmla="*/ 1 w 1507"/>
                <a:gd name="T15" fmla="*/ 991 h 993"/>
                <a:gd name="T16" fmla="*/ 1506 w 1507"/>
                <a:gd name="T17" fmla="*/ 992 h 993"/>
                <a:gd name="T18" fmla="*/ 1 w 1507"/>
                <a:gd name="T19" fmla="*/ 993 h 993"/>
                <a:gd name="T20" fmla="*/ 0 w 1507"/>
                <a:gd name="T21" fmla="*/ 993 h 993"/>
                <a:gd name="T22" fmla="*/ 0 w 1507"/>
                <a:gd name="T23" fmla="*/ 992 h 993"/>
                <a:gd name="T24" fmla="*/ 0 w 1507"/>
                <a:gd name="T25" fmla="*/ 1 h 993"/>
                <a:gd name="T26" fmla="*/ 0 w 1507"/>
                <a:gd name="T27" fmla="*/ 0 h 993"/>
                <a:gd name="T28" fmla="*/ 1 w 1507"/>
                <a:gd name="T29" fmla="*/ 0 h 993"/>
                <a:gd name="T30" fmla="*/ 1 w 1507"/>
                <a:gd name="T31" fmla="*/ 0 h 993"/>
                <a:gd name="T32" fmla="*/ 1506 w 1507"/>
                <a:gd name="T33" fmla="*/ 1 h 993"/>
                <a:gd name="T34" fmla="*/ 1507 w 1507"/>
                <a:gd name="T35" fmla="*/ 1 h 993"/>
                <a:gd name="T36" fmla="*/ 1507 w 1507"/>
                <a:gd name="T37" fmla="*/ 1 h 993"/>
                <a:gd name="T38" fmla="*/ 1506 w 1507"/>
                <a:gd name="T39" fmla="*/ 992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7" h="993">
                  <a:moveTo>
                    <a:pt x="1506" y="992"/>
                  </a:moveTo>
                  <a:cubicBezTo>
                    <a:pt x="1506" y="985"/>
                    <a:pt x="1506" y="606"/>
                    <a:pt x="1505" y="1"/>
                  </a:cubicBezTo>
                  <a:cubicBezTo>
                    <a:pt x="1506" y="2"/>
                    <a:pt x="1506" y="2"/>
                    <a:pt x="1506" y="2"/>
                  </a:cubicBezTo>
                  <a:cubicBezTo>
                    <a:pt x="1093" y="2"/>
                    <a:pt x="569" y="2"/>
                    <a:pt x="1" y="2"/>
                  </a:cubicBezTo>
                  <a:cubicBezTo>
                    <a:pt x="1" y="2"/>
                    <a:pt x="1" y="2"/>
                    <a:pt x="1" y="2"/>
                  </a:cubicBezTo>
                  <a:cubicBezTo>
                    <a:pt x="2" y="1"/>
                    <a:pt x="2" y="1"/>
                    <a:pt x="2" y="1"/>
                  </a:cubicBezTo>
                  <a:cubicBezTo>
                    <a:pt x="2" y="354"/>
                    <a:pt x="2" y="689"/>
                    <a:pt x="2" y="992"/>
                  </a:cubicBezTo>
                  <a:cubicBezTo>
                    <a:pt x="1" y="991"/>
                    <a:pt x="1" y="991"/>
                    <a:pt x="1" y="991"/>
                  </a:cubicBezTo>
                  <a:cubicBezTo>
                    <a:pt x="887" y="992"/>
                    <a:pt x="1498" y="992"/>
                    <a:pt x="1506" y="992"/>
                  </a:cubicBezTo>
                  <a:cubicBezTo>
                    <a:pt x="1498" y="992"/>
                    <a:pt x="887" y="993"/>
                    <a:pt x="1" y="993"/>
                  </a:cubicBezTo>
                  <a:cubicBezTo>
                    <a:pt x="0" y="993"/>
                    <a:pt x="0" y="993"/>
                    <a:pt x="0" y="993"/>
                  </a:cubicBezTo>
                  <a:cubicBezTo>
                    <a:pt x="0" y="992"/>
                    <a:pt x="0" y="992"/>
                    <a:pt x="0" y="992"/>
                  </a:cubicBezTo>
                  <a:cubicBezTo>
                    <a:pt x="0" y="689"/>
                    <a:pt x="0" y="354"/>
                    <a:pt x="0" y="1"/>
                  </a:cubicBezTo>
                  <a:cubicBezTo>
                    <a:pt x="0" y="0"/>
                    <a:pt x="0" y="0"/>
                    <a:pt x="0" y="0"/>
                  </a:cubicBezTo>
                  <a:cubicBezTo>
                    <a:pt x="1" y="0"/>
                    <a:pt x="1" y="0"/>
                    <a:pt x="1" y="0"/>
                  </a:cubicBezTo>
                  <a:cubicBezTo>
                    <a:pt x="1" y="0"/>
                    <a:pt x="1" y="0"/>
                    <a:pt x="1" y="0"/>
                  </a:cubicBezTo>
                  <a:cubicBezTo>
                    <a:pt x="569" y="0"/>
                    <a:pt x="1093" y="1"/>
                    <a:pt x="1506" y="1"/>
                  </a:cubicBezTo>
                  <a:cubicBezTo>
                    <a:pt x="1507" y="1"/>
                    <a:pt x="1507" y="1"/>
                    <a:pt x="1507" y="1"/>
                  </a:cubicBezTo>
                  <a:cubicBezTo>
                    <a:pt x="1507" y="1"/>
                    <a:pt x="1507" y="1"/>
                    <a:pt x="1507" y="1"/>
                  </a:cubicBezTo>
                  <a:cubicBezTo>
                    <a:pt x="1507" y="606"/>
                    <a:pt x="1506" y="985"/>
                    <a:pt x="1506" y="992"/>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47">
              <a:extLst>
                <a:ext uri="{FF2B5EF4-FFF2-40B4-BE49-F238E27FC236}">
                  <a16:creationId xmlns:a16="http://schemas.microsoft.com/office/drawing/2014/main" id="{86DA3A3F-84AF-4FE8-A816-C365FAE4EB96}"/>
                </a:ext>
              </a:extLst>
            </p:cNvPr>
            <p:cNvSpPr>
              <a:spLocks noChangeArrowheads="1"/>
            </p:cNvSpPr>
            <p:nvPr/>
          </p:nvSpPr>
          <p:spPr bwMode="auto">
            <a:xfrm>
              <a:off x="1173" y="1602"/>
              <a:ext cx="3571" cy="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48">
              <a:extLst>
                <a:ext uri="{FF2B5EF4-FFF2-40B4-BE49-F238E27FC236}">
                  <a16:creationId xmlns:a16="http://schemas.microsoft.com/office/drawing/2014/main" id="{EB12D717-11DB-4E98-BC1C-B41F7060A524}"/>
                </a:ext>
              </a:extLst>
            </p:cNvPr>
            <p:cNvSpPr>
              <a:spLocks noChangeArrowheads="1"/>
            </p:cNvSpPr>
            <p:nvPr/>
          </p:nvSpPr>
          <p:spPr bwMode="auto">
            <a:xfrm>
              <a:off x="1505" y="1951"/>
              <a:ext cx="2995" cy="411"/>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49">
              <a:extLst>
                <a:ext uri="{FF2B5EF4-FFF2-40B4-BE49-F238E27FC236}">
                  <a16:creationId xmlns:a16="http://schemas.microsoft.com/office/drawing/2014/main" id="{52F97820-9622-4949-8862-80EF3AFD2F61}"/>
                </a:ext>
              </a:extLst>
            </p:cNvPr>
            <p:cNvSpPr>
              <a:spLocks noChangeArrowheads="1"/>
            </p:cNvSpPr>
            <p:nvPr/>
          </p:nvSpPr>
          <p:spPr bwMode="auto">
            <a:xfrm>
              <a:off x="1505" y="1951"/>
              <a:ext cx="2995"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Rectangle 50">
              <a:extLst>
                <a:ext uri="{FF2B5EF4-FFF2-40B4-BE49-F238E27FC236}">
                  <a16:creationId xmlns:a16="http://schemas.microsoft.com/office/drawing/2014/main" id="{B15EBF80-80F6-404B-9D35-9F9EFD18FE06}"/>
                </a:ext>
              </a:extLst>
            </p:cNvPr>
            <p:cNvSpPr>
              <a:spLocks noChangeArrowheads="1"/>
            </p:cNvSpPr>
            <p:nvPr/>
          </p:nvSpPr>
          <p:spPr bwMode="auto">
            <a:xfrm>
              <a:off x="1456" y="3079"/>
              <a:ext cx="664" cy="665"/>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51">
              <a:extLst>
                <a:ext uri="{FF2B5EF4-FFF2-40B4-BE49-F238E27FC236}">
                  <a16:creationId xmlns:a16="http://schemas.microsoft.com/office/drawing/2014/main" id="{257DCB57-AA22-4666-9856-2F0D930F93B4}"/>
                </a:ext>
              </a:extLst>
            </p:cNvPr>
            <p:cNvSpPr>
              <a:spLocks noChangeArrowheads="1"/>
            </p:cNvSpPr>
            <p:nvPr/>
          </p:nvSpPr>
          <p:spPr bwMode="auto">
            <a:xfrm>
              <a:off x="2241" y="3079"/>
              <a:ext cx="664" cy="665"/>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52">
              <a:extLst>
                <a:ext uri="{FF2B5EF4-FFF2-40B4-BE49-F238E27FC236}">
                  <a16:creationId xmlns:a16="http://schemas.microsoft.com/office/drawing/2014/main" id="{60583452-B03A-4061-AF5F-E531D8ED9540}"/>
                </a:ext>
              </a:extLst>
            </p:cNvPr>
            <p:cNvSpPr>
              <a:spLocks noChangeArrowheads="1"/>
            </p:cNvSpPr>
            <p:nvPr/>
          </p:nvSpPr>
          <p:spPr bwMode="auto">
            <a:xfrm>
              <a:off x="3003" y="3079"/>
              <a:ext cx="664" cy="665"/>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3">
              <a:extLst>
                <a:ext uri="{FF2B5EF4-FFF2-40B4-BE49-F238E27FC236}">
                  <a16:creationId xmlns:a16="http://schemas.microsoft.com/office/drawing/2014/main" id="{D74E29AA-7913-4FAF-9343-FE6D5B901CC5}"/>
                </a:ext>
              </a:extLst>
            </p:cNvPr>
            <p:cNvSpPr>
              <a:spLocks/>
            </p:cNvSpPr>
            <p:nvPr/>
          </p:nvSpPr>
          <p:spPr bwMode="auto">
            <a:xfrm>
              <a:off x="1814" y="2578"/>
              <a:ext cx="940" cy="218"/>
            </a:xfrm>
            <a:custGeom>
              <a:avLst/>
              <a:gdLst>
                <a:gd name="T0" fmla="*/ 350 w 396"/>
                <a:gd name="T1" fmla="*/ 92 h 92"/>
                <a:gd name="T2" fmla="*/ 46 w 396"/>
                <a:gd name="T3" fmla="*/ 92 h 92"/>
                <a:gd name="T4" fmla="*/ 0 w 396"/>
                <a:gd name="T5" fmla="*/ 46 h 92"/>
                <a:gd name="T6" fmla="*/ 46 w 396"/>
                <a:gd name="T7" fmla="*/ 0 h 92"/>
                <a:gd name="T8" fmla="*/ 350 w 396"/>
                <a:gd name="T9" fmla="*/ 0 h 92"/>
                <a:gd name="T10" fmla="*/ 396 w 396"/>
                <a:gd name="T11" fmla="*/ 46 h 92"/>
                <a:gd name="T12" fmla="*/ 350 w 396"/>
                <a:gd name="T13" fmla="*/ 92 h 92"/>
              </a:gdLst>
              <a:ahLst/>
              <a:cxnLst>
                <a:cxn ang="0">
                  <a:pos x="T0" y="T1"/>
                </a:cxn>
                <a:cxn ang="0">
                  <a:pos x="T2" y="T3"/>
                </a:cxn>
                <a:cxn ang="0">
                  <a:pos x="T4" y="T5"/>
                </a:cxn>
                <a:cxn ang="0">
                  <a:pos x="T6" y="T7"/>
                </a:cxn>
                <a:cxn ang="0">
                  <a:pos x="T8" y="T9"/>
                </a:cxn>
                <a:cxn ang="0">
                  <a:pos x="T10" y="T11"/>
                </a:cxn>
                <a:cxn ang="0">
                  <a:pos x="T12" y="T13"/>
                </a:cxn>
              </a:cxnLst>
              <a:rect l="0" t="0" r="r" b="b"/>
              <a:pathLst>
                <a:path w="396" h="92">
                  <a:moveTo>
                    <a:pt x="350" y="92"/>
                  </a:moveTo>
                  <a:cubicBezTo>
                    <a:pt x="46" y="92"/>
                    <a:pt x="46" y="92"/>
                    <a:pt x="46" y="92"/>
                  </a:cubicBezTo>
                  <a:cubicBezTo>
                    <a:pt x="21" y="92"/>
                    <a:pt x="0" y="71"/>
                    <a:pt x="0" y="46"/>
                  </a:cubicBezTo>
                  <a:cubicBezTo>
                    <a:pt x="0" y="20"/>
                    <a:pt x="21" y="0"/>
                    <a:pt x="46" y="0"/>
                  </a:cubicBezTo>
                  <a:cubicBezTo>
                    <a:pt x="350" y="0"/>
                    <a:pt x="350" y="0"/>
                    <a:pt x="350" y="0"/>
                  </a:cubicBezTo>
                  <a:cubicBezTo>
                    <a:pt x="375" y="0"/>
                    <a:pt x="396" y="20"/>
                    <a:pt x="396" y="46"/>
                  </a:cubicBezTo>
                  <a:cubicBezTo>
                    <a:pt x="396" y="71"/>
                    <a:pt x="375" y="92"/>
                    <a:pt x="350" y="92"/>
                  </a:cubicBez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4">
              <a:extLst>
                <a:ext uri="{FF2B5EF4-FFF2-40B4-BE49-F238E27FC236}">
                  <a16:creationId xmlns:a16="http://schemas.microsoft.com/office/drawing/2014/main" id="{E8C1F481-E612-41D1-B07E-A9BD2CE01A65}"/>
                </a:ext>
              </a:extLst>
            </p:cNvPr>
            <p:cNvSpPr>
              <a:spLocks/>
            </p:cNvSpPr>
            <p:nvPr/>
          </p:nvSpPr>
          <p:spPr bwMode="auto">
            <a:xfrm>
              <a:off x="1807" y="2573"/>
              <a:ext cx="1791" cy="226"/>
            </a:xfrm>
            <a:custGeom>
              <a:avLst/>
              <a:gdLst>
                <a:gd name="T0" fmla="*/ 708 w 755"/>
                <a:gd name="T1" fmla="*/ 94 h 95"/>
                <a:gd name="T2" fmla="*/ 712 w 755"/>
                <a:gd name="T3" fmla="*/ 94 h 95"/>
                <a:gd name="T4" fmla="*/ 717 w 755"/>
                <a:gd name="T5" fmla="*/ 93 h 95"/>
                <a:gd name="T6" fmla="*/ 724 w 755"/>
                <a:gd name="T7" fmla="*/ 91 h 95"/>
                <a:gd name="T8" fmla="*/ 740 w 755"/>
                <a:gd name="T9" fmla="*/ 80 h 95"/>
                <a:gd name="T10" fmla="*/ 753 w 755"/>
                <a:gd name="T11" fmla="*/ 57 h 95"/>
                <a:gd name="T12" fmla="*/ 747 w 755"/>
                <a:gd name="T13" fmla="*/ 25 h 95"/>
                <a:gd name="T14" fmla="*/ 716 w 755"/>
                <a:gd name="T15" fmla="*/ 3 h 95"/>
                <a:gd name="T16" fmla="*/ 693 w 755"/>
                <a:gd name="T17" fmla="*/ 2 h 95"/>
                <a:gd name="T18" fmla="*/ 669 w 755"/>
                <a:gd name="T19" fmla="*/ 2 h 95"/>
                <a:gd name="T20" fmla="*/ 618 w 755"/>
                <a:gd name="T21" fmla="*/ 2 h 95"/>
                <a:gd name="T22" fmla="*/ 49 w 755"/>
                <a:gd name="T23" fmla="*/ 3 h 95"/>
                <a:gd name="T24" fmla="*/ 14 w 755"/>
                <a:gd name="T25" fmla="*/ 20 h 95"/>
                <a:gd name="T26" fmla="*/ 5 w 755"/>
                <a:gd name="T27" fmla="*/ 57 h 95"/>
                <a:gd name="T28" fmla="*/ 28 w 755"/>
                <a:gd name="T29" fmla="*/ 88 h 95"/>
                <a:gd name="T30" fmla="*/ 46 w 755"/>
                <a:gd name="T31" fmla="*/ 93 h 95"/>
                <a:gd name="T32" fmla="*/ 66 w 755"/>
                <a:gd name="T33" fmla="*/ 93 h 95"/>
                <a:gd name="T34" fmla="*/ 217 w 755"/>
                <a:gd name="T35" fmla="*/ 93 h 95"/>
                <a:gd name="T36" fmla="*/ 472 w 755"/>
                <a:gd name="T37" fmla="*/ 93 h 95"/>
                <a:gd name="T38" fmla="*/ 645 w 755"/>
                <a:gd name="T39" fmla="*/ 94 h 95"/>
                <a:gd name="T40" fmla="*/ 691 w 755"/>
                <a:gd name="T41" fmla="*/ 94 h 95"/>
                <a:gd name="T42" fmla="*/ 704 w 755"/>
                <a:gd name="T43" fmla="*/ 94 h 95"/>
                <a:gd name="T44" fmla="*/ 708 w 755"/>
                <a:gd name="T45" fmla="*/ 94 h 95"/>
                <a:gd name="T46" fmla="*/ 704 w 755"/>
                <a:gd name="T47" fmla="*/ 94 h 95"/>
                <a:gd name="T48" fmla="*/ 691 w 755"/>
                <a:gd name="T49" fmla="*/ 94 h 95"/>
                <a:gd name="T50" fmla="*/ 645 w 755"/>
                <a:gd name="T51" fmla="*/ 95 h 95"/>
                <a:gd name="T52" fmla="*/ 472 w 755"/>
                <a:gd name="T53" fmla="*/ 95 h 95"/>
                <a:gd name="T54" fmla="*/ 217 w 755"/>
                <a:gd name="T55" fmla="*/ 95 h 95"/>
                <a:gd name="T56" fmla="*/ 66 w 755"/>
                <a:gd name="T57" fmla="*/ 95 h 95"/>
                <a:gd name="T58" fmla="*/ 46 w 755"/>
                <a:gd name="T59" fmla="*/ 95 h 95"/>
                <a:gd name="T60" fmla="*/ 27 w 755"/>
                <a:gd name="T61" fmla="*/ 89 h 95"/>
                <a:gd name="T62" fmla="*/ 3 w 755"/>
                <a:gd name="T63" fmla="*/ 57 h 95"/>
                <a:gd name="T64" fmla="*/ 12 w 755"/>
                <a:gd name="T65" fmla="*/ 18 h 95"/>
                <a:gd name="T66" fmla="*/ 49 w 755"/>
                <a:gd name="T67" fmla="*/ 1 h 95"/>
                <a:gd name="T68" fmla="*/ 618 w 755"/>
                <a:gd name="T69" fmla="*/ 1 h 95"/>
                <a:gd name="T70" fmla="*/ 669 w 755"/>
                <a:gd name="T71" fmla="*/ 1 h 95"/>
                <a:gd name="T72" fmla="*/ 693 w 755"/>
                <a:gd name="T73" fmla="*/ 1 h 95"/>
                <a:gd name="T74" fmla="*/ 716 w 755"/>
                <a:gd name="T75" fmla="*/ 2 h 95"/>
                <a:gd name="T76" fmla="*/ 748 w 755"/>
                <a:gd name="T77" fmla="*/ 24 h 95"/>
                <a:gd name="T78" fmla="*/ 753 w 755"/>
                <a:gd name="T79" fmla="*/ 57 h 95"/>
                <a:gd name="T80" fmla="*/ 741 w 755"/>
                <a:gd name="T81" fmla="*/ 81 h 95"/>
                <a:gd name="T82" fmla="*/ 724 w 755"/>
                <a:gd name="T83" fmla="*/ 91 h 95"/>
                <a:gd name="T84" fmla="*/ 717 w 755"/>
                <a:gd name="T85" fmla="*/ 93 h 95"/>
                <a:gd name="T86" fmla="*/ 712 w 755"/>
                <a:gd name="T87" fmla="*/ 94 h 95"/>
                <a:gd name="T88" fmla="*/ 708 w 755"/>
                <a:gd name="T89"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5" h="95">
                  <a:moveTo>
                    <a:pt x="708" y="94"/>
                  </a:moveTo>
                  <a:cubicBezTo>
                    <a:pt x="708" y="94"/>
                    <a:pt x="709" y="94"/>
                    <a:pt x="712" y="94"/>
                  </a:cubicBezTo>
                  <a:cubicBezTo>
                    <a:pt x="713" y="94"/>
                    <a:pt x="715" y="93"/>
                    <a:pt x="717" y="93"/>
                  </a:cubicBezTo>
                  <a:cubicBezTo>
                    <a:pt x="719" y="92"/>
                    <a:pt x="721" y="92"/>
                    <a:pt x="724" y="91"/>
                  </a:cubicBezTo>
                  <a:cubicBezTo>
                    <a:pt x="729" y="89"/>
                    <a:pt x="735" y="86"/>
                    <a:pt x="740" y="80"/>
                  </a:cubicBezTo>
                  <a:cubicBezTo>
                    <a:pt x="746" y="75"/>
                    <a:pt x="751" y="67"/>
                    <a:pt x="753" y="57"/>
                  </a:cubicBezTo>
                  <a:cubicBezTo>
                    <a:pt x="755" y="47"/>
                    <a:pt x="754" y="35"/>
                    <a:pt x="747" y="25"/>
                  </a:cubicBezTo>
                  <a:cubicBezTo>
                    <a:pt x="741" y="14"/>
                    <a:pt x="730" y="5"/>
                    <a:pt x="716" y="3"/>
                  </a:cubicBezTo>
                  <a:cubicBezTo>
                    <a:pt x="709" y="2"/>
                    <a:pt x="701" y="2"/>
                    <a:pt x="693" y="2"/>
                  </a:cubicBezTo>
                  <a:cubicBezTo>
                    <a:pt x="686" y="2"/>
                    <a:pt x="678" y="2"/>
                    <a:pt x="669" y="2"/>
                  </a:cubicBezTo>
                  <a:cubicBezTo>
                    <a:pt x="653" y="2"/>
                    <a:pt x="636" y="2"/>
                    <a:pt x="618" y="2"/>
                  </a:cubicBezTo>
                  <a:cubicBezTo>
                    <a:pt x="472" y="2"/>
                    <a:pt x="271" y="2"/>
                    <a:pt x="49" y="3"/>
                  </a:cubicBezTo>
                  <a:cubicBezTo>
                    <a:pt x="36" y="3"/>
                    <a:pt x="22" y="9"/>
                    <a:pt x="14" y="20"/>
                  </a:cubicBezTo>
                  <a:cubicBezTo>
                    <a:pt x="5" y="30"/>
                    <a:pt x="2" y="44"/>
                    <a:pt x="5" y="57"/>
                  </a:cubicBezTo>
                  <a:cubicBezTo>
                    <a:pt x="8" y="70"/>
                    <a:pt x="16" y="81"/>
                    <a:pt x="28" y="88"/>
                  </a:cubicBezTo>
                  <a:cubicBezTo>
                    <a:pt x="33" y="91"/>
                    <a:pt x="40" y="93"/>
                    <a:pt x="46" y="93"/>
                  </a:cubicBezTo>
                  <a:cubicBezTo>
                    <a:pt x="53" y="93"/>
                    <a:pt x="59" y="93"/>
                    <a:pt x="66" y="93"/>
                  </a:cubicBezTo>
                  <a:cubicBezTo>
                    <a:pt x="118" y="93"/>
                    <a:pt x="169" y="93"/>
                    <a:pt x="217" y="93"/>
                  </a:cubicBezTo>
                  <a:cubicBezTo>
                    <a:pt x="313" y="93"/>
                    <a:pt x="400" y="93"/>
                    <a:pt x="472" y="93"/>
                  </a:cubicBezTo>
                  <a:cubicBezTo>
                    <a:pt x="545" y="94"/>
                    <a:pt x="604" y="94"/>
                    <a:pt x="645" y="94"/>
                  </a:cubicBezTo>
                  <a:cubicBezTo>
                    <a:pt x="665" y="94"/>
                    <a:pt x="681" y="94"/>
                    <a:pt x="691" y="94"/>
                  </a:cubicBezTo>
                  <a:cubicBezTo>
                    <a:pt x="697" y="94"/>
                    <a:pt x="701" y="94"/>
                    <a:pt x="704" y="94"/>
                  </a:cubicBezTo>
                  <a:cubicBezTo>
                    <a:pt x="706" y="94"/>
                    <a:pt x="708" y="94"/>
                    <a:pt x="708" y="94"/>
                  </a:cubicBezTo>
                  <a:cubicBezTo>
                    <a:pt x="708" y="94"/>
                    <a:pt x="706" y="94"/>
                    <a:pt x="704" y="94"/>
                  </a:cubicBezTo>
                  <a:cubicBezTo>
                    <a:pt x="701" y="94"/>
                    <a:pt x="697" y="94"/>
                    <a:pt x="691" y="94"/>
                  </a:cubicBezTo>
                  <a:cubicBezTo>
                    <a:pt x="681" y="94"/>
                    <a:pt x="665" y="94"/>
                    <a:pt x="645" y="95"/>
                  </a:cubicBezTo>
                  <a:cubicBezTo>
                    <a:pt x="604" y="95"/>
                    <a:pt x="545" y="95"/>
                    <a:pt x="472" y="95"/>
                  </a:cubicBezTo>
                  <a:cubicBezTo>
                    <a:pt x="400" y="95"/>
                    <a:pt x="313" y="95"/>
                    <a:pt x="217" y="95"/>
                  </a:cubicBezTo>
                  <a:cubicBezTo>
                    <a:pt x="169" y="95"/>
                    <a:pt x="118" y="95"/>
                    <a:pt x="66" y="95"/>
                  </a:cubicBezTo>
                  <a:cubicBezTo>
                    <a:pt x="59" y="95"/>
                    <a:pt x="53" y="95"/>
                    <a:pt x="46" y="95"/>
                  </a:cubicBezTo>
                  <a:cubicBezTo>
                    <a:pt x="39" y="95"/>
                    <a:pt x="33" y="93"/>
                    <a:pt x="27" y="89"/>
                  </a:cubicBezTo>
                  <a:cubicBezTo>
                    <a:pt x="15" y="83"/>
                    <a:pt x="6" y="71"/>
                    <a:pt x="3" y="57"/>
                  </a:cubicBezTo>
                  <a:cubicBezTo>
                    <a:pt x="0" y="44"/>
                    <a:pt x="3" y="29"/>
                    <a:pt x="12" y="18"/>
                  </a:cubicBezTo>
                  <a:cubicBezTo>
                    <a:pt x="21" y="7"/>
                    <a:pt x="35" y="0"/>
                    <a:pt x="49" y="1"/>
                  </a:cubicBezTo>
                  <a:cubicBezTo>
                    <a:pt x="271" y="1"/>
                    <a:pt x="472" y="1"/>
                    <a:pt x="618" y="1"/>
                  </a:cubicBezTo>
                  <a:cubicBezTo>
                    <a:pt x="636" y="1"/>
                    <a:pt x="653" y="1"/>
                    <a:pt x="669" y="1"/>
                  </a:cubicBezTo>
                  <a:cubicBezTo>
                    <a:pt x="678" y="1"/>
                    <a:pt x="686" y="1"/>
                    <a:pt x="693" y="1"/>
                  </a:cubicBezTo>
                  <a:cubicBezTo>
                    <a:pt x="701" y="1"/>
                    <a:pt x="709" y="1"/>
                    <a:pt x="716" y="2"/>
                  </a:cubicBezTo>
                  <a:cubicBezTo>
                    <a:pt x="730" y="4"/>
                    <a:pt x="742" y="14"/>
                    <a:pt x="748" y="24"/>
                  </a:cubicBezTo>
                  <a:cubicBezTo>
                    <a:pt x="754" y="35"/>
                    <a:pt x="755" y="47"/>
                    <a:pt x="753" y="57"/>
                  </a:cubicBezTo>
                  <a:cubicBezTo>
                    <a:pt x="751" y="67"/>
                    <a:pt x="746" y="75"/>
                    <a:pt x="741" y="81"/>
                  </a:cubicBezTo>
                  <a:cubicBezTo>
                    <a:pt x="735" y="86"/>
                    <a:pt x="729" y="90"/>
                    <a:pt x="724" y="91"/>
                  </a:cubicBezTo>
                  <a:cubicBezTo>
                    <a:pt x="721" y="92"/>
                    <a:pt x="719" y="93"/>
                    <a:pt x="717" y="93"/>
                  </a:cubicBezTo>
                  <a:cubicBezTo>
                    <a:pt x="715" y="94"/>
                    <a:pt x="713" y="94"/>
                    <a:pt x="712" y="94"/>
                  </a:cubicBezTo>
                  <a:cubicBezTo>
                    <a:pt x="709" y="94"/>
                    <a:pt x="708" y="94"/>
                    <a:pt x="708" y="9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5">
              <a:extLst>
                <a:ext uri="{FF2B5EF4-FFF2-40B4-BE49-F238E27FC236}">
                  <a16:creationId xmlns:a16="http://schemas.microsoft.com/office/drawing/2014/main" id="{48801775-C476-438F-A80E-B2B883FB653B}"/>
                </a:ext>
              </a:extLst>
            </p:cNvPr>
            <p:cNvSpPr>
              <a:spLocks/>
            </p:cNvSpPr>
            <p:nvPr/>
          </p:nvSpPr>
          <p:spPr bwMode="auto">
            <a:xfrm>
              <a:off x="2514" y="2872"/>
              <a:ext cx="40" cy="60"/>
            </a:xfrm>
            <a:custGeom>
              <a:avLst/>
              <a:gdLst>
                <a:gd name="T0" fmla="*/ 12 w 40"/>
                <a:gd name="T1" fmla="*/ 0 h 60"/>
                <a:gd name="T2" fmla="*/ 19 w 40"/>
                <a:gd name="T3" fmla="*/ 0 h 60"/>
                <a:gd name="T4" fmla="*/ 9 w 40"/>
                <a:gd name="T5" fmla="*/ 53 h 60"/>
                <a:gd name="T6" fmla="*/ 40 w 40"/>
                <a:gd name="T7" fmla="*/ 53 h 60"/>
                <a:gd name="T8" fmla="*/ 38 w 40"/>
                <a:gd name="T9" fmla="*/ 60 h 60"/>
                <a:gd name="T10" fmla="*/ 0 w 40"/>
                <a:gd name="T11" fmla="*/ 60 h 60"/>
                <a:gd name="T12" fmla="*/ 12 w 4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40" h="60">
                  <a:moveTo>
                    <a:pt x="12" y="0"/>
                  </a:moveTo>
                  <a:lnTo>
                    <a:pt x="19" y="0"/>
                  </a:lnTo>
                  <a:lnTo>
                    <a:pt x="9" y="53"/>
                  </a:lnTo>
                  <a:lnTo>
                    <a:pt x="40" y="53"/>
                  </a:lnTo>
                  <a:lnTo>
                    <a:pt x="38" y="60"/>
                  </a:lnTo>
                  <a:lnTo>
                    <a:pt x="0" y="60"/>
                  </a:lnTo>
                  <a:lnTo>
                    <a:pt x="12" y="0"/>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6">
              <a:extLst>
                <a:ext uri="{FF2B5EF4-FFF2-40B4-BE49-F238E27FC236}">
                  <a16:creationId xmlns:a16="http://schemas.microsoft.com/office/drawing/2014/main" id="{3ACA32A1-7901-45C4-9074-793665A0C445}"/>
                </a:ext>
              </a:extLst>
            </p:cNvPr>
            <p:cNvSpPr>
              <a:spLocks noEditPoints="1"/>
            </p:cNvSpPr>
            <p:nvPr/>
          </p:nvSpPr>
          <p:spPr bwMode="auto">
            <a:xfrm>
              <a:off x="2561" y="2887"/>
              <a:ext cx="45" cy="45"/>
            </a:xfrm>
            <a:custGeom>
              <a:avLst/>
              <a:gdLst>
                <a:gd name="T0" fmla="*/ 0 w 19"/>
                <a:gd name="T1" fmla="*/ 11 h 19"/>
                <a:gd name="T2" fmla="*/ 10 w 19"/>
                <a:gd name="T3" fmla="*/ 0 h 19"/>
                <a:gd name="T4" fmla="*/ 19 w 19"/>
                <a:gd name="T5" fmla="*/ 8 h 19"/>
                <a:gd name="T6" fmla="*/ 8 w 19"/>
                <a:gd name="T7" fmla="*/ 19 h 19"/>
                <a:gd name="T8" fmla="*/ 0 w 19"/>
                <a:gd name="T9" fmla="*/ 11 h 19"/>
                <a:gd name="T10" fmla="*/ 16 w 19"/>
                <a:gd name="T11" fmla="*/ 8 h 19"/>
                <a:gd name="T12" fmla="*/ 10 w 19"/>
                <a:gd name="T13" fmla="*/ 3 h 19"/>
                <a:gd name="T14" fmla="*/ 3 w 19"/>
                <a:gd name="T15" fmla="*/ 11 h 19"/>
                <a:gd name="T16" fmla="*/ 8 w 19"/>
                <a:gd name="T17" fmla="*/ 16 h 19"/>
                <a:gd name="T18" fmla="*/ 16 w 19"/>
                <a:gd name="T1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0" y="11"/>
                  </a:moveTo>
                  <a:cubicBezTo>
                    <a:pt x="0" y="5"/>
                    <a:pt x="4" y="0"/>
                    <a:pt x="10" y="0"/>
                  </a:cubicBezTo>
                  <a:cubicBezTo>
                    <a:pt x="16" y="0"/>
                    <a:pt x="19" y="3"/>
                    <a:pt x="19" y="8"/>
                  </a:cubicBezTo>
                  <a:cubicBezTo>
                    <a:pt x="19" y="14"/>
                    <a:pt x="14" y="19"/>
                    <a:pt x="8" y="19"/>
                  </a:cubicBezTo>
                  <a:cubicBezTo>
                    <a:pt x="3" y="19"/>
                    <a:pt x="0" y="16"/>
                    <a:pt x="0" y="11"/>
                  </a:cubicBezTo>
                  <a:close/>
                  <a:moveTo>
                    <a:pt x="16" y="8"/>
                  </a:moveTo>
                  <a:cubicBezTo>
                    <a:pt x="16" y="5"/>
                    <a:pt x="14" y="3"/>
                    <a:pt x="10" y="3"/>
                  </a:cubicBezTo>
                  <a:cubicBezTo>
                    <a:pt x="6" y="3"/>
                    <a:pt x="3" y="6"/>
                    <a:pt x="3" y="11"/>
                  </a:cubicBezTo>
                  <a:cubicBezTo>
                    <a:pt x="3" y="14"/>
                    <a:pt x="5" y="16"/>
                    <a:pt x="8" y="16"/>
                  </a:cubicBezTo>
                  <a:cubicBezTo>
                    <a:pt x="13" y="16"/>
                    <a:pt x="16" y="13"/>
                    <a:pt x="16" y="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7">
              <a:extLst>
                <a:ext uri="{FF2B5EF4-FFF2-40B4-BE49-F238E27FC236}">
                  <a16:creationId xmlns:a16="http://schemas.microsoft.com/office/drawing/2014/main" id="{73B35032-6AEE-42F3-9276-D0CC5A3DDD29}"/>
                </a:ext>
              </a:extLst>
            </p:cNvPr>
            <p:cNvSpPr>
              <a:spLocks noEditPoints="1"/>
            </p:cNvSpPr>
            <p:nvPr/>
          </p:nvSpPr>
          <p:spPr bwMode="auto">
            <a:xfrm>
              <a:off x="2611" y="2887"/>
              <a:ext cx="50" cy="45"/>
            </a:xfrm>
            <a:custGeom>
              <a:avLst/>
              <a:gdLst>
                <a:gd name="T0" fmla="*/ 21 w 21"/>
                <a:gd name="T1" fmla="*/ 0 h 19"/>
                <a:gd name="T2" fmla="*/ 18 w 21"/>
                <a:gd name="T3" fmla="*/ 19 h 19"/>
                <a:gd name="T4" fmla="*/ 15 w 21"/>
                <a:gd name="T5" fmla="*/ 19 h 19"/>
                <a:gd name="T6" fmla="*/ 15 w 21"/>
                <a:gd name="T7" fmla="*/ 16 h 19"/>
                <a:gd name="T8" fmla="*/ 9 w 21"/>
                <a:gd name="T9" fmla="*/ 19 h 19"/>
                <a:gd name="T10" fmla="*/ 0 w 21"/>
                <a:gd name="T11" fmla="*/ 11 h 19"/>
                <a:gd name="T12" fmla="*/ 11 w 21"/>
                <a:gd name="T13" fmla="*/ 0 h 19"/>
                <a:gd name="T14" fmla="*/ 17 w 21"/>
                <a:gd name="T15" fmla="*/ 3 h 19"/>
                <a:gd name="T16" fmla="*/ 18 w 21"/>
                <a:gd name="T17" fmla="*/ 0 h 19"/>
                <a:gd name="T18" fmla="*/ 21 w 21"/>
                <a:gd name="T19" fmla="*/ 0 h 19"/>
                <a:gd name="T20" fmla="*/ 16 w 21"/>
                <a:gd name="T21" fmla="*/ 8 h 19"/>
                <a:gd name="T22" fmla="*/ 11 w 21"/>
                <a:gd name="T23" fmla="*/ 3 h 19"/>
                <a:gd name="T24" fmla="*/ 4 w 21"/>
                <a:gd name="T25" fmla="*/ 11 h 19"/>
                <a:gd name="T26" fmla="*/ 9 w 21"/>
                <a:gd name="T27" fmla="*/ 16 h 19"/>
                <a:gd name="T28" fmla="*/ 16 w 21"/>
                <a:gd name="T2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9">
                  <a:moveTo>
                    <a:pt x="21" y="0"/>
                  </a:moveTo>
                  <a:cubicBezTo>
                    <a:pt x="18" y="19"/>
                    <a:pt x="18" y="19"/>
                    <a:pt x="18" y="19"/>
                  </a:cubicBezTo>
                  <a:cubicBezTo>
                    <a:pt x="15" y="19"/>
                    <a:pt x="15" y="19"/>
                    <a:pt x="15" y="19"/>
                  </a:cubicBezTo>
                  <a:cubicBezTo>
                    <a:pt x="15" y="16"/>
                    <a:pt x="15" y="16"/>
                    <a:pt x="15" y="16"/>
                  </a:cubicBezTo>
                  <a:cubicBezTo>
                    <a:pt x="13" y="18"/>
                    <a:pt x="11" y="19"/>
                    <a:pt x="9" y="19"/>
                  </a:cubicBezTo>
                  <a:cubicBezTo>
                    <a:pt x="4" y="19"/>
                    <a:pt x="0" y="16"/>
                    <a:pt x="0" y="11"/>
                  </a:cubicBezTo>
                  <a:cubicBezTo>
                    <a:pt x="0" y="5"/>
                    <a:pt x="5" y="0"/>
                    <a:pt x="11" y="0"/>
                  </a:cubicBezTo>
                  <a:cubicBezTo>
                    <a:pt x="14" y="0"/>
                    <a:pt x="16" y="1"/>
                    <a:pt x="17" y="3"/>
                  </a:cubicBezTo>
                  <a:cubicBezTo>
                    <a:pt x="18" y="0"/>
                    <a:pt x="18" y="0"/>
                    <a:pt x="18" y="0"/>
                  </a:cubicBezTo>
                  <a:lnTo>
                    <a:pt x="21" y="0"/>
                  </a:lnTo>
                  <a:close/>
                  <a:moveTo>
                    <a:pt x="16" y="8"/>
                  </a:moveTo>
                  <a:cubicBezTo>
                    <a:pt x="16" y="5"/>
                    <a:pt x="14" y="3"/>
                    <a:pt x="11" y="3"/>
                  </a:cubicBezTo>
                  <a:cubicBezTo>
                    <a:pt x="7" y="3"/>
                    <a:pt x="4" y="6"/>
                    <a:pt x="4" y="11"/>
                  </a:cubicBezTo>
                  <a:cubicBezTo>
                    <a:pt x="4" y="14"/>
                    <a:pt x="6" y="16"/>
                    <a:pt x="9" y="16"/>
                  </a:cubicBezTo>
                  <a:cubicBezTo>
                    <a:pt x="13" y="16"/>
                    <a:pt x="16" y="13"/>
                    <a:pt x="16" y="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8">
              <a:extLst>
                <a:ext uri="{FF2B5EF4-FFF2-40B4-BE49-F238E27FC236}">
                  <a16:creationId xmlns:a16="http://schemas.microsoft.com/office/drawing/2014/main" id="{5DBA8A51-EBB9-4191-B158-29904B40A2DB}"/>
                </a:ext>
              </a:extLst>
            </p:cNvPr>
            <p:cNvSpPr>
              <a:spLocks noEditPoints="1"/>
            </p:cNvSpPr>
            <p:nvPr/>
          </p:nvSpPr>
          <p:spPr bwMode="auto">
            <a:xfrm>
              <a:off x="2668" y="2870"/>
              <a:ext cx="52" cy="62"/>
            </a:xfrm>
            <a:custGeom>
              <a:avLst/>
              <a:gdLst>
                <a:gd name="T0" fmla="*/ 22 w 22"/>
                <a:gd name="T1" fmla="*/ 0 h 26"/>
                <a:gd name="T2" fmla="*/ 17 w 22"/>
                <a:gd name="T3" fmla="*/ 26 h 26"/>
                <a:gd name="T4" fmla="*/ 14 w 22"/>
                <a:gd name="T5" fmla="*/ 26 h 26"/>
                <a:gd name="T6" fmla="*/ 15 w 22"/>
                <a:gd name="T7" fmla="*/ 23 h 26"/>
                <a:gd name="T8" fmla="*/ 8 w 22"/>
                <a:gd name="T9" fmla="*/ 26 h 26"/>
                <a:gd name="T10" fmla="*/ 0 w 22"/>
                <a:gd name="T11" fmla="*/ 18 h 26"/>
                <a:gd name="T12" fmla="*/ 10 w 22"/>
                <a:gd name="T13" fmla="*/ 7 h 26"/>
                <a:gd name="T14" fmla="*/ 17 w 22"/>
                <a:gd name="T15" fmla="*/ 10 h 26"/>
                <a:gd name="T16" fmla="*/ 19 w 22"/>
                <a:gd name="T17" fmla="*/ 0 h 26"/>
                <a:gd name="T18" fmla="*/ 22 w 22"/>
                <a:gd name="T19" fmla="*/ 0 h 26"/>
                <a:gd name="T20" fmla="*/ 16 w 22"/>
                <a:gd name="T21" fmla="*/ 15 h 26"/>
                <a:gd name="T22" fmla="*/ 11 w 22"/>
                <a:gd name="T23" fmla="*/ 10 h 26"/>
                <a:gd name="T24" fmla="*/ 3 w 22"/>
                <a:gd name="T25" fmla="*/ 18 h 26"/>
                <a:gd name="T26" fmla="*/ 9 w 22"/>
                <a:gd name="T27" fmla="*/ 23 h 26"/>
                <a:gd name="T28" fmla="*/ 16 w 22"/>
                <a:gd name="T29"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6">
                  <a:moveTo>
                    <a:pt x="22" y="0"/>
                  </a:moveTo>
                  <a:cubicBezTo>
                    <a:pt x="17" y="26"/>
                    <a:pt x="17" y="26"/>
                    <a:pt x="17" y="26"/>
                  </a:cubicBezTo>
                  <a:cubicBezTo>
                    <a:pt x="14" y="26"/>
                    <a:pt x="14" y="26"/>
                    <a:pt x="14" y="26"/>
                  </a:cubicBezTo>
                  <a:cubicBezTo>
                    <a:pt x="15" y="23"/>
                    <a:pt x="15" y="23"/>
                    <a:pt x="15" y="23"/>
                  </a:cubicBezTo>
                  <a:cubicBezTo>
                    <a:pt x="13" y="25"/>
                    <a:pt x="11" y="26"/>
                    <a:pt x="8" y="26"/>
                  </a:cubicBezTo>
                  <a:cubicBezTo>
                    <a:pt x="3" y="26"/>
                    <a:pt x="0" y="23"/>
                    <a:pt x="0" y="18"/>
                  </a:cubicBezTo>
                  <a:cubicBezTo>
                    <a:pt x="0" y="12"/>
                    <a:pt x="4" y="7"/>
                    <a:pt x="10" y="7"/>
                  </a:cubicBezTo>
                  <a:cubicBezTo>
                    <a:pt x="14" y="7"/>
                    <a:pt x="16" y="8"/>
                    <a:pt x="17" y="10"/>
                  </a:cubicBezTo>
                  <a:cubicBezTo>
                    <a:pt x="19" y="0"/>
                    <a:pt x="19" y="0"/>
                    <a:pt x="19" y="0"/>
                  </a:cubicBezTo>
                  <a:lnTo>
                    <a:pt x="22" y="0"/>
                  </a:lnTo>
                  <a:close/>
                  <a:moveTo>
                    <a:pt x="16" y="15"/>
                  </a:moveTo>
                  <a:cubicBezTo>
                    <a:pt x="16" y="12"/>
                    <a:pt x="14" y="10"/>
                    <a:pt x="11" y="10"/>
                  </a:cubicBezTo>
                  <a:cubicBezTo>
                    <a:pt x="6" y="10"/>
                    <a:pt x="3" y="13"/>
                    <a:pt x="3" y="18"/>
                  </a:cubicBezTo>
                  <a:cubicBezTo>
                    <a:pt x="3" y="21"/>
                    <a:pt x="5" y="23"/>
                    <a:pt x="9" y="23"/>
                  </a:cubicBezTo>
                  <a:cubicBezTo>
                    <a:pt x="13" y="23"/>
                    <a:pt x="16" y="20"/>
                    <a:pt x="16" y="1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9">
              <a:extLst>
                <a:ext uri="{FF2B5EF4-FFF2-40B4-BE49-F238E27FC236}">
                  <a16:creationId xmlns:a16="http://schemas.microsoft.com/office/drawing/2014/main" id="{A41F1507-0AD7-4B0A-80F2-1C50985D04A7}"/>
                </a:ext>
              </a:extLst>
            </p:cNvPr>
            <p:cNvSpPr>
              <a:spLocks noEditPoints="1"/>
            </p:cNvSpPr>
            <p:nvPr/>
          </p:nvSpPr>
          <p:spPr bwMode="auto">
            <a:xfrm>
              <a:off x="2725" y="2868"/>
              <a:ext cx="19" cy="64"/>
            </a:xfrm>
            <a:custGeom>
              <a:avLst/>
              <a:gdLst>
                <a:gd name="T0" fmla="*/ 3 w 8"/>
                <a:gd name="T1" fmla="*/ 8 h 27"/>
                <a:gd name="T2" fmla="*/ 7 w 8"/>
                <a:gd name="T3" fmla="*/ 8 h 27"/>
                <a:gd name="T4" fmla="*/ 3 w 8"/>
                <a:gd name="T5" fmla="*/ 27 h 27"/>
                <a:gd name="T6" fmla="*/ 0 w 8"/>
                <a:gd name="T7" fmla="*/ 27 h 27"/>
                <a:gd name="T8" fmla="*/ 3 w 8"/>
                <a:gd name="T9" fmla="*/ 8 h 27"/>
                <a:gd name="T10" fmla="*/ 4 w 8"/>
                <a:gd name="T11" fmla="*/ 3 h 27"/>
                <a:gd name="T12" fmla="*/ 6 w 8"/>
                <a:gd name="T13" fmla="*/ 0 h 27"/>
                <a:gd name="T14" fmla="*/ 8 w 8"/>
                <a:gd name="T15" fmla="*/ 2 h 27"/>
                <a:gd name="T16" fmla="*/ 6 w 8"/>
                <a:gd name="T17" fmla="*/ 5 h 27"/>
                <a:gd name="T18" fmla="*/ 4 w 8"/>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7">
                  <a:moveTo>
                    <a:pt x="3" y="8"/>
                  </a:moveTo>
                  <a:cubicBezTo>
                    <a:pt x="7" y="8"/>
                    <a:pt x="7" y="8"/>
                    <a:pt x="7" y="8"/>
                  </a:cubicBezTo>
                  <a:cubicBezTo>
                    <a:pt x="3" y="27"/>
                    <a:pt x="3" y="27"/>
                    <a:pt x="3" y="27"/>
                  </a:cubicBezTo>
                  <a:cubicBezTo>
                    <a:pt x="0" y="27"/>
                    <a:pt x="0" y="27"/>
                    <a:pt x="0" y="27"/>
                  </a:cubicBezTo>
                  <a:lnTo>
                    <a:pt x="3" y="8"/>
                  </a:lnTo>
                  <a:close/>
                  <a:moveTo>
                    <a:pt x="4" y="3"/>
                  </a:moveTo>
                  <a:cubicBezTo>
                    <a:pt x="4" y="2"/>
                    <a:pt x="5" y="0"/>
                    <a:pt x="6" y="0"/>
                  </a:cubicBezTo>
                  <a:cubicBezTo>
                    <a:pt x="7" y="0"/>
                    <a:pt x="8" y="1"/>
                    <a:pt x="8" y="2"/>
                  </a:cubicBezTo>
                  <a:cubicBezTo>
                    <a:pt x="8" y="4"/>
                    <a:pt x="7" y="5"/>
                    <a:pt x="6" y="5"/>
                  </a:cubicBezTo>
                  <a:cubicBezTo>
                    <a:pt x="5" y="5"/>
                    <a:pt x="4" y="4"/>
                    <a:pt x="4" y="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0">
              <a:extLst>
                <a:ext uri="{FF2B5EF4-FFF2-40B4-BE49-F238E27FC236}">
                  <a16:creationId xmlns:a16="http://schemas.microsoft.com/office/drawing/2014/main" id="{C3FB79B5-A8B5-4BD5-B0B6-D612F3E65402}"/>
                </a:ext>
              </a:extLst>
            </p:cNvPr>
            <p:cNvSpPr>
              <a:spLocks/>
            </p:cNvSpPr>
            <p:nvPr/>
          </p:nvSpPr>
          <p:spPr bwMode="auto">
            <a:xfrm>
              <a:off x="2746" y="2887"/>
              <a:ext cx="48" cy="45"/>
            </a:xfrm>
            <a:custGeom>
              <a:avLst/>
              <a:gdLst>
                <a:gd name="T0" fmla="*/ 20 w 20"/>
                <a:gd name="T1" fmla="*/ 6 h 19"/>
                <a:gd name="T2" fmla="*/ 20 w 20"/>
                <a:gd name="T3" fmla="*/ 8 h 19"/>
                <a:gd name="T4" fmla="*/ 18 w 20"/>
                <a:gd name="T5" fmla="*/ 19 h 19"/>
                <a:gd name="T6" fmla="*/ 14 w 20"/>
                <a:gd name="T7" fmla="*/ 19 h 19"/>
                <a:gd name="T8" fmla="*/ 16 w 20"/>
                <a:gd name="T9" fmla="*/ 8 h 19"/>
                <a:gd name="T10" fmla="*/ 16 w 20"/>
                <a:gd name="T11" fmla="*/ 7 h 19"/>
                <a:gd name="T12" fmla="*/ 12 w 20"/>
                <a:gd name="T13" fmla="*/ 3 h 19"/>
                <a:gd name="T14" fmla="*/ 5 w 20"/>
                <a:gd name="T15" fmla="*/ 9 h 19"/>
                <a:gd name="T16" fmla="*/ 4 w 20"/>
                <a:gd name="T17" fmla="*/ 19 h 19"/>
                <a:gd name="T18" fmla="*/ 0 w 20"/>
                <a:gd name="T19" fmla="*/ 19 h 19"/>
                <a:gd name="T20" fmla="*/ 4 w 20"/>
                <a:gd name="T21" fmla="*/ 0 h 19"/>
                <a:gd name="T22" fmla="*/ 7 w 20"/>
                <a:gd name="T23" fmla="*/ 0 h 19"/>
                <a:gd name="T24" fmla="*/ 7 w 20"/>
                <a:gd name="T25" fmla="*/ 3 h 19"/>
                <a:gd name="T26" fmla="*/ 13 w 20"/>
                <a:gd name="T27" fmla="*/ 0 h 19"/>
                <a:gd name="T28" fmla="*/ 20 w 20"/>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9">
                  <a:moveTo>
                    <a:pt x="20" y="6"/>
                  </a:moveTo>
                  <a:cubicBezTo>
                    <a:pt x="20" y="7"/>
                    <a:pt x="20" y="8"/>
                    <a:pt x="20" y="8"/>
                  </a:cubicBezTo>
                  <a:cubicBezTo>
                    <a:pt x="18" y="19"/>
                    <a:pt x="18" y="19"/>
                    <a:pt x="18" y="19"/>
                  </a:cubicBezTo>
                  <a:cubicBezTo>
                    <a:pt x="14" y="19"/>
                    <a:pt x="14" y="19"/>
                    <a:pt x="14" y="19"/>
                  </a:cubicBezTo>
                  <a:cubicBezTo>
                    <a:pt x="16" y="8"/>
                    <a:pt x="16" y="8"/>
                    <a:pt x="16" y="8"/>
                  </a:cubicBezTo>
                  <a:cubicBezTo>
                    <a:pt x="16" y="8"/>
                    <a:pt x="16" y="7"/>
                    <a:pt x="16" y="7"/>
                  </a:cubicBezTo>
                  <a:cubicBezTo>
                    <a:pt x="16" y="4"/>
                    <a:pt x="15" y="3"/>
                    <a:pt x="12" y="3"/>
                  </a:cubicBezTo>
                  <a:cubicBezTo>
                    <a:pt x="9" y="3"/>
                    <a:pt x="6" y="5"/>
                    <a:pt x="5" y="9"/>
                  </a:cubicBezTo>
                  <a:cubicBezTo>
                    <a:pt x="4" y="19"/>
                    <a:pt x="4" y="19"/>
                    <a:pt x="4" y="19"/>
                  </a:cubicBezTo>
                  <a:cubicBezTo>
                    <a:pt x="0" y="19"/>
                    <a:pt x="0" y="19"/>
                    <a:pt x="0" y="19"/>
                  </a:cubicBezTo>
                  <a:cubicBezTo>
                    <a:pt x="4" y="0"/>
                    <a:pt x="4" y="0"/>
                    <a:pt x="4" y="0"/>
                  </a:cubicBezTo>
                  <a:cubicBezTo>
                    <a:pt x="7" y="0"/>
                    <a:pt x="7" y="0"/>
                    <a:pt x="7" y="0"/>
                  </a:cubicBezTo>
                  <a:cubicBezTo>
                    <a:pt x="7" y="3"/>
                    <a:pt x="7" y="3"/>
                    <a:pt x="7" y="3"/>
                  </a:cubicBezTo>
                  <a:cubicBezTo>
                    <a:pt x="8" y="1"/>
                    <a:pt x="11" y="0"/>
                    <a:pt x="13" y="0"/>
                  </a:cubicBezTo>
                  <a:cubicBezTo>
                    <a:pt x="17" y="0"/>
                    <a:pt x="20" y="2"/>
                    <a:pt x="20" y="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61">
              <a:extLst>
                <a:ext uri="{FF2B5EF4-FFF2-40B4-BE49-F238E27FC236}">
                  <a16:creationId xmlns:a16="http://schemas.microsoft.com/office/drawing/2014/main" id="{6BC3CCFA-EFA8-4186-9635-80F8DED81653}"/>
                </a:ext>
              </a:extLst>
            </p:cNvPr>
            <p:cNvSpPr>
              <a:spLocks noEditPoints="1"/>
            </p:cNvSpPr>
            <p:nvPr/>
          </p:nvSpPr>
          <p:spPr bwMode="auto">
            <a:xfrm>
              <a:off x="2801" y="2887"/>
              <a:ext cx="52" cy="61"/>
            </a:xfrm>
            <a:custGeom>
              <a:avLst/>
              <a:gdLst>
                <a:gd name="T0" fmla="*/ 22 w 22"/>
                <a:gd name="T1" fmla="*/ 0 h 26"/>
                <a:gd name="T2" fmla="*/ 19 w 22"/>
                <a:gd name="T3" fmla="*/ 16 h 26"/>
                <a:gd name="T4" fmla="*/ 8 w 22"/>
                <a:gd name="T5" fmla="*/ 26 h 26"/>
                <a:gd name="T6" fmla="*/ 0 w 22"/>
                <a:gd name="T7" fmla="*/ 23 h 26"/>
                <a:gd name="T8" fmla="*/ 1 w 22"/>
                <a:gd name="T9" fmla="*/ 20 h 26"/>
                <a:gd name="T10" fmla="*/ 8 w 22"/>
                <a:gd name="T11" fmla="*/ 23 h 26"/>
                <a:gd name="T12" fmla="*/ 15 w 22"/>
                <a:gd name="T13" fmla="*/ 17 h 26"/>
                <a:gd name="T14" fmla="*/ 16 w 22"/>
                <a:gd name="T15" fmla="*/ 15 h 26"/>
                <a:gd name="T16" fmla="*/ 9 w 22"/>
                <a:gd name="T17" fmla="*/ 18 h 26"/>
                <a:gd name="T18" fmla="*/ 1 w 22"/>
                <a:gd name="T19" fmla="*/ 10 h 26"/>
                <a:gd name="T20" fmla="*/ 11 w 22"/>
                <a:gd name="T21" fmla="*/ 0 h 26"/>
                <a:gd name="T22" fmla="*/ 18 w 22"/>
                <a:gd name="T23" fmla="*/ 4 h 26"/>
                <a:gd name="T24" fmla="*/ 19 w 22"/>
                <a:gd name="T25" fmla="*/ 0 h 26"/>
                <a:gd name="T26" fmla="*/ 22 w 22"/>
                <a:gd name="T27" fmla="*/ 0 h 26"/>
                <a:gd name="T28" fmla="*/ 17 w 22"/>
                <a:gd name="T29" fmla="*/ 8 h 26"/>
                <a:gd name="T30" fmla="*/ 11 w 22"/>
                <a:gd name="T31" fmla="*/ 3 h 26"/>
                <a:gd name="T32" fmla="*/ 4 w 22"/>
                <a:gd name="T33" fmla="*/ 10 h 26"/>
                <a:gd name="T34" fmla="*/ 10 w 22"/>
                <a:gd name="T35" fmla="*/ 15 h 26"/>
                <a:gd name="T36" fmla="*/ 17 w 22"/>
                <a:gd name="T3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6">
                  <a:moveTo>
                    <a:pt x="22" y="0"/>
                  </a:moveTo>
                  <a:cubicBezTo>
                    <a:pt x="19" y="16"/>
                    <a:pt x="19" y="16"/>
                    <a:pt x="19" y="16"/>
                  </a:cubicBezTo>
                  <a:cubicBezTo>
                    <a:pt x="18" y="23"/>
                    <a:pt x="14" y="26"/>
                    <a:pt x="8" y="26"/>
                  </a:cubicBezTo>
                  <a:cubicBezTo>
                    <a:pt x="4" y="26"/>
                    <a:pt x="1" y="25"/>
                    <a:pt x="0" y="23"/>
                  </a:cubicBezTo>
                  <a:cubicBezTo>
                    <a:pt x="1" y="20"/>
                    <a:pt x="1" y="20"/>
                    <a:pt x="1" y="20"/>
                  </a:cubicBezTo>
                  <a:cubicBezTo>
                    <a:pt x="3" y="22"/>
                    <a:pt x="5" y="23"/>
                    <a:pt x="8" y="23"/>
                  </a:cubicBezTo>
                  <a:cubicBezTo>
                    <a:pt x="12" y="23"/>
                    <a:pt x="15" y="21"/>
                    <a:pt x="15" y="17"/>
                  </a:cubicBezTo>
                  <a:cubicBezTo>
                    <a:pt x="16" y="15"/>
                    <a:pt x="16" y="15"/>
                    <a:pt x="16" y="15"/>
                  </a:cubicBezTo>
                  <a:cubicBezTo>
                    <a:pt x="14" y="17"/>
                    <a:pt x="12" y="18"/>
                    <a:pt x="9" y="18"/>
                  </a:cubicBezTo>
                  <a:cubicBezTo>
                    <a:pt x="4" y="18"/>
                    <a:pt x="1" y="15"/>
                    <a:pt x="1" y="10"/>
                  </a:cubicBezTo>
                  <a:cubicBezTo>
                    <a:pt x="1" y="5"/>
                    <a:pt x="5" y="0"/>
                    <a:pt x="11" y="0"/>
                  </a:cubicBezTo>
                  <a:cubicBezTo>
                    <a:pt x="14" y="0"/>
                    <a:pt x="17" y="1"/>
                    <a:pt x="18" y="4"/>
                  </a:cubicBezTo>
                  <a:cubicBezTo>
                    <a:pt x="19" y="0"/>
                    <a:pt x="19" y="0"/>
                    <a:pt x="19" y="0"/>
                  </a:cubicBezTo>
                  <a:lnTo>
                    <a:pt x="22" y="0"/>
                  </a:lnTo>
                  <a:close/>
                  <a:moveTo>
                    <a:pt x="17" y="8"/>
                  </a:moveTo>
                  <a:cubicBezTo>
                    <a:pt x="17" y="5"/>
                    <a:pt x="15" y="3"/>
                    <a:pt x="11" y="3"/>
                  </a:cubicBezTo>
                  <a:cubicBezTo>
                    <a:pt x="7" y="3"/>
                    <a:pt x="4" y="6"/>
                    <a:pt x="4" y="10"/>
                  </a:cubicBezTo>
                  <a:cubicBezTo>
                    <a:pt x="4" y="13"/>
                    <a:pt x="6" y="15"/>
                    <a:pt x="10" y="15"/>
                  </a:cubicBezTo>
                  <a:cubicBezTo>
                    <a:pt x="14" y="15"/>
                    <a:pt x="17" y="12"/>
                    <a:pt x="17" y="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2">
              <a:extLst>
                <a:ext uri="{FF2B5EF4-FFF2-40B4-BE49-F238E27FC236}">
                  <a16:creationId xmlns:a16="http://schemas.microsoft.com/office/drawing/2014/main" id="{0D9829BA-15F1-40B6-AC7E-932581E7A877}"/>
                </a:ext>
              </a:extLst>
            </p:cNvPr>
            <p:cNvSpPr>
              <a:spLocks/>
            </p:cNvSpPr>
            <p:nvPr/>
          </p:nvSpPr>
          <p:spPr bwMode="auto">
            <a:xfrm>
              <a:off x="2879" y="2920"/>
              <a:ext cx="10" cy="12"/>
            </a:xfrm>
            <a:custGeom>
              <a:avLst/>
              <a:gdLst>
                <a:gd name="T0" fmla="*/ 0 w 4"/>
                <a:gd name="T1" fmla="*/ 3 h 5"/>
                <a:gd name="T2" fmla="*/ 2 w 4"/>
                <a:gd name="T3" fmla="*/ 0 h 5"/>
                <a:gd name="T4" fmla="*/ 4 w 4"/>
                <a:gd name="T5" fmla="*/ 2 h 5"/>
                <a:gd name="T6" fmla="*/ 2 w 4"/>
                <a:gd name="T7" fmla="*/ 5 h 5"/>
                <a:gd name="T8" fmla="*/ 0 w 4"/>
                <a:gd name="T9" fmla="*/ 3 h 5"/>
              </a:gdLst>
              <a:ahLst/>
              <a:cxnLst>
                <a:cxn ang="0">
                  <a:pos x="T0" y="T1"/>
                </a:cxn>
                <a:cxn ang="0">
                  <a:pos x="T2" y="T3"/>
                </a:cxn>
                <a:cxn ang="0">
                  <a:pos x="T4" y="T5"/>
                </a:cxn>
                <a:cxn ang="0">
                  <a:pos x="T6" y="T7"/>
                </a:cxn>
                <a:cxn ang="0">
                  <a:pos x="T8" y="T9"/>
                </a:cxn>
              </a:cxnLst>
              <a:rect l="0" t="0" r="r" b="b"/>
              <a:pathLst>
                <a:path w="4" h="5">
                  <a:moveTo>
                    <a:pt x="0" y="3"/>
                  </a:moveTo>
                  <a:cubicBezTo>
                    <a:pt x="0" y="1"/>
                    <a:pt x="1" y="0"/>
                    <a:pt x="2" y="0"/>
                  </a:cubicBezTo>
                  <a:cubicBezTo>
                    <a:pt x="3" y="0"/>
                    <a:pt x="4" y="1"/>
                    <a:pt x="4" y="2"/>
                  </a:cubicBezTo>
                  <a:cubicBezTo>
                    <a:pt x="4" y="4"/>
                    <a:pt x="3" y="5"/>
                    <a:pt x="2" y="5"/>
                  </a:cubicBezTo>
                  <a:cubicBezTo>
                    <a:pt x="1" y="5"/>
                    <a:pt x="0" y="4"/>
                    <a:pt x="0" y="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3">
              <a:extLst>
                <a:ext uri="{FF2B5EF4-FFF2-40B4-BE49-F238E27FC236}">
                  <a16:creationId xmlns:a16="http://schemas.microsoft.com/office/drawing/2014/main" id="{76C3020A-6938-4E1D-BD11-4F251BE9C576}"/>
                </a:ext>
              </a:extLst>
            </p:cNvPr>
            <p:cNvSpPr>
              <a:spLocks/>
            </p:cNvSpPr>
            <p:nvPr/>
          </p:nvSpPr>
          <p:spPr bwMode="auto">
            <a:xfrm>
              <a:off x="2898" y="2920"/>
              <a:ext cx="10" cy="12"/>
            </a:xfrm>
            <a:custGeom>
              <a:avLst/>
              <a:gdLst>
                <a:gd name="T0" fmla="*/ 0 w 4"/>
                <a:gd name="T1" fmla="*/ 3 h 5"/>
                <a:gd name="T2" fmla="*/ 2 w 4"/>
                <a:gd name="T3" fmla="*/ 0 h 5"/>
                <a:gd name="T4" fmla="*/ 4 w 4"/>
                <a:gd name="T5" fmla="*/ 2 h 5"/>
                <a:gd name="T6" fmla="*/ 2 w 4"/>
                <a:gd name="T7" fmla="*/ 5 h 5"/>
                <a:gd name="T8" fmla="*/ 0 w 4"/>
                <a:gd name="T9" fmla="*/ 3 h 5"/>
              </a:gdLst>
              <a:ahLst/>
              <a:cxnLst>
                <a:cxn ang="0">
                  <a:pos x="T0" y="T1"/>
                </a:cxn>
                <a:cxn ang="0">
                  <a:pos x="T2" y="T3"/>
                </a:cxn>
                <a:cxn ang="0">
                  <a:pos x="T4" y="T5"/>
                </a:cxn>
                <a:cxn ang="0">
                  <a:pos x="T6" y="T7"/>
                </a:cxn>
                <a:cxn ang="0">
                  <a:pos x="T8" y="T9"/>
                </a:cxn>
              </a:cxnLst>
              <a:rect l="0" t="0" r="r" b="b"/>
              <a:pathLst>
                <a:path w="4" h="5">
                  <a:moveTo>
                    <a:pt x="0" y="3"/>
                  </a:moveTo>
                  <a:cubicBezTo>
                    <a:pt x="0" y="1"/>
                    <a:pt x="1" y="0"/>
                    <a:pt x="2" y="0"/>
                  </a:cubicBezTo>
                  <a:cubicBezTo>
                    <a:pt x="3" y="0"/>
                    <a:pt x="4" y="1"/>
                    <a:pt x="4" y="2"/>
                  </a:cubicBezTo>
                  <a:cubicBezTo>
                    <a:pt x="4" y="4"/>
                    <a:pt x="3" y="5"/>
                    <a:pt x="2" y="5"/>
                  </a:cubicBezTo>
                  <a:cubicBezTo>
                    <a:pt x="1" y="5"/>
                    <a:pt x="0" y="4"/>
                    <a:pt x="0" y="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4">
              <a:extLst>
                <a:ext uri="{FF2B5EF4-FFF2-40B4-BE49-F238E27FC236}">
                  <a16:creationId xmlns:a16="http://schemas.microsoft.com/office/drawing/2014/main" id="{62164EF5-BC8F-4C44-9D6F-65DABB73BF60}"/>
                </a:ext>
              </a:extLst>
            </p:cNvPr>
            <p:cNvSpPr>
              <a:spLocks/>
            </p:cNvSpPr>
            <p:nvPr/>
          </p:nvSpPr>
          <p:spPr bwMode="auto">
            <a:xfrm>
              <a:off x="2915" y="2920"/>
              <a:ext cx="12" cy="12"/>
            </a:xfrm>
            <a:custGeom>
              <a:avLst/>
              <a:gdLst>
                <a:gd name="T0" fmla="*/ 0 w 5"/>
                <a:gd name="T1" fmla="*/ 3 h 5"/>
                <a:gd name="T2" fmla="*/ 3 w 5"/>
                <a:gd name="T3" fmla="*/ 0 h 5"/>
                <a:gd name="T4" fmla="*/ 5 w 5"/>
                <a:gd name="T5" fmla="*/ 2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cubicBezTo>
                    <a:pt x="0" y="1"/>
                    <a:pt x="2" y="0"/>
                    <a:pt x="3" y="0"/>
                  </a:cubicBezTo>
                  <a:cubicBezTo>
                    <a:pt x="4" y="0"/>
                    <a:pt x="5" y="1"/>
                    <a:pt x="5" y="2"/>
                  </a:cubicBezTo>
                  <a:cubicBezTo>
                    <a:pt x="5" y="4"/>
                    <a:pt x="4" y="5"/>
                    <a:pt x="3" y="5"/>
                  </a:cubicBezTo>
                  <a:cubicBezTo>
                    <a:pt x="1" y="5"/>
                    <a:pt x="0" y="4"/>
                    <a:pt x="0" y="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65">
              <a:extLst>
                <a:ext uri="{FF2B5EF4-FFF2-40B4-BE49-F238E27FC236}">
                  <a16:creationId xmlns:a16="http://schemas.microsoft.com/office/drawing/2014/main" id="{12A907FA-866F-466C-84AE-D45FF9D6F2F4}"/>
                </a:ext>
              </a:extLst>
            </p:cNvPr>
            <p:cNvSpPr>
              <a:spLocks noChangeArrowheads="1"/>
            </p:cNvSpPr>
            <p:nvPr/>
          </p:nvSpPr>
          <p:spPr bwMode="auto">
            <a:xfrm>
              <a:off x="1259" y="1484"/>
              <a:ext cx="52" cy="52"/>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66">
              <a:extLst>
                <a:ext uri="{FF2B5EF4-FFF2-40B4-BE49-F238E27FC236}">
                  <a16:creationId xmlns:a16="http://schemas.microsoft.com/office/drawing/2014/main" id="{1584EC0D-10FA-4BBB-B3BF-45732DE3EF10}"/>
                </a:ext>
              </a:extLst>
            </p:cNvPr>
            <p:cNvSpPr>
              <a:spLocks noChangeArrowheads="1"/>
            </p:cNvSpPr>
            <p:nvPr/>
          </p:nvSpPr>
          <p:spPr bwMode="auto">
            <a:xfrm>
              <a:off x="1370" y="1484"/>
              <a:ext cx="52" cy="52"/>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67">
              <a:extLst>
                <a:ext uri="{FF2B5EF4-FFF2-40B4-BE49-F238E27FC236}">
                  <a16:creationId xmlns:a16="http://schemas.microsoft.com/office/drawing/2014/main" id="{82F28A99-9E7F-4E82-B340-796555BA8D89}"/>
                </a:ext>
              </a:extLst>
            </p:cNvPr>
            <p:cNvSpPr>
              <a:spLocks noChangeArrowheads="1"/>
            </p:cNvSpPr>
            <p:nvPr/>
          </p:nvSpPr>
          <p:spPr bwMode="auto">
            <a:xfrm>
              <a:off x="1479" y="1484"/>
              <a:ext cx="52" cy="52"/>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68">
              <a:extLst>
                <a:ext uri="{FF2B5EF4-FFF2-40B4-BE49-F238E27FC236}">
                  <a16:creationId xmlns:a16="http://schemas.microsoft.com/office/drawing/2014/main" id="{10165EC6-D3C2-4B7F-8151-8C090DC9A0EE}"/>
                </a:ext>
              </a:extLst>
            </p:cNvPr>
            <p:cNvSpPr>
              <a:spLocks noChangeArrowheads="1"/>
            </p:cNvSpPr>
            <p:nvPr/>
          </p:nvSpPr>
          <p:spPr bwMode="auto">
            <a:xfrm>
              <a:off x="3126" y="1149"/>
              <a:ext cx="2494" cy="2493"/>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9">
              <a:extLst>
                <a:ext uri="{FF2B5EF4-FFF2-40B4-BE49-F238E27FC236}">
                  <a16:creationId xmlns:a16="http://schemas.microsoft.com/office/drawing/2014/main" id="{0E95DA41-85CC-4C72-977D-AE3331CA0072}"/>
                </a:ext>
              </a:extLst>
            </p:cNvPr>
            <p:cNvSpPr>
              <a:spLocks/>
            </p:cNvSpPr>
            <p:nvPr/>
          </p:nvSpPr>
          <p:spPr bwMode="auto">
            <a:xfrm>
              <a:off x="3124" y="1142"/>
              <a:ext cx="2496" cy="2507"/>
            </a:xfrm>
            <a:custGeom>
              <a:avLst/>
              <a:gdLst>
                <a:gd name="T0" fmla="*/ 1051 w 1052"/>
                <a:gd name="T1" fmla="*/ 519 h 1056"/>
                <a:gd name="T2" fmla="*/ 1050 w 1052"/>
                <a:gd name="T3" fmla="*/ 494 h 1056"/>
                <a:gd name="T4" fmla="*/ 1046 w 1052"/>
                <a:gd name="T5" fmla="*/ 454 h 1056"/>
                <a:gd name="T6" fmla="*/ 1014 w 1052"/>
                <a:gd name="T7" fmla="*/ 334 h 1056"/>
                <a:gd name="T8" fmla="*/ 844 w 1052"/>
                <a:gd name="T9" fmla="*/ 110 h 1056"/>
                <a:gd name="T10" fmla="*/ 623 w 1052"/>
                <a:gd name="T11" fmla="*/ 12 h 1056"/>
                <a:gd name="T12" fmla="*/ 418 w 1052"/>
                <a:gd name="T13" fmla="*/ 15 h 1056"/>
                <a:gd name="T14" fmla="*/ 279 w 1052"/>
                <a:gd name="T15" fmla="*/ 65 h 1056"/>
                <a:gd name="T16" fmla="*/ 156 w 1052"/>
                <a:gd name="T17" fmla="*/ 157 h 1056"/>
                <a:gd name="T18" fmla="*/ 61 w 1052"/>
                <a:gd name="T19" fmla="*/ 286 h 1056"/>
                <a:gd name="T20" fmla="*/ 43 w 1052"/>
                <a:gd name="T21" fmla="*/ 324 h 1056"/>
                <a:gd name="T22" fmla="*/ 9 w 1052"/>
                <a:gd name="T23" fmla="*/ 443 h 1056"/>
                <a:gd name="T24" fmla="*/ 9 w 1052"/>
                <a:gd name="T25" fmla="*/ 612 h 1056"/>
                <a:gd name="T26" fmla="*/ 32 w 1052"/>
                <a:gd name="T27" fmla="*/ 703 h 1056"/>
                <a:gd name="T28" fmla="*/ 36 w 1052"/>
                <a:gd name="T29" fmla="*/ 713 h 1056"/>
                <a:gd name="T30" fmla="*/ 52 w 1052"/>
                <a:gd name="T31" fmla="*/ 751 h 1056"/>
                <a:gd name="T32" fmla="*/ 104 w 1052"/>
                <a:gd name="T33" fmla="*/ 838 h 1056"/>
                <a:gd name="T34" fmla="*/ 215 w 1052"/>
                <a:gd name="T35" fmla="*/ 949 h 1056"/>
                <a:gd name="T36" fmla="*/ 348 w 1052"/>
                <a:gd name="T37" fmla="*/ 1021 h 1056"/>
                <a:gd name="T38" fmla="*/ 488 w 1052"/>
                <a:gd name="T39" fmla="*/ 1051 h 1056"/>
                <a:gd name="T40" fmla="*/ 744 w 1052"/>
                <a:gd name="T41" fmla="*/ 1005 h 1056"/>
                <a:gd name="T42" fmla="*/ 977 w 1052"/>
                <a:gd name="T43" fmla="*/ 796 h 1056"/>
                <a:gd name="T44" fmla="*/ 1035 w 1052"/>
                <a:gd name="T45" fmla="*/ 656 h 1056"/>
                <a:gd name="T46" fmla="*/ 1049 w 1052"/>
                <a:gd name="T47" fmla="*/ 580 h 1056"/>
                <a:gd name="T48" fmla="*/ 1051 w 1052"/>
                <a:gd name="T49" fmla="*/ 547 h 1056"/>
                <a:gd name="T50" fmla="*/ 1052 w 1052"/>
                <a:gd name="T51" fmla="*/ 528 h 1056"/>
                <a:gd name="T52" fmla="*/ 1051 w 1052"/>
                <a:gd name="T53" fmla="*/ 547 h 1056"/>
                <a:gd name="T54" fmla="*/ 1049 w 1052"/>
                <a:gd name="T55" fmla="*/ 580 h 1056"/>
                <a:gd name="T56" fmla="*/ 1036 w 1052"/>
                <a:gd name="T57" fmla="*/ 656 h 1056"/>
                <a:gd name="T58" fmla="*/ 978 w 1052"/>
                <a:gd name="T59" fmla="*/ 797 h 1056"/>
                <a:gd name="T60" fmla="*/ 745 w 1052"/>
                <a:gd name="T61" fmla="*/ 1007 h 1056"/>
                <a:gd name="T62" fmla="*/ 488 w 1052"/>
                <a:gd name="T63" fmla="*/ 1052 h 1056"/>
                <a:gd name="T64" fmla="*/ 347 w 1052"/>
                <a:gd name="T65" fmla="*/ 1023 h 1056"/>
                <a:gd name="T66" fmla="*/ 214 w 1052"/>
                <a:gd name="T67" fmla="*/ 951 h 1056"/>
                <a:gd name="T68" fmla="*/ 102 w 1052"/>
                <a:gd name="T69" fmla="*/ 839 h 1056"/>
                <a:gd name="T70" fmla="*/ 50 w 1052"/>
                <a:gd name="T71" fmla="*/ 752 h 1056"/>
                <a:gd name="T72" fmla="*/ 34 w 1052"/>
                <a:gd name="T73" fmla="*/ 714 h 1056"/>
                <a:gd name="T74" fmla="*/ 30 w 1052"/>
                <a:gd name="T75" fmla="*/ 704 h 1056"/>
                <a:gd name="T76" fmla="*/ 7 w 1052"/>
                <a:gd name="T77" fmla="*/ 612 h 1056"/>
                <a:gd name="T78" fmla="*/ 7 w 1052"/>
                <a:gd name="T79" fmla="*/ 443 h 1056"/>
                <a:gd name="T80" fmla="*/ 42 w 1052"/>
                <a:gd name="T81" fmla="*/ 323 h 1056"/>
                <a:gd name="T82" fmla="*/ 59 w 1052"/>
                <a:gd name="T83" fmla="*/ 285 h 1056"/>
                <a:gd name="T84" fmla="*/ 154 w 1052"/>
                <a:gd name="T85" fmla="*/ 156 h 1056"/>
                <a:gd name="T86" fmla="*/ 278 w 1052"/>
                <a:gd name="T87" fmla="*/ 64 h 1056"/>
                <a:gd name="T88" fmla="*/ 417 w 1052"/>
                <a:gd name="T89" fmla="*/ 13 h 1056"/>
                <a:gd name="T90" fmla="*/ 624 w 1052"/>
                <a:gd name="T91" fmla="*/ 11 h 1056"/>
                <a:gd name="T92" fmla="*/ 845 w 1052"/>
                <a:gd name="T93" fmla="*/ 109 h 1056"/>
                <a:gd name="T94" fmla="*/ 1015 w 1052"/>
                <a:gd name="T95" fmla="*/ 333 h 1056"/>
                <a:gd name="T96" fmla="*/ 1047 w 1052"/>
                <a:gd name="T97" fmla="*/ 454 h 1056"/>
                <a:gd name="T98" fmla="*/ 1051 w 1052"/>
                <a:gd name="T99" fmla="*/ 494 h 1056"/>
                <a:gd name="T100" fmla="*/ 1052 w 1052"/>
                <a:gd name="T101" fmla="*/ 51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2" h="1056">
                  <a:moveTo>
                    <a:pt x="1052" y="528"/>
                  </a:moveTo>
                  <a:cubicBezTo>
                    <a:pt x="1052" y="528"/>
                    <a:pt x="1052" y="525"/>
                    <a:pt x="1051" y="519"/>
                  </a:cubicBezTo>
                  <a:cubicBezTo>
                    <a:pt x="1051" y="516"/>
                    <a:pt x="1051" y="513"/>
                    <a:pt x="1051" y="509"/>
                  </a:cubicBezTo>
                  <a:cubicBezTo>
                    <a:pt x="1051" y="505"/>
                    <a:pt x="1051" y="500"/>
                    <a:pt x="1050" y="494"/>
                  </a:cubicBezTo>
                  <a:cubicBezTo>
                    <a:pt x="1050" y="489"/>
                    <a:pt x="1049" y="483"/>
                    <a:pt x="1049" y="476"/>
                  </a:cubicBezTo>
                  <a:cubicBezTo>
                    <a:pt x="1048" y="469"/>
                    <a:pt x="1047" y="462"/>
                    <a:pt x="1046" y="454"/>
                  </a:cubicBezTo>
                  <a:cubicBezTo>
                    <a:pt x="1044" y="438"/>
                    <a:pt x="1040" y="420"/>
                    <a:pt x="1035" y="400"/>
                  </a:cubicBezTo>
                  <a:cubicBezTo>
                    <a:pt x="1030" y="379"/>
                    <a:pt x="1024" y="357"/>
                    <a:pt x="1014" y="334"/>
                  </a:cubicBezTo>
                  <a:cubicBezTo>
                    <a:pt x="1004" y="310"/>
                    <a:pt x="993" y="285"/>
                    <a:pt x="977" y="260"/>
                  </a:cubicBezTo>
                  <a:cubicBezTo>
                    <a:pt x="947" y="209"/>
                    <a:pt x="903" y="156"/>
                    <a:pt x="844" y="110"/>
                  </a:cubicBezTo>
                  <a:cubicBezTo>
                    <a:pt x="815" y="88"/>
                    <a:pt x="781" y="67"/>
                    <a:pt x="744" y="51"/>
                  </a:cubicBezTo>
                  <a:cubicBezTo>
                    <a:pt x="707" y="34"/>
                    <a:pt x="666" y="20"/>
                    <a:pt x="623" y="12"/>
                  </a:cubicBezTo>
                  <a:cubicBezTo>
                    <a:pt x="580" y="4"/>
                    <a:pt x="535" y="1"/>
                    <a:pt x="488" y="5"/>
                  </a:cubicBezTo>
                  <a:cubicBezTo>
                    <a:pt x="465" y="6"/>
                    <a:pt x="441" y="10"/>
                    <a:pt x="418" y="15"/>
                  </a:cubicBezTo>
                  <a:cubicBezTo>
                    <a:pt x="394" y="20"/>
                    <a:pt x="371" y="27"/>
                    <a:pt x="348" y="35"/>
                  </a:cubicBezTo>
                  <a:cubicBezTo>
                    <a:pt x="325" y="43"/>
                    <a:pt x="302" y="53"/>
                    <a:pt x="279" y="65"/>
                  </a:cubicBezTo>
                  <a:cubicBezTo>
                    <a:pt x="257" y="77"/>
                    <a:pt x="236" y="91"/>
                    <a:pt x="215" y="106"/>
                  </a:cubicBezTo>
                  <a:cubicBezTo>
                    <a:pt x="194" y="122"/>
                    <a:pt x="174" y="139"/>
                    <a:pt x="156" y="157"/>
                  </a:cubicBezTo>
                  <a:cubicBezTo>
                    <a:pt x="137" y="176"/>
                    <a:pt x="120" y="196"/>
                    <a:pt x="104" y="218"/>
                  </a:cubicBezTo>
                  <a:cubicBezTo>
                    <a:pt x="88" y="239"/>
                    <a:pt x="74" y="262"/>
                    <a:pt x="61" y="286"/>
                  </a:cubicBezTo>
                  <a:cubicBezTo>
                    <a:pt x="58" y="293"/>
                    <a:pt x="55" y="298"/>
                    <a:pt x="52" y="305"/>
                  </a:cubicBezTo>
                  <a:cubicBezTo>
                    <a:pt x="49" y="311"/>
                    <a:pt x="46" y="317"/>
                    <a:pt x="43" y="324"/>
                  </a:cubicBezTo>
                  <a:cubicBezTo>
                    <a:pt x="38" y="336"/>
                    <a:pt x="33" y="349"/>
                    <a:pt x="29" y="362"/>
                  </a:cubicBezTo>
                  <a:cubicBezTo>
                    <a:pt x="20" y="389"/>
                    <a:pt x="13" y="416"/>
                    <a:pt x="9" y="443"/>
                  </a:cubicBezTo>
                  <a:cubicBezTo>
                    <a:pt x="5" y="471"/>
                    <a:pt x="2" y="499"/>
                    <a:pt x="2" y="528"/>
                  </a:cubicBezTo>
                  <a:cubicBezTo>
                    <a:pt x="2" y="556"/>
                    <a:pt x="5" y="584"/>
                    <a:pt x="9" y="612"/>
                  </a:cubicBezTo>
                  <a:cubicBezTo>
                    <a:pt x="13" y="640"/>
                    <a:pt x="20" y="667"/>
                    <a:pt x="29" y="693"/>
                  </a:cubicBezTo>
                  <a:cubicBezTo>
                    <a:pt x="32" y="703"/>
                    <a:pt x="32" y="703"/>
                    <a:pt x="32" y="703"/>
                  </a:cubicBezTo>
                  <a:cubicBezTo>
                    <a:pt x="34" y="708"/>
                    <a:pt x="34" y="708"/>
                    <a:pt x="34" y="708"/>
                  </a:cubicBezTo>
                  <a:cubicBezTo>
                    <a:pt x="36" y="713"/>
                    <a:pt x="36" y="713"/>
                    <a:pt x="36" y="713"/>
                  </a:cubicBezTo>
                  <a:cubicBezTo>
                    <a:pt x="38" y="719"/>
                    <a:pt x="41" y="726"/>
                    <a:pt x="43" y="732"/>
                  </a:cubicBezTo>
                  <a:cubicBezTo>
                    <a:pt x="46" y="738"/>
                    <a:pt x="49" y="745"/>
                    <a:pt x="52" y="751"/>
                  </a:cubicBezTo>
                  <a:cubicBezTo>
                    <a:pt x="55" y="757"/>
                    <a:pt x="58" y="763"/>
                    <a:pt x="61" y="769"/>
                  </a:cubicBezTo>
                  <a:cubicBezTo>
                    <a:pt x="74" y="793"/>
                    <a:pt x="88" y="816"/>
                    <a:pt x="104" y="838"/>
                  </a:cubicBezTo>
                  <a:cubicBezTo>
                    <a:pt x="120" y="860"/>
                    <a:pt x="137" y="880"/>
                    <a:pt x="156" y="898"/>
                  </a:cubicBezTo>
                  <a:cubicBezTo>
                    <a:pt x="174" y="917"/>
                    <a:pt x="194" y="934"/>
                    <a:pt x="215" y="949"/>
                  </a:cubicBezTo>
                  <a:cubicBezTo>
                    <a:pt x="236" y="965"/>
                    <a:pt x="257" y="978"/>
                    <a:pt x="279" y="990"/>
                  </a:cubicBezTo>
                  <a:cubicBezTo>
                    <a:pt x="302" y="1002"/>
                    <a:pt x="325" y="1012"/>
                    <a:pt x="348" y="1021"/>
                  </a:cubicBezTo>
                  <a:cubicBezTo>
                    <a:pt x="371" y="1029"/>
                    <a:pt x="394" y="1036"/>
                    <a:pt x="418" y="1041"/>
                  </a:cubicBezTo>
                  <a:cubicBezTo>
                    <a:pt x="441" y="1045"/>
                    <a:pt x="465" y="1049"/>
                    <a:pt x="488" y="1051"/>
                  </a:cubicBezTo>
                  <a:cubicBezTo>
                    <a:pt x="535" y="1054"/>
                    <a:pt x="580" y="1051"/>
                    <a:pt x="623" y="1043"/>
                  </a:cubicBezTo>
                  <a:cubicBezTo>
                    <a:pt x="666" y="1035"/>
                    <a:pt x="707" y="1022"/>
                    <a:pt x="744" y="1005"/>
                  </a:cubicBezTo>
                  <a:cubicBezTo>
                    <a:pt x="781" y="988"/>
                    <a:pt x="815" y="968"/>
                    <a:pt x="844" y="945"/>
                  </a:cubicBezTo>
                  <a:cubicBezTo>
                    <a:pt x="904" y="900"/>
                    <a:pt x="947" y="847"/>
                    <a:pt x="977" y="796"/>
                  </a:cubicBezTo>
                  <a:cubicBezTo>
                    <a:pt x="993" y="771"/>
                    <a:pt x="1004" y="746"/>
                    <a:pt x="1014" y="722"/>
                  </a:cubicBezTo>
                  <a:cubicBezTo>
                    <a:pt x="1024" y="699"/>
                    <a:pt x="1030" y="676"/>
                    <a:pt x="1035" y="656"/>
                  </a:cubicBezTo>
                  <a:cubicBezTo>
                    <a:pt x="1040" y="636"/>
                    <a:pt x="1044" y="618"/>
                    <a:pt x="1046" y="602"/>
                  </a:cubicBezTo>
                  <a:cubicBezTo>
                    <a:pt x="1047" y="594"/>
                    <a:pt x="1048" y="586"/>
                    <a:pt x="1049" y="580"/>
                  </a:cubicBezTo>
                  <a:cubicBezTo>
                    <a:pt x="1049" y="573"/>
                    <a:pt x="1050" y="567"/>
                    <a:pt x="1050" y="561"/>
                  </a:cubicBezTo>
                  <a:cubicBezTo>
                    <a:pt x="1051" y="556"/>
                    <a:pt x="1051" y="551"/>
                    <a:pt x="1051" y="547"/>
                  </a:cubicBezTo>
                  <a:cubicBezTo>
                    <a:pt x="1051" y="543"/>
                    <a:pt x="1051" y="539"/>
                    <a:pt x="1051" y="536"/>
                  </a:cubicBezTo>
                  <a:cubicBezTo>
                    <a:pt x="1052" y="531"/>
                    <a:pt x="1052" y="528"/>
                    <a:pt x="1052" y="528"/>
                  </a:cubicBezTo>
                  <a:cubicBezTo>
                    <a:pt x="1052" y="528"/>
                    <a:pt x="1052" y="531"/>
                    <a:pt x="1052" y="536"/>
                  </a:cubicBezTo>
                  <a:cubicBezTo>
                    <a:pt x="1052" y="539"/>
                    <a:pt x="1051" y="543"/>
                    <a:pt x="1051" y="547"/>
                  </a:cubicBezTo>
                  <a:cubicBezTo>
                    <a:pt x="1051" y="551"/>
                    <a:pt x="1051" y="556"/>
                    <a:pt x="1051" y="561"/>
                  </a:cubicBezTo>
                  <a:cubicBezTo>
                    <a:pt x="1050" y="567"/>
                    <a:pt x="1050" y="573"/>
                    <a:pt x="1049" y="580"/>
                  </a:cubicBezTo>
                  <a:cubicBezTo>
                    <a:pt x="1049" y="586"/>
                    <a:pt x="1048" y="594"/>
                    <a:pt x="1047" y="602"/>
                  </a:cubicBezTo>
                  <a:cubicBezTo>
                    <a:pt x="1045" y="618"/>
                    <a:pt x="1041" y="636"/>
                    <a:pt x="1036" y="656"/>
                  </a:cubicBezTo>
                  <a:cubicBezTo>
                    <a:pt x="1031" y="676"/>
                    <a:pt x="1025" y="699"/>
                    <a:pt x="1015" y="722"/>
                  </a:cubicBezTo>
                  <a:cubicBezTo>
                    <a:pt x="1005" y="746"/>
                    <a:pt x="994" y="771"/>
                    <a:pt x="978" y="797"/>
                  </a:cubicBezTo>
                  <a:cubicBezTo>
                    <a:pt x="948" y="848"/>
                    <a:pt x="905" y="901"/>
                    <a:pt x="845" y="946"/>
                  </a:cubicBezTo>
                  <a:cubicBezTo>
                    <a:pt x="815" y="969"/>
                    <a:pt x="782" y="990"/>
                    <a:pt x="745" y="1007"/>
                  </a:cubicBezTo>
                  <a:cubicBezTo>
                    <a:pt x="707" y="1023"/>
                    <a:pt x="667" y="1037"/>
                    <a:pt x="624" y="1045"/>
                  </a:cubicBezTo>
                  <a:cubicBezTo>
                    <a:pt x="580" y="1053"/>
                    <a:pt x="535" y="1056"/>
                    <a:pt x="488" y="1052"/>
                  </a:cubicBezTo>
                  <a:cubicBezTo>
                    <a:pt x="465" y="1051"/>
                    <a:pt x="441" y="1047"/>
                    <a:pt x="417" y="1043"/>
                  </a:cubicBezTo>
                  <a:cubicBezTo>
                    <a:pt x="394" y="1038"/>
                    <a:pt x="370" y="1031"/>
                    <a:pt x="347" y="1023"/>
                  </a:cubicBezTo>
                  <a:cubicBezTo>
                    <a:pt x="324" y="1014"/>
                    <a:pt x="301" y="1004"/>
                    <a:pt x="278" y="992"/>
                  </a:cubicBezTo>
                  <a:cubicBezTo>
                    <a:pt x="256" y="980"/>
                    <a:pt x="234" y="966"/>
                    <a:pt x="214" y="951"/>
                  </a:cubicBezTo>
                  <a:cubicBezTo>
                    <a:pt x="193" y="935"/>
                    <a:pt x="173" y="918"/>
                    <a:pt x="154" y="900"/>
                  </a:cubicBezTo>
                  <a:cubicBezTo>
                    <a:pt x="136" y="881"/>
                    <a:pt x="118" y="861"/>
                    <a:pt x="102" y="839"/>
                  </a:cubicBezTo>
                  <a:cubicBezTo>
                    <a:pt x="86" y="818"/>
                    <a:pt x="72" y="794"/>
                    <a:pt x="59" y="770"/>
                  </a:cubicBezTo>
                  <a:cubicBezTo>
                    <a:pt x="56" y="764"/>
                    <a:pt x="53" y="758"/>
                    <a:pt x="50" y="752"/>
                  </a:cubicBezTo>
                  <a:cubicBezTo>
                    <a:pt x="47" y="745"/>
                    <a:pt x="44" y="739"/>
                    <a:pt x="42" y="733"/>
                  </a:cubicBezTo>
                  <a:cubicBezTo>
                    <a:pt x="39" y="726"/>
                    <a:pt x="36" y="720"/>
                    <a:pt x="34" y="714"/>
                  </a:cubicBezTo>
                  <a:cubicBezTo>
                    <a:pt x="32" y="709"/>
                    <a:pt x="32" y="709"/>
                    <a:pt x="32" y="709"/>
                  </a:cubicBezTo>
                  <a:cubicBezTo>
                    <a:pt x="30" y="704"/>
                    <a:pt x="30" y="704"/>
                    <a:pt x="30" y="704"/>
                  </a:cubicBezTo>
                  <a:cubicBezTo>
                    <a:pt x="27" y="694"/>
                    <a:pt x="27" y="694"/>
                    <a:pt x="27" y="694"/>
                  </a:cubicBezTo>
                  <a:cubicBezTo>
                    <a:pt x="18" y="668"/>
                    <a:pt x="11" y="640"/>
                    <a:pt x="7" y="612"/>
                  </a:cubicBezTo>
                  <a:cubicBezTo>
                    <a:pt x="3" y="585"/>
                    <a:pt x="0" y="556"/>
                    <a:pt x="0" y="528"/>
                  </a:cubicBezTo>
                  <a:cubicBezTo>
                    <a:pt x="0" y="499"/>
                    <a:pt x="3" y="471"/>
                    <a:pt x="7" y="443"/>
                  </a:cubicBezTo>
                  <a:cubicBezTo>
                    <a:pt x="11" y="415"/>
                    <a:pt x="18" y="388"/>
                    <a:pt x="27" y="362"/>
                  </a:cubicBezTo>
                  <a:cubicBezTo>
                    <a:pt x="31" y="348"/>
                    <a:pt x="36" y="336"/>
                    <a:pt x="42" y="323"/>
                  </a:cubicBezTo>
                  <a:cubicBezTo>
                    <a:pt x="44" y="316"/>
                    <a:pt x="47" y="310"/>
                    <a:pt x="50" y="304"/>
                  </a:cubicBezTo>
                  <a:cubicBezTo>
                    <a:pt x="53" y="298"/>
                    <a:pt x="56" y="292"/>
                    <a:pt x="59" y="285"/>
                  </a:cubicBezTo>
                  <a:cubicBezTo>
                    <a:pt x="72" y="261"/>
                    <a:pt x="86" y="238"/>
                    <a:pt x="102" y="216"/>
                  </a:cubicBezTo>
                  <a:cubicBezTo>
                    <a:pt x="118" y="195"/>
                    <a:pt x="136" y="175"/>
                    <a:pt x="154" y="156"/>
                  </a:cubicBezTo>
                  <a:cubicBezTo>
                    <a:pt x="173" y="137"/>
                    <a:pt x="193" y="120"/>
                    <a:pt x="214" y="105"/>
                  </a:cubicBezTo>
                  <a:cubicBezTo>
                    <a:pt x="234" y="89"/>
                    <a:pt x="256" y="76"/>
                    <a:pt x="278" y="64"/>
                  </a:cubicBezTo>
                  <a:cubicBezTo>
                    <a:pt x="301" y="52"/>
                    <a:pt x="324" y="42"/>
                    <a:pt x="347" y="33"/>
                  </a:cubicBezTo>
                  <a:cubicBezTo>
                    <a:pt x="370" y="25"/>
                    <a:pt x="394" y="18"/>
                    <a:pt x="417" y="13"/>
                  </a:cubicBezTo>
                  <a:cubicBezTo>
                    <a:pt x="441" y="8"/>
                    <a:pt x="464" y="5"/>
                    <a:pt x="488" y="3"/>
                  </a:cubicBezTo>
                  <a:cubicBezTo>
                    <a:pt x="535" y="0"/>
                    <a:pt x="580" y="3"/>
                    <a:pt x="624" y="11"/>
                  </a:cubicBezTo>
                  <a:cubicBezTo>
                    <a:pt x="667" y="19"/>
                    <a:pt x="707" y="32"/>
                    <a:pt x="745" y="49"/>
                  </a:cubicBezTo>
                  <a:cubicBezTo>
                    <a:pt x="782" y="66"/>
                    <a:pt x="815" y="86"/>
                    <a:pt x="845" y="109"/>
                  </a:cubicBezTo>
                  <a:cubicBezTo>
                    <a:pt x="904" y="155"/>
                    <a:pt x="948" y="208"/>
                    <a:pt x="978" y="259"/>
                  </a:cubicBezTo>
                  <a:cubicBezTo>
                    <a:pt x="994" y="284"/>
                    <a:pt x="1005" y="310"/>
                    <a:pt x="1015" y="333"/>
                  </a:cubicBezTo>
                  <a:cubicBezTo>
                    <a:pt x="1025" y="357"/>
                    <a:pt x="1031" y="379"/>
                    <a:pt x="1036" y="399"/>
                  </a:cubicBezTo>
                  <a:cubicBezTo>
                    <a:pt x="1041" y="420"/>
                    <a:pt x="1045" y="438"/>
                    <a:pt x="1047" y="454"/>
                  </a:cubicBezTo>
                  <a:cubicBezTo>
                    <a:pt x="1048" y="462"/>
                    <a:pt x="1049" y="469"/>
                    <a:pt x="1049" y="476"/>
                  </a:cubicBezTo>
                  <a:cubicBezTo>
                    <a:pt x="1050" y="483"/>
                    <a:pt x="1050" y="489"/>
                    <a:pt x="1051" y="494"/>
                  </a:cubicBezTo>
                  <a:cubicBezTo>
                    <a:pt x="1051" y="500"/>
                    <a:pt x="1051" y="505"/>
                    <a:pt x="1051" y="509"/>
                  </a:cubicBezTo>
                  <a:cubicBezTo>
                    <a:pt x="1051" y="513"/>
                    <a:pt x="1052" y="516"/>
                    <a:pt x="1052" y="519"/>
                  </a:cubicBezTo>
                  <a:cubicBezTo>
                    <a:pt x="1052" y="525"/>
                    <a:pt x="1052" y="528"/>
                    <a:pt x="1052" y="52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70">
              <a:extLst>
                <a:ext uri="{FF2B5EF4-FFF2-40B4-BE49-F238E27FC236}">
                  <a16:creationId xmlns:a16="http://schemas.microsoft.com/office/drawing/2014/main" id="{030E54C5-818F-4479-87CB-512A66292289}"/>
                </a:ext>
              </a:extLst>
            </p:cNvPr>
            <p:cNvSpPr>
              <a:spLocks/>
            </p:cNvSpPr>
            <p:nvPr/>
          </p:nvSpPr>
          <p:spPr bwMode="auto">
            <a:xfrm>
              <a:off x="3242" y="1239"/>
              <a:ext cx="2262" cy="1935"/>
            </a:xfrm>
            <a:custGeom>
              <a:avLst/>
              <a:gdLst>
                <a:gd name="T0" fmla="*/ 266 w 953"/>
                <a:gd name="T1" fmla="*/ 670 h 815"/>
                <a:gd name="T2" fmla="*/ 189 w 953"/>
                <a:gd name="T3" fmla="*/ 477 h 815"/>
                <a:gd name="T4" fmla="*/ 471 w 953"/>
                <a:gd name="T5" fmla="*/ 195 h 815"/>
                <a:gd name="T6" fmla="*/ 753 w 953"/>
                <a:gd name="T7" fmla="*/ 477 h 815"/>
                <a:gd name="T8" fmla="*/ 670 w 953"/>
                <a:gd name="T9" fmla="*/ 676 h 815"/>
                <a:gd name="T10" fmla="*/ 812 w 953"/>
                <a:gd name="T11" fmla="*/ 815 h 815"/>
                <a:gd name="T12" fmla="*/ 953 w 953"/>
                <a:gd name="T13" fmla="*/ 477 h 815"/>
                <a:gd name="T14" fmla="*/ 476 w 953"/>
                <a:gd name="T15" fmla="*/ 0 h 815"/>
                <a:gd name="T16" fmla="*/ 0 w 953"/>
                <a:gd name="T17" fmla="*/ 477 h 815"/>
                <a:gd name="T18" fmla="*/ 136 w 953"/>
                <a:gd name="T19" fmla="*/ 810 h 815"/>
                <a:gd name="T20" fmla="*/ 266 w 953"/>
                <a:gd name="T21" fmla="*/ 670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3" h="815">
                  <a:moveTo>
                    <a:pt x="266" y="670"/>
                  </a:moveTo>
                  <a:cubicBezTo>
                    <a:pt x="218" y="620"/>
                    <a:pt x="189" y="552"/>
                    <a:pt x="189" y="477"/>
                  </a:cubicBezTo>
                  <a:cubicBezTo>
                    <a:pt x="189" y="321"/>
                    <a:pt x="315" y="195"/>
                    <a:pt x="471" y="195"/>
                  </a:cubicBezTo>
                  <a:cubicBezTo>
                    <a:pt x="627" y="195"/>
                    <a:pt x="753" y="321"/>
                    <a:pt x="753" y="477"/>
                  </a:cubicBezTo>
                  <a:cubicBezTo>
                    <a:pt x="753" y="555"/>
                    <a:pt x="722" y="625"/>
                    <a:pt x="670" y="676"/>
                  </a:cubicBezTo>
                  <a:cubicBezTo>
                    <a:pt x="812" y="815"/>
                    <a:pt x="812" y="815"/>
                    <a:pt x="812" y="815"/>
                  </a:cubicBezTo>
                  <a:cubicBezTo>
                    <a:pt x="899" y="729"/>
                    <a:pt x="953" y="609"/>
                    <a:pt x="953" y="477"/>
                  </a:cubicBezTo>
                  <a:cubicBezTo>
                    <a:pt x="953" y="213"/>
                    <a:pt x="740" y="0"/>
                    <a:pt x="476" y="0"/>
                  </a:cubicBezTo>
                  <a:cubicBezTo>
                    <a:pt x="213" y="0"/>
                    <a:pt x="0" y="213"/>
                    <a:pt x="0" y="477"/>
                  </a:cubicBezTo>
                  <a:cubicBezTo>
                    <a:pt x="0" y="607"/>
                    <a:pt x="52" y="724"/>
                    <a:pt x="136" y="810"/>
                  </a:cubicBezTo>
                  <a:cubicBezTo>
                    <a:pt x="266" y="670"/>
                    <a:pt x="266" y="670"/>
                    <a:pt x="266" y="67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71">
              <a:extLst>
                <a:ext uri="{FF2B5EF4-FFF2-40B4-BE49-F238E27FC236}">
                  <a16:creationId xmlns:a16="http://schemas.microsoft.com/office/drawing/2014/main" id="{1AD619B1-54E2-4A91-B6A1-A450D4A2926F}"/>
                </a:ext>
              </a:extLst>
            </p:cNvPr>
            <p:cNvSpPr>
              <a:spLocks noChangeArrowheads="1"/>
            </p:cNvSpPr>
            <p:nvPr/>
          </p:nvSpPr>
          <p:spPr bwMode="auto">
            <a:xfrm>
              <a:off x="4832" y="2364"/>
              <a:ext cx="672" cy="701"/>
            </a:xfrm>
            <a:prstGeom prst="rect">
              <a:avLst/>
            </a:prstGeom>
            <a:solidFill>
              <a:srgbClr val="2E101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72">
              <a:extLst>
                <a:ext uri="{FF2B5EF4-FFF2-40B4-BE49-F238E27FC236}">
                  <a16:creationId xmlns:a16="http://schemas.microsoft.com/office/drawing/2014/main" id="{DC522C43-1968-4511-BB1B-22C0207FF92C}"/>
                </a:ext>
              </a:extLst>
            </p:cNvPr>
            <p:cNvSpPr>
              <a:spLocks/>
            </p:cNvSpPr>
            <p:nvPr/>
          </p:nvSpPr>
          <p:spPr bwMode="auto">
            <a:xfrm>
              <a:off x="4846" y="1581"/>
              <a:ext cx="658" cy="783"/>
            </a:xfrm>
            <a:custGeom>
              <a:avLst/>
              <a:gdLst>
                <a:gd name="T0" fmla="*/ 142 w 277"/>
                <a:gd name="T1" fmla="*/ 0 h 330"/>
                <a:gd name="T2" fmla="*/ 0 w 277"/>
                <a:gd name="T3" fmla="*/ 139 h 330"/>
                <a:gd name="T4" fmla="*/ 77 w 277"/>
                <a:gd name="T5" fmla="*/ 330 h 330"/>
                <a:gd name="T6" fmla="*/ 277 w 277"/>
                <a:gd name="T7" fmla="*/ 330 h 330"/>
                <a:gd name="T8" fmla="*/ 142 w 277"/>
                <a:gd name="T9" fmla="*/ 0 h 330"/>
              </a:gdLst>
              <a:ahLst/>
              <a:cxnLst>
                <a:cxn ang="0">
                  <a:pos x="T0" y="T1"/>
                </a:cxn>
                <a:cxn ang="0">
                  <a:pos x="T2" y="T3"/>
                </a:cxn>
                <a:cxn ang="0">
                  <a:pos x="T4" y="T5"/>
                </a:cxn>
                <a:cxn ang="0">
                  <a:pos x="T6" y="T7"/>
                </a:cxn>
                <a:cxn ang="0">
                  <a:pos x="T8" y="T9"/>
                </a:cxn>
              </a:cxnLst>
              <a:rect l="0" t="0" r="r" b="b"/>
              <a:pathLst>
                <a:path w="277" h="330">
                  <a:moveTo>
                    <a:pt x="142" y="0"/>
                  </a:moveTo>
                  <a:cubicBezTo>
                    <a:pt x="0" y="139"/>
                    <a:pt x="0" y="139"/>
                    <a:pt x="0" y="139"/>
                  </a:cubicBezTo>
                  <a:cubicBezTo>
                    <a:pt x="47" y="189"/>
                    <a:pt x="77" y="256"/>
                    <a:pt x="77" y="330"/>
                  </a:cubicBezTo>
                  <a:cubicBezTo>
                    <a:pt x="277" y="330"/>
                    <a:pt x="277" y="330"/>
                    <a:pt x="277" y="330"/>
                  </a:cubicBezTo>
                  <a:cubicBezTo>
                    <a:pt x="276" y="202"/>
                    <a:pt x="225" y="85"/>
                    <a:pt x="142" y="0"/>
                  </a:cubicBezTo>
                </a:path>
              </a:pathLst>
            </a:custGeom>
            <a:solidFill>
              <a:srgbClr val="45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73">
              <a:extLst>
                <a:ext uri="{FF2B5EF4-FFF2-40B4-BE49-F238E27FC236}">
                  <a16:creationId xmlns:a16="http://schemas.microsoft.com/office/drawing/2014/main" id="{28CBB853-2403-4214-85CA-B95F1CCF59B0}"/>
                </a:ext>
              </a:extLst>
            </p:cNvPr>
            <p:cNvSpPr>
              <a:spLocks/>
            </p:cNvSpPr>
            <p:nvPr/>
          </p:nvSpPr>
          <p:spPr bwMode="auto">
            <a:xfrm>
              <a:off x="4396" y="1239"/>
              <a:ext cx="785" cy="669"/>
            </a:xfrm>
            <a:custGeom>
              <a:avLst/>
              <a:gdLst>
                <a:gd name="T0" fmla="*/ 1 w 331"/>
                <a:gd name="T1" fmla="*/ 0 h 282"/>
                <a:gd name="T2" fmla="*/ 0 w 331"/>
                <a:gd name="T3" fmla="*/ 189 h 282"/>
                <a:gd name="T4" fmla="*/ 0 w 331"/>
                <a:gd name="T5" fmla="*/ 195 h 282"/>
                <a:gd name="T6" fmla="*/ 189 w 331"/>
                <a:gd name="T7" fmla="*/ 282 h 282"/>
                <a:gd name="T8" fmla="*/ 331 w 331"/>
                <a:gd name="T9" fmla="*/ 143 h 282"/>
                <a:gd name="T10" fmla="*/ 1 w 331"/>
                <a:gd name="T11" fmla="*/ 0 h 282"/>
              </a:gdLst>
              <a:ahLst/>
              <a:cxnLst>
                <a:cxn ang="0">
                  <a:pos x="T0" y="T1"/>
                </a:cxn>
                <a:cxn ang="0">
                  <a:pos x="T2" y="T3"/>
                </a:cxn>
                <a:cxn ang="0">
                  <a:pos x="T4" y="T5"/>
                </a:cxn>
                <a:cxn ang="0">
                  <a:pos x="T6" y="T7"/>
                </a:cxn>
                <a:cxn ang="0">
                  <a:pos x="T8" y="T9"/>
                </a:cxn>
                <a:cxn ang="0">
                  <a:pos x="T10" y="T11"/>
                </a:cxn>
              </a:cxnLst>
              <a:rect l="0" t="0" r="r" b="b"/>
              <a:pathLst>
                <a:path w="331" h="282">
                  <a:moveTo>
                    <a:pt x="1" y="0"/>
                  </a:moveTo>
                  <a:cubicBezTo>
                    <a:pt x="0" y="189"/>
                    <a:pt x="0" y="189"/>
                    <a:pt x="0" y="189"/>
                  </a:cubicBezTo>
                  <a:cubicBezTo>
                    <a:pt x="0" y="191"/>
                    <a:pt x="0" y="193"/>
                    <a:pt x="0" y="195"/>
                  </a:cubicBezTo>
                  <a:cubicBezTo>
                    <a:pt x="75" y="199"/>
                    <a:pt x="141" y="232"/>
                    <a:pt x="189" y="282"/>
                  </a:cubicBezTo>
                  <a:cubicBezTo>
                    <a:pt x="331" y="143"/>
                    <a:pt x="331" y="143"/>
                    <a:pt x="331" y="143"/>
                  </a:cubicBezTo>
                  <a:cubicBezTo>
                    <a:pt x="247" y="57"/>
                    <a:pt x="131" y="3"/>
                    <a:pt x="1" y="0"/>
                  </a:cubicBezTo>
                </a:path>
              </a:pathLst>
            </a:custGeom>
            <a:solidFill>
              <a:srgbClr val="742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74">
              <a:extLst>
                <a:ext uri="{FF2B5EF4-FFF2-40B4-BE49-F238E27FC236}">
                  <a16:creationId xmlns:a16="http://schemas.microsoft.com/office/drawing/2014/main" id="{02F7DB9C-F8B6-4B94-8912-7E1CB6D05A94}"/>
                </a:ext>
              </a:extLst>
            </p:cNvPr>
            <p:cNvSpPr>
              <a:spLocks/>
            </p:cNvSpPr>
            <p:nvPr/>
          </p:nvSpPr>
          <p:spPr bwMode="auto">
            <a:xfrm>
              <a:off x="3553" y="1239"/>
              <a:ext cx="845" cy="681"/>
            </a:xfrm>
            <a:custGeom>
              <a:avLst/>
              <a:gdLst>
                <a:gd name="T0" fmla="*/ 345 w 356"/>
                <a:gd name="T1" fmla="*/ 0 h 287"/>
                <a:gd name="T2" fmla="*/ 0 w 356"/>
                <a:gd name="T3" fmla="*/ 149 h 287"/>
                <a:gd name="T4" fmla="*/ 131 w 356"/>
                <a:gd name="T5" fmla="*/ 287 h 287"/>
                <a:gd name="T6" fmla="*/ 340 w 356"/>
                <a:gd name="T7" fmla="*/ 195 h 287"/>
                <a:gd name="T8" fmla="*/ 355 w 356"/>
                <a:gd name="T9" fmla="*/ 195 h 287"/>
                <a:gd name="T10" fmla="*/ 355 w 356"/>
                <a:gd name="T11" fmla="*/ 189 h 287"/>
                <a:gd name="T12" fmla="*/ 356 w 356"/>
                <a:gd name="T13" fmla="*/ 0 h 287"/>
                <a:gd name="T14" fmla="*/ 345 w 356"/>
                <a:gd name="T15" fmla="*/ 0 h 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6" h="287">
                  <a:moveTo>
                    <a:pt x="345" y="0"/>
                  </a:moveTo>
                  <a:cubicBezTo>
                    <a:pt x="209" y="0"/>
                    <a:pt x="87" y="57"/>
                    <a:pt x="0" y="149"/>
                  </a:cubicBezTo>
                  <a:cubicBezTo>
                    <a:pt x="29" y="179"/>
                    <a:pt x="95" y="249"/>
                    <a:pt x="131" y="287"/>
                  </a:cubicBezTo>
                  <a:cubicBezTo>
                    <a:pt x="183" y="230"/>
                    <a:pt x="257" y="195"/>
                    <a:pt x="340" y="195"/>
                  </a:cubicBezTo>
                  <a:cubicBezTo>
                    <a:pt x="345" y="195"/>
                    <a:pt x="350" y="195"/>
                    <a:pt x="355" y="195"/>
                  </a:cubicBezTo>
                  <a:cubicBezTo>
                    <a:pt x="355" y="189"/>
                    <a:pt x="355" y="189"/>
                    <a:pt x="355" y="189"/>
                  </a:cubicBezTo>
                  <a:cubicBezTo>
                    <a:pt x="355" y="132"/>
                    <a:pt x="356" y="40"/>
                    <a:pt x="356" y="0"/>
                  </a:cubicBezTo>
                  <a:cubicBezTo>
                    <a:pt x="353" y="0"/>
                    <a:pt x="349" y="0"/>
                    <a:pt x="345"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75">
              <a:extLst>
                <a:ext uri="{FF2B5EF4-FFF2-40B4-BE49-F238E27FC236}">
                  <a16:creationId xmlns:a16="http://schemas.microsoft.com/office/drawing/2014/main" id="{B22E1DD6-472C-49D0-83DE-19B70F296A9B}"/>
                </a:ext>
              </a:extLst>
            </p:cNvPr>
            <p:cNvSpPr>
              <a:spLocks/>
            </p:cNvSpPr>
            <p:nvPr/>
          </p:nvSpPr>
          <p:spPr bwMode="auto">
            <a:xfrm>
              <a:off x="4396" y="1239"/>
              <a:ext cx="2" cy="449"/>
            </a:xfrm>
            <a:custGeom>
              <a:avLst/>
              <a:gdLst>
                <a:gd name="T0" fmla="*/ 1 w 1"/>
                <a:gd name="T1" fmla="*/ 0 h 189"/>
                <a:gd name="T2" fmla="*/ 0 w 1"/>
                <a:gd name="T3" fmla="*/ 189 h 189"/>
                <a:gd name="T4" fmla="*/ 1 w 1"/>
                <a:gd name="T5" fmla="*/ 0 h 189"/>
                <a:gd name="T6" fmla="*/ 1 w 1"/>
                <a:gd name="T7" fmla="*/ 0 h 189"/>
              </a:gdLst>
              <a:ahLst/>
              <a:cxnLst>
                <a:cxn ang="0">
                  <a:pos x="T0" y="T1"/>
                </a:cxn>
                <a:cxn ang="0">
                  <a:pos x="T2" y="T3"/>
                </a:cxn>
                <a:cxn ang="0">
                  <a:pos x="T4" y="T5"/>
                </a:cxn>
                <a:cxn ang="0">
                  <a:pos x="T6" y="T7"/>
                </a:cxn>
              </a:cxnLst>
              <a:rect l="0" t="0" r="r" b="b"/>
              <a:pathLst>
                <a:path w="1" h="189">
                  <a:moveTo>
                    <a:pt x="1" y="0"/>
                  </a:moveTo>
                  <a:cubicBezTo>
                    <a:pt x="1" y="40"/>
                    <a:pt x="0" y="132"/>
                    <a:pt x="0" y="189"/>
                  </a:cubicBezTo>
                  <a:cubicBezTo>
                    <a:pt x="1" y="0"/>
                    <a:pt x="1" y="0"/>
                    <a:pt x="1" y="0"/>
                  </a:cubicBezTo>
                  <a:cubicBezTo>
                    <a:pt x="1" y="0"/>
                    <a:pt x="1" y="0"/>
                    <a:pt x="1" y="0"/>
                  </a:cubicBezTo>
                </a:path>
              </a:pathLst>
            </a:custGeom>
            <a:solidFill>
              <a:srgbClr val="511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6">
              <a:extLst>
                <a:ext uri="{FF2B5EF4-FFF2-40B4-BE49-F238E27FC236}">
                  <a16:creationId xmlns:a16="http://schemas.microsoft.com/office/drawing/2014/main" id="{E9340F63-5F33-4E80-A7F9-604F9E7A1FB1}"/>
                </a:ext>
              </a:extLst>
            </p:cNvPr>
            <p:cNvSpPr>
              <a:spLocks/>
            </p:cNvSpPr>
            <p:nvPr/>
          </p:nvSpPr>
          <p:spPr bwMode="auto">
            <a:xfrm>
              <a:off x="3242" y="1593"/>
              <a:ext cx="622" cy="774"/>
            </a:xfrm>
            <a:custGeom>
              <a:avLst/>
              <a:gdLst>
                <a:gd name="T0" fmla="*/ 131 w 262"/>
                <a:gd name="T1" fmla="*/ 0 h 326"/>
                <a:gd name="T2" fmla="*/ 0 w 262"/>
                <a:gd name="T3" fmla="*/ 326 h 326"/>
                <a:gd name="T4" fmla="*/ 59 w 262"/>
                <a:gd name="T5" fmla="*/ 326 h 326"/>
                <a:gd name="T6" fmla="*/ 189 w 262"/>
                <a:gd name="T7" fmla="*/ 326 h 326"/>
                <a:gd name="T8" fmla="*/ 262 w 262"/>
                <a:gd name="T9" fmla="*/ 139 h 326"/>
                <a:gd name="T10" fmla="*/ 131 w 262"/>
                <a:gd name="T11" fmla="*/ 0 h 326"/>
              </a:gdLst>
              <a:ahLst/>
              <a:cxnLst>
                <a:cxn ang="0">
                  <a:pos x="T0" y="T1"/>
                </a:cxn>
                <a:cxn ang="0">
                  <a:pos x="T2" y="T3"/>
                </a:cxn>
                <a:cxn ang="0">
                  <a:pos x="T4" y="T5"/>
                </a:cxn>
                <a:cxn ang="0">
                  <a:pos x="T6" y="T7"/>
                </a:cxn>
                <a:cxn ang="0">
                  <a:pos x="T8" y="T9"/>
                </a:cxn>
                <a:cxn ang="0">
                  <a:pos x="T10" y="T11"/>
                </a:cxn>
              </a:cxnLst>
              <a:rect l="0" t="0" r="r" b="b"/>
              <a:pathLst>
                <a:path w="262" h="326">
                  <a:moveTo>
                    <a:pt x="131" y="0"/>
                  </a:moveTo>
                  <a:cubicBezTo>
                    <a:pt x="50" y="85"/>
                    <a:pt x="0" y="200"/>
                    <a:pt x="0" y="326"/>
                  </a:cubicBezTo>
                  <a:cubicBezTo>
                    <a:pt x="13" y="326"/>
                    <a:pt x="34" y="326"/>
                    <a:pt x="59" y="326"/>
                  </a:cubicBezTo>
                  <a:cubicBezTo>
                    <a:pt x="99" y="326"/>
                    <a:pt x="148" y="326"/>
                    <a:pt x="189" y="326"/>
                  </a:cubicBezTo>
                  <a:cubicBezTo>
                    <a:pt x="190" y="254"/>
                    <a:pt x="217" y="188"/>
                    <a:pt x="262" y="139"/>
                  </a:cubicBezTo>
                  <a:cubicBezTo>
                    <a:pt x="131" y="0"/>
                    <a:pt x="131" y="0"/>
                    <a:pt x="131" y="0"/>
                  </a:cubicBezTo>
                </a:path>
              </a:pathLst>
            </a:custGeom>
            <a:solidFill>
              <a:srgbClr val="D04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Oval 77">
              <a:extLst>
                <a:ext uri="{FF2B5EF4-FFF2-40B4-BE49-F238E27FC236}">
                  <a16:creationId xmlns:a16="http://schemas.microsoft.com/office/drawing/2014/main" id="{5E1D4AFB-1B78-4588-8D3B-42BF0C460DEB}"/>
                </a:ext>
              </a:extLst>
            </p:cNvPr>
            <p:cNvSpPr>
              <a:spLocks noChangeArrowheads="1"/>
            </p:cNvSpPr>
            <p:nvPr/>
          </p:nvSpPr>
          <p:spPr bwMode="auto">
            <a:xfrm>
              <a:off x="4125" y="2134"/>
              <a:ext cx="520" cy="520"/>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8">
              <a:extLst>
                <a:ext uri="{FF2B5EF4-FFF2-40B4-BE49-F238E27FC236}">
                  <a16:creationId xmlns:a16="http://schemas.microsoft.com/office/drawing/2014/main" id="{BCBB896D-D4BE-4431-93FD-A2923E1D9FB7}"/>
                </a:ext>
              </a:extLst>
            </p:cNvPr>
            <p:cNvSpPr>
              <a:spLocks/>
            </p:cNvSpPr>
            <p:nvPr/>
          </p:nvSpPr>
          <p:spPr bwMode="auto">
            <a:xfrm>
              <a:off x="4296" y="2205"/>
              <a:ext cx="1006" cy="269"/>
            </a:xfrm>
            <a:custGeom>
              <a:avLst/>
              <a:gdLst>
                <a:gd name="T0" fmla="*/ 6 w 424"/>
                <a:gd name="T1" fmla="*/ 87 h 113"/>
                <a:gd name="T2" fmla="*/ 6 w 424"/>
                <a:gd name="T3" fmla="*/ 87 h 113"/>
                <a:gd name="T4" fmla="*/ 44 w 424"/>
                <a:gd name="T5" fmla="*/ 108 h 113"/>
                <a:gd name="T6" fmla="*/ 424 w 424"/>
                <a:gd name="T7" fmla="*/ 0 h 113"/>
                <a:gd name="T8" fmla="*/ 32 w 424"/>
                <a:gd name="T9" fmla="*/ 48 h 113"/>
                <a:gd name="T10" fmla="*/ 6 w 424"/>
                <a:gd name="T11" fmla="*/ 87 h 113"/>
              </a:gdLst>
              <a:ahLst/>
              <a:cxnLst>
                <a:cxn ang="0">
                  <a:pos x="T0" y="T1"/>
                </a:cxn>
                <a:cxn ang="0">
                  <a:pos x="T2" y="T3"/>
                </a:cxn>
                <a:cxn ang="0">
                  <a:pos x="T4" y="T5"/>
                </a:cxn>
                <a:cxn ang="0">
                  <a:pos x="T6" y="T7"/>
                </a:cxn>
                <a:cxn ang="0">
                  <a:pos x="T8" y="T9"/>
                </a:cxn>
                <a:cxn ang="0">
                  <a:pos x="T10" y="T11"/>
                </a:cxn>
              </a:cxnLst>
              <a:rect l="0" t="0" r="r" b="b"/>
              <a:pathLst>
                <a:path w="424" h="113">
                  <a:moveTo>
                    <a:pt x="6" y="87"/>
                  </a:moveTo>
                  <a:cubicBezTo>
                    <a:pt x="6" y="87"/>
                    <a:pt x="6" y="87"/>
                    <a:pt x="6" y="87"/>
                  </a:cubicBezTo>
                  <a:cubicBezTo>
                    <a:pt x="10" y="104"/>
                    <a:pt x="27" y="113"/>
                    <a:pt x="44" y="108"/>
                  </a:cubicBezTo>
                  <a:cubicBezTo>
                    <a:pt x="424" y="0"/>
                    <a:pt x="424" y="0"/>
                    <a:pt x="424" y="0"/>
                  </a:cubicBezTo>
                  <a:cubicBezTo>
                    <a:pt x="32" y="48"/>
                    <a:pt x="32" y="48"/>
                    <a:pt x="32" y="48"/>
                  </a:cubicBezTo>
                  <a:cubicBezTo>
                    <a:pt x="13" y="50"/>
                    <a:pt x="0" y="69"/>
                    <a:pt x="6" y="87"/>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9">
              <a:extLst>
                <a:ext uri="{FF2B5EF4-FFF2-40B4-BE49-F238E27FC236}">
                  <a16:creationId xmlns:a16="http://schemas.microsoft.com/office/drawing/2014/main" id="{469D83B7-614D-49F9-8DBD-B8C6ACB28877}"/>
                </a:ext>
              </a:extLst>
            </p:cNvPr>
            <p:cNvSpPr>
              <a:spLocks/>
            </p:cNvSpPr>
            <p:nvPr/>
          </p:nvSpPr>
          <p:spPr bwMode="auto">
            <a:xfrm>
              <a:off x="3904" y="2958"/>
              <a:ext cx="342" cy="251"/>
            </a:xfrm>
            <a:custGeom>
              <a:avLst/>
              <a:gdLst>
                <a:gd name="T0" fmla="*/ 342 w 342"/>
                <a:gd name="T1" fmla="*/ 0 h 251"/>
                <a:gd name="T2" fmla="*/ 292 w 342"/>
                <a:gd name="T3" fmla="*/ 251 h 251"/>
                <a:gd name="T4" fmla="*/ 228 w 342"/>
                <a:gd name="T5" fmla="*/ 251 h 251"/>
                <a:gd name="T6" fmla="*/ 254 w 342"/>
                <a:gd name="T7" fmla="*/ 119 h 251"/>
                <a:gd name="T8" fmla="*/ 169 w 342"/>
                <a:gd name="T9" fmla="*/ 225 h 251"/>
                <a:gd name="T10" fmla="*/ 138 w 342"/>
                <a:gd name="T11" fmla="*/ 225 h 251"/>
                <a:gd name="T12" fmla="*/ 93 w 342"/>
                <a:gd name="T13" fmla="*/ 119 h 251"/>
                <a:gd name="T14" fmla="*/ 67 w 342"/>
                <a:gd name="T15" fmla="*/ 251 h 251"/>
                <a:gd name="T16" fmla="*/ 0 w 342"/>
                <a:gd name="T17" fmla="*/ 251 h 251"/>
                <a:gd name="T18" fmla="*/ 50 w 342"/>
                <a:gd name="T19" fmla="*/ 0 h 251"/>
                <a:gd name="T20" fmla="*/ 110 w 342"/>
                <a:gd name="T21" fmla="*/ 0 h 251"/>
                <a:gd name="T22" fmla="*/ 166 w 342"/>
                <a:gd name="T23" fmla="*/ 145 h 251"/>
                <a:gd name="T24" fmla="*/ 283 w 342"/>
                <a:gd name="T25" fmla="*/ 0 h 251"/>
                <a:gd name="T26" fmla="*/ 342 w 342"/>
                <a:gd name="T2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2" h="251">
                  <a:moveTo>
                    <a:pt x="342" y="0"/>
                  </a:moveTo>
                  <a:lnTo>
                    <a:pt x="292" y="251"/>
                  </a:lnTo>
                  <a:lnTo>
                    <a:pt x="228" y="251"/>
                  </a:lnTo>
                  <a:lnTo>
                    <a:pt x="254" y="119"/>
                  </a:lnTo>
                  <a:lnTo>
                    <a:pt x="169" y="225"/>
                  </a:lnTo>
                  <a:lnTo>
                    <a:pt x="138" y="225"/>
                  </a:lnTo>
                  <a:lnTo>
                    <a:pt x="93" y="119"/>
                  </a:lnTo>
                  <a:lnTo>
                    <a:pt x="67" y="251"/>
                  </a:lnTo>
                  <a:lnTo>
                    <a:pt x="0" y="251"/>
                  </a:lnTo>
                  <a:lnTo>
                    <a:pt x="50" y="0"/>
                  </a:lnTo>
                  <a:lnTo>
                    <a:pt x="110" y="0"/>
                  </a:lnTo>
                  <a:lnTo>
                    <a:pt x="166" y="145"/>
                  </a:lnTo>
                  <a:lnTo>
                    <a:pt x="283" y="0"/>
                  </a:lnTo>
                  <a:lnTo>
                    <a:pt x="342" y="0"/>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0">
              <a:extLst>
                <a:ext uri="{FF2B5EF4-FFF2-40B4-BE49-F238E27FC236}">
                  <a16:creationId xmlns:a16="http://schemas.microsoft.com/office/drawing/2014/main" id="{C6BCCB6F-FE79-406C-A2B6-F12E02DC9758}"/>
                </a:ext>
              </a:extLst>
            </p:cNvPr>
            <p:cNvSpPr>
              <a:spLocks noEditPoints="1"/>
            </p:cNvSpPr>
            <p:nvPr/>
          </p:nvSpPr>
          <p:spPr bwMode="auto">
            <a:xfrm>
              <a:off x="4251" y="3010"/>
              <a:ext cx="239" cy="202"/>
            </a:xfrm>
            <a:custGeom>
              <a:avLst/>
              <a:gdLst>
                <a:gd name="T0" fmla="*/ 101 w 101"/>
                <a:gd name="T1" fmla="*/ 2 h 85"/>
                <a:gd name="T2" fmla="*/ 84 w 101"/>
                <a:gd name="T3" fmla="*/ 84 h 85"/>
                <a:gd name="T4" fmla="*/ 57 w 101"/>
                <a:gd name="T5" fmla="*/ 84 h 85"/>
                <a:gd name="T6" fmla="*/ 59 w 101"/>
                <a:gd name="T7" fmla="*/ 76 h 85"/>
                <a:gd name="T8" fmla="*/ 35 w 101"/>
                <a:gd name="T9" fmla="*/ 85 h 85"/>
                <a:gd name="T10" fmla="*/ 0 w 101"/>
                <a:gd name="T11" fmla="*/ 48 h 85"/>
                <a:gd name="T12" fmla="*/ 45 w 101"/>
                <a:gd name="T13" fmla="*/ 0 h 85"/>
                <a:gd name="T14" fmla="*/ 70 w 101"/>
                <a:gd name="T15" fmla="*/ 11 h 85"/>
                <a:gd name="T16" fmla="*/ 72 w 101"/>
                <a:gd name="T17" fmla="*/ 2 h 85"/>
                <a:gd name="T18" fmla="*/ 101 w 101"/>
                <a:gd name="T19" fmla="*/ 2 h 85"/>
                <a:gd name="T20" fmla="*/ 64 w 101"/>
                <a:gd name="T21" fmla="*/ 39 h 85"/>
                <a:gd name="T22" fmla="*/ 49 w 101"/>
                <a:gd name="T23" fmla="*/ 23 h 85"/>
                <a:gd name="T24" fmla="*/ 29 w 101"/>
                <a:gd name="T25" fmla="*/ 46 h 85"/>
                <a:gd name="T26" fmla="*/ 45 w 101"/>
                <a:gd name="T27" fmla="*/ 62 h 85"/>
                <a:gd name="T28" fmla="*/ 64 w 101"/>
                <a:gd name="T29"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85">
                  <a:moveTo>
                    <a:pt x="101" y="2"/>
                  </a:moveTo>
                  <a:cubicBezTo>
                    <a:pt x="84" y="84"/>
                    <a:pt x="84" y="84"/>
                    <a:pt x="84" y="84"/>
                  </a:cubicBezTo>
                  <a:cubicBezTo>
                    <a:pt x="57" y="84"/>
                    <a:pt x="57" y="84"/>
                    <a:pt x="57" y="84"/>
                  </a:cubicBezTo>
                  <a:cubicBezTo>
                    <a:pt x="59" y="76"/>
                    <a:pt x="59" y="76"/>
                    <a:pt x="59" y="76"/>
                  </a:cubicBezTo>
                  <a:cubicBezTo>
                    <a:pt x="52" y="82"/>
                    <a:pt x="44" y="85"/>
                    <a:pt x="35" y="85"/>
                  </a:cubicBezTo>
                  <a:cubicBezTo>
                    <a:pt x="17" y="85"/>
                    <a:pt x="0" y="72"/>
                    <a:pt x="0" y="48"/>
                  </a:cubicBezTo>
                  <a:cubicBezTo>
                    <a:pt x="0" y="20"/>
                    <a:pt x="20" y="0"/>
                    <a:pt x="45" y="0"/>
                  </a:cubicBezTo>
                  <a:cubicBezTo>
                    <a:pt x="56" y="0"/>
                    <a:pt x="65" y="3"/>
                    <a:pt x="70" y="11"/>
                  </a:cubicBezTo>
                  <a:cubicBezTo>
                    <a:pt x="72" y="2"/>
                    <a:pt x="72" y="2"/>
                    <a:pt x="72" y="2"/>
                  </a:cubicBezTo>
                  <a:lnTo>
                    <a:pt x="101" y="2"/>
                  </a:lnTo>
                  <a:close/>
                  <a:moveTo>
                    <a:pt x="64" y="39"/>
                  </a:moveTo>
                  <a:cubicBezTo>
                    <a:pt x="64" y="29"/>
                    <a:pt x="59" y="23"/>
                    <a:pt x="49" y="23"/>
                  </a:cubicBezTo>
                  <a:cubicBezTo>
                    <a:pt x="37" y="23"/>
                    <a:pt x="29" y="32"/>
                    <a:pt x="29" y="46"/>
                  </a:cubicBezTo>
                  <a:cubicBezTo>
                    <a:pt x="29" y="56"/>
                    <a:pt x="35" y="62"/>
                    <a:pt x="45" y="62"/>
                  </a:cubicBezTo>
                  <a:cubicBezTo>
                    <a:pt x="56" y="62"/>
                    <a:pt x="64" y="53"/>
                    <a:pt x="64" y="39"/>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1">
              <a:extLst>
                <a:ext uri="{FF2B5EF4-FFF2-40B4-BE49-F238E27FC236}">
                  <a16:creationId xmlns:a16="http://schemas.microsoft.com/office/drawing/2014/main" id="{4BD4419F-DA0B-4CF1-A85E-B0C2471AC77A}"/>
                </a:ext>
              </a:extLst>
            </p:cNvPr>
            <p:cNvSpPr>
              <a:spLocks/>
            </p:cNvSpPr>
            <p:nvPr/>
          </p:nvSpPr>
          <p:spPr bwMode="auto">
            <a:xfrm>
              <a:off x="4472" y="3015"/>
              <a:ext cx="263" cy="194"/>
            </a:xfrm>
            <a:custGeom>
              <a:avLst/>
              <a:gdLst>
                <a:gd name="T0" fmla="*/ 170 w 263"/>
                <a:gd name="T1" fmla="*/ 97 h 194"/>
                <a:gd name="T2" fmla="*/ 223 w 263"/>
                <a:gd name="T3" fmla="*/ 194 h 194"/>
                <a:gd name="T4" fmla="*/ 149 w 263"/>
                <a:gd name="T5" fmla="*/ 194 h 194"/>
                <a:gd name="T6" fmla="*/ 123 w 263"/>
                <a:gd name="T7" fmla="*/ 142 h 194"/>
                <a:gd name="T8" fmla="*/ 75 w 263"/>
                <a:gd name="T9" fmla="*/ 194 h 194"/>
                <a:gd name="T10" fmla="*/ 0 w 263"/>
                <a:gd name="T11" fmla="*/ 194 h 194"/>
                <a:gd name="T12" fmla="*/ 97 w 263"/>
                <a:gd name="T13" fmla="*/ 95 h 194"/>
                <a:gd name="T14" fmla="*/ 45 w 263"/>
                <a:gd name="T15" fmla="*/ 0 h 194"/>
                <a:gd name="T16" fmla="*/ 116 w 263"/>
                <a:gd name="T17" fmla="*/ 0 h 194"/>
                <a:gd name="T18" fmla="*/ 142 w 263"/>
                <a:gd name="T19" fmla="*/ 47 h 194"/>
                <a:gd name="T20" fmla="*/ 189 w 263"/>
                <a:gd name="T21" fmla="*/ 0 h 194"/>
                <a:gd name="T22" fmla="*/ 263 w 263"/>
                <a:gd name="T23" fmla="*/ 0 h 194"/>
                <a:gd name="T24" fmla="*/ 170 w 263"/>
                <a:gd name="T25" fmla="*/ 9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3" h="194">
                  <a:moveTo>
                    <a:pt x="170" y="97"/>
                  </a:moveTo>
                  <a:lnTo>
                    <a:pt x="223" y="194"/>
                  </a:lnTo>
                  <a:lnTo>
                    <a:pt x="149" y="194"/>
                  </a:lnTo>
                  <a:lnTo>
                    <a:pt x="123" y="142"/>
                  </a:lnTo>
                  <a:lnTo>
                    <a:pt x="75" y="194"/>
                  </a:lnTo>
                  <a:lnTo>
                    <a:pt x="0" y="194"/>
                  </a:lnTo>
                  <a:lnTo>
                    <a:pt x="97" y="95"/>
                  </a:lnTo>
                  <a:lnTo>
                    <a:pt x="45" y="0"/>
                  </a:lnTo>
                  <a:lnTo>
                    <a:pt x="116" y="0"/>
                  </a:lnTo>
                  <a:lnTo>
                    <a:pt x="142" y="47"/>
                  </a:lnTo>
                  <a:lnTo>
                    <a:pt x="189" y="0"/>
                  </a:lnTo>
                  <a:lnTo>
                    <a:pt x="263" y="0"/>
                  </a:lnTo>
                  <a:lnTo>
                    <a:pt x="170" y="97"/>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82">
              <a:extLst>
                <a:ext uri="{FF2B5EF4-FFF2-40B4-BE49-F238E27FC236}">
                  <a16:creationId xmlns:a16="http://schemas.microsoft.com/office/drawing/2014/main" id="{C9DF615E-FAB4-4213-9EC3-5D86CF7BD35B}"/>
                </a:ext>
              </a:extLst>
            </p:cNvPr>
            <p:cNvSpPr>
              <a:spLocks/>
            </p:cNvSpPr>
            <p:nvPr/>
          </p:nvSpPr>
          <p:spPr bwMode="auto">
            <a:xfrm>
              <a:off x="4714" y="3131"/>
              <a:ext cx="80" cy="81"/>
            </a:xfrm>
            <a:custGeom>
              <a:avLst/>
              <a:gdLst>
                <a:gd name="T0" fmla="*/ 0 w 34"/>
                <a:gd name="T1" fmla="*/ 18 h 34"/>
                <a:gd name="T2" fmla="*/ 18 w 34"/>
                <a:gd name="T3" fmla="*/ 0 h 34"/>
                <a:gd name="T4" fmla="*/ 34 w 34"/>
                <a:gd name="T5" fmla="*/ 16 h 34"/>
                <a:gd name="T6" fmla="*/ 16 w 34"/>
                <a:gd name="T7" fmla="*/ 34 h 34"/>
                <a:gd name="T8" fmla="*/ 0 w 34"/>
                <a:gd name="T9" fmla="*/ 18 h 34"/>
              </a:gdLst>
              <a:ahLst/>
              <a:cxnLst>
                <a:cxn ang="0">
                  <a:pos x="T0" y="T1"/>
                </a:cxn>
                <a:cxn ang="0">
                  <a:pos x="T2" y="T3"/>
                </a:cxn>
                <a:cxn ang="0">
                  <a:pos x="T4" y="T5"/>
                </a:cxn>
                <a:cxn ang="0">
                  <a:pos x="T6" y="T7"/>
                </a:cxn>
                <a:cxn ang="0">
                  <a:pos x="T8" y="T9"/>
                </a:cxn>
              </a:cxnLst>
              <a:rect l="0" t="0" r="r" b="b"/>
              <a:pathLst>
                <a:path w="34" h="34">
                  <a:moveTo>
                    <a:pt x="0" y="18"/>
                  </a:moveTo>
                  <a:cubicBezTo>
                    <a:pt x="0" y="7"/>
                    <a:pt x="8" y="0"/>
                    <a:pt x="18" y="0"/>
                  </a:cubicBezTo>
                  <a:cubicBezTo>
                    <a:pt x="28" y="0"/>
                    <a:pt x="34" y="6"/>
                    <a:pt x="34" y="16"/>
                  </a:cubicBezTo>
                  <a:cubicBezTo>
                    <a:pt x="34" y="27"/>
                    <a:pt x="26" y="34"/>
                    <a:pt x="16" y="34"/>
                  </a:cubicBezTo>
                  <a:cubicBezTo>
                    <a:pt x="6" y="34"/>
                    <a:pt x="0" y="27"/>
                    <a:pt x="0" y="1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3">
              <a:extLst>
                <a:ext uri="{FF2B5EF4-FFF2-40B4-BE49-F238E27FC236}">
                  <a16:creationId xmlns:a16="http://schemas.microsoft.com/office/drawing/2014/main" id="{F0E85980-9FA0-466B-B885-A1032932A9F5}"/>
                </a:ext>
              </a:extLst>
            </p:cNvPr>
            <p:cNvSpPr>
              <a:spLocks/>
            </p:cNvSpPr>
            <p:nvPr/>
          </p:nvSpPr>
          <p:spPr bwMode="auto">
            <a:xfrm>
              <a:off x="4222" y="3257"/>
              <a:ext cx="128" cy="159"/>
            </a:xfrm>
            <a:custGeom>
              <a:avLst/>
              <a:gdLst>
                <a:gd name="T0" fmla="*/ 16 w 54"/>
                <a:gd name="T1" fmla="*/ 59 h 67"/>
                <a:gd name="T2" fmla="*/ 49 w 54"/>
                <a:gd name="T3" fmla="*/ 59 h 67"/>
                <a:gd name="T4" fmla="*/ 47 w 54"/>
                <a:gd name="T5" fmla="*/ 67 h 67"/>
                <a:gd name="T6" fmla="*/ 0 w 54"/>
                <a:gd name="T7" fmla="*/ 67 h 67"/>
                <a:gd name="T8" fmla="*/ 1 w 54"/>
                <a:gd name="T9" fmla="*/ 61 h 67"/>
                <a:gd name="T10" fmla="*/ 33 w 54"/>
                <a:gd name="T11" fmla="*/ 35 h 67"/>
                <a:gd name="T12" fmla="*/ 45 w 54"/>
                <a:gd name="T13" fmla="*/ 18 h 67"/>
                <a:gd name="T14" fmla="*/ 32 w 54"/>
                <a:gd name="T15" fmla="*/ 9 h 67"/>
                <a:gd name="T16" fmla="*/ 15 w 54"/>
                <a:gd name="T17" fmla="*/ 16 h 67"/>
                <a:gd name="T18" fmla="*/ 8 w 54"/>
                <a:gd name="T19" fmla="*/ 10 h 67"/>
                <a:gd name="T20" fmla="*/ 33 w 54"/>
                <a:gd name="T21" fmla="*/ 0 h 67"/>
                <a:gd name="T22" fmla="*/ 54 w 54"/>
                <a:gd name="T23" fmla="*/ 17 h 67"/>
                <a:gd name="T24" fmla="*/ 40 w 54"/>
                <a:gd name="T25" fmla="*/ 40 h 67"/>
                <a:gd name="T26" fmla="*/ 16 w 54"/>
                <a:gd name="T2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7">
                  <a:moveTo>
                    <a:pt x="16" y="59"/>
                  </a:moveTo>
                  <a:cubicBezTo>
                    <a:pt x="49" y="59"/>
                    <a:pt x="49" y="59"/>
                    <a:pt x="49" y="59"/>
                  </a:cubicBezTo>
                  <a:cubicBezTo>
                    <a:pt x="47" y="67"/>
                    <a:pt x="47" y="67"/>
                    <a:pt x="47" y="67"/>
                  </a:cubicBezTo>
                  <a:cubicBezTo>
                    <a:pt x="0" y="67"/>
                    <a:pt x="0" y="67"/>
                    <a:pt x="0" y="67"/>
                  </a:cubicBezTo>
                  <a:cubicBezTo>
                    <a:pt x="1" y="61"/>
                    <a:pt x="1" y="61"/>
                    <a:pt x="1" y="61"/>
                  </a:cubicBezTo>
                  <a:cubicBezTo>
                    <a:pt x="33" y="35"/>
                    <a:pt x="33" y="35"/>
                    <a:pt x="33" y="35"/>
                  </a:cubicBezTo>
                  <a:cubicBezTo>
                    <a:pt x="42" y="28"/>
                    <a:pt x="45" y="24"/>
                    <a:pt x="45" y="18"/>
                  </a:cubicBezTo>
                  <a:cubicBezTo>
                    <a:pt x="45" y="12"/>
                    <a:pt x="41" y="9"/>
                    <a:pt x="32" y="9"/>
                  </a:cubicBezTo>
                  <a:cubicBezTo>
                    <a:pt x="26" y="9"/>
                    <a:pt x="19" y="11"/>
                    <a:pt x="15" y="16"/>
                  </a:cubicBezTo>
                  <a:cubicBezTo>
                    <a:pt x="8" y="10"/>
                    <a:pt x="8" y="10"/>
                    <a:pt x="8" y="10"/>
                  </a:cubicBezTo>
                  <a:cubicBezTo>
                    <a:pt x="14" y="4"/>
                    <a:pt x="23" y="0"/>
                    <a:pt x="33" y="0"/>
                  </a:cubicBezTo>
                  <a:cubicBezTo>
                    <a:pt x="47" y="0"/>
                    <a:pt x="54" y="7"/>
                    <a:pt x="54" y="17"/>
                  </a:cubicBezTo>
                  <a:cubicBezTo>
                    <a:pt x="54" y="25"/>
                    <a:pt x="51" y="31"/>
                    <a:pt x="40" y="40"/>
                  </a:cubicBezTo>
                  <a:lnTo>
                    <a:pt x="16" y="59"/>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84">
              <a:extLst>
                <a:ext uri="{FF2B5EF4-FFF2-40B4-BE49-F238E27FC236}">
                  <a16:creationId xmlns:a16="http://schemas.microsoft.com/office/drawing/2014/main" id="{F43B5D42-1E81-4C30-A028-C66B90D76CC8}"/>
                </a:ext>
              </a:extLst>
            </p:cNvPr>
            <p:cNvSpPr>
              <a:spLocks/>
            </p:cNvSpPr>
            <p:nvPr/>
          </p:nvSpPr>
          <p:spPr bwMode="auto">
            <a:xfrm>
              <a:off x="4353" y="3259"/>
              <a:ext cx="133" cy="159"/>
            </a:xfrm>
            <a:custGeom>
              <a:avLst/>
              <a:gdLst>
                <a:gd name="T0" fmla="*/ 25 w 56"/>
                <a:gd name="T1" fmla="*/ 8 h 67"/>
                <a:gd name="T2" fmla="*/ 20 w 56"/>
                <a:gd name="T3" fmla="*/ 27 h 67"/>
                <a:gd name="T4" fmla="*/ 26 w 56"/>
                <a:gd name="T5" fmla="*/ 27 h 67"/>
                <a:gd name="T6" fmla="*/ 51 w 56"/>
                <a:gd name="T7" fmla="*/ 44 h 67"/>
                <a:gd name="T8" fmla="*/ 23 w 56"/>
                <a:gd name="T9" fmla="*/ 67 h 67"/>
                <a:gd name="T10" fmla="*/ 0 w 56"/>
                <a:gd name="T11" fmla="*/ 59 h 67"/>
                <a:gd name="T12" fmla="*/ 5 w 56"/>
                <a:gd name="T13" fmla="*/ 52 h 67"/>
                <a:gd name="T14" fmla="*/ 23 w 56"/>
                <a:gd name="T15" fmla="*/ 59 h 67"/>
                <a:gd name="T16" fmla="*/ 41 w 56"/>
                <a:gd name="T17" fmla="*/ 45 h 67"/>
                <a:gd name="T18" fmla="*/ 25 w 56"/>
                <a:gd name="T19" fmla="*/ 35 h 67"/>
                <a:gd name="T20" fmla="*/ 9 w 56"/>
                <a:gd name="T21" fmla="*/ 35 h 67"/>
                <a:gd name="T22" fmla="*/ 19 w 56"/>
                <a:gd name="T23" fmla="*/ 0 h 67"/>
                <a:gd name="T24" fmla="*/ 56 w 56"/>
                <a:gd name="T25" fmla="*/ 0 h 67"/>
                <a:gd name="T26" fmla="*/ 55 w 56"/>
                <a:gd name="T27" fmla="*/ 8 h 67"/>
                <a:gd name="T28" fmla="*/ 25 w 56"/>
                <a:gd name="T29" fmla="*/ 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67">
                  <a:moveTo>
                    <a:pt x="25" y="8"/>
                  </a:moveTo>
                  <a:cubicBezTo>
                    <a:pt x="20" y="27"/>
                    <a:pt x="20" y="27"/>
                    <a:pt x="20" y="27"/>
                  </a:cubicBezTo>
                  <a:cubicBezTo>
                    <a:pt x="26" y="27"/>
                    <a:pt x="26" y="27"/>
                    <a:pt x="26" y="27"/>
                  </a:cubicBezTo>
                  <a:cubicBezTo>
                    <a:pt x="43" y="27"/>
                    <a:pt x="51" y="34"/>
                    <a:pt x="51" y="44"/>
                  </a:cubicBezTo>
                  <a:cubicBezTo>
                    <a:pt x="51" y="58"/>
                    <a:pt x="40" y="67"/>
                    <a:pt x="23" y="67"/>
                  </a:cubicBezTo>
                  <a:cubicBezTo>
                    <a:pt x="13" y="67"/>
                    <a:pt x="4" y="64"/>
                    <a:pt x="0" y="59"/>
                  </a:cubicBezTo>
                  <a:cubicBezTo>
                    <a:pt x="5" y="52"/>
                    <a:pt x="5" y="52"/>
                    <a:pt x="5" y="52"/>
                  </a:cubicBezTo>
                  <a:cubicBezTo>
                    <a:pt x="8" y="56"/>
                    <a:pt x="15" y="59"/>
                    <a:pt x="23" y="59"/>
                  </a:cubicBezTo>
                  <a:cubicBezTo>
                    <a:pt x="35" y="59"/>
                    <a:pt x="41" y="54"/>
                    <a:pt x="41" y="45"/>
                  </a:cubicBezTo>
                  <a:cubicBezTo>
                    <a:pt x="41" y="39"/>
                    <a:pt x="37" y="35"/>
                    <a:pt x="25" y="35"/>
                  </a:cubicBezTo>
                  <a:cubicBezTo>
                    <a:pt x="9" y="35"/>
                    <a:pt x="9" y="35"/>
                    <a:pt x="9" y="35"/>
                  </a:cubicBezTo>
                  <a:cubicBezTo>
                    <a:pt x="19" y="0"/>
                    <a:pt x="19" y="0"/>
                    <a:pt x="19" y="0"/>
                  </a:cubicBezTo>
                  <a:cubicBezTo>
                    <a:pt x="56" y="0"/>
                    <a:pt x="56" y="0"/>
                    <a:pt x="56" y="0"/>
                  </a:cubicBezTo>
                  <a:cubicBezTo>
                    <a:pt x="55" y="8"/>
                    <a:pt x="55" y="8"/>
                    <a:pt x="55" y="8"/>
                  </a:cubicBezTo>
                  <a:lnTo>
                    <a:pt x="25" y="8"/>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85">
              <a:extLst>
                <a:ext uri="{FF2B5EF4-FFF2-40B4-BE49-F238E27FC236}">
                  <a16:creationId xmlns:a16="http://schemas.microsoft.com/office/drawing/2014/main" id="{2FF96420-D0CD-4B89-BFFE-66C600006E12}"/>
                </a:ext>
              </a:extLst>
            </p:cNvPr>
            <p:cNvSpPr>
              <a:spLocks noEditPoints="1"/>
            </p:cNvSpPr>
            <p:nvPr/>
          </p:nvSpPr>
          <p:spPr bwMode="auto">
            <a:xfrm>
              <a:off x="4495" y="3257"/>
              <a:ext cx="133" cy="161"/>
            </a:xfrm>
            <a:custGeom>
              <a:avLst/>
              <a:gdLst>
                <a:gd name="T0" fmla="*/ 0 w 56"/>
                <a:gd name="T1" fmla="*/ 44 h 68"/>
                <a:gd name="T2" fmla="*/ 34 w 56"/>
                <a:gd name="T3" fmla="*/ 0 h 68"/>
                <a:gd name="T4" fmla="*/ 56 w 56"/>
                <a:gd name="T5" fmla="*/ 25 h 68"/>
                <a:gd name="T6" fmla="*/ 23 w 56"/>
                <a:gd name="T7" fmla="*/ 68 h 68"/>
                <a:gd name="T8" fmla="*/ 0 w 56"/>
                <a:gd name="T9" fmla="*/ 44 h 68"/>
                <a:gd name="T10" fmla="*/ 47 w 56"/>
                <a:gd name="T11" fmla="*/ 25 h 68"/>
                <a:gd name="T12" fmla="*/ 33 w 56"/>
                <a:gd name="T13" fmla="*/ 9 h 68"/>
                <a:gd name="T14" fmla="*/ 10 w 56"/>
                <a:gd name="T15" fmla="*/ 44 h 68"/>
                <a:gd name="T16" fmla="*/ 23 w 56"/>
                <a:gd name="T17" fmla="*/ 60 h 68"/>
                <a:gd name="T18" fmla="*/ 47 w 56"/>
                <a:gd name="T19"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8">
                  <a:moveTo>
                    <a:pt x="0" y="44"/>
                  </a:moveTo>
                  <a:cubicBezTo>
                    <a:pt x="0" y="21"/>
                    <a:pt x="13" y="0"/>
                    <a:pt x="34" y="0"/>
                  </a:cubicBezTo>
                  <a:cubicBezTo>
                    <a:pt x="48" y="0"/>
                    <a:pt x="56" y="9"/>
                    <a:pt x="56" y="25"/>
                  </a:cubicBezTo>
                  <a:cubicBezTo>
                    <a:pt x="56" y="48"/>
                    <a:pt x="43" y="68"/>
                    <a:pt x="23" y="68"/>
                  </a:cubicBezTo>
                  <a:cubicBezTo>
                    <a:pt x="9" y="68"/>
                    <a:pt x="0" y="59"/>
                    <a:pt x="0" y="44"/>
                  </a:cubicBezTo>
                  <a:close/>
                  <a:moveTo>
                    <a:pt x="47" y="25"/>
                  </a:moveTo>
                  <a:cubicBezTo>
                    <a:pt x="47" y="14"/>
                    <a:pt x="42" y="9"/>
                    <a:pt x="33" y="9"/>
                  </a:cubicBezTo>
                  <a:cubicBezTo>
                    <a:pt x="18" y="9"/>
                    <a:pt x="10" y="28"/>
                    <a:pt x="10" y="44"/>
                  </a:cubicBezTo>
                  <a:cubicBezTo>
                    <a:pt x="10" y="54"/>
                    <a:pt x="15" y="60"/>
                    <a:pt x="23" y="60"/>
                  </a:cubicBezTo>
                  <a:cubicBezTo>
                    <a:pt x="38" y="60"/>
                    <a:pt x="47" y="40"/>
                    <a:pt x="47" y="2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6">
              <a:extLst>
                <a:ext uri="{FF2B5EF4-FFF2-40B4-BE49-F238E27FC236}">
                  <a16:creationId xmlns:a16="http://schemas.microsoft.com/office/drawing/2014/main" id="{7A575BD3-926A-452B-8468-83E142ADCE0A}"/>
                </a:ext>
              </a:extLst>
            </p:cNvPr>
            <p:cNvSpPr>
              <a:spLocks/>
            </p:cNvSpPr>
            <p:nvPr/>
          </p:nvSpPr>
          <p:spPr bwMode="auto">
            <a:xfrm>
              <a:off x="5732" y="4855"/>
              <a:ext cx="144" cy="175"/>
            </a:xfrm>
            <a:custGeom>
              <a:avLst/>
              <a:gdLst>
                <a:gd name="T0" fmla="*/ 0 w 144"/>
                <a:gd name="T1" fmla="*/ 111 h 175"/>
                <a:gd name="T2" fmla="*/ 40 w 144"/>
                <a:gd name="T3" fmla="*/ 175 h 175"/>
                <a:gd name="T4" fmla="*/ 144 w 144"/>
                <a:gd name="T5" fmla="*/ 57 h 175"/>
                <a:gd name="T6" fmla="*/ 90 w 144"/>
                <a:gd name="T7" fmla="*/ 0 h 175"/>
                <a:gd name="T8" fmla="*/ 0 w 144"/>
                <a:gd name="T9" fmla="*/ 111 h 175"/>
              </a:gdLst>
              <a:ahLst/>
              <a:cxnLst>
                <a:cxn ang="0">
                  <a:pos x="T0" y="T1"/>
                </a:cxn>
                <a:cxn ang="0">
                  <a:pos x="T2" y="T3"/>
                </a:cxn>
                <a:cxn ang="0">
                  <a:pos x="T4" y="T5"/>
                </a:cxn>
                <a:cxn ang="0">
                  <a:pos x="T6" y="T7"/>
                </a:cxn>
                <a:cxn ang="0">
                  <a:pos x="T8" y="T9"/>
                </a:cxn>
              </a:cxnLst>
              <a:rect l="0" t="0" r="r" b="b"/>
              <a:pathLst>
                <a:path w="144" h="175">
                  <a:moveTo>
                    <a:pt x="0" y="111"/>
                  </a:moveTo>
                  <a:lnTo>
                    <a:pt x="40" y="175"/>
                  </a:lnTo>
                  <a:lnTo>
                    <a:pt x="144" y="57"/>
                  </a:lnTo>
                  <a:lnTo>
                    <a:pt x="90" y="0"/>
                  </a:lnTo>
                  <a:lnTo>
                    <a:pt x="0" y="111"/>
                  </a:ln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7">
              <a:extLst>
                <a:ext uri="{FF2B5EF4-FFF2-40B4-BE49-F238E27FC236}">
                  <a16:creationId xmlns:a16="http://schemas.microsoft.com/office/drawing/2014/main" id="{620EE5ED-B206-4C3A-9D73-23B7FB65F278}"/>
                </a:ext>
              </a:extLst>
            </p:cNvPr>
            <p:cNvSpPr>
              <a:spLocks/>
            </p:cNvSpPr>
            <p:nvPr/>
          </p:nvSpPr>
          <p:spPr bwMode="auto">
            <a:xfrm>
              <a:off x="5732" y="4855"/>
              <a:ext cx="144" cy="175"/>
            </a:xfrm>
            <a:custGeom>
              <a:avLst/>
              <a:gdLst>
                <a:gd name="T0" fmla="*/ 0 w 144"/>
                <a:gd name="T1" fmla="*/ 111 h 175"/>
                <a:gd name="T2" fmla="*/ 40 w 144"/>
                <a:gd name="T3" fmla="*/ 175 h 175"/>
                <a:gd name="T4" fmla="*/ 144 w 144"/>
                <a:gd name="T5" fmla="*/ 57 h 175"/>
                <a:gd name="T6" fmla="*/ 90 w 144"/>
                <a:gd name="T7" fmla="*/ 0 h 175"/>
                <a:gd name="T8" fmla="*/ 0 w 144"/>
                <a:gd name="T9" fmla="*/ 111 h 175"/>
              </a:gdLst>
              <a:ahLst/>
              <a:cxnLst>
                <a:cxn ang="0">
                  <a:pos x="T0" y="T1"/>
                </a:cxn>
                <a:cxn ang="0">
                  <a:pos x="T2" y="T3"/>
                </a:cxn>
                <a:cxn ang="0">
                  <a:pos x="T4" y="T5"/>
                </a:cxn>
                <a:cxn ang="0">
                  <a:pos x="T6" y="T7"/>
                </a:cxn>
                <a:cxn ang="0">
                  <a:pos x="T8" y="T9"/>
                </a:cxn>
              </a:cxnLst>
              <a:rect l="0" t="0" r="r" b="b"/>
              <a:pathLst>
                <a:path w="144" h="175">
                  <a:moveTo>
                    <a:pt x="0" y="111"/>
                  </a:moveTo>
                  <a:lnTo>
                    <a:pt x="40" y="175"/>
                  </a:lnTo>
                  <a:lnTo>
                    <a:pt x="144" y="57"/>
                  </a:lnTo>
                  <a:lnTo>
                    <a:pt x="90" y="0"/>
                  </a:lnTo>
                  <a:lnTo>
                    <a:pt x="0" y="1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8">
              <a:extLst>
                <a:ext uri="{FF2B5EF4-FFF2-40B4-BE49-F238E27FC236}">
                  <a16:creationId xmlns:a16="http://schemas.microsoft.com/office/drawing/2014/main" id="{0A908644-AA81-48C5-88B5-84D78942EE2E}"/>
                </a:ext>
              </a:extLst>
            </p:cNvPr>
            <p:cNvSpPr>
              <a:spLocks/>
            </p:cNvSpPr>
            <p:nvPr/>
          </p:nvSpPr>
          <p:spPr bwMode="auto">
            <a:xfrm>
              <a:off x="5760" y="4900"/>
              <a:ext cx="107" cy="116"/>
            </a:xfrm>
            <a:custGeom>
              <a:avLst/>
              <a:gdLst>
                <a:gd name="T0" fmla="*/ 45 w 45"/>
                <a:gd name="T1" fmla="*/ 0 h 49"/>
                <a:gd name="T2" fmla="*/ 39 w 45"/>
                <a:gd name="T3" fmla="*/ 8 h 49"/>
                <a:gd name="T4" fmla="*/ 23 w 45"/>
                <a:gd name="T5" fmla="*/ 25 h 49"/>
                <a:gd name="T6" fmla="*/ 7 w 45"/>
                <a:gd name="T7" fmla="*/ 42 h 49"/>
                <a:gd name="T8" fmla="*/ 1 w 45"/>
                <a:gd name="T9" fmla="*/ 49 h 49"/>
                <a:gd name="T10" fmla="*/ 6 w 45"/>
                <a:gd name="T11" fmla="*/ 41 h 49"/>
                <a:gd name="T12" fmla="*/ 22 w 45"/>
                <a:gd name="T13" fmla="*/ 24 h 49"/>
                <a:gd name="T14" fmla="*/ 38 w 45"/>
                <a:gd name="T15" fmla="*/ 7 h 49"/>
                <a:gd name="T16" fmla="*/ 45 w 45"/>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9">
                  <a:moveTo>
                    <a:pt x="45" y="0"/>
                  </a:moveTo>
                  <a:cubicBezTo>
                    <a:pt x="45" y="0"/>
                    <a:pt x="43" y="3"/>
                    <a:pt x="39" y="8"/>
                  </a:cubicBezTo>
                  <a:cubicBezTo>
                    <a:pt x="35" y="12"/>
                    <a:pt x="30" y="19"/>
                    <a:pt x="23" y="25"/>
                  </a:cubicBezTo>
                  <a:cubicBezTo>
                    <a:pt x="17" y="32"/>
                    <a:pt x="12" y="37"/>
                    <a:pt x="7" y="42"/>
                  </a:cubicBezTo>
                  <a:cubicBezTo>
                    <a:pt x="3" y="46"/>
                    <a:pt x="1" y="49"/>
                    <a:pt x="1" y="49"/>
                  </a:cubicBezTo>
                  <a:cubicBezTo>
                    <a:pt x="0" y="49"/>
                    <a:pt x="3" y="46"/>
                    <a:pt x="6" y="41"/>
                  </a:cubicBezTo>
                  <a:cubicBezTo>
                    <a:pt x="10" y="37"/>
                    <a:pt x="16" y="30"/>
                    <a:pt x="22" y="24"/>
                  </a:cubicBezTo>
                  <a:cubicBezTo>
                    <a:pt x="28" y="17"/>
                    <a:pt x="33" y="12"/>
                    <a:pt x="38" y="7"/>
                  </a:cubicBezTo>
                  <a:cubicBezTo>
                    <a:pt x="42" y="3"/>
                    <a:pt x="45" y="0"/>
                    <a:pt x="45"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9">
              <a:extLst>
                <a:ext uri="{FF2B5EF4-FFF2-40B4-BE49-F238E27FC236}">
                  <a16:creationId xmlns:a16="http://schemas.microsoft.com/office/drawing/2014/main" id="{DB3E659B-11EB-4E13-857F-48F1ADD3D36D}"/>
                </a:ext>
              </a:extLst>
            </p:cNvPr>
            <p:cNvSpPr>
              <a:spLocks/>
            </p:cNvSpPr>
            <p:nvPr/>
          </p:nvSpPr>
          <p:spPr bwMode="auto">
            <a:xfrm>
              <a:off x="5772" y="4905"/>
              <a:ext cx="47" cy="49"/>
            </a:xfrm>
            <a:custGeom>
              <a:avLst/>
              <a:gdLst>
                <a:gd name="T0" fmla="*/ 0 w 20"/>
                <a:gd name="T1" fmla="*/ 1 h 21"/>
                <a:gd name="T2" fmla="*/ 11 w 20"/>
                <a:gd name="T3" fmla="*/ 10 h 21"/>
                <a:gd name="T4" fmla="*/ 20 w 20"/>
                <a:gd name="T5" fmla="*/ 20 h 21"/>
                <a:gd name="T6" fmla="*/ 9 w 20"/>
                <a:gd name="T7" fmla="*/ 11 h 21"/>
                <a:gd name="T8" fmla="*/ 0 w 20"/>
                <a:gd name="T9" fmla="*/ 1 h 21"/>
              </a:gdLst>
              <a:ahLst/>
              <a:cxnLst>
                <a:cxn ang="0">
                  <a:pos x="T0" y="T1"/>
                </a:cxn>
                <a:cxn ang="0">
                  <a:pos x="T2" y="T3"/>
                </a:cxn>
                <a:cxn ang="0">
                  <a:pos x="T4" y="T5"/>
                </a:cxn>
                <a:cxn ang="0">
                  <a:pos x="T6" y="T7"/>
                </a:cxn>
                <a:cxn ang="0">
                  <a:pos x="T8" y="T9"/>
                </a:cxn>
              </a:cxnLst>
              <a:rect l="0" t="0" r="r" b="b"/>
              <a:pathLst>
                <a:path w="20" h="21">
                  <a:moveTo>
                    <a:pt x="0" y="1"/>
                  </a:moveTo>
                  <a:cubicBezTo>
                    <a:pt x="0" y="0"/>
                    <a:pt x="5" y="4"/>
                    <a:pt x="11" y="10"/>
                  </a:cubicBezTo>
                  <a:cubicBezTo>
                    <a:pt x="16" y="15"/>
                    <a:pt x="20" y="20"/>
                    <a:pt x="20" y="20"/>
                  </a:cubicBezTo>
                  <a:cubicBezTo>
                    <a:pt x="19" y="21"/>
                    <a:pt x="15" y="17"/>
                    <a:pt x="9" y="11"/>
                  </a:cubicBezTo>
                  <a:cubicBezTo>
                    <a:pt x="4" y="6"/>
                    <a:pt x="0" y="1"/>
                    <a:pt x="0" y="1"/>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0">
              <a:extLst>
                <a:ext uri="{FF2B5EF4-FFF2-40B4-BE49-F238E27FC236}">
                  <a16:creationId xmlns:a16="http://schemas.microsoft.com/office/drawing/2014/main" id="{A5578500-6A4E-4F85-8926-060C10520C5F}"/>
                </a:ext>
              </a:extLst>
            </p:cNvPr>
            <p:cNvSpPr>
              <a:spLocks noEditPoints="1"/>
            </p:cNvSpPr>
            <p:nvPr/>
          </p:nvSpPr>
          <p:spPr bwMode="auto">
            <a:xfrm>
              <a:off x="5760" y="4902"/>
              <a:ext cx="116" cy="128"/>
            </a:xfrm>
            <a:custGeom>
              <a:avLst/>
              <a:gdLst>
                <a:gd name="T0" fmla="*/ 1 w 49"/>
                <a:gd name="T1" fmla="*/ 47 h 54"/>
                <a:gd name="T2" fmla="*/ 1 w 49"/>
                <a:gd name="T3" fmla="*/ 48 h 54"/>
                <a:gd name="T4" fmla="*/ 1 w 49"/>
                <a:gd name="T5" fmla="*/ 48 h 54"/>
                <a:gd name="T6" fmla="*/ 0 w 49"/>
                <a:gd name="T7" fmla="*/ 48 h 54"/>
                <a:gd name="T8" fmla="*/ 5 w 49"/>
                <a:gd name="T9" fmla="*/ 54 h 54"/>
                <a:gd name="T10" fmla="*/ 5 w 49"/>
                <a:gd name="T11" fmla="*/ 54 h 54"/>
                <a:gd name="T12" fmla="*/ 1 w 49"/>
                <a:gd name="T13" fmla="*/ 47 h 54"/>
                <a:gd name="T14" fmla="*/ 44 w 49"/>
                <a:gd name="T15" fmla="*/ 0 h 54"/>
                <a:gd name="T16" fmla="*/ 44 w 49"/>
                <a:gd name="T17" fmla="*/ 0 h 54"/>
                <a:gd name="T18" fmla="*/ 49 w 49"/>
                <a:gd name="T19" fmla="*/ 4 h 54"/>
                <a:gd name="T20" fmla="*/ 44 w 49"/>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4">
                  <a:moveTo>
                    <a:pt x="1" y="47"/>
                  </a:moveTo>
                  <a:cubicBezTo>
                    <a:pt x="1" y="48"/>
                    <a:pt x="1" y="48"/>
                    <a:pt x="1" y="48"/>
                  </a:cubicBezTo>
                  <a:cubicBezTo>
                    <a:pt x="1" y="48"/>
                    <a:pt x="1" y="48"/>
                    <a:pt x="1" y="48"/>
                  </a:cubicBezTo>
                  <a:cubicBezTo>
                    <a:pt x="0" y="48"/>
                    <a:pt x="0" y="48"/>
                    <a:pt x="0" y="48"/>
                  </a:cubicBezTo>
                  <a:cubicBezTo>
                    <a:pt x="5" y="54"/>
                    <a:pt x="5" y="54"/>
                    <a:pt x="5" y="54"/>
                  </a:cubicBezTo>
                  <a:cubicBezTo>
                    <a:pt x="5" y="54"/>
                    <a:pt x="5" y="54"/>
                    <a:pt x="5" y="54"/>
                  </a:cubicBezTo>
                  <a:cubicBezTo>
                    <a:pt x="1" y="47"/>
                    <a:pt x="1" y="47"/>
                    <a:pt x="1" y="47"/>
                  </a:cubicBezTo>
                  <a:moveTo>
                    <a:pt x="44" y="0"/>
                  </a:moveTo>
                  <a:cubicBezTo>
                    <a:pt x="44" y="0"/>
                    <a:pt x="44" y="0"/>
                    <a:pt x="44" y="0"/>
                  </a:cubicBezTo>
                  <a:cubicBezTo>
                    <a:pt x="49" y="4"/>
                    <a:pt x="49" y="4"/>
                    <a:pt x="49" y="4"/>
                  </a:cubicBezTo>
                  <a:cubicBezTo>
                    <a:pt x="44" y="0"/>
                    <a:pt x="44" y="0"/>
                    <a:pt x="4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91">
              <a:extLst>
                <a:ext uri="{FF2B5EF4-FFF2-40B4-BE49-F238E27FC236}">
                  <a16:creationId xmlns:a16="http://schemas.microsoft.com/office/drawing/2014/main" id="{A373AD1D-BED9-4D4F-A7D5-06E4D5FB8979}"/>
                </a:ext>
              </a:extLst>
            </p:cNvPr>
            <p:cNvSpPr>
              <a:spLocks/>
            </p:cNvSpPr>
            <p:nvPr/>
          </p:nvSpPr>
          <p:spPr bwMode="auto">
            <a:xfrm>
              <a:off x="5762" y="4902"/>
              <a:ext cx="114" cy="128"/>
            </a:xfrm>
            <a:custGeom>
              <a:avLst/>
              <a:gdLst>
                <a:gd name="T0" fmla="*/ 43 w 48"/>
                <a:gd name="T1" fmla="*/ 0 h 54"/>
                <a:gd name="T2" fmla="*/ 38 w 48"/>
                <a:gd name="T3" fmla="*/ 7 h 54"/>
                <a:gd name="T4" fmla="*/ 22 w 48"/>
                <a:gd name="T5" fmla="*/ 24 h 54"/>
                <a:gd name="T6" fmla="*/ 6 w 48"/>
                <a:gd name="T7" fmla="*/ 41 h 54"/>
                <a:gd name="T8" fmla="*/ 0 w 48"/>
                <a:gd name="T9" fmla="*/ 47 h 54"/>
                <a:gd name="T10" fmla="*/ 4 w 48"/>
                <a:gd name="T11" fmla="*/ 54 h 54"/>
                <a:gd name="T12" fmla="*/ 48 w 48"/>
                <a:gd name="T13" fmla="*/ 4 h 54"/>
                <a:gd name="T14" fmla="*/ 43 w 48"/>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4">
                  <a:moveTo>
                    <a:pt x="43" y="0"/>
                  </a:moveTo>
                  <a:cubicBezTo>
                    <a:pt x="43" y="1"/>
                    <a:pt x="41" y="4"/>
                    <a:pt x="38" y="7"/>
                  </a:cubicBezTo>
                  <a:cubicBezTo>
                    <a:pt x="34" y="11"/>
                    <a:pt x="29" y="18"/>
                    <a:pt x="22" y="24"/>
                  </a:cubicBezTo>
                  <a:cubicBezTo>
                    <a:pt x="16" y="31"/>
                    <a:pt x="11" y="36"/>
                    <a:pt x="6" y="41"/>
                  </a:cubicBezTo>
                  <a:cubicBezTo>
                    <a:pt x="3" y="44"/>
                    <a:pt x="1" y="47"/>
                    <a:pt x="0" y="47"/>
                  </a:cubicBezTo>
                  <a:cubicBezTo>
                    <a:pt x="4" y="54"/>
                    <a:pt x="4" y="54"/>
                    <a:pt x="4" y="54"/>
                  </a:cubicBezTo>
                  <a:cubicBezTo>
                    <a:pt x="48" y="4"/>
                    <a:pt x="48" y="4"/>
                    <a:pt x="48" y="4"/>
                  </a:cubicBezTo>
                  <a:cubicBezTo>
                    <a:pt x="43" y="0"/>
                    <a:pt x="43" y="0"/>
                    <a:pt x="43" y="0"/>
                  </a:cubicBezTo>
                </a:path>
              </a:pathLst>
            </a:custGeom>
            <a:solidFill>
              <a:srgbClr val="F6B9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2">
              <a:extLst>
                <a:ext uri="{FF2B5EF4-FFF2-40B4-BE49-F238E27FC236}">
                  <a16:creationId xmlns:a16="http://schemas.microsoft.com/office/drawing/2014/main" id="{81C4BCC0-1206-42D2-9D81-539F17269729}"/>
                </a:ext>
              </a:extLst>
            </p:cNvPr>
            <p:cNvSpPr>
              <a:spLocks/>
            </p:cNvSpPr>
            <p:nvPr/>
          </p:nvSpPr>
          <p:spPr bwMode="auto">
            <a:xfrm>
              <a:off x="5762" y="4902"/>
              <a:ext cx="102" cy="114"/>
            </a:xfrm>
            <a:custGeom>
              <a:avLst/>
              <a:gdLst>
                <a:gd name="T0" fmla="*/ 43 w 43"/>
                <a:gd name="T1" fmla="*/ 0 h 48"/>
                <a:gd name="T2" fmla="*/ 24 w 43"/>
                <a:gd name="T3" fmla="*/ 21 h 48"/>
                <a:gd name="T4" fmla="*/ 24 w 43"/>
                <a:gd name="T5" fmla="*/ 21 h 48"/>
                <a:gd name="T6" fmla="*/ 24 w 43"/>
                <a:gd name="T7" fmla="*/ 21 h 48"/>
                <a:gd name="T8" fmla="*/ 24 w 43"/>
                <a:gd name="T9" fmla="*/ 21 h 48"/>
                <a:gd name="T10" fmla="*/ 0 w 43"/>
                <a:gd name="T11" fmla="*/ 48 h 48"/>
                <a:gd name="T12" fmla="*/ 0 w 43"/>
                <a:gd name="T13" fmla="*/ 48 h 48"/>
                <a:gd name="T14" fmla="*/ 0 w 43"/>
                <a:gd name="T15" fmla="*/ 47 h 48"/>
                <a:gd name="T16" fmla="*/ 6 w 43"/>
                <a:gd name="T17" fmla="*/ 41 h 48"/>
                <a:gd name="T18" fmla="*/ 22 w 43"/>
                <a:gd name="T19" fmla="*/ 24 h 48"/>
                <a:gd name="T20" fmla="*/ 38 w 43"/>
                <a:gd name="T21" fmla="*/ 7 h 48"/>
                <a:gd name="T22" fmla="*/ 43 w 43"/>
                <a:gd name="T23" fmla="*/ 0 h 48"/>
                <a:gd name="T24" fmla="*/ 43 w 43"/>
                <a:gd name="T25" fmla="*/ 0 h 48"/>
                <a:gd name="T26" fmla="*/ 43 w 43"/>
                <a:gd name="T2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8">
                  <a:moveTo>
                    <a:pt x="43" y="0"/>
                  </a:moveTo>
                  <a:cubicBezTo>
                    <a:pt x="24" y="21"/>
                    <a:pt x="24" y="21"/>
                    <a:pt x="24" y="21"/>
                  </a:cubicBezTo>
                  <a:cubicBezTo>
                    <a:pt x="24" y="21"/>
                    <a:pt x="24" y="21"/>
                    <a:pt x="24" y="21"/>
                  </a:cubicBezTo>
                  <a:cubicBezTo>
                    <a:pt x="24" y="21"/>
                    <a:pt x="24" y="21"/>
                    <a:pt x="24" y="21"/>
                  </a:cubicBezTo>
                  <a:cubicBezTo>
                    <a:pt x="24" y="21"/>
                    <a:pt x="24" y="21"/>
                    <a:pt x="24" y="21"/>
                  </a:cubicBezTo>
                  <a:cubicBezTo>
                    <a:pt x="0" y="48"/>
                    <a:pt x="0" y="48"/>
                    <a:pt x="0" y="48"/>
                  </a:cubicBezTo>
                  <a:cubicBezTo>
                    <a:pt x="0" y="48"/>
                    <a:pt x="0" y="48"/>
                    <a:pt x="0" y="48"/>
                  </a:cubicBezTo>
                  <a:cubicBezTo>
                    <a:pt x="0" y="48"/>
                    <a:pt x="0" y="48"/>
                    <a:pt x="0" y="47"/>
                  </a:cubicBezTo>
                  <a:cubicBezTo>
                    <a:pt x="1" y="47"/>
                    <a:pt x="3" y="44"/>
                    <a:pt x="6" y="41"/>
                  </a:cubicBezTo>
                  <a:cubicBezTo>
                    <a:pt x="11" y="36"/>
                    <a:pt x="16" y="31"/>
                    <a:pt x="22" y="24"/>
                  </a:cubicBezTo>
                  <a:cubicBezTo>
                    <a:pt x="29" y="18"/>
                    <a:pt x="34" y="11"/>
                    <a:pt x="38" y="7"/>
                  </a:cubicBezTo>
                  <a:cubicBezTo>
                    <a:pt x="41" y="4"/>
                    <a:pt x="43" y="1"/>
                    <a:pt x="43" y="0"/>
                  </a:cubicBezTo>
                  <a:cubicBezTo>
                    <a:pt x="43" y="0"/>
                    <a:pt x="43" y="0"/>
                    <a:pt x="43" y="0"/>
                  </a:cubicBezTo>
                  <a:cubicBezTo>
                    <a:pt x="43" y="0"/>
                    <a:pt x="43" y="0"/>
                    <a:pt x="43" y="0"/>
                  </a:cubicBezTo>
                </a:path>
              </a:pathLst>
            </a:custGeom>
            <a:solidFill>
              <a:srgbClr val="A8A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93">
              <a:extLst>
                <a:ext uri="{FF2B5EF4-FFF2-40B4-BE49-F238E27FC236}">
                  <a16:creationId xmlns:a16="http://schemas.microsoft.com/office/drawing/2014/main" id="{32A1315A-7273-4502-BC92-0D7C0A9C0B74}"/>
                </a:ext>
              </a:extLst>
            </p:cNvPr>
            <p:cNvSpPr>
              <a:spLocks noChangeArrowheads="1"/>
            </p:cNvSpPr>
            <p:nvPr/>
          </p:nvSpPr>
          <p:spPr bwMode="auto">
            <a:xfrm>
              <a:off x="5819" y="4952"/>
              <a:ext cx="1" cy="1"/>
            </a:xfrm>
            <a:prstGeom prst="ellipse">
              <a:avLst/>
            </a:prstGeom>
            <a:solidFill>
              <a:srgbClr val="A8A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94">
              <a:extLst>
                <a:ext uri="{FF2B5EF4-FFF2-40B4-BE49-F238E27FC236}">
                  <a16:creationId xmlns:a16="http://schemas.microsoft.com/office/drawing/2014/main" id="{905643B8-6AE6-4F0C-B216-848D2E7DE13A}"/>
                </a:ext>
              </a:extLst>
            </p:cNvPr>
            <p:cNvSpPr>
              <a:spLocks/>
            </p:cNvSpPr>
            <p:nvPr/>
          </p:nvSpPr>
          <p:spPr bwMode="auto">
            <a:xfrm>
              <a:off x="4785" y="5106"/>
              <a:ext cx="299" cy="62"/>
            </a:xfrm>
            <a:custGeom>
              <a:avLst/>
              <a:gdLst>
                <a:gd name="T0" fmla="*/ 58 w 126"/>
                <a:gd name="T1" fmla="*/ 6 h 26"/>
                <a:gd name="T2" fmla="*/ 58 w 126"/>
                <a:gd name="T3" fmla="*/ 0 h 26"/>
                <a:gd name="T4" fmla="*/ 126 w 126"/>
                <a:gd name="T5" fmla="*/ 0 h 26"/>
                <a:gd name="T6" fmla="*/ 126 w 126"/>
                <a:gd name="T7" fmla="*/ 22 h 26"/>
                <a:gd name="T8" fmla="*/ 122 w 126"/>
                <a:gd name="T9" fmla="*/ 23 h 26"/>
                <a:gd name="T10" fmla="*/ 14 w 126"/>
                <a:gd name="T11" fmla="*/ 22 h 26"/>
                <a:gd name="T12" fmla="*/ 58 w 126"/>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126" h="26">
                  <a:moveTo>
                    <a:pt x="58" y="6"/>
                  </a:moveTo>
                  <a:cubicBezTo>
                    <a:pt x="58" y="0"/>
                    <a:pt x="58" y="0"/>
                    <a:pt x="58" y="0"/>
                  </a:cubicBezTo>
                  <a:cubicBezTo>
                    <a:pt x="126" y="0"/>
                    <a:pt x="126" y="0"/>
                    <a:pt x="126" y="0"/>
                  </a:cubicBezTo>
                  <a:cubicBezTo>
                    <a:pt x="126" y="22"/>
                    <a:pt x="126" y="22"/>
                    <a:pt x="126" y="22"/>
                  </a:cubicBezTo>
                  <a:cubicBezTo>
                    <a:pt x="122" y="23"/>
                    <a:pt x="122" y="23"/>
                    <a:pt x="122" y="23"/>
                  </a:cubicBezTo>
                  <a:cubicBezTo>
                    <a:pt x="103" y="24"/>
                    <a:pt x="26" y="26"/>
                    <a:pt x="14" y="22"/>
                  </a:cubicBezTo>
                  <a:cubicBezTo>
                    <a:pt x="0" y="18"/>
                    <a:pt x="58" y="6"/>
                    <a:pt x="58" y="6"/>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95">
              <a:extLst>
                <a:ext uri="{FF2B5EF4-FFF2-40B4-BE49-F238E27FC236}">
                  <a16:creationId xmlns:a16="http://schemas.microsoft.com/office/drawing/2014/main" id="{001F9646-8027-48D5-AF85-FE66697B9F80}"/>
                </a:ext>
              </a:extLst>
            </p:cNvPr>
            <p:cNvSpPr>
              <a:spLocks/>
            </p:cNvSpPr>
            <p:nvPr/>
          </p:nvSpPr>
          <p:spPr bwMode="auto">
            <a:xfrm>
              <a:off x="5027" y="5116"/>
              <a:ext cx="57" cy="43"/>
            </a:xfrm>
            <a:custGeom>
              <a:avLst/>
              <a:gdLst>
                <a:gd name="T0" fmla="*/ 22 w 24"/>
                <a:gd name="T1" fmla="*/ 0 h 18"/>
                <a:gd name="T2" fmla="*/ 8 w 24"/>
                <a:gd name="T3" fmla="*/ 4 h 18"/>
                <a:gd name="T4" fmla="*/ 0 w 24"/>
                <a:gd name="T5" fmla="*/ 17 h 18"/>
                <a:gd name="T6" fmla="*/ 24 w 24"/>
                <a:gd name="T7" fmla="*/ 17 h 18"/>
                <a:gd name="T8" fmla="*/ 24 w 24"/>
                <a:gd name="T9" fmla="*/ 18 h 18"/>
                <a:gd name="T10" fmla="*/ 24 w 24"/>
                <a:gd name="T11" fmla="*/ 18 h 18"/>
                <a:gd name="T12" fmla="*/ 24 w 24"/>
                <a:gd name="T13" fmla="*/ 0 h 18"/>
                <a:gd name="T14" fmla="*/ 22 w 2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8">
                  <a:moveTo>
                    <a:pt x="22" y="0"/>
                  </a:moveTo>
                  <a:cubicBezTo>
                    <a:pt x="17" y="0"/>
                    <a:pt x="12" y="1"/>
                    <a:pt x="8" y="4"/>
                  </a:cubicBezTo>
                  <a:cubicBezTo>
                    <a:pt x="4" y="7"/>
                    <a:pt x="1" y="12"/>
                    <a:pt x="0" y="17"/>
                  </a:cubicBezTo>
                  <a:cubicBezTo>
                    <a:pt x="24" y="17"/>
                    <a:pt x="24" y="17"/>
                    <a:pt x="24" y="17"/>
                  </a:cubicBezTo>
                  <a:cubicBezTo>
                    <a:pt x="24" y="18"/>
                    <a:pt x="24" y="18"/>
                    <a:pt x="24" y="18"/>
                  </a:cubicBezTo>
                  <a:cubicBezTo>
                    <a:pt x="24" y="18"/>
                    <a:pt x="24" y="18"/>
                    <a:pt x="24" y="18"/>
                  </a:cubicBezTo>
                  <a:cubicBezTo>
                    <a:pt x="24" y="0"/>
                    <a:pt x="24" y="0"/>
                    <a:pt x="24" y="0"/>
                  </a:cubicBezTo>
                  <a:cubicBezTo>
                    <a:pt x="24" y="0"/>
                    <a:pt x="23" y="0"/>
                    <a:pt x="22" y="0"/>
                  </a:cubicBezTo>
                </a:path>
              </a:pathLst>
            </a:custGeom>
            <a:solidFill>
              <a:srgbClr val="F6B9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96">
              <a:extLst>
                <a:ext uri="{FF2B5EF4-FFF2-40B4-BE49-F238E27FC236}">
                  <a16:creationId xmlns:a16="http://schemas.microsoft.com/office/drawing/2014/main" id="{99082C71-F2C1-48BD-9C4C-56C383CA05D0}"/>
                </a:ext>
              </a:extLst>
            </p:cNvPr>
            <p:cNvSpPr>
              <a:spLocks noEditPoints="1"/>
            </p:cNvSpPr>
            <p:nvPr/>
          </p:nvSpPr>
          <p:spPr bwMode="auto">
            <a:xfrm>
              <a:off x="4811" y="5137"/>
              <a:ext cx="273" cy="24"/>
            </a:xfrm>
            <a:custGeom>
              <a:avLst/>
              <a:gdLst>
                <a:gd name="T0" fmla="*/ 115 w 115"/>
                <a:gd name="T1" fmla="*/ 9 h 10"/>
                <a:gd name="T2" fmla="*/ 111 w 115"/>
                <a:gd name="T3" fmla="*/ 10 h 10"/>
                <a:gd name="T4" fmla="*/ 104 w 115"/>
                <a:gd name="T5" fmla="*/ 10 h 10"/>
                <a:gd name="T6" fmla="*/ 107 w 115"/>
                <a:gd name="T7" fmla="*/ 10 h 10"/>
                <a:gd name="T8" fmla="*/ 115 w 115"/>
                <a:gd name="T9" fmla="*/ 9 h 10"/>
                <a:gd name="T10" fmla="*/ 1 w 115"/>
                <a:gd name="T11" fmla="*/ 7 h 10"/>
                <a:gd name="T12" fmla="*/ 1 w 115"/>
                <a:gd name="T13" fmla="*/ 9 h 10"/>
                <a:gd name="T14" fmla="*/ 3 w 115"/>
                <a:gd name="T15" fmla="*/ 9 h 10"/>
                <a:gd name="T16" fmla="*/ 3 w 115"/>
                <a:gd name="T17" fmla="*/ 9 h 10"/>
                <a:gd name="T18" fmla="*/ 1 w 115"/>
                <a:gd name="T19" fmla="*/ 7 h 10"/>
                <a:gd name="T20" fmla="*/ 18 w 115"/>
                <a:gd name="T21" fmla="*/ 0 h 10"/>
                <a:gd name="T22" fmla="*/ 14 w 115"/>
                <a:gd name="T23" fmla="*/ 1 h 10"/>
                <a:gd name="T24" fmla="*/ 18 w 115"/>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0">
                  <a:moveTo>
                    <a:pt x="115" y="9"/>
                  </a:moveTo>
                  <a:cubicBezTo>
                    <a:pt x="111" y="10"/>
                    <a:pt x="111" y="10"/>
                    <a:pt x="111" y="10"/>
                  </a:cubicBezTo>
                  <a:cubicBezTo>
                    <a:pt x="109" y="10"/>
                    <a:pt x="107" y="10"/>
                    <a:pt x="104" y="10"/>
                  </a:cubicBezTo>
                  <a:cubicBezTo>
                    <a:pt x="105" y="10"/>
                    <a:pt x="106" y="10"/>
                    <a:pt x="107" y="10"/>
                  </a:cubicBezTo>
                  <a:cubicBezTo>
                    <a:pt x="110" y="10"/>
                    <a:pt x="113" y="10"/>
                    <a:pt x="115" y="9"/>
                  </a:cubicBezTo>
                  <a:moveTo>
                    <a:pt x="1" y="7"/>
                  </a:moveTo>
                  <a:cubicBezTo>
                    <a:pt x="0" y="8"/>
                    <a:pt x="0" y="8"/>
                    <a:pt x="1" y="9"/>
                  </a:cubicBezTo>
                  <a:cubicBezTo>
                    <a:pt x="1" y="9"/>
                    <a:pt x="2" y="9"/>
                    <a:pt x="3" y="9"/>
                  </a:cubicBezTo>
                  <a:cubicBezTo>
                    <a:pt x="3" y="9"/>
                    <a:pt x="3" y="9"/>
                    <a:pt x="3" y="9"/>
                  </a:cubicBezTo>
                  <a:cubicBezTo>
                    <a:pt x="1" y="9"/>
                    <a:pt x="0" y="8"/>
                    <a:pt x="1" y="7"/>
                  </a:cubicBezTo>
                  <a:moveTo>
                    <a:pt x="18" y="0"/>
                  </a:moveTo>
                  <a:cubicBezTo>
                    <a:pt x="18" y="0"/>
                    <a:pt x="16" y="1"/>
                    <a:pt x="14" y="1"/>
                  </a:cubicBezTo>
                  <a:cubicBezTo>
                    <a:pt x="15" y="1"/>
                    <a:pt x="17" y="1"/>
                    <a:pt x="1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7">
              <a:extLst>
                <a:ext uri="{FF2B5EF4-FFF2-40B4-BE49-F238E27FC236}">
                  <a16:creationId xmlns:a16="http://schemas.microsoft.com/office/drawing/2014/main" id="{AD5E07E2-1226-4679-8086-B42BDD5BE017}"/>
                </a:ext>
              </a:extLst>
            </p:cNvPr>
            <p:cNvSpPr>
              <a:spLocks/>
            </p:cNvSpPr>
            <p:nvPr/>
          </p:nvSpPr>
          <p:spPr bwMode="auto">
            <a:xfrm>
              <a:off x="4929" y="5161"/>
              <a:ext cx="136" cy="2"/>
            </a:xfrm>
            <a:custGeom>
              <a:avLst/>
              <a:gdLst>
                <a:gd name="T0" fmla="*/ 54 w 57"/>
                <a:gd name="T1" fmla="*/ 0 h 1"/>
                <a:gd name="T2" fmla="*/ 0 w 57"/>
                <a:gd name="T3" fmla="*/ 1 h 1"/>
                <a:gd name="T4" fmla="*/ 4 w 57"/>
                <a:gd name="T5" fmla="*/ 1 h 1"/>
                <a:gd name="T6" fmla="*/ 57 w 57"/>
                <a:gd name="T7" fmla="*/ 0 h 1"/>
                <a:gd name="T8" fmla="*/ 54 w 57"/>
                <a:gd name="T9" fmla="*/ 0 h 1"/>
              </a:gdLst>
              <a:ahLst/>
              <a:cxnLst>
                <a:cxn ang="0">
                  <a:pos x="T0" y="T1"/>
                </a:cxn>
                <a:cxn ang="0">
                  <a:pos x="T2" y="T3"/>
                </a:cxn>
                <a:cxn ang="0">
                  <a:pos x="T4" y="T5"/>
                </a:cxn>
                <a:cxn ang="0">
                  <a:pos x="T6" y="T7"/>
                </a:cxn>
                <a:cxn ang="0">
                  <a:pos x="T8" y="T9"/>
                </a:cxn>
              </a:cxnLst>
              <a:rect l="0" t="0" r="r" b="b"/>
              <a:pathLst>
                <a:path w="57" h="1">
                  <a:moveTo>
                    <a:pt x="54" y="0"/>
                  </a:moveTo>
                  <a:cubicBezTo>
                    <a:pt x="41" y="0"/>
                    <a:pt x="20" y="1"/>
                    <a:pt x="0" y="1"/>
                  </a:cubicBezTo>
                  <a:cubicBezTo>
                    <a:pt x="1" y="1"/>
                    <a:pt x="3" y="1"/>
                    <a:pt x="4" y="1"/>
                  </a:cubicBezTo>
                  <a:cubicBezTo>
                    <a:pt x="23" y="1"/>
                    <a:pt x="42" y="1"/>
                    <a:pt x="57" y="0"/>
                  </a:cubicBezTo>
                  <a:cubicBezTo>
                    <a:pt x="56" y="0"/>
                    <a:pt x="55" y="0"/>
                    <a:pt x="54" y="0"/>
                  </a:cubicBezTo>
                </a:path>
              </a:pathLst>
            </a:custGeom>
            <a:solidFill>
              <a:srgbClr val="A8A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8">
              <a:extLst>
                <a:ext uri="{FF2B5EF4-FFF2-40B4-BE49-F238E27FC236}">
                  <a16:creationId xmlns:a16="http://schemas.microsoft.com/office/drawing/2014/main" id="{CE49B898-FE87-4A88-9181-CF47A2D2C93C}"/>
                </a:ext>
              </a:extLst>
            </p:cNvPr>
            <p:cNvSpPr>
              <a:spLocks/>
            </p:cNvSpPr>
            <p:nvPr/>
          </p:nvSpPr>
          <p:spPr bwMode="auto">
            <a:xfrm>
              <a:off x="4811" y="5137"/>
              <a:ext cx="273" cy="26"/>
            </a:xfrm>
            <a:custGeom>
              <a:avLst/>
              <a:gdLst>
                <a:gd name="T0" fmla="*/ 19 w 115"/>
                <a:gd name="T1" fmla="*/ 0 h 11"/>
                <a:gd name="T2" fmla="*/ 18 w 115"/>
                <a:gd name="T3" fmla="*/ 0 h 11"/>
                <a:gd name="T4" fmla="*/ 14 w 115"/>
                <a:gd name="T5" fmla="*/ 1 h 11"/>
                <a:gd name="T6" fmla="*/ 1 w 115"/>
                <a:gd name="T7" fmla="*/ 7 h 11"/>
                <a:gd name="T8" fmla="*/ 3 w 115"/>
                <a:gd name="T9" fmla="*/ 9 h 11"/>
                <a:gd name="T10" fmla="*/ 3 w 115"/>
                <a:gd name="T11" fmla="*/ 9 h 11"/>
                <a:gd name="T12" fmla="*/ 50 w 115"/>
                <a:gd name="T13" fmla="*/ 11 h 11"/>
                <a:gd name="T14" fmla="*/ 104 w 115"/>
                <a:gd name="T15" fmla="*/ 10 h 11"/>
                <a:gd name="T16" fmla="*/ 111 w 115"/>
                <a:gd name="T17" fmla="*/ 10 h 11"/>
                <a:gd name="T18" fmla="*/ 115 w 115"/>
                <a:gd name="T19" fmla="*/ 9 h 11"/>
                <a:gd name="T20" fmla="*/ 115 w 115"/>
                <a:gd name="T21" fmla="*/ 9 h 11"/>
                <a:gd name="T22" fmla="*/ 115 w 115"/>
                <a:gd name="T23" fmla="*/ 9 h 11"/>
                <a:gd name="T24" fmla="*/ 91 w 115"/>
                <a:gd name="T25" fmla="*/ 9 h 11"/>
                <a:gd name="T26" fmla="*/ 91 w 115"/>
                <a:gd name="T27" fmla="*/ 8 h 11"/>
                <a:gd name="T28" fmla="*/ 24 w 115"/>
                <a:gd name="T29" fmla="*/ 8 h 11"/>
                <a:gd name="T30" fmla="*/ 19 w 115"/>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 h="11">
                  <a:moveTo>
                    <a:pt x="19" y="0"/>
                  </a:moveTo>
                  <a:cubicBezTo>
                    <a:pt x="19" y="0"/>
                    <a:pt x="18" y="0"/>
                    <a:pt x="18" y="0"/>
                  </a:cubicBezTo>
                  <a:cubicBezTo>
                    <a:pt x="17" y="1"/>
                    <a:pt x="15" y="1"/>
                    <a:pt x="14" y="1"/>
                  </a:cubicBezTo>
                  <a:cubicBezTo>
                    <a:pt x="9" y="3"/>
                    <a:pt x="3" y="5"/>
                    <a:pt x="1" y="7"/>
                  </a:cubicBezTo>
                  <a:cubicBezTo>
                    <a:pt x="0" y="8"/>
                    <a:pt x="1" y="9"/>
                    <a:pt x="3" y="9"/>
                  </a:cubicBezTo>
                  <a:cubicBezTo>
                    <a:pt x="3" y="9"/>
                    <a:pt x="3" y="9"/>
                    <a:pt x="3" y="9"/>
                  </a:cubicBezTo>
                  <a:cubicBezTo>
                    <a:pt x="10" y="10"/>
                    <a:pt x="29" y="11"/>
                    <a:pt x="50" y="11"/>
                  </a:cubicBezTo>
                  <a:cubicBezTo>
                    <a:pt x="70" y="11"/>
                    <a:pt x="91" y="10"/>
                    <a:pt x="104" y="10"/>
                  </a:cubicBezTo>
                  <a:cubicBezTo>
                    <a:pt x="107" y="10"/>
                    <a:pt x="109" y="10"/>
                    <a:pt x="111" y="10"/>
                  </a:cubicBezTo>
                  <a:cubicBezTo>
                    <a:pt x="115" y="9"/>
                    <a:pt x="115" y="9"/>
                    <a:pt x="115" y="9"/>
                  </a:cubicBezTo>
                  <a:cubicBezTo>
                    <a:pt x="115" y="9"/>
                    <a:pt x="115" y="9"/>
                    <a:pt x="115" y="9"/>
                  </a:cubicBezTo>
                  <a:cubicBezTo>
                    <a:pt x="115" y="9"/>
                    <a:pt x="115" y="9"/>
                    <a:pt x="115" y="9"/>
                  </a:cubicBezTo>
                  <a:cubicBezTo>
                    <a:pt x="91" y="9"/>
                    <a:pt x="91" y="9"/>
                    <a:pt x="91" y="9"/>
                  </a:cubicBezTo>
                  <a:cubicBezTo>
                    <a:pt x="91" y="9"/>
                    <a:pt x="91" y="8"/>
                    <a:pt x="91" y="8"/>
                  </a:cubicBezTo>
                  <a:cubicBezTo>
                    <a:pt x="24" y="8"/>
                    <a:pt x="24" y="8"/>
                    <a:pt x="24" y="8"/>
                  </a:cubicBezTo>
                  <a:cubicBezTo>
                    <a:pt x="24" y="8"/>
                    <a:pt x="23" y="0"/>
                    <a:pt x="19" y="0"/>
                  </a:cubicBezTo>
                </a:path>
              </a:pathLst>
            </a:custGeom>
            <a:solidFill>
              <a:srgbClr val="F6B9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9">
              <a:extLst>
                <a:ext uri="{FF2B5EF4-FFF2-40B4-BE49-F238E27FC236}">
                  <a16:creationId xmlns:a16="http://schemas.microsoft.com/office/drawing/2014/main" id="{BBF1C763-F7D1-4BC5-A98F-6EE483CDE5C0}"/>
                </a:ext>
              </a:extLst>
            </p:cNvPr>
            <p:cNvSpPr>
              <a:spLocks/>
            </p:cNvSpPr>
            <p:nvPr/>
          </p:nvSpPr>
          <p:spPr bwMode="auto">
            <a:xfrm>
              <a:off x="5027" y="5156"/>
              <a:ext cx="57" cy="3"/>
            </a:xfrm>
            <a:custGeom>
              <a:avLst/>
              <a:gdLst>
                <a:gd name="T0" fmla="*/ 24 w 24"/>
                <a:gd name="T1" fmla="*/ 0 h 1"/>
                <a:gd name="T2" fmla="*/ 0 w 24"/>
                <a:gd name="T3" fmla="*/ 0 h 1"/>
                <a:gd name="T4" fmla="*/ 0 w 24"/>
                <a:gd name="T5" fmla="*/ 1 h 1"/>
                <a:gd name="T6" fmla="*/ 24 w 24"/>
                <a:gd name="T7" fmla="*/ 1 h 1"/>
                <a:gd name="T8" fmla="*/ 24 w 24"/>
                <a:gd name="T9" fmla="*/ 0 h 1"/>
              </a:gdLst>
              <a:ahLst/>
              <a:cxnLst>
                <a:cxn ang="0">
                  <a:pos x="T0" y="T1"/>
                </a:cxn>
                <a:cxn ang="0">
                  <a:pos x="T2" y="T3"/>
                </a:cxn>
                <a:cxn ang="0">
                  <a:pos x="T4" y="T5"/>
                </a:cxn>
                <a:cxn ang="0">
                  <a:pos x="T6" y="T7"/>
                </a:cxn>
                <a:cxn ang="0">
                  <a:pos x="T8" y="T9"/>
                </a:cxn>
              </a:cxnLst>
              <a:rect l="0" t="0" r="r" b="b"/>
              <a:pathLst>
                <a:path w="24" h="1">
                  <a:moveTo>
                    <a:pt x="24" y="0"/>
                  </a:moveTo>
                  <a:cubicBezTo>
                    <a:pt x="0" y="0"/>
                    <a:pt x="0" y="0"/>
                    <a:pt x="0" y="0"/>
                  </a:cubicBezTo>
                  <a:cubicBezTo>
                    <a:pt x="0" y="0"/>
                    <a:pt x="0" y="1"/>
                    <a:pt x="0" y="1"/>
                  </a:cubicBezTo>
                  <a:cubicBezTo>
                    <a:pt x="24" y="1"/>
                    <a:pt x="24" y="1"/>
                    <a:pt x="24" y="1"/>
                  </a:cubicBezTo>
                  <a:cubicBezTo>
                    <a:pt x="24" y="0"/>
                    <a:pt x="24" y="0"/>
                    <a:pt x="24" y="0"/>
                  </a:cubicBezTo>
                </a:path>
              </a:pathLst>
            </a:custGeom>
            <a:solidFill>
              <a:srgbClr val="FBE3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00">
              <a:extLst>
                <a:ext uri="{FF2B5EF4-FFF2-40B4-BE49-F238E27FC236}">
                  <a16:creationId xmlns:a16="http://schemas.microsoft.com/office/drawing/2014/main" id="{63435745-5393-4C97-AC6E-1BDF481B1E89}"/>
                </a:ext>
              </a:extLst>
            </p:cNvPr>
            <p:cNvSpPr>
              <a:spLocks/>
            </p:cNvSpPr>
            <p:nvPr/>
          </p:nvSpPr>
          <p:spPr bwMode="auto">
            <a:xfrm>
              <a:off x="4813" y="5154"/>
              <a:ext cx="273" cy="5"/>
            </a:xfrm>
            <a:custGeom>
              <a:avLst/>
              <a:gdLst>
                <a:gd name="T0" fmla="*/ 115 w 115"/>
                <a:gd name="T1" fmla="*/ 1 h 2"/>
                <a:gd name="T2" fmla="*/ 114 w 115"/>
                <a:gd name="T3" fmla="*/ 1 h 2"/>
                <a:gd name="T4" fmla="*/ 111 w 115"/>
                <a:gd name="T5" fmla="*/ 1 h 2"/>
                <a:gd name="T6" fmla="*/ 98 w 115"/>
                <a:gd name="T7" fmla="*/ 2 h 2"/>
                <a:gd name="T8" fmla="*/ 57 w 115"/>
                <a:gd name="T9" fmla="*/ 2 h 2"/>
                <a:gd name="T10" fmla="*/ 17 w 115"/>
                <a:gd name="T11" fmla="*/ 1 h 2"/>
                <a:gd name="T12" fmla="*/ 4 w 115"/>
                <a:gd name="T13" fmla="*/ 1 h 2"/>
                <a:gd name="T14" fmla="*/ 1 w 115"/>
                <a:gd name="T15" fmla="*/ 1 h 2"/>
                <a:gd name="T16" fmla="*/ 0 w 115"/>
                <a:gd name="T17" fmla="*/ 0 h 2"/>
                <a:gd name="T18" fmla="*/ 1 w 115"/>
                <a:gd name="T19" fmla="*/ 0 h 2"/>
                <a:gd name="T20" fmla="*/ 4 w 115"/>
                <a:gd name="T21" fmla="*/ 0 h 2"/>
                <a:gd name="T22" fmla="*/ 17 w 115"/>
                <a:gd name="T23" fmla="*/ 1 h 2"/>
                <a:gd name="T24" fmla="*/ 57 w 115"/>
                <a:gd name="T25" fmla="*/ 1 h 2"/>
                <a:gd name="T26" fmla="*/ 98 w 115"/>
                <a:gd name="T27" fmla="*/ 1 h 2"/>
                <a:gd name="T28" fmla="*/ 111 w 115"/>
                <a:gd name="T29" fmla="*/ 1 h 2"/>
                <a:gd name="T30" fmla="*/ 114 w 115"/>
                <a:gd name="T31" fmla="*/ 1 h 2"/>
                <a:gd name="T32" fmla="*/ 115 w 115"/>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2">
                  <a:moveTo>
                    <a:pt x="115" y="1"/>
                  </a:moveTo>
                  <a:cubicBezTo>
                    <a:pt x="115" y="1"/>
                    <a:pt x="115" y="1"/>
                    <a:pt x="114" y="1"/>
                  </a:cubicBezTo>
                  <a:cubicBezTo>
                    <a:pt x="113" y="1"/>
                    <a:pt x="112" y="1"/>
                    <a:pt x="111" y="1"/>
                  </a:cubicBezTo>
                  <a:cubicBezTo>
                    <a:pt x="107" y="1"/>
                    <a:pt x="103" y="2"/>
                    <a:pt x="98" y="2"/>
                  </a:cubicBezTo>
                  <a:cubicBezTo>
                    <a:pt x="88" y="2"/>
                    <a:pt x="73" y="2"/>
                    <a:pt x="57" y="2"/>
                  </a:cubicBezTo>
                  <a:cubicBezTo>
                    <a:pt x="41" y="2"/>
                    <a:pt x="27" y="2"/>
                    <a:pt x="17" y="1"/>
                  </a:cubicBezTo>
                  <a:cubicBezTo>
                    <a:pt x="12" y="1"/>
                    <a:pt x="8" y="1"/>
                    <a:pt x="4" y="1"/>
                  </a:cubicBezTo>
                  <a:cubicBezTo>
                    <a:pt x="3" y="1"/>
                    <a:pt x="2" y="1"/>
                    <a:pt x="1" y="1"/>
                  </a:cubicBezTo>
                  <a:cubicBezTo>
                    <a:pt x="0" y="1"/>
                    <a:pt x="0" y="1"/>
                    <a:pt x="0" y="0"/>
                  </a:cubicBezTo>
                  <a:cubicBezTo>
                    <a:pt x="0" y="0"/>
                    <a:pt x="0" y="0"/>
                    <a:pt x="1" y="0"/>
                  </a:cubicBezTo>
                  <a:cubicBezTo>
                    <a:pt x="2" y="0"/>
                    <a:pt x="3" y="0"/>
                    <a:pt x="4" y="0"/>
                  </a:cubicBezTo>
                  <a:cubicBezTo>
                    <a:pt x="8" y="1"/>
                    <a:pt x="12" y="1"/>
                    <a:pt x="17" y="1"/>
                  </a:cubicBezTo>
                  <a:cubicBezTo>
                    <a:pt x="27" y="1"/>
                    <a:pt x="41" y="1"/>
                    <a:pt x="57" y="1"/>
                  </a:cubicBezTo>
                  <a:cubicBezTo>
                    <a:pt x="73" y="1"/>
                    <a:pt x="88" y="1"/>
                    <a:pt x="98" y="1"/>
                  </a:cubicBezTo>
                  <a:cubicBezTo>
                    <a:pt x="103" y="1"/>
                    <a:pt x="107" y="1"/>
                    <a:pt x="111" y="1"/>
                  </a:cubicBezTo>
                  <a:cubicBezTo>
                    <a:pt x="112" y="1"/>
                    <a:pt x="113" y="1"/>
                    <a:pt x="114" y="1"/>
                  </a:cubicBezTo>
                  <a:cubicBezTo>
                    <a:pt x="115" y="1"/>
                    <a:pt x="115" y="1"/>
                    <a:pt x="115"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01">
              <a:extLst>
                <a:ext uri="{FF2B5EF4-FFF2-40B4-BE49-F238E27FC236}">
                  <a16:creationId xmlns:a16="http://schemas.microsoft.com/office/drawing/2014/main" id="{69D572C3-7D62-49C8-B92F-ED6D6363683A}"/>
                </a:ext>
              </a:extLst>
            </p:cNvPr>
            <p:cNvSpPr>
              <a:spLocks/>
            </p:cNvSpPr>
            <p:nvPr/>
          </p:nvSpPr>
          <p:spPr bwMode="auto">
            <a:xfrm>
              <a:off x="4854" y="5135"/>
              <a:ext cx="16" cy="24"/>
            </a:xfrm>
            <a:custGeom>
              <a:avLst/>
              <a:gdLst>
                <a:gd name="T0" fmla="*/ 6 w 7"/>
                <a:gd name="T1" fmla="*/ 10 h 10"/>
                <a:gd name="T2" fmla="*/ 4 w 7"/>
                <a:gd name="T3" fmla="*/ 5 h 10"/>
                <a:gd name="T4" fmla="*/ 0 w 7"/>
                <a:gd name="T5" fmla="*/ 0 h 10"/>
                <a:gd name="T6" fmla="*/ 5 w 7"/>
                <a:gd name="T7" fmla="*/ 4 h 10"/>
                <a:gd name="T8" fmla="*/ 6 w 7"/>
                <a:gd name="T9" fmla="*/ 10 h 10"/>
              </a:gdLst>
              <a:ahLst/>
              <a:cxnLst>
                <a:cxn ang="0">
                  <a:pos x="T0" y="T1"/>
                </a:cxn>
                <a:cxn ang="0">
                  <a:pos x="T2" y="T3"/>
                </a:cxn>
                <a:cxn ang="0">
                  <a:pos x="T4" y="T5"/>
                </a:cxn>
                <a:cxn ang="0">
                  <a:pos x="T6" y="T7"/>
                </a:cxn>
                <a:cxn ang="0">
                  <a:pos x="T8" y="T9"/>
                </a:cxn>
              </a:cxnLst>
              <a:rect l="0" t="0" r="r" b="b"/>
              <a:pathLst>
                <a:path w="7" h="10">
                  <a:moveTo>
                    <a:pt x="6" y="10"/>
                  </a:moveTo>
                  <a:cubicBezTo>
                    <a:pt x="6" y="10"/>
                    <a:pt x="6" y="8"/>
                    <a:pt x="4" y="5"/>
                  </a:cubicBezTo>
                  <a:cubicBezTo>
                    <a:pt x="2" y="2"/>
                    <a:pt x="0" y="1"/>
                    <a:pt x="0" y="0"/>
                  </a:cubicBezTo>
                  <a:cubicBezTo>
                    <a:pt x="0" y="0"/>
                    <a:pt x="3" y="1"/>
                    <a:pt x="5" y="4"/>
                  </a:cubicBezTo>
                  <a:cubicBezTo>
                    <a:pt x="7" y="7"/>
                    <a:pt x="7" y="10"/>
                    <a:pt x="6" y="1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02">
              <a:extLst>
                <a:ext uri="{FF2B5EF4-FFF2-40B4-BE49-F238E27FC236}">
                  <a16:creationId xmlns:a16="http://schemas.microsoft.com/office/drawing/2014/main" id="{A3E024C8-24A2-4279-81D7-649BD34BEE8C}"/>
                </a:ext>
              </a:extLst>
            </p:cNvPr>
            <p:cNvSpPr>
              <a:spLocks/>
            </p:cNvSpPr>
            <p:nvPr/>
          </p:nvSpPr>
          <p:spPr bwMode="auto">
            <a:xfrm>
              <a:off x="4908" y="5123"/>
              <a:ext cx="10" cy="14"/>
            </a:xfrm>
            <a:custGeom>
              <a:avLst/>
              <a:gdLst>
                <a:gd name="T0" fmla="*/ 4 w 4"/>
                <a:gd name="T1" fmla="*/ 6 h 6"/>
                <a:gd name="T2" fmla="*/ 2 w 4"/>
                <a:gd name="T3" fmla="*/ 3 h 6"/>
                <a:gd name="T4" fmla="*/ 0 w 4"/>
                <a:gd name="T5" fmla="*/ 1 h 6"/>
                <a:gd name="T6" fmla="*/ 2 w 4"/>
                <a:gd name="T7" fmla="*/ 3 h 6"/>
                <a:gd name="T8" fmla="*/ 4 w 4"/>
                <a:gd name="T9" fmla="*/ 6 h 6"/>
              </a:gdLst>
              <a:ahLst/>
              <a:cxnLst>
                <a:cxn ang="0">
                  <a:pos x="T0" y="T1"/>
                </a:cxn>
                <a:cxn ang="0">
                  <a:pos x="T2" y="T3"/>
                </a:cxn>
                <a:cxn ang="0">
                  <a:pos x="T4" y="T5"/>
                </a:cxn>
                <a:cxn ang="0">
                  <a:pos x="T6" y="T7"/>
                </a:cxn>
                <a:cxn ang="0">
                  <a:pos x="T8" y="T9"/>
                </a:cxn>
              </a:cxnLst>
              <a:rect l="0" t="0" r="r" b="b"/>
              <a:pathLst>
                <a:path w="4" h="6">
                  <a:moveTo>
                    <a:pt x="4" y="6"/>
                  </a:moveTo>
                  <a:cubicBezTo>
                    <a:pt x="3" y="6"/>
                    <a:pt x="3" y="5"/>
                    <a:pt x="2" y="3"/>
                  </a:cubicBezTo>
                  <a:cubicBezTo>
                    <a:pt x="1" y="2"/>
                    <a:pt x="0" y="1"/>
                    <a:pt x="0" y="1"/>
                  </a:cubicBezTo>
                  <a:cubicBezTo>
                    <a:pt x="0" y="0"/>
                    <a:pt x="1" y="2"/>
                    <a:pt x="2" y="3"/>
                  </a:cubicBezTo>
                  <a:cubicBezTo>
                    <a:pt x="3" y="5"/>
                    <a:pt x="4" y="6"/>
                    <a:pt x="4" y="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03">
              <a:extLst>
                <a:ext uri="{FF2B5EF4-FFF2-40B4-BE49-F238E27FC236}">
                  <a16:creationId xmlns:a16="http://schemas.microsoft.com/office/drawing/2014/main" id="{7FC91A88-5627-400A-899D-1A0037666327}"/>
                </a:ext>
              </a:extLst>
            </p:cNvPr>
            <p:cNvSpPr>
              <a:spLocks/>
            </p:cNvSpPr>
            <p:nvPr/>
          </p:nvSpPr>
          <p:spPr bwMode="auto">
            <a:xfrm>
              <a:off x="4920" y="5121"/>
              <a:ext cx="9" cy="9"/>
            </a:xfrm>
            <a:custGeom>
              <a:avLst/>
              <a:gdLst>
                <a:gd name="T0" fmla="*/ 4 w 4"/>
                <a:gd name="T1" fmla="*/ 4 h 4"/>
                <a:gd name="T2" fmla="*/ 2 w 4"/>
                <a:gd name="T3" fmla="*/ 3 h 4"/>
                <a:gd name="T4" fmla="*/ 0 w 4"/>
                <a:gd name="T5" fmla="*/ 1 h 4"/>
                <a:gd name="T6" fmla="*/ 2 w 4"/>
                <a:gd name="T7" fmla="*/ 2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cubicBezTo>
                    <a:pt x="4" y="4"/>
                    <a:pt x="3" y="4"/>
                    <a:pt x="2" y="3"/>
                  </a:cubicBezTo>
                  <a:cubicBezTo>
                    <a:pt x="1" y="2"/>
                    <a:pt x="0" y="1"/>
                    <a:pt x="0" y="1"/>
                  </a:cubicBezTo>
                  <a:cubicBezTo>
                    <a:pt x="0" y="0"/>
                    <a:pt x="1" y="1"/>
                    <a:pt x="2" y="2"/>
                  </a:cubicBezTo>
                  <a:cubicBezTo>
                    <a:pt x="4" y="3"/>
                    <a:pt x="4" y="4"/>
                    <a:pt x="4" y="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04">
              <a:extLst>
                <a:ext uri="{FF2B5EF4-FFF2-40B4-BE49-F238E27FC236}">
                  <a16:creationId xmlns:a16="http://schemas.microsoft.com/office/drawing/2014/main" id="{01449BA6-AF3A-4514-8710-F428D6BB9A37}"/>
                </a:ext>
              </a:extLst>
            </p:cNvPr>
            <p:cNvSpPr>
              <a:spLocks/>
            </p:cNvSpPr>
            <p:nvPr/>
          </p:nvSpPr>
          <p:spPr bwMode="auto">
            <a:xfrm>
              <a:off x="4922" y="5116"/>
              <a:ext cx="17" cy="2"/>
            </a:xfrm>
            <a:custGeom>
              <a:avLst/>
              <a:gdLst>
                <a:gd name="T0" fmla="*/ 7 w 7"/>
                <a:gd name="T1" fmla="*/ 0 h 1"/>
                <a:gd name="T2" fmla="*/ 3 w 7"/>
                <a:gd name="T3" fmla="*/ 1 h 1"/>
                <a:gd name="T4" fmla="*/ 0 w 7"/>
                <a:gd name="T5" fmla="*/ 0 h 1"/>
                <a:gd name="T6" fmla="*/ 3 w 7"/>
                <a:gd name="T7" fmla="*/ 0 h 1"/>
                <a:gd name="T8" fmla="*/ 7 w 7"/>
                <a:gd name="T9" fmla="*/ 0 h 1"/>
              </a:gdLst>
              <a:ahLst/>
              <a:cxnLst>
                <a:cxn ang="0">
                  <a:pos x="T0" y="T1"/>
                </a:cxn>
                <a:cxn ang="0">
                  <a:pos x="T2" y="T3"/>
                </a:cxn>
                <a:cxn ang="0">
                  <a:pos x="T4" y="T5"/>
                </a:cxn>
                <a:cxn ang="0">
                  <a:pos x="T6" y="T7"/>
                </a:cxn>
                <a:cxn ang="0">
                  <a:pos x="T8" y="T9"/>
                </a:cxn>
              </a:cxnLst>
              <a:rect l="0" t="0" r="r" b="b"/>
              <a:pathLst>
                <a:path w="7" h="1">
                  <a:moveTo>
                    <a:pt x="7" y="0"/>
                  </a:moveTo>
                  <a:cubicBezTo>
                    <a:pt x="7" y="0"/>
                    <a:pt x="5" y="1"/>
                    <a:pt x="3" y="1"/>
                  </a:cubicBezTo>
                  <a:cubicBezTo>
                    <a:pt x="1" y="1"/>
                    <a:pt x="0" y="1"/>
                    <a:pt x="0" y="0"/>
                  </a:cubicBezTo>
                  <a:cubicBezTo>
                    <a:pt x="0" y="0"/>
                    <a:pt x="1" y="0"/>
                    <a:pt x="3" y="0"/>
                  </a:cubicBezTo>
                  <a:cubicBezTo>
                    <a:pt x="5" y="0"/>
                    <a:pt x="7" y="0"/>
                    <a:pt x="7"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05">
              <a:extLst>
                <a:ext uri="{FF2B5EF4-FFF2-40B4-BE49-F238E27FC236}">
                  <a16:creationId xmlns:a16="http://schemas.microsoft.com/office/drawing/2014/main" id="{B2A047A3-94B5-447E-BFAB-CF00AD60C154}"/>
                </a:ext>
              </a:extLst>
            </p:cNvPr>
            <p:cNvSpPr>
              <a:spLocks/>
            </p:cNvSpPr>
            <p:nvPr/>
          </p:nvSpPr>
          <p:spPr bwMode="auto">
            <a:xfrm>
              <a:off x="4922" y="5106"/>
              <a:ext cx="19" cy="3"/>
            </a:xfrm>
            <a:custGeom>
              <a:avLst/>
              <a:gdLst>
                <a:gd name="T0" fmla="*/ 8 w 8"/>
                <a:gd name="T1" fmla="*/ 0 h 1"/>
                <a:gd name="T2" fmla="*/ 4 w 8"/>
                <a:gd name="T3" fmla="*/ 1 h 1"/>
                <a:gd name="T4" fmla="*/ 0 w 8"/>
                <a:gd name="T5" fmla="*/ 1 h 1"/>
                <a:gd name="T6" fmla="*/ 4 w 8"/>
                <a:gd name="T7" fmla="*/ 0 h 1"/>
                <a:gd name="T8" fmla="*/ 8 w 8"/>
                <a:gd name="T9" fmla="*/ 0 h 1"/>
              </a:gdLst>
              <a:ahLst/>
              <a:cxnLst>
                <a:cxn ang="0">
                  <a:pos x="T0" y="T1"/>
                </a:cxn>
                <a:cxn ang="0">
                  <a:pos x="T2" y="T3"/>
                </a:cxn>
                <a:cxn ang="0">
                  <a:pos x="T4" y="T5"/>
                </a:cxn>
                <a:cxn ang="0">
                  <a:pos x="T6" y="T7"/>
                </a:cxn>
                <a:cxn ang="0">
                  <a:pos x="T8" y="T9"/>
                </a:cxn>
              </a:cxnLst>
              <a:rect l="0" t="0" r="r" b="b"/>
              <a:pathLst>
                <a:path w="8" h="1">
                  <a:moveTo>
                    <a:pt x="8" y="0"/>
                  </a:moveTo>
                  <a:cubicBezTo>
                    <a:pt x="8" y="0"/>
                    <a:pt x="6" y="1"/>
                    <a:pt x="4" y="1"/>
                  </a:cubicBezTo>
                  <a:cubicBezTo>
                    <a:pt x="2" y="1"/>
                    <a:pt x="0" y="1"/>
                    <a:pt x="0" y="1"/>
                  </a:cubicBezTo>
                  <a:cubicBezTo>
                    <a:pt x="0" y="0"/>
                    <a:pt x="2" y="0"/>
                    <a:pt x="4" y="0"/>
                  </a:cubicBezTo>
                  <a:cubicBezTo>
                    <a:pt x="6" y="0"/>
                    <a:pt x="8" y="0"/>
                    <a:pt x="8"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06">
              <a:extLst>
                <a:ext uri="{FF2B5EF4-FFF2-40B4-BE49-F238E27FC236}">
                  <a16:creationId xmlns:a16="http://schemas.microsoft.com/office/drawing/2014/main" id="{9DA079F3-FD34-4325-86F1-9A40780495BF}"/>
                </a:ext>
              </a:extLst>
            </p:cNvPr>
            <p:cNvSpPr>
              <a:spLocks/>
            </p:cNvSpPr>
            <p:nvPr/>
          </p:nvSpPr>
          <p:spPr bwMode="auto">
            <a:xfrm>
              <a:off x="4880" y="5106"/>
              <a:ext cx="31" cy="22"/>
            </a:xfrm>
            <a:custGeom>
              <a:avLst/>
              <a:gdLst>
                <a:gd name="T0" fmla="*/ 13 w 13"/>
                <a:gd name="T1" fmla="*/ 7 h 9"/>
                <a:gd name="T2" fmla="*/ 9 w 13"/>
                <a:gd name="T3" fmla="*/ 7 h 9"/>
                <a:gd name="T4" fmla="*/ 4 w 13"/>
                <a:gd name="T5" fmla="*/ 6 h 9"/>
                <a:gd name="T6" fmla="*/ 2 w 13"/>
                <a:gd name="T7" fmla="*/ 5 h 9"/>
                <a:gd name="T8" fmla="*/ 1 w 13"/>
                <a:gd name="T9" fmla="*/ 4 h 9"/>
                <a:gd name="T10" fmla="*/ 1 w 13"/>
                <a:gd name="T11" fmla="*/ 2 h 9"/>
                <a:gd name="T12" fmla="*/ 11 w 13"/>
                <a:gd name="T13" fmla="*/ 5 h 9"/>
                <a:gd name="T14" fmla="*/ 13 w 13"/>
                <a:gd name="T15" fmla="*/ 7 h 9"/>
                <a:gd name="T16" fmla="*/ 13 w 13"/>
                <a:gd name="T17" fmla="*/ 8 h 9"/>
                <a:gd name="T18" fmla="*/ 11 w 13"/>
                <a:gd name="T19" fmla="*/ 5 h 9"/>
                <a:gd name="T20" fmla="*/ 7 w 13"/>
                <a:gd name="T21" fmla="*/ 3 h 9"/>
                <a:gd name="T22" fmla="*/ 2 w 13"/>
                <a:gd name="T23" fmla="*/ 3 h 9"/>
                <a:gd name="T24" fmla="*/ 2 w 13"/>
                <a:gd name="T25" fmla="*/ 5 h 9"/>
                <a:gd name="T26" fmla="*/ 5 w 13"/>
                <a:gd name="T27" fmla="*/ 6 h 9"/>
                <a:gd name="T28" fmla="*/ 9 w 13"/>
                <a:gd name="T29" fmla="*/ 7 h 9"/>
                <a:gd name="T30" fmla="*/ 13 w 1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9">
                  <a:moveTo>
                    <a:pt x="13" y="7"/>
                  </a:moveTo>
                  <a:cubicBezTo>
                    <a:pt x="13" y="7"/>
                    <a:pt x="12" y="8"/>
                    <a:pt x="9" y="7"/>
                  </a:cubicBezTo>
                  <a:cubicBezTo>
                    <a:pt x="8" y="7"/>
                    <a:pt x="6" y="7"/>
                    <a:pt x="4" y="6"/>
                  </a:cubicBezTo>
                  <a:cubicBezTo>
                    <a:pt x="4" y="6"/>
                    <a:pt x="3" y="6"/>
                    <a:pt x="2" y="5"/>
                  </a:cubicBezTo>
                  <a:cubicBezTo>
                    <a:pt x="1" y="5"/>
                    <a:pt x="1" y="5"/>
                    <a:pt x="1" y="4"/>
                  </a:cubicBezTo>
                  <a:cubicBezTo>
                    <a:pt x="0" y="3"/>
                    <a:pt x="1" y="3"/>
                    <a:pt x="1" y="2"/>
                  </a:cubicBezTo>
                  <a:cubicBezTo>
                    <a:pt x="6" y="0"/>
                    <a:pt x="10" y="3"/>
                    <a:pt x="11" y="5"/>
                  </a:cubicBezTo>
                  <a:cubicBezTo>
                    <a:pt x="12" y="6"/>
                    <a:pt x="12" y="7"/>
                    <a:pt x="13" y="7"/>
                  </a:cubicBezTo>
                  <a:cubicBezTo>
                    <a:pt x="13" y="8"/>
                    <a:pt x="13" y="8"/>
                    <a:pt x="13" y="8"/>
                  </a:cubicBezTo>
                  <a:cubicBezTo>
                    <a:pt x="13" y="9"/>
                    <a:pt x="12" y="7"/>
                    <a:pt x="11" y="5"/>
                  </a:cubicBezTo>
                  <a:cubicBezTo>
                    <a:pt x="10" y="4"/>
                    <a:pt x="9" y="3"/>
                    <a:pt x="7" y="3"/>
                  </a:cubicBezTo>
                  <a:cubicBezTo>
                    <a:pt x="6" y="2"/>
                    <a:pt x="3" y="2"/>
                    <a:pt x="2" y="3"/>
                  </a:cubicBezTo>
                  <a:cubicBezTo>
                    <a:pt x="1" y="3"/>
                    <a:pt x="1" y="4"/>
                    <a:pt x="2" y="5"/>
                  </a:cubicBezTo>
                  <a:cubicBezTo>
                    <a:pt x="3" y="5"/>
                    <a:pt x="4" y="5"/>
                    <a:pt x="5" y="6"/>
                  </a:cubicBezTo>
                  <a:cubicBezTo>
                    <a:pt x="6" y="6"/>
                    <a:pt x="8" y="7"/>
                    <a:pt x="9" y="7"/>
                  </a:cubicBezTo>
                  <a:cubicBezTo>
                    <a:pt x="12" y="7"/>
                    <a:pt x="13" y="7"/>
                    <a:pt x="13" y="7"/>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7">
              <a:extLst>
                <a:ext uri="{FF2B5EF4-FFF2-40B4-BE49-F238E27FC236}">
                  <a16:creationId xmlns:a16="http://schemas.microsoft.com/office/drawing/2014/main" id="{6AF8AE33-E515-4A40-903F-187FBC4312E6}"/>
                </a:ext>
              </a:extLst>
            </p:cNvPr>
            <p:cNvSpPr>
              <a:spLocks/>
            </p:cNvSpPr>
            <p:nvPr/>
          </p:nvSpPr>
          <p:spPr bwMode="auto">
            <a:xfrm>
              <a:off x="4908" y="5106"/>
              <a:ext cx="14" cy="19"/>
            </a:xfrm>
            <a:custGeom>
              <a:avLst/>
              <a:gdLst>
                <a:gd name="T0" fmla="*/ 0 w 6"/>
                <a:gd name="T1" fmla="*/ 8 h 8"/>
                <a:gd name="T2" fmla="*/ 0 w 6"/>
                <a:gd name="T3" fmla="*/ 5 h 8"/>
                <a:gd name="T4" fmla="*/ 1 w 6"/>
                <a:gd name="T5" fmla="*/ 2 h 8"/>
                <a:gd name="T6" fmla="*/ 5 w 6"/>
                <a:gd name="T7" fmla="*/ 0 h 8"/>
                <a:gd name="T8" fmla="*/ 6 w 6"/>
                <a:gd name="T9" fmla="*/ 2 h 8"/>
                <a:gd name="T10" fmla="*/ 5 w 6"/>
                <a:gd name="T11" fmla="*/ 3 h 8"/>
                <a:gd name="T12" fmla="*/ 3 w 6"/>
                <a:gd name="T13" fmla="*/ 6 h 8"/>
                <a:gd name="T14" fmla="*/ 1 w 6"/>
                <a:gd name="T15" fmla="*/ 7 h 8"/>
                <a:gd name="T16" fmla="*/ 3 w 6"/>
                <a:gd name="T17" fmla="*/ 5 h 8"/>
                <a:gd name="T18" fmla="*/ 5 w 6"/>
                <a:gd name="T19" fmla="*/ 3 h 8"/>
                <a:gd name="T20" fmla="*/ 5 w 6"/>
                <a:gd name="T21" fmla="*/ 0 h 8"/>
                <a:gd name="T22" fmla="*/ 2 w 6"/>
                <a:gd name="T23" fmla="*/ 2 h 8"/>
                <a:gd name="T24" fmla="*/ 0 w 6"/>
                <a:gd name="T25" fmla="*/ 5 h 8"/>
                <a:gd name="T26" fmla="*/ 0 w 6"/>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0" y="8"/>
                  </a:moveTo>
                  <a:cubicBezTo>
                    <a:pt x="0" y="8"/>
                    <a:pt x="0" y="7"/>
                    <a:pt x="0" y="5"/>
                  </a:cubicBezTo>
                  <a:cubicBezTo>
                    <a:pt x="0" y="4"/>
                    <a:pt x="0" y="3"/>
                    <a:pt x="1" y="2"/>
                  </a:cubicBezTo>
                  <a:cubicBezTo>
                    <a:pt x="2" y="1"/>
                    <a:pt x="3" y="0"/>
                    <a:pt x="5" y="0"/>
                  </a:cubicBezTo>
                  <a:cubicBezTo>
                    <a:pt x="6" y="0"/>
                    <a:pt x="6" y="1"/>
                    <a:pt x="6" y="2"/>
                  </a:cubicBezTo>
                  <a:cubicBezTo>
                    <a:pt x="6" y="2"/>
                    <a:pt x="6" y="3"/>
                    <a:pt x="5" y="3"/>
                  </a:cubicBezTo>
                  <a:cubicBezTo>
                    <a:pt x="5" y="4"/>
                    <a:pt x="4" y="5"/>
                    <a:pt x="3" y="6"/>
                  </a:cubicBezTo>
                  <a:cubicBezTo>
                    <a:pt x="2" y="7"/>
                    <a:pt x="1" y="8"/>
                    <a:pt x="1" y="7"/>
                  </a:cubicBezTo>
                  <a:cubicBezTo>
                    <a:pt x="1" y="7"/>
                    <a:pt x="2" y="7"/>
                    <a:pt x="3" y="5"/>
                  </a:cubicBezTo>
                  <a:cubicBezTo>
                    <a:pt x="3" y="5"/>
                    <a:pt x="4" y="4"/>
                    <a:pt x="5" y="3"/>
                  </a:cubicBezTo>
                  <a:cubicBezTo>
                    <a:pt x="5" y="2"/>
                    <a:pt x="6" y="1"/>
                    <a:pt x="5" y="0"/>
                  </a:cubicBezTo>
                  <a:cubicBezTo>
                    <a:pt x="3" y="0"/>
                    <a:pt x="2" y="1"/>
                    <a:pt x="2" y="2"/>
                  </a:cubicBezTo>
                  <a:cubicBezTo>
                    <a:pt x="1" y="3"/>
                    <a:pt x="1" y="4"/>
                    <a:pt x="0" y="5"/>
                  </a:cubicBezTo>
                  <a:cubicBezTo>
                    <a:pt x="0" y="6"/>
                    <a:pt x="0" y="8"/>
                    <a:pt x="0" y="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8">
              <a:extLst>
                <a:ext uri="{FF2B5EF4-FFF2-40B4-BE49-F238E27FC236}">
                  <a16:creationId xmlns:a16="http://schemas.microsoft.com/office/drawing/2014/main" id="{99EF0EBB-2388-44D4-A934-88C179C53F7D}"/>
                </a:ext>
              </a:extLst>
            </p:cNvPr>
            <p:cNvSpPr>
              <a:spLocks/>
            </p:cNvSpPr>
            <p:nvPr/>
          </p:nvSpPr>
          <p:spPr bwMode="auto">
            <a:xfrm>
              <a:off x="5027" y="5113"/>
              <a:ext cx="57" cy="43"/>
            </a:xfrm>
            <a:custGeom>
              <a:avLst/>
              <a:gdLst>
                <a:gd name="T0" fmla="*/ 24 w 24"/>
                <a:gd name="T1" fmla="*/ 1 h 18"/>
                <a:gd name="T2" fmla="*/ 19 w 24"/>
                <a:gd name="T3" fmla="*/ 1 h 18"/>
                <a:gd name="T4" fmla="*/ 8 w 24"/>
                <a:gd name="T5" fmla="*/ 5 h 18"/>
                <a:gd name="T6" fmla="*/ 1 w 24"/>
                <a:gd name="T7" fmla="*/ 14 h 18"/>
                <a:gd name="T8" fmla="*/ 0 w 24"/>
                <a:gd name="T9" fmla="*/ 18 h 18"/>
                <a:gd name="T10" fmla="*/ 0 w 24"/>
                <a:gd name="T11" fmla="*/ 17 h 18"/>
                <a:gd name="T12" fmla="*/ 0 w 24"/>
                <a:gd name="T13" fmla="*/ 14 h 18"/>
                <a:gd name="T14" fmla="*/ 7 w 24"/>
                <a:gd name="T15" fmla="*/ 4 h 18"/>
                <a:gd name="T16" fmla="*/ 19 w 24"/>
                <a:gd name="T17" fmla="*/ 0 h 18"/>
                <a:gd name="T18" fmla="*/ 23 w 24"/>
                <a:gd name="T19" fmla="*/ 0 h 18"/>
                <a:gd name="T20" fmla="*/ 24 w 24"/>
                <a:gd name="T21"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8">
                  <a:moveTo>
                    <a:pt x="24" y="1"/>
                  </a:moveTo>
                  <a:cubicBezTo>
                    <a:pt x="24" y="1"/>
                    <a:pt x="22" y="0"/>
                    <a:pt x="19" y="1"/>
                  </a:cubicBezTo>
                  <a:cubicBezTo>
                    <a:pt x="16" y="1"/>
                    <a:pt x="12" y="2"/>
                    <a:pt x="8" y="5"/>
                  </a:cubicBezTo>
                  <a:cubicBezTo>
                    <a:pt x="4" y="8"/>
                    <a:pt x="2" y="11"/>
                    <a:pt x="1" y="14"/>
                  </a:cubicBezTo>
                  <a:cubicBezTo>
                    <a:pt x="0" y="17"/>
                    <a:pt x="0" y="18"/>
                    <a:pt x="0" y="18"/>
                  </a:cubicBezTo>
                  <a:cubicBezTo>
                    <a:pt x="0" y="18"/>
                    <a:pt x="0" y="18"/>
                    <a:pt x="0" y="17"/>
                  </a:cubicBezTo>
                  <a:cubicBezTo>
                    <a:pt x="0" y="16"/>
                    <a:pt x="0" y="15"/>
                    <a:pt x="0" y="14"/>
                  </a:cubicBezTo>
                  <a:cubicBezTo>
                    <a:pt x="1" y="11"/>
                    <a:pt x="4" y="7"/>
                    <a:pt x="7" y="4"/>
                  </a:cubicBezTo>
                  <a:cubicBezTo>
                    <a:pt x="11" y="2"/>
                    <a:pt x="16" y="0"/>
                    <a:pt x="19" y="0"/>
                  </a:cubicBezTo>
                  <a:cubicBezTo>
                    <a:pt x="20" y="0"/>
                    <a:pt x="22" y="0"/>
                    <a:pt x="23" y="0"/>
                  </a:cubicBezTo>
                  <a:cubicBezTo>
                    <a:pt x="23" y="0"/>
                    <a:pt x="24" y="1"/>
                    <a:pt x="24"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Oval 109">
              <a:extLst>
                <a:ext uri="{FF2B5EF4-FFF2-40B4-BE49-F238E27FC236}">
                  <a16:creationId xmlns:a16="http://schemas.microsoft.com/office/drawing/2014/main" id="{2AC0AD93-F9BE-4ADA-8A84-BE0E35902AC4}"/>
                </a:ext>
              </a:extLst>
            </p:cNvPr>
            <p:cNvSpPr>
              <a:spLocks noChangeArrowheads="1"/>
            </p:cNvSpPr>
            <p:nvPr/>
          </p:nvSpPr>
          <p:spPr bwMode="auto">
            <a:xfrm>
              <a:off x="4958" y="5142"/>
              <a:ext cx="47" cy="2"/>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10">
              <a:extLst>
                <a:ext uri="{FF2B5EF4-FFF2-40B4-BE49-F238E27FC236}">
                  <a16:creationId xmlns:a16="http://schemas.microsoft.com/office/drawing/2014/main" id="{C48D65AC-A300-46DE-AD32-EC141C4AB5DD}"/>
                </a:ext>
              </a:extLst>
            </p:cNvPr>
            <p:cNvSpPr>
              <a:spLocks/>
            </p:cNvSpPr>
            <p:nvPr/>
          </p:nvSpPr>
          <p:spPr bwMode="auto">
            <a:xfrm>
              <a:off x="5032" y="5142"/>
              <a:ext cx="7" cy="9"/>
            </a:xfrm>
            <a:custGeom>
              <a:avLst/>
              <a:gdLst>
                <a:gd name="T0" fmla="*/ 2 w 3"/>
                <a:gd name="T1" fmla="*/ 1 h 4"/>
                <a:gd name="T2" fmla="*/ 2 w 3"/>
                <a:gd name="T3" fmla="*/ 2 h 4"/>
                <a:gd name="T4" fmla="*/ 1 w 3"/>
                <a:gd name="T5" fmla="*/ 4 h 4"/>
                <a:gd name="T6" fmla="*/ 1 w 3"/>
                <a:gd name="T7" fmla="*/ 2 h 4"/>
                <a:gd name="T8" fmla="*/ 2 w 3"/>
                <a:gd name="T9" fmla="*/ 1 h 4"/>
              </a:gdLst>
              <a:ahLst/>
              <a:cxnLst>
                <a:cxn ang="0">
                  <a:pos x="T0" y="T1"/>
                </a:cxn>
                <a:cxn ang="0">
                  <a:pos x="T2" y="T3"/>
                </a:cxn>
                <a:cxn ang="0">
                  <a:pos x="T4" y="T5"/>
                </a:cxn>
                <a:cxn ang="0">
                  <a:pos x="T6" y="T7"/>
                </a:cxn>
                <a:cxn ang="0">
                  <a:pos x="T8" y="T9"/>
                </a:cxn>
              </a:cxnLst>
              <a:rect l="0" t="0" r="r" b="b"/>
              <a:pathLst>
                <a:path w="3" h="4">
                  <a:moveTo>
                    <a:pt x="2" y="1"/>
                  </a:moveTo>
                  <a:cubicBezTo>
                    <a:pt x="3" y="1"/>
                    <a:pt x="2" y="2"/>
                    <a:pt x="2" y="2"/>
                  </a:cubicBezTo>
                  <a:cubicBezTo>
                    <a:pt x="1" y="3"/>
                    <a:pt x="1" y="4"/>
                    <a:pt x="1" y="4"/>
                  </a:cubicBezTo>
                  <a:cubicBezTo>
                    <a:pt x="0" y="4"/>
                    <a:pt x="0" y="3"/>
                    <a:pt x="1" y="2"/>
                  </a:cubicBezTo>
                  <a:cubicBezTo>
                    <a:pt x="1" y="1"/>
                    <a:pt x="2" y="0"/>
                    <a:pt x="2"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11">
              <a:extLst>
                <a:ext uri="{FF2B5EF4-FFF2-40B4-BE49-F238E27FC236}">
                  <a16:creationId xmlns:a16="http://schemas.microsoft.com/office/drawing/2014/main" id="{79594792-739D-40A9-90A9-69BF2BEBB933}"/>
                </a:ext>
              </a:extLst>
            </p:cNvPr>
            <p:cNvSpPr>
              <a:spLocks/>
            </p:cNvSpPr>
            <p:nvPr/>
          </p:nvSpPr>
          <p:spPr bwMode="auto">
            <a:xfrm>
              <a:off x="5043" y="5130"/>
              <a:ext cx="8" cy="5"/>
            </a:xfrm>
            <a:custGeom>
              <a:avLst/>
              <a:gdLst>
                <a:gd name="T0" fmla="*/ 2 w 3"/>
                <a:gd name="T1" fmla="*/ 0 h 2"/>
                <a:gd name="T2" fmla="*/ 1 w 3"/>
                <a:gd name="T3" fmla="*/ 1 h 2"/>
                <a:gd name="T4" fmla="*/ 0 w 3"/>
                <a:gd name="T5" fmla="*/ 2 h 2"/>
                <a:gd name="T6" fmla="*/ 1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3" y="0"/>
                    <a:pt x="2" y="1"/>
                    <a:pt x="1" y="1"/>
                  </a:cubicBezTo>
                  <a:cubicBezTo>
                    <a:pt x="1" y="2"/>
                    <a:pt x="0" y="2"/>
                    <a:pt x="0" y="2"/>
                  </a:cubicBezTo>
                  <a:cubicBezTo>
                    <a:pt x="0" y="2"/>
                    <a:pt x="0" y="1"/>
                    <a:pt x="1" y="1"/>
                  </a:cubicBezTo>
                  <a:cubicBezTo>
                    <a:pt x="2" y="0"/>
                    <a:pt x="2" y="0"/>
                    <a:pt x="2"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12">
              <a:extLst>
                <a:ext uri="{FF2B5EF4-FFF2-40B4-BE49-F238E27FC236}">
                  <a16:creationId xmlns:a16="http://schemas.microsoft.com/office/drawing/2014/main" id="{8D11FEB5-E78E-473F-8D81-63FBE6BC8078}"/>
                </a:ext>
              </a:extLst>
            </p:cNvPr>
            <p:cNvSpPr>
              <a:spLocks/>
            </p:cNvSpPr>
            <p:nvPr/>
          </p:nvSpPr>
          <p:spPr bwMode="auto">
            <a:xfrm>
              <a:off x="5058" y="5123"/>
              <a:ext cx="9" cy="5"/>
            </a:xfrm>
            <a:custGeom>
              <a:avLst/>
              <a:gdLst>
                <a:gd name="T0" fmla="*/ 4 w 4"/>
                <a:gd name="T1" fmla="*/ 0 h 2"/>
                <a:gd name="T2" fmla="*/ 2 w 4"/>
                <a:gd name="T3" fmla="*/ 1 h 2"/>
                <a:gd name="T4" fmla="*/ 0 w 4"/>
                <a:gd name="T5" fmla="*/ 1 h 2"/>
                <a:gd name="T6" fmla="*/ 1 w 4"/>
                <a:gd name="T7" fmla="*/ 0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4" y="0"/>
                    <a:pt x="3" y="0"/>
                    <a:pt x="2" y="1"/>
                  </a:cubicBezTo>
                  <a:cubicBezTo>
                    <a:pt x="1" y="1"/>
                    <a:pt x="0" y="2"/>
                    <a:pt x="0" y="1"/>
                  </a:cubicBezTo>
                  <a:cubicBezTo>
                    <a:pt x="0" y="1"/>
                    <a:pt x="0" y="0"/>
                    <a:pt x="1" y="0"/>
                  </a:cubicBezTo>
                  <a:cubicBezTo>
                    <a:pt x="3" y="0"/>
                    <a:pt x="4" y="0"/>
                    <a:pt x="4"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13">
              <a:extLst>
                <a:ext uri="{FF2B5EF4-FFF2-40B4-BE49-F238E27FC236}">
                  <a16:creationId xmlns:a16="http://schemas.microsoft.com/office/drawing/2014/main" id="{0B8E9E27-B75C-4DD3-820B-F5DB646F477C}"/>
                </a:ext>
              </a:extLst>
            </p:cNvPr>
            <p:cNvSpPr>
              <a:spLocks/>
            </p:cNvSpPr>
            <p:nvPr/>
          </p:nvSpPr>
          <p:spPr bwMode="auto">
            <a:xfrm>
              <a:off x="5074" y="5121"/>
              <a:ext cx="5" cy="2"/>
            </a:xfrm>
            <a:custGeom>
              <a:avLst/>
              <a:gdLst>
                <a:gd name="T0" fmla="*/ 2 w 2"/>
                <a:gd name="T1" fmla="*/ 0 h 1"/>
                <a:gd name="T2" fmla="*/ 1 w 2"/>
                <a:gd name="T3" fmla="*/ 1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1" y="1"/>
                    <a:pt x="1" y="1"/>
                  </a:cubicBezTo>
                  <a:cubicBezTo>
                    <a:pt x="0" y="1"/>
                    <a:pt x="0" y="1"/>
                    <a:pt x="0" y="1"/>
                  </a:cubicBezTo>
                  <a:cubicBezTo>
                    <a:pt x="0" y="1"/>
                    <a:pt x="0" y="0"/>
                    <a:pt x="1" y="0"/>
                  </a:cubicBezTo>
                  <a:cubicBezTo>
                    <a:pt x="1" y="0"/>
                    <a:pt x="2" y="0"/>
                    <a:pt x="2"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14">
              <a:extLst>
                <a:ext uri="{FF2B5EF4-FFF2-40B4-BE49-F238E27FC236}">
                  <a16:creationId xmlns:a16="http://schemas.microsoft.com/office/drawing/2014/main" id="{229A08F2-61FA-4528-8B72-3E9E539A92C8}"/>
                </a:ext>
              </a:extLst>
            </p:cNvPr>
            <p:cNvSpPr>
              <a:spLocks/>
            </p:cNvSpPr>
            <p:nvPr/>
          </p:nvSpPr>
          <p:spPr bwMode="auto">
            <a:xfrm>
              <a:off x="4457" y="2255"/>
              <a:ext cx="399" cy="855"/>
            </a:xfrm>
            <a:custGeom>
              <a:avLst/>
              <a:gdLst>
                <a:gd name="T0" fmla="*/ 168 w 168"/>
                <a:gd name="T1" fmla="*/ 319 h 360"/>
                <a:gd name="T2" fmla="*/ 62 w 168"/>
                <a:gd name="T3" fmla="*/ 212 h 360"/>
                <a:gd name="T4" fmla="*/ 76 w 168"/>
                <a:gd name="T5" fmla="*/ 73 h 360"/>
                <a:gd name="T6" fmla="*/ 78 w 168"/>
                <a:gd name="T7" fmla="*/ 70 h 360"/>
                <a:gd name="T8" fmla="*/ 83 w 168"/>
                <a:gd name="T9" fmla="*/ 65 h 360"/>
                <a:gd name="T10" fmla="*/ 90 w 168"/>
                <a:gd name="T11" fmla="*/ 60 h 360"/>
                <a:gd name="T12" fmla="*/ 100 w 168"/>
                <a:gd name="T13" fmla="*/ 56 h 360"/>
                <a:gd name="T14" fmla="*/ 101 w 168"/>
                <a:gd name="T15" fmla="*/ 50 h 360"/>
                <a:gd name="T16" fmla="*/ 81 w 168"/>
                <a:gd name="T17" fmla="*/ 55 h 360"/>
                <a:gd name="T18" fmla="*/ 79 w 168"/>
                <a:gd name="T19" fmla="*/ 39 h 360"/>
                <a:gd name="T20" fmla="*/ 84 w 168"/>
                <a:gd name="T21" fmla="*/ 13 h 360"/>
                <a:gd name="T22" fmla="*/ 77 w 168"/>
                <a:gd name="T23" fmla="*/ 18 h 360"/>
                <a:gd name="T24" fmla="*/ 66 w 168"/>
                <a:gd name="T25" fmla="*/ 40 h 360"/>
                <a:gd name="T26" fmla="*/ 73 w 168"/>
                <a:gd name="T27" fmla="*/ 9 h 360"/>
                <a:gd name="T28" fmla="*/ 73 w 168"/>
                <a:gd name="T29" fmla="*/ 2 h 360"/>
                <a:gd name="T30" fmla="*/ 57 w 168"/>
                <a:gd name="T31" fmla="*/ 35 h 360"/>
                <a:gd name="T32" fmla="*/ 54 w 168"/>
                <a:gd name="T33" fmla="*/ 33 h 360"/>
                <a:gd name="T34" fmla="*/ 59 w 168"/>
                <a:gd name="T35" fmla="*/ 2 h 360"/>
                <a:gd name="T36" fmla="*/ 46 w 168"/>
                <a:gd name="T37" fmla="*/ 32 h 360"/>
                <a:gd name="T38" fmla="*/ 45 w 168"/>
                <a:gd name="T39" fmla="*/ 10 h 360"/>
                <a:gd name="T40" fmla="*/ 39 w 168"/>
                <a:gd name="T41" fmla="*/ 24 h 360"/>
                <a:gd name="T42" fmla="*/ 33 w 168"/>
                <a:gd name="T43" fmla="*/ 56 h 360"/>
                <a:gd name="T44" fmla="*/ 33 w 168"/>
                <a:gd name="T45" fmla="*/ 56 h 360"/>
                <a:gd name="T46" fmla="*/ 0 w 168"/>
                <a:gd name="T47" fmla="*/ 223 h 360"/>
                <a:gd name="T48" fmla="*/ 104 w 168"/>
                <a:gd name="T49" fmla="*/ 360 h 360"/>
                <a:gd name="T50" fmla="*/ 168 w 168"/>
                <a:gd name="T51" fmla="*/ 31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8" h="360">
                  <a:moveTo>
                    <a:pt x="168" y="319"/>
                  </a:moveTo>
                  <a:cubicBezTo>
                    <a:pt x="62" y="212"/>
                    <a:pt x="62" y="212"/>
                    <a:pt x="62" y="212"/>
                  </a:cubicBezTo>
                  <a:cubicBezTo>
                    <a:pt x="76" y="73"/>
                    <a:pt x="76" y="73"/>
                    <a:pt x="76" y="73"/>
                  </a:cubicBezTo>
                  <a:cubicBezTo>
                    <a:pt x="78" y="70"/>
                    <a:pt x="78" y="70"/>
                    <a:pt x="78" y="70"/>
                  </a:cubicBezTo>
                  <a:cubicBezTo>
                    <a:pt x="79" y="68"/>
                    <a:pt x="81" y="67"/>
                    <a:pt x="83" y="65"/>
                  </a:cubicBezTo>
                  <a:cubicBezTo>
                    <a:pt x="85" y="63"/>
                    <a:pt x="87" y="61"/>
                    <a:pt x="90" y="60"/>
                  </a:cubicBezTo>
                  <a:cubicBezTo>
                    <a:pt x="93" y="58"/>
                    <a:pt x="97" y="56"/>
                    <a:pt x="100" y="56"/>
                  </a:cubicBezTo>
                  <a:cubicBezTo>
                    <a:pt x="103" y="55"/>
                    <a:pt x="104" y="51"/>
                    <a:pt x="101" y="50"/>
                  </a:cubicBezTo>
                  <a:cubicBezTo>
                    <a:pt x="99" y="48"/>
                    <a:pt x="90" y="49"/>
                    <a:pt x="81" y="55"/>
                  </a:cubicBezTo>
                  <a:cubicBezTo>
                    <a:pt x="71" y="61"/>
                    <a:pt x="77" y="45"/>
                    <a:pt x="79" y="39"/>
                  </a:cubicBezTo>
                  <a:cubicBezTo>
                    <a:pt x="81" y="33"/>
                    <a:pt x="86" y="15"/>
                    <a:pt x="84" y="13"/>
                  </a:cubicBezTo>
                  <a:cubicBezTo>
                    <a:pt x="83" y="10"/>
                    <a:pt x="79" y="12"/>
                    <a:pt x="77" y="18"/>
                  </a:cubicBezTo>
                  <a:cubicBezTo>
                    <a:pt x="75" y="24"/>
                    <a:pt x="69" y="41"/>
                    <a:pt x="66" y="40"/>
                  </a:cubicBezTo>
                  <a:cubicBezTo>
                    <a:pt x="63" y="39"/>
                    <a:pt x="73" y="9"/>
                    <a:pt x="73" y="9"/>
                  </a:cubicBezTo>
                  <a:cubicBezTo>
                    <a:pt x="73" y="9"/>
                    <a:pt x="76" y="3"/>
                    <a:pt x="73" y="2"/>
                  </a:cubicBezTo>
                  <a:cubicBezTo>
                    <a:pt x="67" y="0"/>
                    <a:pt x="58" y="32"/>
                    <a:pt x="57" y="35"/>
                  </a:cubicBezTo>
                  <a:cubicBezTo>
                    <a:pt x="57" y="37"/>
                    <a:pt x="53" y="36"/>
                    <a:pt x="54" y="33"/>
                  </a:cubicBezTo>
                  <a:cubicBezTo>
                    <a:pt x="55" y="31"/>
                    <a:pt x="65" y="4"/>
                    <a:pt x="59" y="2"/>
                  </a:cubicBezTo>
                  <a:cubicBezTo>
                    <a:pt x="54" y="0"/>
                    <a:pt x="51" y="28"/>
                    <a:pt x="46" y="32"/>
                  </a:cubicBezTo>
                  <a:cubicBezTo>
                    <a:pt x="41" y="37"/>
                    <a:pt x="50" y="11"/>
                    <a:pt x="45" y="10"/>
                  </a:cubicBezTo>
                  <a:cubicBezTo>
                    <a:pt x="44" y="9"/>
                    <a:pt x="42" y="9"/>
                    <a:pt x="39" y="24"/>
                  </a:cubicBezTo>
                  <a:cubicBezTo>
                    <a:pt x="38" y="32"/>
                    <a:pt x="34" y="44"/>
                    <a:pt x="33" y="56"/>
                  </a:cubicBezTo>
                  <a:cubicBezTo>
                    <a:pt x="33" y="56"/>
                    <a:pt x="33" y="56"/>
                    <a:pt x="33" y="56"/>
                  </a:cubicBezTo>
                  <a:cubicBezTo>
                    <a:pt x="0" y="223"/>
                    <a:pt x="0" y="223"/>
                    <a:pt x="0" y="223"/>
                  </a:cubicBezTo>
                  <a:cubicBezTo>
                    <a:pt x="104" y="360"/>
                    <a:pt x="104" y="360"/>
                    <a:pt x="104" y="360"/>
                  </a:cubicBezTo>
                  <a:cubicBezTo>
                    <a:pt x="168" y="319"/>
                    <a:pt x="168" y="319"/>
                    <a:pt x="168" y="319"/>
                  </a:cubicBezTo>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15">
              <a:extLst>
                <a:ext uri="{FF2B5EF4-FFF2-40B4-BE49-F238E27FC236}">
                  <a16:creationId xmlns:a16="http://schemas.microsoft.com/office/drawing/2014/main" id="{17087982-205F-4911-AFF9-4B9391B2CAAE}"/>
                </a:ext>
              </a:extLst>
            </p:cNvPr>
            <p:cNvSpPr>
              <a:spLocks/>
            </p:cNvSpPr>
            <p:nvPr/>
          </p:nvSpPr>
          <p:spPr bwMode="auto">
            <a:xfrm>
              <a:off x="4863" y="2267"/>
              <a:ext cx="365" cy="869"/>
            </a:xfrm>
            <a:custGeom>
              <a:avLst/>
              <a:gdLst>
                <a:gd name="T0" fmla="*/ 51 w 154"/>
                <a:gd name="T1" fmla="*/ 8 h 366"/>
                <a:gd name="T2" fmla="*/ 54 w 154"/>
                <a:gd name="T3" fmla="*/ 30 h 366"/>
                <a:gd name="T4" fmla="*/ 36 w 154"/>
                <a:gd name="T5" fmla="*/ 2 h 366"/>
                <a:gd name="T6" fmla="*/ 46 w 154"/>
                <a:gd name="T7" fmla="*/ 33 h 366"/>
                <a:gd name="T8" fmla="*/ 43 w 154"/>
                <a:gd name="T9" fmla="*/ 35 h 366"/>
                <a:gd name="T10" fmla="*/ 22 w 154"/>
                <a:gd name="T11" fmla="*/ 5 h 366"/>
                <a:gd name="T12" fmla="*/ 23 w 154"/>
                <a:gd name="T13" fmla="*/ 12 h 366"/>
                <a:gd name="T14" fmla="*/ 36 w 154"/>
                <a:gd name="T15" fmla="*/ 41 h 366"/>
                <a:gd name="T16" fmla="*/ 21 w 154"/>
                <a:gd name="T17" fmla="*/ 22 h 366"/>
                <a:gd name="T18" fmla="*/ 13 w 154"/>
                <a:gd name="T19" fmla="*/ 18 h 366"/>
                <a:gd name="T20" fmla="*/ 23 w 154"/>
                <a:gd name="T21" fmla="*/ 43 h 366"/>
                <a:gd name="T22" fmla="*/ 24 w 154"/>
                <a:gd name="T23" fmla="*/ 59 h 366"/>
                <a:gd name="T24" fmla="*/ 3 w 154"/>
                <a:gd name="T25" fmla="*/ 57 h 366"/>
                <a:gd name="T26" fmla="*/ 6 w 154"/>
                <a:gd name="T27" fmla="*/ 63 h 366"/>
                <a:gd name="T28" fmla="*/ 16 w 154"/>
                <a:gd name="T29" fmla="*/ 65 h 366"/>
                <a:gd name="T30" fmla="*/ 24 w 154"/>
                <a:gd name="T31" fmla="*/ 69 h 366"/>
                <a:gd name="T32" fmla="*/ 29 w 154"/>
                <a:gd name="T33" fmla="*/ 73 h 366"/>
                <a:gd name="T34" fmla="*/ 32 w 154"/>
                <a:gd name="T35" fmla="*/ 75 h 366"/>
                <a:gd name="T36" fmla="*/ 89 w 154"/>
                <a:gd name="T37" fmla="*/ 216 h 366"/>
                <a:gd name="T38" fmla="*/ 37 w 154"/>
                <a:gd name="T39" fmla="*/ 337 h 366"/>
                <a:gd name="T40" fmla="*/ 118 w 154"/>
                <a:gd name="T41" fmla="*/ 366 h 366"/>
                <a:gd name="T42" fmla="*/ 154 w 154"/>
                <a:gd name="T43" fmla="*/ 207 h 366"/>
                <a:gd name="T44" fmla="*/ 71 w 154"/>
                <a:gd name="T45" fmla="*/ 52 h 366"/>
                <a:gd name="T46" fmla="*/ 71 w 154"/>
                <a:gd name="T47" fmla="*/ 52 h 366"/>
                <a:gd name="T48" fmla="*/ 59 w 154"/>
                <a:gd name="T49" fmla="*/ 21 h 366"/>
                <a:gd name="T50" fmla="*/ 51 w 154"/>
                <a:gd name="T51" fmla="*/ 8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4" h="366">
                  <a:moveTo>
                    <a:pt x="51" y="8"/>
                  </a:moveTo>
                  <a:cubicBezTo>
                    <a:pt x="46" y="10"/>
                    <a:pt x="60" y="34"/>
                    <a:pt x="54" y="30"/>
                  </a:cubicBezTo>
                  <a:cubicBezTo>
                    <a:pt x="48" y="27"/>
                    <a:pt x="41" y="0"/>
                    <a:pt x="36" y="2"/>
                  </a:cubicBezTo>
                  <a:cubicBezTo>
                    <a:pt x="30" y="6"/>
                    <a:pt x="45" y="31"/>
                    <a:pt x="46" y="33"/>
                  </a:cubicBezTo>
                  <a:cubicBezTo>
                    <a:pt x="47" y="35"/>
                    <a:pt x="44" y="37"/>
                    <a:pt x="43" y="35"/>
                  </a:cubicBezTo>
                  <a:cubicBezTo>
                    <a:pt x="42" y="32"/>
                    <a:pt x="28" y="2"/>
                    <a:pt x="22" y="5"/>
                  </a:cubicBezTo>
                  <a:cubicBezTo>
                    <a:pt x="19" y="7"/>
                    <a:pt x="23" y="12"/>
                    <a:pt x="23" y="12"/>
                  </a:cubicBezTo>
                  <a:cubicBezTo>
                    <a:pt x="23" y="12"/>
                    <a:pt x="39" y="40"/>
                    <a:pt x="36" y="41"/>
                  </a:cubicBezTo>
                  <a:cubicBezTo>
                    <a:pt x="33" y="43"/>
                    <a:pt x="24" y="27"/>
                    <a:pt x="21" y="22"/>
                  </a:cubicBezTo>
                  <a:cubicBezTo>
                    <a:pt x="18" y="16"/>
                    <a:pt x="14" y="15"/>
                    <a:pt x="13" y="18"/>
                  </a:cubicBezTo>
                  <a:cubicBezTo>
                    <a:pt x="12" y="21"/>
                    <a:pt x="20" y="38"/>
                    <a:pt x="23" y="43"/>
                  </a:cubicBezTo>
                  <a:cubicBezTo>
                    <a:pt x="26" y="48"/>
                    <a:pt x="34" y="63"/>
                    <a:pt x="24" y="59"/>
                  </a:cubicBezTo>
                  <a:cubicBezTo>
                    <a:pt x="14" y="55"/>
                    <a:pt x="5" y="55"/>
                    <a:pt x="3" y="57"/>
                  </a:cubicBezTo>
                  <a:cubicBezTo>
                    <a:pt x="0" y="59"/>
                    <a:pt x="2" y="63"/>
                    <a:pt x="6" y="63"/>
                  </a:cubicBezTo>
                  <a:cubicBezTo>
                    <a:pt x="8" y="63"/>
                    <a:pt x="13" y="64"/>
                    <a:pt x="16" y="65"/>
                  </a:cubicBezTo>
                  <a:cubicBezTo>
                    <a:pt x="19" y="66"/>
                    <a:pt x="22" y="67"/>
                    <a:pt x="24" y="69"/>
                  </a:cubicBezTo>
                  <a:cubicBezTo>
                    <a:pt x="26" y="70"/>
                    <a:pt x="28" y="72"/>
                    <a:pt x="29" y="73"/>
                  </a:cubicBezTo>
                  <a:cubicBezTo>
                    <a:pt x="32" y="75"/>
                    <a:pt x="32" y="75"/>
                    <a:pt x="32" y="75"/>
                  </a:cubicBezTo>
                  <a:cubicBezTo>
                    <a:pt x="89" y="216"/>
                    <a:pt x="89" y="216"/>
                    <a:pt x="89" y="216"/>
                  </a:cubicBezTo>
                  <a:cubicBezTo>
                    <a:pt x="37" y="337"/>
                    <a:pt x="37" y="337"/>
                    <a:pt x="37" y="337"/>
                  </a:cubicBezTo>
                  <a:cubicBezTo>
                    <a:pt x="118" y="366"/>
                    <a:pt x="118" y="366"/>
                    <a:pt x="118" y="366"/>
                  </a:cubicBezTo>
                  <a:cubicBezTo>
                    <a:pt x="154" y="207"/>
                    <a:pt x="154" y="207"/>
                    <a:pt x="154" y="207"/>
                  </a:cubicBezTo>
                  <a:cubicBezTo>
                    <a:pt x="71" y="52"/>
                    <a:pt x="71" y="52"/>
                    <a:pt x="71" y="52"/>
                  </a:cubicBezTo>
                  <a:cubicBezTo>
                    <a:pt x="71" y="52"/>
                    <a:pt x="71" y="52"/>
                    <a:pt x="71" y="52"/>
                  </a:cubicBezTo>
                  <a:cubicBezTo>
                    <a:pt x="68" y="40"/>
                    <a:pt x="62" y="28"/>
                    <a:pt x="59" y="21"/>
                  </a:cubicBezTo>
                  <a:cubicBezTo>
                    <a:pt x="54" y="6"/>
                    <a:pt x="52" y="7"/>
                    <a:pt x="51" y="8"/>
                  </a:cubicBezTo>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16">
              <a:extLst>
                <a:ext uri="{FF2B5EF4-FFF2-40B4-BE49-F238E27FC236}">
                  <a16:creationId xmlns:a16="http://schemas.microsoft.com/office/drawing/2014/main" id="{C11E7907-C68C-42E7-A6BF-FDACAFFEA910}"/>
                </a:ext>
              </a:extLst>
            </p:cNvPr>
            <p:cNvSpPr>
              <a:spLocks/>
            </p:cNvSpPr>
            <p:nvPr/>
          </p:nvSpPr>
          <p:spPr bwMode="auto">
            <a:xfrm>
              <a:off x="4770" y="3677"/>
              <a:ext cx="1090" cy="1441"/>
            </a:xfrm>
            <a:custGeom>
              <a:avLst/>
              <a:gdLst>
                <a:gd name="T0" fmla="*/ 269 w 459"/>
                <a:gd name="T1" fmla="*/ 268 h 607"/>
                <a:gd name="T2" fmla="*/ 217 w 459"/>
                <a:gd name="T3" fmla="*/ 0 h 607"/>
                <a:gd name="T4" fmla="*/ 143 w 459"/>
                <a:gd name="T5" fmla="*/ 6 h 607"/>
                <a:gd name="T6" fmla="*/ 143 w 459"/>
                <a:gd name="T7" fmla="*/ 6 h 607"/>
                <a:gd name="T8" fmla="*/ 8 w 459"/>
                <a:gd name="T9" fmla="*/ 18 h 607"/>
                <a:gd name="T10" fmla="*/ 0 w 459"/>
                <a:gd name="T11" fmla="*/ 326 h 607"/>
                <a:gd name="T12" fmla="*/ 37 w 459"/>
                <a:gd name="T13" fmla="*/ 607 h 607"/>
                <a:gd name="T14" fmla="*/ 37 w 459"/>
                <a:gd name="T15" fmla="*/ 607 h 607"/>
                <a:gd name="T16" fmla="*/ 143 w 459"/>
                <a:gd name="T17" fmla="*/ 602 h 607"/>
                <a:gd name="T18" fmla="*/ 102 w 459"/>
                <a:gd name="T19" fmla="*/ 323 h 607"/>
                <a:gd name="T20" fmla="*/ 117 w 459"/>
                <a:gd name="T21" fmla="*/ 98 h 607"/>
                <a:gd name="T22" fmla="*/ 120 w 459"/>
                <a:gd name="T23" fmla="*/ 94 h 607"/>
                <a:gd name="T24" fmla="*/ 182 w 459"/>
                <a:gd name="T25" fmla="*/ 323 h 607"/>
                <a:gd name="T26" fmla="*/ 391 w 459"/>
                <a:gd name="T27" fmla="*/ 560 h 607"/>
                <a:gd name="T28" fmla="*/ 459 w 459"/>
                <a:gd name="T29" fmla="*/ 494 h 607"/>
                <a:gd name="T30" fmla="*/ 269 w 459"/>
                <a:gd name="T31" fmla="*/ 268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607">
                  <a:moveTo>
                    <a:pt x="269" y="268"/>
                  </a:moveTo>
                  <a:cubicBezTo>
                    <a:pt x="217" y="0"/>
                    <a:pt x="217" y="0"/>
                    <a:pt x="217" y="0"/>
                  </a:cubicBezTo>
                  <a:cubicBezTo>
                    <a:pt x="143" y="6"/>
                    <a:pt x="143" y="6"/>
                    <a:pt x="143" y="6"/>
                  </a:cubicBezTo>
                  <a:cubicBezTo>
                    <a:pt x="143" y="6"/>
                    <a:pt x="143" y="6"/>
                    <a:pt x="143" y="6"/>
                  </a:cubicBezTo>
                  <a:cubicBezTo>
                    <a:pt x="8" y="18"/>
                    <a:pt x="8" y="18"/>
                    <a:pt x="8" y="18"/>
                  </a:cubicBezTo>
                  <a:cubicBezTo>
                    <a:pt x="8" y="18"/>
                    <a:pt x="2" y="326"/>
                    <a:pt x="0" y="326"/>
                  </a:cubicBezTo>
                  <a:cubicBezTo>
                    <a:pt x="37" y="607"/>
                    <a:pt x="37" y="607"/>
                    <a:pt x="37" y="607"/>
                  </a:cubicBezTo>
                  <a:cubicBezTo>
                    <a:pt x="37" y="607"/>
                    <a:pt x="37" y="607"/>
                    <a:pt x="37" y="607"/>
                  </a:cubicBezTo>
                  <a:cubicBezTo>
                    <a:pt x="143" y="602"/>
                    <a:pt x="143" y="602"/>
                    <a:pt x="143" y="602"/>
                  </a:cubicBezTo>
                  <a:cubicBezTo>
                    <a:pt x="102" y="323"/>
                    <a:pt x="102" y="323"/>
                    <a:pt x="102" y="323"/>
                  </a:cubicBezTo>
                  <a:cubicBezTo>
                    <a:pt x="117" y="98"/>
                    <a:pt x="117" y="98"/>
                    <a:pt x="117" y="98"/>
                  </a:cubicBezTo>
                  <a:cubicBezTo>
                    <a:pt x="117" y="98"/>
                    <a:pt x="118" y="96"/>
                    <a:pt x="120" y="94"/>
                  </a:cubicBezTo>
                  <a:cubicBezTo>
                    <a:pt x="182" y="323"/>
                    <a:pt x="182" y="323"/>
                    <a:pt x="182" y="323"/>
                  </a:cubicBezTo>
                  <a:cubicBezTo>
                    <a:pt x="391" y="560"/>
                    <a:pt x="391" y="560"/>
                    <a:pt x="391" y="560"/>
                  </a:cubicBezTo>
                  <a:cubicBezTo>
                    <a:pt x="459" y="494"/>
                    <a:pt x="459" y="494"/>
                    <a:pt x="459" y="494"/>
                  </a:cubicBezTo>
                  <a:lnTo>
                    <a:pt x="269" y="268"/>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7">
              <a:extLst>
                <a:ext uri="{FF2B5EF4-FFF2-40B4-BE49-F238E27FC236}">
                  <a16:creationId xmlns:a16="http://schemas.microsoft.com/office/drawing/2014/main" id="{10806AA5-CB18-48F6-A570-CF5019AAA4F9}"/>
                </a:ext>
              </a:extLst>
            </p:cNvPr>
            <p:cNvSpPr>
              <a:spLocks/>
            </p:cNvSpPr>
            <p:nvPr/>
          </p:nvSpPr>
          <p:spPr bwMode="auto">
            <a:xfrm>
              <a:off x="5020" y="3829"/>
              <a:ext cx="87" cy="513"/>
            </a:xfrm>
            <a:custGeom>
              <a:avLst/>
              <a:gdLst>
                <a:gd name="T0" fmla="*/ 0 w 37"/>
                <a:gd name="T1" fmla="*/ 216 h 216"/>
                <a:gd name="T2" fmla="*/ 0 w 37"/>
                <a:gd name="T3" fmla="*/ 214 h 216"/>
                <a:gd name="T4" fmla="*/ 0 w 37"/>
                <a:gd name="T5" fmla="*/ 207 h 216"/>
                <a:gd name="T6" fmla="*/ 1 w 37"/>
                <a:gd name="T7" fmla="*/ 183 h 216"/>
                <a:gd name="T8" fmla="*/ 6 w 37"/>
                <a:gd name="T9" fmla="*/ 104 h 216"/>
                <a:gd name="T10" fmla="*/ 11 w 37"/>
                <a:gd name="T11" fmla="*/ 30 h 216"/>
                <a:gd name="T12" fmla="*/ 11 w 37"/>
                <a:gd name="T13" fmla="*/ 30 h 216"/>
                <a:gd name="T14" fmla="*/ 11 w 37"/>
                <a:gd name="T15" fmla="*/ 30 h 216"/>
                <a:gd name="T16" fmla="*/ 30 w 37"/>
                <a:gd name="T17" fmla="*/ 8 h 216"/>
                <a:gd name="T18" fmla="*/ 35 w 37"/>
                <a:gd name="T19" fmla="*/ 2 h 216"/>
                <a:gd name="T20" fmla="*/ 37 w 37"/>
                <a:gd name="T21" fmla="*/ 0 h 216"/>
                <a:gd name="T22" fmla="*/ 35 w 37"/>
                <a:gd name="T23" fmla="*/ 2 h 216"/>
                <a:gd name="T24" fmla="*/ 31 w 37"/>
                <a:gd name="T25" fmla="*/ 9 h 216"/>
                <a:gd name="T26" fmla="*/ 13 w 37"/>
                <a:gd name="T27" fmla="*/ 31 h 216"/>
                <a:gd name="T28" fmla="*/ 13 w 37"/>
                <a:gd name="T29" fmla="*/ 30 h 216"/>
                <a:gd name="T30" fmla="*/ 8 w 37"/>
                <a:gd name="T31" fmla="*/ 104 h 216"/>
                <a:gd name="T32" fmla="*/ 3 w 37"/>
                <a:gd name="T33" fmla="*/ 183 h 216"/>
                <a:gd name="T34" fmla="*/ 1 w 37"/>
                <a:gd name="T35" fmla="*/ 207 h 216"/>
                <a:gd name="T36" fmla="*/ 0 w 37"/>
                <a:gd name="T37" fmla="*/ 214 h 216"/>
                <a:gd name="T38" fmla="*/ 0 w 37"/>
                <a:gd name="T39"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216">
                  <a:moveTo>
                    <a:pt x="0" y="216"/>
                  </a:moveTo>
                  <a:cubicBezTo>
                    <a:pt x="0" y="216"/>
                    <a:pt x="0" y="215"/>
                    <a:pt x="0" y="214"/>
                  </a:cubicBezTo>
                  <a:cubicBezTo>
                    <a:pt x="0" y="212"/>
                    <a:pt x="0" y="210"/>
                    <a:pt x="0" y="207"/>
                  </a:cubicBezTo>
                  <a:cubicBezTo>
                    <a:pt x="0" y="201"/>
                    <a:pt x="1" y="193"/>
                    <a:pt x="1" y="183"/>
                  </a:cubicBezTo>
                  <a:cubicBezTo>
                    <a:pt x="2" y="163"/>
                    <a:pt x="4" y="135"/>
                    <a:pt x="6" y="104"/>
                  </a:cubicBezTo>
                  <a:cubicBezTo>
                    <a:pt x="8" y="76"/>
                    <a:pt x="10" y="50"/>
                    <a:pt x="11" y="30"/>
                  </a:cubicBezTo>
                  <a:cubicBezTo>
                    <a:pt x="11" y="30"/>
                    <a:pt x="11" y="30"/>
                    <a:pt x="11" y="30"/>
                  </a:cubicBezTo>
                  <a:cubicBezTo>
                    <a:pt x="11" y="30"/>
                    <a:pt x="11" y="30"/>
                    <a:pt x="11" y="30"/>
                  </a:cubicBezTo>
                  <a:cubicBezTo>
                    <a:pt x="19" y="21"/>
                    <a:pt x="25" y="13"/>
                    <a:pt x="30" y="8"/>
                  </a:cubicBezTo>
                  <a:cubicBezTo>
                    <a:pt x="32" y="6"/>
                    <a:pt x="34" y="4"/>
                    <a:pt x="35" y="2"/>
                  </a:cubicBezTo>
                  <a:cubicBezTo>
                    <a:pt x="36" y="1"/>
                    <a:pt x="37" y="0"/>
                    <a:pt x="37" y="0"/>
                  </a:cubicBezTo>
                  <a:cubicBezTo>
                    <a:pt x="37" y="0"/>
                    <a:pt x="36" y="1"/>
                    <a:pt x="35" y="2"/>
                  </a:cubicBezTo>
                  <a:cubicBezTo>
                    <a:pt x="34" y="4"/>
                    <a:pt x="32" y="6"/>
                    <a:pt x="31" y="9"/>
                  </a:cubicBezTo>
                  <a:cubicBezTo>
                    <a:pt x="26" y="14"/>
                    <a:pt x="20" y="22"/>
                    <a:pt x="13" y="31"/>
                  </a:cubicBezTo>
                  <a:cubicBezTo>
                    <a:pt x="13" y="30"/>
                    <a:pt x="13" y="30"/>
                    <a:pt x="13" y="30"/>
                  </a:cubicBezTo>
                  <a:cubicBezTo>
                    <a:pt x="12" y="50"/>
                    <a:pt x="10" y="76"/>
                    <a:pt x="8" y="104"/>
                  </a:cubicBezTo>
                  <a:cubicBezTo>
                    <a:pt x="6" y="135"/>
                    <a:pt x="4" y="163"/>
                    <a:pt x="3" y="183"/>
                  </a:cubicBezTo>
                  <a:cubicBezTo>
                    <a:pt x="2" y="193"/>
                    <a:pt x="1" y="201"/>
                    <a:pt x="1" y="207"/>
                  </a:cubicBezTo>
                  <a:cubicBezTo>
                    <a:pt x="0" y="210"/>
                    <a:pt x="0" y="212"/>
                    <a:pt x="0" y="214"/>
                  </a:cubicBezTo>
                  <a:cubicBezTo>
                    <a:pt x="0" y="215"/>
                    <a:pt x="0" y="216"/>
                    <a:pt x="0" y="21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Oval 118">
              <a:extLst>
                <a:ext uri="{FF2B5EF4-FFF2-40B4-BE49-F238E27FC236}">
                  <a16:creationId xmlns:a16="http://schemas.microsoft.com/office/drawing/2014/main" id="{25D845D5-4BCE-4D9E-BAAF-6A00B1EA1F33}"/>
                </a:ext>
              </a:extLst>
            </p:cNvPr>
            <p:cNvSpPr>
              <a:spLocks noChangeArrowheads="1"/>
            </p:cNvSpPr>
            <p:nvPr/>
          </p:nvSpPr>
          <p:spPr bwMode="auto">
            <a:xfrm>
              <a:off x="5107" y="3691"/>
              <a:ext cx="5" cy="121"/>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9">
              <a:extLst>
                <a:ext uri="{FF2B5EF4-FFF2-40B4-BE49-F238E27FC236}">
                  <a16:creationId xmlns:a16="http://schemas.microsoft.com/office/drawing/2014/main" id="{D0B0E9A0-80F2-4B21-BC02-1F71E82422FE}"/>
                </a:ext>
              </a:extLst>
            </p:cNvPr>
            <p:cNvSpPr>
              <a:spLocks/>
            </p:cNvSpPr>
            <p:nvPr/>
          </p:nvSpPr>
          <p:spPr bwMode="auto">
            <a:xfrm>
              <a:off x="4892" y="3732"/>
              <a:ext cx="121" cy="137"/>
            </a:xfrm>
            <a:custGeom>
              <a:avLst/>
              <a:gdLst>
                <a:gd name="T0" fmla="*/ 1 w 51"/>
                <a:gd name="T1" fmla="*/ 6 h 58"/>
                <a:gd name="T2" fmla="*/ 5 w 51"/>
                <a:gd name="T3" fmla="*/ 5 h 58"/>
                <a:gd name="T4" fmla="*/ 14 w 51"/>
                <a:gd name="T5" fmla="*/ 4 h 58"/>
                <a:gd name="T6" fmla="*/ 50 w 51"/>
                <a:gd name="T7" fmla="*/ 0 h 58"/>
                <a:gd name="T8" fmla="*/ 51 w 51"/>
                <a:gd name="T9" fmla="*/ 0 h 58"/>
                <a:gd name="T10" fmla="*/ 51 w 51"/>
                <a:gd name="T11" fmla="*/ 1 h 58"/>
                <a:gd name="T12" fmla="*/ 51 w 51"/>
                <a:gd name="T13" fmla="*/ 44 h 58"/>
                <a:gd name="T14" fmla="*/ 51 w 51"/>
                <a:gd name="T15" fmla="*/ 45 h 58"/>
                <a:gd name="T16" fmla="*/ 50 w 51"/>
                <a:gd name="T17" fmla="*/ 45 h 58"/>
                <a:gd name="T18" fmla="*/ 50 w 51"/>
                <a:gd name="T19" fmla="*/ 45 h 58"/>
                <a:gd name="T20" fmla="*/ 24 w 51"/>
                <a:gd name="T21" fmla="*/ 58 h 58"/>
                <a:gd name="T22" fmla="*/ 23 w 51"/>
                <a:gd name="T23" fmla="*/ 58 h 58"/>
                <a:gd name="T24" fmla="*/ 23 w 51"/>
                <a:gd name="T25" fmla="*/ 58 h 58"/>
                <a:gd name="T26" fmla="*/ 1 w 51"/>
                <a:gd name="T27" fmla="*/ 45 h 58"/>
                <a:gd name="T28" fmla="*/ 0 w 51"/>
                <a:gd name="T29" fmla="*/ 44 h 58"/>
                <a:gd name="T30" fmla="*/ 0 w 51"/>
                <a:gd name="T31" fmla="*/ 44 h 58"/>
                <a:gd name="T32" fmla="*/ 1 w 51"/>
                <a:gd name="T33" fmla="*/ 16 h 58"/>
                <a:gd name="T34" fmla="*/ 1 w 51"/>
                <a:gd name="T35" fmla="*/ 8 h 58"/>
                <a:gd name="T36" fmla="*/ 1 w 51"/>
                <a:gd name="T37" fmla="*/ 6 h 58"/>
                <a:gd name="T38" fmla="*/ 1 w 51"/>
                <a:gd name="T39" fmla="*/ 9 h 58"/>
                <a:gd name="T40" fmla="*/ 2 w 51"/>
                <a:gd name="T41" fmla="*/ 16 h 58"/>
                <a:gd name="T42" fmla="*/ 2 w 51"/>
                <a:gd name="T43" fmla="*/ 44 h 58"/>
                <a:gd name="T44" fmla="*/ 2 w 51"/>
                <a:gd name="T45" fmla="*/ 43 h 58"/>
                <a:gd name="T46" fmla="*/ 24 w 51"/>
                <a:gd name="T47" fmla="*/ 56 h 58"/>
                <a:gd name="T48" fmla="*/ 23 w 51"/>
                <a:gd name="T49" fmla="*/ 56 h 58"/>
                <a:gd name="T50" fmla="*/ 49 w 51"/>
                <a:gd name="T51" fmla="*/ 43 h 58"/>
                <a:gd name="T52" fmla="*/ 49 w 51"/>
                <a:gd name="T53" fmla="*/ 43 h 58"/>
                <a:gd name="T54" fmla="*/ 49 w 51"/>
                <a:gd name="T55" fmla="*/ 44 h 58"/>
                <a:gd name="T56" fmla="*/ 49 w 51"/>
                <a:gd name="T57" fmla="*/ 1 h 58"/>
                <a:gd name="T58" fmla="*/ 50 w 51"/>
                <a:gd name="T59" fmla="*/ 2 h 58"/>
                <a:gd name="T60" fmla="*/ 15 w 51"/>
                <a:gd name="T61" fmla="*/ 5 h 58"/>
                <a:gd name="T62" fmla="*/ 5 w 51"/>
                <a:gd name="T63" fmla="*/ 6 h 58"/>
                <a:gd name="T64" fmla="*/ 1 w 51"/>
                <a:gd name="T65"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8">
                  <a:moveTo>
                    <a:pt x="1" y="6"/>
                  </a:moveTo>
                  <a:cubicBezTo>
                    <a:pt x="1" y="6"/>
                    <a:pt x="2" y="6"/>
                    <a:pt x="5" y="5"/>
                  </a:cubicBezTo>
                  <a:cubicBezTo>
                    <a:pt x="7" y="5"/>
                    <a:pt x="10" y="5"/>
                    <a:pt x="14" y="4"/>
                  </a:cubicBezTo>
                  <a:cubicBezTo>
                    <a:pt x="23" y="3"/>
                    <a:pt x="35" y="2"/>
                    <a:pt x="50" y="0"/>
                  </a:cubicBezTo>
                  <a:cubicBezTo>
                    <a:pt x="51" y="0"/>
                    <a:pt x="51" y="0"/>
                    <a:pt x="51" y="0"/>
                  </a:cubicBezTo>
                  <a:cubicBezTo>
                    <a:pt x="51" y="1"/>
                    <a:pt x="51" y="1"/>
                    <a:pt x="51" y="1"/>
                  </a:cubicBezTo>
                  <a:cubicBezTo>
                    <a:pt x="51" y="14"/>
                    <a:pt x="51" y="28"/>
                    <a:pt x="51" y="44"/>
                  </a:cubicBezTo>
                  <a:cubicBezTo>
                    <a:pt x="51" y="45"/>
                    <a:pt x="51" y="45"/>
                    <a:pt x="51" y="45"/>
                  </a:cubicBezTo>
                  <a:cubicBezTo>
                    <a:pt x="50" y="45"/>
                    <a:pt x="50" y="45"/>
                    <a:pt x="50" y="45"/>
                  </a:cubicBezTo>
                  <a:cubicBezTo>
                    <a:pt x="50" y="45"/>
                    <a:pt x="50" y="45"/>
                    <a:pt x="50" y="45"/>
                  </a:cubicBezTo>
                  <a:cubicBezTo>
                    <a:pt x="41" y="50"/>
                    <a:pt x="32" y="54"/>
                    <a:pt x="24" y="58"/>
                  </a:cubicBezTo>
                  <a:cubicBezTo>
                    <a:pt x="23" y="58"/>
                    <a:pt x="23" y="58"/>
                    <a:pt x="23" y="58"/>
                  </a:cubicBezTo>
                  <a:cubicBezTo>
                    <a:pt x="23" y="58"/>
                    <a:pt x="23" y="58"/>
                    <a:pt x="23" y="58"/>
                  </a:cubicBezTo>
                  <a:cubicBezTo>
                    <a:pt x="15" y="53"/>
                    <a:pt x="7" y="49"/>
                    <a:pt x="1" y="45"/>
                  </a:cubicBezTo>
                  <a:cubicBezTo>
                    <a:pt x="0" y="44"/>
                    <a:pt x="0" y="44"/>
                    <a:pt x="0" y="44"/>
                  </a:cubicBezTo>
                  <a:cubicBezTo>
                    <a:pt x="0" y="44"/>
                    <a:pt x="0" y="44"/>
                    <a:pt x="0" y="44"/>
                  </a:cubicBezTo>
                  <a:cubicBezTo>
                    <a:pt x="1" y="32"/>
                    <a:pt x="1" y="23"/>
                    <a:pt x="1" y="16"/>
                  </a:cubicBezTo>
                  <a:cubicBezTo>
                    <a:pt x="1" y="13"/>
                    <a:pt x="1" y="10"/>
                    <a:pt x="1" y="8"/>
                  </a:cubicBezTo>
                  <a:cubicBezTo>
                    <a:pt x="1" y="7"/>
                    <a:pt x="1" y="6"/>
                    <a:pt x="1" y="6"/>
                  </a:cubicBezTo>
                  <a:cubicBezTo>
                    <a:pt x="1" y="6"/>
                    <a:pt x="1" y="7"/>
                    <a:pt x="1" y="9"/>
                  </a:cubicBezTo>
                  <a:cubicBezTo>
                    <a:pt x="1" y="11"/>
                    <a:pt x="2" y="13"/>
                    <a:pt x="2" y="16"/>
                  </a:cubicBezTo>
                  <a:cubicBezTo>
                    <a:pt x="2" y="23"/>
                    <a:pt x="2" y="33"/>
                    <a:pt x="2" y="44"/>
                  </a:cubicBezTo>
                  <a:cubicBezTo>
                    <a:pt x="2" y="43"/>
                    <a:pt x="2" y="43"/>
                    <a:pt x="2" y="43"/>
                  </a:cubicBezTo>
                  <a:cubicBezTo>
                    <a:pt x="8" y="47"/>
                    <a:pt x="16" y="51"/>
                    <a:pt x="24" y="56"/>
                  </a:cubicBezTo>
                  <a:cubicBezTo>
                    <a:pt x="23" y="56"/>
                    <a:pt x="23" y="56"/>
                    <a:pt x="23" y="56"/>
                  </a:cubicBezTo>
                  <a:cubicBezTo>
                    <a:pt x="31" y="52"/>
                    <a:pt x="40" y="48"/>
                    <a:pt x="49" y="43"/>
                  </a:cubicBezTo>
                  <a:cubicBezTo>
                    <a:pt x="49" y="43"/>
                    <a:pt x="49" y="43"/>
                    <a:pt x="49" y="43"/>
                  </a:cubicBezTo>
                  <a:cubicBezTo>
                    <a:pt x="49" y="44"/>
                    <a:pt x="49" y="44"/>
                    <a:pt x="49" y="44"/>
                  </a:cubicBezTo>
                  <a:cubicBezTo>
                    <a:pt x="49" y="28"/>
                    <a:pt x="49" y="14"/>
                    <a:pt x="49" y="1"/>
                  </a:cubicBezTo>
                  <a:cubicBezTo>
                    <a:pt x="50" y="2"/>
                    <a:pt x="50" y="2"/>
                    <a:pt x="50" y="2"/>
                  </a:cubicBezTo>
                  <a:cubicBezTo>
                    <a:pt x="36" y="3"/>
                    <a:pt x="24" y="4"/>
                    <a:pt x="15" y="5"/>
                  </a:cubicBezTo>
                  <a:cubicBezTo>
                    <a:pt x="11" y="5"/>
                    <a:pt x="8" y="6"/>
                    <a:pt x="5" y="6"/>
                  </a:cubicBezTo>
                  <a:cubicBezTo>
                    <a:pt x="3" y="6"/>
                    <a:pt x="1" y="6"/>
                    <a:pt x="1" y="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20">
              <a:extLst>
                <a:ext uri="{FF2B5EF4-FFF2-40B4-BE49-F238E27FC236}">
                  <a16:creationId xmlns:a16="http://schemas.microsoft.com/office/drawing/2014/main" id="{B5EF7D11-9310-425E-94C0-0A783409AE98}"/>
                </a:ext>
              </a:extLst>
            </p:cNvPr>
            <p:cNvSpPr>
              <a:spLocks/>
            </p:cNvSpPr>
            <p:nvPr/>
          </p:nvSpPr>
          <p:spPr bwMode="auto">
            <a:xfrm>
              <a:off x="5138" y="3708"/>
              <a:ext cx="121" cy="138"/>
            </a:xfrm>
            <a:custGeom>
              <a:avLst/>
              <a:gdLst>
                <a:gd name="T0" fmla="*/ 1 w 51"/>
                <a:gd name="T1" fmla="*/ 6 h 58"/>
                <a:gd name="T2" fmla="*/ 4 w 51"/>
                <a:gd name="T3" fmla="*/ 5 h 58"/>
                <a:gd name="T4" fmla="*/ 14 w 51"/>
                <a:gd name="T5" fmla="*/ 4 h 58"/>
                <a:gd name="T6" fmla="*/ 49 w 51"/>
                <a:gd name="T7" fmla="*/ 0 h 58"/>
                <a:gd name="T8" fmla="*/ 50 w 51"/>
                <a:gd name="T9" fmla="*/ 0 h 58"/>
                <a:gd name="T10" fmla="*/ 50 w 51"/>
                <a:gd name="T11" fmla="*/ 1 h 58"/>
                <a:gd name="T12" fmla="*/ 51 w 51"/>
                <a:gd name="T13" fmla="*/ 44 h 58"/>
                <a:gd name="T14" fmla="*/ 51 w 51"/>
                <a:gd name="T15" fmla="*/ 44 h 58"/>
                <a:gd name="T16" fmla="*/ 50 w 51"/>
                <a:gd name="T17" fmla="*/ 45 h 58"/>
                <a:gd name="T18" fmla="*/ 49 w 51"/>
                <a:gd name="T19" fmla="*/ 45 h 58"/>
                <a:gd name="T20" fmla="*/ 24 w 51"/>
                <a:gd name="T21" fmla="*/ 58 h 58"/>
                <a:gd name="T22" fmla="*/ 23 w 51"/>
                <a:gd name="T23" fmla="*/ 58 h 58"/>
                <a:gd name="T24" fmla="*/ 23 w 51"/>
                <a:gd name="T25" fmla="*/ 58 h 58"/>
                <a:gd name="T26" fmla="*/ 0 w 51"/>
                <a:gd name="T27" fmla="*/ 44 h 58"/>
                <a:gd name="T28" fmla="*/ 0 w 51"/>
                <a:gd name="T29" fmla="*/ 44 h 58"/>
                <a:gd name="T30" fmla="*/ 0 w 51"/>
                <a:gd name="T31" fmla="*/ 44 h 58"/>
                <a:gd name="T32" fmla="*/ 0 w 51"/>
                <a:gd name="T33" fmla="*/ 16 h 58"/>
                <a:gd name="T34" fmla="*/ 1 w 51"/>
                <a:gd name="T35" fmla="*/ 8 h 58"/>
                <a:gd name="T36" fmla="*/ 1 w 51"/>
                <a:gd name="T37" fmla="*/ 6 h 58"/>
                <a:gd name="T38" fmla="*/ 1 w 51"/>
                <a:gd name="T39" fmla="*/ 9 h 58"/>
                <a:gd name="T40" fmla="*/ 1 w 51"/>
                <a:gd name="T41" fmla="*/ 16 h 58"/>
                <a:gd name="T42" fmla="*/ 2 w 51"/>
                <a:gd name="T43" fmla="*/ 44 h 58"/>
                <a:gd name="T44" fmla="*/ 1 w 51"/>
                <a:gd name="T45" fmla="*/ 43 h 58"/>
                <a:gd name="T46" fmla="*/ 24 w 51"/>
                <a:gd name="T47" fmla="*/ 56 h 58"/>
                <a:gd name="T48" fmla="*/ 23 w 51"/>
                <a:gd name="T49" fmla="*/ 56 h 58"/>
                <a:gd name="T50" fmla="*/ 48 w 51"/>
                <a:gd name="T51" fmla="*/ 43 h 58"/>
                <a:gd name="T52" fmla="*/ 49 w 51"/>
                <a:gd name="T53" fmla="*/ 43 h 58"/>
                <a:gd name="T54" fmla="*/ 49 w 51"/>
                <a:gd name="T55" fmla="*/ 44 h 58"/>
                <a:gd name="T56" fmla="*/ 49 w 51"/>
                <a:gd name="T57" fmla="*/ 1 h 58"/>
                <a:gd name="T58" fmla="*/ 50 w 51"/>
                <a:gd name="T59" fmla="*/ 2 h 58"/>
                <a:gd name="T60" fmla="*/ 15 w 51"/>
                <a:gd name="T61" fmla="*/ 5 h 58"/>
                <a:gd name="T62" fmla="*/ 5 w 51"/>
                <a:gd name="T63" fmla="*/ 6 h 58"/>
                <a:gd name="T64" fmla="*/ 1 w 51"/>
                <a:gd name="T65"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8">
                  <a:moveTo>
                    <a:pt x="1" y="6"/>
                  </a:moveTo>
                  <a:cubicBezTo>
                    <a:pt x="1" y="6"/>
                    <a:pt x="2" y="5"/>
                    <a:pt x="4" y="5"/>
                  </a:cubicBezTo>
                  <a:cubicBezTo>
                    <a:pt x="7" y="5"/>
                    <a:pt x="10" y="4"/>
                    <a:pt x="14" y="4"/>
                  </a:cubicBezTo>
                  <a:cubicBezTo>
                    <a:pt x="22" y="3"/>
                    <a:pt x="35" y="2"/>
                    <a:pt x="49" y="0"/>
                  </a:cubicBezTo>
                  <a:cubicBezTo>
                    <a:pt x="50" y="0"/>
                    <a:pt x="50" y="0"/>
                    <a:pt x="50" y="0"/>
                  </a:cubicBezTo>
                  <a:cubicBezTo>
                    <a:pt x="50" y="1"/>
                    <a:pt x="50" y="1"/>
                    <a:pt x="50" y="1"/>
                  </a:cubicBezTo>
                  <a:cubicBezTo>
                    <a:pt x="50" y="14"/>
                    <a:pt x="51" y="28"/>
                    <a:pt x="51" y="44"/>
                  </a:cubicBezTo>
                  <a:cubicBezTo>
                    <a:pt x="51" y="44"/>
                    <a:pt x="51" y="44"/>
                    <a:pt x="51" y="44"/>
                  </a:cubicBezTo>
                  <a:cubicBezTo>
                    <a:pt x="50" y="45"/>
                    <a:pt x="50" y="45"/>
                    <a:pt x="50" y="45"/>
                  </a:cubicBezTo>
                  <a:cubicBezTo>
                    <a:pt x="49" y="45"/>
                    <a:pt x="49" y="45"/>
                    <a:pt x="49" y="45"/>
                  </a:cubicBezTo>
                  <a:cubicBezTo>
                    <a:pt x="40" y="49"/>
                    <a:pt x="32" y="54"/>
                    <a:pt x="24" y="58"/>
                  </a:cubicBezTo>
                  <a:cubicBezTo>
                    <a:pt x="23" y="58"/>
                    <a:pt x="23" y="58"/>
                    <a:pt x="23" y="58"/>
                  </a:cubicBezTo>
                  <a:cubicBezTo>
                    <a:pt x="23" y="58"/>
                    <a:pt x="23" y="58"/>
                    <a:pt x="23" y="58"/>
                  </a:cubicBezTo>
                  <a:cubicBezTo>
                    <a:pt x="15" y="53"/>
                    <a:pt x="7" y="48"/>
                    <a:pt x="0" y="44"/>
                  </a:cubicBezTo>
                  <a:cubicBezTo>
                    <a:pt x="0" y="44"/>
                    <a:pt x="0" y="44"/>
                    <a:pt x="0" y="44"/>
                  </a:cubicBezTo>
                  <a:cubicBezTo>
                    <a:pt x="0" y="44"/>
                    <a:pt x="0" y="44"/>
                    <a:pt x="0" y="44"/>
                  </a:cubicBezTo>
                  <a:cubicBezTo>
                    <a:pt x="0" y="32"/>
                    <a:pt x="0" y="23"/>
                    <a:pt x="0" y="16"/>
                  </a:cubicBezTo>
                  <a:cubicBezTo>
                    <a:pt x="0" y="13"/>
                    <a:pt x="1" y="10"/>
                    <a:pt x="1" y="8"/>
                  </a:cubicBezTo>
                  <a:cubicBezTo>
                    <a:pt x="1" y="7"/>
                    <a:pt x="1" y="6"/>
                    <a:pt x="1" y="6"/>
                  </a:cubicBezTo>
                  <a:cubicBezTo>
                    <a:pt x="1" y="6"/>
                    <a:pt x="1" y="7"/>
                    <a:pt x="1" y="9"/>
                  </a:cubicBezTo>
                  <a:cubicBezTo>
                    <a:pt x="1" y="11"/>
                    <a:pt x="1" y="13"/>
                    <a:pt x="1" y="16"/>
                  </a:cubicBezTo>
                  <a:cubicBezTo>
                    <a:pt x="1" y="23"/>
                    <a:pt x="1" y="32"/>
                    <a:pt x="2" y="44"/>
                  </a:cubicBezTo>
                  <a:cubicBezTo>
                    <a:pt x="1" y="43"/>
                    <a:pt x="1" y="43"/>
                    <a:pt x="1" y="43"/>
                  </a:cubicBezTo>
                  <a:cubicBezTo>
                    <a:pt x="8" y="47"/>
                    <a:pt x="15" y="51"/>
                    <a:pt x="24" y="56"/>
                  </a:cubicBezTo>
                  <a:cubicBezTo>
                    <a:pt x="23" y="56"/>
                    <a:pt x="23" y="56"/>
                    <a:pt x="23" y="56"/>
                  </a:cubicBezTo>
                  <a:cubicBezTo>
                    <a:pt x="31" y="52"/>
                    <a:pt x="39" y="48"/>
                    <a:pt x="48" y="43"/>
                  </a:cubicBezTo>
                  <a:cubicBezTo>
                    <a:pt x="49" y="43"/>
                    <a:pt x="49" y="43"/>
                    <a:pt x="49" y="43"/>
                  </a:cubicBezTo>
                  <a:cubicBezTo>
                    <a:pt x="49" y="44"/>
                    <a:pt x="49" y="44"/>
                    <a:pt x="49" y="44"/>
                  </a:cubicBezTo>
                  <a:cubicBezTo>
                    <a:pt x="49" y="28"/>
                    <a:pt x="49" y="14"/>
                    <a:pt x="49" y="1"/>
                  </a:cubicBezTo>
                  <a:cubicBezTo>
                    <a:pt x="50" y="2"/>
                    <a:pt x="50" y="2"/>
                    <a:pt x="50" y="2"/>
                  </a:cubicBezTo>
                  <a:cubicBezTo>
                    <a:pt x="35" y="3"/>
                    <a:pt x="23" y="4"/>
                    <a:pt x="15" y="5"/>
                  </a:cubicBezTo>
                  <a:cubicBezTo>
                    <a:pt x="10" y="5"/>
                    <a:pt x="7" y="5"/>
                    <a:pt x="5" y="6"/>
                  </a:cubicBezTo>
                  <a:cubicBezTo>
                    <a:pt x="2" y="6"/>
                    <a:pt x="1" y="6"/>
                    <a:pt x="1" y="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21">
              <a:extLst>
                <a:ext uri="{FF2B5EF4-FFF2-40B4-BE49-F238E27FC236}">
                  <a16:creationId xmlns:a16="http://schemas.microsoft.com/office/drawing/2014/main" id="{9F35214E-0BCB-4878-B33F-61FC24CCB0EE}"/>
                </a:ext>
              </a:extLst>
            </p:cNvPr>
            <p:cNvSpPr>
              <a:spLocks/>
            </p:cNvSpPr>
            <p:nvPr/>
          </p:nvSpPr>
          <p:spPr bwMode="auto">
            <a:xfrm>
              <a:off x="4894" y="3758"/>
              <a:ext cx="119" cy="9"/>
            </a:xfrm>
            <a:custGeom>
              <a:avLst/>
              <a:gdLst>
                <a:gd name="T0" fmla="*/ 50 w 50"/>
                <a:gd name="T1" fmla="*/ 1 h 4"/>
                <a:gd name="T2" fmla="*/ 25 w 50"/>
                <a:gd name="T3" fmla="*/ 3 h 4"/>
                <a:gd name="T4" fmla="*/ 0 w 50"/>
                <a:gd name="T5" fmla="*/ 3 h 4"/>
                <a:gd name="T6" fmla="*/ 25 w 50"/>
                <a:gd name="T7" fmla="*/ 1 h 4"/>
                <a:gd name="T8" fmla="*/ 50 w 50"/>
                <a:gd name="T9" fmla="*/ 1 h 4"/>
              </a:gdLst>
              <a:ahLst/>
              <a:cxnLst>
                <a:cxn ang="0">
                  <a:pos x="T0" y="T1"/>
                </a:cxn>
                <a:cxn ang="0">
                  <a:pos x="T2" y="T3"/>
                </a:cxn>
                <a:cxn ang="0">
                  <a:pos x="T4" y="T5"/>
                </a:cxn>
                <a:cxn ang="0">
                  <a:pos x="T6" y="T7"/>
                </a:cxn>
                <a:cxn ang="0">
                  <a:pos x="T8" y="T9"/>
                </a:cxn>
              </a:cxnLst>
              <a:rect l="0" t="0" r="r" b="b"/>
              <a:pathLst>
                <a:path w="50" h="4">
                  <a:moveTo>
                    <a:pt x="50" y="1"/>
                  </a:moveTo>
                  <a:cubicBezTo>
                    <a:pt x="50" y="1"/>
                    <a:pt x="39" y="2"/>
                    <a:pt x="25" y="3"/>
                  </a:cubicBezTo>
                  <a:cubicBezTo>
                    <a:pt x="11" y="4"/>
                    <a:pt x="0" y="4"/>
                    <a:pt x="0" y="3"/>
                  </a:cubicBezTo>
                  <a:cubicBezTo>
                    <a:pt x="0" y="3"/>
                    <a:pt x="11" y="2"/>
                    <a:pt x="25" y="1"/>
                  </a:cubicBezTo>
                  <a:cubicBezTo>
                    <a:pt x="39" y="0"/>
                    <a:pt x="50" y="0"/>
                    <a:pt x="50"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22">
              <a:extLst>
                <a:ext uri="{FF2B5EF4-FFF2-40B4-BE49-F238E27FC236}">
                  <a16:creationId xmlns:a16="http://schemas.microsoft.com/office/drawing/2014/main" id="{7A26961D-C8BE-4649-846E-72EE325F1824}"/>
                </a:ext>
              </a:extLst>
            </p:cNvPr>
            <p:cNvSpPr>
              <a:spLocks/>
            </p:cNvSpPr>
            <p:nvPr/>
          </p:nvSpPr>
          <p:spPr bwMode="auto">
            <a:xfrm>
              <a:off x="5141" y="3737"/>
              <a:ext cx="116" cy="11"/>
            </a:xfrm>
            <a:custGeom>
              <a:avLst/>
              <a:gdLst>
                <a:gd name="T0" fmla="*/ 49 w 49"/>
                <a:gd name="T1" fmla="*/ 0 h 5"/>
                <a:gd name="T2" fmla="*/ 24 w 49"/>
                <a:gd name="T3" fmla="*/ 3 h 5"/>
                <a:gd name="T4" fmla="*/ 0 w 49"/>
                <a:gd name="T5" fmla="*/ 4 h 5"/>
                <a:gd name="T6" fmla="*/ 24 w 49"/>
                <a:gd name="T7" fmla="*/ 1 h 5"/>
                <a:gd name="T8" fmla="*/ 49 w 49"/>
                <a:gd name="T9" fmla="*/ 0 h 5"/>
              </a:gdLst>
              <a:ahLst/>
              <a:cxnLst>
                <a:cxn ang="0">
                  <a:pos x="T0" y="T1"/>
                </a:cxn>
                <a:cxn ang="0">
                  <a:pos x="T2" y="T3"/>
                </a:cxn>
                <a:cxn ang="0">
                  <a:pos x="T4" y="T5"/>
                </a:cxn>
                <a:cxn ang="0">
                  <a:pos x="T6" y="T7"/>
                </a:cxn>
                <a:cxn ang="0">
                  <a:pos x="T8" y="T9"/>
                </a:cxn>
              </a:cxnLst>
              <a:rect l="0" t="0" r="r" b="b"/>
              <a:pathLst>
                <a:path w="49" h="5">
                  <a:moveTo>
                    <a:pt x="49" y="0"/>
                  </a:moveTo>
                  <a:cubicBezTo>
                    <a:pt x="49" y="1"/>
                    <a:pt x="38" y="2"/>
                    <a:pt x="24" y="3"/>
                  </a:cubicBezTo>
                  <a:cubicBezTo>
                    <a:pt x="11" y="4"/>
                    <a:pt x="0" y="5"/>
                    <a:pt x="0" y="4"/>
                  </a:cubicBezTo>
                  <a:cubicBezTo>
                    <a:pt x="0" y="3"/>
                    <a:pt x="11" y="2"/>
                    <a:pt x="24" y="1"/>
                  </a:cubicBezTo>
                  <a:cubicBezTo>
                    <a:pt x="38" y="0"/>
                    <a:pt x="48" y="0"/>
                    <a:pt x="49"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23">
              <a:extLst>
                <a:ext uri="{FF2B5EF4-FFF2-40B4-BE49-F238E27FC236}">
                  <a16:creationId xmlns:a16="http://schemas.microsoft.com/office/drawing/2014/main" id="{3CBEF5C6-B35B-43EA-8257-F86BD69AD200}"/>
                </a:ext>
              </a:extLst>
            </p:cNvPr>
            <p:cNvSpPr>
              <a:spLocks/>
            </p:cNvSpPr>
            <p:nvPr/>
          </p:nvSpPr>
          <p:spPr bwMode="auto">
            <a:xfrm>
              <a:off x="4877" y="4437"/>
              <a:ext cx="117" cy="16"/>
            </a:xfrm>
            <a:custGeom>
              <a:avLst/>
              <a:gdLst>
                <a:gd name="T0" fmla="*/ 48 w 49"/>
                <a:gd name="T1" fmla="*/ 0 h 7"/>
                <a:gd name="T2" fmla="*/ 24 w 49"/>
                <a:gd name="T3" fmla="*/ 4 h 7"/>
                <a:gd name="T4" fmla="*/ 0 w 49"/>
                <a:gd name="T5" fmla="*/ 6 h 7"/>
                <a:gd name="T6" fmla="*/ 24 w 49"/>
                <a:gd name="T7" fmla="*/ 2 h 7"/>
                <a:gd name="T8" fmla="*/ 48 w 49"/>
                <a:gd name="T9" fmla="*/ 0 h 7"/>
              </a:gdLst>
              <a:ahLst/>
              <a:cxnLst>
                <a:cxn ang="0">
                  <a:pos x="T0" y="T1"/>
                </a:cxn>
                <a:cxn ang="0">
                  <a:pos x="T2" y="T3"/>
                </a:cxn>
                <a:cxn ang="0">
                  <a:pos x="T4" y="T5"/>
                </a:cxn>
                <a:cxn ang="0">
                  <a:pos x="T6" y="T7"/>
                </a:cxn>
                <a:cxn ang="0">
                  <a:pos x="T8" y="T9"/>
                </a:cxn>
              </a:cxnLst>
              <a:rect l="0" t="0" r="r" b="b"/>
              <a:pathLst>
                <a:path w="49" h="7">
                  <a:moveTo>
                    <a:pt x="48" y="0"/>
                  </a:moveTo>
                  <a:cubicBezTo>
                    <a:pt x="49" y="1"/>
                    <a:pt x="38" y="2"/>
                    <a:pt x="24" y="4"/>
                  </a:cubicBezTo>
                  <a:cubicBezTo>
                    <a:pt x="11" y="6"/>
                    <a:pt x="0" y="7"/>
                    <a:pt x="0" y="6"/>
                  </a:cubicBezTo>
                  <a:cubicBezTo>
                    <a:pt x="0" y="5"/>
                    <a:pt x="11" y="4"/>
                    <a:pt x="24" y="2"/>
                  </a:cubicBezTo>
                  <a:cubicBezTo>
                    <a:pt x="38" y="0"/>
                    <a:pt x="48" y="0"/>
                    <a:pt x="48"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24">
              <a:extLst>
                <a:ext uri="{FF2B5EF4-FFF2-40B4-BE49-F238E27FC236}">
                  <a16:creationId xmlns:a16="http://schemas.microsoft.com/office/drawing/2014/main" id="{8D1B722A-1A5E-44F1-B737-7ADBAEBCB328}"/>
                </a:ext>
              </a:extLst>
            </p:cNvPr>
            <p:cNvSpPr>
              <a:spLocks/>
            </p:cNvSpPr>
            <p:nvPr/>
          </p:nvSpPr>
          <p:spPr bwMode="auto">
            <a:xfrm>
              <a:off x="5278" y="4328"/>
              <a:ext cx="114" cy="64"/>
            </a:xfrm>
            <a:custGeom>
              <a:avLst/>
              <a:gdLst>
                <a:gd name="T0" fmla="*/ 48 w 48"/>
                <a:gd name="T1" fmla="*/ 0 h 27"/>
                <a:gd name="T2" fmla="*/ 23 w 48"/>
                <a:gd name="T3" fmla="*/ 12 h 27"/>
                <a:gd name="T4" fmla="*/ 0 w 48"/>
                <a:gd name="T5" fmla="*/ 27 h 27"/>
                <a:gd name="T6" fmla="*/ 6 w 48"/>
                <a:gd name="T7" fmla="*/ 21 h 27"/>
                <a:gd name="T8" fmla="*/ 22 w 48"/>
                <a:gd name="T9" fmla="*/ 10 h 27"/>
                <a:gd name="T10" fmla="*/ 40 w 48"/>
                <a:gd name="T11" fmla="*/ 2 h 27"/>
                <a:gd name="T12" fmla="*/ 48 w 48"/>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8" h="27">
                  <a:moveTo>
                    <a:pt x="48" y="0"/>
                  </a:moveTo>
                  <a:cubicBezTo>
                    <a:pt x="48" y="1"/>
                    <a:pt x="37" y="5"/>
                    <a:pt x="23" y="12"/>
                  </a:cubicBezTo>
                  <a:cubicBezTo>
                    <a:pt x="10" y="20"/>
                    <a:pt x="0" y="27"/>
                    <a:pt x="0" y="27"/>
                  </a:cubicBezTo>
                  <a:cubicBezTo>
                    <a:pt x="0" y="27"/>
                    <a:pt x="2" y="24"/>
                    <a:pt x="6" y="21"/>
                  </a:cubicBezTo>
                  <a:cubicBezTo>
                    <a:pt x="10" y="18"/>
                    <a:pt x="16" y="14"/>
                    <a:pt x="22" y="10"/>
                  </a:cubicBezTo>
                  <a:cubicBezTo>
                    <a:pt x="29" y="7"/>
                    <a:pt x="35" y="4"/>
                    <a:pt x="40" y="2"/>
                  </a:cubicBezTo>
                  <a:cubicBezTo>
                    <a:pt x="45" y="0"/>
                    <a:pt x="48" y="0"/>
                    <a:pt x="48"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25">
              <a:extLst>
                <a:ext uri="{FF2B5EF4-FFF2-40B4-BE49-F238E27FC236}">
                  <a16:creationId xmlns:a16="http://schemas.microsoft.com/office/drawing/2014/main" id="{2DEBB433-1CC0-455A-93BA-ADF6418FDF3B}"/>
                </a:ext>
              </a:extLst>
            </p:cNvPr>
            <p:cNvSpPr>
              <a:spLocks/>
            </p:cNvSpPr>
            <p:nvPr/>
          </p:nvSpPr>
          <p:spPr bwMode="auto">
            <a:xfrm>
              <a:off x="3824" y="1790"/>
              <a:ext cx="1032" cy="605"/>
            </a:xfrm>
            <a:custGeom>
              <a:avLst/>
              <a:gdLst>
                <a:gd name="T0" fmla="*/ 435 w 435"/>
                <a:gd name="T1" fmla="*/ 140 h 255"/>
                <a:gd name="T2" fmla="*/ 434 w 435"/>
                <a:gd name="T3" fmla="*/ 138 h 255"/>
                <a:gd name="T4" fmla="*/ 432 w 435"/>
                <a:gd name="T5" fmla="*/ 134 h 255"/>
                <a:gd name="T6" fmla="*/ 428 w 435"/>
                <a:gd name="T7" fmla="*/ 127 h 255"/>
                <a:gd name="T8" fmla="*/ 423 w 435"/>
                <a:gd name="T9" fmla="*/ 117 h 255"/>
                <a:gd name="T10" fmla="*/ 416 w 435"/>
                <a:gd name="T11" fmla="*/ 106 h 255"/>
                <a:gd name="T12" fmla="*/ 407 w 435"/>
                <a:gd name="T13" fmla="*/ 92 h 255"/>
                <a:gd name="T14" fmla="*/ 380 w 435"/>
                <a:gd name="T15" fmla="*/ 63 h 255"/>
                <a:gd name="T16" fmla="*/ 293 w 435"/>
                <a:gd name="T17" fmla="*/ 12 h 255"/>
                <a:gd name="T18" fmla="*/ 233 w 435"/>
                <a:gd name="T19" fmla="*/ 3 h 255"/>
                <a:gd name="T20" fmla="*/ 169 w 435"/>
                <a:gd name="T21" fmla="*/ 10 h 255"/>
                <a:gd name="T22" fmla="*/ 109 w 435"/>
                <a:gd name="T23" fmla="*/ 35 h 255"/>
                <a:gd name="T24" fmla="*/ 63 w 435"/>
                <a:gd name="T25" fmla="*/ 73 h 255"/>
                <a:gd name="T26" fmla="*/ 12 w 435"/>
                <a:gd name="T27" fmla="*/ 161 h 255"/>
                <a:gd name="T28" fmla="*/ 3 w 435"/>
                <a:gd name="T29" fmla="*/ 200 h 255"/>
                <a:gd name="T30" fmla="*/ 2 w 435"/>
                <a:gd name="T31" fmla="*/ 216 h 255"/>
                <a:gd name="T32" fmla="*/ 1 w 435"/>
                <a:gd name="T33" fmla="*/ 229 h 255"/>
                <a:gd name="T34" fmla="*/ 2 w 435"/>
                <a:gd name="T35" fmla="*/ 240 h 255"/>
                <a:gd name="T36" fmla="*/ 2 w 435"/>
                <a:gd name="T37" fmla="*/ 248 h 255"/>
                <a:gd name="T38" fmla="*/ 3 w 435"/>
                <a:gd name="T39" fmla="*/ 253 h 255"/>
                <a:gd name="T40" fmla="*/ 3 w 435"/>
                <a:gd name="T41" fmla="*/ 255 h 255"/>
                <a:gd name="T42" fmla="*/ 2 w 435"/>
                <a:gd name="T43" fmla="*/ 253 h 255"/>
                <a:gd name="T44" fmla="*/ 2 w 435"/>
                <a:gd name="T45" fmla="*/ 248 h 255"/>
                <a:gd name="T46" fmla="*/ 1 w 435"/>
                <a:gd name="T47" fmla="*/ 240 h 255"/>
                <a:gd name="T48" fmla="*/ 1 w 435"/>
                <a:gd name="T49" fmla="*/ 229 h 255"/>
                <a:gd name="T50" fmla="*/ 1 w 435"/>
                <a:gd name="T51" fmla="*/ 216 h 255"/>
                <a:gd name="T52" fmla="*/ 2 w 435"/>
                <a:gd name="T53" fmla="*/ 200 h 255"/>
                <a:gd name="T54" fmla="*/ 10 w 435"/>
                <a:gd name="T55" fmla="*/ 161 h 255"/>
                <a:gd name="T56" fmla="*/ 61 w 435"/>
                <a:gd name="T57" fmla="*/ 72 h 255"/>
                <a:gd name="T58" fmla="*/ 108 w 435"/>
                <a:gd name="T59" fmla="*/ 34 h 255"/>
                <a:gd name="T60" fmla="*/ 168 w 435"/>
                <a:gd name="T61" fmla="*/ 8 h 255"/>
                <a:gd name="T62" fmla="*/ 233 w 435"/>
                <a:gd name="T63" fmla="*/ 0 h 255"/>
                <a:gd name="T64" fmla="*/ 293 w 435"/>
                <a:gd name="T65" fmla="*/ 10 h 255"/>
                <a:gd name="T66" fmla="*/ 381 w 435"/>
                <a:gd name="T67" fmla="*/ 62 h 255"/>
                <a:gd name="T68" fmla="*/ 408 w 435"/>
                <a:gd name="T69" fmla="*/ 92 h 255"/>
                <a:gd name="T70" fmla="*/ 417 w 435"/>
                <a:gd name="T71" fmla="*/ 105 h 255"/>
                <a:gd name="T72" fmla="*/ 424 w 435"/>
                <a:gd name="T73" fmla="*/ 117 h 255"/>
                <a:gd name="T74" fmla="*/ 429 w 435"/>
                <a:gd name="T75" fmla="*/ 126 h 255"/>
                <a:gd name="T76" fmla="*/ 432 w 435"/>
                <a:gd name="T77" fmla="*/ 134 h 255"/>
                <a:gd name="T78" fmla="*/ 434 w 435"/>
                <a:gd name="T79" fmla="*/ 138 h 255"/>
                <a:gd name="T80" fmla="*/ 435 w 435"/>
                <a:gd name="T81" fmla="*/ 1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5" h="255">
                  <a:moveTo>
                    <a:pt x="435" y="140"/>
                  </a:moveTo>
                  <a:cubicBezTo>
                    <a:pt x="435" y="140"/>
                    <a:pt x="434" y="139"/>
                    <a:pt x="434" y="138"/>
                  </a:cubicBezTo>
                  <a:cubicBezTo>
                    <a:pt x="433" y="137"/>
                    <a:pt x="433" y="136"/>
                    <a:pt x="432" y="134"/>
                  </a:cubicBezTo>
                  <a:cubicBezTo>
                    <a:pt x="431" y="132"/>
                    <a:pt x="430" y="129"/>
                    <a:pt x="428" y="127"/>
                  </a:cubicBezTo>
                  <a:cubicBezTo>
                    <a:pt x="427" y="124"/>
                    <a:pt x="425" y="121"/>
                    <a:pt x="423" y="117"/>
                  </a:cubicBezTo>
                  <a:cubicBezTo>
                    <a:pt x="421" y="114"/>
                    <a:pt x="419" y="110"/>
                    <a:pt x="416" y="106"/>
                  </a:cubicBezTo>
                  <a:cubicBezTo>
                    <a:pt x="413" y="101"/>
                    <a:pt x="410" y="97"/>
                    <a:pt x="407" y="92"/>
                  </a:cubicBezTo>
                  <a:cubicBezTo>
                    <a:pt x="400" y="83"/>
                    <a:pt x="391" y="73"/>
                    <a:pt x="380" y="63"/>
                  </a:cubicBezTo>
                  <a:cubicBezTo>
                    <a:pt x="359" y="44"/>
                    <a:pt x="329" y="24"/>
                    <a:pt x="293" y="12"/>
                  </a:cubicBezTo>
                  <a:cubicBezTo>
                    <a:pt x="274" y="6"/>
                    <a:pt x="254" y="3"/>
                    <a:pt x="233" y="3"/>
                  </a:cubicBezTo>
                  <a:cubicBezTo>
                    <a:pt x="212" y="2"/>
                    <a:pt x="190" y="5"/>
                    <a:pt x="169" y="10"/>
                  </a:cubicBezTo>
                  <a:cubicBezTo>
                    <a:pt x="147" y="16"/>
                    <a:pt x="127" y="25"/>
                    <a:pt x="109" y="35"/>
                  </a:cubicBezTo>
                  <a:cubicBezTo>
                    <a:pt x="91" y="46"/>
                    <a:pt x="76" y="59"/>
                    <a:pt x="63" y="73"/>
                  </a:cubicBezTo>
                  <a:cubicBezTo>
                    <a:pt x="36" y="102"/>
                    <a:pt x="21" y="134"/>
                    <a:pt x="12" y="161"/>
                  </a:cubicBezTo>
                  <a:cubicBezTo>
                    <a:pt x="8" y="175"/>
                    <a:pt x="5" y="188"/>
                    <a:pt x="3" y="200"/>
                  </a:cubicBezTo>
                  <a:cubicBezTo>
                    <a:pt x="3" y="206"/>
                    <a:pt x="2" y="211"/>
                    <a:pt x="2" y="216"/>
                  </a:cubicBezTo>
                  <a:cubicBezTo>
                    <a:pt x="2" y="221"/>
                    <a:pt x="1" y="225"/>
                    <a:pt x="1" y="229"/>
                  </a:cubicBezTo>
                  <a:cubicBezTo>
                    <a:pt x="1" y="234"/>
                    <a:pt x="2" y="237"/>
                    <a:pt x="2" y="240"/>
                  </a:cubicBezTo>
                  <a:cubicBezTo>
                    <a:pt x="2" y="243"/>
                    <a:pt x="2" y="246"/>
                    <a:pt x="2" y="248"/>
                  </a:cubicBezTo>
                  <a:cubicBezTo>
                    <a:pt x="2" y="250"/>
                    <a:pt x="2" y="252"/>
                    <a:pt x="3" y="253"/>
                  </a:cubicBezTo>
                  <a:cubicBezTo>
                    <a:pt x="3" y="254"/>
                    <a:pt x="3" y="255"/>
                    <a:pt x="3" y="255"/>
                  </a:cubicBezTo>
                  <a:cubicBezTo>
                    <a:pt x="3" y="255"/>
                    <a:pt x="2" y="254"/>
                    <a:pt x="2" y="253"/>
                  </a:cubicBezTo>
                  <a:cubicBezTo>
                    <a:pt x="2" y="252"/>
                    <a:pt x="2" y="250"/>
                    <a:pt x="2" y="248"/>
                  </a:cubicBezTo>
                  <a:cubicBezTo>
                    <a:pt x="2" y="246"/>
                    <a:pt x="1" y="244"/>
                    <a:pt x="1" y="240"/>
                  </a:cubicBezTo>
                  <a:cubicBezTo>
                    <a:pt x="1" y="237"/>
                    <a:pt x="1" y="234"/>
                    <a:pt x="1" y="229"/>
                  </a:cubicBezTo>
                  <a:cubicBezTo>
                    <a:pt x="0" y="225"/>
                    <a:pt x="1" y="221"/>
                    <a:pt x="1" y="216"/>
                  </a:cubicBezTo>
                  <a:cubicBezTo>
                    <a:pt x="1" y="211"/>
                    <a:pt x="2" y="205"/>
                    <a:pt x="2" y="200"/>
                  </a:cubicBezTo>
                  <a:cubicBezTo>
                    <a:pt x="4" y="188"/>
                    <a:pt x="6" y="175"/>
                    <a:pt x="10" y="161"/>
                  </a:cubicBezTo>
                  <a:cubicBezTo>
                    <a:pt x="19" y="133"/>
                    <a:pt x="35" y="101"/>
                    <a:pt x="61" y="72"/>
                  </a:cubicBezTo>
                  <a:cubicBezTo>
                    <a:pt x="74" y="58"/>
                    <a:pt x="90" y="45"/>
                    <a:pt x="108" y="34"/>
                  </a:cubicBezTo>
                  <a:cubicBezTo>
                    <a:pt x="126" y="23"/>
                    <a:pt x="147" y="14"/>
                    <a:pt x="168" y="8"/>
                  </a:cubicBezTo>
                  <a:cubicBezTo>
                    <a:pt x="190" y="3"/>
                    <a:pt x="212" y="0"/>
                    <a:pt x="233" y="0"/>
                  </a:cubicBezTo>
                  <a:cubicBezTo>
                    <a:pt x="254" y="1"/>
                    <a:pt x="275" y="5"/>
                    <a:pt x="293" y="10"/>
                  </a:cubicBezTo>
                  <a:cubicBezTo>
                    <a:pt x="330" y="22"/>
                    <a:pt x="360" y="42"/>
                    <a:pt x="381" y="62"/>
                  </a:cubicBezTo>
                  <a:cubicBezTo>
                    <a:pt x="392" y="72"/>
                    <a:pt x="401" y="82"/>
                    <a:pt x="408" y="92"/>
                  </a:cubicBezTo>
                  <a:cubicBezTo>
                    <a:pt x="411" y="96"/>
                    <a:pt x="414" y="101"/>
                    <a:pt x="417" y="105"/>
                  </a:cubicBezTo>
                  <a:cubicBezTo>
                    <a:pt x="419" y="109"/>
                    <a:pt x="422" y="113"/>
                    <a:pt x="424" y="117"/>
                  </a:cubicBezTo>
                  <a:cubicBezTo>
                    <a:pt x="426" y="120"/>
                    <a:pt x="427" y="124"/>
                    <a:pt x="429" y="126"/>
                  </a:cubicBezTo>
                  <a:cubicBezTo>
                    <a:pt x="430" y="129"/>
                    <a:pt x="431" y="132"/>
                    <a:pt x="432" y="134"/>
                  </a:cubicBezTo>
                  <a:cubicBezTo>
                    <a:pt x="433" y="136"/>
                    <a:pt x="434" y="137"/>
                    <a:pt x="434" y="138"/>
                  </a:cubicBezTo>
                  <a:cubicBezTo>
                    <a:pt x="435" y="139"/>
                    <a:pt x="435" y="140"/>
                    <a:pt x="435" y="14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26">
              <a:extLst>
                <a:ext uri="{FF2B5EF4-FFF2-40B4-BE49-F238E27FC236}">
                  <a16:creationId xmlns:a16="http://schemas.microsoft.com/office/drawing/2014/main" id="{BE8F5557-5406-4D7D-A01C-A0E8C533E995}"/>
                </a:ext>
              </a:extLst>
            </p:cNvPr>
            <p:cNvSpPr>
              <a:spLocks/>
            </p:cNvSpPr>
            <p:nvPr/>
          </p:nvSpPr>
          <p:spPr bwMode="auto">
            <a:xfrm>
              <a:off x="4123" y="1880"/>
              <a:ext cx="626" cy="216"/>
            </a:xfrm>
            <a:custGeom>
              <a:avLst/>
              <a:gdLst>
                <a:gd name="T0" fmla="*/ 264 w 264"/>
                <a:gd name="T1" fmla="*/ 91 h 91"/>
                <a:gd name="T2" fmla="*/ 262 w 264"/>
                <a:gd name="T3" fmla="*/ 88 h 91"/>
                <a:gd name="T4" fmla="*/ 257 w 264"/>
                <a:gd name="T5" fmla="*/ 81 h 91"/>
                <a:gd name="T6" fmla="*/ 235 w 264"/>
                <a:gd name="T7" fmla="*/ 58 h 91"/>
                <a:gd name="T8" fmla="*/ 198 w 264"/>
                <a:gd name="T9" fmla="*/ 29 h 91"/>
                <a:gd name="T10" fmla="*/ 144 w 264"/>
                <a:gd name="T11" fmla="*/ 7 h 91"/>
                <a:gd name="T12" fmla="*/ 87 w 264"/>
                <a:gd name="T13" fmla="*/ 3 h 91"/>
                <a:gd name="T14" fmla="*/ 40 w 264"/>
                <a:gd name="T15" fmla="*/ 11 h 91"/>
                <a:gd name="T16" fmla="*/ 11 w 264"/>
                <a:gd name="T17" fmla="*/ 23 h 91"/>
                <a:gd name="T18" fmla="*/ 3 w 264"/>
                <a:gd name="T19" fmla="*/ 27 h 91"/>
                <a:gd name="T20" fmla="*/ 0 w 264"/>
                <a:gd name="T21" fmla="*/ 29 h 91"/>
                <a:gd name="T22" fmla="*/ 3 w 264"/>
                <a:gd name="T23" fmla="*/ 27 h 91"/>
                <a:gd name="T24" fmla="*/ 10 w 264"/>
                <a:gd name="T25" fmla="*/ 23 h 91"/>
                <a:gd name="T26" fmla="*/ 40 w 264"/>
                <a:gd name="T27" fmla="*/ 10 h 91"/>
                <a:gd name="T28" fmla="*/ 87 w 264"/>
                <a:gd name="T29" fmla="*/ 1 h 91"/>
                <a:gd name="T30" fmla="*/ 145 w 264"/>
                <a:gd name="T31" fmla="*/ 5 h 91"/>
                <a:gd name="T32" fmla="*/ 199 w 264"/>
                <a:gd name="T33" fmla="*/ 27 h 91"/>
                <a:gd name="T34" fmla="*/ 236 w 264"/>
                <a:gd name="T35" fmla="*/ 56 h 91"/>
                <a:gd name="T36" fmla="*/ 257 w 264"/>
                <a:gd name="T37" fmla="*/ 81 h 91"/>
                <a:gd name="T38" fmla="*/ 262 w 264"/>
                <a:gd name="T39" fmla="*/ 88 h 91"/>
                <a:gd name="T40" fmla="*/ 264 w 264"/>
                <a:gd name="T4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4" h="91">
                  <a:moveTo>
                    <a:pt x="264" y="91"/>
                  </a:moveTo>
                  <a:cubicBezTo>
                    <a:pt x="263" y="91"/>
                    <a:pt x="263" y="90"/>
                    <a:pt x="262" y="88"/>
                  </a:cubicBezTo>
                  <a:cubicBezTo>
                    <a:pt x="260" y="87"/>
                    <a:pt x="259" y="84"/>
                    <a:pt x="257" y="81"/>
                  </a:cubicBezTo>
                  <a:cubicBezTo>
                    <a:pt x="252" y="75"/>
                    <a:pt x="245" y="67"/>
                    <a:pt x="235" y="58"/>
                  </a:cubicBezTo>
                  <a:cubicBezTo>
                    <a:pt x="226" y="48"/>
                    <a:pt x="213" y="38"/>
                    <a:pt x="198" y="29"/>
                  </a:cubicBezTo>
                  <a:cubicBezTo>
                    <a:pt x="182" y="20"/>
                    <a:pt x="164" y="12"/>
                    <a:pt x="144" y="7"/>
                  </a:cubicBezTo>
                  <a:cubicBezTo>
                    <a:pt x="124" y="3"/>
                    <a:pt x="105" y="2"/>
                    <a:pt x="87" y="3"/>
                  </a:cubicBezTo>
                  <a:cubicBezTo>
                    <a:pt x="69" y="4"/>
                    <a:pt x="53" y="7"/>
                    <a:pt x="40" y="11"/>
                  </a:cubicBezTo>
                  <a:cubicBezTo>
                    <a:pt x="28" y="16"/>
                    <a:pt x="18" y="20"/>
                    <a:pt x="11" y="23"/>
                  </a:cubicBezTo>
                  <a:cubicBezTo>
                    <a:pt x="7" y="25"/>
                    <a:pt x="5" y="26"/>
                    <a:pt x="3" y="27"/>
                  </a:cubicBezTo>
                  <a:cubicBezTo>
                    <a:pt x="1" y="28"/>
                    <a:pt x="0" y="29"/>
                    <a:pt x="0" y="29"/>
                  </a:cubicBezTo>
                  <a:cubicBezTo>
                    <a:pt x="0" y="29"/>
                    <a:pt x="1" y="28"/>
                    <a:pt x="3" y="27"/>
                  </a:cubicBezTo>
                  <a:cubicBezTo>
                    <a:pt x="5" y="26"/>
                    <a:pt x="7" y="24"/>
                    <a:pt x="10" y="23"/>
                  </a:cubicBezTo>
                  <a:cubicBezTo>
                    <a:pt x="17" y="19"/>
                    <a:pt x="27" y="14"/>
                    <a:pt x="40" y="10"/>
                  </a:cubicBezTo>
                  <a:cubicBezTo>
                    <a:pt x="53" y="6"/>
                    <a:pt x="69" y="2"/>
                    <a:pt x="87" y="1"/>
                  </a:cubicBezTo>
                  <a:cubicBezTo>
                    <a:pt x="105" y="0"/>
                    <a:pt x="124" y="1"/>
                    <a:pt x="145" y="5"/>
                  </a:cubicBezTo>
                  <a:cubicBezTo>
                    <a:pt x="165" y="10"/>
                    <a:pt x="183" y="18"/>
                    <a:pt x="199" y="27"/>
                  </a:cubicBezTo>
                  <a:cubicBezTo>
                    <a:pt x="214" y="37"/>
                    <a:pt x="227" y="47"/>
                    <a:pt x="236" y="56"/>
                  </a:cubicBezTo>
                  <a:cubicBezTo>
                    <a:pt x="246" y="66"/>
                    <a:pt x="253" y="75"/>
                    <a:pt x="257" y="81"/>
                  </a:cubicBezTo>
                  <a:cubicBezTo>
                    <a:pt x="259" y="84"/>
                    <a:pt x="261" y="86"/>
                    <a:pt x="262" y="88"/>
                  </a:cubicBezTo>
                  <a:cubicBezTo>
                    <a:pt x="263" y="90"/>
                    <a:pt x="264" y="91"/>
                    <a:pt x="264" y="9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7">
              <a:extLst>
                <a:ext uri="{FF2B5EF4-FFF2-40B4-BE49-F238E27FC236}">
                  <a16:creationId xmlns:a16="http://schemas.microsoft.com/office/drawing/2014/main" id="{062C65FD-F6E1-4032-B01C-184AE6FF13CE}"/>
                </a:ext>
              </a:extLst>
            </p:cNvPr>
            <p:cNvSpPr>
              <a:spLocks/>
            </p:cNvSpPr>
            <p:nvPr/>
          </p:nvSpPr>
          <p:spPr bwMode="auto">
            <a:xfrm>
              <a:off x="4633" y="2758"/>
              <a:ext cx="669" cy="962"/>
            </a:xfrm>
            <a:custGeom>
              <a:avLst/>
              <a:gdLst>
                <a:gd name="T0" fmla="*/ 251 w 282"/>
                <a:gd name="T1" fmla="*/ 190 h 405"/>
                <a:gd name="T2" fmla="*/ 232 w 282"/>
                <a:gd name="T3" fmla="*/ 287 h 405"/>
                <a:gd name="T4" fmla="*/ 275 w 282"/>
                <a:gd name="T5" fmla="*/ 387 h 405"/>
                <a:gd name="T6" fmla="*/ 66 w 282"/>
                <a:gd name="T7" fmla="*/ 405 h 405"/>
                <a:gd name="T8" fmla="*/ 90 w 282"/>
                <a:gd name="T9" fmla="*/ 301 h 405"/>
                <a:gd name="T10" fmla="*/ 60 w 282"/>
                <a:gd name="T11" fmla="*/ 198 h 405"/>
                <a:gd name="T12" fmla="*/ 0 w 282"/>
                <a:gd name="T13" fmla="*/ 119 h 405"/>
                <a:gd name="T14" fmla="*/ 60 w 282"/>
                <a:gd name="T15" fmla="*/ 65 h 405"/>
                <a:gd name="T16" fmla="*/ 116 w 282"/>
                <a:gd name="T17" fmla="*/ 101 h 405"/>
                <a:gd name="T18" fmla="*/ 199 w 282"/>
                <a:gd name="T19" fmla="*/ 102 h 405"/>
                <a:gd name="T20" fmla="*/ 211 w 282"/>
                <a:gd name="T21" fmla="*/ 104 h 405"/>
                <a:gd name="T22" fmla="*/ 251 w 282"/>
                <a:gd name="T23" fmla="*/ 0 h 405"/>
                <a:gd name="T24" fmla="*/ 272 w 282"/>
                <a:gd name="T25" fmla="*/ 102 h 405"/>
                <a:gd name="T26" fmla="*/ 251 w 282"/>
                <a:gd name="T27" fmla="*/ 19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405">
                  <a:moveTo>
                    <a:pt x="251" y="190"/>
                  </a:moveTo>
                  <a:cubicBezTo>
                    <a:pt x="232" y="287"/>
                    <a:pt x="232" y="287"/>
                    <a:pt x="232" y="287"/>
                  </a:cubicBezTo>
                  <a:cubicBezTo>
                    <a:pt x="271" y="341"/>
                    <a:pt x="275" y="387"/>
                    <a:pt x="275" y="387"/>
                  </a:cubicBezTo>
                  <a:cubicBezTo>
                    <a:pt x="66" y="405"/>
                    <a:pt x="66" y="405"/>
                    <a:pt x="66" y="405"/>
                  </a:cubicBezTo>
                  <a:cubicBezTo>
                    <a:pt x="70" y="372"/>
                    <a:pt x="90" y="301"/>
                    <a:pt x="90" y="301"/>
                  </a:cubicBezTo>
                  <a:cubicBezTo>
                    <a:pt x="60" y="198"/>
                    <a:pt x="60" y="198"/>
                    <a:pt x="60" y="198"/>
                  </a:cubicBezTo>
                  <a:cubicBezTo>
                    <a:pt x="0" y="119"/>
                    <a:pt x="0" y="119"/>
                    <a:pt x="0" y="119"/>
                  </a:cubicBezTo>
                  <a:cubicBezTo>
                    <a:pt x="60" y="65"/>
                    <a:pt x="60" y="65"/>
                    <a:pt x="60" y="65"/>
                  </a:cubicBezTo>
                  <a:cubicBezTo>
                    <a:pt x="59" y="68"/>
                    <a:pt x="116" y="101"/>
                    <a:pt x="116" y="101"/>
                  </a:cubicBezTo>
                  <a:cubicBezTo>
                    <a:pt x="199" y="102"/>
                    <a:pt x="199" y="102"/>
                    <a:pt x="199" y="102"/>
                  </a:cubicBezTo>
                  <a:cubicBezTo>
                    <a:pt x="199" y="102"/>
                    <a:pt x="203" y="102"/>
                    <a:pt x="211" y="104"/>
                  </a:cubicBezTo>
                  <a:cubicBezTo>
                    <a:pt x="251" y="0"/>
                    <a:pt x="251" y="0"/>
                    <a:pt x="251" y="0"/>
                  </a:cubicBezTo>
                  <a:cubicBezTo>
                    <a:pt x="251" y="0"/>
                    <a:pt x="282" y="46"/>
                    <a:pt x="272" y="102"/>
                  </a:cubicBezTo>
                  <a:cubicBezTo>
                    <a:pt x="264" y="142"/>
                    <a:pt x="266" y="152"/>
                    <a:pt x="251" y="19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1" name="Freeform 128">
              <a:extLst>
                <a:ext uri="{FF2B5EF4-FFF2-40B4-BE49-F238E27FC236}">
                  <a16:creationId xmlns:a16="http://schemas.microsoft.com/office/drawing/2014/main" id="{0F270131-F19C-4EA1-BCD6-28A5828C1490}"/>
                </a:ext>
              </a:extLst>
            </p:cNvPr>
            <p:cNvSpPr>
              <a:spLocks/>
            </p:cNvSpPr>
            <p:nvPr/>
          </p:nvSpPr>
          <p:spPr bwMode="auto">
            <a:xfrm>
              <a:off x="4768" y="3034"/>
              <a:ext cx="135" cy="190"/>
            </a:xfrm>
            <a:custGeom>
              <a:avLst/>
              <a:gdLst>
                <a:gd name="T0" fmla="*/ 43 w 57"/>
                <a:gd name="T1" fmla="*/ 0 h 80"/>
                <a:gd name="T2" fmla="*/ 46 w 57"/>
                <a:gd name="T3" fmla="*/ 4 h 80"/>
                <a:gd name="T4" fmla="*/ 52 w 57"/>
                <a:gd name="T5" fmla="*/ 15 h 80"/>
                <a:gd name="T6" fmla="*/ 56 w 57"/>
                <a:gd name="T7" fmla="*/ 34 h 80"/>
                <a:gd name="T8" fmla="*/ 51 w 57"/>
                <a:gd name="T9" fmla="*/ 57 h 80"/>
                <a:gd name="T10" fmla="*/ 35 w 57"/>
                <a:gd name="T11" fmla="*/ 75 h 80"/>
                <a:gd name="T12" fmla="*/ 17 w 57"/>
                <a:gd name="T13" fmla="*/ 80 h 80"/>
                <a:gd name="T14" fmla="*/ 4 w 57"/>
                <a:gd name="T15" fmla="*/ 77 h 80"/>
                <a:gd name="T16" fmla="*/ 1 w 57"/>
                <a:gd name="T17" fmla="*/ 76 h 80"/>
                <a:gd name="T18" fmla="*/ 0 w 57"/>
                <a:gd name="T19" fmla="*/ 75 h 80"/>
                <a:gd name="T20" fmla="*/ 4 w 57"/>
                <a:gd name="T21" fmla="*/ 77 h 80"/>
                <a:gd name="T22" fmla="*/ 17 w 57"/>
                <a:gd name="T23" fmla="*/ 78 h 80"/>
                <a:gd name="T24" fmla="*/ 34 w 57"/>
                <a:gd name="T25" fmla="*/ 73 h 80"/>
                <a:gd name="T26" fmla="*/ 50 w 57"/>
                <a:gd name="T27" fmla="*/ 56 h 80"/>
                <a:gd name="T28" fmla="*/ 54 w 57"/>
                <a:gd name="T29" fmla="*/ 34 h 80"/>
                <a:gd name="T30" fmla="*/ 51 w 57"/>
                <a:gd name="T31" fmla="*/ 16 h 80"/>
                <a:gd name="T32" fmla="*/ 43 w 57"/>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80">
                  <a:moveTo>
                    <a:pt x="43" y="0"/>
                  </a:moveTo>
                  <a:cubicBezTo>
                    <a:pt x="43" y="0"/>
                    <a:pt x="44" y="2"/>
                    <a:pt x="46" y="4"/>
                  </a:cubicBezTo>
                  <a:cubicBezTo>
                    <a:pt x="48" y="7"/>
                    <a:pt x="50" y="10"/>
                    <a:pt x="52" y="15"/>
                  </a:cubicBezTo>
                  <a:cubicBezTo>
                    <a:pt x="54" y="21"/>
                    <a:pt x="56" y="27"/>
                    <a:pt x="56" y="34"/>
                  </a:cubicBezTo>
                  <a:cubicBezTo>
                    <a:pt x="57" y="42"/>
                    <a:pt x="55" y="50"/>
                    <a:pt x="51" y="57"/>
                  </a:cubicBezTo>
                  <a:cubicBezTo>
                    <a:pt x="48" y="65"/>
                    <a:pt x="42" y="71"/>
                    <a:pt x="35" y="75"/>
                  </a:cubicBezTo>
                  <a:cubicBezTo>
                    <a:pt x="29" y="78"/>
                    <a:pt x="22" y="80"/>
                    <a:pt x="17" y="80"/>
                  </a:cubicBezTo>
                  <a:cubicBezTo>
                    <a:pt x="11" y="80"/>
                    <a:pt x="7" y="78"/>
                    <a:pt x="4" y="77"/>
                  </a:cubicBezTo>
                  <a:cubicBezTo>
                    <a:pt x="3" y="77"/>
                    <a:pt x="2" y="76"/>
                    <a:pt x="1" y="76"/>
                  </a:cubicBezTo>
                  <a:cubicBezTo>
                    <a:pt x="0" y="75"/>
                    <a:pt x="0" y="75"/>
                    <a:pt x="0" y="75"/>
                  </a:cubicBezTo>
                  <a:cubicBezTo>
                    <a:pt x="0" y="75"/>
                    <a:pt x="2" y="76"/>
                    <a:pt x="4" y="77"/>
                  </a:cubicBezTo>
                  <a:cubicBezTo>
                    <a:pt x="7" y="77"/>
                    <a:pt x="11" y="78"/>
                    <a:pt x="17" y="78"/>
                  </a:cubicBezTo>
                  <a:cubicBezTo>
                    <a:pt x="22" y="78"/>
                    <a:pt x="28" y="77"/>
                    <a:pt x="34" y="73"/>
                  </a:cubicBezTo>
                  <a:cubicBezTo>
                    <a:pt x="40" y="70"/>
                    <a:pt x="46" y="64"/>
                    <a:pt x="50" y="56"/>
                  </a:cubicBezTo>
                  <a:cubicBezTo>
                    <a:pt x="53" y="49"/>
                    <a:pt x="55" y="41"/>
                    <a:pt x="54" y="34"/>
                  </a:cubicBezTo>
                  <a:cubicBezTo>
                    <a:pt x="54" y="27"/>
                    <a:pt x="53" y="21"/>
                    <a:pt x="51" y="16"/>
                  </a:cubicBezTo>
                  <a:cubicBezTo>
                    <a:pt x="47" y="6"/>
                    <a:pt x="42" y="1"/>
                    <a:pt x="43"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9">
              <a:extLst>
                <a:ext uri="{FF2B5EF4-FFF2-40B4-BE49-F238E27FC236}">
                  <a16:creationId xmlns:a16="http://schemas.microsoft.com/office/drawing/2014/main" id="{EC607BF2-2D84-4163-AD7E-D7EB8BE40937}"/>
                </a:ext>
              </a:extLst>
            </p:cNvPr>
            <p:cNvSpPr>
              <a:spLocks/>
            </p:cNvSpPr>
            <p:nvPr/>
          </p:nvSpPr>
          <p:spPr bwMode="auto">
            <a:xfrm>
              <a:off x="5198" y="3034"/>
              <a:ext cx="33" cy="168"/>
            </a:xfrm>
            <a:custGeom>
              <a:avLst/>
              <a:gdLst>
                <a:gd name="T0" fmla="*/ 6 w 14"/>
                <a:gd name="T1" fmla="*/ 71 h 71"/>
                <a:gd name="T2" fmla="*/ 9 w 14"/>
                <a:gd name="T3" fmla="*/ 61 h 71"/>
                <a:gd name="T4" fmla="*/ 11 w 14"/>
                <a:gd name="T5" fmla="*/ 35 h 71"/>
                <a:gd name="T6" fmla="*/ 5 w 14"/>
                <a:gd name="T7" fmla="*/ 10 h 71"/>
                <a:gd name="T8" fmla="*/ 0 w 14"/>
                <a:gd name="T9" fmla="*/ 0 h 71"/>
                <a:gd name="T10" fmla="*/ 2 w 14"/>
                <a:gd name="T11" fmla="*/ 2 h 71"/>
                <a:gd name="T12" fmla="*/ 6 w 14"/>
                <a:gd name="T13" fmla="*/ 9 h 71"/>
                <a:gd name="T14" fmla="*/ 13 w 14"/>
                <a:gd name="T15" fmla="*/ 35 h 71"/>
                <a:gd name="T16" fmla="*/ 10 w 14"/>
                <a:gd name="T17" fmla="*/ 61 h 71"/>
                <a:gd name="T18" fmla="*/ 7 w 14"/>
                <a:gd name="T19" fmla="*/ 68 h 71"/>
                <a:gd name="T20" fmla="*/ 6 w 14"/>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1">
                  <a:moveTo>
                    <a:pt x="6" y="71"/>
                  </a:moveTo>
                  <a:cubicBezTo>
                    <a:pt x="5" y="71"/>
                    <a:pt x="7" y="67"/>
                    <a:pt x="9" y="61"/>
                  </a:cubicBezTo>
                  <a:cubicBezTo>
                    <a:pt x="11" y="54"/>
                    <a:pt x="12" y="45"/>
                    <a:pt x="11" y="35"/>
                  </a:cubicBezTo>
                  <a:cubicBezTo>
                    <a:pt x="11" y="25"/>
                    <a:pt x="8" y="16"/>
                    <a:pt x="5" y="10"/>
                  </a:cubicBezTo>
                  <a:cubicBezTo>
                    <a:pt x="2" y="4"/>
                    <a:pt x="0" y="0"/>
                    <a:pt x="0" y="0"/>
                  </a:cubicBezTo>
                  <a:cubicBezTo>
                    <a:pt x="0" y="0"/>
                    <a:pt x="1" y="1"/>
                    <a:pt x="2" y="2"/>
                  </a:cubicBezTo>
                  <a:cubicBezTo>
                    <a:pt x="3" y="4"/>
                    <a:pt x="5" y="6"/>
                    <a:pt x="6" y="9"/>
                  </a:cubicBezTo>
                  <a:cubicBezTo>
                    <a:pt x="9" y="15"/>
                    <a:pt x="13" y="24"/>
                    <a:pt x="13" y="35"/>
                  </a:cubicBezTo>
                  <a:cubicBezTo>
                    <a:pt x="14" y="45"/>
                    <a:pt x="13" y="55"/>
                    <a:pt x="10" y="61"/>
                  </a:cubicBezTo>
                  <a:cubicBezTo>
                    <a:pt x="9" y="64"/>
                    <a:pt x="8" y="67"/>
                    <a:pt x="7" y="68"/>
                  </a:cubicBezTo>
                  <a:cubicBezTo>
                    <a:pt x="6" y="70"/>
                    <a:pt x="6" y="71"/>
                    <a:pt x="6" y="71"/>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30">
              <a:extLst>
                <a:ext uri="{FF2B5EF4-FFF2-40B4-BE49-F238E27FC236}">
                  <a16:creationId xmlns:a16="http://schemas.microsoft.com/office/drawing/2014/main" id="{30DFEFDD-5338-45B6-846D-A5B2089AA35A}"/>
                </a:ext>
              </a:extLst>
            </p:cNvPr>
            <p:cNvSpPr>
              <a:spLocks/>
            </p:cNvSpPr>
            <p:nvPr/>
          </p:nvSpPr>
          <p:spPr bwMode="auto">
            <a:xfrm>
              <a:off x="4958" y="3402"/>
              <a:ext cx="192" cy="73"/>
            </a:xfrm>
            <a:custGeom>
              <a:avLst/>
              <a:gdLst>
                <a:gd name="T0" fmla="*/ 18 w 81"/>
                <a:gd name="T1" fmla="*/ 0 h 31"/>
                <a:gd name="T2" fmla="*/ 6 w 81"/>
                <a:gd name="T3" fmla="*/ 4 h 31"/>
                <a:gd name="T4" fmla="*/ 4 w 81"/>
                <a:gd name="T5" fmla="*/ 22 h 31"/>
                <a:gd name="T6" fmla="*/ 13 w 81"/>
                <a:gd name="T7" fmla="*/ 28 h 31"/>
                <a:gd name="T8" fmla="*/ 32 w 81"/>
                <a:gd name="T9" fmla="*/ 31 h 31"/>
                <a:gd name="T10" fmla="*/ 72 w 81"/>
                <a:gd name="T11" fmla="*/ 21 h 31"/>
                <a:gd name="T12" fmla="*/ 78 w 81"/>
                <a:gd name="T13" fmla="*/ 17 h 31"/>
                <a:gd name="T14" fmla="*/ 79 w 81"/>
                <a:gd name="T15" fmla="*/ 10 h 31"/>
                <a:gd name="T16" fmla="*/ 74 w 81"/>
                <a:gd name="T17" fmla="*/ 8 h 31"/>
                <a:gd name="T18" fmla="*/ 71 w 81"/>
                <a:gd name="T19" fmla="*/ 9 h 31"/>
                <a:gd name="T20" fmla="*/ 57 w 81"/>
                <a:gd name="T21" fmla="*/ 12 h 31"/>
                <a:gd name="T22" fmla="*/ 56 w 81"/>
                <a:gd name="T23" fmla="*/ 12 h 31"/>
                <a:gd name="T24" fmla="*/ 31 w 81"/>
                <a:gd name="T25" fmla="*/ 3 h 31"/>
                <a:gd name="T26" fmla="*/ 18 w 81"/>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31">
                  <a:moveTo>
                    <a:pt x="18" y="0"/>
                  </a:moveTo>
                  <a:cubicBezTo>
                    <a:pt x="13" y="0"/>
                    <a:pt x="9" y="1"/>
                    <a:pt x="6" y="4"/>
                  </a:cubicBezTo>
                  <a:cubicBezTo>
                    <a:pt x="1" y="9"/>
                    <a:pt x="0" y="17"/>
                    <a:pt x="4" y="22"/>
                  </a:cubicBezTo>
                  <a:cubicBezTo>
                    <a:pt x="6" y="25"/>
                    <a:pt x="9" y="27"/>
                    <a:pt x="13" y="28"/>
                  </a:cubicBezTo>
                  <a:cubicBezTo>
                    <a:pt x="19" y="30"/>
                    <a:pt x="26" y="31"/>
                    <a:pt x="32" y="31"/>
                  </a:cubicBezTo>
                  <a:cubicBezTo>
                    <a:pt x="45" y="31"/>
                    <a:pt x="58" y="27"/>
                    <a:pt x="72" y="21"/>
                  </a:cubicBezTo>
                  <a:cubicBezTo>
                    <a:pt x="74" y="20"/>
                    <a:pt x="77" y="19"/>
                    <a:pt x="78" y="17"/>
                  </a:cubicBezTo>
                  <a:cubicBezTo>
                    <a:pt x="80" y="15"/>
                    <a:pt x="81" y="12"/>
                    <a:pt x="79" y="10"/>
                  </a:cubicBezTo>
                  <a:cubicBezTo>
                    <a:pt x="78" y="9"/>
                    <a:pt x="76" y="8"/>
                    <a:pt x="74" y="8"/>
                  </a:cubicBezTo>
                  <a:cubicBezTo>
                    <a:pt x="73" y="8"/>
                    <a:pt x="72" y="8"/>
                    <a:pt x="71" y="9"/>
                  </a:cubicBezTo>
                  <a:cubicBezTo>
                    <a:pt x="66" y="10"/>
                    <a:pt x="61" y="11"/>
                    <a:pt x="57" y="12"/>
                  </a:cubicBezTo>
                  <a:cubicBezTo>
                    <a:pt x="56" y="12"/>
                    <a:pt x="56" y="12"/>
                    <a:pt x="56" y="12"/>
                  </a:cubicBezTo>
                  <a:cubicBezTo>
                    <a:pt x="47" y="12"/>
                    <a:pt x="39" y="7"/>
                    <a:pt x="31" y="3"/>
                  </a:cubicBezTo>
                  <a:cubicBezTo>
                    <a:pt x="27" y="2"/>
                    <a:pt x="22" y="0"/>
                    <a:pt x="18"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31">
              <a:extLst>
                <a:ext uri="{FF2B5EF4-FFF2-40B4-BE49-F238E27FC236}">
                  <a16:creationId xmlns:a16="http://schemas.microsoft.com/office/drawing/2014/main" id="{E480881A-6F0F-4623-88FD-C42CE1935E1E}"/>
                </a:ext>
              </a:extLst>
            </p:cNvPr>
            <p:cNvSpPr>
              <a:spLocks/>
            </p:cNvSpPr>
            <p:nvPr/>
          </p:nvSpPr>
          <p:spPr bwMode="auto">
            <a:xfrm>
              <a:off x="4778" y="2910"/>
              <a:ext cx="206" cy="91"/>
            </a:xfrm>
            <a:custGeom>
              <a:avLst/>
              <a:gdLst>
                <a:gd name="T0" fmla="*/ 2 w 87"/>
                <a:gd name="T1" fmla="*/ 0 h 38"/>
                <a:gd name="T2" fmla="*/ 0 w 87"/>
                <a:gd name="T3" fmla="*/ 3 h 38"/>
                <a:gd name="T4" fmla="*/ 55 w 87"/>
                <a:gd name="T5" fmla="*/ 37 h 38"/>
                <a:gd name="T6" fmla="*/ 85 w 87"/>
                <a:gd name="T7" fmla="*/ 38 h 38"/>
                <a:gd name="T8" fmla="*/ 87 w 87"/>
                <a:gd name="T9" fmla="*/ 34 h 38"/>
                <a:gd name="T10" fmla="*/ 58 w 87"/>
                <a:gd name="T11" fmla="*/ 6 h 38"/>
                <a:gd name="T12" fmla="*/ 51 w 87"/>
                <a:gd name="T13" fmla="*/ 11 h 38"/>
                <a:gd name="T14" fmla="*/ 43 w 87"/>
                <a:gd name="T15" fmla="*/ 27 h 38"/>
                <a:gd name="T16" fmla="*/ 2 w 87"/>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38">
                  <a:moveTo>
                    <a:pt x="2" y="0"/>
                  </a:moveTo>
                  <a:cubicBezTo>
                    <a:pt x="1" y="1"/>
                    <a:pt x="1" y="2"/>
                    <a:pt x="0" y="3"/>
                  </a:cubicBezTo>
                  <a:cubicBezTo>
                    <a:pt x="9" y="11"/>
                    <a:pt x="55" y="37"/>
                    <a:pt x="55" y="37"/>
                  </a:cubicBezTo>
                  <a:cubicBezTo>
                    <a:pt x="85" y="38"/>
                    <a:pt x="85" y="38"/>
                    <a:pt x="85" y="38"/>
                  </a:cubicBezTo>
                  <a:cubicBezTo>
                    <a:pt x="87" y="34"/>
                    <a:pt x="87" y="34"/>
                    <a:pt x="87" y="34"/>
                  </a:cubicBezTo>
                  <a:cubicBezTo>
                    <a:pt x="58" y="6"/>
                    <a:pt x="58" y="6"/>
                    <a:pt x="58" y="6"/>
                  </a:cubicBezTo>
                  <a:cubicBezTo>
                    <a:pt x="55" y="8"/>
                    <a:pt x="53" y="9"/>
                    <a:pt x="51" y="11"/>
                  </a:cubicBezTo>
                  <a:cubicBezTo>
                    <a:pt x="46" y="15"/>
                    <a:pt x="43" y="21"/>
                    <a:pt x="43" y="27"/>
                  </a:cubicBezTo>
                  <a:cubicBezTo>
                    <a:pt x="2" y="0"/>
                    <a:pt x="2" y="0"/>
                    <a:pt x="2" y="0"/>
                  </a:cubicBezTo>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32">
              <a:extLst>
                <a:ext uri="{FF2B5EF4-FFF2-40B4-BE49-F238E27FC236}">
                  <a16:creationId xmlns:a16="http://schemas.microsoft.com/office/drawing/2014/main" id="{2611C111-013D-4A92-AB5E-58C2CB19C4AE}"/>
                </a:ext>
              </a:extLst>
            </p:cNvPr>
            <p:cNvSpPr>
              <a:spLocks/>
            </p:cNvSpPr>
            <p:nvPr/>
          </p:nvSpPr>
          <p:spPr bwMode="auto">
            <a:xfrm>
              <a:off x="4915" y="2887"/>
              <a:ext cx="114" cy="104"/>
            </a:xfrm>
            <a:custGeom>
              <a:avLst/>
              <a:gdLst>
                <a:gd name="T0" fmla="*/ 48 w 48"/>
                <a:gd name="T1" fmla="*/ 0 h 44"/>
                <a:gd name="T2" fmla="*/ 8 w 48"/>
                <a:gd name="T3" fmla="*/ 12 h 44"/>
                <a:gd name="T4" fmla="*/ 0 w 48"/>
                <a:gd name="T5" fmla="*/ 16 h 44"/>
                <a:gd name="T6" fmla="*/ 29 w 48"/>
                <a:gd name="T7" fmla="*/ 44 h 44"/>
                <a:gd name="T8" fmla="*/ 48 w 48"/>
                <a:gd name="T9" fmla="*/ 0 h 44"/>
              </a:gdLst>
              <a:ahLst/>
              <a:cxnLst>
                <a:cxn ang="0">
                  <a:pos x="T0" y="T1"/>
                </a:cxn>
                <a:cxn ang="0">
                  <a:pos x="T2" y="T3"/>
                </a:cxn>
                <a:cxn ang="0">
                  <a:pos x="T4" y="T5"/>
                </a:cxn>
                <a:cxn ang="0">
                  <a:pos x="T6" y="T7"/>
                </a:cxn>
                <a:cxn ang="0">
                  <a:pos x="T8" y="T9"/>
                </a:cxn>
              </a:cxnLst>
              <a:rect l="0" t="0" r="r" b="b"/>
              <a:pathLst>
                <a:path w="48" h="44">
                  <a:moveTo>
                    <a:pt x="48" y="0"/>
                  </a:moveTo>
                  <a:cubicBezTo>
                    <a:pt x="34" y="3"/>
                    <a:pt x="21" y="7"/>
                    <a:pt x="8" y="12"/>
                  </a:cubicBezTo>
                  <a:cubicBezTo>
                    <a:pt x="5" y="14"/>
                    <a:pt x="3" y="15"/>
                    <a:pt x="0" y="16"/>
                  </a:cubicBezTo>
                  <a:cubicBezTo>
                    <a:pt x="29" y="44"/>
                    <a:pt x="29" y="44"/>
                    <a:pt x="29" y="44"/>
                  </a:cubicBezTo>
                  <a:cubicBezTo>
                    <a:pt x="48" y="0"/>
                    <a:pt x="48" y="0"/>
                    <a:pt x="48" y="0"/>
                  </a:cubicBezTo>
                </a:path>
              </a:pathLst>
            </a:custGeom>
            <a:solidFill>
              <a:srgbClr val="200B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33">
              <a:extLst>
                <a:ext uri="{FF2B5EF4-FFF2-40B4-BE49-F238E27FC236}">
                  <a16:creationId xmlns:a16="http://schemas.microsoft.com/office/drawing/2014/main" id="{3F56AD5A-3BD3-44BF-ADED-C2BC94B9AA5A}"/>
                </a:ext>
              </a:extLst>
            </p:cNvPr>
            <p:cNvSpPr>
              <a:spLocks/>
            </p:cNvSpPr>
            <p:nvPr/>
          </p:nvSpPr>
          <p:spPr bwMode="auto">
            <a:xfrm>
              <a:off x="4979" y="2877"/>
              <a:ext cx="202" cy="128"/>
            </a:xfrm>
            <a:custGeom>
              <a:avLst/>
              <a:gdLst>
                <a:gd name="T0" fmla="*/ 62 w 85"/>
                <a:gd name="T1" fmla="*/ 0 h 54"/>
                <a:gd name="T2" fmla="*/ 21 w 85"/>
                <a:gd name="T3" fmla="*/ 4 h 54"/>
                <a:gd name="T4" fmla="*/ 2 w 85"/>
                <a:gd name="T5" fmla="*/ 48 h 54"/>
                <a:gd name="T6" fmla="*/ 0 w 85"/>
                <a:gd name="T7" fmla="*/ 52 h 54"/>
                <a:gd name="T8" fmla="*/ 53 w 85"/>
                <a:gd name="T9" fmla="*/ 52 h 54"/>
                <a:gd name="T10" fmla="*/ 65 w 85"/>
                <a:gd name="T11" fmla="*/ 54 h 54"/>
                <a:gd name="T12" fmla="*/ 85 w 85"/>
                <a:gd name="T13" fmla="*/ 2 h 54"/>
                <a:gd name="T14" fmla="*/ 62 w 85"/>
                <a:gd name="T15" fmla="*/ 0 h 54"/>
                <a:gd name="T16" fmla="*/ 62 w 85"/>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4">
                  <a:moveTo>
                    <a:pt x="62" y="0"/>
                  </a:moveTo>
                  <a:cubicBezTo>
                    <a:pt x="48" y="0"/>
                    <a:pt x="34" y="1"/>
                    <a:pt x="21" y="4"/>
                  </a:cubicBezTo>
                  <a:cubicBezTo>
                    <a:pt x="2" y="48"/>
                    <a:pt x="2" y="48"/>
                    <a:pt x="2" y="48"/>
                  </a:cubicBezTo>
                  <a:cubicBezTo>
                    <a:pt x="0" y="52"/>
                    <a:pt x="0" y="52"/>
                    <a:pt x="0" y="52"/>
                  </a:cubicBezTo>
                  <a:cubicBezTo>
                    <a:pt x="53" y="52"/>
                    <a:pt x="53" y="52"/>
                    <a:pt x="53" y="52"/>
                  </a:cubicBezTo>
                  <a:cubicBezTo>
                    <a:pt x="53" y="52"/>
                    <a:pt x="57" y="52"/>
                    <a:pt x="65" y="54"/>
                  </a:cubicBezTo>
                  <a:cubicBezTo>
                    <a:pt x="85" y="2"/>
                    <a:pt x="85" y="2"/>
                    <a:pt x="85" y="2"/>
                  </a:cubicBezTo>
                  <a:cubicBezTo>
                    <a:pt x="77" y="1"/>
                    <a:pt x="69" y="0"/>
                    <a:pt x="62" y="0"/>
                  </a:cubicBezTo>
                  <a:cubicBezTo>
                    <a:pt x="62" y="0"/>
                    <a:pt x="62" y="0"/>
                    <a:pt x="62" y="0"/>
                  </a:cubicBezTo>
                </a:path>
              </a:pathLst>
            </a:custGeom>
            <a:solidFill>
              <a:srgbClr val="B2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34">
              <a:extLst>
                <a:ext uri="{FF2B5EF4-FFF2-40B4-BE49-F238E27FC236}">
                  <a16:creationId xmlns:a16="http://schemas.microsoft.com/office/drawing/2014/main" id="{F5F1B9DC-0CCE-4DE6-8CA8-C5F131A22CA3}"/>
                </a:ext>
              </a:extLst>
            </p:cNvPr>
            <p:cNvSpPr>
              <a:spLocks/>
            </p:cNvSpPr>
            <p:nvPr/>
          </p:nvSpPr>
          <p:spPr bwMode="auto">
            <a:xfrm>
              <a:off x="4749" y="2882"/>
              <a:ext cx="520" cy="273"/>
            </a:xfrm>
            <a:custGeom>
              <a:avLst/>
              <a:gdLst>
                <a:gd name="T0" fmla="*/ 182 w 219"/>
                <a:gd name="T1" fmla="*/ 0 h 115"/>
                <a:gd name="T2" fmla="*/ 162 w 219"/>
                <a:gd name="T3" fmla="*/ 52 h 115"/>
                <a:gd name="T4" fmla="*/ 150 w 219"/>
                <a:gd name="T5" fmla="*/ 50 h 115"/>
                <a:gd name="T6" fmla="*/ 97 w 219"/>
                <a:gd name="T7" fmla="*/ 50 h 115"/>
                <a:gd name="T8" fmla="*/ 67 w 219"/>
                <a:gd name="T9" fmla="*/ 49 h 115"/>
                <a:gd name="T10" fmla="*/ 12 w 219"/>
                <a:gd name="T11" fmla="*/ 15 h 115"/>
                <a:gd name="T12" fmla="*/ 1 w 219"/>
                <a:gd name="T13" fmla="*/ 51 h 115"/>
                <a:gd name="T14" fmla="*/ 26 w 219"/>
                <a:gd name="T15" fmla="*/ 82 h 115"/>
                <a:gd name="T16" fmla="*/ 54 w 219"/>
                <a:gd name="T17" fmla="*/ 86 h 115"/>
                <a:gd name="T18" fmla="*/ 61 w 219"/>
                <a:gd name="T19" fmla="*/ 89 h 115"/>
                <a:gd name="T20" fmla="*/ 59 w 219"/>
                <a:gd name="T21" fmla="*/ 80 h 115"/>
                <a:gd name="T22" fmla="*/ 51 w 219"/>
                <a:gd name="T23" fmla="*/ 64 h 115"/>
                <a:gd name="T24" fmla="*/ 51 w 219"/>
                <a:gd name="T25" fmla="*/ 64 h 115"/>
                <a:gd name="T26" fmla="*/ 54 w 219"/>
                <a:gd name="T27" fmla="*/ 68 h 115"/>
                <a:gd name="T28" fmla="*/ 60 w 219"/>
                <a:gd name="T29" fmla="*/ 79 h 115"/>
                <a:gd name="T30" fmla="*/ 63 w 219"/>
                <a:gd name="T31" fmla="*/ 91 h 115"/>
                <a:gd name="T32" fmla="*/ 97 w 219"/>
                <a:gd name="T33" fmla="*/ 115 h 115"/>
                <a:gd name="T34" fmla="*/ 99 w 219"/>
                <a:gd name="T35" fmla="*/ 115 h 115"/>
                <a:gd name="T36" fmla="*/ 140 w 219"/>
                <a:gd name="T37" fmla="*/ 94 h 115"/>
                <a:gd name="T38" fmla="*/ 164 w 219"/>
                <a:gd name="T39" fmla="*/ 89 h 115"/>
                <a:gd name="T40" fmla="*/ 195 w 219"/>
                <a:gd name="T41" fmla="*/ 77 h 115"/>
                <a:gd name="T42" fmla="*/ 194 w 219"/>
                <a:gd name="T43" fmla="*/ 74 h 115"/>
                <a:gd name="T44" fmla="*/ 189 w 219"/>
                <a:gd name="T45" fmla="*/ 64 h 115"/>
                <a:gd name="T46" fmla="*/ 189 w 219"/>
                <a:gd name="T47" fmla="*/ 64 h 115"/>
                <a:gd name="T48" fmla="*/ 191 w 219"/>
                <a:gd name="T49" fmla="*/ 66 h 115"/>
                <a:gd name="T50" fmla="*/ 195 w 219"/>
                <a:gd name="T51" fmla="*/ 73 h 115"/>
                <a:gd name="T52" fmla="*/ 197 w 219"/>
                <a:gd name="T53" fmla="*/ 76 h 115"/>
                <a:gd name="T54" fmla="*/ 208 w 219"/>
                <a:gd name="T55" fmla="*/ 64 h 115"/>
                <a:gd name="T56" fmla="*/ 209 w 219"/>
                <a:gd name="T57" fmla="*/ 16 h 115"/>
                <a:gd name="T58" fmla="*/ 182 w 219"/>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9" h="115">
                  <a:moveTo>
                    <a:pt x="182" y="0"/>
                  </a:moveTo>
                  <a:cubicBezTo>
                    <a:pt x="162" y="52"/>
                    <a:pt x="162" y="52"/>
                    <a:pt x="162" y="52"/>
                  </a:cubicBezTo>
                  <a:cubicBezTo>
                    <a:pt x="154" y="50"/>
                    <a:pt x="150" y="50"/>
                    <a:pt x="150" y="50"/>
                  </a:cubicBezTo>
                  <a:cubicBezTo>
                    <a:pt x="97" y="50"/>
                    <a:pt x="97" y="50"/>
                    <a:pt x="97" y="50"/>
                  </a:cubicBezTo>
                  <a:cubicBezTo>
                    <a:pt x="67" y="49"/>
                    <a:pt x="67" y="49"/>
                    <a:pt x="67" y="49"/>
                  </a:cubicBezTo>
                  <a:cubicBezTo>
                    <a:pt x="67" y="49"/>
                    <a:pt x="21" y="23"/>
                    <a:pt x="12" y="15"/>
                  </a:cubicBezTo>
                  <a:cubicBezTo>
                    <a:pt x="5" y="26"/>
                    <a:pt x="0" y="38"/>
                    <a:pt x="1" y="51"/>
                  </a:cubicBezTo>
                  <a:cubicBezTo>
                    <a:pt x="3" y="65"/>
                    <a:pt x="12" y="79"/>
                    <a:pt x="26" y="82"/>
                  </a:cubicBezTo>
                  <a:cubicBezTo>
                    <a:pt x="35" y="85"/>
                    <a:pt x="45" y="82"/>
                    <a:pt x="54" y="86"/>
                  </a:cubicBezTo>
                  <a:cubicBezTo>
                    <a:pt x="57" y="86"/>
                    <a:pt x="59" y="88"/>
                    <a:pt x="61" y="89"/>
                  </a:cubicBezTo>
                  <a:cubicBezTo>
                    <a:pt x="61" y="86"/>
                    <a:pt x="60" y="83"/>
                    <a:pt x="59" y="80"/>
                  </a:cubicBezTo>
                  <a:cubicBezTo>
                    <a:pt x="55" y="70"/>
                    <a:pt x="50" y="65"/>
                    <a:pt x="51" y="64"/>
                  </a:cubicBezTo>
                  <a:cubicBezTo>
                    <a:pt x="51" y="64"/>
                    <a:pt x="51" y="64"/>
                    <a:pt x="51" y="64"/>
                  </a:cubicBezTo>
                  <a:cubicBezTo>
                    <a:pt x="51" y="64"/>
                    <a:pt x="52" y="66"/>
                    <a:pt x="54" y="68"/>
                  </a:cubicBezTo>
                  <a:cubicBezTo>
                    <a:pt x="56" y="71"/>
                    <a:pt x="58" y="74"/>
                    <a:pt x="60" y="79"/>
                  </a:cubicBezTo>
                  <a:cubicBezTo>
                    <a:pt x="61" y="83"/>
                    <a:pt x="63" y="87"/>
                    <a:pt x="63" y="91"/>
                  </a:cubicBezTo>
                  <a:cubicBezTo>
                    <a:pt x="75" y="99"/>
                    <a:pt x="83" y="113"/>
                    <a:pt x="97" y="115"/>
                  </a:cubicBezTo>
                  <a:cubicBezTo>
                    <a:pt x="98" y="115"/>
                    <a:pt x="99" y="115"/>
                    <a:pt x="99" y="115"/>
                  </a:cubicBezTo>
                  <a:cubicBezTo>
                    <a:pt x="114" y="115"/>
                    <a:pt x="125" y="100"/>
                    <a:pt x="140" y="94"/>
                  </a:cubicBezTo>
                  <a:cubicBezTo>
                    <a:pt x="147" y="91"/>
                    <a:pt x="156" y="91"/>
                    <a:pt x="164" y="89"/>
                  </a:cubicBezTo>
                  <a:cubicBezTo>
                    <a:pt x="175" y="88"/>
                    <a:pt x="186" y="83"/>
                    <a:pt x="195" y="77"/>
                  </a:cubicBezTo>
                  <a:cubicBezTo>
                    <a:pt x="195" y="76"/>
                    <a:pt x="194" y="75"/>
                    <a:pt x="194" y="74"/>
                  </a:cubicBezTo>
                  <a:cubicBezTo>
                    <a:pt x="191" y="68"/>
                    <a:pt x="189" y="64"/>
                    <a:pt x="189" y="64"/>
                  </a:cubicBezTo>
                  <a:cubicBezTo>
                    <a:pt x="189" y="64"/>
                    <a:pt x="189" y="64"/>
                    <a:pt x="189" y="64"/>
                  </a:cubicBezTo>
                  <a:cubicBezTo>
                    <a:pt x="189" y="64"/>
                    <a:pt x="190" y="65"/>
                    <a:pt x="191" y="66"/>
                  </a:cubicBezTo>
                  <a:cubicBezTo>
                    <a:pt x="192" y="68"/>
                    <a:pt x="194" y="70"/>
                    <a:pt x="195" y="73"/>
                  </a:cubicBezTo>
                  <a:cubicBezTo>
                    <a:pt x="196" y="74"/>
                    <a:pt x="196" y="75"/>
                    <a:pt x="197" y="76"/>
                  </a:cubicBezTo>
                  <a:cubicBezTo>
                    <a:pt x="201" y="73"/>
                    <a:pt x="204" y="69"/>
                    <a:pt x="208" y="64"/>
                  </a:cubicBezTo>
                  <a:cubicBezTo>
                    <a:pt x="217" y="50"/>
                    <a:pt x="219" y="30"/>
                    <a:pt x="209" y="16"/>
                  </a:cubicBezTo>
                  <a:cubicBezTo>
                    <a:pt x="202" y="8"/>
                    <a:pt x="192" y="3"/>
                    <a:pt x="182"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35">
              <a:extLst>
                <a:ext uri="{FF2B5EF4-FFF2-40B4-BE49-F238E27FC236}">
                  <a16:creationId xmlns:a16="http://schemas.microsoft.com/office/drawing/2014/main" id="{3BAEE300-4BC0-4B06-90B1-3C4B4E3E54A6}"/>
                </a:ext>
              </a:extLst>
            </p:cNvPr>
            <p:cNvSpPr>
              <a:spLocks/>
            </p:cNvSpPr>
            <p:nvPr/>
          </p:nvSpPr>
          <p:spPr bwMode="auto">
            <a:xfrm>
              <a:off x="4868" y="3034"/>
              <a:ext cx="31" cy="64"/>
            </a:xfrm>
            <a:custGeom>
              <a:avLst/>
              <a:gdLst>
                <a:gd name="T0" fmla="*/ 1 w 13"/>
                <a:gd name="T1" fmla="*/ 0 h 27"/>
                <a:gd name="T2" fmla="*/ 1 w 13"/>
                <a:gd name="T3" fmla="*/ 0 h 27"/>
                <a:gd name="T4" fmla="*/ 9 w 13"/>
                <a:gd name="T5" fmla="*/ 16 h 27"/>
                <a:gd name="T6" fmla="*/ 11 w 13"/>
                <a:gd name="T7" fmla="*/ 25 h 27"/>
                <a:gd name="T8" fmla="*/ 13 w 13"/>
                <a:gd name="T9" fmla="*/ 27 h 27"/>
                <a:gd name="T10" fmla="*/ 10 w 13"/>
                <a:gd name="T11" fmla="*/ 15 h 27"/>
                <a:gd name="T12" fmla="*/ 4 w 13"/>
                <a:gd name="T13" fmla="*/ 4 h 27"/>
                <a:gd name="T14" fmla="*/ 1 w 13"/>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7">
                  <a:moveTo>
                    <a:pt x="1" y="0"/>
                  </a:moveTo>
                  <a:cubicBezTo>
                    <a:pt x="1" y="0"/>
                    <a:pt x="1" y="0"/>
                    <a:pt x="1" y="0"/>
                  </a:cubicBezTo>
                  <a:cubicBezTo>
                    <a:pt x="0" y="1"/>
                    <a:pt x="5" y="6"/>
                    <a:pt x="9" y="16"/>
                  </a:cubicBezTo>
                  <a:cubicBezTo>
                    <a:pt x="10" y="19"/>
                    <a:pt x="11" y="22"/>
                    <a:pt x="11" y="25"/>
                  </a:cubicBezTo>
                  <a:cubicBezTo>
                    <a:pt x="12" y="26"/>
                    <a:pt x="13" y="26"/>
                    <a:pt x="13" y="27"/>
                  </a:cubicBezTo>
                  <a:cubicBezTo>
                    <a:pt x="13" y="23"/>
                    <a:pt x="11" y="19"/>
                    <a:pt x="10" y="15"/>
                  </a:cubicBezTo>
                  <a:cubicBezTo>
                    <a:pt x="8" y="10"/>
                    <a:pt x="6" y="7"/>
                    <a:pt x="4" y="4"/>
                  </a:cubicBezTo>
                  <a:cubicBezTo>
                    <a:pt x="2" y="2"/>
                    <a:pt x="1" y="0"/>
                    <a:pt x="1" y="0"/>
                  </a:cubicBezTo>
                </a:path>
              </a:pathLst>
            </a:custGeom>
            <a:solidFill>
              <a:srgbClr val="1B2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36">
              <a:extLst>
                <a:ext uri="{FF2B5EF4-FFF2-40B4-BE49-F238E27FC236}">
                  <a16:creationId xmlns:a16="http://schemas.microsoft.com/office/drawing/2014/main" id="{B052C42C-DAEC-402A-9D13-D5A31B007DA9}"/>
                </a:ext>
              </a:extLst>
            </p:cNvPr>
            <p:cNvSpPr>
              <a:spLocks/>
            </p:cNvSpPr>
            <p:nvPr/>
          </p:nvSpPr>
          <p:spPr bwMode="auto">
            <a:xfrm>
              <a:off x="5198" y="3034"/>
              <a:ext cx="19" cy="31"/>
            </a:xfrm>
            <a:custGeom>
              <a:avLst/>
              <a:gdLst>
                <a:gd name="T0" fmla="*/ 0 w 8"/>
                <a:gd name="T1" fmla="*/ 0 h 13"/>
                <a:gd name="T2" fmla="*/ 0 w 8"/>
                <a:gd name="T3" fmla="*/ 0 h 13"/>
                <a:gd name="T4" fmla="*/ 5 w 8"/>
                <a:gd name="T5" fmla="*/ 10 h 13"/>
                <a:gd name="T6" fmla="*/ 6 w 8"/>
                <a:gd name="T7" fmla="*/ 13 h 13"/>
                <a:gd name="T8" fmla="*/ 8 w 8"/>
                <a:gd name="T9" fmla="*/ 12 h 13"/>
                <a:gd name="T10" fmla="*/ 6 w 8"/>
                <a:gd name="T11" fmla="*/ 9 h 13"/>
                <a:gd name="T12" fmla="*/ 2 w 8"/>
                <a:gd name="T13" fmla="*/ 2 h 13"/>
                <a:gd name="T14" fmla="*/ 0 w 8"/>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0" y="0"/>
                  </a:moveTo>
                  <a:cubicBezTo>
                    <a:pt x="0" y="0"/>
                    <a:pt x="0" y="0"/>
                    <a:pt x="0" y="0"/>
                  </a:cubicBezTo>
                  <a:cubicBezTo>
                    <a:pt x="0" y="0"/>
                    <a:pt x="2" y="4"/>
                    <a:pt x="5" y="10"/>
                  </a:cubicBezTo>
                  <a:cubicBezTo>
                    <a:pt x="5" y="11"/>
                    <a:pt x="6" y="12"/>
                    <a:pt x="6" y="13"/>
                  </a:cubicBezTo>
                  <a:cubicBezTo>
                    <a:pt x="7" y="13"/>
                    <a:pt x="7" y="12"/>
                    <a:pt x="8" y="12"/>
                  </a:cubicBezTo>
                  <a:cubicBezTo>
                    <a:pt x="7" y="11"/>
                    <a:pt x="7" y="10"/>
                    <a:pt x="6" y="9"/>
                  </a:cubicBezTo>
                  <a:cubicBezTo>
                    <a:pt x="5" y="6"/>
                    <a:pt x="3" y="4"/>
                    <a:pt x="2" y="2"/>
                  </a:cubicBezTo>
                  <a:cubicBezTo>
                    <a:pt x="1" y="1"/>
                    <a:pt x="0" y="0"/>
                    <a:pt x="0" y="0"/>
                  </a:cubicBezTo>
                </a:path>
              </a:pathLst>
            </a:custGeom>
            <a:solidFill>
              <a:srgbClr val="1B2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7">
              <a:extLst>
                <a:ext uri="{FF2B5EF4-FFF2-40B4-BE49-F238E27FC236}">
                  <a16:creationId xmlns:a16="http://schemas.microsoft.com/office/drawing/2014/main" id="{253DB05E-5F6E-4E53-9887-B839DFFEFD13}"/>
                </a:ext>
              </a:extLst>
            </p:cNvPr>
            <p:cNvSpPr>
              <a:spLocks/>
            </p:cNvSpPr>
            <p:nvPr/>
          </p:nvSpPr>
          <p:spPr bwMode="auto">
            <a:xfrm>
              <a:off x="4752" y="2554"/>
              <a:ext cx="597" cy="532"/>
            </a:xfrm>
            <a:custGeom>
              <a:avLst/>
              <a:gdLst>
                <a:gd name="T0" fmla="*/ 251 w 252"/>
                <a:gd name="T1" fmla="*/ 139 h 224"/>
                <a:gd name="T2" fmla="*/ 238 w 252"/>
                <a:gd name="T3" fmla="*/ 123 h 224"/>
                <a:gd name="T4" fmla="*/ 213 w 252"/>
                <a:gd name="T5" fmla="*/ 118 h 224"/>
                <a:gd name="T6" fmla="*/ 197 w 252"/>
                <a:gd name="T7" fmla="*/ 92 h 224"/>
                <a:gd name="T8" fmla="*/ 183 w 252"/>
                <a:gd name="T9" fmla="*/ 63 h 224"/>
                <a:gd name="T10" fmla="*/ 163 w 252"/>
                <a:gd name="T11" fmla="*/ 54 h 224"/>
                <a:gd name="T12" fmla="*/ 143 w 252"/>
                <a:gd name="T13" fmla="*/ 29 h 224"/>
                <a:gd name="T14" fmla="*/ 134 w 252"/>
                <a:gd name="T15" fmla="*/ 19 h 224"/>
                <a:gd name="T16" fmla="*/ 134 w 252"/>
                <a:gd name="T17" fmla="*/ 19 h 224"/>
                <a:gd name="T18" fmla="*/ 68 w 252"/>
                <a:gd name="T19" fmla="*/ 15 h 224"/>
                <a:gd name="T20" fmla="*/ 69 w 252"/>
                <a:gd name="T21" fmla="*/ 14 h 224"/>
                <a:gd name="T22" fmla="*/ 21 w 252"/>
                <a:gd name="T23" fmla="*/ 93 h 224"/>
                <a:gd name="T24" fmla="*/ 20 w 252"/>
                <a:gd name="T25" fmla="*/ 148 h 224"/>
                <a:gd name="T26" fmla="*/ 5 w 252"/>
                <a:gd name="T27" fmla="*/ 177 h 224"/>
                <a:gd name="T28" fmla="*/ 21 w 252"/>
                <a:gd name="T29" fmla="*/ 214 h 224"/>
                <a:gd name="T30" fmla="*/ 60 w 252"/>
                <a:gd name="T31" fmla="*/ 205 h 224"/>
                <a:gd name="T32" fmla="*/ 73 w 252"/>
                <a:gd name="T33" fmla="*/ 221 h 224"/>
                <a:gd name="T34" fmla="*/ 95 w 252"/>
                <a:gd name="T35" fmla="*/ 223 h 224"/>
                <a:gd name="T36" fmla="*/ 138 w 252"/>
                <a:gd name="T37" fmla="*/ 205 h 224"/>
                <a:gd name="T38" fmla="*/ 165 w 252"/>
                <a:gd name="T39" fmla="*/ 216 h 224"/>
                <a:gd name="T40" fmla="*/ 193 w 252"/>
                <a:gd name="T41" fmla="*/ 210 h 224"/>
                <a:gd name="T42" fmla="*/ 192 w 252"/>
                <a:gd name="T43" fmla="*/ 208 h 224"/>
                <a:gd name="T44" fmla="*/ 197 w 252"/>
                <a:gd name="T45" fmla="*/ 206 h 224"/>
                <a:gd name="T46" fmla="*/ 206 w 252"/>
                <a:gd name="T47" fmla="*/ 183 h 224"/>
                <a:gd name="T48" fmla="*/ 214 w 252"/>
                <a:gd name="T49" fmla="*/ 193 h 224"/>
                <a:gd name="T50" fmla="*/ 229 w 252"/>
                <a:gd name="T51" fmla="*/ 149 h 224"/>
                <a:gd name="T52" fmla="*/ 243 w 252"/>
                <a:gd name="T53" fmla="*/ 158 h 224"/>
                <a:gd name="T54" fmla="*/ 251 w 252"/>
                <a:gd name="T55" fmla="*/ 13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2" h="224">
                  <a:moveTo>
                    <a:pt x="251" y="139"/>
                  </a:moveTo>
                  <a:cubicBezTo>
                    <a:pt x="250" y="132"/>
                    <a:pt x="245" y="125"/>
                    <a:pt x="238" y="123"/>
                  </a:cubicBezTo>
                  <a:cubicBezTo>
                    <a:pt x="230" y="120"/>
                    <a:pt x="221" y="122"/>
                    <a:pt x="213" y="118"/>
                  </a:cubicBezTo>
                  <a:cubicBezTo>
                    <a:pt x="203" y="114"/>
                    <a:pt x="199" y="102"/>
                    <a:pt x="197" y="92"/>
                  </a:cubicBezTo>
                  <a:cubicBezTo>
                    <a:pt x="194" y="82"/>
                    <a:pt x="192" y="70"/>
                    <a:pt x="183" y="63"/>
                  </a:cubicBezTo>
                  <a:cubicBezTo>
                    <a:pt x="177" y="59"/>
                    <a:pt x="170" y="58"/>
                    <a:pt x="163" y="54"/>
                  </a:cubicBezTo>
                  <a:cubicBezTo>
                    <a:pt x="154" y="48"/>
                    <a:pt x="149" y="37"/>
                    <a:pt x="143" y="29"/>
                  </a:cubicBezTo>
                  <a:cubicBezTo>
                    <a:pt x="140" y="25"/>
                    <a:pt x="137" y="22"/>
                    <a:pt x="134" y="19"/>
                  </a:cubicBezTo>
                  <a:cubicBezTo>
                    <a:pt x="134" y="19"/>
                    <a:pt x="134" y="19"/>
                    <a:pt x="134" y="19"/>
                  </a:cubicBezTo>
                  <a:cubicBezTo>
                    <a:pt x="120" y="2"/>
                    <a:pt x="84" y="0"/>
                    <a:pt x="68" y="15"/>
                  </a:cubicBezTo>
                  <a:cubicBezTo>
                    <a:pt x="69" y="14"/>
                    <a:pt x="69" y="14"/>
                    <a:pt x="69" y="14"/>
                  </a:cubicBezTo>
                  <a:cubicBezTo>
                    <a:pt x="40" y="16"/>
                    <a:pt x="21" y="63"/>
                    <a:pt x="21" y="93"/>
                  </a:cubicBezTo>
                  <a:cubicBezTo>
                    <a:pt x="21" y="112"/>
                    <a:pt x="27" y="131"/>
                    <a:pt x="20" y="148"/>
                  </a:cubicBezTo>
                  <a:cubicBezTo>
                    <a:pt x="16" y="158"/>
                    <a:pt x="8" y="166"/>
                    <a:pt x="5" y="177"/>
                  </a:cubicBezTo>
                  <a:cubicBezTo>
                    <a:pt x="0" y="191"/>
                    <a:pt x="7" y="207"/>
                    <a:pt x="21" y="214"/>
                  </a:cubicBezTo>
                  <a:cubicBezTo>
                    <a:pt x="34" y="221"/>
                    <a:pt x="51" y="216"/>
                    <a:pt x="60" y="205"/>
                  </a:cubicBezTo>
                  <a:cubicBezTo>
                    <a:pt x="60" y="212"/>
                    <a:pt x="66" y="219"/>
                    <a:pt x="73" y="221"/>
                  </a:cubicBezTo>
                  <a:cubicBezTo>
                    <a:pt x="80" y="224"/>
                    <a:pt x="88" y="223"/>
                    <a:pt x="95" y="223"/>
                  </a:cubicBezTo>
                  <a:cubicBezTo>
                    <a:pt x="112" y="222"/>
                    <a:pt x="130" y="219"/>
                    <a:pt x="138" y="205"/>
                  </a:cubicBezTo>
                  <a:cubicBezTo>
                    <a:pt x="144" y="213"/>
                    <a:pt x="155" y="217"/>
                    <a:pt x="165" y="216"/>
                  </a:cubicBezTo>
                  <a:cubicBezTo>
                    <a:pt x="175" y="215"/>
                    <a:pt x="184" y="214"/>
                    <a:pt x="193" y="210"/>
                  </a:cubicBezTo>
                  <a:cubicBezTo>
                    <a:pt x="193" y="209"/>
                    <a:pt x="193" y="209"/>
                    <a:pt x="192" y="208"/>
                  </a:cubicBezTo>
                  <a:cubicBezTo>
                    <a:pt x="194" y="208"/>
                    <a:pt x="195" y="207"/>
                    <a:pt x="197" y="206"/>
                  </a:cubicBezTo>
                  <a:cubicBezTo>
                    <a:pt x="204" y="202"/>
                    <a:pt x="209" y="191"/>
                    <a:pt x="206" y="183"/>
                  </a:cubicBezTo>
                  <a:cubicBezTo>
                    <a:pt x="208" y="187"/>
                    <a:pt x="211" y="190"/>
                    <a:pt x="214" y="193"/>
                  </a:cubicBezTo>
                  <a:cubicBezTo>
                    <a:pt x="229" y="185"/>
                    <a:pt x="236" y="165"/>
                    <a:pt x="229" y="149"/>
                  </a:cubicBezTo>
                  <a:cubicBezTo>
                    <a:pt x="234" y="151"/>
                    <a:pt x="239" y="154"/>
                    <a:pt x="243" y="158"/>
                  </a:cubicBezTo>
                  <a:cubicBezTo>
                    <a:pt x="249" y="154"/>
                    <a:pt x="252" y="147"/>
                    <a:pt x="251" y="139"/>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8">
              <a:extLst>
                <a:ext uri="{FF2B5EF4-FFF2-40B4-BE49-F238E27FC236}">
                  <a16:creationId xmlns:a16="http://schemas.microsoft.com/office/drawing/2014/main" id="{6AFF98CE-58B3-4547-83A5-5D4497D22B89}"/>
                </a:ext>
              </a:extLst>
            </p:cNvPr>
            <p:cNvSpPr>
              <a:spLocks/>
            </p:cNvSpPr>
            <p:nvPr/>
          </p:nvSpPr>
          <p:spPr bwMode="auto">
            <a:xfrm>
              <a:off x="4922" y="2571"/>
              <a:ext cx="420" cy="344"/>
            </a:xfrm>
            <a:custGeom>
              <a:avLst/>
              <a:gdLst>
                <a:gd name="T0" fmla="*/ 175 w 177"/>
                <a:gd name="T1" fmla="*/ 145 h 145"/>
                <a:gd name="T2" fmla="*/ 174 w 177"/>
                <a:gd name="T3" fmla="*/ 135 h 145"/>
                <a:gd name="T4" fmla="*/ 165 w 177"/>
                <a:gd name="T5" fmla="*/ 128 h 145"/>
                <a:gd name="T6" fmla="*/ 150 w 177"/>
                <a:gd name="T7" fmla="*/ 124 h 145"/>
                <a:gd name="T8" fmla="*/ 132 w 177"/>
                <a:gd name="T9" fmla="*/ 120 h 145"/>
                <a:gd name="T10" fmla="*/ 123 w 177"/>
                <a:gd name="T11" fmla="*/ 114 h 145"/>
                <a:gd name="T12" fmla="*/ 118 w 177"/>
                <a:gd name="T13" fmla="*/ 103 h 145"/>
                <a:gd name="T14" fmla="*/ 113 w 177"/>
                <a:gd name="T15" fmla="*/ 80 h 145"/>
                <a:gd name="T16" fmla="*/ 107 w 177"/>
                <a:gd name="T17" fmla="*/ 69 h 145"/>
                <a:gd name="T18" fmla="*/ 97 w 177"/>
                <a:gd name="T19" fmla="*/ 63 h 145"/>
                <a:gd name="T20" fmla="*/ 84 w 177"/>
                <a:gd name="T21" fmla="*/ 61 h 145"/>
                <a:gd name="T22" fmla="*/ 73 w 177"/>
                <a:gd name="T23" fmla="*/ 55 h 145"/>
                <a:gd name="T24" fmla="*/ 62 w 177"/>
                <a:gd name="T25" fmla="*/ 33 h 145"/>
                <a:gd name="T26" fmla="*/ 51 w 177"/>
                <a:gd name="T27" fmla="*/ 15 h 145"/>
                <a:gd name="T28" fmla="*/ 36 w 177"/>
                <a:gd name="T29" fmla="*/ 5 h 145"/>
                <a:gd name="T30" fmla="*/ 9 w 177"/>
                <a:gd name="T31" fmla="*/ 4 h 145"/>
                <a:gd name="T32" fmla="*/ 0 w 177"/>
                <a:gd name="T33" fmla="*/ 7 h 145"/>
                <a:gd name="T34" fmla="*/ 2 w 177"/>
                <a:gd name="T35" fmla="*/ 6 h 145"/>
                <a:gd name="T36" fmla="*/ 9 w 177"/>
                <a:gd name="T37" fmla="*/ 3 h 145"/>
                <a:gd name="T38" fmla="*/ 36 w 177"/>
                <a:gd name="T39" fmla="*/ 4 h 145"/>
                <a:gd name="T40" fmla="*/ 52 w 177"/>
                <a:gd name="T41" fmla="*/ 14 h 145"/>
                <a:gd name="T42" fmla="*/ 64 w 177"/>
                <a:gd name="T43" fmla="*/ 33 h 145"/>
                <a:gd name="T44" fmla="*/ 74 w 177"/>
                <a:gd name="T45" fmla="*/ 53 h 145"/>
                <a:gd name="T46" fmla="*/ 85 w 177"/>
                <a:gd name="T47" fmla="*/ 59 h 145"/>
                <a:gd name="T48" fmla="*/ 98 w 177"/>
                <a:gd name="T49" fmla="*/ 61 h 145"/>
                <a:gd name="T50" fmla="*/ 109 w 177"/>
                <a:gd name="T51" fmla="*/ 68 h 145"/>
                <a:gd name="T52" fmla="*/ 115 w 177"/>
                <a:gd name="T53" fmla="*/ 80 h 145"/>
                <a:gd name="T54" fmla="*/ 120 w 177"/>
                <a:gd name="T55" fmla="*/ 103 h 145"/>
                <a:gd name="T56" fmla="*/ 132 w 177"/>
                <a:gd name="T57" fmla="*/ 119 h 145"/>
                <a:gd name="T58" fmla="*/ 151 w 177"/>
                <a:gd name="T59" fmla="*/ 123 h 145"/>
                <a:gd name="T60" fmla="*/ 166 w 177"/>
                <a:gd name="T61" fmla="*/ 127 h 145"/>
                <a:gd name="T62" fmla="*/ 174 w 177"/>
                <a:gd name="T63" fmla="*/ 135 h 145"/>
                <a:gd name="T64" fmla="*/ 176 w 177"/>
                <a:gd name="T65" fmla="*/ 142 h 145"/>
                <a:gd name="T66" fmla="*/ 175 w 177"/>
                <a:gd name="T6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7" h="145">
                  <a:moveTo>
                    <a:pt x="175" y="145"/>
                  </a:moveTo>
                  <a:cubicBezTo>
                    <a:pt x="175" y="145"/>
                    <a:pt x="177" y="141"/>
                    <a:pt x="174" y="135"/>
                  </a:cubicBezTo>
                  <a:cubicBezTo>
                    <a:pt x="172" y="132"/>
                    <a:pt x="169" y="130"/>
                    <a:pt x="165" y="128"/>
                  </a:cubicBezTo>
                  <a:cubicBezTo>
                    <a:pt x="161" y="126"/>
                    <a:pt x="156" y="125"/>
                    <a:pt x="150" y="124"/>
                  </a:cubicBezTo>
                  <a:cubicBezTo>
                    <a:pt x="145" y="124"/>
                    <a:pt x="138" y="123"/>
                    <a:pt x="132" y="120"/>
                  </a:cubicBezTo>
                  <a:cubicBezTo>
                    <a:pt x="129" y="119"/>
                    <a:pt x="126" y="117"/>
                    <a:pt x="123" y="114"/>
                  </a:cubicBezTo>
                  <a:cubicBezTo>
                    <a:pt x="121" y="111"/>
                    <a:pt x="119" y="107"/>
                    <a:pt x="118" y="103"/>
                  </a:cubicBezTo>
                  <a:cubicBezTo>
                    <a:pt x="116" y="96"/>
                    <a:pt x="115" y="88"/>
                    <a:pt x="113" y="80"/>
                  </a:cubicBezTo>
                  <a:cubicBezTo>
                    <a:pt x="111" y="76"/>
                    <a:pt x="110" y="73"/>
                    <a:pt x="107" y="69"/>
                  </a:cubicBezTo>
                  <a:cubicBezTo>
                    <a:pt x="105" y="66"/>
                    <a:pt x="101" y="64"/>
                    <a:pt x="97" y="63"/>
                  </a:cubicBezTo>
                  <a:cubicBezTo>
                    <a:pt x="93" y="62"/>
                    <a:pt x="89" y="62"/>
                    <a:pt x="84" y="61"/>
                  </a:cubicBezTo>
                  <a:cubicBezTo>
                    <a:pt x="80" y="60"/>
                    <a:pt x="76" y="58"/>
                    <a:pt x="73" y="55"/>
                  </a:cubicBezTo>
                  <a:cubicBezTo>
                    <a:pt x="67" y="48"/>
                    <a:pt x="64" y="40"/>
                    <a:pt x="62" y="33"/>
                  </a:cubicBezTo>
                  <a:cubicBezTo>
                    <a:pt x="59" y="26"/>
                    <a:pt x="56" y="20"/>
                    <a:pt x="51" y="15"/>
                  </a:cubicBezTo>
                  <a:cubicBezTo>
                    <a:pt x="46" y="11"/>
                    <a:pt x="41" y="7"/>
                    <a:pt x="36" y="5"/>
                  </a:cubicBezTo>
                  <a:cubicBezTo>
                    <a:pt x="25" y="1"/>
                    <a:pt x="15" y="2"/>
                    <a:pt x="9" y="4"/>
                  </a:cubicBezTo>
                  <a:cubicBezTo>
                    <a:pt x="3" y="5"/>
                    <a:pt x="0" y="7"/>
                    <a:pt x="0" y="7"/>
                  </a:cubicBezTo>
                  <a:cubicBezTo>
                    <a:pt x="0" y="7"/>
                    <a:pt x="1" y="7"/>
                    <a:pt x="2" y="6"/>
                  </a:cubicBezTo>
                  <a:cubicBezTo>
                    <a:pt x="4" y="5"/>
                    <a:pt x="6" y="4"/>
                    <a:pt x="9" y="3"/>
                  </a:cubicBezTo>
                  <a:cubicBezTo>
                    <a:pt x="15" y="1"/>
                    <a:pt x="25" y="0"/>
                    <a:pt x="36" y="4"/>
                  </a:cubicBezTo>
                  <a:cubicBezTo>
                    <a:pt x="42" y="6"/>
                    <a:pt x="47" y="9"/>
                    <a:pt x="52" y="14"/>
                  </a:cubicBezTo>
                  <a:cubicBezTo>
                    <a:pt x="57" y="19"/>
                    <a:pt x="61" y="25"/>
                    <a:pt x="64" y="33"/>
                  </a:cubicBezTo>
                  <a:cubicBezTo>
                    <a:pt x="66" y="40"/>
                    <a:pt x="69" y="48"/>
                    <a:pt x="74" y="53"/>
                  </a:cubicBezTo>
                  <a:cubicBezTo>
                    <a:pt x="77" y="56"/>
                    <a:pt x="81" y="58"/>
                    <a:pt x="85" y="59"/>
                  </a:cubicBezTo>
                  <a:cubicBezTo>
                    <a:pt x="89" y="60"/>
                    <a:pt x="93" y="60"/>
                    <a:pt x="98" y="61"/>
                  </a:cubicBezTo>
                  <a:cubicBezTo>
                    <a:pt x="102" y="62"/>
                    <a:pt x="106" y="65"/>
                    <a:pt x="109" y="68"/>
                  </a:cubicBezTo>
                  <a:cubicBezTo>
                    <a:pt x="112" y="72"/>
                    <a:pt x="113" y="76"/>
                    <a:pt x="115" y="80"/>
                  </a:cubicBezTo>
                  <a:cubicBezTo>
                    <a:pt x="117" y="88"/>
                    <a:pt x="118" y="96"/>
                    <a:pt x="120" y="103"/>
                  </a:cubicBezTo>
                  <a:cubicBezTo>
                    <a:pt x="122" y="110"/>
                    <a:pt x="126" y="116"/>
                    <a:pt x="132" y="119"/>
                  </a:cubicBezTo>
                  <a:cubicBezTo>
                    <a:pt x="138" y="122"/>
                    <a:pt x="145" y="122"/>
                    <a:pt x="151" y="123"/>
                  </a:cubicBezTo>
                  <a:cubicBezTo>
                    <a:pt x="156" y="123"/>
                    <a:pt x="161" y="125"/>
                    <a:pt x="166" y="127"/>
                  </a:cubicBezTo>
                  <a:cubicBezTo>
                    <a:pt x="170" y="129"/>
                    <a:pt x="173" y="132"/>
                    <a:pt x="174" y="135"/>
                  </a:cubicBezTo>
                  <a:cubicBezTo>
                    <a:pt x="176" y="138"/>
                    <a:pt x="176" y="140"/>
                    <a:pt x="176" y="142"/>
                  </a:cubicBezTo>
                  <a:cubicBezTo>
                    <a:pt x="176" y="144"/>
                    <a:pt x="175" y="145"/>
                    <a:pt x="175" y="145"/>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9">
              <a:extLst>
                <a:ext uri="{FF2B5EF4-FFF2-40B4-BE49-F238E27FC236}">
                  <a16:creationId xmlns:a16="http://schemas.microsoft.com/office/drawing/2014/main" id="{B3FB358D-AE16-4B5D-A5ED-EBB332CE0D7A}"/>
                </a:ext>
              </a:extLst>
            </p:cNvPr>
            <p:cNvSpPr>
              <a:spLocks/>
            </p:cNvSpPr>
            <p:nvPr/>
          </p:nvSpPr>
          <p:spPr bwMode="auto">
            <a:xfrm>
              <a:off x="4927" y="2592"/>
              <a:ext cx="311" cy="458"/>
            </a:xfrm>
            <a:custGeom>
              <a:avLst/>
              <a:gdLst>
                <a:gd name="T0" fmla="*/ 122 w 131"/>
                <a:gd name="T1" fmla="*/ 193 h 193"/>
                <a:gd name="T2" fmla="*/ 125 w 131"/>
                <a:gd name="T3" fmla="*/ 192 h 193"/>
                <a:gd name="T4" fmla="*/ 129 w 131"/>
                <a:gd name="T5" fmla="*/ 186 h 193"/>
                <a:gd name="T6" fmla="*/ 128 w 131"/>
                <a:gd name="T7" fmla="*/ 175 h 193"/>
                <a:gd name="T8" fmla="*/ 117 w 131"/>
                <a:gd name="T9" fmla="*/ 164 h 193"/>
                <a:gd name="T10" fmla="*/ 101 w 131"/>
                <a:gd name="T11" fmla="*/ 155 h 193"/>
                <a:gd name="T12" fmla="*/ 93 w 131"/>
                <a:gd name="T13" fmla="*/ 148 h 193"/>
                <a:gd name="T14" fmla="*/ 88 w 131"/>
                <a:gd name="T15" fmla="*/ 138 h 193"/>
                <a:gd name="T16" fmla="*/ 85 w 131"/>
                <a:gd name="T17" fmla="*/ 114 h 193"/>
                <a:gd name="T18" fmla="*/ 74 w 131"/>
                <a:gd name="T19" fmla="*/ 92 h 193"/>
                <a:gd name="T20" fmla="*/ 52 w 131"/>
                <a:gd name="T21" fmla="*/ 80 h 193"/>
                <a:gd name="T22" fmla="*/ 42 w 131"/>
                <a:gd name="T23" fmla="*/ 57 h 193"/>
                <a:gd name="T24" fmla="*/ 38 w 131"/>
                <a:gd name="T25" fmla="*/ 36 h 193"/>
                <a:gd name="T26" fmla="*/ 30 w 131"/>
                <a:gd name="T27" fmla="*/ 19 h 193"/>
                <a:gd name="T28" fmla="*/ 9 w 131"/>
                <a:gd name="T29" fmla="*/ 3 h 193"/>
                <a:gd name="T30" fmla="*/ 0 w 131"/>
                <a:gd name="T31" fmla="*/ 0 h 193"/>
                <a:gd name="T32" fmla="*/ 3 w 131"/>
                <a:gd name="T33" fmla="*/ 0 h 193"/>
                <a:gd name="T34" fmla="*/ 10 w 131"/>
                <a:gd name="T35" fmla="*/ 2 h 193"/>
                <a:gd name="T36" fmla="*/ 32 w 131"/>
                <a:gd name="T37" fmla="*/ 19 h 193"/>
                <a:gd name="T38" fmla="*/ 40 w 131"/>
                <a:gd name="T39" fmla="*/ 36 h 193"/>
                <a:gd name="T40" fmla="*/ 44 w 131"/>
                <a:gd name="T41" fmla="*/ 57 h 193"/>
                <a:gd name="T42" fmla="*/ 53 w 131"/>
                <a:gd name="T43" fmla="*/ 78 h 193"/>
                <a:gd name="T44" fmla="*/ 75 w 131"/>
                <a:gd name="T45" fmla="*/ 91 h 193"/>
                <a:gd name="T46" fmla="*/ 84 w 131"/>
                <a:gd name="T47" fmla="*/ 101 h 193"/>
                <a:gd name="T48" fmla="*/ 87 w 131"/>
                <a:gd name="T49" fmla="*/ 114 h 193"/>
                <a:gd name="T50" fmla="*/ 90 w 131"/>
                <a:gd name="T51" fmla="*/ 137 h 193"/>
                <a:gd name="T52" fmla="*/ 94 w 131"/>
                <a:gd name="T53" fmla="*/ 147 h 193"/>
                <a:gd name="T54" fmla="*/ 102 w 131"/>
                <a:gd name="T55" fmla="*/ 154 h 193"/>
                <a:gd name="T56" fmla="*/ 118 w 131"/>
                <a:gd name="T57" fmla="*/ 163 h 193"/>
                <a:gd name="T58" fmla="*/ 129 w 131"/>
                <a:gd name="T59" fmla="*/ 174 h 193"/>
                <a:gd name="T60" fmla="*/ 129 w 131"/>
                <a:gd name="T61" fmla="*/ 186 h 193"/>
                <a:gd name="T62" fmla="*/ 125 w 131"/>
                <a:gd name="T63" fmla="*/ 192 h 193"/>
                <a:gd name="T64" fmla="*/ 122 w 131"/>
                <a:gd name="T65"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1" h="193">
                  <a:moveTo>
                    <a:pt x="122" y="193"/>
                  </a:moveTo>
                  <a:cubicBezTo>
                    <a:pt x="122" y="193"/>
                    <a:pt x="123" y="193"/>
                    <a:pt x="125" y="192"/>
                  </a:cubicBezTo>
                  <a:cubicBezTo>
                    <a:pt x="126" y="191"/>
                    <a:pt x="128" y="189"/>
                    <a:pt x="129" y="186"/>
                  </a:cubicBezTo>
                  <a:cubicBezTo>
                    <a:pt x="130" y="183"/>
                    <a:pt x="130" y="179"/>
                    <a:pt x="128" y="175"/>
                  </a:cubicBezTo>
                  <a:cubicBezTo>
                    <a:pt x="126" y="171"/>
                    <a:pt x="122" y="167"/>
                    <a:pt x="117" y="164"/>
                  </a:cubicBezTo>
                  <a:cubicBezTo>
                    <a:pt x="113" y="161"/>
                    <a:pt x="107" y="159"/>
                    <a:pt x="101" y="155"/>
                  </a:cubicBezTo>
                  <a:cubicBezTo>
                    <a:pt x="98" y="153"/>
                    <a:pt x="95" y="151"/>
                    <a:pt x="93" y="148"/>
                  </a:cubicBezTo>
                  <a:cubicBezTo>
                    <a:pt x="90" y="145"/>
                    <a:pt x="89" y="142"/>
                    <a:pt x="88" y="138"/>
                  </a:cubicBezTo>
                  <a:cubicBezTo>
                    <a:pt x="86" y="130"/>
                    <a:pt x="86" y="122"/>
                    <a:pt x="85" y="114"/>
                  </a:cubicBezTo>
                  <a:cubicBezTo>
                    <a:pt x="84" y="106"/>
                    <a:pt x="81" y="97"/>
                    <a:pt x="74" y="92"/>
                  </a:cubicBezTo>
                  <a:cubicBezTo>
                    <a:pt x="67" y="87"/>
                    <a:pt x="58" y="86"/>
                    <a:pt x="52" y="80"/>
                  </a:cubicBezTo>
                  <a:cubicBezTo>
                    <a:pt x="46" y="73"/>
                    <a:pt x="43" y="65"/>
                    <a:pt x="42" y="57"/>
                  </a:cubicBezTo>
                  <a:cubicBezTo>
                    <a:pt x="41" y="50"/>
                    <a:pt x="40" y="43"/>
                    <a:pt x="38" y="36"/>
                  </a:cubicBezTo>
                  <a:cubicBezTo>
                    <a:pt x="37" y="30"/>
                    <a:pt x="34" y="24"/>
                    <a:pt x="30" y="19"/>
                  </a:cubicBezTo>
                  <a:cubicBezTo>
                    <a:pt x="24" y="10"/>
                    <a:pt x="15" y="5"/>
                    <a:pt x="9" y="3"/>
                  </a:cubicBezTo>
                  <a:cubicBezTo>
                    <a:pt x="4" y="0"/>
                    <a:pt x="0" y="0"/>
                    <a:pt x="0" y="0"/>
                  </a:cubicBezTo>
                  <a:cubicBezTo>
                    <a:pt x="0" y="0"/>
                    <a:pt x="1" y="0"/>
                    <a:pt x="3" y="0"/>
                  </a:cubicBezTo>
                  <a:cubicBezTo>
                    <a:pt x="4" y="0"/>
                    <a:pt x="7" y="1"/>
                    <a:pt x="10" y="2"/>
                  </a:cubicBezTo>
                  <a:cubicBezTo>
                    <a:pt x="16" y="4"/>
                    <a:pt x="24" y="9"/>
                    <a:pt x="32" y="19"/>
                  </a:cubicBezTo>
                  <a:cubicBezTo>
                    <a:pt x="35" y="23"/>
                    <a:pt x="38" y="29"/>
                    <a:pt x="40" y="36"/>
                  </a:cubicBezTo>
                  <a:cubicBezTo>
                    <a:pt x="42" y="42"/>
                    <a:pt x="43" y="50"/>
                    <a:pt x="44" y="57"/>
                  </a:cubicBezTo>
                  <a:cubicBezTo>
                    <a:pt x="45" y="64"/>
                    <a:pt x="47" y="72"/>
                    <a:pt x="53" y="78"/>
                  </a:cubicBezTo>
                  <a:cubicBezTo>
                    <a:pt x="59" y="84"/>
                    <a:pt x="68" y="85"/>
                    <a:pt x="75" y="91"/>
                  </a:cubicBezTo>
                  <a:cubicBezTo>
                    <a:pt x="79" y="93"/>
                    <a:pt x="82" y="97"/>
                    <a:pt x="84" y="101"/>
                  </a:cubicBezTo>
                  <a:cubicBezTo>
                    <a:pt x="85" y="105"/>
                    <a:pt x="86" y="110"/>
                    <a:pt x="87" y="114"/>
                  </a:cubicBezTo>
                  <a:cubicBezTo>
                    <a:pt x="88" y="122"/>
                    <a:pt x="88" y="130"/>
                    <a:pt x="90" y="137"/>
                  </a:cubicBezTo>
                  <a:cubicBezTo>
                    <a:pt x="91" y="141"/>
                    <a:pt x="92" y="144"/>
                    <a:pt x="94" y="147"/>
                  </a:cubicBezTo>
                  <a:cubicBezTo>
                    <a:pt x="96" y="150"/>
                    <a:pt x="99" y="152"/>
                    <a:pt x="102" y="154"/>
                  </a:cubicBezTo>
                  <a:cubicBezTo>
                    <a:pt x="107" y="157"/>
                    <a:pt x="113" y="160"/>
                    <a:pt x="118" y="163"/>
                  </a:cubicBezTo>
                  <a:cubicBezTo>
                    <a:pt x="123" y="166"/>
                    <a:pt x="127" y="170"/>
                    <a:pt x="129" y="174"/>
                  </a:cubicBezTo>
                  <a:cubicBezTo>
                    <a:pt x="131" y="179"/>
                    <a:pt x="130" y="183"/>
                    <a:pt x="129" y="186"/>
                  </a:cubicBezTo>
                  <a:cubicBezTo>
                    <a:pt x="128" y="189"/>
                    <a:pt x="126" y="191"/>
                    <a:pt x="125" y="192"/>
                  </a:cubicBezTo>
                  <a:cubicBezTo>
                    <a:pt x="123" y="193"/>
                    <a:pt x="122" y="193"/>
                    <a:pt x="122" y="193"/>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40">
              <a:extLst>
                <a:ext uri="{FF2B5EF4-FFF2-40B4-BE49-F238E27FC236}">
                  <a16:creationId xmlns:a16="http://schemas.microsoft.com/office/drawing/2014/main" id="{2240FB1B-D9A4-4F76-866A-CCCDCF8B701B}"/>
                </a:ext>
              </a:extLst>
            </p:cNvPr>
            <p:cNvSpPr>
              <a:spLocks/>
            </p:cNvSpPr>
            <p:nvPr/>
          </p:nvSpPr>
          <p:spPr bwMode="auto">
            <a:xfrm>
              <a:off x="4920" y="2595"/>
              <a:ext cx="85" cy="477"/>
            </a:xfrm>
            <a:custGeom>
              <a:avLst/>
              <a:gdLst>
                <a:gd name="T0" fmla="*/ 29 w 36"/>
                <a:gd name="T1" fmla="*/ 201 h 201"/>
                <a:gd name="T2" fmla="*/ 31 w 36"/>
                <a:gd name="T3" fmla="*/ 193 h 201"/>
                <a:gd name="T4" fmla="*/ 29 w 36"/>
                <a:gd name="T5" fmla="*/ 184 h 201"/>
                <a:gd name="T6" fmla="*/ 23 w 36"/>
                <a:gd name="T7" fmla="*/ 172 h 201"/>
                <a:gd name="T8" fmla="*/ 22 w 36"/>
                <a:gd name="T9" fmla="*/ 156 h 201"/>
                <a:gd name="T10" fmla="*/ 29 w 36"/>
                <a:gd name="T11" fmla="*/ 139 h 201"/>
                <a:gd name="T12" fmla="*/ 34 w 36"/>
                <a:gd name="T13" fmla="*/ 119 h 201"/>
                <a:gd name="T14" fmla="*/ 27 w 36"/>
                <a:gd name="T15" fmla="*/ 100 h 201"/>
                <a:gd name="T16" fmla="*/ 13 w 36"/>
                <a:gd name="T17" fmla="*/ 83 h 201"/>
                <a:gd name="T18" fmla="*/ 8 w 36"/>
                <a:gd name="T19" fmla="*/ 74 h 201"/>
                <a:gd name="T20" fmla="*/ 6 w 36"/>
                <a:gd name="T21" fmla="*/ 64 h 201"/>
                <a:gd name="T22" fmla="*/ 7 w 36"/>
                <a:gd name="T23" fmla="*/ 45 h 201"/>
                <a:gd name="T24" fmla="*/ 10 w 36"/>
                <a:gd name="T25" fmla="*/ 29 h 201"/>
                <a:gd name="T26" fmla="*/ 5 w 36"/>
                <a:gd name="T27" fmla="*/ 7 h 201"/>
                <a:gd name="T28" fmla="*/ 0 w 36"/>
                <a:gd name="T29" fmla="*/ 0 h 201"/>
                <a:gd name="T30" fmla="*/ 2 w 36"/>
                <a:gd name="T31" fmla="*/ 2 h 201"/>
                <a:gd name="T32" fmla="*/ 6 w 36"/>
                <a:gd name="T33" fmla="*/ 7 h 201"/>
                <a:gd name="T34" fmla="*/ 11 w 36"/>
                <a:gd name="T35" fmla="*/ 29 h 201"/>
                <a:gd name="T36" fmla="*/ 9 w 36"/>
                <a:gd name="T37" fmla="*/ 45 h 201"/>
                <a:gd name="T38" fmla="*/ 8 w 36"/>
                <a:gd name="T39" fmla="*/ 63 h 201"/>
                <a:gd name="T40" fmla="*/ 10 w 36"/>
                <a:gd name="T41" fmla="*/ 73 h 201"/>
                <a:gd name="T42" fmla="*/ 15 w 36"/>
                <a:gd name="T43" fmla="*/ 82 h 201"/>
                <a:gd name="T44" fmla="*/ 29 w 36"/>
                <a:gd name="T45" fmla="*/ 99 h 201"/>
                <a:gd name="T46" fmla="*/ 36 w 36"/>
                <a:gd name="T47" fmla="*/ 119 h 201"/>
                <a:gd name="T48" fmla="*/ 31 w 36"/>
                <a:gd name="T49" fmla="*/ 139 h 201"/>
                <a:gd name="T50" fmla="*/ 23 w 36"/>
                <a:gd name="T51" fmla="*/ 156 h 201"/>
                <a:gd name="T52" fmla="*/ 25 w 36"/>
                <a:gd name="T53" fmla="*/ 171 h 201"/>
                <a:gd name="T54" fmla="*/ 30 w 36"/>
                <a:gd name="T55" fmla="*/ 183 h 201"/>
                <a:gd name="T56" fmla="*/ 32 w 36"/>
                <a:gd name="T57" fmla="*/ 193 h 201"/>
                <a:gd name="T58" fmla="*/ 30 w 36"/>
                <a:gd name="T59" fmla="*/ 199 h 201"/>
                <a:gd name="T60" fmla="*/ 29 w 36"/>
                <a:gd name="T6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01">
                  <a:moveTo>
                    <a:pt x="29" y="201"/>
                  </a:moveTo>
                  <a:cubicBezTo>
                    <a:pt x="28" y="201"/>
                    <a:pt x="31" y="199"/>
                    <a:pt x="31" y="193"/>
                  </a:cubicBezTo>
                  <a:cubicBezTo>
                    <a:pt x="31" y="190"/>
                    <a:pt x="31" y="187"/>
                    <a:pt x="29" y="184"/>
                  </a:cubicBezTo>
                  <a:cubicBezTo>
                    <a:pt x="28" y="180"/>
                    <a:pt x="25" y="176"/>
                    <a:pt x="23" y="172"/>
                  </a:cubicBezTo>
                  <a:cubicBezTo>
                    <a:pt x="21" y="167"/>
                    <a:pt x="20" y="161"/>
                    <a:pt x="22" y="156"/>
                  </a:cubicBezTo>
                  <a:cubicBezTo>
                    <a:pt x="23" y="150"/>
                    <a:pt x="26" y="144"/>
                    <a:pt x="29" y="139"/>
                  </a:cubicBezTo>
                  <a:cubicBezTo>
                    <a:pt x="32" y="133"/>
                    <a:pt x="34" y="126"/>
                    <a:pt x="34" y="119"/>
                  </a:cubicBezTo>
                  <a:cubicBezTo>
                    <a:pt x="34" y="113"/>
                    <a:pt x="32" y="106"/>
                    <a:pt x="27" y="100"/>
                  </a:cubicBezTo>
                  <a:cubicBezTo>
                    <a:pt x="23" y="94"/>
                    <a:pt x="17" y="89"/>
                    <a:pt x="13" y="83"/>
                  </a:cubicBezTo>
                  <a:cubicBezTo>
                    <a:pt x="11" y="80"/>
                    <a:pt x="9" y="77"/>
                    <a:pt x="8" y="74"/>
                  </a:cubicBezTo>
                  <a:cubicBezTo>
                    <a:pt x="7" y="70"/>
                    <a:pt x="6" y="67"/>
                    <a:pt x="6" y="64"/>
                  </a:cubicBezTo>
                  <a:cubicBezTo>
                    <a:pt x="5" y="57"/>
                    <a:pt x="6" y="51"/>
                    <a:pt x="7" y="45"/>
                  </a:cubicBezTo>
                  <a:cubicBezTo>
                    <a:pt x="8" y="39"/>
                    <a:pt x="9" y="34"/>
                    <a:pt x="10" y="29"/>
                  </a:cubicBezTo>
                  <a:cubicBezTo>
                    <a:pt x="10" y="19"/>
                    <a:pt x="8" y="12"/>
                    <a:pt x="5" y="7"/>
                  </a:cubicBezTo>
                  <a:cubicBezTo>
                    <a:pt x="2" y="2"/>
                    <a:pt x="0" y="1"/>
                    <a:pt x="0" y="0"/>
                  </a:cubicBezTo>
                  <a:cubicBezTo>
                    <a:pt x="0" y="0"/>
                    <a:pt x="1" y="1"/>
                    <a:pt x="2" y="2"/>
                  </a:cubicBezTo>
                  <a:cubicBezTo>
                    <a:pt x="3" y="3"/>
                    <a:pt x="4" y="4"/>
                    <a:pt x="6" y="7"/>
                  </a:cubicBezTo>
                  <a:cubicBezTo>
                    <a:pt x="9" y="11"/>
                    <a:pt x="12" y="19"/>
                    <a:pt x="11" y="29"/>
                  </a:cubicBezTo>
                  <a:cubicBezTo>
                    <a:pt x="11" y="34"/>
                    <a:pt x="10" y="40"/>
                    <a:pt x="9" y="45"/>
                  </a:cubicBezTo>
                  <a:cubicBezTo>
                    <a:pt x="8" y="51"/>
                    <a:pt x="7" y="57"/>
                    <a:pt x="8" y="63"/>
                  </a:cubicBezTo>
                  <a:cubicBezTo>
                    <a:pt x="8" y="67"/>
                    <a:pt x="9" y="70"/>
                    <a:pt x="10" y="73"/>
                  </a:cubicBezTo>
                  <a:cubicBezTo>
                    <a:pt x="11" y="76"/>
                    <a:pt x="13" y="79"/>
                    <a:pt x="15" y="82"/>
                  </a:cubicBezTo>
                  <a:cubicBezTo>
                    <a:pt x="19" y="87"/>
                    <a:pt x="24" y="92"/>
                    <a:pt x="29" y="99"/>
                  </a:cubicBezTo>
                  <a:cubicBezTo>
                    <a:pt x="34" y="105"/>
                    <a:pt x="36" y="112"/>
                    <a:pt x="36" y="119"/>
                  </a:cubicBezTo>
                  <a:cubicBezTo>
                    <a:pt x="36" y="127"/>
                    <a:pt x="34" y="134"/>
                    <a:pt x="31" y="139"/>
                  </a:cubicBezTo>
                  <a:cubicBezTo>
                    <a:pt x="28" y="145"/>
                    <a:pt x="25" y="151"/>
                    <a:pt x="23" y="156"/>
                  </a:cubicBezTo>
                  <a:cubicBezTo>
                    <a:pt x="22" y="162"/>
                    <a:pt x="23" y="167"/>
                    <a:pt x="25" y="171"/>
                  </a:cubicBezTo>
                  <a:cubicBezTo>
                    <a:pt x="27" y="176"/>
                    <a:pt x="29" y="179"/>
                    <a:pt x="30" y="183"/>
                  </a:cubicBezTo>
                  <a:cubicBezTo>
                    <a:pt x="32" y="187"/>
                    <a:pt x="32" y="190"/>
                    <a:pt x="32" y="193"/>
                  </a:cubicBezTo>
                  <a:cubicBezTo>
                    <a:pt x="32" y="196"/>
                    <a:pt x="31" y="198"/>
                    <a:pt x="30" y="199"/>
                  </a:cubicBezTo>
                  <a:cubicBezTo>
                    <a:pt x="29" y="201"/>
                    <a:pt x="29" y="201"/>
                    <a:pt x="29" y="20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41">
              <a:extLst>
                <a:ext uri="{FF2B5EF4-FFF2-40B4-BE49-F238E27FC236}">
                  <a16:creationId xmlns:a16="http://schemas.microsoft.com/office/drawing/2014/main" id="{8E86E82D-272E-4C20-BDAB-893DE4E6F2C3}"/>
                </a:ext>
              </a:extLst>
            </p:cNvPr>
            <p:cNvSpPr>
              <a:spLocks/>
            </p:cNvSpPr>
            <p:nvPr/>
          </p:nvSpPr>
          <p:spPr bwMode="auto">
            <a:xfrm>
              <a:off x="4818" y="2595"/>
              <a:ext cx="107" cy="470"/>
            </a:xfrm>
            <a:custGeom>
              <a:avLst/>
              <a:gdLst>
                <a:gd name="T0" fmla="*/ 2 w 45"/>
                <a:gd name="T1" fmla="*/ 198 h 198"/>
                <a:gd name="T2" fmla="*/ 1 w 45"/>
                <a:gd name="T3" fmla="*/ 196 h 198"/>
                <a:gd name="T4" fmla="*/ 1 w 45"/>
                <a:gd name="T5" fmla="*/ 189 h 198"/>
                <a:gd name="T6" fmla="*/ 7 w 45"/>
                <a:gd name="T7" fmla="*/ 181 h 198"/>
                <a:gd name="T8" fmla="*/ 17 w 45"/>
                <a:gd name="T9" fmla="*/ 173 h 198"/>
                <a:gd name="T10" fmla="*/ 24 w 45"/>
                <a:gd name="T11" fmla="*/ 158 h 198"/>
                <a:gd name="T12" fmla="*/ 21 w 45"/>
                <a:gd name="T13" fmla="*/ 141 h 198"/>
                <a:gd name="T14" fmla="*/ 16 w 45"/>
                <a:gd name="T15" fmla="*/ 120 h 198"/>
                <a:gd name="T16" fmla="*/ 24 w 45"/>
                <a:gd name="T17" fmla="*/ 99 h 198"/>
                <a:gd name="T18" fmla="*/ 29 w 45"/>
                <a:gd name="T19" fmla="*/ 79 h 198"/>
                <a:gd name="T20" fmla="*/ 25 w 45"/>
                <a:gd name="T21" fmla="*/ 59 h 198"/>
                <a:gd name="T22" fmla="*/ 24 w 45"/>
                <a:gd name="T23" fmla="*/ 24 h 198"/>
                <a:gd name="T24" fmla="*/ 37 w 45"/>
                <a:gd name="T25" fmla="*/ 4 h 198"/>
                <a:gd name="T26" fmla="*/ 43 w 45"/>
                <a:gd name="T27" fmla="*/ 1 h 198"/>
                <a:gd name="T28" fmla="*/ 45 w 45"/>
                <a:gd name="T29" fmla="*/ 0 h 198"/>
                <a:gd name="T30" fmla="*/ 38 w 45"/>
                <a:gd name="T31" fmla="*/ 5 h 198"/>
                <a:gd name="T32" fmla="*/ 26 w 45"/>
                <a:gd name="T33" fmla="*/ 24 h 198"/>
                <a:gd name="T34" fmla="*/ 27 w 45"/>
                <a:gd name="T35" fmla="*/ 58 h 198"/>
                <a:gd name="T36" fmla="*/ 31 w 45"/>
                <a:gd name="T37" fmla="*/ 79 h 198"/>
                <a:gd name="T38" fmla="*/ 26 w 45"/>
                <a:gd name="T39" fmla="*/ 100 h 198"/>
                <a:gd name="T40" fmla="*/ 18 w 45"/>
                <a:gd name="T41" fmla="*/ 121 h 198"/>
                <a:gd name="T42" fmla="*/ 22 w 45"/>
                <a:gd name="T43" fmla="*/ 140 h 198"/>
                <a:gd name="T44" fmla="*/ 25 w 45"/>
                <a:gd name="T45" fmla="*/ 149 h 198"/>
                <a:gd name="T46" fmla="*/ 25 w 45"/>
                <a:gd name="T47" fmla="*/ 159 h 198"/>
                <a:gd name="T48" fmla="*/ 18 w 45"/>
                <a:gd name="T49" fmla="*/ 174 h 198"/>
                <a:gd name="T50" fmla="*/ 7 w 45"/>
                <a:gd name="T51" fmla="*/ 182 h 198"/>
                <a:gd name="T52" fmla="*/ 1 w 45"/>
                <a:gd name="T53" fmla="*/ 190 h 198"/>
                <a:gd name="T54" fmla="*/ 1 w 45"/>
                <a:gd name="T55" fmla="*/ 196 h 198"/>
                <a:gd name="T56" fmla="*/ 2 w 45"/>
                <a:gd name="T57"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198">
                  <a:moveTo>
                    <a:pt x="2" y="198"/>
                  </a:moveTo>
                  <a:cubicBezTo>
                    <a:pt x="2" y="198"/>
                    <a:pt x="1" y="197"/>
                    <a:pt x="1" y="196"/>
                  </a:cubicBezTo>
                  <a:cubicBezTo>
                    <a:pt x="0" y="194"/>
                    <a:pt x="0" y="192"/>
                    <a:pt x="1" y="189"/>
                  </a:cubicBezTo>
                  <a:cubicBezTo>
                    <a:pt x="1" y="187"/>
                    <a:pt x="4" y="184"/>
                    <a:pt x="7" y="181"/>
                  </a:cubicBezTo>
                  <a:cubicBezTo>
                    <a:pt x="10" y="178"/>
                    <a:pt x="14" y="176"/>
                    <a:pt x="17" y="173"/>
                  </a:cubicBezTo>
                  <a:cubicBezTo>
                    <a:pt x="20" y="169"/>
                    <a:pt x="23" y="164"/>
                    <a:pt x="24" y="158"/>
                  </a:cubicBezTo>
                  <a:cubicBezTo>
                    <a:pt x="25" y="153"/>
                    <a:pt x="23" y="147"/>
                    <a:pt x="21" y="141"/>
                  </a:cubicBezTo>
                  <a:cubicBezTo>
                    <a:pt x="18" y="135"/>
                    <a:pt x="15" y="128"/>
                    <a:pt x="16" y="120"/>
                  </a:cubicBezTo>
                  <a:cubicBezTo>
                    <a:pt x="17" y="113"/>
                    <a:pt x="21" y="106"/>
                    <a:pt x="24" y="99"/>
                  </a:cubicBezTo>
                  <a:cubicBezTo>
                    <a:pt x="27" y="93"/>
                    <a:pt x="30" y="86"/>
                    <a:pt x="29" y="79"/>
                  </a:cubicBezTo>
                  <a:cubicBezTo>
                    <a:pt x="29" y="72"/>
                    <a:pt x="27" y="65"/>
                    <a:pt x="25" y="59"/>
                  </a:cubicBezTo>
                  <a:cubicBezTo>
                    <a:pt x="21" y="46"/>
                    <a:pt x="21" y="34"/>
                    <a:pt x="24" y="24"/>
                  </a:cubicBezTo>
                  <a:cubicBezTo>
                    <a:pt x="27" y="14"/>
                    <a:pt x="33" y="8"/>
                    <a:pt x="37" y="4"/>
                  </a:cubicBezTo>
                  <a:cubicBezTo>
                    <a:pt x="39" y="3"/>
                    <a:pt x="41" y="2"/>
                    <a:pt x="43" y="1"/>
                  </a:cubicBezTo>
                  <a:cubicBezTo>
                    <a:pt x="44" y="0"/>
                    <a:pt x="45" y="0"/>
                    <a:pt x="45" y="0"/>
                  </a:cubicBezTo>
                  <a:cubicBezTo>
                    <a:pt x="45" y="0"/>
                    <a:pt x="42" y="1"/>
                    <a:pt x="38" y="5"/>
                  </a:cubicBezTo>
                  <a:cubicBezTo>
                    <a:pt x="34" y="8"/>
                    <a:pt x="28" y="15"/>
                    <a:pt x="26" y="24"/>
                  </a:cubicBezTo>
                  <a:cubicBezTo>
                    <a:pt x="23" y="34"/>
                    <a:pt x="23" y="46"/>
                    <a:pt x="27" y="58"/>
                  </a:cubicBezTo>
                  <a:cubicBezTo>
                    <a:pt x="29" y="64"/>
                    <a:pt x="31" y="71"/>
                    <a:pt x="31" y="79"/>
                  </a:cubicBezTo>
                  <a:cubicBezTo>
                    <a:pt x="32" y="86"/>
                    <a:pt x="29" y="93"/>
                    <a:pt x="26" y="100"/>
                  </a:cubicBezTo>
                  <a:cubicBezTo>
                    <a:pt x="23" y="107"/>
                    <a:pt x="19" y="114"/>
                    <a:pt x="18" y="121"/>
                  </a:cubicBezTo>
                  <a:cubicBezTo>
                    <a:pt x="17" y="128"/>
                    <a:pt x="20" y="134"/>
                    <a:pt x="22" y="140"/>
                  </a:cubicBezTo>
                  <a:cubicBezTo>
                    <a:pt x="24" y="143"/>
                    <a:pt x="25" y="146"/>
                    <a:pt x="25" y="149"/>
                  </a:cubicBezTo>
                  <a:cubicBezTo>
                    <a:pt x="26" y="153"/>
                    <a:pt x="26" y="156"/>
                    <a:pt x="25" y="159"/>
                  </a:cubicBezTo>
                  <a:cubicBezTo>
                    <a:pt x="24" y="165"/>
                    <a:pt x="21" y="170"/>
                    <a:pt x="18" y="174"/>
                  </a:cubicBezTo>
                  <a:cubicBezTo>
                    <a:pt x="15" y="177"/>
                    <a:pt x="10" y="180"/>
                    <a:pt x="7" y="182"/>
                  </a:cubicBezTo>
                  <a:cubicBezTo>
                    <a:pt x="4" y="184"/>
                    <a:pt x="2" y="187"/>
                    <a:pt x="1" y="190"/>
                  </a:cubicBezTo>
                  <a:cubicBezTo>
                    <a:pt x="0" y="192"/>
                    <a:pt x="1" y="194"/>
                    <a:pt x="1" y="196"/>
                  </a:cubicBezTo>
                  <a:cubicBezTo>
                    <a:pt x="1" y="197"/>
                    <a:pt x="2" y="198"/>
                    <a:pt x="2" y="198"/>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42">
              <a:extLst>
                <a:ext uri="{FF2B5EF4-FFF2-40B4-BE49-F238E27FC236}">
                  <a16:creationId xmlns:a16="http://schemas.microsoft.com/office/drawing/2014/main" id="{439C182D-2059-44DA-87C3-9270C65870F6}"/>
                </a:ext>
              </a:extLst>
            </p:cNvPr>
            <p:cNvSpPr>
              <a:spLocks/>
            </p:cNvSpPr>
            <p:nvPr/>
          </p:nvSpPr>
          <p:spPr bwMode="auto">
            <a:xfrm>
              <a:off x="727" y="3224"/>
              <a:ext cx="216" cy="1678"/>
            </a:xfrm>
            <a:custGeom>
              <a:avLst/>
              <a:gdLst>
                <a:gd name="T0" fmla="*/ 74 w 91"/>
                <a:gd name="T1" fmla="*/ 707 h 707"/>
                <a:gd name="T2" fmla="*/ 74 w 91"/>
                <a:gd name="T3" fmla="*/ 706 h 707"/>
                <a:gd name="T4" fmla="*/ 77 w 91"/>
                <a:gd name="T5" fmla="*/ 700 h 707"/>
                <a:gd name="T6" fmla="*/ 84 w 91"/>
                <a:gd name="T7" fmla="*/ 680 h 707"/>
                <a:gd name="T8" fmla="*/ 83 w 91"/>
                <a:gd name="T9" fmla="*/ 602 h 707"/>
                <a:gd name="T10" fmla="*/ 69 w 91"/>
                <a:gd name="T11" fmla="*/ 550 h 707"/>
                <a:gd name="T12" fmla="*/ 49 w 91"/>
                <a:gd name="T13" fmla="*/ 490 h 707"/>
                <a:gd name="T14" fmla="*/ 40 w 91"/>
                <a:gd name="T15" fmla="*/ 421 h 707"/>
                <a:gd name="T16" fmla="*/ 56 w 91"/>
                <a:gd name="T17" fmla="*/ 348 h 707"/>
                <a:gd name="T18" fmla="*/ 75 w 91"/>
                <a:gd name="T19" fmla="*/ 277 h 707"/>
                <a:gd name="T20" fmla="*/ 61 w 91"/>
                <a:gd name="T21" fmla="*/ 211 h 707"/>
                <a:gd name="T22" fmla="*/ 28 w 91"/>
                <a:gd name="T23" fmla="*/ 158 h 707"/>
                <a:gd name="T24" fmla="*/ 8 w 91"/>
                <a:gd name="T25" fmla="*/ 107 h 707"/>
                <a:gd name="T26" fmla="*/ 6 w 91"/>
                <a:gd name="T27" fmla="*/ 28 h 707"/>
                <a:gd name="T28" fmla="*/ 15 w 91"/>
                <a:gd name="T29" fmla="*/ 0 h 707"/>
                <a:gd name="T30" fmla="*/ 14 w 91"/>
                <a:gd name="T31" fmla="*/ 2 h 707"/>
                <a:gd name="T32" fmla="*/ 13 w 91"/>
                <a:gd name="T33" fmla="*/ 7 h 707"/>
                <a:gd name="T34" fmla="*/ 7 w 91"/>
                <a:gd name="T35" fmla="*/ 28 h 707"/>
                <a:gd name="T36" fmla="*/ 9 w 91"/>
                <a:gd name="T37" fmla="*/ 106 h 707"/>
                <a:gd name="T38" fmla="*/ 30 w 91"/>
                <a:gd name="T39" fmla="*/ 157 h 707"/>
                <a:gd name="T40" fmla="*/ 63 w 91"/>
                <a:gd name="T41" fmla="*/ 210 h 707"/>
                <a:gd name="T42" fmla="*/ 77 w 91"/>
                <a:gd name="T43" fmla="*/ 277 h 707"/>
                <a:gd name="T44" fmla="*/ 58 w 91"/>
                <a:gd name="T45" fmla="*/ 349 h 707"/>
                <a:gd name="T46" fmla="*/ 42 w 91"/>
                <a:gd name="T47" fmla="*/ 421 h 707"/>
                <a:gd name="T48" fmla="*/ 52 w 91"/>
                <a:gd name="T49" fmla="*/ 489 h 707"/>
                <a:gd name="T50" fmla="*/ 71 w 91"/>
                <a:gd name="T51" fmla="*/ 549 h 707"/>
                <a:gd name="T52" fmla="*/ 85 w 91"/>
                <a:gd name="T53" fmla="*/ 602 h 707"/>
                <a:gd name="T54" fmla="*/ 85 w 91"/>
                <a:gd name="T55" fmla="*/ 680 h 707"/>
                <a:gd name="T56" fmla="*/ 77 w 91"/>
                <a:gd name="T57" fmla="*/ 701 h 707"/>
                <a:gd name="T58" fmla="*/ 75 w 91"/>
                <a:gd name="T59" fmla="*/ 706 h 707"/>
                <a:gd name="T60" fmla="*/ 74 w 91"/>
                <a:gd name="T61" fmla="*/ 707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 h="707">
                  <a:moveTo>
                    <a:pt x="74" y="707"/>
                  </a:moveTo>
                  <a:cubicBezTo>
                    <a:pt x="74" y="707"/>
                    <a:pt x="74" y="707"/>
                    <a:pt x="74" y="706"/>
                  </a:cubicBezTo>
                  <a:cubicBezTo>
                    <a:pt x="75" y="704"/>
                    <a:pt x="76" y="703"/>
                    <a:pt x="77" y="700"/>
                  </a:cubicBezTo>
                  <a:cubicBezTo>
                    <a:pt x="79" y="696"/>
                    <a:pt x="81" y="689"/>
                    <a:pt x="84" y="680"/>
                  </a:cubicBezTo>
                  <a:cubicBezTo>
                    <a:pt x="88" y="662"/>
                    <a:pt x="90" y="635"/>
                    <a:pt x="83" y="602"/>
                  </a:cubicBezTo>
                  <a:cubicBezTo>
                    <a:pt x="80" y="586"/>
                    <a:pt x="75" y="568"/>
                    <a:pt x="69" y="550"/>
                  </a:cubicBezTo>
                  <a:cubicBezTo>
                    <a:pt x="62" y="531"/>
                    <a:pt x="55" y="511"/>
                    <a:pt x="49" y="490"/>
                  </a:cubicBezTo>
                  <a:cubicBezTo>
                    <a:pt x="44" y="468"/>
                    <a:pt x="39" y="445"/>
                    <a:pt x="40" y="421"/>
                  </a:cubicBezTo>
                  <a:cubicBezTo>
                    <a:pt x="41" y="397"/>
                    <a:pt x="48" y="373"/>
                    <a:pt x="56" y="348"/>
                  </a:cubicBezTo>
                  <a:cubicBezTo>
                    <a:pt x="64" y="324"/>
                    <a:pt x="72" y="301"/>
                    <a:pt x="75" y="277"/>
                  </a:cubicBezTo>
                  <a:cubicBezTo>
                    <a:pt x="77" y="253"/>
                    <a:pt x="72" y="230"/>
                    <a:pt x="61" y="211"/>
                  </a:cubicBezTo>
                  <a:cubicBezTo>
                    <a:pt x="51" y="191"/>
                    <a:pt x="38" y="175"/>
                    <a:pt x="28" y="158"/>
                  </a:cubicBezTo>
                  <a:cubicBezTo>
                    <a:pt x="18" y="141"/>
                    <a:pt x="12" y="123"/>
                    <a:pt x="8" y="107"/>
                  </a:cubicBezTo>
                  <a:cubicBezTo>
                    <a:pt x="0" y="74"/>
                    <a:pt x="3" y="46"/>
                    <a:pt x="6" y="28"/>
                  </a:cubicBezTo>
                  <a:cubicBezTo>
                    <a:pt x="10" y="10"/>
                    <a:pt x="15" y="0"/>
                    <a:pt x="15" y="0"/>
                  </a:cubicBezTo>
                  <a:cubicBezTo>
                    <a:pt x="15" y="0"/>
                    <a:pt x="15" y="1"/>
                    <a:pt x="14" y="2"/>
                  </a:cubicBezTo>
                  <a:cubicBezTo>
                    <a:pt x="14" y="3"/>
                    <a:pt x="13" y="5"/>
                    <a:pt x="13" y="7"/>
                  </a:cubicBezTo>
                  <a:cubicBezTo>
                    <a:pt x="11" y="12"/>
                    <a:pt x="9" y="19"/>
                    <a:pt x="7" y="28"/>
                  </a:cubicBezTo>
                  <a:cubicBezTo>
                    <a:pt x="4" y="46"/>
                    <a:pt x="2" y="74"/>
                    <a:pt x="9" y="106"/>
                  </a:cubicBezTo>
                  <a:cubicBezTo>
                    <a:pt x="13" y="123"/>
                    <a:pt x="20" y="140"/>
                    <a:pt x="30" y="157"/>
                  </a:cubicBezTo>
                  <a:cubicBezTo>
                    <a:pt x="40" y="174"/>
                    <a:pt x="53" y="190"/>
                    <a:pt x="63" y="210"/>
                  </a:cubicBezTo>
                  <a:cubicBezTo>
                    <a:pt x="74" y="229"/>
                    <a:pt x="80" y="253"/>
                    <a:pt x="77" y="277"/>
                  </a:cubicBezTo>
                  <a:cubicBezTo>
                    <a:pt x="75" y="301"/>
                    <a:pt x="66" y="325"/>
                    <a:pt x="58" y="349"/>
                  </a:cubicBezTo>
                  <a:cubicBezTo>
                    <a:pt x="50" y="373"/>
                    <a:pt x="43" y="397"/>
                    <a:pt x="42" y="421"/>
                  </a:cubicBezTo>
                  <a:cubicBezTo>
                    <a:pt x="42" y="445"/>
                    <a:pt x="46" y="468"/>
                    <a:pt x="52" y="489"/>
                  </a:cubicBezTo>
                  <a:cubicBezTo>
                    <a:pt x="57" y="510"/>
                    <a:pt x="64" y="530"/>
                    <a:pt x="71" y="549"/>
                  </a:cubicBezTo>
                  <a:cubicBezTo>
                    <a:pt x="77" y="568"/>
                    <a:pt x="82" y="585"/>
                    <a:pt x="85" y="602"/>
                  </a:cubicBezTo>
                  <a:cubicBezTo>
                    <a:pt x="91" y="635"/>
                    <a:pt x="90" y="662"/>
                    <a:pt x="85" y="680"/>
                  </a:cubicBezTo>
                  <a:cubicBezTo>
                    <a:pt x="82" y="690"/>
                    <a:pt x="79" y="696"/>
                    <a:pt x="77" y="701"/>
                  </a:cubicBezTo>
                  <a:cubicBezTo>
                    <a:pt x="76" y="703"/>
                    <a:pt x="75" y="704"/>
                    <a:pt x="75" y="706"/>
                  </a:cubicBezTo>
                  <a:cubicBezTo>
                    <a:pt x="74" y="707"/>
                    <a:pt x="74" y="707"/>
                    <a:pt x="74" y="707"/>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43">
              <a:extLst>
                <a:ext uri="{FF2B5EF4-FFF2-40B4-BE49-F238E27FC236}">
                  <a16:creationId xmlns:a16="http://schemas.microsoft.com/office/drawing/2014/main" id="{370F9F72-3654-445E-9653-FBA322340F33}"/>
                </a:ext>
              </a:extLst>
            </p:cNvPr>
            <p:cNvSpPr>
              <a:spLocks/>
            </p:cNvSpPr>
            <p:nvPr/>
          </p:nvSpPr>
          <p:spPr bwMode="auto">
            <a:xfrm>
              <a:off x="777" y="3395"/>
              <a:ext cx="104" cy="244"/>
            </a:xfrm>
            <a:custGeom>
              <a:avLst/>
              <a:gdLst>
                <a:gd name="T0" fmla="*/ 20 w 44"/>
                <a:gd name="T1" fmla="*/ 103 h 103"/>
                <a:gd name="T2" fmla="*/ 36 w 44"/>
                <a:gd name="T3" fmla="*/ 1 h 103"/>
                <a:gd name="T4" fmla="*/ 40 w 44"/>
                <a:gd name="T5" fmla="*/ 2 h 103"/>
                <a:gd name="T6" fmla="*/ 20 w 44"/>
                <a:gd name="T7" fmla="*/ 103 h 103"/>
              </a:gdLst>
              <a:ahLst/>
              <a:cxnLst>
                <a:cxn ang="0">
                  <a:pos x="T0" y="T1"/>
                </a:cxn>
                <a:cxn ang="0">
                  <a:pos x="T2" y="T3"/>
                </a:cxn>
                <a:cxn ang="0">
                  <a:pos x="T4" y="T5"/>
                </a:cxn>
                <a:cxn ang="0">
                  <a:pos x="T6" y="T7"/>
                </a:cxn>
              </a:cxnLst>
              <a:rect l="0" t="0" r="r" b="b"/>
              <a:pathLst>
                <a:path w="44" h="103">
                  <a:moveTo>
                    <a:pt x="20" y="103"/>
                  </a:moveTo>
                  <a:cubicBezTo>
                    <a:pt x="20" y="103"/>
                    <a:pt x="0" y="39"/>
                    <a:pt x="36" y="1"/>
                  </a:cubicBezTo>
                  <a:cubicBezTo>
                    <a:pt x="37" y="0"/>
                    <a:pt x="40" y="0"/>
                    <a:pt x="40" y="2"/>
                  </a:cubicBezTo>
                  <a:cubicBezTo>
                    <a:pt x="42" y="13"/>
                    <a:pt x="44" y="45"/>
                    <a:pt x="20" y="103"/>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4">
              <a:extLst>
                <a:ext uri="{FF2B5EF4-FFF2-40B4-BE49-F238E27FC236}">
                  <a16:creationId xmlns:a16="http://schemas.microsoft.com/office/drawing/2014/main" id="{4A5E1A4F-124F-405E-82BE-5840F00DD994}"/>
                </a:ext>
              </a:extLst>
            </p:cNvPr>
            <p:cNvSpPr>
              <a:spLocks/>
            </p:cNvSpPr>
            <p:nvPr/>
          </p:nvSpPr>
          <p:spPr bwMode="auto">
            <a:xfrm>
              <a:off x="822" y="3447"/>
              <a:ext cx="33" cy="190"/>
            </a:xfrm>
            <a:custGeom>
              <a:avLst/>
              <a:gdLst>
                <a:gd name="T0" fmla="*/ 13 w 14"/>
                <a:gd name="T1" fmla="*/ 0 h 80"/>
                <a:gd name="T2" fmla="*/ 12 w 14"/>
                <a:gd name="T3" fmla="*/ 12 h 80"/>
                <a:gd name="T4" fmla="*/ 7 w 14"/>
                <a:gd name="T5" fmla="*/ 40 h 80"/>
                <a:gd name="T6" fmla="*/ 3 w 14"/>
                <a:gd name="T7" fmla="*/ 69 h 80"/>
                <a:gd name="T8" fmla="*/ 1 w 14"/>
                <a:gd name="T9" fmla="*/ 80 h 80"/>
                <a:gd name="T10" fmla="*/ 1 w 14"/>
                <a:gd name="T11" fmla="*/ 68 h 80"/>
                <a:gd name="T12" fmla="*/ 5 w 14"/>
                <a:gd name="T13" fmla="*/ 40 h 80"/>
                <a:gd name="T14" fmla="*/ 10 w 14"/>
                <a:gd name="T15" fmla="*/ 12 h 80"/>
                <a:gd name="T16" fmla="*/ 13 w 14"/>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80">
                  <a:moveTo>
                    <a:pt x="13" y="0"/>
                  </a:moveTo>
                  <a:cubicBezTo>
                    <a:pt x="14" y="0"/>
                    <a:pt x="13" y="5"/>
                    <a:pt x="12" y="12"/>
                  </a:cubicBezTo>
                  <a:cubicBezTo>
                    <a:pt x="11" y="20"/>
                    <a:pt x="9" y="30"/>
                    <a:pt x="7" y="40"/>
                  </a:cubicBezTo>
                  <a:cubicBezTo>
                    <a:pt x="6" y="51"/>
                    <a:pt x="4" y="61"/>
                    <a:pt x="3" y="69"/>
                  </a:cubicBezTo>
                  <a:cubicBezTo>
                    <a:pt x="2" y="76"/>
                    <a:pt x="1" y="80"/>
                    <a:pt x="1" y="80"/>
                  </a:cubicBezTo>
                  <a:cubicBezTo>
                    <a:pt x="0" y="80"/>
                    <a:pt x="0" y="76"/>
                    <a:pt x="1" y="68"/>
                  </a:cubicBezTo>
                  <a:cubicBezTo>
                    <a:pt x="2" y="61"/>
                    <a:pt x="3" y="51"/>
                    <a:pt x="5" y="40"/>
                  </a:cubicBezTo>
                  <a:cubicBezTo>
                    <a:pt x="7" y="29"/>
                    <a:pt x="9" y="19"/>
                    <a:pt x="10" y="12"/>
                  </a:cubicBezTo>
                  <a:cubicBezTo>
                    <a:pt x="12" y="5"/>
                    <a:pt x="13" y="0"/>
                    <a:pt x="13"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45">
              <a:extLst>
                <a:ext uri="{FF2B5EF4-FFF2-40B4-BE49-F238E27FC236}">
                  <a16:creationId xmlns:a16="http://schemas.microsoft.com/office/drawing/2014/main" id="{DBC34917-A784-4D09-881F-4BE3E54F03E0}"/>
                </a:ext>
              </a:extLst>
            </p:cNvPr>
            <p:cNvSpPr>
              <a:spLocks/>
            </p:cNvSpPr>
            <p:nvPr/>
          </p:nvSpPr>
          <p:spPr bwMode="auto">
            <a:xfrm>
              <a:off x="881" y="3801"/>
              <a:ext cx="154" cy="197"/>
            </a:xfrm>
            <a:custGeom>
              <a:avLst/>
              <a:gdLst>
                <a:gd name="T0" fmla="*/ 0 w 65"/>
                <a:gd name="T1" fmla="*/ 83 h 83"/>
                <a:gd name="T2" fmla="*/ 61 w 65"/>
                <a:gd name="T3" fmla="*/ 0 h 83"/>
                <a:gd name="T4" fmla="*/ 64 w 65"/>
                <a:gd name="T5" fmla="*/ 3 h 83"/>
                <a:gd name="T6" fmla="*/ 0 w 65"/>
                <a:gd name="T7" fmla="*/ 83 h 83"/>
              </a:gdLst>
              <a:ahLst/>
              <a:cxnLst>
                <a:cxn ang="0">
                  <a:pos x="T0" y="T1"/>
                </a:cxn>
                <a:cxn ang="0">
                  <a:pos x="T2" y="T3"/>
                </a:cxn>
                <a:cxn ang="0">
                  <a:pos x="T4" y="T5"/>
                </a:cxn>
                <a:cxn ang="0">
                  <a:pos x="T6" y="T7"/>
                </a:cxn>
              </a:cxnLst>
              <a:rect l="0" t="0" r="r" b="b"/>
              <a:pathLst>
                <a:path w="65" h="83">
                  <a:moveTo>
                    <a:pt x="0" y="83"/>
                  </a:moveTo>
                  <a:cubicBezTo>
                    <a:pt x="0" y="83"/>
                    <a:pt x="12" y="17"/>
                    <a:pt x="61" y="0"/>
                  </a:cubicBezTo>
                  <a:cubicBezTo>
                    <a:pt x="63" y="0"/>
                    <a:pt x="65" y="1"/>
                    <a:pt x="64" y="3"/>
                  </a:cubicBezTo>
                  <a:cubicBezTo>
                    <a:pt x="61" y="13"/>
                    <a:pt x="48" y="43"/>
                    <a:pt x="0" y="83"/>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46">
              <a:extLst>
                <a:ext uri="{FF2B5EF4-FFF2-40B4-BE49-F238E27FC236}">
                  <a16:creationId xmlns:a16="http://schemas.microsoft.com/office/drawing/2014/main" id="{C4938BE6-0646-4352-B74E-78705C681B95}"/>
                </a:ext>
              </a:extLst>
            </p:cNvPr>
            <p:cNvSpPr>
              <a:spLocks/>
            </p:cNvSpPr>
            <p:nvPr/>
          </p:nvSpPr>
          <p:spPr bwMode="auto">
            <a:xfrm>
              <a:off x="879" y="3841"/>
              <a:ext cx="116" cy="154"/>
            </a:xfrm>
            <a:custGeom>
              <a:avLst/>
              <a:gdLst>
                <a:gd name="T0" fmla="*/ 49 w 49"/>
                <a:gd name="T1" fmla="*/ 0 h 65"/>
                <a:gd name="T2" fmla="*/ 42 w 49"/>
                <a:gd name="T3" fmla="*/ 10 h 65"/>
                <a:gd name="T4" fmla="*/ 25 w 49"/>
                <a:gd name="T5" fmla="*/ 33 h 65"/>
                <a:gd name="T6" fmla="*/ 8 w 49"/>
                <a:gd name="T7" fmla="*/ 56 h 65"/>
                <a:gd name="T8" fmla="*/ 0 w 49"/>
                <a:gd name="T9" fmla="*/ 65 h 65"/>
                <a:gd name="T10" fmla="*/ 6 w 49"/>
                <a:gd name="T11" fmla="*/ 55 h 65"/>
                <a:gd name="T12" fmla="*/ 23 w 49"/>
                <a:gd name="T13" fmla="*/ 31 h 65"/>
                <a:gd name="T14" fmla="*/ 41 w 49"/>
                <a:gd name="T15" fmla="*/ 9 h 65"/>
                <a:gd name="T16" fmla="*/ 49 w 49"/>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65">
                  <a:moveTo>
                    <a:pt x="49" y="0"/>
                  </a:moveTo>
                  <a:cubicBezTo>
                    <a:pt x="49" y="1"/>
                    <a:pt x="47" y="4"/>
                    <a:pt x="42" y="10"/>
                  </a:cubicBezTo>
                  <a:cubicBezTo>
                    <a:pt x="37" y="17"/>
                    <a:pt x="31" y="24"/>
                    <a:pt x="25" y="33"/>
                  </a:cubicBezTo>
                  <a:cubicBezTo>
                    <a:pt x="19" y="42"/>
                    <a:pt x="13" y="49"/>
                    <a:pt x="8" y="56"/>
                  </a:cubicBezTo>
                  <a:cubicBezTo>
                    <a:pt x="3" y="62"/>
                    <a:pt x="1" y="65"/>
                    <a:pt x="0" y="65"/>
                  </a:cubicBezTo>
                  <a:cubicBezTo>
                    <a:pt x="0" y="65"/>
                    <a:pt x="2" y="61"/>
                    <a:pt x="6" y="55"/>
                  </a:cubicBezTo>
                  <a:cubicBezTo>
                    <a:pt x="10" y="49"/>
                    <a:pt x="16" y="40"/>
                    <a:pt x="23" y="31"/>
                  </a:cubicBezTo>
                  <a:cubicBezTo>
                    <a:pt x="30" y="23"/>
                    <a:pt x="36" y="15"/>
                    <a:pt x="41" y="9"/>
                  </a:cubicBezTo>
                  <a:cubicBezTo>
                    <a:pt x="46" y="3"/>
                    <a:pt x="49" y="0"/>
                    <a:pt x="49"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7">
              <a:extLst>
                <a:ext uri="{FF2B5EF4-FFF2-40B4-BE49-F238E27FC236}">
                  <a16:creationId xmlns:a16="http://schemas.microsoft.com/office/drawing/2014/main" id="{20DFE58C-941D-4185-BD81-C617A20C2910}"/>
                </a:ext>
              </a:extLst>
            </p:cNvPr>
            <p:cNvSpPr>
              <a:spLocks/>
            </p:cNvSpPr>
            <p:nvPr/>
          </p:nvSpPr>
          <p:spPr bwMode="auto">
            <a:xfrm>
              <a:off x="831" y="4157"/>
              <a:ext cx="110" cy="232"/>
            </a:xfrm>
            <a:custGeom>
              <a:avLst/>
              <a:gdLst>
                <a:gd name="T0" fmla="*/ 7 w 46"/>
                <a:gd name="T1" fmla="*/ 98 h 98"/>
                <a:gd name="T2" fmla="*/ 42 w 46"/>
                <a:gd name="T3" fmla="*/ 1 h 98"/>
                <a:gd name="T4" fmla="*/ 46 w 46"/>
                <a:gd name="T5" fmla="*/ 3 h 98"/>
                <a:gd name="T6" fmla="*/ 7 w 46"/>
                <a:gd name="T7" fmla="*/ 98 h 98"/>
              </a:gdLst>
              <a:ahLst/>
              <a:cxnLst>
                <a:cxn ang="0">
                  <a:pos x="T0" y="T1"/>
                </a:cxn>
                <a:cxn ang="0">
                  <a:pos x="T2" y="T3"/>
                </a:cxn>
                <a:cxn ang="0">
                  <a:pos x="T4" y="T5"/>
                </a:cxn>
                <a:cxn ang="0">
                  <a:pos x="T6" y="T7"/>
                </a:cxn>
              </a:cxnLst>
              <a:rect l="0" t="0" r="r" b="b"/>
              <a:pathLst>
                <a:path w="46" h="98">
                  <a:moveTo>
                    <a:pt x="7" y="98"/>
                  </a:moveTo>
                  <a:cubicBezTo>
                    <a:pt x="7" y="98"/>
                    <a:pt x="0" y="31"/>
                    <a:pt x="42" y="1"/>
                  </a:cubicBezTo>
                  <a:cubicBezTo>
                    <a:pt x="44" y="0"/>
                    <a:pt x="46" y="1"/>
                    <a:pt x="46" y="3"/>
                  </a:cubicBezTo>
                  <a:cubicBezTo>
                    <a:pt x="46" y="14"/>
                    <a:pt x="42" y="46"/>
                    <a:pt x="7" y="98"/>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8">
              <a:extLst>
                <a:ext uri="{FF2B5EF4-FFF2-40B4-BE49-F238E27FC236}">
                  <a16:creationId xmlns:a16="http://schemas.microsoft.com/office/drawing/2014/main" id="{AF069070-3D97-4BEE-AA44-DF5245E88CE4}"/>
                </a:ext>
              </a:extLst>
            </p:cNvPr>
            <p:cNvSpPr>
              <a:spLocks/>
            </p:cNvSpPr>
            <p:nvPr/>
          </p:nvSpPr>
          <p:spPr bwMode="auto">
            <a:xfrm>
              <a:off x="848" y="4209"/>
              <a:ext cx="66" cy="180"/>
            </a:xfrm>
            <a:custGeom>
              <a:avLst/>
              <a:gdLst>
                <a:gd name="T0" fmla="*/ 28 w 28"/>
                <a:gd name="T1" fmla="*/ 0 h 76"/>
                <a:gd name="T2" fmla="*/ 24 w 28"/>
                <a:gd name="T3" fmla="*/ 11 h 76"/>
                <a:gd name="T4" fmla="*/ 14 w 28"/>
                <a:gd name="T5" fmla="*/ 38 h 76"/>
                <a:gd name="T6" fmla="*/ 4 w 28"/>
                <a:gd name="T7" fmla="*/ 65 h 76"/>
                <a:gd name="T8" fmla="*/ 0 w 28"/>
                <a:gd name="T9" fmla="*/ 76 h 76"/>
                <a:gd name="T10" fmla="*/ 3 w 28"/>
                <a:gd name="T11" fmla="*/ 64 h 76"/>
                <a:gd name="T12" fmla="*/ 12 w 28"/>
                <a:gd name="T13" fmla="*/ 37 h 76"/>
                <a:gd name="T14" fmla="*/ 22 w 28"/>
                <a:gd name="T15" fmla="*/ 10 h 76"/>
                <a:gd name="T16" fmla="*/ 28 w 28"/>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76">
                  <a:moveTo>
                    <a:pt x="28" y="0"/>
                  </a:moveTo>
                  <a:cubicBezTo>
                    <a:pt x="28" y="0"/>
                    <a:pt x="26" y="4"/>
                    <a:pt x="24" y="11"/>
                  </a:cubicBezTo>
                  <a:cubicBezTo>
                    <a:pt x="21" y="19"/>
                    <a:pt x="18" y="28"/>
                    <a:pt x="14" y="38"/>
                  </a:cubicBezTo>
                  <a:cubicBezTo>
                    <a:pt x="10" y="48"/>
                    <a:pt x="7" y="57"/>
                    <a:pt x="4" y="65"/>
                  </a:cubicBezTo>
                  <a:cubicBezTo>
                    <a:pt x="2" y="72"/>
                    <a:pt x="0" y="76"/>
                    <a:pt x="0" y="76"/>
                  </a:cubicBezTo>
                  <a:cubicBezTo>
                    <a:pt x="0" y="76"/>
                    <a:pt x="1" y="71"/>
                    <a:pt x="3" y="64"/>
                  </a:cubicBezTo>
                  <a:cubicBezTo>
                    <a:pt x="5" y="57"/>
                    <a:pt x="8" y="48"/>
                    <a:pt x="12" y="37"/>
                  </a:cubicBezTo>
                  <a:cubicBezTo>
                    <a:pt x="16" y="27"/>
                    <a:pt x="19" y="17"/>
                    <a:pt x="22" y="10"/>
                  </a:cubicBezTo>
                  <a:cubicBezTo>
                    <a:pt x="25" y="4"/>
                    <a:pt x="27" y="0"/>
                    <a:pt x="28"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9">
              <a:extLst>
                <a:ext uri="{FF2B5EF4-FFF2-40B4-BE49-F238E27FC236}">
                  <a16:creationId xmlns:a16="http://schemas.microsoft.com/office/drawing/2014/main" id="{981D0A8E-B4A2-4047-A02F-4782797FDCAB}"/>
                </a:ext>
              </a:extLst>
            </p:cNvPr>
            <p:cNvSpPr>
              <a:spLocks/>
            </p:cNvSpPr>
            <p:nvPr/>
          </p:nvSpPr>
          <p:spPr bwMode="auto">
            <a:xfrm>
              <a:off x="926" y="4556"/>
              <a:ext cx="112" cy="230"/>
            </a:xfrm>
            <a:custGeom>
              <a:avLst/>
              <a:gdLst>
                <a:gd name="T0" fmla="*/ 5 w 47"/>
                <a:gd name="T1" fmla="*/ 97 h 97"/>
                <a:gd name="T2" fmla="*/ 43 w 47"/>
                <a:gd name="T3" fmla="*/ 1 h 97"/>
                <a:gd name="T4" fmla="*/ 46 w 47"/>
                <a:gd name="T5" fmla="*/ 3 h 97"/>
                <a:gd name="T6" fmla="*/ 5 w 47"/>
                <a:gd name="T7" fmla="*/ 97 h 97"/>
              </a:gdLst>
              <a:ahLst/>
              <a:cxnLst>
                <a:cxn ang="0">
                  <a:pos x="T0" y="T1"/>
                </a:cxn>
                <a:cxn ang="0">
                  <a:pos x="T2" y="T3"/>
                </a:cxn>
                <a:cxn ang="0">
                  <a:pos x="T4" y="T5"/>
                </a:cxn>
                <a:cxn ang="0">
                  <a:pos x="T6" y="T7"/>
                </a:cxn>
              </a:cxnLst>
              <a:rect l="0" t="0" r="r" b="b"/>
              <a:pathLst>
                <a:path w="47" h="97">
                  <a:moveTo>
                    <a:pt x="5" y="97"/>
                  </a:moveTo>
                  <a:cubicBezTo>
                    <a:pt x="5" y="97"/>
                    <a:pt x="0" y="30"/>
                    <a:pt x="43" y="1"/>
                  </a:cubicBezTo>
                  <a:cubicBezTo>
                    <a:pt x="45" y="0"/>
                    <a:pt x="47" y="1"/>
                    <a:pt x="46" y="3"/>
                  </a:cubicBezTo>
                  <a:cubicBezTo>
                    <a:pt x="46" y="14"/>
                    <a:pt x="41" y="46"/>
                    <a:pt x="5" y="97"/>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50">
              <a:extLst>
                <a:ext uri="{FF2B5EF4-FFF2-40B4-BE49-F238E27FC236}">
                  <a16:creationId xmlns:a16="http://schemas.microsoft.com/office/drawing/2014/main" id="{02F1F3A6-83BE-4CB9-B867-92A5907E040D}"/>
                </a:ext>
              </a:extLst>
            </p:cNvPr>
            <p:cNvSpPr>
              <a:spLocks/>
            </p:cNvSpPr>
            <p:nvPr/>
          </p:nvSpPr>
          <p:spPr bwMode="auto">
            <a:xfrm>
              <a:off x="936" y="4605"/>
              <a:ext cx="73" cy="178"/>
            </a:xfrm>
            <a:custGeom>
              <a:avLst/>
              <a:gdLst>
                <a:gd name="T0" fmla="*/ 30 w 31"/>
                <a:gd name="T1" fmla="*/ 0 h 75"/>
                <a:gd name="T2" fmla="*/ 26 w 31"/>
                <a:gd name="T3" fmla="*/ 11 h 75"/>
                <a:gd name="T4" fmla="*/ 16 w 31"/>
                <a:gd name="T5" fmla="*/ 38 h 75"/>
                <a:gd name="T6" fmla="*/ 5 w 31"/>
                <a:gd name="T7" fmla="*/ 64 h 75"/>
                <a:gd name="T8" fmla="*/ 0 w 31"/>
                <a:gd name="T9" fmla="*/ 75 h 75"/>
                <a:gd name="T10" fmla="*/ 3 w 31"/>
                <a:gd name="T11" fmla="*/ 64 h 75"/>
                <a:gd name="T12" fmla="*/ 13 w 31"/>
                <a:gd name="T13" fmla="*/ 37 h 75"/>
                <a:gd name="T14" fmla="*/ 25 w 31"/>
                <a:gd name="T15" fmla="*/ 11 h 75"/>
                <a:gd name="T16" fmla="*/ 30 w 31"/>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5">
                  <a:moveTo>
                    <a:pt x="30" y="0"/>
                  </a:moveTo>
                  <a:cubicBezTo>
                    <a:pt x="31" y="0"/>
                    <a:pt x="29" y="5"/>
                    <a:pt x="26" y="11"/>
                  </a:cubicBezTo>
                  <a:cubicBezTo>
                    <a:pt x="23" y="19"/>
                    <a:pt x="20" y="28"/>
                    <a:pt x="16" y="38"/>
                  </a:cubicBezTo>
                  <a:cubicBezTo>
                    <a:pt x="12" y="48"/>
                    <a:pt x="8" y="57"/>
                    <a:pt x="5" y="64"/>
                  </a:cubicBezTo>
                  <a:cubicBezTo>
                    <a:pt x="2" y="71"/>
                    <a:pt x="1" y="75"/>
                    <a:pt x="0" y="75"/>
                  </a:cubicBezTo>
                  <a:cubicBezTo>
                    <a:pt x="0" y="75"/>
                    <a:pt x="1" y="71"/>
                    <a:pt x="3" y="64"/>
                  </a:cubicBezTo>
                  <a:cubicBezTo>
                    <a:pt x="5" y="57"/>
                    <a:pt x="9" y="47"/>
                    <a:pt x="13" y="37"/>
                  </a:cubicBezTo>
                  <a:cubicBezTo>
                    <a:pt x="18" y="27"/>
                    <a:pt x="22" y="17"/>
                    <a:pt x="25" y="11"/>
                  </a:cubicBezTo>
                  <a:cubicBezTo>
                    <a:pt x="28" y="4"/>
                    <a:pt x="30" y="0"/>
                    <a:pt x="3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51">
              <a:extLst>
                <a:ext uri="{FF2B5EF4-FFF2-40B4-BE49-F238E27FC236}">
                  <a16:creationId xmlns:a16="http://schemas.microsoft.com/office/drawing/2014/main" id="{874F018C-5063-4E5F-BF49-9BA1CA4F7F23}"/>
                </a:ext>
              </a:extLst>
            </p:cNvPr>
            <p:cNvSpPr>
              <a:spLocks/>
            </p:cNvSpPr>
            <p:nvPr/>
          </p:nvSpPr>
          <p:spPr bwMode="auto">
            <a:xfrm>
              <a:off x="613" y="3300"/>
              <a:ext cx="142" cy="204"/>
            </a:xfrm>
            <a:custGeom>
              <a:avLst/>
              <a:gdLst>
                <a:gd name="T0" fmla="*/ 60 w 60"/>
                <a:gd name="T1" fmla="*/ 86 h 86"/>
                <a:gd name="T2" fmla="*/ 0 w 60"/>
                <a:gd name="T3" fmla="*/ 3 h 86"/>
                <a:gd name="T4" fmla="*/ 3 w 60"/>
                <a:gd name="T5" fmla="*/ 1 h 86"/>
                <a:gd name="T6" fmla="*/ 60 w 60"/>
                <a:gd name="T7" fmla="*/ 86 h 86"/>
              </a:gdLst>
              <a:ahLst/>
              <a:cxnLst>
                <a:cxn ang="0">
                  <a:pos x="T0" y="T1"/>
                </a:cxn>
                <a:cxn ang="0">
                  <a:pos x="T2" y="T3"/>
                </a:cxn>
                <a:cxn ang="0">
                  <a:pos x="T4" y="T5"/>
                </a:cxn>
                <a:cxn ang="0">
                  <a:pos x="T6" y="T7"/>
                </a:cxn>
              </a:cxnLst>
              <a:rect l="0" t="0" r="r" b="b"/>
              <a:pathLst>
                <a:path w="60" h="86">
                  <a:moveTo>
                    <a:pt x="60" y="86"/>
                  </a:moveTo>
                  <a:cubicBezTo>
                    <a:pt x="60" y="86"/>
                    <a:pt x="1" y="55"/>
                    <a:pt x="0" y="3"/>
                  </a:cubicBezTo>
                  <a:cubicBezTo>
                    <a:pt x="0" y="1"/>
                    <a:pt x="2" y="0"/>
                    <a:pt x="3" y="1"/>
                  </a:cubicBezTo>
                  <a:cubicBezTo>
                    <a:pt x="12" y="8"/>
                    <a:pt x="37" y="29"/>
                    <a:pt x="60" y="86"/>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52">
              <a:extLst>
                <a:ext uri="{FF2B5EF4-FFF2-40B4-BE49-F238E27FC236}">
                  <a16:creationId xmlns:a16="http://schemas.microsoft.com/office/drawing/2014/main" id="{1978B275-76A5-4B7A-95CC-C357E5BAEB0E}"/>
                </a:ext>
              </a:extLst>
            </p:cNvPr>
            <p:cNvSpPr>
              <a:spLocks/>
            </p:cNvSpPr>
            <p:nvPr/>
          </p:nvSpPr>
          <p:spPr bwMode="auto">
            <a:xfrm>
              <a:off x="642" y="3350"/>
              <a:ext cx="113" cy="156"/>
            </a:xfrm>
            <a:custGeom>
              <a:avLst/>
              <a:gdLst>
                <a:gd name="T0" fmla="*/ 0 w 48"/>
                <a:gd name="T1" fmla="*/ 0 h 66"/>
                <a:gd name="T2" fmla="*/ 8 w 48"/>
                <a:gd name="T3" fmla="*/ 9 h 66"/>
                <a:gd name="T4" fmla="*/ 24 w 48"/>
                <a:gd name="T5" fmla="*/ 33 h 66"/>
                <a:gd name="T6" fmla="*/ 41 w 48"/>
                <a:gd name="T7" fmla="*/ 56 h 66"/>
                <a:gd name="T8" fmla="*/ 48 w 48"/>
                <a:gd name="T9" fmla="*/ 66 h 66"/>
                <a:gd name="T10" fmla="*/ 40 w 48"/>
                <a:gd name="T11" fmla="*/ 57 h 66"/>
                <a:gd name="T12" fmla="*/ 22 w 48"/>
                <a:gd name="T13" fmla="*/ 34 h 66"/>
                <a:gd name="T14" fmla="*/ 6 w 48"/>
                <a:gd name="T15" fmla="*/ 10 h 66"/>
                <a:gd name="T16" fmla="*/ 0 w 4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6">
                  <a:moveTo>
                    <a:pt x="0" y="0"/>
                  </a:moveTo>
                  <a:cubicBezTo>
                    <a:pt x="0" y="0"/>
                    <a:pt x="3" y="4"/>
                    <a:pt x="8" y="9"/>
                  </a:cubicBezTo>
                  <a:cubicBezTo>
                    <a:pt x="12" y="16"/>
                    <a:pt x="18" y="24"/>
                    <a:pt x="24" y="33"/>
                  </a:cubicBezTo>
                  <a:cubicBezTo>
                    <a:pt x="31" y="41"/>
                    <a:pt x="36" y="49"/>
                    <a:pt x="41" y="56"/>
                  </a:cubicBezTo>
                  <a:cubicBezTo>
                    <a:pt x="46" y="62"/>
                    <a:pt x="48" y="65"/>
                    <a:pt x="48" y="66"/>
                  </a:cubicBezTo>
                  <a:cubicBezTo>
                    <a:pt x="48" y="66"/>
                    <a:pt x="45" y="62"/>
                    <a:pt x="40" y="57"/>
                  </a:cubicBezTo>
                  <a:cubicBezTo>
                    <a:pt x="35" y="51"/>
                    <a:pt x="29" y="43"/>
                    <a:pt x="22" y="34"/>
                  </a:cubicBezTo>
                  <a:cubicBezTo>
                    <a:pt x="16" y="25"/>
                    <a:pt x="10" y="17"/>
                    <a:pt x="6" y="10"/>
                  </a:cubicBezTo>
                  <a:cubicBezTo>
                    <a:pt x="2" y="4"/>
                    <a:pt x="0" y="0"/>
                    <a:pt x="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53">
              <a:extLst>
                <a:ext uri="{FF2B5EF4-FFF2-40B4-BE49-F238E27FC236}">
                  <a16:creationId xmlns:a16="http://schemas.microsoft.com/office/drawing/2014/main" id="{3E37DC23-95B7-4095-8C75-4BD2738E57C9}"/>
                </a:ext>
              </a:extLst>
            </p:cNvPr>
            <p:cNvSpPr>
              <a:spLocks/>
            </p:cNvSpPr>
            <p:nvPr/>
          </p:nvSpPr>
          <p:spPr bwMode="auto">
            <a:xfrm>
              <a:off x="753" y="3637"/>
              <a:ext cx="154" cy="194"/>
            </a:xfrm>
            <a:custGeom>
              <a:avLst/>
              <a:gdLst>
                <a:gd name="T0" fmla="*/ 65 w 65"/>
                <a:gd name="T1" fmla="*/ 82 h 82"/>
                <a:gd name="T2" fmla="*/ 0 w 65"/>
                <a:gd name="T3" fmla="*/ 3 h 82"/>
                <a:gd name="T4" fmla="*/ 3 w 65"/>
                <a:gd name="T5" fmla="*/ 1 h 82"/>
                <a:gd name="T6" fmla="*/ 65 w 65"/>
                <a:gd name="T7" fmla="*/ 82 h 82"/>
              </a:gdLst>
              <a:ahLst/>
              <a:cxnLst>
                <a:cxn ang="0">
                  <a:pos x="T0" y="T1"/>
                </a:cxn>
                <a:cxn ang="0">
                  <a:pos x="T2" y="T3"/>
                </a:cxn>
                <a:cxn ang="0">
                  <a:pos x="T4" y="T5"/>
                </a:cxn>
                <a:cxn ang="0">
                  <a:pos x="T6" y="T7"/>
                </a:cxn>
              </a:cxnLst>
              <a:rect l="0" t="0" r="r" b="b"/>
              <a:pathLst>
                <a:path w="65" h="82">
                  <a:moveTo>
                    <a:pt x="65" y="82"/>
                  </a:moveTo>
                  <a:cubicBezTo>
                    <a:pt x="65" y="82"/>
                    <a:pt x="4" y="54"/>
                    <a:pt x="0" y="3"/>
                  </a:cubicBezTo>
                  <a:cubicBezTo>
                    <a:pt x="0" y="1"/>
                    <a:pt x="2" y="0"/>
                    <a:pt x="3" y="1"/>
                  </a:cubicBezTo>
                  <a:cubicBezTo>
                    <a:pt x="12" y="6"/>
                    <a:pt x="38" y="26"/>
                    <a:pt x="65" y="82"/>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54">
              <a:extLst>
                <a:ext uri="{FF2B5EF4-FFF2-40B4-BE49-F238E27FC236}">
                  <a16:creationId xmlns:a16="http://schemas.microsoft.com/office/drawing/2014/main" id="{7644B19C-2F3B-493B-A04C-8560B180D51C}"/>
                </a:ext>
              </a:extLst>
            </p:cNvPr>
            <p:cNvSpPr>
              <a:spLocks/>
            </p:cNvSpPr>
            <p:nvPr/>
          </p:nvSpPr>
          <p:spPr bwMode="auto">
            <a:xfrm>
              <a:off x="784" y="3684"/>
              <a:ext cx="123" cy="147"/>
            </a:xfrm>
            <a:custGeom>
              <a:avLst/>
              <a:gdLst>
                <a:gd name="T0" fmla="*/ 0 w 52"/>
                <a:gd name="T1" fmla="*/ 0 h 62"/>
                <a:gd name="T2" fmla="*/ 8 w 52"/>
                <a:gd name="T3" fmla="*/ 9 h 62"/>
                <a:gd name="T4" fmla="*/ 26 w 52"/>
                <a:gd name="T5" fmla="*/ 31 h 62"/>
                <a:gd name="T6" fmla="*/ 45 w 52"/>
                <a:gd name="T7" fmla="*/ 53 h 62"/>
                <a:gd name="T8" fmla="*/ 52 w 52"/>
                <a:gd name="T9" fmla="*/ 62 h 62"/>
                <a:gd name="T10" fmla="*/ 43 w 52"/>
                <a:gd name="T11" fmla="*/ 54 h 62"/>
                <a:gd name="T12" fmla="*/ 24 w 52"/>
                <a:gd name="T13" fmla="*/ 32 h 62"/>
                <a:gd name="T14" fmla="*/ 7 w 52"/>
                <a:gd name="T15" fmla="*/ 10 h 62"/>
                <a:gd name="T16" fmla="*/ 0 w 52"/>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2">
                  <a:moveTo>
                    <a:pt x="0" y="0"/>
                  </a:moveTo>
                  <a:cubicBezTo>
                    <a:pt x="0" y="0"/>
                    <a:pt x="3" y="3"/>
                    <a:pt x="8" y="9"/>
                  </a:cubicBezTo>
                  <a:cubicBezTo>
                    <a:pt x="13" y="15"/>
                    <a:pt x="20" y="22"/>
                    <a:pt x="26" y="31"/>
                  </a:cubicBezTo>
                  <a:cubicBezTo>
                    <a:pt x="33" y="39"/>
                    <a:pt x="39" y="46"/>
                    <a:pt x="45" y="53"/>
                  </a:cubicBezTo>
                  <a:cubicBezTo>
                    <a:pt x="49" y="58"/>
                    <a:pt x="52" y="62"/>
                    <a:pt x="52" y="62"/>
                  </a:cubicBezTo>
                  <a:cubicBezTo>
                    <a:pt x="52" y="62"/>
                    <a:pt x="48" y="59"/>
                    <a:pt x="43" y="54"/>
                  </a:cubicBezTo>
                  <a:cubicBezTo>
                    <a:pt x="38" y="49"/>
                    <a:pt x="31" y="41"/>
                    <a:pt x="24" y="32"/>
                  </a:cubicBezTo>
                  <a:cubicBezTo>
                    <a:pt x="17" y="24"/>
                    <a:pt x="11" y="16"/>
                    <a:pt x="7" y="10"/>
                  </a:cubicBezTo>
                  <a:cubicBezTo>
                    <a:pt x="2" y="4"/>
                    <a:pt x="0" y="0"/>
                    <a:pt x="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55">
              <a:extLst>
                <a:ext uri="{FF2B5EF4-FFF2-40B4-BE49-F238E27FC236}">
                  <a16:creationId xmlns:a16="http://schemas.microsoft.com/office/drawing/2014/main" id="{162354DE-5934-4C4C-A93E-DDA71E81E606}"/>
                </a:ext>
              </a:extLst>
            </p:cNvPr>
            <p:cNvSpPr>
              <a:spLocks/>
            </p:cNvSpPr>
            <p:nvPr/>
          </p:nvSpPr>
          <p:spPr bwMode="auto">
            <a:xfrm>
              <a:off x="725" y="3953"/>
              <a:ext cx="102" cy="242"/>
            </a:xfrm>
            <a:custGeom>
              <a:avLst/>
              <a:gdLst>
                <a:gd name="T0" fmla="*/ 42 w 43"/>
                <a:gd name="T1" fmla="*/ 102 h 102"/>
                <a:gd name="T2" fmla="*/ 20 w 43"/>
                <a:gd name="T3" fmla="*/ 2 h 102"/>
                <a:gd name="T4" fmla="*/ 24 w 43"/>
                <a:gd name="T5" fmla="*/ 2 h 102"/>
                <a:gd name="T6" fmla="*/ 42 w 43"/>
                <a:gd name="T7" fmla="*/ 102 h 102"/>
              </a:gdLst>
              <a:ahLst/>
              <a:cxnLst>
                <a:cxn ang="0">
                  <a:pos x="T0" y="T1"/>
                </a:cxn>
                <a:cxn ang="0">
                  <a:pos x="T2" y="T3"/>
                </a:cxn>
                <a:cxn ang="0">
                  <a:pos x="T4" y="T5"/>
                </a:cxn>
                <a:cxn ang="0">
                  <a:pos x="T6" y="T7"/>
                </a:cxn>
              </a:cxnLst>
              <a:rect l="0" t="0" r="r" b="b"/>
              <a:pathLst>
                <a:path w="43" h="102">
                  <a:moveTo>
                    <a:pt x="42" y="102"/>
                  </a:moveTo>
                  <a:cubicBezTo>
                    <a:pt x="42" y="102"/>
                    <a:pt x="0" y="50"/>
                    <a:pt x="20" y="2"/>
                  </a:cubicBezTo>
                  <a:cubicBezTo>
                    <a:pt x="20" y="0"/>
                    <a:pt x="23" y="0"/>
                    <a:pt x="24" y="2"/>
                  </a:cubicBezTo>
                  <a:cubicBezTo>
                    <a:pt x="29" y="11"/>
                    <a:pt x="43" y="40"/>
                    <a:pt x="42" y="102"/>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56">
              <a:extLst>
                <a:ext uri="{FF2B5EF4-FFF2-40B4-BE49-F238E27FC236}">
                  <a16:creationId xmlns:a16="http://schemas.microsoft.com/office/drawing/2014/main" id="{1CF96D5A-3438-4AEE-B8FD-B7DE878700B0}"/>
                </a:ext>
              </a:extLst>
            </p:cNvPr>
            <p:cNvSpPr>
              <a:spLocks/>
            </p:cNvSpPr>
            <p:nvPr/>
          </p:nvSpPr>
          <p:spPr bwMode="auto">
            <a:xfrm>
              <a:off x="782" y="4007"/>
              <a:ext cx="42" cy="188"/>
            </a:xfrm>
            <a:custGeom>
              <a:avLst/>
              <a:gdLst>
                <a:gd name="T0" fmla="*/ 0 w 18"/>
                <a:gd name="T1" fmla="*/ 0 h 79"/>
                <a:gd name="T2" fmla="*/ 3 w 18"/>
                <a:gd name="T3" fmla="*/ 12 h 79"/>
                <a:gd name="T4" fmla="*/ 9 w 18"/>
                <a:gd name="T5" fmla="*/ 40 h 79"/>
                <a:gd name="T6" fmla="*/ 15 w 18"/>
                <a:gd name="T7" fmla="*/ 68 h 79"/>
                <a:gd name="T8" fmla="*/ 18 w 18"/>
                <a:gd name="T9" fmla="*/ 79 h 79"/>
                <a:gd name="T10" fmla="*/ 14 w 18"/>
                <a:gd name="T11" fmla="*/ 68 h 79"/>
                <a:gd name="T12" fmla="*/ 7 w 18"/>
                <a:gd name="T13" fmla="*/ 40 h 79"/>
                <a:gd name="T14" fmla="*/ 1 w 18"/>
                <a:gd name="T15" fmla="*/ 12 h 79"/>
                <a:gd name="T16" fmla="*/ 0 w 18"/>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79">
                  <a:moveTo>
                    <a:pt x="0" y="0"/>
                  </a:moveTo>
                  <a:cubicBezTo>
                    <a:pt x="0" y="0"/>
                    <a:pt x="1" y="5"/>
                    <a:pt x="3" y="12"/>
                  </a:cubicBezTo>
                  <a:cubicBezTo>
                    <a:pt x="5" y="20"/>
                    <a:pt x="7" y="29"/>
                    <a:pt x="9" y="40"/>
                  </a:cubicBezTo>
                  <a:cubicBezTo>
                    <a:pt x="11" y="50"/>
                    <a:pt x="13" y="60"/>
                    <a:pt x="15" y="68"/>
                  </a:cubicBezTo>
                  <a:cubicBezTo>
                    <a:pt x="17" y="75"/>
                    <a:pt x="18" y="79"/>
                    <a:pt x="18" y="79"/>
                  </a:cubicBezTo>
                  <a:cubicBezTo>
                    <a:pt x="17" y="79"/>
                    <a:pt x="16" y="75"/>
                    <a:pt x="14" y="68"/>
                  </a:cubicBezTo>
                  <a:cubicBezTo>
                    <a:pt x="11" y="61"/>
                    <a:pt x="9" y="51"/>
                    <a:pt x="7" y="40"/>
                  </a:cubicBezTo>
                  <a:cubicBezTo>
                    <a:pt x="4" y="29"/>
                    <a:pt x="2" y="19"/>
                    <a:pt x="1" y="12"/>
                  </a:cubicBezTo>
                  <a:cubicBezTo>
                    <a:pt x="0" y="5"/>
                    <a:pt x="0" y="0"/>
                    <a:pt x="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7">
              <a:extLst>
                <a:ext uri="{FF2B5EF4-FFF2-40B4-BE49-F238E27FC236}">
                  <a16:creationId xmlns:a16="http://schemas.microsoft.com/office/drawing/2014/main" id="{5C168605-CFCB-448F-927C-1B89BBF213EE}"/>
                </a:ext>
              </a:extLst>
            </p:cNvPr>
            <p:cNvSpPr>
              <a:spLocks/>
            </p:cNvSpPr>
            <p:nvPr/>
          </p:nvSpPr>
          <p:spPr bwMode="auto">
            <a:xfrm>
              <a:off x="770" y="4427"/>
              <a:ext cx="154" cy="197"/>
            </a:xfrm>
            <a:custGeom>
              <a:avLst/>
              <a:gdLst>
                <a:gd name="T0" fmla="*/ 65 w 65"/>
                <a:gd name="T1" fmla="*/ 83 h 83"/>
                <a:gd name="T2" fmla="*/ 1 w 65"/>
                <a:gd name="T3" fmla="*/ 3 h 83"/>
                <a:gd name="T4" fmla="*/ 4 w 65"/>
                <a:gd name="T5" fmla="*/ 1 h 83"/>
                <a:gd name="T6" fmla="*/ 65 w 65"/>
                <a:gd name="T7" fmla="*/ 83 h 83"/>
              </a:gdLst>
              <a:ahLst/>
              <a:cxnLst>
                <a:cxn ang="0">
                  <a:pos x="T0" y="T1"/>
                </a:cxn>
                <a:cxn ang="0">
                  <a:pos x="T2" y="T3"/>
                </a:cxn>
                <a:cxn ang="0">
                  <a:pos x="T4" y="T5"/>
                </a:cxn>
                <a:cxn ang="0">
                  <a:pos x="T6" y="T7"/>
                </a:cxn>
              </a:cxnLst>
              <a:rect l="0" t="0" r="r" b="b"/>
              <a:pathLst>
                <a:path w="65" h="83">
                  <a:moveTo>
                    <a:pt x="65" y="83"/>
                  </a:moveTo>
                  <a:cubicBezTo>
                    <a:pt x="65" y="83"/>
                    <a:pt x="4" y="54"/>
                    <a:pt x="1" y="3"/>
                  </a:cubicBezTo>
                  <a:cubicBezTo>
                    <a:pt x="0" y="1"/>
                    <a:pt x="2" y="0"/>
                    <a:pt x="4" y="1"/>
                  </a:cubicBezTo>
                  <a:cubicBezTo>
                    <a:pt x="13" y="6"/>
                    <a:pt x="38" y="26"/>
                    <a:pt x="65" y="83"/>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8">
              <a:extLst>
                <a:ext uri="{FF2B5EF4-FFF2-40B4-BE49-F238E27FC236}">
                  <a16:creationId xmlns:a16="http://schemas.microsoft.com/office/drawing/2014/main" id="{A36E94D1-FE49-467E-9B7B-824CD952F5FB}"/>
                </a:ext>
              </a:extLst>
            </p:cNvPr>
            <p:cNvSpPr>
              <a:spLocks/>
            </p:cNvSpPr>
            <p:nvPr/>
          </p:nvSpPr>
          <p:spPr bwMode="auto">
            <a:xfrm>
              <a:off x="801" y="4475"/>
              <a:ext cx="123" cy="149"/>
            </a:xfrm>
            <a:custGeom>
              <a:avLst/>
              <a:gdLst>
                <a:gd name="T0" fmla="*/ 1 w 52"/>
                <a:gd name="T1" fmla="*/ 0 h 63"/>
                <a:gd name="T2" fmla="*/ 8 w 52"/>
                <a:gd name="T3" fmla="*/ 9 h 63"/>
                <a:gd name="T4" fmla="*/ 26 w 52"/>
                <a:gd name="T5" fmla="*/ 31 h 63"/>
                <a:gd name="T6" fmla="*/ 44 w 52"/>
                <a:gd name="T7" fmla="*/ 54 h 63"/>
                <a:gd name="T8" fmla="*/ 51 w 52"/>
                <a:gd name="T9" fmla="*/ 63 h 63"/>
                <a:gd name="T10" fmla="*/ 43 w 52"/>
                <a:gd name="T11" fmla="*/ 55 h 63"/>
                <a:gd name="T12" fmla="*/ 24 w 52"/>
                <a:gd name="T13" fmla="*/ 33 h 63"/>
                <a:gd name="T14" fmla="*/ 7 w 52"/>
                <a:gd name="T15" fmla="*/ 10 h 63"/>
                <a:gd name="T16" fmla="*/ 1 w 52"/>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3">
                  <a:moveTo>
                    <a:pt x="1" y="0"/>
                  </a:moveTo>
                  <a:cubicBezTo>
                    <a:pt x="1" y="0"/>
                    <a:pt x="4" y="3"/>
                    <a:pt x="8" y="9"/>
                  </a:cubicBezTo>
                  <a:cubicBezTo>
                    <a:pt x="14" y="15"/>
                    <a:pt x="20" y="23"/>
                    <a:pt x="26" y="31"/>
                  </a:cubicBezTo>
                  <a:cubicBezTo>
                    <a:pt x="33" y="40"/>
                    <a:pt x="39" y="47"/>
                    <a:pt x="44" y="54"/>
                  </a:cubicBezTo>
                  <a:cubicBezTo>
                    <a:pt x="49" y="59"/>
                    <a:pt x="52" y="63"/>
                    <a:pt x="51" y="63"/>
                  </a:cubicBezTo>
                  <a:cubicBezTo>
                    <a:pt x="51" y="63"/>
                    <a:pt x="48" y="60"/>
                    <a:pt x="43" y="55"/>
                  </a:cubicBezTo>
                  <a:cubicBezTo>
                    <a:pt x="38" y="49"/>
                    <a:pt x="31" y="42"/>
                    <a:pt x="24" y="33"/>
                  </a:cubicBezTo>
                  <a:cubicBezTo>
                    <a:pt x="17" y="24"/>
                    <a:pt x="11" y="16"/>
                    <a:pt x="7" y="10"/>
                  </a:cubicBezTo>
                  <a:cubicBezTo>
                    <a:pt x="3" y="4"/>
                    <a:pt x="0" y="0"/>
                    <a:pt x="1"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9">
              <a:extLst>
                <a:ext uri="{FF2B5EF4-FFF2-40B4-BE49-F238E27FC236}">
                  <a16:creationId xmlns:a16="http://schemas.microsoft.com/office/drawing/2014/main" id="{50222711-B423-4F7C-9C54-22BBF9269014}"/>
                </a:ext>
              </a:extLst>
            </p:cNvPr>
            <p:cNvSpPr>
              <a:spLocks/>
            </p:cNvSpPr>
            <p:nvPr/>
          </p:nvSpPr>
          <p:spPr bwMode="auto">
            <a:xfrm>
              <a:off x="936" y="3998"/>
              <a:ext cx="275" cy="712"/>
            </a:xfrm>
            <a:custGeom>
              <a:avLst/>
              <a:gdLst>
                <a:gd name="T0" fmla="*/ 116 w 116"/>
                <a:gd name="T1" fmla="*/ 0 h 300"/>
                <a:gd name="T2" fmla="*/ 116 w 116"/>
                <a:gd name="T3" fmla="*/ 1 h 300"/>
                <a:gd name="T4" fmla="*/ 116 w 116"/>
                <a:gd name="T5" fmla="*/ 6 h 300"/>
                <a:gd name="T6" fmla="*/ 115 w 116"/>
                <a:gd name="T7" fmla="*/ 22 h 300"/>
                <a:gd name="T8" fmla="*/ 112 w 116"/>
                <a:gd name="T9" fmla="*/ 80 h 300"/>
                <a:gd name="T10" fmla="*/ 112 w 116"/>
                <a:gd name="T11" fmla="*/ 80 h 300"/>
                <a:gd name="T12" fmla="*/ 112 w 116"/>
                <a:gd name="T13" fmla="*/ 80 h 300"/>
                <a:gd name="T14" fmla="*/ 79 w 116"/>
                <a:gd name="T15" fmla="*/ 158 h 300"/>
                <a:gd name="T16" fmla="*/ 43 w 116"/>
                <a:gd name="T17" fmla="*/ 211 h 300"/>
                <a:gd name="T18" fmla="*/ 16 w 116"/>
                <a:gd name="T19" fmla="*/ 255 h 300"/>
                <a:gd name="T20" fmla="*/ 3 w 116"/>
                <a:gd name="T21" fmla="*/ 288 h 300"/>
                <a:gd name="T22" fmla="*/ 1 w 116"/>
                <a:gd name="T23" fmla="*/ 297 h 300"/>
                <a:gd name="T24" fmla="*/ 0 w 116"/>
                <a:gd name="T25" fmla="*/ 300 h 300"/>
                <a:gd name="T26" fmla="*/ 0 w 116"/>
                <a:gd name="T27" fmla="*/ 297 h 300"/>
                <a:gd name="T28" fmla="*/ 2 w 116"/>
                <a:gd name="T29" fmla="*/ 288 h 300"/>
                <a:gd name="T30" fmla="*/ 14 w 116"/>
                <a:gd name="T31" fmla="*/ 254 h 300"/>
                <a:gd name="T32" fmla="*/ 41 w 116"/>
                <a:gd name="T33" fmla="*/ 209 h 300"/>
                <a:gd name="T34" fmla="*/ 76 w 116"/>
                <a:gd name="T35" fmla="*/ 156 h 300"/>
                <a:gd name="T36" fmla="*/ 110 w 116"/>
                <a:gd name="T37" fmla="*/ 80 h 300"/>
                <a:gd name="T38" fmla="*/ 110 w 116"/>
                <a:gd name="T39" fmla="*/ 80 h 300"/>
                <a:gd name="T40" fmla="*/ 114 w 116"/>
                <a:gd name="T41" fmla="*/ 22 h 300"/>
                <a:gd name="T42" fmla="*/ 115 w 116"/>
                <a:gd name="T43" fmla="*/ 6 h 300"/>
                <a:gd name="T44" fmla="*/ 116 w 116"/>
                <a:gd name="T45" fmla="*/ 1 h 300"/>
                <a:gd name="T46" fmla="*/ 116 w 116"/>
                <a:gd name="T4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300">
                  <a:moveTo>
                    <a:pt x="116" y="0"/>
                  </a:moveTo>
                  <a:cubicBezTo>
                    <a:pt x="116" y="0"/>
                    <a:pt x="116" y="0"/>
                    <a:pt x="116" y="1"/>
                  </a:cubicBezTo>
                  <a:cubicBezTo>
                    <a:pt x="116" y="3"/>
                    <a:pt x="116" y="4"/>
                    <a:pt x="116" y="6"/>
                  </a:cubicBezTo>
                  <a:cubicBezTo>
                    <a:pt x="116" y="10"/>
                    <a:pt x="115" y="15"/>
                    <a:pt x="115" y="22"/>
                  </a:cubicBezTo>
                  <a:cubicBezTo>
                    <a:pt x="114" y="36"/>
                    <a:pt x="113" y="56"/>
                    <a:pt x="112" y="80"/>
                  </a:cubicBezTo>
                  <a:cubicBezTo>
                    <a:pt x="112" y="80"/>
                    <a:pt x="112" y="80"/>
                    <a:pt x="112" y="80"/>
                  </a:cubicBezTo>
                  <a:cubicBezTo>
                    <a:pt x="112" y="80"/>
                    <a:pt x="112" y="80"/>
                    <a:pt x="112" y="80"/>
                  </a:cubicBezTo>
                  <a:cubicBezTo>
                    <a:pt x="108" y="105"/>
                    <a:pt x="95" y="131"/>
                    <a:pt x="79" y="158"/>
                  </a:cubicBezTo>
                  <a:cubicBezTo>
                    <a:pt x="66" y="177"/>
                    <a:pt x="54" y="194"/>
                    <a:pt x="43" y="211"/>
                  </a:cubicBezTo>
                  <a:cubicBezTo>
                    <a:pt x="32" y="227"/>
                    <a:pt x="22" y="242"/>
                    <a:pt x="16" y="255"/>
                  </a:cubicBezTo>
                  <a:cubicBezTo>
                    <a:pt x="9" y="269"/>
                    <a:pt x="5" y="280"/>
                    <a:pt x="3" y="288"/>
                  </a:cubicBezTo>
                  <a:cubicBezTo>
                    <a:pt x="2" y="292"/>
                    <a:pt x="1" y="295"/>
                    <a:pt x="1" y="297"/>
                  </a:cubicBezTo>
                  <a:cubicBezTo>
                    <a:pt x="0" y="299"/>
                    <a:pt x="0" y="300"/>
                    <a:pt x="0" y="300"/>
                  </a:cubicBezTo>
                  <a:cubicBezTo>
                    <a:pt x="0" y="300"/>
                    <a:pt x="0" y="299"/>
                    <a:pt x="0" y="297"/>
                  </a:cubicBezTo>
                  <a:cubicBezTo>
                    <a:pt x="1" y="295"/>
                    <a:pt x="1" y="292"/>
                    <a:pt x="2" y="288"/>
                  </a:cubicBezTo>
                  <a:cubicBezTo>
                    <a:pt x="4" y="280"/>
                    <a:pt x="8" y="268"/>
                    <a:pt x="14" y="254"/>
                  </a:cubicBezTo>
                  <a:cubicBezTo>
                    <a:pt x="20" y="241"/>
                    <a:pt x="30" y="226"/>
                    <a:pt x="41" y="209"/>
                  </a:cubicBezTo>
                  <a:cubicBezTo>
                    <a:pt x="52" y="193"/>
                    <a:pt x="64" y="175"/>
                    <a:pt x="76" y="156"/>
                  </a:cubicBezTo>
                  <a:cubicBezTo>
                    <a:pt x="93" y="130"/>
                    <a:pt x="105" y="104"/>
                    <a:pt x="110" y="80"/>
                  </a:cubicBezTo>
                  <a:cubicBezTo>
                    <a:pt x="110" y="80"/>
                    <a:pt x="110" y="80"/>
                    <a:pt x="110" y="80"/>
                  </a:cubicBezTo>
                  <a:cubicBezTo>
                    <a:pt x="111" y="56"/>
                    <a:pt x="113" y="36"/>
                    <a:pt x="114" y="22"/>
                  </a:cubicBezTo>
                  <a:cubicBezTo>
                    <a:pt x="114" y="15"/>
                    <a:pt x="115" y="10"/>
                    <a:pt x="115" y="6"/>
                  </a:cubicBezTo>
                  <a:cubicBezTo>
                    <a:pt x="115" y="4"/>
                    <a:pt x="115" y="3"/>
                    <a:pt x="116" y="1"/>
                  </a:cubicBezTo>
                  <a:cubicBezTo>
                    <a:pt x="116" y="0"/>
                    <a:pt x="116" y="0"/>
                    <a:pt x="116"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60">
              <a:extLst>
                <a:ext uri="{FF2B5EF4-FFF2-40B4-BE49-F238E27FC236}">
                  <a16:creationId xmlns:a16="http://schemas.microsoft.com/office/drawing/2014/main" id="{0C44A40E-9D3F-44B1-B615-2B9C310ECA2B}"/>
                </a:ext>
              </a:extLst>
            </p:cNvPr>
            <p:cNvSpPr>
              <a:spLocks/>
            </p:cNvSpPr>
            <p:nvPr/>
          </p:nvSpPr>
          <p:spPr bwMode="auto">
            <a:xfrm>
              <a:off x="1081" y="4114"/>
              <a:ext cx="104" cy="247"/>
            </a:xfrm>
            <a:custGeom>
              <a:avLst/>
              <a:gdLst>
                <a:gd name="T0" fmla="*/ 19 w 44"/>
                <a:gd name="T1" fmla="*/ 104 h 104"/>
                <a:gd name="T2" fmla="*/ 12 w 44"/>
                <a:gd name="T3" fmla="*/ 1 h 104"/>
                <a:gd name="T4" fmla="*/ 8 w 44"/>
                <a:gd name="T5" fmla="*/ 2 h 104"/>
                <a:gd name="T6" fmla="*/ 19 w 44"/>
                <a:gd name="T7" fmla="*/ 104 h 104"/>
              </a:gdLst>
              <a:ahLst/>
              <a:cxnLst>
                <a:cxn ang="0">
                  <a:pos x="T0" y="T1"/>
                </a:cxn>
                <a:cxn ang="0">
                  <a:pos x="T2" y="T3"/>
                </a:cxn>
                <a:cxn ang="0">
                  <a:pos x="T4" y="T5"/>
                </a:cxn>
                <a:cxn ang="0">
                  <a:pos x="T6" y="T7"/>
                </a:cxn>
              </a:cxnLst>
              <a:rect l="0" t="0" r="r" b="b"/>
              <a:pathLst>
                <a:path w="44" h="104">
                  <a:moveTo>
                    <a:pt x="19" y="104"/>
                  </a:moveTo>
                  <a:cubicBezTo>
                    <a:pt x="19" y="104"/>
                    <a:pt x="44" y="42"/>
                    <a:pt x="12" y="1"/>
                  </a:cubicBezTo>
                  <a:cubicBezTo>
                    <a:pt x="11" y="0"/>
                    <a:pt x="9" y="0"/>
                    <a:pt x="8" y="2"/>
                  </a:cubicBezTo>
                  <a:cubicBezTo>
                    <a:pt x="5" y="12"/>
                    <a:pt x="0" y="44"/>
                    <a:pt x="19" y="104"/>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61">
              <a:extLst>
                <a:ext uri="{FF2B5EF4-FFF2-40B4-BE49-F238E27FC236}">
                  <a16:creationId xmlns:a16="http://schemas.microsoft.com/office/drawing/2014/main" id="{2C5C3807-DB2F-43FB-8851-07B0A65589BD}"/>
                </a:ext>
              </a:extLst>
            </p:cNvPr>
            <p:cNvSpPr>
              <a:spLocks/>
            </p:cNvSpPr>
            <p:nvPr/>
          </p:nvSpPr>
          <p:spPr bwMode="auto">
            <a:xfrm>
              <a:off x="1114" y="4169"/>
              <a:ext cx="14" cy="190"/>
            </a:xfrm>
            <a:custGeom>
              <a:avLst/>
              <a:gdLst>
                <a:gd name="T0" fmla="*/ 0 w 6"/>
                <a:gd name="T1" fmla="*/ 0 h 80"/>
                <a:gd name="T2" fmla="*/ 2 w 6"/>
                <a:gd name="T3" fmla="*/ 11 h 80"/>
                <a:gd name="T4" fmla="*/ 5 w 6"/>
                <a:gd name="T5" fmla="*/ 40 h 80"/>
                <a:gd name="T6" fmla="*/ 6 w 6"/>
                <a:gd name="T7" fmla="*/ 69 h 80"/>
                <a:gd name="T8" fmla="*/ 5 w 6"/>
                <a:gd name="T9" fmla="*/ 80 h 80"/>
                <a:gd name="T10" fmla="*/ 4 w 6"/>
                <a:gd name="T11" fmla="*/ 69 h 80"/>
                <a:gd name="T12" fmla="*/ 2 w 6"/>
                <a:gd name="T13" fmla="*/ 40 h 80"/>
                <a:gd name="T14" fmla="*/ 0 w 6"/>
                <a:gd name="T15" fmla="*/ 12 h 80"/>
                <a:gd name="T16" fmla="*/ 0 w 6"/>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0">
                  <a:moveTo>
                    <a:pt x="0" y="0"/>
                  </a:moveTo>
                  <a:cubicBezTo>
                    <a:pt x="0" y="0"/>
                    <a:pt x="1" y="4"/>
                    <a:pt x="2" y="11"/>
                  </a:cubicBezTo>
                  <a:cubicBezTo>
                    <a:pt x="3" y="19"/>
                    <a:pt x="4" y="29"/>
                    <a:pt x="5" y="40"/>
                  </a:cubicBezTo>
                  <a:cubicBezTo>
                    <a:pt x="6" y="51"/>
                    <a:pt x="6" y="61"/>
                    <a:pt x="6" y="69"/>
                  </a:cubicBezTo>
                  <a:cubicBezTo>
                    <a:pt x="6" y="76"/>
                    <a:pt x="6" y="80"/>
                    <a:pt x="5" y="80"/>
                  </a:cubicBezTo>
                  <a:cubicBezTo>
                    <a:pt x="5" y="80"/>
                    <a:pt x="5" y="76"/>
                    <a:pt x="4" y="69"/>
                  </a:cubicBezTo>
                  <a:cubicBezTo>
                    <a:pt x="4" y="60"/>
                    <a:pt x="3" y="51"/>
                    <a:pt x="2" y="40"/>
                  </a:cubicBezTo>
                  <a:cubicBezTo>
                    <a:pt x="2" y="29"/>
                    <a:pt x="1" y="20"/>
                    <a:pt x="0" y="12"/>
                  </a:cubicBezTo>
                  <a:cubicBezTo>
                    <a:pt x="0" y="4"/>
                    <a:pt x="0" y="0"/>
                    <a:pt x="0"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62">
              <a:extLst>
                <a:ext uri="{FF2B5EF4-FFF2-40B4-BE49-F238E27FC236}">
                  <a16:creationId xmlns:a16="http://schemas.microsoft.com/office/drawing/2014/main" id="{8C09C67D-5229-4EDA-BB91-D354C6EA1C48}"/>
                </a:ext>
              </a:extLst>
            </p:cNvPr>
            <p:cNvSpPr>
              <a:spLocks/>
            </p:cNvSpPr>
            <p:nvPr/>
          </p:nvSpPr>
          <p:spPr bwMode="auto">
            <a:xfrm>
              <a:off x="1092" y="4114"/>
              <a:ext cx="55" cy="247"/>
            </a:xfrm>
            <a:custGeom>
              <a:avLst/>
              <a:gdLst>
                <a:gd name="T0" fmla="*/ 5 w 23"/>
                <a:gd name="T1" fmla="*/ 0 h 104"/>
                <a:gd name="T2" fmla="*/ 3 w 23"/>
                <a:gd name="T3" fmla="*/ 2 h 104"/>
                <a:gd name="T4" fmla="*/ 0 w 23"/>
                <a:gd name="T5" fmla="*/ 28 h 104"/>
                <a:gd name="T6" fmla="*/ 14 w 23"/>
                <a:gd name="T7" fmla="*/ 104 h 104"/>
                <a:gd name="T8" fmla="*/ 14 w 23"/>
                <a:gd name="T9" fmla="*/ 103 h 104"/>
                <a:gd name="T10" fmla="*/ 13 w 23"/>
                <a:gd name="T11" fmla="*/ 92 h 104"/>
                <a:gd name="T12" fmla="*/ 11 w 23"/>
                <a:gd name="T13" fmla="*/ 63 h 104"/>
                <a:gd name="T14" fmla="*/ 9 w 23"/>
                <a:gd name="T15" fmla="*/ 35 h 104"/>
                <a:gd name="T16" fmla="*/ 9 w 23"/>
                <a:gd name="T17" fmla="*/ 23 h 104"/>
                <a:gd name="T18" fmla="*/ 9 w 23"/>
                <a:gd name="T19" fmla="*/ 23 h 104"/>
                <a:gd name="T20" fmla="*/ 11 w 23"/>
                <a:gd name="T21" fmla="*/ 34 h 104"/>
                <a:gd name="T22" fmla="*/ 14 w 23"/>
                <a:gd name="T23" fmla="*/ 63 h 104"/>
                <a:gd name="T24" fmla="*/ 15 w 23"/>
                <a:gd name="T25" fmla="*/ 92 h 104"/>
                <a:gd name="T26" fmla="*/ 15 w 23"/>
                <a:gd name="T27" fmla="*/ 101 h 104"/>
                <a:gd name="T28" fmla="*/ 23 w 23"/>
                <a:gd name="T29" fmla="*/ 53 h 104"/>
                <a:gd name="T30" fmla="*/ 7 w 23"/>
                <a:gd name="T31" fmla="*/ 1 h 104"/>
                <a:gd name="T32" fmla="*/ 5 w 23"/>
                <a:gd name="T3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04">
                  <a:moveTo>
                    <a:pt x="5" y="0"/>
                  </a:moveTo>
                  <a:cubicBezTo>
                    <a:pt x="4" y="0"/>
                    <a:pt x="3" y="1"/>
                    <a:pt x="3" y="2"/>
                  </a:cubicBezTo>
                  <a:cubicBezTo>
                    <a:pt x="2" y="6"/>
                    <a:pt x="0" y="15"/>
                    <a:pt x="0" y="28"/>
                  </a:cubicBezTo>
                  <a:cubicBezTo>
                    <a:pt x="0" y="45"/>
                    <a:pt x="3" y="70"/>
                    <a:pt x="14" y="104"/>
                  </a:cubicBezTo>
                  <a:cubicBezTo>
                    <a:pt x="14" y="104"/>
                    <a:pt x="14" y="103"/>
                    <a:pt x="14" y="103"/>
                  </a:cubicBezTo>
                  <a:cubicBezTo>
                    <a:pt x="14" y="101"/>
                    <a:pt x="13" y="97"/>
                    <a:pt x="13" y="92"/>
                  </a:cubicBezTo>
                  <a:cubicBezTo>
                    <a:pt x="13" y="83"/>
                    <a:pt x="12" y="74"/>
                    <a:pt x="11" y="63"/>
                  </a:cubicBezTo>
                  <a:cubicBezTo>
                    <a:pt x="11" y="52"/>
                    <a:pt x="10" y="43"/>
                    <a:pt x="9" y="35"/>
                  </a:cubicBezTo>
                  <a:cubicBezTo>
                    <a:pt x="9" y="27"/>
                    <a:pt x="9" y="23"/>
                    <a:pt x="9" y="23"/>
                  </a:cubicBezTo>
                  <a:cubicBezTo>
                    <a:pt x="9" y="23"/>
                    <a:pt x="9" y="23"/>
                    <a:pt x="9" y="23"/>
                  </a:cubicBezTo>
                  <a:cubicBezTo>
                    <a:pt x="9" y="23"/>
                    <a:pt x="10" y="27"/>
                    <a:pt x="11" y="34"/>
                  </a:cubicBezTo>
                  <a:cubicBezTo>
                    <a:pt x="12" y="42"/>
                    <a:pt x="13" y="52"/>
                    <a:pt x="14" y="63"/>
                  </a:cubicBezTo>
                  <a:cubicBezTo>
                    <a:pt x="15" y="74"/>
                    <a:pt x="15" y="84"/>
                    <a:pt x="15" y="92"/>
                  </a:cubicBezTo>
                  <a:cubicBezTo>
                    <a:pt x="15" y="96"/>
                    <a:pt x="15" y="99"/>
                    <a:pt x="15" y="101"/>
                  </a:cubicBezTo>
                  <a:cubicBezTo>
                    <a:pt x="17" y="94"/>
                    <a:pt x="23" y="75"/>
                    <a:pt x="23" y="53"/>
                  </a:cubicBezTo>
                  <a:cubicBezTo>
                    <a:pt x="23" y="36"/>
                    <a:pt x="20" y="17"/>
                    <a:pt x="7" y="1"/>
                  </a:cubicBezTo>
                  <a:cubicBezTo>
                    <a:pt x="7" y="0"/>
                    <a:pt x="6" y="0"/>
                    <a:pt x="5"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63">
              <a:extLst>
                <a:ext uri="{FF2B5EF4-FFF2-40B4-BE49-F238E27FC236}">
                  <a16:creationId xmlns:a16="http://schemas.microsoft.com/office/drawing/2014/main" id="{90C32605-378C-480E-B29D-E68BF14A765A}"/>
                </a:ext>
              </a:extLst>
            </p:cNvPr>
            <p:cNvSpPr>
              <a:spLocks/>
            </p:cNvSpPr>
            <p:nvPr/>
          </p:nvSpPr>
          <p:spPr bwMode="auto">
            <a:xfrm>
              <a:off x="1114" y="4169"/>
              <a:ext cx="14" cy="190"/>
            </a:xfrm>
            <a:custGeom>
              <a:avLst/>
              <a:gdLst>
                <a:gd name="T0" fmla="*/ 0 w 6"/>
                <a:gd name="T1" fmla="*/ 0 h 80"/>
                <a:gd name="T2" fmla="*/ 0 w 6"/>
                <a:gd name="T3" fmla="*/ 0 h 80"/>
                <a:gd name="T4" fmla="*/ 0 w 6"/>
                <a:gd name="T5" fmla="*/ 12 h 80"/>
                <a:gd name="T6" fmla="*/ 2 w 6"/>
                <a:gd name="T7" fmla="*/ 40 h 80"/>
                <a:gd name="T8" fmla="*/ 4 w 6"/>
                <a:gd name="T9" fmla="*/ 69 h 80"/>
                <a:gd name="T10" fmla="*/ 5 w 6"/>
                <a:gd name="T11" fmla="*/ 80 h 80"/>
                <a:gd name="T12" fmla="*/ 6 w 6"/>
                <a:gd name="T13" fmla="*/ 78 h 80"/>
                <a:gd name="T14" fmla="*/ 6 w 6"/>
                <a:gd name="T15" fmla="*/ 69 h 80"/>
                <a:gd name="T16" fmla="*/ 5 w 6"/>
                <a:gd name="T17" fmla="*/ 40 h 80"/>
                <a:gd name="T18" fmla="*/ 2 w 6"/>
                <a:gd name="T19" fmla="*/ 11 h 80"/>
                <a:gd name="T20" fmla="*/ 0 w 6"/>
                <a:gd name="T2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0">
                  <a:moveTo>
                    <a:pt x="0" y="0"/>
                  </a:moveTo>
                  <a:cubicBezTo>
                    <a:pt x="0" y="0"/>
                    <a:pt x="0" y="0"/>
                    <a:pt x="0" y="0"/>
                  </a:cubicBezTo>
                  <a:cubicBezTo>
                    <a:pt x="0" y="0"/>
                    <a:pt x="0" y="4"/>
                    <a:pt x="0" y="12"/>
                  </a:cubicBezTo>
                  <a:cubicBezTo>
                    <a:pt x="1" y="20"/>
                    <a:pt x="2" y="29"/>
                    <a:pt x="2" y="40"/>
                  </a:cubicBezTo>
                  <a:cubicBezTo>
                    <a:pt x="3" y="51"/>
                    <a:pt x="4" y="60"/>
                    <a:pt x="4" y="69"/>
                  </a:cubicBezTo>
                  <a:cubicBezTo>
                    <a:pt x="4" y="74"/>
                    <a:pt x="5" y="78"/>
                    <a:pt x="5" y="80"/>
                  </a:cubicBezTo>
                  <a:cubicBezTo>
                    <a:pt x="5" y="79"/>
                    <a:pt x="5" y="79"/>
                    <a:pt x="6" y="78"/>
                  </a:cubicBezTo>
                  <a:cubicBezTo>
                    <a:pt x="6" y="76"/>
                    <a:pt x="6" y="73"/>
                    <a:pt x="6" y="69"/>
                  </a:cubicBezTo>
                  <a:cubicBezTo>
                    <a:pt x="6" y="61"/>
                    <a:pt x="6" y="51"/>
                    <a:pt x="5" y="40"/>
                  </a:cubicBezTo>
                  <a:cubicBezTo>
                    <a:pt x="4" y="29"/>
                    <a:pt x="3" y="19"/>
                    <a:pt x="2" y="11"/>
                  </a:cubicBezTo>
                  <a:cubicBezTo>
                    <a:pt x="1" y="4"/>
                    <a:pt x="0" y="0"/>
                    <a:pt x="0" y="0"/>
                  </a:cubicBezTo>
                </a:path>
              </a:pathLst>
            </a:custGeom>
            <a:solidFill>
              <a:srgbClr val="1B2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64">
              <a:extLst>
                <a:ext uri="{FF2B5EF4-FFF2-40B4-BE49-F238E27FC236}">
                  <a16:creationId xmlns:a16="http://schemas.microsoft.com/office/drawing/2014/main" id="{4D895486-916B-402D-B9F0-D37B1CE0856B}"/>
                </a:ext>
              </a:extLst>
            </p:cNvPr>
            <p:cNvSpPr>
              <a:spLocks/>
            </p:cNvSpPr>
            <p:nvPr/>
          </p:nvSpPr>
          <p:spPr bwMode="auto">
            <a:xfrm>
              <a:off x="879" y="4470"/>
              <a:ext cx="107" cy="245"/>
            </a:xfrm>
            <a:custGeom>
              <a:avLst/>
              <a:gdLst>
                <a:gd name="T0" fmla="*/ 24 w 45"/>
                <a:gd name="T1" fmla="*/ 103 h 103"/>
                <a:gd name="T2" fmla="*/ 9 w 45"/>
                <a:gd name="T3" fmla="*/ 1 h 103"/>
                <a:gd name="T4" fmla="*/ 5 w 45"/>
                <a:gd name="T5" fmla="*/ 2 h 103"/>
                <a:gd name="T6" fmla="*/ 24 w 45"/>
                <a:gd name="T7" fmla="*/ 103 h 103"/>
              </a:gdLst>
              <a:ahLst/>
              <a:cxnLst>
                <a:cxn ang="0">
                  <a:pos x="T0" y="T1"/>
                </a:cxn>
                <a:cxn ang="0">
                  <a:pos x="T2" y="T3"/>
                </a:cxn>
                <a:cxn ang="0">
                  <a:pos x="T4" y="T5"/>
                </a:cxn>
                <a:cxn ang="0">
                  <a:pos x="T6" y="T7"/>
                </a:cxn>
              </a:cxnLst>
              <a:rect l="0" t="0" r="r" b="b"/>
              <a:pathLst>
                <a:path w="45" h="103">
                  <a:moveTo>
                    <a:pt x="24" y="103"/>
                  </a:moveTo>
                  <a:cubicBezTo>
                    <a:pt x="24" y="103"/>
                    <a:pt x="45" y="39"/>
                    <a:pt x="9" y="1"/>
                  </a:cubicBezTo>
                  <a:cubicBezTo>
                    <a:pt x="8" y="0"/>
                    <a:pt x="6" y="1"/>
                    <a:pt x="5" y="2"/>
                  </a:cubicBezTo>
                  <a:cubicBezTo>
                    <a:pt x="3" y="13"/>
                    <a:pt x="0" y="45"/>
                    <a:pt x="24" y="103"/>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65">
              <a:extLst>
                <a:ext uri="{FF2B5EF4-FFF2-40B4-BE49-F238E27FC236}">
                  <a16:creationId xmlns:a16="http://schemas.microsoft.com/office/drawing/2014/main" id="{AAA822AF-A0A6-474F-960C-C3F910F48168}"/>
                </a:ext>
              </a:extLst>
            </p:cNvPr>
            <p:cNvSpPr>
              <a:spLocks/>
            </p:cNvSpPr>
            <p:nvPr/>
          </p:nvSpPr>
          <p:spPr bwMode="auto">
            <a:xfrm>
              <a:off x="907" y="4525"/>
              <a:ext cx="31" cy="190"/>
            </a:xfrm>
            <a:custGeom>
              <a:avLst/>
              <a:gdLst>
                <a:gd name="T0" fmla="*/ 1 w 13"/>
                <a:gd name="T1" fmla="*/ 0 h 80"/>
                <a:gd name="T2" fmla="*/ 4 w 13"/>
                <a:gd name="T3" fmla="*/ 11 h 80"/>
                <a:gd name="T4" fmla="*/ 9 w 13"/>
                <a:gd name="T5" fmla="*/ 39 h 80"/>
                <a:gd name="T6" fmla="*/ 12 w 13"/>
                <a:gd name="T7" fmla="*/ 68 h 80"/>
                <a:gd name="T8" fmla="*/ 12 w 13"/>
                <a:gd name="T9" fmla="*/ 80 h 80"/>
                <a:gd name="T10" fmla="*/ 10 w 13"/>
                <a:gd name="T11" fmla="*/ 68 h 80"/>
                <a:gd name="T12" fmla="*/ 6 w 13"/>
                <a:gd name="T13" fmla="*/ 40 h 80"/>
                <a:gd name="T14" fmla="*/ 2 w 13"/>
                <a:gd name="T15" fmla="*/ 11 h 80"/>
                <a:gd name="T16" fmla="*/ 1 w 13"/>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0">
                  <a:moveTo>
                    <a:pt x="1" y="0"/>
                  </a:moveTo>
                  <a:cubicBezTo>
                    <a:pt x="1" y="0"/>
                    <a:pt x="2" y="4"/>
                    <a:pt x="4" y="11"/>
                  </a:cubicBezTo>
                  <a:cubicBezTo>
                    <a:pt x="5" y="18"/>
                    <a:pt x="7" y="28"/>
                    <a:pt x="9" y="39"/>
                  </a:cubicBezTo>
                  <a:cubicBezTo>
                    <a:pt x="10" y="50"/>
                    <a:pt x="12" y="61"/>
                    <a:pt x="12" y="68"/>
                  </a:cubicBezTo>
                  <a:cubicBezTo>
                    <a:pt x="13" y="75"/>
                    <a:pt x="13" y="80"/>
                    <a:pt x="12" y="80"/>
                  </a:cubicBezTo>
                  <a:cubicBezTo>
                    <a:pt x="12" y="80"/>
                    <a:pt x="11" y="75"/>
                    <a:pt x="10" y="68"/>
                  </a:cubicBezTo>
                  <a:cubicBezTo>
                    <a:pt x="9" y="60"/>
                    <a:pt x="8" y="50"/>
                    <a:pt x="6" y="40"/>
                  </a:cubicBezTo>
                  <a:cubicBezTo>
                    <a:pt x="5" y="29"/>
                    <a:pt x="3" y="20"/>
                    <a:pt x="2" y="11"/>
                  </a:cubicBezTo>
                  <a:cubicBezTo>
                    <a:pt x="1" y="4"/>
                    <a:pt x="0" y="0"/>
                    <a:pt x="1"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66">
              <a:extLst>
                <a:ext uri="{FF2B5EF4-FFF2-40B4-BE49-F238E27FC236}">
                  <a16:creationId xmlns:a16="http://schemas.microsoft.com/office/drawing/2014/main" id="{40FFCDDA-26CF-4133-A2D0-4B2ABBFA2280}"/>
                </a:ext>
              </a:extLst>
            </p:cNvPr>
            <p:cNvSpPr>
              <a:spLocks/>
            </p:cNvSpPr>
            <p:nvPr/>
          </p:nvSpPr>
          <p:spPr bwMode="auto">
            <a:xfrm>
              <a:off x="888" y="4472"/>
              <a:ext cx="62" cy="243"/>
            </a:xfrm>
            <a:custGeom>
              <a:avLst/>
              <a:gdLst>
                <a:gd name="T0" fmla="*/ 3 w 26"/>
                <a:gd name="T1" fmla="*/ 0 h 102"/>
                <a:gd name="T2" fmla="*/ 1 w 26"/>
                <a:gd name="T3" fmla="*/ 1 h 102"/>
                <a:gd name="T4" fmla="*/ 0 w 26"/>
                <a:gd name="T5" fmla="*/ 15 h 102"/>
                <a:gd name="T6" fmla="*/ 0 w 26"/>
                <a:gd name="T7" fmla="*/ 17 h 102"/>
                <a:gd name="T8" fmla="*/ 20 w 26"/>
                <a:gd name="T9" fmla="*/ 102 h 102"/>
                <a:gd name="T10" fmla="*/ 20 w 26"/>
                <a:gd name="T11" fmla="*/ 101 h 102"/>
                <a:gd name="T12" fmla="*/ 18 w 26"/>
                <a:gd name="T13" fmla="*/ 90 h 102"/>
                <a:gd name="T14" fmla="*/ 14 w 26"/>
                <a:gd name="T15" fmla="*/ 62 h 102"/>
                <a:gd name="T16" fmla="*/ 10 w 26"/>
                <a:gd name="T17" fmla="*/ 33 h 102"/>
                <a:gd name="T18" fmla="*/ 9 w 26"/>
                <a:gd name="T19" fmla="*/ 22 h 102"/>
                <a:gd name="T20" fmla="*/ 9 w 26"/>
                <a:gd name="T21" fmla="*/ 22 h 102"/>
                <a:gd name="T22" fmla="*/ 12 w 26"/>
                <a:gd name="T23" fmla="*/ 33 h 102"/>
                <a:gd name="T24" fmla="*/ 17 w 26"/>
                <a:gd name="T25" fmla="*/ 61 h 102"/>
                <a:gd name="T26" fmla="*/ 20 w 26"/>
                <a:gd name="T27" fmla="*/ 90 h 102"/>
                <a:gd name="T28" fmla="*/ 21 w 26"/>
                <a:gd name="T29" fmla="*/ 99 h 102"/>
                <a:gd name="T30" fmla="*/ 26 w 26"/>
                <a:gd name="T31" fmla="*/ 61 h 102"/>
                <a:gd name="T32" fmla="*/ 5 w 26"/>
                <a:gd name="T33" fmla="*/ 0 h 102"/>
                <a:gd name="T34" fmla="*/ 3 w 26"/>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02">
                  <a:moveTo>
                    <a:pt x="3" y="0"/>
                  </a:moveTo>
                  <a:cubicBezTo>
                    <a:pt x="2" y="0"/>
                    <a:pt x="1" y="0"/>
                    <a:pt x="1" y="1"/>
                  </a:cubicBezTo>
                  <a:cubicBezTo>
                    <a:pt x="1" y="4"/>
                    <a:pt x="0" y="9"/>
                    <a:pt x="0" y="15"/>
                  </a:cubicBezTo>
                  <a:cubicBezTo>
                    <a:pt x="0" y="16"/>
                    <a:pt x="0" y="16"/>
                    <a:pt x="0" y="17"/>
                  </a:cubicBezTo>
                  <a:cubicBezTo>
                    <a:pt x="0" y="34"/>
                    <a:pt x="4" y="61"/>
                    <a:pt x="20" y="102"/>
                  </a:cubicBezTo>
                  <a:cubicBezTo>
                    <a:pt x="20" y="102"/>
                    <a:pt x="20" y="102"/>
                    <a:pt x="20" y="101"/>
                  </a:cubicBezTo>
                  <a:cubicBezTo>
                    <a:pt x="20" y="100"/>
                    <a:pt x="19" y="96"/>
                    <a:pt x="18" y="90"/>
                  </a:cubicBezTo>
                  <a:cubicBezTo>
                    <a:pt x="17" y="82"/>
                    <a:pt x="16" y="72"/>
                    <a:pt x="14" y="62"/>
                  </a:cubicBezTo>
                  <a:cubicBezTo>
                    <a:pt x="13" y="51"/>
                    <a:pt x="11" y="42"/>
                    <a:pt x="10" y="33"/>
                  </a:cubicBezTo>
                  <a:cubicBezTo>
                    <a:pt x="9" y="26"/>
                    <a:pt x="8" y="22"/>
                    <a:pt x="9" y="22"/>
                  </a:cubicBezTo>
                  <a:cubicBezTo>
                    <a:pt x="9" y="22"/>
                    <a:pt x="9" y="22"/>
                    <a:pt x="9" y="22"/>
                  </a:cubicBezTo>
                  <a:cubicBezTo>
                    <a:pt x="9" y="22"/>
                    <a:pt x="10" y="26"/>
                    <a:pt x="12" y="33"/>
                  </a:cubicBezTo>
                  <a:cubicBezTo>
                    <a:pt x="13" y="40"/>
                    <a:pt x="15" y="50"/>
                    <a:pt x="17" y="61"/>
                  </a:cubicBezTo>
                  <a:cubicBezTo>
                    <a:pt x="18" y="72"/>
                    <a:pt x="20" y="83"/>
                    <a:pt x="20" y="90"/>
                  </a:cubicBezTo>
                  <a:cubicBezTo>
                    <a:pt x="21" y="94"/>
                    <a:pt x="21" y="97"/>
                    <a:pt x="21" y="99"/>
                  </a:cubicBezTo>
                  <a:cubicBezTo>
                    <a:pt x="22" y="94"/>
                    <a:pt x="26" y="78"/>
                    <a:pt x="26" y="61"/>
                  </a:cubicBezTo>
                  <a:cubicBezTo>
                    <a:pt x="26" y="41"/>
                    <a:pt x="21" y="18"/>
                    <a:pt x="5" y="0"/>
                  </a:cubicBezTo>
                  <a:cubicBezTo>
                    <a:pt x="5" y="0"/>
                    <a:pt x="4" y="0"/>
                    <a:pt x="3"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7">
              <a:extLst>
                <a:ext uri="{FF2B5EF4-FFF2-40B4-BE49-F238E27FC236}">
                  <a16:creationId xmlns:a16="http://schemas.microsoft.com/office/drawing/2014/main" id="{0CBC2839-608C-4719-9C1F-CA23FDEAE4F2}"/>
                </a:ext>
              </a:extLst>
            </p:cNvPr>
            <p:cNvSpPr>
              <a:spLocks/>
            </p:cNvSpPr>
            <p:nvPr/>
          </p:nvSpPr>
          <p:spPr bwMode="auto">
            <a:xfrm>
              <a:off x="907" y="4525"/>
              <a:ext cx="31" cy="187"/>
            </a:xfrm>
            <a:custGeom>
              <a:avLst/>
              <a:gdLst>
                <a:gd name="T0" fmla="*/ 1 w 13"/>
                <a:gd name="T1" fmla="*/ 0 h 79"/>
                <a:gd name="T2" fmla="*/ 1 w 13"/>
                <a:gd name="T3" fmla="*/ 0 h 79"/>
                <a:gd name="T4" fmla="*/ 2 w 13"/>
                <a:gd name="T5" fmla="*/ 11 h 79"/>
                <a:gd name="T6" fmla="*/ 6 w 13"/>
                <a:gd name="T7" fmla="*/ 40 h 79"/>
                <a:gd name="T8" fmla="*/ 10 w 13"/>
                <a:gd name="T9" fmla="*/ 68 h 79"/>
                <a:gd name="T10" fmla="*/ 12 w 13"/>
                <a:gd name="T11" fmla="*/ 79 h 79"/>
                <a:gd name="T12" fmla="*/ 13 w 13"/>
                <a:gd name="T13" fmla="*/ 77 h 79"/>
                <a:gd name="T14" fmla="*/ 12 w 13"/>
                <a:gd name="T15" fmla="*/ 68 h 79"/>
                <a:gd name="T16" fmla="*/ 9 w 13"/>
                <a:gd name="T17" fmla="*/ 39 h 79"/>
                <a:gd name="T18" fmla="*/ 4 w 13"/>
                <a:gd name="T19" fmla="*/ 11 h 79"/>
                <a:gd name="T20" fmla="*/ 1 w 13"/>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9">
                  <a:moveTo>
                    <a:pt x="1" y="0"/>
                  </a:moveTo>
                  <a:cubicBezTo>
                    <a:pt x="1" y="0"/>
                    <a:pt x="1" y="0"/>
                    <a:pt x="1" y="0"/>
                  </a:cubicBezTo>
                  <a:cubicBezTo>
                    <a:pt x="0" y="0"/>
                    <a:pt x="1" y="4"/>
                    <a:pt x="2" y="11"/>
                  </a:cubicBezTo>
                  <a:cubicBezTo>
                    <a:pt x="3" y="20"/>
                    <a:pt x="5" y="29"/>
                    <a:pt x="6" y="40"/>
                  </a:cubicBezTo>
                  <a:cubicBezTo>
                    <a:pt x="8" y="50"/>
                    <a:pt x="9" y="60"/>
                    <a:pt x="10" y="68"/>
                  </a:cubicBezTo>
                  <a:cubicBezTo>
                    <a:pt x="11" y="74"/>
                    <a:pt x="12" y="78"/>
                    <a:pt x="12" y="79"/>
                  </a:cubicBezTo>
                  <a:cubicBezTo>
                    <a:pt x="12" y="79"/>
                    <a:pt x="12" y="78"/>
                    <a:pt x="13" y="77"/>
                  </a:cubicBezTo>
                  <a:cubicBezTo>
                    <a:pt x="13" y="75"/>
                    <a:pt x="13" y="72"/>
                    <a:pt x="12" y="68"/>
                  </a:cubicBezTo>
                  <a:cubicBezTo>
                    <a:pt x="12" y="61"/>
                    <a:pt x="10" y="50"/>
                    <a:pt x="9" y="39"/>
                  </a:cubicBezTo>
                  <a:cubicBezTo>
                    <a:pt x="7" y="28"/>
                    <a:pt x="5" y="18"/>
                    <a:pt x="4" y="11"/>
                  </a:cubicBezTo>
                  <a:cubicBezTo>
                    <a:pt x="2" y="4"/>
                    <a:pt x="1" y="0"/>
                    <a:pt x="1" y="0"/>
                  </a:cubicBezTo>
                </a:path>
              </a:pathLst>
            </a:custGeom>
            <a:solidFill>
              <a:srgbClr val="1B2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8">
              <a:extLst>
                <a:ext uri="{FF2B5EF4-FFF2-40B4-BE49-F238E27FC236}">
                  <a16:creationId xmlns:a16="http://schemas.microsoft.com/office/drawing/2014/main" id="{842ED81C-BE96-4444-85CF-1FCCB02BB38A}"/>
                </a:ext>
              </a:extLst>
            </p:cNvPr>
            <p:cNvSpPr>
              <a:spLocks/>
            </p:cNvSpPr>
            <p:nvPr/>
          </p:nvSpPr>
          <p:spPr bwMode="auto">
            <a:xfrm>
              <a:off x="1202" y="3960"/>
              <a:ext cx="130" cy="220"/>
            </a:xfrm>
            <a:custGeom>
              <a:avLst/>
              <a:gdLst>
                <a:gd name="T0" fmla="*/ 0 w 55"/>
                <a:gd name="T1" fmla="*/ 93 h 93"/>
                <a:gd name="T2" fmla="*/ 50 w 55"/>
                <a:gd name="T3" fmla="*/ 3 h 93"/>
                <a:gd name="T4" fmla="*/ 46 w 55"/>
                <a:gd name="T5" fmla="*/ 1 h 93"/>
                <a:gd name="T6" fmla="*/ 0 w 55"/>
                <a:gd name="T7" fmla="*/ 93 h 93"/>
              </a:gdLst>
              <a:ahLst/>
              <a:cxnLst>
                <a:cxn ang="0">
                  <a:pos x="T0" y="T1"/>
                </a:cxn>
                <a:cxn ang="0">
                  <a:pos x="T2" y="T3"/>
                </a:cxn>
                <a:cxn ang="0">
                  <a:pos x="T4" y="T5"/>
                </a:cxn>
                <a:cxn ang="0">
                  <a:pos x="T6" y="T7"/>
                </a:cxn>
              </a:cxnLst>
              <a:rect l="0" t="0" r="r" b="b"/>
              <a:pathLst>
                <a:path w="55" h="93">
                  <a:moveTo>
                    <a:pt x="0" y="93"/>
                  </a:moveTo>
                  <a:cubicBezTo>
                    <a:pt x="0" y="93"/>
                    <a:pt x="55" y="54"/>
                    <a:pt x="50" y="3"/>
                  </a:cubicBezTo>
                  <a:cubicBezTo>
                    <a:pt x="50" y="1"/>
                    <a:pt x="48" y="0"/>
                    <a:pt x="46" y="1"/>
                  </a:cubicBezTo>
                  <a:cubicBezTo>
                    <a:pt x="38" y="8"/>
                    <a:pt x="17" y="33"/>
                    <a:pt x="0" y="93"/>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9">
              <a:extLst>
                <a:ext uri="{FF2B5EF4-FFF2-40B4-BE49-F238E27FC236}">
                  <a16:creationId xmlns:a16="http://schemas.microsoft.com/office/drawing/2014/main" id="{045C59AF-829F-4647-9AD8-FD9C7D634E7D}"/>
                </a:ext>
              </a:extLst>
            </p:cNvPr>
            <p:cNvSpPr>
              <a:spLocks/>
            </p:cNvSpPr>
            <p:nvPr/>
          </p:nvSpPr>
          <p:spPr bwMode="auto">
            <a:xfrm>
              <a:off x="1202" y="3962"/>
              <a:ext cx="118" cy="218"/>
            </a:xfrm>
            <a:custGeom>
              <a:avLst/>
              <a:gdLst>
                <a:gd name="T0" fmla="*/ 48 w 50"/>
                <a:gd name="T1" fmla="*/ 0 h 92"/>
                <a:gd name="T2" fmla="*/ 46 w 50"/>
                <a:gd name="T3" fmla="*/ 0 h 92"/>
                <a:gd name="T4" fmla="*/ 0 w 50"/>
                <a:gd name="T5" fmla="*/ 92 h 92"/>
                <a:gd name="T6" fmla="*/ 50 w 50"/>
                <a:gd name="T7" fmla="*/ 9 h 92"/>
                <a:gd name="T8" fmla="*/ 50 w 50"/>
                <a:gd name="T9" fmla="*/ 2 h 92"/>
                <a:gd name="T10" fmla="*/ 48 w 50"/>
                <a:gd name="T11" fmla="*/ 0 h 92"/>
              </a:gdLst>
              <a:ahLst/>
              <a:cxnLst>
                <a:cxn ang="0">
                  <a:pos x="T0" y="T1"/>
                </a:cxn>
                <a:cxn ang="0">
                  <a:pos x="T2" y="T3"/>
                </a:cxn>
                <a:cxn ang="0">
                  <a:pos x="T4" y="T5"/>
                </a:cxn>
                <a:cxn ang="0">
                  <a:pos x="T6" y="T7"/>
                </a:cxn>
                <a:cxn ang="0">
                  <a:pos x="T8" y="T9"/>
                </a:cxn>
                <a:cxn ang="0">
                  <a:pos x="T10" y="T11"/>
                </a:cxn>
              </a:cxnLst>
              <a:rect l="0" t="0" r="r" b="b"/>
              <a:pathLst>
                <a:path w="50" h="92">
                  <a:moveTo>
                    <a:pt x="48" y="0"/>
                  </a:moveTo>
                  <a:cubicBezTo>
                    <a:pt x="47" y="0"/>
                    <a:pt x="47" y="0"/>
                    <a:pt x="46" y="0"/>
                  </a:cubicBezTo>
                  <a:cubicBezTo>
                    <a:pt x="38" y="7"/>
                    <a:pt x="17" y="32"/>
                    <a:pt x="0" y="92"/>
                  </a:cubicBezTo>
                  <a:cubicBezTo>
                    <a:pt x="0" y="92"/>
                    <a:pt x="50" y="57"/>
                    <a:pt x="50" y="9"/>
                  </a:cubicBezTo>
                  <a:cubicBezTo>
                    <a:pt x="50" y="7"/>
                    <a:pt x="50" y="4"/>
                    <a:pt x="50" y="2"/>
                  </a:cubicBezTo>
                  <a:cubicBezTo>
                    <a:pt x="50" y="1"/>
                    <a:pt x="49" y="0"/>
                    <a:pt x="48"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70">
              <a:extLst>
                <a:ext uri="{FF2B5EF4-FFF2-40B4-BE49-F238E27FC236}">
                  <a16:creationId xmlns:a16="http://schemas.microsoft.com/office/drawing/2014/main" id="{65FB03A9-98FC-4F94-A706-6D06E855FE27}"/>
                </a:ext>
              </a:extLst>
            </p:cNvPr>
            <p:cNvSpPr>
              <a:spLocks/>
            </p:cNvSpPr>
            <p:nvPr/>
          </p:nvSpPr>
          <p:spPr bwMode="auto">
            <a:xfrm>
              <a:off x="1204" y="4012"/>
              <a:ext cx="93" cy="168"/>
            </a:xfrm>
            <a:custGeom>
              <a:avLst/>
              <a:gdLst>
                <a:gd name="T0" fmla="*/ 39 w 39"/>
                <a:gd name="T1" fmla="*/ 0 h 71"/>
                <a:gd name="T2" fmla="*/ 34 w 39"/>
                <a:gd name="T3" fmla="*/ 11 h 71"/>
                <a:gd name="T4" fmla="*/ 21 w 39"/>
                <a:gd name="T5" fmla="*/ 37 h 71"/>
                <a:gd name="T6" fmla="*/ 7 w 39"/>
                <a:gd name="T7" fmla="*/ 61 h 71"/>
                <a:gd name="T8" fmla="*/ 0 w 39"/>
                <a:gd name="T9" fmla="*/ 71 h 71"/>
                <a:gd name="T10" fmla="*/ 5 w 39"/>
                <a:gd name="T11" fmla="*/ 60 h 71"/>
                <a:gd name="T12" fmla="*/ 19 w 39"/>
                <a:gd name="T13" fmla="*/ 35 h 71"/>
                <a:gd name="T14" fmla="*/ 33 w 39"/>
                <a:gd name="T15" fmla="*/ 10 h 71"/>
                <a:gd name="T16" fmla="*/ 39 w 39"/>
                <a:gd name="T1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1">
                  <a:moveTo>
                    <a:pt x="39" y="0"/>
                  </a:moveTo>
                  <a:cubicBezTo>
                    <a:pt x="39" y="0"/>
                    <a:pt x="38" y="4"/>
                    <a:pt x="34" y="11"/>
                  </a:cubicBezTo>
                  <a:cubicBezTo>
                    <a:pt x="31" y="18"/>
                    <a:pt x="27" y="27"/>
                    <a:pt x="21" y="37"/>
                  </a:cubicBezTo>
                  <a:cubicBezTo>
                    <a:pt x="16" y="46"/>
                    <a:pt x="11" y="55"/>
                    <a:pt x="7" y="61"/>
                  </a:cubicBezTo>
                  <a:cubicBezTo>
                    <a:pt x="3" y="68"/>
                    <a:pt x="0" y="71"/>
                    <a:pt x="0" y="71"/>
                  </a:cubicBezTo>
                  <a:cubicBezTo>
                    <a:pt x="0" y="71"/>
                    <a:pt x="2" y="67"/>
                    <a:pt x="5" y="60"/>
                  </a:cubicBezTo>
                  <a:cubicBezTo>
                    <a:pt x="9" y="53"/>
                    <a:pt x="14" y="45"/>
                    <a:pt x="19" y="35"/>
                  </a:cubicBezTo>
                  <a:cubicBezTo>
                    <a:pt x="24" y="26"/>
                    <a:pt x="29" y="17"/>
                    <a:pt x="33" y="10"/>
                  </a:cubicBezTo>
                  <a:cubicBezTo>
                    <a:pt x="36" y="4"/>
                    <a:pt x="39" y="0"/>
                    <a:pt x="39"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71">
              <a:extLst>
                <a:ext uri="{FF2B5EF4-FFF2-40B4-BE49-F238E27FC236}">
                  <a16:creationId xmlns:a16="http://schemas.microsoft.com/office/drawing/2014/main" id="{98FF2177-17C9-4BF0-BC63-444AF895C510}"/>
                </a:ext>
              </a:extLst>
            </p:cNvPr>
            <p:cNvSpPr>
              <a:spLocks/>
            </p:cNvSpPr>
            <p:nvPr/>
          </p:nvSpPr>
          <p:spPr bwMode="auto">
            <a:xfrm>
              <a:off x="988" y="4415"/>
              <a:ext cx="202" cy="150"/>
            </a:xfrm>
            <a:custGeom>
              <a:avLst/>
              <a:gdLst>
                <a:gd name="T0" fmla="*/ 0 w 85"/>
                <a:gd name="T1" fmla="*/ 63 h 63"/>
                <a:gd name="T2" fmla="*/ 84 w 85"/>
                <a:gd name="T3" fmla="*/ 3 h 63"/>
                <a:gd name="T4" fmla="*/ 81 w 85"/>
                <a:gd name="T5" fmla="*/ 1 h 63"/>
                <a:gd name="T6" fmla="*/ 0 w 85"/>
                <a:gd name="T7" fmla="*/ 63 h 63"/>
              </a:gdLst>
              <a:ahLst/>
              <a:cxnLst>
                <a:cxn ang="0">
                  <a:pos x="T0" y="T1"/>
                </a:cxn>
                <a:cxn ang="0">
                  <a:pos x="T2" y="T3"/>
                </a:cxn>
                <a:cxn ang="0">
                  <a:pos x="T4" y="T5"/>
                </a:cxn>
                <a:cxn ang="0">
                  <a:pos x="T6" y="T7"/>
                </a:cxn>
              </a:cxnLst>
              <a:rect l="0" t="0" r="r" b="b"/>
              <a:pathLst>
                <a:path w="85" h="63">
                  <a:moveTo>
                    <a:pt x="0" y="63"/>
                  </a:moveTo>
                  <a:cubicBezTo>
                    <a:pt x="0" y="63"/>
                    <a:pt x="66" y="52"/>
                    <a:pt x="84" y="3"/>
                  </a:cubicBezTo>
                  <a:cubicBezTo>
                    <a:pt x="85" y="2"/>
                    <a:pt x="83" y="0"/>
                    <a:pt x="81" y="1"/>
                  </a:cubicBezTo>
                  <a:cubicBezTo>
                    <a:pt x="71" y="4"/>
                    <a:pt x="41" y="16"/>
                    <a:pt x="0" y="63"/>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72">
              <a:extLst>
                <a:ext uri="{FF2B5EF4-FFF2-40B4-BE49-F238E27FC236}">
                  <a16:creationId xmlns:a16="http://schemas.microsoft.com/office/drawing/2014/main" id="{63F79325-847D-4705-BDB3-0C84E189224A}"/>
                </a:ext>
              </a:extLst>
            </p:cNvPr>
            <p:cNvSpPr>
              <a:spLocks/>
            </p:cNvSpPr>
            <p:nvPr/>
          </p:nvSpPr>
          <p:spPr bwMode="auto">
            <a:xfrm>
              <a:off x="988" y="4415"/>
              <a:ext cx="199" cy="150"/>
            </a:xfrm>
            <a:custGeom>
              <a:avLst/>
              <a:gdLst>
                <a:gd name="T0" fmla="*/ 82 w 84"/>
                <a:gd name="T1" fmla="*/ 0 h 63"/>
                <a:gd name="T2" fmla="*/ 81 w 84"/>
                <a:gd name="T3" fmla="*/ 1 h 63"/>
                <a:gd name="T4" fmla="*/ 8 w 84"/>
                <a:gd name="T5" fmla="*/ 54 h 63"/>
                <a:gd name="T6" fmla="*/ 1 w 84"/>
                <a:gd name="T7" fmla="*/ 62 h 63"/>
                <a:gd name="T8" fmla="*/ 0 w 84"/>
                <a:gd name="T9" fmla="*/ 63 h 63"/>
                <a:gd name="T10" fmla="*/ 84 w 84"/>
                <a:gd name="T11" fmla="*/ 3 h 63"/>
                <a:gd name="T12" fmla="*/ 84 w 84"/>
                <a:gd name="T13" fmla="*/ 3 h 63"/>
                <a:gd name="T14" fmla="*/ 82 w 84"/>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63">
                  <a:moveTo>
                    <a:pt x="82" y="0"/>
                  </a:moveTo>
                  <a:cubicBezTo>
                    <a:pt x="82" y="0"/>
                    <a:pt x="82" y="0"/>
                    <a:pt x="81" y="1"/>
                  </a:cubicBezTo>
                  <a:cubicBezTo>
                    <a:pt x="72" y="3"/>
                    <a:pt x="45" y="14"/>
                    <a:pt x="8" y="54"/>
                  </a:cubicBezTo>
                  <a:cubicBezTo>
                    <a:pt x="6" y="56"/>
                    <a:pt x="3" y="59"/>
                    <a:pt x="1" y="62"/>
                  </a:cubicBezTo>
                  <a:cubicBezTo>
                    <a:pt x="1" y="62"/>
                    <a:pt x="0" y="62"/>
                    <a:pt x="0" y="63"/>
                  </a:cubicBezTo>
                  <a:cubicBezTo>
                    <a:pt x="0" y="63"/>
                    <a:pt x="66" y="52"/>
                    <a:pt x="84" y="3"/>
                  </a:cubicBezTo>
                  <a:cubicBezTo>
                    <a:pt x="84" y="3"/>
                    <a:pt x="84" y="3"/>
                    <a:pt x="84" y="3"/>
                  </a:cubicBezTo>
                  <a:cubicBezTo>
                    <a:pt x="84" y="1"/>
                    <a:pt x="83" y="0"/>
                    <a:pt x="82"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73">
              <a:extLst>
                <a:ext uri="{FF2B5EF4-FFF2-40B4-BE49-F238E27FC236}">
                  <a16:creationId xmlns:a16="http://schemas.microsoft.com/office/drawing/2014/main" id="{8DC98153-BF10-47AE-B45D-35E24EF9C076}"/>
                </a:ext>
              </a:extLst>
            </p:cNvPr>
            <p:cNvSpPr>
              <a:spLocks/>
            </p:cNvSpPr>
            <p:nvPr/>
          </p:nvSpPr>
          <p:spPr bwMode="auto">
            <a:xfrm>
              <a:off x="988" y="4453"/>
              <a:ext cx="159" cy="112"/>
            </a:xfrm>
            <a:custGeom>
              <a:avLst/>
              <a:gdLst>
                <a:gd name="T0" fmla="*/ 67 w 67"/>
                <a:gd name="T1" fmla="*/ 0 h 47"/>
                <a:gd name="T2" fmla="*/ 58 w 67"/>
                <a:gd name="T3" fmla="*/ 8 h 47"/>
                <a:gd name="T4" fmla="*/ 35 w 67"/>
                <a:gd name="T5" fmla="*/ 25 h 47"/>
                <a:gd name="T6" fmla="*/ 11 w 67"/>
                <a:gd name="T7" fmla="*/ 41 h 47"/>
                <a:gd name="T8" fmla="*/ 1 w 67"/>
                <a:gd name="T9" fmla="*/ 47 h 47"/>
                <a:gd name="T10" fmla="*/ 10 w 67"/>
                <a:gd name="T11" fmla="*/ 40 h 47"/>
                <a:gd name="T12" fmla="*/ 33 w 67"/>
                <a:gd name="T13" fmla="*/ 23 h 47"/>
                <a:gd name="T14" fmla="*/ 57 w 67"/>
                <a:gd name="T15" fmla="*/ 7 h 47"/>
                <a:gd name="T16" fmla="*/ 67 w 67"/>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7">
                  <a:moveTo>
                    <a:pt x="67" y="0"/>
                  </a:moveTo>
                  <a:cubicBezTo>
                    <a:pt x="67" y="1"/>
                    <a:pt x="64" y="4"/>
                    <a:pt x="58" y="8"/>
                  </a:cubicBezTo>
                  <a:cubicBezTo>
                    <a:pt x="52" y="13"/>
                    <a:pt x="44" y="19"/>
                    <a:pt x="35" y="25"/>
                  </a:cubicBezTo>
                  <a:cubicBezTo>
                    <a:pt x="26" y="32"/>
                    <a:pt x="17" y="38"/>
                    <a:pt x="11" y="41"/>
                  </a:cubicBezTo>
                  <a:cubicBezTo>
                    <a:pt x="5" y="45"/>
                    <a:pt x="1" y="47"/>
                    <a:pt x="1" y="47"/>
                  </a:cubicBezTo>
                  <a:cubicBezTo>
                    <a:pt x="0" y="47"/>
                    <a:pt x="4" y="44"/>
                    <a:pt x="10" y="40"/>
                  </a:cubicBezTo>
                  <a:cubicBezTo>
                    <a:pt x="17" y="35"/>
                    <a:pt x="25" y="30"/>
                    <a:pt x="33" y="23"/>
                  </a:cubicBezTo>
                  <a:cubicBezTo>
                    <a:pt x="42" y="17"/>
                    <a:pt x="50" y="12"/>
                    <a:pt x="57" y="7"/>
                  </a:cubicBezTo>
                  <a:cubicBezTo>
                    <a:pt x="63" y="3"/>
                    <a:pt x="67" y="0"/>
                    <a:pt x="67"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74">
              <a:extLst>
                <a:ext uri="{FF2B5EF4-FFF2-40B4-BE49-F238E27FC236}">
                  <a16:creationId xmlns:a16="http://schemas.microsoft.com/office/drawing/2014/main" id="{460CC0E6-5177-46BB-9F8F-9BD636C8593E}"/>
                </a:ext>
              </a:extLst>
            </p:cNvPr>
            <p:cNvSpPr>
              <a:spLocks/>
            </p:cNvSpPr>
            <p:nvPr/>
          </p:nvSpPr>
          <p:spPr bwMode="auto">
            <a:xfrm>
              <a:off x="793" y="4855"/>
              <a:ext cx="285" cy="308"/>
            </a:xfrm>
            <a:custGeom>
              <a:avLst/>
              <a:gdLst>
                <a:gd name="T0" fmla="*/ 46 w 285"/>
                <a:gd name="T1" fmla="*/ 0 h 308"/>
                <a:gd name="T2" fmla="*/ 0 w 285"/>
                <a:gd name="T3" fmla="*/ 308 h 308"/>
                <a:gd name="T4" fmla="*/ 285 w 285"/>
                <a:gd name="T5" fmla="*/ 308 h 308"/>
                <a:gd name="T6" fmla="*/ 247 w 285"/>
                <a:gd name="T7" fmla="*/ 0 h 308"/>
                <a:gd name="T8" fmla="*/ 46 w 285"/>
                <a:gd name="T9" fmla="*/ 0 h 308"/>
              </a:gdLst>
              <a:ahLst/>
              <a:cxnLst>
                <a:cxn ang="0">
                  <a:pos x="T0" y="T1"/>
                </a:cxn>
                <a:cxn ang="0">
                  <a:pos x="T2" y="T3"/>
                </a:cxn>
                <a:cxn ang="0">
                  <a:pos x="T4" y="T5"/>
                </a:cxn>
                <a:cxn ang="0">
                  <a:pos x="T6" y="T7"/>
                </a:cxn>
                <a:cxn ang="0">
                  <a:pos x="T8" y="T9"/>
                </a:cxn>
              </a:cxnLst>
              <a:rect l="0" t="0" r="r" b="b"/>
              <a:pathLst>
                <a:path w="285" h="308">
                  <a:moveTo>
                    <a:pt x="46" y="0"/>
                  </a:moveTo>
                  <a:lnTo>
                    <a:pt x="0" y="308"/>
                  </a:lnTo>
                  <a:lnTo>
                    <a:pt x="285" y="308"/>
                  </a:lnTo>
                  <a:lnTo>
                    <a:pt x="247" y="0"/>
                  </a:lnTo>
                  <a:lnTo>
                    <a:pt x="46" y="0"/>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Oval 175">
              <a:extLst>
                <a:ext uri="{FF2B5EF4-FFF2-40B4-BE49-F238E27FC236}">
                  <a16:creationId xmlns:a16="http://schemas.microsoft.com/office/drawing/2014/main" id="{AC63B9F6-12E8-4253-BA30-025BD30D5EC4}"/>
                </a:ext>
              </a:extLst>
            </p:cNvPr>
            <p:cNvSpPr>
              <a:spLocks noChangeArrowheads="1"/>
            </p:cNvSpPr>
            <p:nvPr/>
          </p:nvSpPr>
          <p:spPr bwMode="auto">
            <a:xfrm>
              <a:off x="822" y="4947"/>
              <a:ext cx="230" cy="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Oval 176">
              <a:extLst>
                <a:ext uri="{FF2B5EF4-FFF2-40B4-BE49-F238E27FC236}">
                  <a16:creationId xmlns:a16="http://schemas.microsoft.com/office/drawing/2014/main" id="{AC8CBFF2-DDF4-4B0C-9AAD-37C5096960B2}"/>
                </a:ext>
              </a:extLst>
            </p:cNvPr>
            <p:cNvSpPr>
              <a:spLocks noChangeArrowheads="1"/>
            </p:cNvSpPr>
            <p:nvPr/>
          </p:nvSpPr>
          <p:spPr bwMode="auto">
            <a:xfrm>
              <a:off x="820" y="4971"/>
              <a:ext cx="239" cy="7"/>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7">
              <a:extLst>
                <a:ext uri="{FF2B5EF4-FFF2-40B4-BE49-F238E27FC236}">
                  <a16:creationId xmlns:a16="http://schemas.microsoft.com/office/drawing/2014/main" id="{D44F9D66-3740-4706-B4AB-0CDF5DEA4BEE}"/>
                </a:ext>
              </a:extLst>
            </p:cNvPr>
            <p:cNvSpPr>
              <a:spLocks/>
            </p:cNvSpPr>
            <p:nvPr/>
          </p:nvSpPr>
          <p:spPr bwMode="auto">
            <a:xfrm>
              <a:off x="6085" y="4748"/>
              <a:ext cx="107" cy="221"/>
            </a:xfrm>
            <a:custGeom>
              <a:avLst/>
              <a:gdLst>
                <a:gd name="T0" fmla="*/ 28 w 45"/>
                <a:gd name="T1" fmla="*/ 1 h 93"/>
                <a:gd name="T2" fmla="*/ 8 w 45"/>
                <a:gd name="T3" fmla="*/ 17 h 93"/>
                <a:gd name="T4" fmla="*/ 1 w 45"/>
                <a:gd name="T5" fmla="*/ 42 h 93"/>
                <a:gd name="T6" fmla="*/ 15 w 45"/>
                <a:gd name="T7" fmla="*/ 93 h 93"/>
                <a:gd name="T8" fmla="*/ 41 w 45"/>
                <a:gd name="T9" fmla="*/ 51 h 93"/>
                <a:gd name="T10" fmla="*/ 28 w 45"/>
                <a:gd name="T11" fmla="*/ 1 h 93"/>
              </a:gdLst>
              <a:ahLst/>
              <a:cxnLst>
                <a:cxn ang="0">
                  <a:pos x="T0" y="T1"/>
                </a:cxn>
                <a:cxn ang="0">
                  <a:pos x="T2" y="T3"/>
                </a:cxn>
                <a:cxn ang="0">
                  <a:pos x="T4" y="T5"/>
                </a:cxn>
                <a:cxn ang="0">
                  <a:pos x="T6" y="T7"/>
                </a:cxn>
                <a:cxn ang="0">
                  <a:pos x="T8" y="T9"/>
                </a:cxn>
                <a:cxn ang="0">
                  <a:pos x="T10" y="T11"/>
                </a:cxn>
              </a:cxnLst>
              <a:rect l="0" t="0" r="r" b="b"/>
              <a:pathLst>
                <a:path w="45" h="93">
                  <a:moveTo>
                    <a:pt x="28" y="1"/>
                  </a:moveTo>
                  <a:cubicBezTo>
                    <a:pt x="19" y="3"/>
                    <a:pt x="12" y="9"/>
                    <a:pt x="8" y="17"/>
                  </a:cubicBezTo>
                  <a:cubicBezTo>
                    <a:pt x="3" y="24"/>
                    <a:pt x="1" y="33"/>
                    <a:pt x="1" y="42"/>
                  </a:cubicBezTo>
                  <a:cubicBezTo>
                    <a:pt x="0" y="59"/>
                    <a:pt x="7" y="78"/>
                    <a:pt x="15" y="93"/>
                  </a:cubicBezTo>
                  <a:cubicBezTo>
                    <a:pt x="31" y="83"/>
                    <a:pt x="38" y="62"/>
                    <a:pt x="41" y="51"/>
                  </a:cubicBezTo>
                  <a:cubicBezTo>
                    <a:pt x="45" y="34"/>
                    <a:pt x="43" y="0"/>
                    <a:pt x="28" y="1"/>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8">
              <a:extLst>
                <a:ext uri="{FF2B5EF4-FFF2-40B4-BE49-F238E27FC236}">
                  <a16:creationId xmlns:a16="http://schemas.microsoft.com/office/drawing/2014/main" id="{E5780BD9-186F-42CE-9C63-071FD39DD47B}"/>
                </a:ext>
              </a:extLst>
            </p:cNvPr>
            <p:cNvSpPr>
              <a:spLocks/>
            </p:cNvSpPr>
            <p:nvPr/>
          </p:nvSpPr>
          <p:spPr bwMode="auto">
            <a:xfrm>
              <a:off x="5959" y="4928"/>
              <a:ext cx="119" cy="105"/>
            </a:xfrm>
            <a:custGeom>
              <a:avLst/>
              <a:gdLst>
                <a:gd name="T0" fmla="*/ 46 w 50"/>
                <a:gd name="T1" fmla="*/ 42 h 44"/>
                <a:gd name="T2" fmla="*/ 42 w 50"/>
                <a:gd name="T3" fmla="*/ 14 h 44"/>
                <a:gd name="T4" fmla="*/ 16 w 50"/>
                <a:gd name="T5" fmla="*/ 1 h 44"/>
                <a:gd name="T6" fmla="*/ 3 w 50"/>
                <a:gd name="T7" fmla="*/ 4 h 44"/>
                <a:gd name="T8" fmla="*/ 1 w 50"/>
                <a:gd name="T9" fmla="*/ 16 h 44"/>
                <a:gd name="T10" fmla="*/ 9 w 50"/>
                <a:gd name="T11" fmla="*/ 26 h 44"/>
                <a:gd name="T12" fmla="*/ 46 w 50"/>
                <a:gd name="T13" fmla="*/ 42 h 44"/>
              </a:gdLst>
              <a:ahLst/>
              <a:cxnLst>
                <a:cxn ang="0">
                  <a:pos x="T0" y="T1"/>
                </a:cxn>
                <a:cxn ang="0">
                  <a:pos x="T2" y="T3"/>
                </a:cxn>
                <a:cxn ang="0">
                  <a:pos x="T4" y="T5"/>
                </a:cxn>
                <a:cxn ang="0">
                  <a:pos x="T6" y="T7"/>
                </a:cxn>
                <a:cxn ang="0">
                  <a:pos x="T8" y="T9"/>
                </a:cxn>
                <a:cxn ang="0">
                  <a:pos x="T10" y="T11"/>
                </a:cxn>
                <a:cxn ang="0">
                  <a:pos x="T12" y="T13"/>
                </a:cxn>
              </a:cxnLst>
              <a:rect l="0" t="0" r="r" b="b"/>
              <a:pathLst>
                <a:path w="50" h="44">
                  <a:moveTo>
                    <a:pt x="46" y="42"/>
                  </a:moveTo>
                  <a:cubicBezTo>
                    <a:pt x="50" y="33"/>
                    <a:pt x="48" y="22"/>
                    <a:pt x="42" y="14"/>
                  </a:cubicBezTo>
                  <a:cubicBezTo>
                    <a:pt x="36" y="6"/>
                    <a:pt x="26" y="2"/>
                    <a:pt x="16" y="1"/>
                  </a:cubicBezTo>
                  <a:cubicBezTo>
                    <a:pt x="12" y="0"/>
                    <a:pt x="7" y="1"/>
                    <a:pt x="3" y="4"/>
                  </a:cubicBezTo>
                  <a:cubicBezTo>
                    <a:pt x="0" y="7"/>
                    <a:pt x="0" y="12"/>
                    <a:pt x="1" y="16"/>
                  </a:cubicBezTo>
                  <a:cubicBezTo>
                    <a:pt x="2" y="20"/>
                    <a:pt x="5" y="24"/>
                    <a:pt x="9" y="26"/>
                  </a:cubicBezTo>
                  <a:cubicBezTo>
                    <a:pt x="19" y="36"/>
                    <a:pt x="32" y="44"/>
                    <a:pt x="46" y="42"/>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79">
              <a:extLst>
                <a:ext uri="{FF2B5EF4-FFF2-40B4-BE49-F238E27FC236}">
                  <a16:creationId xmlns:a16="http://schemas.microsoft.com/office/drawing/2014/main" id="{4BD88B83-9365-469B-BD82-4FCC12AF862F}"/>
                </a:ext>
              </a:extLst>
            </p:cNvPr>
            <p:cNvSpPr>
              <a:spLocks/>
            </p:cNvSpPr>
            <p:nvPr/>
          </p:nvSpPr>
          <p:spPr bwMode="auto">
            <a:xfrm>
              <a:off x="6012" y="4973"/>
              <a:ext cx="80" cy="183"/>
            </a:xfrm>
            <a:custGeom>
              <a:avLst/>
              <a:gdLst>
                <a:gd name="T0" fmla="*/ 34 w 34"/>
                <a:gd name="T1" fmla="*/ 77 h 77"/>
                <a:gd name="T2" fmla="*/ 34 w 34"/>
                <a:gd name="T3" fmla="*/ 74 h 77"/>
                <a:gd name="T4" fmla="*/ 34 w 34"/>
                <a:gd name="T5" fmla="*/ 64 h 77"/>
                <a:gd name="T6" fmla="*/ 29 w 34"/>
                <a:gd name="T7" fmla="*/ 33 h 77"/>
                <a:gd name="T8" fmla="*/ 12 w 34"/>
                <a:gd name="T9" fmla="*/ 7 h 77"/>
                <a:gd name="T10" fmla="*/ 4 w 34"/>
                <a:gd name="T11" fmla="*/ 1 h 77"/>
                <a:gd name="T12" fmla="*/ 1 w 34"/>
                <a:gd name="T13" fmla="*/ 0 h 77"/>
                <a:gd name="T14" fmla="*/ 0 w 34"/>
                <a:gd name="T15" fmla="*/ 0 h 77"/>
                <a:gd name="T16" fmla="*/ 11 w 34"/>
                <a:gd name="T17" fmla="*/ 7 h 77"/>
                <a:gd name="T18" fmla="*/ 28 w 34"/>
                <a:gd name="T19" fmla="*/ 33 h 77"/>
                <a:gd name="T20" fmla="*/ 33 w 34"/>
                <a:gd name="T21" fmla="*/ 64 h 77"/>
                <a:gd name="T22" fmla="*/ 33 w 34"/>
                <a:gd name="T23" fmla="*/ 74 h 77"/>
                <a:gd name="T24" fmla="*/ 34 w 34"/>
                <a:gd name="T2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77">
                  <a:moveTo>
                    <a:pt x="34" y="77"/>
                  </a:moveTo>
                  <a:cubicBezTo>
                    <a:pt x="34" y="77"/>
                    <a:pt x="34" y="76"/>
                    <a:pt x="34" y="74"/>
                  </a:cubicBezTo>
                  <a:cubicBezTo>
                    <a:pt x="34" y="71"/>
                    <a:pt x="34" y="68"/>
                    <a:pt x="34" y="64"/>
                  </a:cubicBezTo>
                  <a:cubicBezTo>
                    <a:pt x="33" y="56"/>
                    <a:pt x="33" y="45"/>
                    <a:pt x="29" y="33"/>
                  </a:cubicBezTo>
                  <a:cubicBezTo>
                    <a:pt x="25" y="21"/>
                    <a:pt x="18" y="12"/>
                    <a:pt x="12" y="7"/>
                  </a:cubicBezTo>
                  <a:cubicBezTo>
                    <a:pt x="9" y="4"/>
                    <a:pt x="6" y="2"/>
                    <a:pt x="4" y="1"/>
                  </a:cubicBezTo>
                  <a:cubicBezTo>
                    <a:pt x="3" y="1"/>
                    <a:pt x="2" y="0"/>
                    <a:pt x="1" y="0"/>
                  </a:cubicBezTo>
                  <a:cubicBezTo>
                    <a:pt x="1" y="0"/>
                    <a:pt x="0" y="0"/>
                    <a:pt x="0" y="0"/>
                  </a:cubicBezTo>
                  <a:cubicBezTo>
                    <a:pt x="0" y="0"/>
                    <a:pt x="5" y="2"/>
                    <a:pt x="11" y="7"/>
                  </a:cubicBezTo>
                  <a:cubicBezTo>
                    <a:pt x="17" y="12"/>
                    <a:pt x="24" y="22"/>
                    <a:pt x="28" y="33"/>
                  </a:cubicBezTo>
                  <a:cubicBezTo>
                    <a:pt x="32" y="45"/>
                    <a:pt x="32" y="56"/>
                    <a:pt x="33" y="64"/>
                  </a:cubicBezTo>
                  <a:cubicBezTo>
                    <a:pt x="33" y="68"/>
                    <a:pt x="33" y="72"/>
                    <a:pt x="33" y="74"/>
                  </a:cubicBezTo>
                  <a:cubicBezTo>
                    <a:pt x="33" y="76"/>
                    <a:pt x="34" y="77"/>
                    <a:pt x="34" y="77"/>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80">
              <a:extLst>
                <a:ext uri="{FF2B5EF4-FFF2-40B4-BE49-F238E27FC236}">
                  <a16:creationId xmlns:a16="http://schemas.microsoft.com/office/drawing/2014/main" id="{8CAA630B-B3ED-4771-AF09-2A9E45355B2E}"/>
                </a:ext>
              </a:extLst>
            </p:cNvPr>
            <p:cNvSpPr>
              <a:spLocks/>
            </p:cNvSpPr>
            <p:nvPr/>
          </p:nvSpPr>
          <p:spPr bwMode="auto">
            <a:xfrm>
              <a:off x="6090" y="4810"/>
              <a:ext cx="59" cy="353"/>
            </a:xfrm>
            <a:custGeom>
              <a:avLst/>
              <a:gdLst>
                <a:gd name="T0" fmla="*/ 25 w 25"/>
                <a:gd name="T1" fmla="*/ 0 h 149"/>
                <a:gd name="T2" fmla="*/ 25 w 25"/>
                <a:gd name="T3" fmla="*/ 2 h 149"/>
                <a:gd name="T4" fmla="*/ 24 w 25"/>
                <a:gd name="T5" fmla="*/ 6 h 149"/>
                <a:gd name="T6" fmla="*/ 20 w 25"/>
                <a:gd name="T7" fmla="*/ 22 h 149"/>
                <a:gd name="T8" fmla="*/ 11 w 25"/>
                <a:gd name="T9" fmla="*/ 74 h 149"/>
                <a:gd name="T10" fmla="*/ 3 w 25"/>
                <a:gd name="T11" fmla="*/ 127 h 149"/>
                <a:gd name="T12" fmla="*/ 1 w 25"/>
                <a:gd name="T13" fmla="*/ 143 h 149"/>
                <a:gd name="T14" fmla="*/ 0 w 25"/>
                <a:gd name="T15" fmla="*/ 148 h 149"/>
                <a:gd name="T16" fmla="*/ 0 w 25"/>
                <a:gd name="T17" fmla="*/ 149 h 149"/>
                <a:gd name="T18" fmla="*/ 1 w 25"/>
                <a:gd name="T19" fmla="*/ 148 h 149"/>
                <a:gd name="T20" fmla="*/ 1 w 25"/>
                <a:gd name="T21" fmla="*/ 143 h 149"/>
                <a:gd name="T22" fmla="*/ 4 w 25"/>
                <a:gd name="T23" fmla="*/ 127 h 149"/>
                <a:gd name="T24" fmla="*/ 12 w 25"/>
                <a:gd name="T25" fmla="*/ 75 h 149"/>
                <a:gd name="T26" fmla="*/ 21 w 25"/>
                <a:gd name="T27" fmla="*/ 22 h 149"/>
                <a:gd name="T28" fmla="*/ 24 w 25"/>
                <a:gd name="T29" fmla="*/ 6 h 149"/>
                <a:gd name="T30" fmla="*/ 25 w 25"/>
                <a:gd name="T31" fmla="*/ 2 h 149"/>
                <a:gd name="T32" fmla="*/ 25 w 25"/>
                <a:gd name="T3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49">
                  <a:moveTo>
                    <a:pt x="25" y="0"/>
                  </a:moveTo>
                  <a:cubicBezTo>
                    <a:pt x="25" y="0"/>
                    <a:pt x="25" y="1"/>
                    <a:pt x="25" y="2"/>
                  </a:cubicBezTo>
                  <a:cubicBezTo>
                    <a:pt x="24" y="3"/>
                    <a:pt x="24" y="4"/>
                    <a:pt x="24" y="6"/>
                  </a:cubicBezTo>
                  <a:cubicBezTo>
                    <a:pt x="23" y="10"/>
                    <a:pt x="22" y="15"/>
                    <a:pt x="20" y="22"/>
                  </a:cubicBezTo>
                  <a:cubicBezTo>
                    <a:pt x="18" y="35"/>
                    <a:pt x="14" y="54"/>
                    <a:pt x="11" y="74"/>
                  </a:cubicBezTo>
                  <a:cubicBezTo>
                    <a:pt x="7" y="95"/>
                    <a:pt x="5" y="114"/>
                    <a:pt x="3" y="127"/>
                  </a:cubicBezTo>
                  <a:cubicBezTo>
                    <a:pt x="2" y="134"/>
                    <a:pt x="1" y="139"/>
                    <a:pt x="1" y="143"/>
                  </a:cubicBezTo>
                  <a:cubicBezTo>
                    <a:pt x="1" y="145"/>
                    <a:pt x="1" y="146"/>
                    <a:pt x="0" y="148"/>
                  </a:cubicBezTo>
                  <a:cubicBezTo>
                    <a:pt x="0" y="149"/>
                    <a:pt x="0" y="149"/>
                    <a:pt x="0" y="149"/>
                  </a:cubicBezTo>
                  <a:cubicBezTo>
                    <a:pt x="0" y="149"/>
                    <a:pt x="1" y="149"/>
                    <a:pt x="1" y="148"/>
                  </a:cubicBezTo>
                  <a:cubicBezTo>
                    <a:pt x="1" y="146"/>
                    <a:pt x="1" y="145"/>
                    <a:pt x="1" y="143"/>
                  </a:cubicBezTo>
                  <a:cubicBezTo>
                    <a:pt x="2" y="139"/>
                    <a:pt x="3" y="134"/>
                    <a:pt x="4" y="127"/>
                  </a:cubicBezTo>
                  <a:cubicBezTo>
                    <a:pt x="6" y="114"/>
                    <a:pt x="9" y="95"/>
                    <a:pt x="12" y="75"/>
                  </a:cubicBezTo>
                  <a:cubicBezTo>
                    <a:pt x="15" y="54"/>
                    <a:pt x="19" y="36"/>
                    <a:pt x="21" y="22"/>
                  </a:cubicBezTo>
                  <a:cubicBezTo>
                    <a:pt x="22" y="16"/>
                    <a:pt x="23" y="10"/>
                    <a:pt x="24" y="6"/>
                  </a:cubicBezTo>
                  <a:cubicBezTo>
                    <a:pt x="25" y="4"/>
                    <a:pt x="25" y="3"/>
                    <a:pt x="25" y="2"/>
                  </a:cubicBezTo>
                  <a:cubicBezTo>
                    <a:pt x="25" y="1"/>
                    <a:pt x="25" y="0"/>
                    <a:pt x="25"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81">
              <a:extLst>
                <a:ext uri="{FF2B5EF4-FFF2-40B4-BE49-F238E27FC236}">
                  <a16:creationId xmlns:a16="http://schemas.microsoft.com/office/drawing/2014/main" id="{F5DA6665-85B1-4861-8AE6-3C9DCBDEC061}"/>
                </a:ext>
              </a:extLst>
            </p:cNvPr>
            <p:cNvSpPr>
              <a:spLocks/>
            </p:cNvSpPr>
            <p:nvPr/>
          </p:nvSpPr>
          <p:spPr bwMode="auto">
            <a:xfrm>
              <a:off x="6123" y="4959"/>
              <a:ext cx="147" cy="116"/>
            </a:xfrm>
            <a:custGeom>
              <a:avLst/>
              <a:gdLst>
                <a:gd name="T0" fmla="*/ 0 w 62"/>
                <a:gd name="T1" fmla="*/ 43 h 49"/>
                <a:gd name="T2" fmla="*/ 44 w 62"/>
                <a:gd name="T3" fmla="*/ 2 h 49"/>
                <a:gd name="T4" fmla="*/ 58 w 62"/>
                <a:gd name="T5" fmla="*/ 4 h 49"/>
                <a:gd name="T6" fmla="*/ 57 w 62"/>
                <a:gd name="T7" fmla="*/ 19 h 49"/>
                <a:gd name="T8" fmla="*/ 0 w 62"/>
                <a:gd name="T9" fmla="*/ 45 h 49"/>
              </a:gdLst>
              <a:ahLst/>
              <a:cxnLst>
                <a:cxn ang="0">
                  <a:pos x="T0" y="T1"/>
                </a:cxn>
                <a:cxn ang="0">
                  <a:pos x="T2" y="T3"/>
                </a:cxn>
                <a:cxn ang="0">
                  <a:pos x="T4" y="T5"/>
                </a:cxn>
                <a:cxn ang="0">
                  <a:pos x="T6" y="T7"/>
                </a:cxn>
                <a:cxn ang="0">
                  <a:pos x="T8" y="T9"/>
                </a:cxn>
              </a:cxnLst>
              <a:rect l="0" t="0" r="r" b="b"/>
              <a:pathLst>
                <a:path w="62" h="49">
                  <a:moveTo>
                    <a:pt x="0" y="43"/>
                  </a:moveTo>
                  <a:cubicBezTo>
                    <a:pt x="7" y="24"/>
                    <a:pt x="24" y="8"/>
                    <a:pt x="44" y="2"/>
                  </a:cubicBezTo>
                  <a:cubicBezTo>
                    <a:pt x="49" y="0"/>
                    <a:pt x="55" y="0"/>
                    <a:pt x="58" y="4"/>
                  </a:cubicBezTo>
                  <a:cubicBezTo>
                    <a:pt x="62" y="8"/>
                    <a:pt x="60" y="15"/>
                    <a:pt x="57" y="19"/>
                  </a:cubicBezTo>
                  <a:cubicBezTo>
                    <a:pt x="46" y="38"/>
                    <a:pt x="22" y="49"/>
                    <a:pt x="0" y="45"/>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82">
              <a:extLst>
                <a:ext uri="{FF2B5EF4-FFF2-40B4-BE49-F238E27FC236}">
                  <a16:creationId xmlns:a16="http://schemas.microsoft.com/office/drawing/2014/main" id="{7FF8C351-612B-43E9-A43B-9C89519554F5}"/>
                </a:ext>
              </a:extLst>
            </p:cNvPr>
            <p:cNvSpPr>
              <a:spLocks/>
            </p:cNvSpPr>
            <p:nvPr/>
          </p:nvSpPr>
          <p:spPr bwMode="auto">
            <a:xfrm>
              <a:off x="6092" y="5000"/>
              <a:ext cx="124" cy="144"/>
            </a:xfrm>
            <a:custGeom>
              <a:avLst/>
              <a:gdLst>
                <a:gd name="T0" fmla="*/ 52 w 52"/>
                <a:gd name="T1" fmla="*/ 0 h 61"/>
                <a:gd name="T2" fmla="*/ 48 w 52"/>
                <a:gd name="T3" fmla="*/ 1 h 61"/>
                <a:gd name="T4" fmla="*/ 45 w 52"/>
                <a:gd name="T5" fmla="*/ 2 h 61"/>
                <a:gd name="T6" fmla="*/ 40 w 52"/>
                <a:gd name="T7" fmla="*/ 4 h 61"/>
                <a:gd name="T8" fmla="*/ 34 w 52"/>
                <a:gd name="T9" fmla="*/ 7 h 61"/>
                <a:gd name="T10" fmla="*/ 28 w 52"/>
                <a:gd name="T11" fmla="*/ 11 h 61"/>
                <a:gd name="T12" fmla="*/ 16 w 52"/>
                <a:gd name="T13" fmla="*/ 22 h 61"/>
                <a:gd name="T14" fmla="*/ 7 w 52"/>
                <a:gd name="T15" fmla="*/ 36 h 61"/>
                <a:gd name="T16" fmla="*/ 4 w 52"/>
                <a:gd name="T17" fmla="*/ 43 h 61"/>
                <a:gd name="T18" fmla="*/ 2 w 52"/>
                <a:gd name="T19" fmla="*/ 49 h 61"/>
                <a:gd name="T20" fmla="*/ 1 w 52"/>
                <a:gd name="T21" fmla="*/ 54 h 61"/>
                <a:gd name="T22" fmla="*/ 1 w 52"/>
                <a:gd name="T23" fmla="*/ 57 h 61"/>
                <a:gd name="T24" fmla="*/ 0 w 52"/>
                <a:gd name="T25" fmla="*/ 61 h 61"/>
                <a:gd name="T26" fmla="*/ 3 w 52"/>
                <a:gd name="T27" fmla="*/ 49 h 61"/>
                <a:gd name="T28" fmla="*/ 5 w 52"/>
                <a:gd name="T29" fmla="*/ 43 h 61"/>
                <a:gd name="T30" fmla="*/ 8 w 52"/>
                <a:gd name="T31" fmla="*/ 36 h 61"/>
                <a:gd name="T32" fmla="*/ 17 w 52"/>
                <a:gd name="T33" fmla="*/ 23 h 61"/>
                <a:gd name="T34" fmla="*/ 29 w 52"/>
                <a:gd name="T35" fmla="*/ 12 h 61"/>
                <a:gd name="T36" fmla="*/ 35 w 52"/>
                <a:gd name="T37" fmla="*/ 8 h 61"/>
                <a:gd name="T38" fmla="*/ 40 w 52"/>
                <a:gd name="T39" fmla="*/ 5 h 61"/>
                <a:gd name="T40" fmla="*/ 52 w 52"/>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61">
                  <a:moveTo>
                    <a:pt x="52" y="0"/>
                  </a:moveTo>
                  <a:cubicBezTo>
                    <a:pt x="52" y="0"/>
                    <a:pt x="50" y="1"/>
                    <a:pt x="48" y="1"/>
                  </a:cubicBezTo>
                  <a:cubicBezTo>
                    <a:pt x="47" y="1"/>
                    <a:pt x="46" y="2"/>
                    <a:pt x="45" y="2"/>
                  </a:cubicBezTo>
                  <a:cubicBezTo>
                    <a:pt x="43" y="3"/>
                    <a:pt x="42" y="3"/>
                    <a:pt x="40" y="4"/>
                  </a:cubicBezTo>
                  <a:cubicBezTo>
                    <a:pt x="38" y="5"/>
                    <a:pt x="36" y="6"/>
                    <a:pt x="34" y="7"/>
                  </a:cubicBezTo>
                  <a:cubicBezTo>
                    <a:pt x="32" y="8"/>
                    <a:pt x="30" y="10"/>
                    <a:pt x="28" y="11"/>
                  </a:cubicBezTo>
                  <a:cubicBezTo>
                    <a:pt x="24" y="14"/>
                    <a:pt x="20" y="18"/>
                    <a:pt x="16" y="22"/>
                  </a:cubicBezTo>
                  <a:cubicBezTo>
                    <a:pt x="12" y="27"/>
                    <a:pt x="9" y="31"/>
                    <a:pt x="7" y="36"/>
                  </a:cubicBezTo>
                  <a:cubicBezTo>
                    <a:pt x="6" y="38"/>
                    <a:pt x="5" y="40"/>
                    <a:pt x="4" y="43"/>
                  </a:cubicBezTo>
                  <a:cubicBezTo>
                    <a:pt x="3" y="45"/>
                    <a:pt x="3" y="47"/>
                    <a:pt x="2" y="49"/>
                  </a:cubicBezTo>
                  <a:cubicBezTo>
                    <a:pt x="2" y="50"/>
                    <a:pt x="2" y="52"/>
                    <a:pt x="1" y="54"/>
                  </a:cubicBezTo>
                  <a:cubicBezTo>
                    <a:pt x="1" y="55"/>
                    <a:pt x="1" y="56"/>
                    <a:pt x="1" y="57"/>
                  </a:cubicBezTo>
                  <a:cubicBezTo>
                    <a:pt x="0" y="60"/>
                    <a:pt x="0" y="61"/>
                    <a:pt x="0" y="61"/>
                  </a:cubicBezTo>
                  <a:cubicBezTo>
                    <a:pt x="1" y="61"/>
                    <a:pt x="1" y="56"/>
                    <a:pt x="3" y="49"/>
                  </a:cubicBezTo>
                  <a:cubicBezTo>
                    <a:pt x="4" y="47"/>
                    <a:pt x="4" y="45"/>
                    <a:pt x="5" y="43"/>
                  </a:cubicBezTo>
                  <a:cubicBezTo>
                    <a:pt x="6" y="41"/>
                    <a:pt x="7" y="39"/>
                    <a:pt x="8" y="36"/>
                  </a:cubicBezTo>
                  <a:cubicBezTo>
                    <a:pt x="10" y="32"/>
                    <a:pt x="13" y="27"/>
                    <a:pt x="17" y="23"/>
                  </a:cubicBezTo>
                  <a:cubicBezTo>
                    <a:pt x="21" y="19"/>
                    <a:pt x="25" y="15"/>
                    <a:pt x="29" y="12"/>
                  </a:cubicBezTo>
                  <a:cubicBezTo>
                    <a:pt x="31" y="11"/>
                    <a:pt x="33" y="9"/>
                    <a:pt x="35" y="8"/>
                  </a:cubicBezTo>
                  <a:cubicBezTo>
                    <a:pt x="37" y="7"/>
                    <a:pt x="39" y="6"/>
                    <a:pt x="40" y="5"/>
                  </a:cubicBezTo>
                  <a:cubicBezTo>
                    <a:pt x="47" y="2"/>
                    <a:pt x="52" y="1"/>
                    <a:pt x="52"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195">
            <a:extLst>
              <a:ext uri="{FF2B5EF4-FFF2-40B4-BE49-F238E27FC236}">
                <a16:creationId xmlns:a16="http://schemas.microsoft.com/office/drawing/2014/main" id="{FDDBF023-970E-42B5-B7DA-469C0B058A59}"/>
              </a:ext>
            </a:extLst>
          </p:cNvPr>
          <p:cNvGrpSpPr/>
          <p:nvPr/>
        </p:nvGrpSpPr>
        <p:grpSpPr>
          <a:xfrm>
            <a:off x="6267805" y="642327"/>
            <a:ext cx="643132" cy="579252"/>
            <a:chOff x="5035809" y="4247797"/>
            <a:chExt cx="394930" cy="355704"/>
          </a:xfrm>
        </p:grpSpPr>
        <p:sp>
          <p:nvSpPr>
            <p:cNvPr id="197" name="Oval 196">
              <a:extLst>
                <a:ext uri="{FF2B5EF4-FFF2-40B4-BE49-F238E27FC236}">
                  <a16:creationId xmlns:a16="http://schemas.microsoft.com/office/drawing/2014/main" id="{942D53FF-708B-4FE4-92A8-AAE471CF666E}"/>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198" name="Oval 197">
              <a:extLst>
                <a:ext uri="{FF2B5EF4-FFF2-40B4-BE49-F238E27FC236}">
                  <a16:creationId xmlns:a16="http://schemas.microsoft.com/office/drawing/2014/main" id="{721959D0-EDAC-4910-B9D5-34FE41EA6AD3}"/>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400" i="1" dirty="0">
                  <a:solidFill>
                    <a:srgbClr val="0075B0"/>
                  </a:solidFill>
                </a:rPr>
                <a:t>1</a:t>
              </a:r>
            </a:p>
          </p:txBody>
        </p:sp>
      </p:grpSp>
      <p:sp>
        <p:nvSpPr>
          <p:cNvPr id="199" name="TextBox 198">
            <a:extLst>
              <a:ext uri="{FF2B5EF4-FFF2-40B4-BE49-F238E27FC236}">
                <a16:creationId xmlns:a16="http://schemas.microsoft.com/office/drawing/2014/main" id="{2AF475BC-DB23-4AF2-9965-A0693170DEAA}"/>
              </a:ext>
            </a:extLst>
          </p:cNvPr>
          <p:cNvSpPr txBox="1"/>
          <p:nvPr/>
        </p:nvSpPr>
        <p:spPr>
          <a:xfrm>
            <a:off x="7188201" y="527164"/>
            <a:ext cx="4385014" cy="790312"/>
          </a:xfrm>
          <a:prstGeom prst="rect">
            <a:avLst/>
          </a:prstGeom>
          <a:noFill/>
        </p:spPr>
        <p:txBody>
          <a:bodyPr wrap="square" lIns="0" tIns="0" rIns="0" bIns="0" rtlCol="0" anchor="ctr" anchorCtr="0">
            <a:noAutofit/>
          </a:bodyPr>
          <a:lstStyle/>
          <a:p>
            <a:r>
              <a:rPr lang="en-ID" sz="2000" dirty="0">
                <a:solidFill>
                  <a:schemeClr val="tx1">
                    <a:lumMod val="85000"/>
                    <a:lumOff val="15000"/>
                  </a:schemeClr>
                </a:solidFill>
              </a:rPr>
              <a:t>Lorem ipsum </a:t>
            </a:r>
            <a:r>
              <a:rPr lang="en-ID" sz="2000" dirty="0" err="1">
                <a:solidFill>
                  <a:schemeClr val="tx1">
                    <a:lumMod val="85000"/>
                    <a:lumOff val="15000"/>
                  </a:schemeClr>
                </a:solidFill>
              </a:rPr>
              <a:t>dolor</a:t>
            </a:r>
            <a:r>
              <a:rPr lang="en-ID" sz="2000" dirty="0">
                <a:solidFill>
                  <a:schemeClr val="tx1">
                    <a:lumMod val="85000"/>
                    <a:lumOff val="15000"/>
                  </a:schemeClr>
                </a:solidFill>
              </a:rPr>
              <a:t> sit </a:t>
            </a:r>
            <a:r>
              <a:rPr lang="en-ID" sz="2000" dirty="0" err="1">
                <a:solidFill>
                  <a:schemeClr val="tx1">
                    <a:lumMod val="85000"/>
                    <a:lumOff val="15000"/>
                  </a:schemeClr>
                </a:solidFill>
              </a:rPr>
              <a:t>amet</a:t>
            </a:r>
            <a:r>
              <a:rPr lang="en-ID" sz="2000" dirty="0">
                <a:solidFill>
                  <a:schemeClr val="tx1">
                    <a:lumMod val="85000"/>
                    <a:lumOff val="15000"/>
                  </a:schemeClr>
                </a:solidFill>
              </a:rPr>
              <a:t>, </a:t>
            </a:r>
            <a:r>
              <a:rPr lang="en-ID" sz="2000" dirty="0" err="1">
                <a:solidFill>
                  <a:schemeClr val="tx1">
                    <a:lumMod val="85000"/>
                    <a:lumOff val="15000"/>
                  </a:schemeClr>
                </a:solidFill>
              </a:rPr>
              <a:t>consectetur</a:t>
            </a:r>
            <a:r>
              <a:rPr lang="en-ID" sz="2000" dirty="0">
                <a:solidFill>
                  <a:schemeClr val="tx1">
                    <a:lumMod val="85000"/>
                    <a:lumOff val="15000"/>
                  </a:schemeClr>
                </a:solidFill>
              </a:rPr>
              <a:t> </a:t>
            </a:r>
            <a:r>
              <a:rPr lang="en-ID" sz="2000" dirty="0" err="1">
                <a:solidFill>
                  <a:schemeClr val="tx1">
                    <a:lumMod val="85000"/>
                    <a:lumOff val="15000"/>
                  </a:schemeClr>
                </a:solidFill>
              </a:rPr>
              <a:t>adipiscing</a:t>
            </a:r>
            <a:r>
              <a:rPr lang="en-ID" sz="2000" dirty="0">
                <a:solidFill>
                  <a:schemeClr val="tx1">
                    <a:lumMod val="85000"/>
                    <a:lumOff val="15000"/>
                  </a:schemeClr>
                </a:solidFill>
              </a:rPr>
              <a:t> </a:t>
            </a:r>
            <a:r>
              <a:rPr lang="en-ID" sz="2000" dirty="0" err="1">
                <a:solidFill>
                  <a:schemeClr val="tx1">
                    <a:lumMod val="85000"/>
                    <a:lumOff val="15000"/>
                  </a:schemeClr>
                </a:solidFill>
              </a:rPr>
              <a:t>elit</a:t>
            </a:r>
            <a:r>
              <a:rPr lang="en-ID" sz="2000" dirty="0">
                <a:solidFill>
                  <a:schemeClr val="tx1">
                    <a:lumMod val="85000"/>
                    <a:lumOff val="15000"/>
                  </a:schemeClr>
                </a:solidFill>
              </a:rPr>
              <a:t>. </a:t>
            </a:r>
          </a:p>
        </p:txBody>
      </p:sp>
      <p:grpSp>
        <p:nvGrpSpPr>
          <p:cNvPr id="200" name="Group 199">
            <a:extLst>
              <a:ext uri="{FF2B5EF4-FFF2-40B4-BE49-F238E27FC236}">
                <a16:creationId xmlns:a16="http://schemas.microsoft.com/office/drawing/2014/main" id="{FA46F190-9CA5-4210-A77C-BAFE9190D4A6}"/>
              </a:ext>
            </a:extLst>
          </p:cNvPr>
          <p:cNvGrpSpPr/>
          <p:nvPr/>
        </p:nvGrpSpPr>
        <p:grpSpPr>
          <a:xfrm>
            <a:off x="6267805" y="1823319"/>
            <a:ext cx="643132" cy="579252"/>
            <a:chOff x="5035809" y="4247797"/>
            <a:chExt cx="394930" cy="355704"/>
          </a:xfrm>
        </p:grpSpPr>
        <p:sp>
          <p:nvSpPr>
            <p:cNvPr id="201" name="Oval 200">
              <a:extLst>
                <a:ext uri="{FF2B5EF4-FFF2-40B4-BE49-F238E27FC236}">
                  <a16:creationId xmlns:a16="http://schemas.microsoft.com/office/drawing/2014/main" id="{FF82B614-C5EB-4BF5-B5D2-D2601D070796}"/>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202" name="Oval 201">
              <a:extLst>
                <a:ext uri="{FF2B5EF4-FFF2-40B4-BE49-F238E27FC236}">
                  <a16:creationId xmlns:a16="http://schemas.microsoft.com/office/drawing/2014/main" id="{4D930766-8C6A-4670-BAE0-C55AA4C07BE7}"/>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400" i="1" dirty="0">
                  <a:solidFill>
                    <a:srgbClr val="0075B0"/>
                  </a:solidFill>
                </a:rPr>
                <a:t>2</a:t>
              </a:r>
            </a:p>
          </p:txBody>
        </p:sp>
      </p:grpSp>
      <p:sp>
        <p:nvSpPr>
          <p:cNvPr id="203" name="TextBox 202">
            <a:extLst>
              <a:ext uri="{FF2B5EF4-FFF2-40B4-BE49-F238E27FC236}">
                <a16:creationId xmlns:a16="http://schemas.microsoft.com/office/drawing/2014/main" id="{DC633801-B1EA-4A52-AEDA-96A2DB65CDF3}"/>
              </a:ext>
            </a:extLst>
          </p:cNvPr>
          <p:cNvSpPr txBox="1"/>
          <p:nvPr/>
        </p:nvSpPr>
        <p:spPr>
          <a:xfrm>
            <a:off x="7188201" y="1717789"/>
            <a:ext cx="4385014" cy="790312"/>
          </a:xfrm>
          <a:prstGeom prst="rect">
            <a:avLst/>
          </a:prstGeom>
          <a:noFill/>
        </p:spPr>
        <p:txBody>
          <a:bodyPr wrap="square" lIns="0" tIns="0" rIns="0" bIns="0" rtlCol="0" anchor="ctr" anchorCtr="0">
            <a:noAutofit/>
          </a:bodyPr>
          <a:lstStyle/>
          <a:p>
            <a:r>
              <a:rPr lang="en-ID" sz="2000" dirty="0">
                <a:solidFill>
                  <a:schemeClr val="tx1">
                    <a:lumMod val="85000"/>
                    <a:lumOff val="15000"/>
                  </a:schemeClr>
                </a:solidFill>
              </a:rPr>
              <a:t>Lorem ipsum </a:t>
            </a:r>
            <a:r>
              <a:rPr lang="en-ID" sz="2000" dirty="0" err="1">
                <a:solidFill>
                  <a:schemeClr val="tx1">
                    <a:lumMod val="85000"/>
                    <a:lumOff val="15000"/>
                  </a:schemeClr>
                </a:solidFill>
              </a:rPr>
              <a:t>dolor</a:t>
            </a:r>
            <a:r>
              <a:rPr lang="en-ID" sz="2000" dirty="0">
                <a:solidFill>
                  <a:schemeClr val="tx1">
                    <a:lumMod val="85000"/>
                    <a:lumOff val="15000"/>
                  </a:schemeClr>
                </a:solidFill>
              </a:rPr>
              <a:t> sit </a:t>
            </a:r>
            <a:r>
              <a:rPr lang="en-ID" sz="2000" dirty="0" err="1">
                <a:solidFill>
                  <a:schemeClr val="tx1">
                    <a:lumMod val="85000"/>
                    <a:lumOff val="15000"/>
                  </a:schemeClr>
                </a:solidFill>
              </a:rPr>
              <a:t>amet</a:t>
            </a:r>
            <a:r>
              <a:rPr lang="en-ID" sz="2000" dirty="0">
                <a:solidFill>
                  <a:schemeClr val="tx1">
                    <a:lumMod val="85000"/>
                    <a:lumOff val="15000"/>
                  </a:schemeClr>
                </a:solidFill>
              </a:rPr>
              <a:t>, </a:t>
            </a:r>
            <a:r>
              <a:rPr lang="en-ID" sz="2000" dirty="0" err="1">
                <a:solidFill>
                  <a:schemeClr val="tx1">
                    <a:lumMod val="85000"/>
                    <a:lumOff val="15000"/>
                  </a:schemeClr>
                </a:solidFill>
              </a:rPr>
              <a:t>consectetur</a:t>
            </a:r>
            <a:r>
              <a:rPr lang="en-ID" sz="2000" dirty="0">
                <a:solidFill>
                  <a:schemeClr val="tx1">
                    <a:lumMod val="85000"/>
                    <a:lumOff val="15000"/>
                  </a:schemeClr>
                </a:solidFill>
              </a:rPr>
              <a:t> </a:t>
            </a:r>
            <a:r>
              <a:rPr lang="en-ID" sz="2000" dirty="0" err="1">
                <a:solidFill>
                  <a:schemeClr val="tx1">
                    <a:lumMod val="85000"/>
                    <a:lumOff val="15000"/>
                  </a:schemeClr>
                </a:solidFill>
              </a:rPr>
              <a:t>adipiscing</a:t>
            </a:r>
            <a:r>
              <a:rPr lang="en-ID" sz="2000" dirty="0">
                <a:solidFill>
                  <a:schemeClr val="tx1">
                    <a:lumMod val="85000"/>
                    <a:lumOff val="15000"/>
                  </a:schemeClr>
                </a:solidFill>
              </a:rPr>
              <a:t> </a:t>
            </a:r>
            <a:r>
              <a:rPr lang="en-ID" sz="2000" dirty="0" err="1">
                <a:solidFill>
                  <a:schemeClr val="tx1">
                    <a:lumMod val="85000"/>
                    <a:lumOff val="15000"/>
                  </a:schemeClr>
                </a:solidFill>
              </a:rPr>
              <a:t>elit</a:t>
            </a:r>
            <a:r>
              <a:rPr lang="en-ID" sz="2000" dirty="0">
                <a:solidFill>
                  <a:schemeClr val="tx1">
                    <a:lumMod val="85000"/>
                    <a:lumOff val="15000"/>
                  </a:schemeClr>
                </a:solidFill>
              </a:rPr>
              <a:t>. </a:t>
            </a:r>
          </a:p>
        </p:txBody>
      </p:sp>
      <p:grpSp>
        <p:nvGrpSpPr>
          <p:cNvPr id="204" name="Group 203">
            <a:extLst>
              <a:ext uri="{FF2B5EF4-FFF2-40B4-BE49-F238E27FC236}">
                <a16:creationId xmlns:a16="http://schemas.microsoft.com/office/drawing/2014/main" id="{E981997B-F587-4C6E-968E-958F60DA4A1B}"/>
              </a:ext>
            </a:extLst>
          </p:cNvPr>
          <p:cNvGrpSpPr/>
          <p:nvPr/>
        </p:nvGrpSpPr>
        <p:grpSpPr>
          <a:xfrm>
            <a:off x="6267805" y="3013944"/>
            <a:ext cx="643132" cy="579252"/>
            <a:chOff x="5035809" y="4247797"/>
            <a:chExt cx="394930" cy="355704"/>
          </a:xfrm>
        </p:grpSpPr>
        <p:sp>
          <p:nvSpPr>
            <p:cNvPr id="205" name="Oval 204">
              <a:extLst>
                <a:ext uri="{FF2B5EF4-FFF2-40B4-BE49-F238E27FC236}">
                  <a16:creationId xmlns:a16="http://schemas.microsoft.com/office/drawing/2014/main" id="{A1A62390-3E5D-4B99-BB1A-1A10FD79162D}"/>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206" name="Oval 205">
              <a:extLst>
                <a:ext uri="{FF2B5EF4-FFF2-40B4-BE49-F238E27FC236}">
                  <a16:creationId xmlns:a16="http://schemas.microsoft.com/office/drawing/2014/main" id="{9CC74DD5-4FBA-42EB-85B7-872384CC4466}"/>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400" i="1" dirty="0">
                  <a:solidFill>
                    <a:srgbClr val="0075B0"/>
                  </a:solidFill>
                </a:rPr>
                <a:t>3</a:t>
              </a:r>
            </a:p>
          </p:txBody>
        </p:sp>
      </p:grpSp>
      <p:sp>
        <p:nvSpPr>
          <p:cNvPr id="207" name="TextBox 206">
            <a:extLst>
              <a:ext uri="{FF2B5EF4-FFF2-40B4-BE49-F238E27FC236}">
                <a16:creationId xmlns:a16="http://schemas.microsoft.com/office/drawing/2014/main" id="{EBB1D791-510E-42D4-BEE0-AE463E7DD09F}"/>
              </a:ext>
            </a:extLst>
          </p:cNvPr>
          <p:cNvSpPr txBox="1"/>
          <p:nvPr/>
        </p:nvSpPr>
        <p:spPr>
          <a:xfrm>
            <a:off x="7188201" y="2908414"/>
            <a:ext cx="4385014" cy="790312"/>
          </a:xfrm>
          <a:prstGeom prst="rect">
            <a:avLst/>
          </a:prstGeom>
          <a:noFill/>
        </p:spPr>
        <p:txBody>
          <a:bodyPr wrap="square" lIns="0" tIns="0" rIns="0" bIns="0" rtlCol="0" anchor="ctr" anchorCtr="0">
            <a:noAutofit/>
          </a:bodyPr>
          <a:lstStyle/>
          <a:p>
            <a:r>
              <a:rPr lang="en-ID" sz="2000" dirty="0">
                <a:solidFill>
                  <a:schemeClr val="tx1">
                    <a:lumMod val="85000"/>
                    <a:lumOff val="15000"/>
                  </a:schemeClr>
                </a:solidFill>
              </a:rPr>
              <a:t>Lorem ipsum </a:t>
            </a:r>
            <a:r>
              <a:rPr lang="en-ID" sz="2000" dirty="0" err="1">
                <a:solidFill>
                  <a:schemeClr val="tx1">
                    <a:lumMod val="85000"/>
                    <a:lumOff val="15000"/>
                  </a:schemeClr>
                </a:solidFill>
              </a:rPr>
              <a:t>dolor</a:t>
            </a:r>
            <a:r>
              <a:rPr lang="en-ID" sz="2000" dirty="0">
                <a:solidFill>
                  <a:schemeClr val="tx1">
                    <a:lumMod val="85000"/>
                    <a:lumOff val="15000"/>
                  </a:schemeClr>
                </a:solidFill>
              </a:rPr>
              <a:t> sit </a:t>
            </a:r>
            <a:r>
              <a:rPr lang="en-ID" sz="2000" dirty="0" err="1">
                <a:solidFill>
                  <a:schemeClr val="tx1">
                    <a:lumMod val="85000"/>
                    <a:lumOff val="15000"/>
                  </a:schemeClr>
                </a:solidFill>
              </a:rPr>
              <a:t>amet</a:t>
            </a:r>
            <a:r>
              <a:rPr lang="en-ID" sz="2000" dirty="0">
                <a:solidFill>
                  <a:schemeClr val="tx1">
                    <a:lumMod val="85000"/>
                    <a:lumOff val="15000"/>
                  </a:schemeClr>
                </a:solidFill>
              </a:rPr>
              <a:t>, </a:t>
            </a:r>
            <a:r>
              <a:rPr lang="en-ID" sz="2000" dirty="0" err="1">
                <a:solidFill>
                  <a:schemeClr val="tx1">
                    <a:lumMod val="85000"/>
                    <a:lumOff val="15000"/>
                  </a:schemeClr>
                </a:solidFill>
              </a:rPr>
              <a:t>consectetur</a:t>
            </a:r>
            <a:r>
              <a:rPr lang="en-ID" sz="2000" dirty="0">
                <a:solidFill>
                  <a:schemeClr val="tx1">
                    <a:lumMod val="85000"/>
                    <a:lumOff val="15000"/>
                  </a:schemeClr>
                </a:solidFill>
              </a:rPr>
              <a:t> </a:t>
            </a:r>
            <a:r>
              <a:rPr lang="en-ID" sz="2000" dirty="0" err="1">
                <a:solidFill>
                  <a:schemeClr val="tx1">
                    <a:lumMod val="85000"/>
                    <a:lumOff val="15000"/>
                  </a:schemeClr>
                </a:solidFill>
              </a:rPr>
              <a:t>adipiscing</a:t>
            </a:r>
            <a:r>
              <a:rPr lang="en-ID" sz="2000" dirty="0">
                <a:solidFill>
                  <a:schemeClr val="tx1">
                    <a:lumMod val="85000"/>
                    <a:lumOff val="15000"/>
                  </a:schemeClr>
                </a:solidFill>
              </a:rPr>
              <a:t> </a:t>
            </a:r>
            <a:r>
              <a:rPr lang="en-ID" sz="2000" dirty="0" err="1">
                <a:solidFill>
                  <a:schemeClr val="tx1">
                    <a:lumMod val="85000"/>
                    <a:lumOff val="15000"/>
                  </a:schemeClr>
                </a:solidFill>
              </a:rPr>
              <a:t>elit</a:t>
            </a:r>
            <a:r>
              <a:rPr lang="en-ID" sz="2000" dirty="0">
                <a:solidFill>
                  <a:schemeClr val="tx1">
                    <a:lumMod val="85000"/>
                    <a:lumOff val="15000"/>
                  </a:schemeClr>
                </a:solidFill>
              </a:rPr>
              <a:t>. </a:t>
            </a:r>
          </a:p>
        </p:txBody>
      </p:sp>
      <p:grpSp>
        <p:nvGrpSpPr>
          <p:cNvPr id="208" name="Group 207">
            <a:extLst>
              <a:ext uri="{FF2B5EF4-FFF2-40B4-BE49-F238E27FC236}">
                <a16:creationId xmlns:a16="http://schemas.microsoft.com/office/drawing/2014/main" id="{7DF4D83A-50D3-472E-89A7-448FD19A38B1}"/>
              </a:ext>
            </a:extLst>
          </p:cNvPr>
          <p:cNvGrpSpPr/>
          <p:nvPr/>
        </p:nvGrpSpPr>
        <p:grpSpPr>
          <a:xfrm>
            <a:off x="6267805" y="4204569"/>
            <a:ext cx="643132" cy="579252"/>
            <a:chOff x="5035809" y="4247797"/>
            <a:chExt cx="394930" cy="355704"/>
          </a:xfrm>
        </p:grpSpPr>
        <p:sp>
          <p:nvSpPr>
            <p:cNvPr id="209" name="Oval 208">
              <a:extLst>
                <a:ext uri="{FF2B5EF4-FFF2-40B4-BE49-F238E27FC236}">
                  <a16:creationId xmlns:a16="http://schemas.microsoft.com/office/drawing/2014/main" id="{B708F780-5DC8-44B6-A32C-D3EA766675AE}"/>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210" name="Oval 209">
              <a:extLst>
                <a:ext uri="{FF2B5EF4-FFF2-40B4-BE49-F238E27FC236}">
                  <a16:creationId xmlns:a16="http://schemas.microsoft.com/office/drawing/2014/main" id="{E6F427A1-B0BD-4563-8AF4-AFE4373484B8}"/>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400" i="1" dirty="0">
                  <a:solidFill>
                    <a:srgbClr val="0075B0"/>
                  </a:solidFill>
                </a:rPr>
                <a:t>4</a:t>
              </a:r>
            </a:p>
          </p:txBody>
        </p:sp>
      </p:grpSp>
      <p:sp>
        <p:nvSpPr>
          <p:cNvPr id="211" name="TextBox 210">
            <a:extLst>
              <a:ext uri="{FF2B5EF4-FFF2-40B4-BE49-F238E27FC236}">
                <a16:creationId xmlns:a16="http://schemas.microsoft.com/office/drawing/2014/main" id="{86315CD4-1417-4803-9B3D-2CB03778E7A4}"/>
              </a:ext>
            </a:extLst>
          </p:cNvPr>
          <p:cNvSpPr txBox="1"/>
          <p:nvPr/>
        </p:nvSpPr>
        <p:spPr>
          <a:xfrm>
            <a:off x="7188201" y="4099039"/>
            <a:ext cx="4385014" cy="790312"/>
          </a:xfrm>
          <a:prstGeom prst="rect">
            <a:avLst/>
          </a:prstGeom>
          <a:noFill/>
        </p:spPr>
        <p:txBody>
          <a:bodyPr wrap="square" lIns="0" tIns="0" rIns="0" bIns="0" rtlCol="0" anchor="ctr" anchorCtr="0">
            <a:noAutofit/>
          </a:bodyPr>
          <a:lstStyle/>
          <a:p>
            <a:r>
              <a:rPr lang="en-ID" sz="2000" dirty="0">
                <a:solidFill>
                  <a:schemeClr val="tx1">
                    <a:lumMod val="85000"/>
                    <a:lumOff val="15000"/>
                  </a:schemeClr>
                </a:solidFill>
              </a:rPr>
              <a:t>Lorem ipsum </a:t>
            </a:r>
            <a:r>
              <a:rPr lang="en-ID" sz="2000" dirty="0" err="1">
                <a:solidFill>
                  <a:schemeClr val="tx1">
                    <a:lumMod val="85000"/>
                    <a:lumOff val="15000"/>
                  </a:schemeClr>
                </a:solidFill>
              </a:rPr>
              <a:t>dolor</a:t>
            </a:r>
            <a:r>
              <a:rPr lang="en-ID" sz="2000" dirty="0">
                <a:solidFill>
                  <a:schemeClr val="tx1">
                    <a:lumMod val="85000"/>
                    <a:lumOff val="15000"/>
                  </a:schemeClr>
                </a:solidFill>
              </a:rPr>
              <a:t> sit </a:t>
            </a:r>
            <a:r>
              <a:rPr lang="en-ID" sz="2000" dirty="0" err="1">
                <a:solidFill>
                  <a:schemeClr val="tx1">
                    <a:lumMod val="85000"/>
                    <a:lumOff val="15000"/>
                  </a:schemeClr>
                </a:solidFill>
              </a:rPr>
              <a:t>amet</a:t>
            </a:r>
            <a:r>
              <a:rPr lang="en-ID" sz="2000" dirty="0">
                <a:solidFill>
                  <a:schemeClr val="tx1">
                    <a:lumMod val="85000"/>
                    <a:lumOff val="15000"/>
                  </a:schemeClr>
                </a:solidFill>
              </a:rPr>
              <a:t>, </a:t>
            </a:r>
            <a:r>
              <a:rPr lang="en-ID" sz="2000" dirty="0" err="1">
                <a:solidFill>
                  <a:schemeClr val="tx1">
                    <a:lumMod val="85000"/>
                    <a:lumOff val="15000"/>
                  </a:schemeClr>
                </a:solidFill>
              </a:rPr>
              <a:t>consectetur</a:t>
            </a:r>
            <a:r>
              <a:rPr lang="en-ID" sz="2000" dirty="0">
                <a:solidFill>
                  <a:schemeClr val="tx1">
                    <a:lumMod val="85000"/>
                    <a:lumOff val="15000"/>
                  </a:schemeClr>
                </a:solidFill>
              </a:rPr>
              <a:t> </a:t>
            </a:r>
            <a:r>
              <a:rPr lang="en-ID" sz="2000" dirty="0" err="1">
                <a:solidFill>
                  <a:schemeClr val="tx1">
                    <a:lumMod val="85000"/>
                    <a:lumOff val="15000"/>
                  </a:schemeClr>
                </a:solidFill>
              </a:rPr>
              <a:t>adipiscing</a:t>
            </a:r>
            <a:r>
              <a:rPr lang="en-ID" sz="2000" dirty="0">
                <a:solidFill>
                  <a:schemeClr val="tx1">
                    <a:lumMod val="85000"/>
                    <a:lumOff val="15000"/>
                  </a:schemeClr>
                </a:solidFill>
              </a:rPr>
              <a:t> </a:t>
            </a:r>
            <a:r>
              <a:rPr lang="en-ID" sz="2000" dirty="0" err="1">
                <a:solidFill>
                  <a:schemeClr val="tx1">
                    <a:lumMod val="85000"/>
                    <a:lumOff val="15000"/>
                  </a:schemeClr>
                </a:solidFill>
              </a:rPr>
              <a:t>elit</a:t>
            </a:r>
            <a:r>
              <a:rPr lang="en-ID" sz="2000" dirty="0">
                <a:solidFill>
                  <a:schemeClr val="tx1">
                    <a:lumMod val="85000"/>
                    <a:lumOff val="15000"/>
                  </a:schemeClr>
                </a:solidFill>
              </a:rPr>
              <a:t>. </a:t>
            </a:r>
          </a:p>
        </p:txBody>
      </p:sp>
      <p:grpSp>
        <p:nvGrpSpPr>
          <p:cNvPr id="212" name="Group 211">
            <a:extLst>
              <a:ext uri="{FF2B5EF4-FFF2-40B4-BE49-F238E27FC236}">
                <a16:creationId xmlns:a16="http://schemas.microsoft.com/office/drawing/2014/main" id="{E0AE95B7-E1B6-48B7-B487-B5B913DE4A65}"/>
              </a:ext>
            </a:extLst>
          </p:cNvPr>
          <p:cNvGrpSpPr/>
          <p:nvPr/>
        </p:nvGrpSpPr>
        <p:grpSpPr>
          <a:xfrm>
            <a:off x="6267805" y="5404827"/>
            <a:ext cx="643132" cy="579252"/>
            <a:chOff x="5035809" y="4247797"/>
            <a:chExt cx="394930" cy="355704"/>
          </a:xfrm>
        </p:grpSpPr>
        <p:sp>
          <p:nvSpPr>
            <p:cNvPr id="213" name="Oval 212">
              <a:extLst>
                <a:ext uri="{FF2B5EF4-FFF2-40B4-BE49-F238E27FC236}">
                  <a16:creationId xmlns:a16="http://schemas.microsoft.com/office/drawing/2014/main" id="{6C0B4D82-278F-4E6A-8779-1E25DC113196}"/>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214" name="Oval 213">
              <a:extLst>
                <a:ext uri="{FF2B5EF4-FFF2-40B4-BE49-F238E27FC236}">
                  <a16:creationId xmlns:a16="http://schemas.microsoft.com/office/drawing/2014/main" id="{881C7ACF-5E68-454D-9AEF-CBA0A83F0781}"/>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D" sz="2400" i="1" dirty="0">
                  <a:solidFill>
                    <a:srgbClr val="0075B0"/>
                  </a:solidFill>
                </a:rPr>
                <a:t>5</a:t>
              </a:r>
            </a:p>
          </p:txBody>
        </p:sp>
      </p:grpSp>
      <p:sp>
        <p:nvSpPr>
          <p:cNvPr id="215" name="TextBox 214">
            <a:extLst>
              <a:ext uri="{FF2B5EF4-FFF2-40B4-BE49-F238E27FC236}">
                <a16:creationId xmlns:a16="http://schemas.microsoft.com/office/drawing/2014/main" id="{D128A9CB-32E3-4483-A957-EB8ED005156B}"/>
              </a:ext>
            </a:extLst>
          </p:cNvPr>
          <p:cNvSpPr txBox="1"/>
          <p:nvPr/>
        </p:nvSpPr>
        <p:spPr>
          <a:xfrm>
            <a:off x="7188201" y="5289664"/>
            <a:ext cx="4385014" cy="790312"/>
          </a:xfrm>
          <a:prstGeom prst="rect">
            <a:avLst/>
          </a:prstGeom>
          <a:noFill/>
        </p:spPr>
        <p:txBody>
          <a:bodyPr wrap="square" lIns="0" tIns="0" rIns="0" bIns="0" rtlCol="0" anchor="ctr" anchorCtr="0">
            <a:noAutofit/>
          </a:bodyPr>
          <a:lstStyle/>
          <a:p>
            <a:r>
              <a:rPr lang="en-ID" sz="2000" dirty="0">
                <a:solidFill>
                  <a:schemeClr val="tx1">
                    <a:lumMod val="85000"/>
                    <a:lumOff val="15000"/>
                  </a:schemeClr>
                </a:solidFill>
              </a:rPr>
              <a:t>Lorem ipsum </a:t>
            </a:r>
            <a:r>
              <a:rPr lang="en-ID" sz="2000" dirty="0" err="1">
                <a:solidFill>
                  <a:schemeClr val="tx1">
                    <a:lumMod val="85000"/>
                    <a:lumOff val="15000"/>
                  </a:schemeClr>
                </a:solidFill>
              </a:rPr>
              <a:t>dolor</a:t>
            </a:r>
            <a:r>
              <a:rPr lang="en-ID" sz="2000" dirty="0">
                <a:solidFill>
                  <a:schemeClr val="tx1">
                    <a:lumMod val="85000"/>
                    <a:lumOff val="15000"/>
                  </a:schemeClr>
                </a:solidFill>
              </a:rPr>
              <a:t> sit </a:t>
            </a:r>
            <a:r>
              <a:rPr lang="en-ID" sz="2000" dirty="0" err="1">
                <a:solidFill>
                  <a:schemeClr val="tx1">
                    <a:lumMod val="85000"/>
                    <a:lumOff val="15000"/>
                  </a:schemeClr>
                </a:solidFill>
              </a:rPr>
              <a:t>amet</a:t>
            </a:r>
            <a:r>
              <a:rPr lang="en-ID" sz="2000" dirty="0">
                <a:solidFill>
                  <a:schemeClr val="tx1">
                    <a:lumMod val="85000"/>
                    <a:lumOff val="15000"/>
                  </a:schemeClr>
                </a:solidFill>
              </a:rPr>
              <a:t>, </a:t>
            </a:r>
            <a:r>
              <a:rPr lang="en-ID" sz="2000" dirty="0" err="1">
                <a:solidFill>
                  <a:schemeClr val="tx1">
                    <a:lumMod val="85000"/>
                    <a:lumOff val="15000"/>
                  </a:schemeClr>
                </a:solidFill>
              </a:rPr>
              <a:t>consectetur</a:t>
            </a:r>
            <a:r>
              <a:rPr lang="en-ID" sz="2000" dirty="0">
                <a:solidFill>
                  <a:schemeClr val="tx1">
                    <a:lumMod val="85000"/>
                    <a:lumOff val="15000"/>
                  </a:schemeClr>
                </a:solidFill>
              </a:rPr>
              <a:t> </a:t>
            </a:r>
            <a:r>
              <a:rPr lang="en-ID" sz="2000" dirty="0" err="1">
                <a:solidFill>
                  <a:schemeClr val="tx1">
                    <a:lumMod val="85000"/>
                    <a:lumOff val="15000"/>
                  </a:schemeClr>
                </a:solidFill>
              </a:rPr>
              <a:t>adipiscing</a:t>
            </a:r>
            <a:r>
              <a:rPr lang="en-ID" sz="2000" dirty="0">
                <a:solidFill>
                  <a:schemeClr val="tx1">
                    <a:lumMod val="85000"/>
                    <a:lumOff val="15000"/>
                  </a:schemeClr>
                </a:solidFill>
              </a:rPr>
              <a:t> </a:t>
            </a:r>
            <a:r>
              <a:rPr lang="en-ID" sz="2000" dirty="0" err="1">
                <a:solidFill>
                  <a:schemeClr val="tx1">
                    <a:lumMod val="85000"/>
                    <a:lumOff val="15000"/>
                  </a:schemeClr>
                </a:solidFill>
              </a:rPr>
              <a:t>elit</a:t>
            </a:r>
            <a:r>
              <a:rPr lang="en-ID" sz="2000" dirty="0">
                <a:solidFill>
                  <a:schemeClr val="tx1">
                    <a:lumMod val="85000"/>
                    <a:lumOff val="15000"/>
                  </a:schemeClr>
                </a:solidFill>
              </a:rPr>
              <a:t>. </a:t>
            </a:r>
          </a:p>
        </p:txBody>
      </p:sp>
      <p:cxnSp>
        <p:nvCxnSpPr>
          <p:cNvPr id="217" name="Straight Connector 216">
            <a:extLst>
              <a:ext uri="{FF2B5EF4-FFF2-40B4-BE49-F238E27FC236}">
                <a16:creationId xmlns:a16="http://schemas.microsoft.com/office/drawing/2014/main" id="{5D903F30-F14E-4B89-87DF-A77FDCD63D96}"/>
              </a:ext>
            </a:extLst>
          </p:cNvPr>
          <p:cNvCxnSpPr/>
          <p:nvPr/>
        </p:nvCxnSpPr>
        <p:spPr>
          <a:xfrm>
            <a:off x="6324600" y="1517632"/>
            <a:ext cx="52832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4AFC228A-55AF-4BDB-B313-256C4DCCA1C4}"/>
              </a:ext>
            </a:extLst>
          </p:cNvPr>
          <p:cNvCxnSpPr/>
          <p:nvPr/>
        </p:nvCxnSpPr>
        <p:spPr>
          <a:xfrm>
            <a:off x="6324600" y="2708257"/>
            <a:ext cx="52832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0396D126-76DA-4277-96C4-23A594B22E33}"/>
              </a:ext>
            </a:extLst>
          </p:cNvPr>
          <p:cNvCxnSpPr/>
          <p:nvPr/>
        </p:nvCxnSpPr>
        <p:spPr>
          <a:xfrm>
            <a:off x="6324600" y="3898882"/>
            <a:ext cx="52832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82033966-3221-45A8-9087-477D92EAE9C9}"/>
              </a:ext>
            </a:extLst>
          </p:cNvPr>
          <p:cNvCxnSpPr/>
          <p:nvPr/>
        </p:nvCxnSpPr>
        <p:spPr>
          <a:xfrm>
            <a:off x="6324600" y="5089507"/>
            <a:ext cx="52832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6EE96AE4-9BDF-4FE7-84D9-5269CA28F7A4}"/>
              </a:ext>
            </a:extLst>
          </p:cNvPr>
          <p:cNvSpPr>
            <a:spLocks noGrp="1"/>
          </p:cNvSpPr>
          <p:nvPr>
            <p:ph type="sldNum" sz="quarter" idx="12"/>
          </p:nvPr>
        </p:nvSpPr>
        <p:spPr/>
        <p:txBody>
          <a:bodyPr/>
          <a:lstStyle/>
          <a:p>
            <a:fld id="{89CD6E39-4852-418B-BA35-BEEEB494AB9E}" type="slidenum">
              <a:rPr lang="en-US" smtClean="0"/>
              <a:t>5</a:t>
            </a:fld>
            <a:endParaRPr lang="en-US"/>
          </a:p>
        </p:txBody>
      </p:sp>
    </p:spTree>
    <p:extLst>
      <p:ext uri="{BB962C8B-B14F-4D97-AF65-F5344CB8AC3E}">
        <p14:creationId xmlns:p14="http://schemas.microsoft.com/office/powerpoint/2010/main" val="55234632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D02A1351-9BF9-4B5F-BA70-9ECAE76972DC}"/>
              </a:ext>
            </a:extLst>
          </p:cNvPr>
          <p:cNvGraphicFramePr>
            <a:graphicFrameLocks noChangeAspect="1"/>
          </p:cNvGraphicFramePr>
          <p:nvPr>
            <p:custDataLst>
              <p:tags r:id="rId2"/>
            </p:custDataLst>
            <p:extLst>
              <p:ext uri="{D42A27DB-BD31-4B8C-83A1-F6EECF244321}">
                <p14:modId xmlns:p14="http://schemas.microsoft.com/office/powerpoint/2010/main" val="4147507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633" name="think-cell Slide" r:id="rId5" imgW="383" imgH="384" progId="TCLayout.ActiveDocument.1">
                  <p:embed/>
                </p:oleObj>
              </mc:Choice>
              <mc:Fallback>
                <p:oleObj name="think-cell Slide" r:id="rId5" imgW="383" imgH="384"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E4B29DB2-9190-408B-8D01-17C43390FDD8}"/>
              </a:ext>
            </a:extLst>
          </p:cNvPr>
          <p:cNvSpPr/>
          <p:nvPr/>
        </p:nvSpPr>
        <p:spPr>
          <a:xfrm>
            <a:off x="0" y="5411450"/>
            <a:ext cx="12192000" cy="14465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ángulo 11314">
            <a:extLst>
              <a:ext uri="{FF2B5EF4-FFF2-40B4-BE49-F238E27FC236}">
                <a16:creationId xmlns:a16="http://schemas.microsoft.com/office/drawing/2014/main" id="{4991600E-19F8-435A-95B2-6E1A015EFC53}"/>
              </a:ext>
            </a:extLst>
          </p:cNvPr>
          <p:cNvSpPr/>
          <p:nvPr/>
        </p:nvSpPr>
        <p:spPr>
          <a:xfrm>
            <a:off x="7344228" y="0"/>
            <a:ext cx="4847771" cy="6858000"/>
          </a:xfrm>
          <a:prstGeom prst="rect">
            <a:avLst/>
          </a:prstGeom>
          <a:gradFill>
            <a:gsLst>
              <a:gs pos="100000">
                <a:srgbClr val="006496"/>
              </a:gs>
              <a:gs pos="49000">
                <a:srgbClr val="0077B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Rectángulo 3">
            <a:extLst>
              <a:ext uri="{FF2B5EF4-FFF2-40B4-BE49-F238E27FC236}">
                <a16:creationId xmlns:a16="http://schemas.microsoft.com/office/drawing/2014/main" id="{4786D585-AF8B-4ADA-88A2-346842B2F920}"/>
              </a:ext>
            </a:extLst>
          </p:cNvPr>
          <p:cNvSpPr/>
          <p:nvPr/>
        </p:nvSpPr>
        <p:spPr>
          <a:xfrm>
            <a:off x="609600" y="429470"/>
            <a:ext cx="6429829" cy="1446550"/>
          </a:xfrm>
          <a:prstGeom prst="rect">
            <a:avLst/>
          </a:prstGeom>
        </p:spPr>
        <p:txBody>
          <a:bodyPr wrap="square" lIns="0">
            <a:spAutoFit/>
          </a:bodyPr>
          <a:lstStyle/>
          <a:p>
            <a:r>
              <a:rPr lang="en-US" sz="4400" dirty="0">
                <a:solidFill>
                  <a:srgbClr val="FB5252"/>
                </a:solidFill>
                <a:latin typeface="Arial Black" panose="020B0A04020102020204" pitchFamily="34" charset="0"/>
                <a:ea typeface="Source Sans Pro Semibold" panose="020B0603030403020204" pitchFamily="34" charset="0"/>
                <a:cs typeface="Arial" panose="020B0604020202020204" pitchFamily="34" charset="0"/>
              </a:rPr>
              <a:t>Foreign Language Learning</a:t>
            </a:r>
            <a:endParaRPr lang="en-US" sz="4400" dirty="0">
              <a:solidFill>
                <a:srgbClr val="FB5252"/>
              </a:solidFill>
              <a:latin typeface="Arial Black" panose="020B0A04020102020204" pitchFamily="34" charset="0"/>
              <a:ea typeface="Source Sans Pro Black" panose="020B0803030403020204" pitchFamily="34" charset="0"/>
              <a:cs typeface="Arial" panose="020B0604020202020204" pitchFamily="34" charset="0"/>
            </a:endParaRPr>
          </a:p>
        </p:txBody>
      </p:sp>
      <p:grpSp>
        <p:nvGrpSpPr>
          <p:cNvPr id="9" name="Group 5">
            <a:extLst>
              <a:ext uri="{FF2B5EF4-FFF2-40B4-BE49-F238E27FC236}">
                <a16:creationId xmlns:a16="http://schemas.microsoft.com/office/drawing/2014/main" id="{5E92183E-63EA-4065-80AB-0EF6B4EF49E3}"/>
              </a:ext>
            </a:extLst>
          </p:cNvPr>
          <p:cNvGrpSpPr>
            <a:grpSpLocks noChangeAspect="1"/>
          </p:cNvGrpSpPr>
          <p:nvPr/>
        </p:nvGrpSpPr>
        <p:grpSpPr bwMode="auto">
          <a:xfrm>
            <a:off x="7578476" y="3115686"/>
            <a:ext cx="4458516" cy="2821094"/>
            <a:chOff x="3255" y="427"/>
            <a:chExt cx="5473" cy="3463"/>
          </a:xfrm>
        </p:grpSpPr>
        <p:grpSp>
          <p:nvGrpSpPr>
            <p:cNvPr id="11" name="Group 206">
              <a:extLst>
                <a:ext uri="{FF2B5EF4-FFF2-40B4-BE49-F238E27FC236}">
                  <a16:creationId xmlns:a16="http://schemas.microsoft.com/office/drawing/2014/main" id="{2703F4DB-1FFF-4F02-B8AA-0531C79EAA85}"/>
                </a:ext>
              </a:extLst>
            </p:cNvPr>
            <p:cNvGrpSpPr>
              <a:grpSpLocks/>
            </p:cNvGrpSpPr>
            <p:nvPr/>
          </p:nvGrpSpPr>
          <p:grpSpPr bwMode="auto">
            <a:xfrm>
              <a:off x="3255" y="427"/>
              <a:ext cx="5473" cy="3463"/>
              <a:chOff x="3255" y="427"/>
              <a:chExt cx="5473" cy="3463"/>
            </a:xfrm>
          </p:grpSpPr>
          <p:sp>
            <p:nvSpPr>
              <p:cNvPr id="259" name="Oval 12">
                <a:extLst>
                  <a:ext uri="{FF2B5EF4-FFF2-40B4-BE49-F238E27FC236}">
                    <a16:creationId xmlns:a16="http://schemas.microsoft.com/office/drawing/2014/main" id="{AD16FDC7-599B-44DD-A913-0D0023C1621D}"/>
                  </a:ext>
                </a:extLst>
              </p:cNvPr>
              <p:cNvSpPr>
                <a:spLocks noChangeArrowheads="1"/>
              </p:cNvSpPr>
              <p:nvPr/>
            </p:nvSpPr>
            <p:spPr bwMode="auto">
              <a:xfrm flipV="1">
                <a:off x="3255" y="3820"/>
                <a:ext cx="5473" cy="56"/>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3">
                <a:extLst>
                  <a:ext uri="{FF2B5EF4-FFF2-40B4-BE49-F238E27FC236}">
                    <a16:creationId xmlns:a16="http://schemas.microsoft.com/office/drawing/2014/main" id="{68A64222-553C-4367-9A28-A2278611C0AA}"/>
                  </a:ext>
                </a:extLst>
              </p:cNvPr>
              <p:cNvSpPr>
                <a:spLocks/>
              </p:cNvSpPr>
              <p:nvPr/>
            </p:nvSpPr>
            <p:spPr bwMode="auto">
              <a:xfrm>
                <a:off x="3666" y="3562"/>
                <a:ext cx="223" cy="143"/>
              </a:xfrm>
              <a:custGeom>
                <a:avLst/>
                <a:gdLst>
                  <a:gd name="T0" fmla="*/ 76 w 94"/>
                  <a:gd name="T1" fmla="*/ 8 h 60"/>
                  <a:gd name="T2" fmla="*/ 30 w 94"/>
                  <a:gd name="T3" fmla="*/ 3 h 60"/>
                  <a:gd name="T4" fmla="*/ 7 w 94"/>
                  <a:gd name="T5" fmla="*/ 13 h 60"/>
                  <a:gd name="T6" fmla="*/ 7 w 94"/>
                  <a:gd name="T7" fmla="*/ 36 h 60"/>
                  <a:gd name="T8" fmla="*/ 21 w 94"/>
                  <a:gd name="T9" fmla="*/ 40 h 60"/>
                  <a:gd name="T10" fmla="*/ 57 w 94"/>
                  <a:gd name="T11" fmla="*/ 45 h 60"/>
                  <a:gd name="T12" fmla="*/ 73 w 94"/>
                  <a:gd name="T13" fmla="*/ 58 h 60"/>
                  <a:gd name="T14" fmla="*/ 90 w 94"/>
                  <a:gd name="T15" fmla="*/ 50 h 60"/>
                  <a:gd name="T16" fmla="*/ 92 w 94"/>
                  <a:gd name="T17" fmla="*/ 30 h 60"/>
                  <a:gd name="T18" fmla="*/ 76 w 94"/>
                  <a:gd name="T19"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60">
                    <a:moveTo>
                      <a:pt x="76" y="8"/>
                    </a:moveTo>
                    <a:cubicBezTo>
                      <a:pt x="62" y="1"/>
                      <a:pt x="46" y="0"/>
                      <a:pt x="30" y="3"/>
                    </a:cubicBezTo>
                    <a:cubicBezTo>
                      <a:pt x="21" y="4"/>
                      <a:pt x="13" y="7"/>
                      <a:pt x="7" y="13"/>
                    </a:cubicBezTo>
                    <a:cubicBezTo>
                      <a:pt x="1" y="19"/>
                      <a:pt x="0" y="31"/>
                      <a:pt x="7" y="36"/>
                    </a:cubicBezTo>
                    <a:cubicBezTo>
                      <a:pt x="11" y="39"/>
                      <a:pt x="16" y="40"/>
                      <a:pt x="21" y="40"/>
                    </a:cubicBezTo>
                    <a:cubicBezTo>
                      <a:pt x="33" y="40"/>
                      <a:pt x="47" y="37"/>
                      <a:pt x="57" y="45"/>
                    </a:cubicBezTo>
                    <a:cubicBezTo>
                      <a:pt x="63" y="49"/>
                      <a:pt x="66" y="56"/>
                      <a:pt x="73" y="58"/>
                    </a:cubicBezTo>
                    <a:cubicBezTo>
                      <a:pt x="79" y="60"/>
                      <a:pt x="87" y="56"/>
                      <a:pt x="90" y="50"/>
                    </a:cubicBezTo>
                    <a:cubicBezTo>
                      <a:pt x="94" y="44"/>
                      <a:pt x="94" y="37"/>
                      <a:pt x="92" y="30"/>
                    </a:cubicBezTo>
                    <a:cubicBezTo>
                      <a:pt x="92" y="30"/>
                      <a:pt x="91" y="16"/>
                      <a:pt x="76" y="8"/>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4">
                <a:extLst>
                  <a:ext uri="{FF2B5EF4-FFF2-40B4-BE49-F238E27FC236}">
                    <a16:creationId xmlns:a16="http://schemas.microsoft.com/office/drawing/2014/main" id="{CB190577-5053-45E6-B19B-4ECEC88DD03D}"/>
                  </a:ext>
                </a:extLst>
              </p:cNvPr>
              <p:cNvSpPr>
                <a:spLocks/>
              </p:cNvSpPr>
              <p:nvPr/>
            </p:nvSpPr>
            <p:spPr bwMode="auto">
              <a:xfrm>
                <a:off x="3780" y="3125"/>
                <a:ext cx="163" cy="338"/>
              </a:xfrm>
              <a:custGeom>
                <a:avLst/>
                <a:gdLst>
                  <a:gd name="T0" fmla="*/ 61 w 69"/>
                  <a:gd name="T1" fmla="*/ 130 h 142"/>
                  <a:gd name="T2" fmla="*/ 28 w 69"/>
                  <a:gd name="T3" fmla="*/ 131 h 142"/>
                  <a:gd name="T4" fmla="*/ 13 w 69"/>
                  <a:gd name="T5" fmla="*/ 102 h 142"/>
                  <a:gd name="T6" fmla="*/ 5 w 69"/>
                  <a:gd name="T7" fmla="*/ 29 h 142"/>
                  <a:gd name="T8" fmla="*/ 14 w 69"/>
                  <a:gd name="T9" fmla="*/ 9 h 142"/>
                  <a:gd name="T10" fmla="*/ 34 w 69"/>
                  <a:gd name="T11" fmla="*/ 2 h 142"/>
                  <a:gd name="T12" fmla="*/ 52 w 69"/>
                  <a:gd name="T13" fmla="*/ 21 h 142"/>
                  <a:gd name="T14" fmla="*/ 69 w 69"/>
                  <a:gd name="T15" fmla="*/ 95 h 142"/>
                  <a:gd name="T16" fmla="*/ 61 w 69"/>
                  <a:gd name="T17" fmla="*/ 13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2">
                    <a:moveTo>
                      <a:pt x="61" y="130"/>
                    </a:moveTo>
                    <a:cubicBezTo>
                      <a:pt x="52" y="142"/>
                      <a:pt x="35" y="138"/>
                      <a:pt x="28" y="131"/>
                    </a:cubicBezTo>
                    <a:cubicBezTo>
                      <a:pt x="20" y="123"/>
                      <a:pt x="16" y="112"/>
                      <a:pt x="13" y="102"/>
                    </a:cubicBezTo>
                    <a:cubicBezTo>
                      <a:pt x="7" y="78"/>
                      <a:pt x="0" y="53"/>
                      <a:pt x="5" y="29"/>
                    </a:cubicBezTo>
                    <a:cubicBezTo>
                      <a:pt x="6" y="22"/>
                      <a:pt x="9" y="14"/>
                      <a:pt x="14" y="9"/>
                    </a:cubicBezTo>
                    <a:cubicBezTo>
                      <a:pt x="19" y="4"/>
                      <a:pt x="27" y="0"/>
                      <a:pt x="34" y="2"/>
                    </a:cubicBezTo>
                    <a:cubicBezTo>
                      <a:pt x="43" y="5"/>
                      <a:pt x="48" y="13"/>
                      <a:pt x="52" y="21"/>
                    </a:cubicBezTo>
                    <a:cubicBezTo>
                      <a:pt x="63" y="44"/>
                      <a:pt x="69" y="70"/>
                      <a:pt x="69" y="95"/>
                    </a:cubicBezTo>
                    <a:cubicBezTo>
                      <a:pt x="69" y="107"/>
                      <a:pt x="68" y="120"/>
                      <a:pt x="61" y="130"/>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5">
                <a:extLst>
                  <a:ext uri="{FF2B5EF4-FFF2-40B4-BE49-F238E27FC236}">
                    <a16:creationId xmlns:a16="http://schemas.microsoft.com/office/drawing/2014/main" id="{42BF7428-232E-41D9-8347-19B2CE2F9312}"/>
                  </a:ext>
                </a:extLst>
              </p:cNvPr>
              <p:cNvSpPr>
                <a:spLocks/>
              </p:cNvSpPr>
              <p:nvPr/>
            </p:nvSpPr>
            <p:spPr bwMode="auto">
              <a:xfrm>
                <a:off x="3787" y="3130"/>
                <a:ext cx="156" cy="323"/>
              </a:xfrm>
              <a:custGeom>
                <a:avLst/>
                <a:gdLst>
                  <a:gd name="T0" fmla="*/ 27 w 66"/>
                  <a:gd name="T1" fmla="*/ 0 h 136"/>
                  <a:gd name="T2" fmla="*/ 11 w 66"/>
                  <a:gd name="T3" fmla="*/ 7 h 136"/>
                  <a:gd name="T4" fmla="*/ 2 w 66"/>
                  <a:gd name="T5" fmla="*/ 27 h 136"/>
                  <a:gd name="T6" fmla="*/ 0 w 66"/>
                  <a:gd name="T7" fmla="*/ 45 h 136"/>
                  <a:gd name="T8" fmla="*/ 10 w 66"/>
                  <a:gd name="T9" fmla="*/ 100 h 136"/>
                  <a:gd name="T10" fmla="*/ 25 w 66"/>
                  <a:gd name="T11" fmla="*/ 129 h 136"/>
                  <a:gd name="T12" fmla="*/ 42 w 66"/>
                  <a:gd name="T13" fmla="*/ 136 h 136"/>
                  <a:gd name="T14" fmla="*/ 58 w 66"/>
                  <a:gd name="T15" fmla="*/ 128 h 136"/>
                  <a:gd name="T16" fmla="*/ 66 w 66"/>
                  <a:gd name="T17" fmla="*/ 94 h 136"/>
                  <a:gd name="T18" fmla="*/ 66 w 66"/>
                  <a:gd name="T19" fmla="*/ 93 h 136"/>
                  <a:gd name="T20" fmla="*/ 49 w 66"/>
                  <a:gd name="T21" fmla="*/ 19 h 136"/>
                  <a:gd name="T22" fmla="*/ 31 w 66"/>
                  <a:gd name="T23" fmla="*/ 0 h 136"/>
                  <a:gd name="T24" fmla="*/ 27 w 66"/>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136">
                    <a:moveTo>
                      <a:pt x="27" y="0"/>
                    </a:moveTo>
                    <a:cubicBezTo>
                      <a:pt x="21" y="0"/>
                      <a:pt x="15" y="3"/>
                      <a:pt x="11" y="7"/>
                    </a:cubicBezTo>
                    <a:cubicBezTo>
                      <a:pt x="6" y="12"/>
                      <a:pt x="3" y="20"/>
                      <a:pt x="2" y="27"/>
                    </a:cubicBezTo>
                    <a:cubicBezTo>
                      <a:pt x="1" y="33"/>
                      <a:pt x="0" y="39"/>
                      <a:pt x="0" y="45"/>
                    </a:cubicBezTo>
                    <a:cubicBezTo>
                      <a:pt x="0" y="63"/>
                      <a:pt x="5" y="82"/>
                      <a:pt x="10" y="100"/>
                    </a:cubicBezTo>
                    <a:cubicBezTo>
                      <a:pt x="13" y="110"/>
                      <a:pt x="17" y="121"/>
                      <a:pt x="25" y="129"/>
                    </a:cubicBezTo>
                    <a:cubicBezTo>
                      <a:pt x="29" y="133"/>
                      <a:pt x="36" y="136"/>
                      <a:pt x="42" y="136"/>
                    </a:cubicBezTo>
                    <a:cubicBezTo>
                      <a:pt x="48" y="136"/>
                      <a:pt x="54" y="134"/>
                      <a:pt x="58" y="128"/>
                    </a:cubicBezTo>
                    <a:cubicBezTo>
                      <a:pt x="64" y="118"/>
                      <a:pt x="66" y="106"/>
                      <a:pt x="66" y="94"/>
                    </a:cubicBezTo>
                    <a:cubicBezTo>
                      <a:pt x="66" y="94"/>
                      <a:pt x="66" y="94"/>
                      <a:pt x="66" y="93"/>
                    </a:cubicBezTo>
                    <a:cubicBezTo>
                      <a:pt x="66" y="68"/>
                      <a:pt x="60" y="42"/>
                      <a:pt x="49" y="19"/>
                    </a:cubicBezTo>
                    <a:cubicBezTo>
                      <a:pt x="45" y="11"/>
                      <a:pt x="40" y="3"/>
                      <a:pt x="31" y="0"/>
                    </a:cubicBezTo>
                    <a:cubicBezTo>
                      <a:pt x="30" y="0"/>
                      <a:pt x="28" y="0"/>
                      <a:pt x="27"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6">
                <a:extLst>
                  <a:ext uri="{FF2B5EF4-FFF2-40B4-BE49-F238E27FC236}">
                    <a16:creationId xmlns:a16="http://schemas.microsoft.com/office/drawing/2014/main" id="{866AB400-1402-4662-8173-77A81CE2E750}"/>
                  </a:ext>
                </a:extLst>
              </p:cNvPr>
              <p:cNvSpPr>
                <a:spLocks/>
              </p:cNvSpPr>
              <p:nvPr/>
            </p:nvSpPr>
            <p:spPr bwMode="auto">
              <a:xfrm>
                <a:off x="3953" y="3223"/>
                <a:ext cx="270" cy="273"/>
              </a:xfrm>
              <a:custGeom>
                <a:avLst/>
                <a:gdLst>
                  <a:gd name="T0" fmla="*/ 11 w 114"/>
                  <a:gd name="T1" fmla="*/ 107 h 115"/>
                  <a:gd name="T2" fmla="*/ 5 w 114"/>
                  <a:gd name="T3" fmla="*/ 65 h 115"/>
                  <a:gd name="T4" fmla="*/ 29 w 114"/>
                  <a:gd name="T5" fmla="*/ 30 h 115"/>
                  <a:gd name="T6" fmla="*/ 73 w 114"/>
                  <a:gd name="T7" fmla="*/ 4 h 115"/>
                  <a:gd name="T8" fmla="*/ 93 w 114"/>
                  <a:gd name="T9" fmla="*/ 1 h 115"/>
                  <a:gd name="T10" fmla="*/ 109 w 114"/>
                  <a:gd name="T11" fmla="*/ 11 h 115"/>
                  <a:gd name="T12" fmla="*/ 104 w 114"/>
                  <a:gd name="T13" fmla="*/ 39 h 115"/>
                  <a:gd name="T14" fmla="*/ 76 w 114"/>
                  <a:gd name="T15" fmla="*/ 83 h 115"/>
                  <a:gd name="T16" fmla="*/ 44 w 114"/>
                  <a:gd name="T17" fmla="*/ 110 h 115"/>
                  <a:gd name="T18" fmla="*/ 10 w 114"/>
                  <a:gd name="T19" fmla="*/ 10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5">
                    <a:moveTo>
                      <a:pt x="11" y="107"/>
                    </a:moveTo>
                    <a:cubicBezTo>
                      <a:pt x="2" y="96"/>
                      <a:pt x="0" y="79"/>
                      <a:pt x="5" y="65"/>
                    </a:cubicBezTo>
                    <a:cubicBezTo>
                      <a:pt x="9" y="51"/>
                      <a:pt x="18" y="39"/>
                      <a:pt x="29" y="30"/>
                    </a:cubicBezTo>
                    <a:cubicBezTo>
                      <a:pt x="42" y="18"/>
                      <a:pt x="57" y="10"/>
                      <a:pt x="73" y="4"/>
                    </a:cubicBezTo>
                    <a:cubicBezTo>
                      <a:pt x="79" y="2"/>
                      <a:pt x="86" y="0"/>
                      <a:pt x="93" y="1"/>
                    </a:cubicBezTo>
                    <a:cubicBezTo>
                      <a:pt x="99" y="1"/>
                      <a:pt x="106" y="5"/>
                      <a:pt x="109" y="11"/>
                    </a:cubicBezTo>
                    <a:cubicBezTo>
                      <a:pt x="114" y="19"/>
                      <a:pt x="109" y="30"/>
                      <a:pt x="104" y="39"/>
                    </a:cubicBezTo>
                    <a:cubicBezTo>
                      <a:pt x="96" y="54"/>
                      <a:pt x="86" y="69"/>
                      <a:pt x="76" y="83"/>
                    </a:cubicBezTo>
                    <a:cubicBezTo>
                      <a:pt x="67" y="94"/>
                      <a:pt x="57" y="105"/>
                      <a:pt x="44" y="110"/>
                    </a:cubicBezTo>
                    <a:cubicBezTo>
                      <a:pt x="31" y="115"/>
                      <a:pt x="17" y="114"/>
                      <a:pt x="10" y="105"/>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7">
                <a:extLst>
                  <a:ext uri="{FF2B5EF4-FFF2-40B4-BE49-F238E27FC236}">
                    <a16:creationId xmlns:a16="http://schemas.microsoft.com/office/drawing/2014/main" id="{BF0E8AD2-9D9B-433F-B90E-20E600169040}"/>
                  </a:ext>
                </a:extLst>
              </p:cNvPr>
              <p:cNvSpPr>
                <a:spLocks/>
              </p:cNvSpPr>
              <p:nvPr/>
            </p:nvSpPr>
            <p:spPr bwMode="auto">
              <a:xfrm>
                <a:off x="3772" y="3608"/>
                <a:ext cx="155" cy="268"/>
              </a:xfrm>
              <a:custGeom>
                <a:avLst/>
                <a:gdLst>
                  <a:gd name="T0" fmla="*/ 64 w 65"/>
                  <a:gd name="T1" fmla="*/ 113 h 113"/>
                  <a:gd name="T2" fmla="*/ 64 w 65"/>
                  <a:gd name="T3" fmla="*/ 108 h 113"/>
                  <a:gd name="T4" fmla="*/ 62 w 65"/>
                  <a:gd name="T5" fmla="*/ 92 h 113"/>
                  <a:gd name="T6" fmla="*/ 59 w 65"/>
                  <a:gd name="T7" fmla="*/ 70 h 113"/>
                  <a:gd name="T8" fmla="*/ 50 w 65"/>
                  <a:gd name="T9" fmla="*/ 43 h 113"/>
                  <a:gd name="T10" fmla="*/ 37 w 65"/>
                  <a:gd name="T11" fmla="*/ 19 h 113"/>
                  <a:gd name="T12" fmla="*/ 20 w 65"/>
                  <a:gd name="T13" fmla="*/ 5 h 113"/>
                  <a:gd name="T14" fmla="*/ 5 w 65"/>
                  <a:gd name="T15" fmla="*/ 1 h 113"/>
                  <a:gd name="T16" fmla="*/ 0 w 65"/>
                  <a:gd name="T17" fmla="*/ 0 h 113"/>
                  <a:gd name="T18" fmla="*/ 6 w 65"/>
                  <a:gd name="T19" fmla="*/ 0 h 113"/>
                  <a:gd name="T20" fmla="*/ 21 w 65"/>
                  <a:gd name="T21" fmla="*/ 4 h 113"/>
                  <a:gd name="T22" fmla="*/ 39 w 65"/>
                  <a:gd name="T23" fmla="*/ 18 h 113"/>
                  <a:gd name="T24" fmla="*/ 53 w 65"/>
                  <a:gd name="T25" fmla="*/ 42 h 113"/>
                  <a:gd name="T26" fmla="*/ 61 w 65"/>
                  <a:gd name="T27" fmla="*/ 69 h 113"/>
                  <a:gd name="T28" fmla="*/ 64 w 65"/>
                  <a:gd name="T29" fmla="*/ 92 h 113"/>
                  <a:gd name="T30" fmla="*/ 64 w 65"/>
                  <a:gd name="T31" fmla="*/ 107 h 113"/>
                  <a:gd name="T32" fmla="*/ 64 w 65"/>
                  <a:gd name="T3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113">
                    <a:moveTo>
                      <a:pt x="64" y="113"/>
                    </a:moveTo>
                    <a:cubicBezTo>
                      <a:pt x="64" y="113"/>
                      <a:pt x="64" y="111"/>
                      <a:pt x="64" y="108"/>
                    </a:cubicBezTo>
                    <a:cubicBezTo>
                      <a:pt x="63" y="103"/>
                      <a:pt x="63" y="98"/>
                      <a:pt x="62" y="92"/>
                    </a:cubicBezTo>
                    <a:cubicBezTo>
                      <a:pt x="61" y="86"/>
                      <a:pt x="60" y="78"/>
                      <a:pt x="59" y="70"/>
                    </a:cubicBezTo>
                    <a:cubicBezTo>
                      <a:pt x="57" y="61"/>
                      <a:pt x="54" y="52"/>
                      <a:pt x="50" y="43"/>
                    </a:cubicBezTo>
                    <a:cubicBezTo>
                      <a:pt x="47" y="34"/>
                      <a:pt x="42" y="26"/>
                      <a:pt x="37" y="19"/>
                    </a:cubicBezTo>
                    <a:cubicBezTo>
                      <a:pt x="32" y="13"/>
                      <a:pt x="26" y="8"/>
                      <a:pt x="20" y="5"/>
                    </a:cubicBezTo>
                    <a:cubicBezTo>
                      <a:pt x="14" y="2"/>
                      <a:pt x="9" y="1"/>
                      <a:pt x="5" y="1"/>
                    </a:cubicBezTo>
                    <a:cubicBezTo>
                      <a:pt x="2" y="0"/>
                      <a:pt x="0" y="0"/>
                      <a:pt x="0" y="0"/>
                    </a:cubicBezTo>
                    <a:cubicBezTo>
                      <a:pt x="0" y="0"/>
                      <a:pt x="2" y="0"/>
                      <a:pt x="6" y="0"/>
                    </a:cubicBezTo>
                    <a:cubicBezTo>
                      <a:pt x="9" y="0"/>
                      <a:pt x="15" y="1"/>
                      <a:pt x="21" y="4"/>
                    </a:cubicBezTo>
                    <a:cubicBezTo>
                      <a:pt x="27" y="6"/>
                      <a:pt x="33" y="11"/>
                      <a:pt x="39" y="18"/>
                    </a:cubicBezTo>
                    <a:cubicBezTo>
                      <a:pt x="44" y="25"/>
                      <a:pt x="49" y="33"/>
                      <a:pt x="53" y="42"/>
                    </a:cubicBezTo>
                    <a:cubicBezTo>
                      <a:pt x="56" y="52"/>
                      <a:pt x="59" y="61"/>
                      <a:pt x="61" y="69"/>
                    </a:cubicBezTo>
                    <a:cubicBezTo>
                      <a:pt x="62" y="78"/>
                      <a:pt x="63" y="86"/>
                      <a:pt x="64" y="92"/>
                    </a:cubicBezTo>
                    <a:cubicBezTo>
                      <a:pt x="64" y="99"/>
                      <a:pt x="64" y="104"/>
                      <a:pt x="64" y="107"/>
                    </a:cubicBezTo>
                    <a:cubicBezTo>
                      <a:pt x="65" y="111"/>
                      <a:pt x="64" y="113"/>
                      <a:pt x="64" y="11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8">
                <a:extLst>
                  <a:ext uri="{FF2B5EF4-FFF2-40B4-BE49-F238E27FC236}">
                    <a16:creationId xmlns:a16="http://schemas.microsoft.com/office/drawing/2014/main" id="{2069D65F-7E15-433D-94A5-C8438957DC88}"/>
                  </a:ext>
                </a:extLst>
              </p:cNvPr>
              <p:cNvSpPr>
                <a:spLocks/>
              </p:cNvSpPr>
              <p:nvPr/>
            </p:nvSpPr>
            <p:spPr bwMode="auto">
              <a:xfrm>
                <a:off x="3856" y="3247"/>
                <a:ext cx="71" cy="600"/>
              </a:xfrm>
              <a:custGeom>
                <a:avLst/>
                <a:gdLst>
                  <a:gd name="T0" fmla="*/ 28 w 30"/>
                  <a:gd name="T1" fmla="*/ 253 h 253"/>
                  <a:gd name="T2" fmla="*/ 28 w 30"/>
                  <a:gd name="T3" fmla="*/ 251 h 253"/>
                  <a:gd name="T4" fmla="*/ 28 w 30"/>
                  <a:gd name="T5" fmla="*/ 243 h 253"/>
                  <a:gd name="T6" fmla="*/ 28 w 30"/>
                  <a:gd name="T7" fmla="*/ 216 h 253"/>
                  <a:gd name="T8" fmla="*/ 21 w 30"/>
                  <a:gd name="T9" fmla="*/ 126 h 253"/>
                  <a:gd name="T10" fmla="*/ 8 w 30"/>
                  <a:gd name="T11" fmla="*/ 37 h 253"/>
                  <a:gd name="T12" fmla="*/ 4 w 30"/>
                  <a:gd name="T13" fmla="*/ 22 h 253"/>
                  <a:gd name="T14" fmla="*/ 2 w 30"/>
                  <a:gd name="T15" fmla="*/ 10 h 253"/>
                  <a:gd name="T16" fmla="*/ 0 w 30"/>
                  <a:gd name="T17" fmla="*/ 3 h 253"/>
                  <a:gd name="T18" fmla="*/ 0 w 30"/>
                  <a:gd name="T19" fmla="*/ 0 h 253"/>
                  <a:gd name="T20" fmla="*/ 1 w 30"/>
                  <a:gd name="T21" fmla="*/ 3 h 253"/>
                  <a:gd name="T22" fmla="*/ 3 w 30"/>
                  <a:gd name="T23" fmla="*/ 10 h 253"/>
                  <a:gd name="T24" fmla="*/ 6 w 30"/>
                  <a:gd name="T25" fmla="*/ 21 h 253"/>
                  <a:gd name="T26" fmla="*/ 9 w 30"/>
                  <a:gd name="T27" fmla="*/ 36 h 253"/>
                  <a:gd name="T28" fmla="*/ 24 w 30"/>
                  <a:gd name="T29" fmla="*/ 126 h 253"/>
                  <a:gd name="T30" fmla="*/ 29 w 30"/>
                  <a:gd name="T31" fmla="*/ 216 h 253"/>
                  <a:gd name="T32" fmla="*/ 29 w 30"/>
                  <a:gd name="T33" fmla="*/ 243 h 253"/>
                  <a:gd name="T34" fmla="*/ 29 w 30"/>
                  <a:gd name="T35" fmla="*/ 251 h 253"/>
                  <a:gd name="T36" fmla="*/ 28 w 30"/>
                  <a:gd name="T37"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53">
                    <a:moveTo>
                      <a:pt x="28" y="253"/>
                    </a:moveTo>
                    <a:cubicBezTo>
                      <a:pt x="28" y="253"/>
                      <a:pt x="28" y="252"/>
                      <a:pt x="28" y="251"/>
                    </a:cubicBezTo>
                    <a:cubicBezTo>
                      <a:pt x="28" y="249"/>
                      <a:pt x="28" y="246"/>
                      <a:pt x="28" y="243"/>
                    </a:cubicBezTo>
                    <a:cubicBezTo>
                      <a:pt x="28" y="237"/>
                      <a:pt x="28" y="228"/>
                      <a:pt x="28" y="216"/>
                    </a:cubicBezTo>
                    <a:cubicBezTo>
                      <a:pt x="27" y="193"/>
                      <a:pt x="25" y="161"/>
                      <a:pt x="21" y="126"/>
                    </a:cubicBezTo>
                    <a:cubicBezTo>
                      <a:pt x="18" y="91"/>
                      <a:pt x="12" y="59"/>
                      <a:pt x="8" y="37"/>
                    </a:cubicBezTo>
                    <a:cubicBezTo>
                      <a:pt x="7" y="31"/>
                      <a:pt x="6" y="26"/>
                      <a:pt x="4" y="22"/>
                    </a:cubicBezTo>
                    <a:cubicBezTo>
                      <a:pt x="3" y="17"/>
                      <a:pt x="3" y="13"/>
                      <a:pt x="2" y="10"/>
                    </a:cubicBezTo>
                    <a:cubicBezTo>
                      <a:pt x="1" y="7"/>
                      <a:pt x="1" y="5"/>
                      <a:pt x="0" y="3"/>
                    </a:cubicBezTo>
                    <a:cubicBezTo>
                      <a:pt x="0" y="1"/>
                      <a:pt x="0" y="0"/>
                      <a:pt x="0" y="0"/>
                    </a:cubicBezTo>
                    <a:cubicBezTo>
                      <a:pt x="0" y="0"/>
                      <a:pt x="0" y="1"/>
                      <a:pt x="1" y="3"/>
                    </a:cubicBezTo>
                    <a:cubicBezTo>
                      <a:pt x="1" y="5"/>
                      <a:pt x="2" y="7"/>
                      <a:pt x="3" y="10"/>
                    </a:cubicBezTo>
                    <a:cubicBezTo>
                      <a:pt x="4" y="13"/>
                      <a:pt x="5" y="17"/>
                      <a:pt x="6" y="21"/>
                    </a:cubicBezTo>
                    <a:cubicBezTo>
                      <a:pt x="7" y="26"/>
                      <a:pt x="8" y="31"/>
                      <a:pt x="9" y="36"/>
                    </a:cubicBezTo>
                    <a:cubicBezTo>
                      <a:pt x="14" y="59"/>
                      <a:pt x="20" y="91"/>
                      <a:pt x="24" y="126"/>
                    </a:cubicBezTo>
                    <a:cubicBezTo>
                      <a:pt x="28" y="161"/>
                      <a:pt x="29" y="193"/>
                      <a:pt x="29" y="216"/>
                    </a:cubicBezTo>
                    <a:cubicBezTo>
                      <a:pt x="30" y="228"/>
                      <a:pt x="29" y="237"/>
                      <a:pt x="29" y="243"/>
                    </a:cubicBezTo>
                    <a:cubicBezTo>
                      <a:pt x="29" y="246"/>
                      <a:pt x="29" y="249"/>
                      <a:pt x="29" y="251"/>
                    </a:cubicBezTo>
                    <a:cubicBezTo>
                      <a:pt x="28" y="252"/>
                      <a:pt x="28" y="253"/>
                      <a:pt x="28" y="25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9">
                <a:extLst>
                  <a:ext uri="{FF2B5EF4-FFF2-40B4-BE49-F238E27FC236}">
                    <a16:creationId xmlns:a16="http://schemas.microsoft.com/office/drawing/2014/main" id="{C805E856-F90A-4EEB-88FA-E9C3BB64B0CA}"/>
                  </a:ext>
                </a:extLst>
              </p:cNvPr>
              <p:cNvSpPr>
                <a:spLocks/>
              </p:cNvSpPr>
              <p:nvPr/>
            </p:nvSpPr>
            <p:spPr bwMode="auto">
              <a:xfrm>
                <a:off x="3922" y="3292"/>
                <a:ext cx="197" cy="411"/>
              </a:xfrm>
              <a:custGeom>
                <a:avLst/>
                <a:gdLst>
                  <a:gd name="T0" fmla="*/ 0 w 83"/>
                  <a:gd name="T1" fmla="*/ 173 h 173"/>
                  <a:gd name="T2" fmla="*/ 0 w 83"/>
                  <a:gd name="T3" fmla="*/ 165 h 173"/>
                  <a:gd name="T4" fmla="*/ 3 w 83"/>
                  <a:gd name="T5" fmla="*/ 144 h 173"/>
                  <a:gd name="T6" fmla="*/ 9 w 83"/>
                  <a:gd name="T7" fmla="*/ 113 h 173"/>
                  <a:gd name="T8" fmla="*/ 22 w 83"/>
                  <a:gd name="T9" fmla="*/ 77 h 173"/>
                  <a:gd name="T10" fmla="*/ 60 w 83"/>
                  <a:gd name="T11" fmla="*/ 18 h 173"/>
                  <a:gd name="T12" fmla="*/ 69 w 83"/>
                  <a:gd name="T13" fmla="*/ 10 h 173"/>
                  <a:gd name="T14" fmla="*/ 73 w 83"/>
                  <a:gd name="T15" fmla="*/ 7 h 173"/>
                  <a:gd name="T16" fmla="*/ 76 w 83"/>
                  <a:gd name="T17" fmla="*/ 4 h 173"/>
                  <a:gd name="T18" fmla="*/ 83 w 83"/>
                  <a:gd name="T19" fmla="*/ 0 h 173"/>
                  <a:gd name="T20" fmla="*/ 61 w 83"/>
                  <a:gd name="T21" fmla="*/ 19 h 173"/>
                  <a:gd name="T22" fmla="*/ 24 w 83"/>
                  <a:gd name="T23" fmla="*/ 78 h 173"/>
                  <a:gd name="T24" fmla="*/ 11 w 83"/>
                  <a:gd name="T25" fmla="*/ 114 h 173"/>
                  <a:gd name="T26" fmla="*/ 4 w 83"/>
                  <a:gd name="T27" fmla="*/ 144 h 173"/>
                  <a:gd name="T28" fmla="*/ 1 w 83"/>
                  <a:gd name="T29" fmla="*/ 165 h 173"/>
                  <a:gd name="T30" fmla="*/ 0 w 83"/>
                  <a:gd name="T31"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73">
                    <a:moveTo>
                      <a:pt x="0" y="173"/>
                    </a:moveTo>
                    <a:cubicBezTo>
                      <a:pt x="0" y="173"/>
                      <a:pt x="0" y="170"/>
                      <a:pt x="0" y="165"/>
                    </a:cubicBezTo>
                    <a:cubicBezTo>
                      <a:pt x="0" y="160"/>
                      <a:pt x="1" y="153"/>
                      <a:pt x="3" y="144"/>
                    </a:cubicBezTo>
                    <a:cubicBezTo>
                      <a:pt x="4" y="135"/>
                      <a:pt x="6" y="125"/>
                      <a:pt x="9" y="113"/>
                    </a:cubicBezTo>
                    <a:cubicBezTo>
                      <a:pt x="13" y="102"/>
                      <a:pt x="17" y="89"/>
                      <a:pt x="22" y="77"/>
                    </a:cubicBezTo>
                    <a:cubicBezTo>
                      <a:pt x="33" y="52"/>
                      <a:pt x="47" y="31"/>
                      <a:pt x="60" y="18"/>
                    </a:cubicBezTo>
                    <a:cubicBezTo>
                      <a:pt x="63" y="15"/>
                      <a:pt x="66" y="12"/>
                      <a:pt x="69" y="10"/>
                    </a:cubicBezTo>
                    <a:cubicBezTo>
                      <a:pt x="70" y="9"/>
                      <a:pt x="71" y="8"/>
                      <a:pt x="73" y="7"/>
                    </a:cubicBezTo>
                    <a:cubicBezTo>
                      <a:pt x="74" y="6"/>
                      <a:pt x="75" y="5"/>
                      <a:pt x="76" y="4"/>
                    </a:cubicBezTo>
                    <a:cubicBezTo>
                      <a:pt x="80" y="2"/>
                      <a:pt x="82" y="0"/>
                      <a:pt x="83" y="0"/>
                    </a:cubicBezTo>
                    <a:cubicBezTo>
                      <a:pt x="83" y="1"/>
                      <a:pt x="73" y="6"/>
                      <a:pt x="61" y="19"/>
                    </a:cubicBezTo>
                    <a:cubicBezTo>
                      <a:pt x="49" y="32"/>
                      <a:pt x="35" y="53"/>
                      <a:pt x="24" y="78"/>
                    </a:cubicBezTo>
                    <a:cubicBezTo>
                      <a:pt x="19" y="90"/>
                      <a:pt x="15" y="102"/>
                      <a:pt x="11" y="114"/>
                    </a:cubicBezTo>
                    <a:cubicBezTo>
                      <a:pt x="8" y="125"/>
                      <a:pt x="6" y="135"/>
                      <a:pt x="4" y="144"/>
                    </a:cubicBezTo>
                    <a:cubicBezTo>
                      <a:pt x="3" y="153"/>
                      <a:pt x="2" y="160"/>
                      <a:pt x="1" y="165"/>
                    </a:cubicBezTo>
                    <a:cubicBezTo>
                      <a:pt x="1" y="170"/>
                      <a:pt x="0" y="173"/>
                      <a:pt x="0" y="17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Rectangle 20">
                <a:extLst>
                  <a:ext uri="{FF2B5EF4-FFF2-40B4-BE49-F238E27FC236}">
                    <a16:creationId xmlns:a16="http://schemas.microsoft.com/office/drawing/2014/main" id="{A2F17E1A-1BA8-468B-9E3F-A2CFA4D90A96}"/>
                  </a:ext>
                </a:extLst>
              </p:cNvPr>
              <p:cNvSpPr>
                <a:spLocks noChangeArrowheads="1"/>
              </p:cNvSpPr>
              <p:nvPr/>
            </p:nvSpPr>
            <p:spPr bwMode="auto">
              <a:xfrm>
                <a:off x="4674" y="613"/>
                <a:ext cx="2917" cy="22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Rectangle 21">
                <a:extLst>
                  <a:ext uri="{FF2B5EF4-FFF2-40B4-BE49-F238E27FC236}">
                    <a16:creationId xmlns:a16="http://schemas.microsoft.com/office/drawing/2014/main" id="{E724015A-8AA6-4C07-BB09-E9E0115890D3}"/>
                  </a:ext>
                </a:extLst>
              </p:cNvPr>
              <p:cNvSpPr>
                <a:spLocks noChangeArrowheads="1"/>
              </p:cNvSpPr>
              <p:nvPr/>
            </p:nvSpPr>
            <p:spPr bwMode="auto">
              <a:xfrm>
                <a:off x="4674" y="613"/>
                <a:ext cx="2917" cy="2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2">
                <a:extLst>
                  <a:ext uri="{FF2B5EF4-FFF2-40B4-BE49-F238E27FC236}">
                    <a16:creationId xmlns:a16="http://schemas.microsoft.com/office/drawing/2014/main" id="{44A73DE6-64FB-42D6-B033-72BDD375371D}"/>
                  </a:ext>
                </a:extLst>
              </p:cNvPr>
              <p:cNvSpPr>
                <a:spLocks/>
              </p:cNvSpPr>
              <p:nvPr/>
            </p:nvSpPr>
            <p:spPr bwMode="auto">
              <a:xfrm>
                <a:off x="4672" y="610"/>
                <a:ext cx="2922" cy="2276"/>
              </a:xfrm>
              <a:custGeom>
                <a:avLst/>
                <a:gdLst>
                  <a:gd name="T0" fmla="*/ 1230 w 1231"/>
                  <a:gd name="T1" fmla="*/ 957 h 958"/>
                  <a:gd name="T2" fmla="*/ 1229 w 1231"/>
                  <a:gd name="T3" fmla="*/ 1 h 958"/>
                  <a:gd name="T4" fmla="*/ 1230 w 1231"/>
                  <a:gd name="T5" fmla="*/ 2 h 958"/>
                  <a:gd name="T6" fmla="*/ 1 w 1231"/>
                  <a:gd name="T7" fmla="*/ 2 h 958"/>
                  <a:gd name="T8" fmla="*/ 1 w 1231"/>
                  <a:gd name="T9" fmla="*/ 2 h 958"/>
                  <a:gd name="T10" fmla="*/ 2 w 1231"/>
                  <a:gd name="T11" fmla="*/ 1 h 958"/>
                  <a:gd name="T12" fmla="*/ 1 w 1231"/>
                  <a:gd name="T13" fmla="*/ 957 h 958"/>
                  <a:gd name="T14" fmla="*/ 1 w 1231"/>
                  <a:gd name="T15" fmla="*/ 956 h 958"/>
                  <a:gd name="T16" fmla="*/ 1230 w 1231"/>
                  <a:gd name="T17" fmla="*/ 957 h 958"/>
                  <a:gd name="T18" fmla="*/ 1 w 1231"/>
                  <a:gd name="T19" fmla="*/ 958 h 958"/>
                  <a:gd name="T20" fmla="*/ 0 w 1231"/>
                  <a:gd name="T21" fmla="*/ 958 h 958"/>
                  <a:gd name="T22" fmla="*/ 0 w 1231"/>
                  <a:gd name="T23" fmla="*/ 957 h 958"/>
                  <a:gd name="T24" fmla="*/ 0 w 1231"/>
                  <a:gd name="T25" fmla="*/ 1 h 958"/>
                  <a:gd name="T26" fmla="*/ 0 w 1231"/>
                  <a:gd name="T27" fmla="*/ 0 h 958"/>
                  <a:gd name="T28" fmla="*/ 1 w 1231"/>
                  <a:gd name="T29" fmla="*/ 0 h 958"/>
                  <a:gd name="T30" fmla="*/ 1 w 1231"/>
                  <a:gd name="T31" fmla="*/ 0 h 958"/>
                  <a:gd name="T32" fmla="*/ 1230 w 1231"/>
                  <a:gd name="T33" fmla="*/ 0 h 958"/>
                  <a:gd name="T34" fmla="*/ 1231 w 1231"/>
                  <a:gd name="T35" fmla="*/ 0 h 958"/>
                  <a:gd name="T36" fmla="*/ 1231 w 1231"/>
                  <a:gd name="T37" fmla="*/ 1 h 958"/>
                  <a:gd name="T38" fmla="*/ 1230 w 1231"/>
                  <a:gd name="T39" fmla="*/ 957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1" h="958">
                    <a:moveTo>
                      <a:pt x="1230" y="957"/>
                    </a:moveTo>
                    <a:cubicBezTo>
                      <a:pt x="1230" y="950"/>
                      <a:pt x="1230" y="578"/>
                      <a:pt x="1229" y="1"/>
                    </a:cubicBezTo>
                    <a:cubicBezTo>
                      <a:pt x="1230" y="2"/>
                      <a:pt x="1230" y="2"/>
                      <a:pt x="1230" y="2"/>
                    </a:cubicBezTo>
                    <a:cubicBezTo>
                      <a:pt x="880" y="2"/>
                      <a:pt x="457" y="2"/>
                      <a:pt x="1" y="2"/>
                    </a:cubicBezTo>
                    <a:cubicBezTo>
                      <a:pt x="1" y="2"/>
                      <a:pt x="1" y="2"/>
                      <a:pt x="1" y="2"/>
                    </a:cubicBezTo>
                    <a:cubicBezTo>
                      <a:pt x="2" y="1"/>
                      <a:pt x="2" y="1"/>
                      <a:pt x="2" y="1"/>
                    </a:cubicBezTo>
                    <a:cubicBezTo>
                      <a:pt x="2" y="345"/>
                      <a:pt x="2" y="672"/>
                      <a:pt x="1" y="957"/>
                    </a:cubicBezTo>
                    <a:cubicBezTo>
                      <a:pt x="1" y="956"/>
                      <a:pt x="1" y="956"/>
                      <a:pt x="1" y="956"/>
                    </a:cubicBezTo>
                    <a:cubicBezTo>
                      <a:pt x="730" y="957"/>
                      <a:pt x="1222" y="957"/>
                      <a:pt x="1230" y="957"/>
                    </a:cubicBezTo>
                    <a:cubicBezTo>
                      <a:pt x="1222" y="957"/>
                      <a:pt x="730" y="958"/>
                      <a:pt x="1" y="958"/>
                    </a:cubicBezTo>
                    <a:cubicBezTo>
                      <a:pt x="0" y="958"/>
                      <a:pt x="0" y="958"/>
                      <a:pt x="0" y="958"/>
                    </a:cubicBezTo>
                    <a:cubicBezTo>
                      <a:pt x="0" y="957"/>
                      <a:pt x="0" y="957"/>
                      <a:pt x="0" y="957"/>
                    </a:cubicBezTo>
                    <a:cubicBezTo>
                      <a:pt x="0" y="672"/>
                      <a:pt x="0" y="345"/>
                      <a:pt x="0" y="1"/>
                    </a:cubicBezTo>
                    <a:cubicBezTo>
                      <a:pt x="0" y="0"/>
                      <a:pt x="0" y="0"/>
                      <a:pt x="0" y="0"/>
                    </a:cubicBezTo>
                    <a:cubicBezTo>
                      <a:pt x="1" y="0"/>
                      <a:pt x="1" y="0"/>
                      <a:pt x="1" y="0"/>
                    </a:cubicBezTo>
                    <a:cubicBezTo>
                      <a:pt x="1" y="0"/>
                      <a:pt x="1" y="0"/>
                      <a:pt x="1" y="0"/>
                    </a:cubicBezTo>
                    <a:cubicBezTo>
                      <a:pt x="457" y="0"/>
                      <a:pt x="880" y="0"/>
                      <a:pt x="1230" y="0"/>
                    </a:cubicBezTo>
                    <a:cubicBezTo>
                      <a:pt x="1231" y="0"/>
                      <a:pt x="1231" y="0"/>
                      <a:pt x="1231" y="0"/>
                    </a:cubicBezTo>
                    <a:cubicBezTo>
                      <a:pt x="1231" y="1"/>
                      <a:pt x="1231" y="1"/>
                      <a:pt x="1231" y="1"/>
                    </a:cubicBezTo>
                    <a:cubicBezTo>
                      <a:pt x="1230" y="578"/>
                      <a:pt x="1230" y="950"/>
                      <a:pt x="1230" y="957"/>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Oval 23">
                <a:extLst>
                  <a:ext uri="{FF2B5EF4-FFF2-40B4-BE49-F238E27FC236}">
                    <a16:creationId xmlns:a16="http://schemas.microsoft.com/office/drawing/2014/main" id="{7FEDB611-364E-4FE5-B9EF-19720F54156C}"/>
                  </a:ext>
                </a:extLst>
              </p:cNvPr>
              <p:cNvSpPr>
                <a:spLocks noChangeArrowheads="1"/>
              </p:cNvSpPr>
              <p:nvPr/>
            </p:nvSpPr>
            <p:spPr bwMode="auto">
              <a:xfrm>
                <a:off x="5474" y="1589"/>
                <a:ext cx="5" cy="1104"/>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Oval 24">
                <a:extLst>
                  <a:ext uri="{FF2B5EF4-FFF2-40B4-BE49-F238E27FC236}">
                    <a16:creationId xmlns:a16="http://schemas.microsoft.com/office/drawing/2014/main" id="{1460C608-A394-4ACE-9AF0-CF1868384DE9}"/>
                  </a:ext>
                </a:extLst>
              </p:cNvPr>
              <p:cNvSpPr>
                <a:spLocks noChangeArrowheads="1"/>
              </p:cNvSpPr>
              <p:nvPr/>
            </p:nvSpPr>
            <p:spPr bwMode="auto">
              <a:xfrm>
                <a:off x="6739" y="1589"/>
                <a:ext cx="5" cy="1104"/>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Oval 25">
                <a:extLst>
                  <a:ext uri="{FF2B5EF4-FFF2-40B4-BE49-F238E27FC236}">
                    <a16:creationId xmlns:a16="http://schemas.microsoft.com/office/drawing/2014/main" id="{200C6D48-C379-4097-85AB-FBC5F77C094B}"/>
                  </a:ext>
                </a:extLst>
              </p:cNvPr>
              <p:cNvSpPr>
                <a:spLocks noChangeArrowheads="1"/>
              </p:cNvSpPr>
              <p:nvPr/>
            </p:nvSpPr>
            <p:spPr bwMode="auto">
              <a:xfrm>
                <a:off x="5906" y="1282"/>
                <a:ext cx="5" cy="1411"/>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Oval 26">
                <a:extLst>
                  <a:ext uri="{FF2B5EF4-FFF2-40B4-BE49-F238E27FC236}">
                    <a16:creationId xmlns:a16="http://schemas.microsoft.com/office/drawing/2014/main" id="{C1134A31-5074-4BC4-B715-2CDDA5A6A9CF}"/>
                  </a:ext>
                </a:extLst>
              </p:cNvPr>
              <p:cNvSpPr>
                <a:spLocks noChangeArrowheads="1"/>
              </p:cNvSpPr>
              <p:nvPr/>
            </p:nvSpPr>
            <p:spPr bwMode="auto">
              <a:xfrm>
                <a:off x="5030" y="1282"/>
                <a:ext cx="5" cy="1411"/>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Oval 27">
                <a:extLst>
                  <a:ext uri="{FF2B5EF4-FFF2-40B4-BE49-F238E27FC236}">
                    <a16:creationId xmlns:a16="http://schemas.microsoft.com/office/drawing/2014/main" id="{0005D4BC-DB9F-40FF-AF00-54402E8E3A27}"/>
                  </a:ext>
                </a:extLst>
              </p:cNvPr>
              <p:cNvSpPr>
                <a:spLocks noChangeArrowheads="1"/>
              </p:cNvSpPr>
              <p:nvPr/>
            </p:nvSpPr>
            <p:spPr bwMode="auto">
              <a:xfrm>
                <a:off x="7238" y="1282"/>
                <a:ext cx="4" cy="1411"/>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Oval 28">
                <a:extLst>
                  <a:ext uri="{FF2B5EF4-FFF2-40B4-BE49-F238E27FC236}">
                    <a16:creationId xmlns:a16="http://schemas.microsoft.com/office/drawing/2014/main" id="{87F29DEE-6C66-417C-8ABA-FBB571BFBC59}"/>
                  </a:ext>
                </a:extLst>
              </p:cNvPr>
              <p:cNvSpPr>
                <a:spLocks noChangeArrowheads="1"/>
              </p:cNvSpPr>
              <p:nvPr/>
            </p:nvSpPr>
            <p:spPr bwMode="auto">
              <a:xfrm>
                <a:off x="6284" y="1064"/>
                <a:ext cx="7" cy="1629"/>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Oval 29">
                <a:extLst>
                  <a:ext uri="{FF2B5EF4-FFF2-40B4-BE49-F238E27FC236}">
                    <a16:creationId xmlns:a16="http://schemas.microsoft.com/office/drawing/2014/main" id="{1153CDCA-3B7C-47B3-8AEB-05C4B0692F02}"/>
                  </a:ext>
                </a:extLst>
              </p:cNvPr>
              <p:cNvSpPr>
                <a:spLocks noChangeArrowheads="1"/>
              </p:cNvSpPr>
              <p:nvPr/>
            </p:nvSpPr>
            <p:spPr bwMode="auto">
              <a:xfrm>
                <a:off x="5465" y="1579"/>
                <a:ext cx="21" cy="22"/>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Oval 30">
                <a:extLst>
                  <a:ext uri="{FF2B5EF4-FFF2-40B4-BE49-F238E27FC236}">
                    <a16:creationId xmlns:a16="http://schemas.microsoft.com/office/drawing/2014/main" id="{85BDEE23-35CC-4649-A12B-C6FA609CD6F8}"/>
                  </a:ext>
                </a:extLst>
              </p:cNvPr>
              <p:cNvSpPr>
                <a:spLocks noChangeArrowheads="1"/>
              </p:cNvSpPr>
              <p:nvPr/>
            </p:nvSpPr>
            <p:spPr bwMode="auto">
              <a:xfrm>
                <a:off x="5897" y="1273"/>
                <a:ext cx="21" cy="21"/>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31">
                <a:extLst>
                  <a:ext uri="{FF2B5EF4-FFF2-40B4-BE49-F238E27FC236}">
                    <a16:creationId xmlns:a16="http://schemas.microsoft.com/office/drawing/2014/main" id="{D9EF630C-2385-48AF-8F31-5DA73E5B449C}"/>
                  </a:ext>
                </a:extLst>
              </p:cNvPr>
              <p:cNvSpPr>
                <a:spLocks noEditPoints="1"/>
              </p:cNvSpPr>
              <p:nvPr/>
            </p:nvSpPr>
            <p:spPr bwMode="auto">
              <a:xfrm>
                <a:off x="5871" y="1247"/>
                <a:ext cx="73" cy="71"/>
              </a:xfrm>
              <a:custGeom>
                <a:avLst/>
                <a:gdLst>
                  <a:gd name="T0" fmla="*/ 16 w 31"/>
                  <a:gd name="T1" fmla="*/ 30 h 30"/>
                  <a:gd name="T2" fmla="*/ 0 w 31"/>
                  <a:gd name="T3" fmla="*/ 15 h 30"/>
                  <a:gd name="T4" fmla="*/ 16 w 31"/>
                  <a:gd name="T5" fmla="*/ 0 h 30"/>
                  <a:gd name="T6" fmla="*/ 31 w 31"/>
                  <a:gd name="T7" fmla="*/ 15 h 30"/>
                  <a:gd name="T8" fmla="*/ 16 w 31"/>
                  <a:gd name="T9" fmla="*/ 30 h 30"/>
                  <a:gd name="T10" fmla="*/ 16 w 31"/>
                  <a:gd name="T11" fmla="*/ 1 h 30"/>
                  <a:gd name="T12" fmla="*/ 1 w 31"/>
                  <a:gd name="T13" fmla="*/ 15 h 30"/>
                  <a:gd name="T14" fmla="*/ 16 w 31"/>
                  <a:gd name="T15" fmla="*/ 29 h 30"/>
                  <a:gd name="T16" fmla="*/ 30 w 31"/>
                  <a:gd name="T17" fmla="*/ 15 h 30"/>
                  <a:gd name="T18" fmla="*/ 16 w 31"/>
                  <a:gd name="T1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30"/>
                    </a:moveTo>
                    <a:cubicBezTo>
                      <a:pt x="7" y="30"/>
                      <a:pt x="0" y="24"/>
                      <a:pt x="0" y="15"/>
                    </a:cubicBezTo>
                    <a:cubicBezTo>
                      <a:pt x="0" y="7"/>
                      <a:pt x="7" y="0"/>
                      <a:pt x="16" y="0"/>
                    </a:cubicBezTo>
                    <a:cubicBezTo>
                      <a:pt x="24" y="0"/>
                      <a:pt x="31" y="7"/>
                      <a:pt x="31" y="15"/>
                    </a:cubicBezTo>
                    <a:cubicBezTo>
                      <a:pt x="31" y="24"/>
                      <a:pt x="24" y="30"/>
                      <a:pt x="16" y="30"/>
                    </a:cubicBezTo>
                    <a:close/>
                    <a:moveTo>
                      <a:pt x="16" y="1"/>
                    </a:moveTo>
                    <a:cubicBezTo>
                      <a:pt x="8" y="1"/>
                      <a:pt x="1" y="7"/>
                      <a:pt x="1" y="15"/>
                    </a:cubicBezTo>
                    <a:cubicBezTo>
                      <a:pt x="1" y="23"/>
                      <a:pt x="8" y="29"/>
                      <a:pt x="16" y="29"/>
                    </a:cubicBezTo>
                    <a:cubicBezTo>
                      <a:pt x="24" y="29"/>
                      <a:pt x="30" y="23"/>
                      <a:pt x="30" y="15"/>
                    </a:cubicBezTo>
                    <a:cubicBezTo>
                      <a:pt x="30" y="7"/>
                      <a:pt x="24" y="1"/>
                      <a:pt x="16"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Oval 32">
                <a:extLst>
                  <a:ext uri="{FF2B5EF4-FFF2-40B4-BE49-F238E27FC236}">
                    <a16:creationId xmlns:a16="http://schemas.microsoft.com/office/drawing/2014/main" id="{4E204F3D-3AB6-4C6E-BD3C-F38C7372338C}"/>
                  </a:ext>
                </a:extLst>
              </p:cNvPr>
              <p:cNvSpPr>
                <a:spLocks noChangeArrowheads="1"/>
              </p:cNvSpPr>
              <p:nvPr/>
            </p:nvSpPr>
            <p:spPr bwMode="auto">
              <a:xfrm>
                <a:off x="6276" y="1054"/>
                <a:ext cx="22" cy="22"/>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Oval 33">
                <a:extLst>
                  <a:ext uri="{FF2B5EF4-FFF2-40B4-BE49-F238E27FC236}">
                    <a16:creationId xmlns:a16="http://schemas.microsoft.com/office/drawing/2014/main" id="{3214976D-C2EE-46C5-B770-107102349C7B}"/>
                  </a:ext>
                </a:extLst>
              </p:cNvPr>
              <p:cNvSpPr>
                <a:spLocks noChangeArrowheads="1"/>
              </p:cNvSpPr>
              <p:nvPr/>
            </p:nvSpPr>
            <p:spPr bwMode="auto">
              <a:xfrm>
                <a:off x="6732" y="1589"/>
                <a:ext cx="21" cy="21"/>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Oval 34">
                <a:extLst>
                  <a:ext uri="{FF2B5EF4-FFF2-40B4-BE49-F238E27FC236}">
                    <a16:creationId xmlns:a16="http://schemas.microsoft.com/office/drawing/2014/main" id="{6126C171-8D89-4E50-92C5-71C1D8B245F9}"/>
                  </a:ext>
                </a:extLst>
              </p:cNvPr>
              <p:cNvSpPr>
                <a:spLocks noChangeArrowheads="1"/>
              </p:cNvSpPr>
              <p:nvPr/>
            </p:nvSpPr>
            <p:spPr bwMode="auto">
              <a:xfrm>
                <a:off x="7228" y="1273"/>
                <a:ext cx="22" cy="21"/>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Oval 35">
                <a:extLst>
                  <a:ext uri="{FF2B5EF4-FFF2-40B4-BE49-F238E27FC236}">
                    <a16:creationId xmlns:a16="http://schemas.microsoft.com/office/drawing/2014/main" id="{4DAB3EAD-555D-41FD-ACBA-8D15A7C04A4B}"/>
                  </a:ext>
                </a:extLst>
              </p:cNvPr>
              <p:cNvSpPr>
                <a:spLocks noChangeArrowheads="1"/>
              </p:cNvSpPr>
              <p:nvPr/>
            </p:nvSpPr>
            <p:spPr bwMode="auto">
              <a:xfrm>
                <a:off x="5021" y="1282"/>
                <a:ext cx="21" cy="22"/>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36">
                <a:extLst>
                  <a:ext uri="{FF2B5EF4-FFF2-40B4-BE49-F238E27FC236}">
                    <a16:creationId xmlns:a16="http://schemas.microsoft.com/office/drawing/2014/main" id="{16EA7245-EA7F-463B-9EB4-9650A75B88AF}"/>
                  </a:ext>
                </a:extLst>
              </p:cNvPr>
              <p:cNvSpPr>
                <a:spLocks/>
              </p:cNvSpPr>
              <p:nvPr/>
            </p:nvSpPr>
            <p:spPr bwMode="auto">
              <a:xfrm>
                <a:off x="4838" y="1515"/>
                <a:ext cx="2499" cy="632"/>
              </a:xfrm>
              <a:custGeom>
                <a:avLst/>
                <a:gdLst>
                  <a:gd name="T0" fmla="*/ 1049 w 1053"/>
                  <a:gd name="T1" fmla="*/ 113 h 266"/>
                  <a:gd name="T2" fmla="*/ 1008 w 1053"/>
                  <a:gd name="T3" fmla="*/ 141 h 266"/>
                  <a:gd name="T4" fmla="*/ 943 w 1053"/>
                  <a:gd name="T5" fmla="*/ 222 h 266"/>
                  <a:gd name="T6" fmla="*/ 905 w 1053"/>
                  <a:gd name="T7" fmla="*/ 248 h 266"/>
                  <a:gd name="T8" fmla="*/ 829 w 1053"/>
                  <a:gd name="T9" fmla="*/ 253 h 266"/>
                  <a:gd name="T10" fmla="*/ 784 w 1053"/>
                  <a:gd name="T11" fmla="*/ 221 h 266"/>
                  <a:gd name="T12" fmla="*/ 737 w 1053"/>
                  <a:gd name="T13" fmla="*/ 143 h 266"/>
                  <a:gd name="T14" fmla="*/ 664 w 1053"/>
                  <a:gd name="T15" fmla="*/ 36 h 266"/>
                  <a:gd name="T16" fmla="*/ 605 w 1053"/>
                  <a:gd name="T17" fmla="*/ 8 h 266"/>
                  <a:gd name="T18" fmla="*/ 539 w 1053"/>
                  <a:gd name="T19" fmla="*/ 22 h 266"/>
                  <a:gd name="T20" fmla="*/ 452 w 1053"/>
                  <a:gd name="T21" fmla="*/ 127 h 266"/>
                  <a:gd name="T22" fmla="*/ 374 w 1053"/>
                  <a:gd name="T23" fmla="*/ 233 h 266"/>
                  <a:gd name="T24" fmla="*/ 348 w 1053"/>
                  <a:gd name="T25" fmla="*/ 251 h 266"/>
                  <a:gd name="T26" fmla="*/ 305 w 1053"/>
                  <a:gd name="T27" fmla="*/ 266 h 266"/>
                  <a:gd name="T28" fmla="*/ 291 w 1053"/>
                  <a:gd name="T29" fmla="*/ 266 h 266"/>
                  <a:gd name="T30" fmla="*/ 214 w 1053"/>
                  <a:gd name="T31" fmla="*/ 236 h 266"/>
                  <a:gd name="T32" fmla="*/ 136 w 1053"/>
                  <a:gd name="T33" fmla="*/ 184 h 266"/>
                  <a:gd name="T34" fmla="*/ 64 w 1053"/>
                  <a:gd name="T35" fmla="*/ 175 h 266"/>
                  <a:gd name="T36" fmla="*/ 50 w 1053"/>
                  <a:gd name="T37" fmla="*/ 180 h 266"/>
                  <a:gd name="T38" fmla="*/ 20 w 1053"/>
                  <a:gd name="T39" fmla="*/ 201 h 266"/>
                  <a:gd name="T40" fmla="*/ 9 w 1053"/>
                  <a:gd name="T41" fmla="*/ 214 h 266"/>
                  <a:gd name="T42" fmla="*/ 0 w 1053"/>
                  <a:gd name="T43" fmla="*/ 225 h 266"/>
                  <a:gd name="T44" fmla="*/ 8 w 1053"/>
                  <a:gd name="T45" fmla="*/ 213 h 266"/>
                  <a:gd name="T46" fmla="*/ 19 w 1053"/>
                  <a:gd name="T47" fmla="*/ 200 h 266"/>
                  <a:gd name="T48" fmla="*/ 49 w 1053"/>
                  <a:gd name="T49" fmla="*/ 178 h 266"/>
                  <a:gd name="T50" fmla="*/ 64 w 1053"/>
                  <a:gd name="T51" fmla="*/ 172 h 266"/>
                  <a:gd name="T52" fmla="*/ 138 w 1053"/>
                  <a:gd name="T53" fmla="*/ 180 h 266"/>
                  <a:gd name="T54" fmla="*/ 217 w 1053"/>
                  <a:gd name="T55" fmla="*/ 232 h 266"/>
                  <a:gd name="T56" fmla="*/ 291 w 1053"/>
                  <a:gd name="T57" fmla="*/ 261 h 266"/>
                  <a:gd name="T58" fmla="*/ 305 w 1053"/>
                  <a:gd name="T59" fmla="*/ 260 h 266"/>
                  <a:gd name="T60" fmla="*/ 370 w 1053"/>
                  <a:gd name="T61" fmla="*/ 229 h 266"/>
                  <a:gd name="T62" fmla="*/ 446 w 1053"/>
                  <a:gd name="T63" fmla="*/ 125 h 266"/>
                  <a:gd name="T64" fmla="*/ 535 w 1053"/>
                  <a:gd name="T65" fmla="*/ 16 h 266"/>
                  <a:gd name="T66" fmla="*/ 606 w 1053"/>
                  <a:gd name="T67" fmla="*/ 1 h 266"/>
                  <a:gd name="T68" fmla="*/ 668 w 1053"/>
                  <a:gd name="T69" fmla="*/ 32 h 266"/>
                  <a:gd name="T70" fmla="*/ 742 w 1053"/>
                  <a:gd name="T71" fmla="*/ 140 h 266"/>
                  <a:gd name="T72" fmla="*/ 807 w 1053"/>
                  <a:gd name="T73" fmla="*/ 237 h 266"/>
                  <a:gd name="T74" fmla="*/ 856 w 1053"/>
                  <a:gd name="T75" fmla="*/ 251 h 266"/>
                  <a:gd name="T76" fmla="*/ 923 w 1053"/>
                  <a:gd name="T77" fmla="*/ 233 h 266"/>
                  <a:gd name="T78" fmla="*/ 966 w 1053"/>
                  <a:gd name="T79" fmla="*/ 190 h 266"/>
                  <a:gd name="T80" fmla="*/ 1039 w 1053"/>
                  <a:gd name="T81" fmla="*/ 116 h 266"/>
                  <a:gd name="T82" fmla="*/ 1053 w 1053"/>
                  <a:gd name="T83" fmla="*/ 11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3" h="266">
                    <a:moveTo>
                      <a:pt x="1053" y="112"/>
                    </a:moveTo>
                    <a:cubicBezTo>
                      <a:pt x="1053" y="112"/>
                      <a:pt x="1052" y="113"/>
                      <a:pt x="1049" y="113"/>
                    </a:cubicBezTo>
                    <a:cubicBezTo>
                      <a:pt x="1047" y="114"/>
                      <a:pt x="1044" y="115"/>
                      <a:pt x="1040" y="117"/>
                    </a:cubicBezTo>
                    <a:cubicBezTo>
                      <a:pt x="1031" y="120"/>
                      <a:pt x="1020" y="128"/>
                      <a:pt x="1008" y="141"/>
                    </a:cubicBezTo>
                    <a:cubicBezTo>
                      <a:pt x="996" y="154"/>
                      <a:pt x="984" y="172"/>
                      <a:pt x="969" y="192"/>
                    </a:cubicBezTo>
                    <a:cubicBezTo>
                      <a:pt x="961" y="202"/>
                      <a:pt x="953" y="212"/>
                      <a:pt x="943" y="222"/>
                    </a:cubicBezTo>
                    <a:cubicBezTo>
                      <a:pt x="938" y="227"/>
                      <a:pt x="932" y="232"/>
                      <a:pt x="926" y="237"/>
                    </a:cubicBezTo>
                    <a:cubicBezTo>
                      <a:pt x="919" y="241"/>
                      <a:pt x="913" y="245"/>
                      <a:pt x="905" y="248"/>
                    </a:cubicBezTo>
                    <a:cubicBezTo>
                      <a:pt x="890" y="254"/>
                      <a:pt x="873" y="257"/>
                      <a:pt x="856" y="256"/>
                    </a:cubicBezTo>
                    <a:cubicBezTo>
                      <a:pt x="847" y="256"/>
                      <a:pt x="838" y="255"/>
                      <a:pt x="829" y="253"/>
                    </a:cubicBezTo>
                    <a:cubicBezTo>
                      <a:pt x="820" y="251"/>
                      <a:pt x="811" y="247"/>
                      <a:pt x="804" y="241"/>
                    </a:cubicBezTo>
                    <a:cubicBezTo>
                      <a:pt x="796" y="236"/>
                      <a:pt x="789" y="229"/>
                      <a:pt x="784" y="221"/>
                    </a:cubicBezTo>
                    <a:cubicBezTo>
                      <a:pt x="778" y="213"/>
                      <a:pt x="773" y="204"/>
                      <a:pt x="768" y="195"/>
                    </a:cubicBezTo>
                    <a:cubicBezTo>
                      <a:pt x="759" y="178"/>
                      <a:pt x="749" y="161"/>
                      <a:pt x="737" y="143"/>
                    </a:cubicBezTo>
                    <a:cubicBezTo>
                      <a:pt x="726" y="125"/>
                      <a:pt x="716" y="107"/>
                      <a:pt x="705" y="88"/>
                    </a:cubicBezTo>
                    <a:cubicBezTo>
                      <a:pt x="693" y="70"/>
                      <a:pt x="680" y="52"/>
                      <a:pt x="664" y="36"/>
                    </a:cubicBezTo>
                    <a:cubicBezTo>
                      <a:pt x="656" y="29"/>
                      <a:pt x="647" y="22"/>
                      <a:pt x="637" y="17"/>
                    </a:cubicBezTo>
                    <a:cubicBezTo>
                      <a:pt x="627" y="12"/>
                      <a:pt x="616" y="9"/>
                      <a:pt x="605" y="8"/>
                    </a:cubicBezTo>
                    <a:cubicBezTo>
                      <a:pt x="594" y="7"/>
                      <a:pt x="582" y="7"/>
                      <a:pt x="571" y="10"/>
                    </a:cubicBezTo>
                    <a:cubicBezTo>
                      <a:pt x="560" y="12"/>
                      <a:pt x="549" y="16"/>
                      <a:pt x="539" y="22"/>
                    </a:cubicBezTo>
                    <a:cubicBezTo>
                      <a:pt x="518" y="34"/>
                      <a:pt x="502" y="51"/>
                      <a:pt x="488" y="69"/>
                    </a:cubicBezTo>
                    <a:cubicBezTo>
                      <a:pt x="474" y="88"/>
                      <a:pt x="463" y="108"/>
                      <a:pt x="452" y="127"/>
                    </a:cubicBezTo>
                    <a:cubicBezTo>
                      <a:pt x="441" y="147"/>
                      <a:pt x="429" y="167"/>
                      <a:pt x="416" y="185"/>
                    </a:cubicBezTo>
                    <a:cubicBezTo>
                      <a:pt x="404" y="202"/>
                      <a:pt x="390" y="219"/>
                      <a:pt x="374" y="233"/>
                    </a:cubicBezTo>
                    <a:cubicBezTo>
                      <a:pt x="370" y="236"/>
                      <a:pt x="366" y="240"/>
                      <a:pt x="362" y="243"/>
                    </a:cubicBezTo>
                    <a:cubicBezTo>
                      <a:pt x="357" y="246"/>
                      <a:pt x="353" y="249"/>
                      <a:pt x="348" y="251"/>
                    </a:cubicBezTo>
                    <a:cubicBezTo>
                      <a:pt x="339" y="256"/>
                      <a:pt x="330" y="261"/>
                      <a:pt x="320" y="263"/>
                    </a:cubicBezTo>
                    <a:cubicBezTo>
                      <a:pt x="315" y="265"/>
                      <a:pt x="310" y="265"/>
                      <a:pt x="305" y="266"/>
                    </a:cubicBezTo>
                    <a:cubicBezTo>
                      <a:pt x="303" y="266"/>
                      <a:pt x="300" y="266"/>
                      <a:pt x="298" y="266"/>
                    </a:cubicBezTo>
                    <a:cubicBezTo>
                      <a:pt x="295" y="266"/>
                      <a:pt x="293" y="266"/>
                      <a:pt x="291" y="266"/>
                    </a:cubicBezTo>
                    <a:cubicBezTo>
                      <a:pt x="281" y="266"/>
                      <a:pt x="271" y="264"/>
                      <a:pt x="262" y="261"/>
                    </a:cubicBezTo>
                    <a:cubicBezTo>
                      <a:pt x="244" y="255"/>
                      <a:pt x="228" y="246"/>
                      <a:pt x="214" y="236"/>
                    </a:cubicBezTo>
                    <a:cubicBezTo>
                      <a:pt x="200" y="226"/>
                      <a:pt x="187" y="216"/>
                      <a:pt x="174" y="207"/>
                    </a:cubicBezTo>
                    <a:cubicBezTo>
                      <a:pt x="162" y="198"/>
                      <a:pt x="149" y="190"/>
                      <a:pt x="136" y="184"/>
                    </a:cubicBezTo>
                    <a:cubicBezTo>
                      <a:pt x="123" y="178"/>
                      <a:pt x="111" y="174"/>
                      <a:pt x="98" y="173"/>
                    </a:cubicBezTo>
                    <a:cubicBezTo>
                      <a:pt x="86" y="172"/>
                      <a:pt x="75" y="173"/>
                      <a:pt x="64" y="175"/>
                    </a:cubicBezTo>
                    <a:cubicBezTo>
                      <a:pt x="62" y="176"/>
                      <a:pt x="60" y="177"/>
                      <a:pt x="57" y="178"/>
                    </a:cubicBezTo>
                    <a:cubicBezTo>
                      <a:pt x="55" y="179"/>
                      <a:pt x="52" y="179"/>
                      <a:pt x="50" y="180"/>
                    </a:cubicBezTo>
                    <a:cubicBezTo>
                      <a:pt x="46" y="183"/>
                      <a:pt x="42" y="184"/>
                      <a:pt x="38" y="187"/>
                    </a:cubicBezTo>
                    <a:cubicBezTo>
                      <a:pt x="31" y="192"/>
                      <a:pt x="25" y="197"/>
                      <a:pt x="20" y="201"/>
                    </a:cubicBezTo>
                    <a:cubicBezTo>
                      <a:pt x="18" y="204"/>
                      <a:pt x="16" y="206"/>
                      <a:pt x="14" y="208"/>
                    </a:cubicBezTo>
                    <a:cubicBezTo>
                      <a:pt x="12" y="210"/>
                      <a:pt x="10" y="212"/>
                      <a:pt x="9" y="214"/>
                    </a:cubicBezTo>
                    <a:cubicBezTo>
                      <a:pt x="6" y="218"/>
                      <a:pt x="4" y="221"/>
                      <a:pt x="3" y="223"/>
                    </a:cubicBezTo>
                    <a:cubicBezTo>
                      <a:pt x="1" y="224"/>
                      <a:pt x="0" y="225"/>
                      <a:pt x="0" y="225"/>
                    </a:cubicBezTo>
                    <a:cubicBezTo>
                      <a:pt x="0" y="225"/>
                      <a:pt x="1" y="224"/>
                      <a:pt x="2" y="222"/>
                    </a:cubicBezTo>
                    <a:cubicBezTo>
                      <a:pt x="3" y="220"/>
                      <a:pt x="5" y="217"/>
                      <a:pt x="8" y="213"/>
                    </a:cubicBezTo>
                    <a:cubicBezTo>
                      <a:pt x="9" y="211"/>
                      <a:pt x="11" y="210"/>
                      <a:pt x="13" y="207"/>
                    </a:cubicBezTo>
                    <a:cubicBezTo>
                      <a:pt x="15" y="205"/>
                      <a:pt x="17" y="203"/>
                      <a:pt x="19" y="200"/>
                    </a:cubicBezTo>
                    <a:cubicBezTo>
                      <a:pt x="24" y="196"/>
                      <a:pt x="29" y="190"/>
                      <a:pt x="37" y="185"/>
                    </a:cubicBezTo>
                    <a:cubicBezTo>
                      <a:pt x="40" y="182"/>
                      <a:pt x="45" y="180"/>
                      <a:pt x="49" y="178"/>
                    </a:cubicBezTo>
                    <a:cubicBezTo>
                      <a:pt x="51" y="177"/>
                      <a:pt x="54" y="176"/>
                      <a:pt x="56" y="175"/>
                    </a:cubicBezTo>
                    <a:cubicBezTo>
                      <a:pt x="59" y="174"/>
                      <a:pt x="61" y="173"/>
                      <a:pt x="64" y="172"/>
                    </a:cubicBezTo>
                    <a:cubicBezTo>
                      <a:pt x="74" y="169"/>
                      <a:pt x="86" y="168"/>
                      <a:pt x="99" y="170"/>
                    </a:cubicBezTo>
                    <a:cubicBezTo>
                      <a:pt x="111" y="171"/>
                      <a:pt x="125" y="174"/>
                      <a:pt x="138" y="180"/>
                    </a:cubicBezTo>
                    <a:cubicBezTo>
                      <a:pt x="151" y="186"/>
                      <a:pt x="164" y="194"/>
                      <a:pt x="177" y="203"/>
                    </a:cubicBezTo>
                    <a:cubicBezTo>
                      <a:pt x="190" y="212"/>
                      <a:pt x="203" y="222"/>
                      <a:pt x="217" y="232"/>
                    </a:cubicBezTo>
                    <a:cubicBezTo>
                      <a:pt x="231" y="241"/>
                      <a:pt x="246" y="251"/>
                      <a:pt x="264" y="256"/>
                    </a:cubicBezTo>
                    <a:cubicBezTo>
                      <a:pt x="272" y="259"/>
                      <a:pt x="281" y="261"/>
                      <a:pt x="291" y="261"/>
                    </a:cubicBezTo>
                    <a:cubicBezTo>
                      <a:pt x="293" y="261"/>
                      <a:pt x="295" y="261"/>
                      <a:pt x="298" y="261"/>
                    </a:cubicBezTo>
                    <a:cubicBezTo>
                      <a:pt x="300" y="261"/>
                      <a:pt x="302" y="261"/>
                      <a:pt x="305" y="260"/>
                    </a:cubicBezTo>
                    <a:cubicBezTo>
                      <a:pt x="309" y="260"/>
                      <a:pt x="314" y="259"/>
                      <a:pt x="319" y="258"/>
                    </a:cubicBezTo>
                    <a:cubicBezTo>
                      <a:pt x="337" y="253"/>
                      <a:pt x="355" y="242"/>
                      <a:pt x="370" y="229"/>
                    </a:cubicBezTo>
                    <a:cubicBezTo>
                      <a:pt x="386" y="215"/>
                      <a:pt x="399" y="199"/>
                      <a:pt x="412" y="181"/>
                    </a:cubicBezTo>
                    <a:cubicBezTo>
                      <a:pt x="424" y="163"/>
                      <a:pt x="435" y="144"/>
                      <a:pt x="446" y="125"/>
                    </a:cubicBezTo>
                    <a:cubicBezTo>
                      <a:pt x="457" y="105"/>
                      <a:pt x="469" y="84"/>
                      <a:pt x="483" y="65"/>
                    </a:cubicBezTo>
                    <a:cubicBezTo>
                      <a:pt x="497" y="47"/>
                      <a:pt x="514" y="29"/>
                      <a:pt x="535" y="16"/>
                    </a:cubicBezTo>
                    <a:cubicBezTo>
                      <a:pt x="546" y="10"/>
                      <a:pt x="558" y="6"/>
                      <a:pt x="570" y="3"/>
                    </a:cubicBezTo>
                    <a:cubicBezTo>
                      <a:pt x="582" y="1"/>
                      <a:pt x="594" y="0"/>
                      <a:pt x="606" y="1"/>
                    </a:cubicBezTo>
                    <a:cubicBezTo>
                      <a:pt x="618" y="3"/>
                      <a:pt x="629" y="6"/>
                      <a:pt x="640" y="12"/>
                    </a:cubicBezTo>
                    <a:cubicBezTo>
                      <a:pt x="651" y="17"/>
                      <a:pt x="660" y="24"/>
                      <a:pt x="668" y="32"/>
                    </a:cubicBezTo>
                    <a:cubicBezTo>
                      <a:pt x="685" y="48"/>
                      <a:pt x="698" y="67"/>
                      <a:pt x="710" y="85"/>
                    </a:cubicBezTo>
                    <a:cubicBezTo>
                      <a:pt x="721" y="104"/>
                      <a:pt x="731" y="123"/>
                      <a:pt x="742" y="140"/>
                    </a:cubicBezTo>
                    <a:cubicBezTo>
                      <a:pt x="754" y="158"/>
                      <a:pt x="764" y="176"/>
                      <a:pt x="773" y="193"/>
                    </a:cubicBezTo>
                    <a:cubicBezTo>
                      <a:pt x="783" y="210"/>
                      <a:pt x="792" y="227"/>
                      <a:pt x="807" y="237"/>
                    </a:cubicBezTo>
                    <a:cubicBezTo>
                      <a:pt x="814" y="242"/>
                      <a:pt x="822" y="246"/>
                      <a:pt x="830" y="248"/>
                    </a:cubicBezTo>
                    <a:cubicBezTo>
                      <a:pt x="839" y="250"/>
                      <a:pt x="848" y="251"/>
                      <a:pt x="856" y="251"/>
                    </a:cubicBezTo>
                    <a:cubicBezTo>
                      <a:pt x="873" y="252"/>
                      <a:pt x="889" y="249"/>
                      <a:pt x="903" y="244"/>
                    </a:cubicBezTo>
                    <a:cubicBezTo>
                      <a:pt x="911" y="241"/>
                      <a:pt x="917" y="237"/>
                      <a:pt x="923" y="233"/>
                    </a:cubicBezTo>
                    <a:cubicBezTo>
                      <a:pt x="929" y="229"/>
                      <a:pt x="935" y="224"/>
                      <a:pt x="940" y="220"/>
                    </a:cubicBezTo>
                    <a:cubicBezTo>
                      <a:pt x="950" y="210"/>
                      <a:pt x="959" y="200"/>
                      <a:pt x="966" y="190"/>
                    </a:cubicBezTo>
                    <a:cubicBezTo>
                      <a:pt x="981" y="170"/>
                      <a:pt x="994" y="152"/>
                      <a:pt x="1006" y="139"/>
                    </a:cubicBezTo>
                    <a:cubicBezTo>
                      <a:pt x="1018" y="126"/>
                      <a:pt x="1030" y="119"/>
                      <a:pt x="1039" y="116"/>
                    </a:cubicBezTo>
                    <a:cubicBezTo>
                      <a:pt x="1043" y="114"/>
                      <a:pt x="1047" y="113"/>
                      <a:pt x="1049" y="113"/>
                    </a:cubicBezTo>
                    <a:cubicBezTo>
                      <a:pt x="1052" y="112"/>
                      <a:pt x="1053" y="112"/>
                      <a:pt x="1053" y="112"/>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7">
                <a:extLst>
                  <a:ext uri="{FF2B5EF4-FFF2-40B4-BE49-F238E27FC236}">
                    <a16:creationId xmlns:a16="http://schemas.microsoft.com/office/drawing/2014/main" id="{64F03C55-463F-411A-977A-65C99A2DBA5D}"/>
                  </a:ext>
                </a:extLst>
              </p:cNvPr>
              <p:cNvSpPr>
                <a:spLocks noChangeArrowheads="1"/>
              </p:cNvSpPr>
              <p:nvPr/>
            </p:nvSpPr>
            <p:spPr bwMode="auto">
              <a:xfrm>
                <a:off x="5021" y="867"/>
                <a:ext cx="510" cy="28"/>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8">
                <a:extLst>
                  <a:ext uri="{FF2B5EF4-FFF2-40B4-BE49-F238E27FC236}">
                    <a16:creationId xmlns:a16="http://schemas.microsoft.com/office/drawing/2014/main" id="{3E20DAC6-60BF-40BE-BBA0-AF5ED512ECA1}"/>
                  </a:ext>
                </a:extLst>
              </p:cNvPr>
              <p:cNvSpPr>
                <a:spLocks noChangeArrowheads="1"/>
              </p:cNvSpPr>
              <p:nvPr/>
            </p:nvSpPr>
            <p:spPr bwMode="auto">
              <a:xfrm>
                <a:off x="5021" y="933"/>
                <a:ext cx="251" cy="29"/>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39">
                <a:extLst>
                  <a:ext uri="{FF2B5EF4-FFF2-40B4-BE49-F238E27FC236}">
                    <a16:creationId xmlns:a16="http://schemas.microsoft.com/office/drawing/2014/main" id="{1F562A39-EDA0-47D0-8036-08EE8F590B0F}"/>
                  </a:ext>
                </a:extLst>
              </p:cNvPr>
              <p:cNvSpPr>
                <a:spLocks/>
              </p:cNvSpPr>
              <p:nvPr/>
            </p:nvSpPr>
            <p:spPr bwMode="auto">
              <a:xfrm>
                <a:off x="4670" y="427"/>
                <a:ext cx="2921" cy="186"/>
              </a:xfrm>
              <a:custGeom>
                <a:avLst/>
                <a:gdLst>
                  <a:gd name="T0" fmla="*/ 1213 w 1231"/>
                  <a:gd name="T1" fmla="*/ 0 h 78"/>
                  <a:gd name="T2" fmla="*/ 18 w 1231"/>
                  <a:gd name="T3" fmla="*/ 0 h 78"/>
                  <a:gd name="T4" fmla="*/ 0 w 1231"/>
                  <a:gd name="T5" fmla="*/ 18 h 78"/>
                  <a:gd name="T6" fmla="*/ 0 w 1231"/>
                  <a:gd name="T7" fmla="*/ 78 h 78"/>
                  <a:gd name="T8" fmla="*/ 1231 w 1231"/>
                  <a:gd name="T9" fmla="*/ 78 h 78"/>
                  <a:gd name="T10" fmla="*/ 1231 w 1231"/>
                  <a:gd name="T11" fmla="*/ 18 h 78"/>
                  <a:gd name="T12" fmla="*/ 1213 w 1231"/>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1231" h="78">
                    <a:moveTo>
                      <a:pt x="1213" y="0"/>
                    </a:moveTo>
                    <a:cubicBezTo>
                      <a:pt x="18" y="0"/>
                      <a:pt x="18" y="0"/>
                      <a:pt x="18" y="0"/>
                    </a:cubicBezTo>
                    <a:cubicBezTo>
                      <a:pt x="8" y="0"/>
                      <a:pt x="0" y="8"/>
                      <a:pt x="0" y="18"/>
                    </a:cubicBezTo>
                    <a:cubicBezTo>
                      <a:pt x="0" y="78"/>
                      <a:pt x="0" y="78"/>
                      <a:pt x="0" y="78"/>
                    </a:cubicBezTo>
                    <a:cubicBezTo>
                      <a:pt x="1231" y="78"/>
                      <a:pt x="1231" y="78"/>
                      <a:pt x="1231" y="78"/>
                    </a:cubicBezTo>
                    <a:cubicBezTo>
                      <a:pt x="1231" y="18"/>
                      <a:pt x="1231" y="18"/>
                      <a:pt x="1231" y="18"/>
                    </a:cubicBezTo>
                    <a:cubicBezTo>
                      <a:pt x="1231" y="8"/>
                      <a:pt x="1223" y="0"/>
                      <a:pt x="1213"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Oval 40">
                <a:extLst>
                  <a:ext uri="{FF2B5EF4-FFF2-40B4-BE49-F238E27FC236}">
                    <a16:creationId xmlns:a16="http://schemas.microsoft.com/office/drawing/2014/main" id="{512DB7F3-14A8-456D-8308-8767F4CC6A69}"/>
                  </a:ext>
                </a:extLst>
              </p:cNvPr>
              <p:cNvSpPr>
                <a:spLocks noChangeArrowheads="1"/>
              </p:cNvSpPr>
              <p:nvPr/>
            </p:nvSpPr>
            <p:spPr bwMode="auto">
              <a:xfrm>
                <a:off x="4781" y="503"/>
                <a:ext cx="41" cy="4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Oval 41">
                <a:extLst>
                  <a:ext uri="{FF2B5EF4-FFF2-40B4-BE49-F238E27FC236}">
                    <a16:creationId xmlns:a16="http://schemas.microsoft.com/office/drawing/2014/main" id="{ACF05906-E109-4A9C-9975-2729CD9392A7}"/>
                  </a:ext>
                </a:extLst>
              </p:cNvPr>
              <p:cNvSpPr>
                <a:spLocks noChangeArrowheads="1"/>
              </p:cNvSpPr>
              <p:nvPr/>
            </p:nvSpPr>
            <p:spPr bwMode="auto">
              <a:xfrm>
                <a:off x="4869" y="503"/>
                <a:ext cx="40" cy="4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Oval 42">
                <a:extLst>
                  <a:ext uri="{FF2B5EF4-FFF2-40B4-BE49-F238E27FC236}">
                    <a16:creationId xmlns:a16="http://schemas.microsoft.com/office/drawing/2014/main" id="{291B1799-71C7-48B3-AC9B-694AF0650B48}"/>
                  </a:ext>
                </a:extLst>
              </p:cNvPr>
              <p:cNvSpPr>
                <a:spLocks noChangeArrowheads="1"/>
              </p:cNvSpPr>
              <p:nvPr/>
            </p:nvSpPr>
            <p:spPr bwMode="auto">
              <a:xfrm>
                <a:off x="4954" y="503"/>
                <a:ext cx="41" cy="4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45">
                <a:extLst>
                  <a:ext uri="{FF2B5EF4-FFF2-40B4-BE49-F238E27FC236}">
                    <a16:creationId xmlns:a16="http://schemas.microsoft.com/office/drawing/2014/main" id="{27F8F84D-BE02-45FC-ADB2-8BBF8FEEDB36}"/>
                  </a:ext>
                </a:extLst>
              </p:cNvPr>
              <p:cNvSpPr>
                <a:spLocks/>
              </p:cNvSpPr>
              <p:nvPr/>
            </p:nvSpPr>
            <p:spPr bwMode="auto">
              <a:xfrm>
                <a:off x="3701" y="2102"/>
                <a:ext cx="86" cy="54"/>
              </a:xfrm>
              <a:custGeom>
                <a:avLst/>
                <a:gdLst>
                  <a:gd name="T0" fmla="*/ 35 w 36"/>
                  <a:gd name="T1" fmla="*/ 0 h 23"/>
                  <a:gd name="T2" fmla="*/ 19 w 36"/>
                  <a:gd name="T3" fmla="*/ 18 h 23"/>
                  <a:gd name="T4" fmla="*/ 14 w 36"/>
                  <a:gd name="T5" fmla="*/ 22 h 23"/>
                  <a:gd name="T6" fmla="*/ 14 w 36"/>
                  <a:gd name="T7" fmla="*/ 23 h 23"/>
                  <a:gd name="T8" fmla="*/ 13 w 36"/>
                  <a:gd name="T9" fmla="*/ 22 h 23"/>
                  <a:gd name="T10" fmla="*/ 1 w 36"/>
                  <a:gd name="T11" fmla="*/ 8 h 23"/>
                  <a:gd name="T12" fmla="*/ 14 w 36"/>
                  <a:gd name="T13" fmla="*/ 20 h 23"/>
                  <a:gd name="T14" fmla="*/ 13 w 36"/>
                  <a:gd name="T15" fmla="*/ 20 h 23"/>
                  <a:gd name="T16" fmla="*/ 17 w 36"/>
                  <a:gd name="T17" fmla="*/ 17 h 23"/>
                  <a:gd name="T18" fmla="*/ 35 w 36"/>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3">
                    <a:moveTo>
                      <a:pt x="35" y="0"/>
                    </a:moveTo>
                    <a:cubicBezTo>
                      <a:pt x="36" y="1"/>
                      <a:pt x="28" y="9"/>
                      <a:pt x="19" y="18"/>
                    </a:cubicBezTo>
                    <a:cubicBezTo>
                      <a:pt x="17" y="19"/>
                      <a:pt x="16" y="21"/>
                      <a:pt x="14" y="22"/>
                    </a:cubicBezTo>
                    <a:cubicBezTo>
                      <a:pt x="14" y="23"/>
                      <a:pt x="14" y="23"/>
                      <a:pt x="14" y="23"/>
                    </a:cubicBezTo>
                    <a:cubicBezTo>
                      <a:pt x="13" y="22"/>
                      <a:pt x="13" y="22"/>
                      <a:pt x="13" y="22"/>
                    </a:cubicBezTo>
                    <a:cubicBezTo>
                      <a:pt x="6" y="14"/>
                      <a:pt x="0" y="8"/>
                      <a:pt x="1" y="8"/>
                    </a:cubicBezTo>
                    <a:cubicBezTo>
                      <a:pt x="1" y="8"/>
                      <a:pt x="7" y="13"/>
                      <a:pt x="14" y="20"/>
                    </a:cubicBezTo>
                    <a:cubicBezTo>
                      <a:pt x="13" y="20"/>
                      <a:pt x="13" y="20"/>
                      <a:pt x="13" y="20"/>
                    </a:cubicBezTo>
                    <a:cubicBezTo>
                      <a:pt x="14" y="19"/>
                      <a:pt x="16" y="18"/>
                      <a:pt x="17" y="17"/>
                    </a:cubicBezTo>
                    <a:cubicBezTo>
                      <a:pt x="27" y="7"/>
                      <a:pt x="35" y="0"/>
                      <a:pt x="35"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48">
                <a:extLst>
                  <a:ext uri="{FF2B5EF4-FFF2-40B4-BE49-F238E27FC236}">
                    <a16:creationId xmlns:a16="http://schemas.microsoft.com/office/drawing/2014/main" id="{048A8941-2055-4E45-BB17-635E302257DF}"/>
                  </a:ext>
                </a:extLst>
              </p:cNvPr>
              <p:cNvSpPr>
                <a:spLocks/>
              </p:cNvSpPr>
              <p:nvPr/>
            </p:nvSpPr>
            <p:spPr bwMode="auto">
              <a:xfrm>
                <a:off x="3901" y="1140"/>
                <a:ext cx="1182" cy="489"/>
              </a:xfrm>
              <a:custGeom>
                <a:avLst/>
                <a:gdLst>
                  <a:gd name="T0" fmla="*/ 488 w 498"/>
                  <a:gd name="T1" fmla="*/ 206 h 206"/>
                  <a:gd name="T2" fmla="*/ 11 w 498"/>
                  <a:gd name="T3" fmla="*/ 206 h 206"/>
                  <a:gd name="T4" fmla="*/ 0 w 498"/>
                  <a:gd name="T5" fmla="*/ 196 h 206"/>
                  <a:gd name="T6" fmla="*/ 0 w 498"/>
                  <a:gd name="T7" fmla="*/ 10 h 206"/>
                  <a:gd name="T8" fmla="*/ 11 w 498"/>
                  <a:gd name="T9" fmla="*/ 0 h 206"/>
                  <a:gd name="T10" fmla="*/ 488 w 498"/>
                  <a:gd name="T11" fmla="*/ 0 h 206"/>
                  <a:gd name="T12" fmla="*/ 498 w 498"/>
                  <a:gd name="T13" fmla="*/ 10 h 206"/>
                  <a:gd name="T14" fmla="*/ 498 w 498"/>
                  <a:gd name="T15" fmla="*/ 196 h 206"/>
                  <a:gd name="T16" fmla="*/ 488 w 498"/>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8" h="206">
                    <a:moveTo>
                      <a:pt x="488" y="206"/>
                    </a:moveTo>
                    <a:cubicBezTo>
                      <a:pt x="11" y="206"/>
                      <a:pt x="11" y="206"/>
                      <a:pt x="11" y="206"/>
                    </a:cubicBezTo>
                    <a:cubicBezTo>
                      <a:pt x="5" y="206"/>
                      <a:pt x="0" y="202"/>
                      <a:pt x="0" y="196"/>
                    </a:cubicBezTo>
                    <a:cubicBezTo>
                      <a:pt x="0" y="10"/>
                      <a:pt x="0" y="10"/>
                      <a:pt x="0" y="10"/>
                    </a:cubicBezTo>
                    <a:cubicBezTo>
                      <a:pt x="0" y="4"/>
                      <a:pt x="5" y="0"/>
                      <a:pt x="11" y="0"/>
                    </a:cubicBezTo>
                    <a:cubicBezTo>
                      <a:pt x="488" y="0"/>
                      <a:pt x="488" y="0"/>
                      <a:pt x="488" y="0"/>
                    </a:cubicBezTo>
                    <a:cubicBezTo>
                      <a:pt x="493" y="0"/>
                      <a:pt x="498" y="4"/>
                      <a:pt x="498" y="10"/>
                    </a:cubicBezTo>
                    <a:cubicBezTo>
                      <a:pt x="498" y="196"/>
                      <a:pt x="498" y="196"/>
                      <a:pt x="498" y="196"/>
                    </a:cubicBezTo>
                    <a:cubicBezTo>
                      <a:pt x="498" y="202"/>
                      <a:pt x="493" y="206"/>
                      <a:pt x="488" y="206"/>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Oval 49">
                <a:extLst>
                  <a:ext uri="{FF2B5EF4-FFF2-40B4-BE49-F238E27FC236}">
                    <a16:creationId xmlns:a16="http://schemas.microsoft.com/office/drawing/2014/main" id="{4F3B71C6-7BBE-4760-A59B-E2B6D154ADBA}"/>
                  </a:ext>
                </a:extLst>
              </p:cNvPr>
              <p:cNvSpPr>
                <a:spLocks noChangeArrowheads="1"/>
              </p:cNvSpPr>
              <p:nvPr/>
            </p:nvSpPr>
            <p:spPr bwMode="auto">
              <a:xfrm>
                <a:off x="4036" y="1240"/>
                <a:ext cx="111" cy="109"/>
              </a:xfrm>
              <a:prstGeom prst="ellipse">
                <a:avLst/>
              </a:pr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50">
                <a:extLst>
                  <a:ext uri="{FF2B5EF4-FFF2-40B4-BE49-F238E27FC236}">
                    <a16:creationId xmlns:a16="http://schemas.microsoft.com/office/drawing/2014/main" id="{B27FA923-BE06-49B8-AF01-6C9D50A2F2DC}"/>
                  </a:ext>
                </a:extLst>
              </p:cNvPr>
              <p:cNvSpPr>
                <a:spLocks noChangeArrowheads="1"/>
              </p:cNvSpPr>
              <p:nvPr/>
            </p:nvSpPr>
            <p:spPr bwMode="auto">
              <a:xfrm>
                <a:off x="4202" y="1256"/>
                <a:ext cx="385" cy="22"/>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51">
                <a:extLst>
                  <a:ext uri="{FF2B5EF4-FFF2-40B4-BE49-F238E27FC236}">
                    <a16:creationId xmlns:a16="http://schemas.microsoft.com/office/drawing/2014/main" id="{85CF6A66-B48D-4A38-AF3F-2D7158B03E3E}"/>
                  </a:ext>
                </a:extLst>
              </p:cNvPr>
              <p:cNvSpPr>
                <a:spLocks noChangeArrowheads="1"/>
              </p:cNvSpPr>
              <p:nvPr/>
            </p:nvSpPr>
            <p:spPr bwMode="auto">
              <a:xfrm>
                <a:off x="4202" y="1304"/>
                <a:ext cx="748" cy="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Oval 52">
                <a:extLst>
                  <a:ext uri="{FF2B5EF4-FFF2-40B4-BE49-F238E27FC236}">
                    <a16:creationId xmlns:a16="http://schemas.microsoft.com/office/drawing/2014/main" id="{2FED6FC3-52FA-4D7B-A245-E137DEE8F3E2}"/>
                  </a:ext>
                </a:extLst>
              </p:cNvPr>
              <p:cNvSpPr>
                <a:spLocks noChangeArrowheads="1"/>
              </p:cNvSpPr>
              <p:nvPr/>
            </p:nvSpPr>
            <p:spPr bwMode="auto">
              <a:xfrm>
                <a:off x="4036" y="1408"/>
                <a:ext cx="111" cy="110"/>
              </a:xfrm>
              <a:prstGeom prst="ellipse">
                <a:avLst/>
              </a:pr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53">
                <a:extLst>
                  <a:ext uri="{FF2B5EF4-FFF2-40B4-BE49-F238E27FC236}">
                    <a16:creationId xmlns:a16="http://schemas.microsoft.com/office/drawing/2014/main" id="{4D5560A8-4C96-4FA2-8CDD-3A859C957436}"/>
                  </a:ext>
                </a:extLst>
              </p:cNvPr>
              <p:cNvSpPr>
                <a:spLocks noChangeArrowheads="1"/>
              </p:cNvSpPr>
              <p:nvPr/>
            </p:nvSpPr>
            <p:spPr bwMode="auto">
              <a:xfrm>
                <a:off x="4202" y="1425"/>
                <a:ext cx="197" cy="21"/>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54">
                <a:extLst>
                  <a:ext uri="{FF2B5EF4-FFF2-40B4-BE49-F238E27FC236}">
                    <a16:creationId xmlns:a16="http://schemas.microsoft.com/office/drawing/2014/main" id="{6FC61950-C6F6-4755-B759-3452C80FF4DA}"/>
                  </a:ext>
                </a:extLst>
              </p:cNvPr>
              <p:cNvSpPr>
                <a:spLocks noChangeArrowheads="1"/>
              </p:cNvSpPr>
              <p:nvPr/>
            </p:nvSpPr>
            <p:spPr bwMode="auto">
              <a:xfrm>
                <a:off x="4202" y="1475"/>
                <a:ext cx="748" cy="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55">
                <a:extLst>
                  <a:ext uri="{FF2B5EF4-FFF2-40B4-BE49-F238E27FC236}">
                    <a16:creationId xmlns:a16="http://schemas.microsoft.com/office/drawing/2014/main" id="{A675A9C7-7D9F-455E-8A1A-441C3D67816C}"/>
                  </a:ext>
                </a:extLst>
              </p:cNvPr>
              <p:cNvSpPr>
                <a:spLocks/>
              </p:cNvSpPr>
              <p:nvPr/>
            </p:nvSpPr>
            <p:spPr bwMode="auto">
              <a:xfrm>
                <a:off x="4109" y="2430"/>
                <a:ext cx="1524" cy="648"/>
              </a:xfrm>
              <a:custGeom>
                <a:avLst/>
                <a:gdLst>
                  <a:gd name="T0" fmla="*/ 626 w 642"/>
                  <a:gd name="T1" fmla="*/ 273 h 273"/>
                  <a:gd name="T2" fmla="*/ 16 w 642"/>
                  <a:gd name="T3" fmla="*/ 273 h 273"/>
                  <a:gd name="T4" fmla="*/ 0 w 642"/>
                  <a:gd name="T5" fmla="*/ 257 h 273"/>
                  <a:gd name="T6" fmla="*/ 0 w 642"/>
                  <a:gd name="T7" fmla="*/ 16 h 273"/>
                  <a:gd name="T8" fmla="*/ 16 w 642"/>
                  <a:gd name="T9" fmla="*/ 0 h 273"/>
                  <a:gd name="T10" fmla="*/ 626 w 642"/>
                  <a:gd name="T11" fmla="*/ 0 h 273"/>
                  <a:gd name="T12" fmla="*/ 642 w 642"/>
                  <a:gd name="T13" fmla="*/ 16 h 273"/>
                  <a:gd name="T14" fmla="*/ 642 w 642"/>
                  <a:gd name="T15" fmla="*/ 257 h 273"/>
                  <a:gd name="T16" fmla="*/ 626 w 642"/>
                  <a:gd name="T17"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2" h="273">
                    <a:moveTo>
                      <a:pt x="626" y="273"/>
                    </a:moveTo>
                    <a:cubicBezTo>
                      <a:pt x="16" y="273"/>
                      <a:pt x="16" y="273"/>
                      <a:pt x="16" y="273"/>
                    </a:cubicBezTo>
                    <a:cubicBezTo>
                      <a:pt x="7" y="273"/>
                      <a:pt x="0" y="266"/>
                      <a:pt x="0" y="257"/>
                    </a:cubicBezTo>
                    <a:cubicBezTo>
                      <a:pt x="0" y="16"/>
                      <a:pt x="0" y="16"/>
                      <a:pt x="0" y="16"/>
                    </a:cubicBezTo>
                    <a:cubicBezTo>
                      <a:pt x="0" y="7"/>
                      <a:pt x="7" y="0"/>
                      <a:pt x="16" y="0"/>
                    </a:cubicBezTo>
                    <a:cubicBezTo>
                      <a:pt x="626" y="0"/>
                      <a:pt x="626" y="0"/>
                      <a:pt x="626" y="0"/>
                    </a:cubicBezTo>
                    <a:cubicBezTo>
                      <a:pt x="635" y="0"/>
                      <a:pt x="642" y="7"/>
                      <a:pt x="642" y="16"/>
                    </a:cubicBezTo>
                    <a:cubicBezTo>
                      <a:pt x="642" y="257"/>
                      <a:pt x="642" y="257"/>
                      <a:pt x="642" y="257"/>
                    </a:cubicBezTo>
                    <a:cubicBezTo>
                      <a:pt x="642" y="266"/>
                      <a:pt x="635" y="273"/>
                      <a:pt x="626" y="273"/>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56">
                <a:extLst>
                  <a:ext uri="{FF2B5EF4-FFF2-40B4-BE49-F238E27FC236}">
                    <a16:creationId xmlns:a16="http://schemas.microsoft.com/office/drawing/2014/main" id="{B746F9C3-4279-4269-A222-733A15408DBB}"/>
                  </a:ext>
                </a:extLst>
              </p:cNvPr>
              <p:cNvSpPr>
                <a:spLocks/>
              </p:cNvSpPr>
              <p:nvPr/>
            </p:nvSpPr>
            <p:spPr bwMode="auto">
              <a:xfrm>
                <a:off x="4221" y="2612"/>
                <a:ext cx="169" cy="198"/>
              </a:xfrm>
              <a:custGeom>
                <a:avLst/>
                <a:gdLst>
                  <a:gd name="T0" fmla="*/ 71 w 71"/>
                  <a:gd name="T1" fmla="*/ 55 h 83"/>
                  <a:gd name="T2" fmla="*/ 70 w 71"/>
                  <a:gd name="T3" fmla="*/ 0 h 83"/>
                  <a:gd name="T4" fmla="*/ 25 w 71"/>
                  <a:gd name="T5" fmla="*/ 17 h 83"/>
                  <a:gd name="T6" fmla="*/ 3 w 71"/>
                  <a:gd name="T7" fmla="*/ 75 h 83"/>
                  <a:gd name="T8" fmla="*/ 4 w 71"/>
                  <a:gd name="T9" fmla="*/ 83 h 83"/>
                  <a:gd name="T10" fmla="*/ 4 w 71"/>
                  <a:gd name="T11" fmla="*/ 83 h 83"/>
                  <a:gd name="T12" fmla="*/ 4 w 71"/>
                  <a:gd name="T13" fmla="*/ 83 h 83"/>
                  <a:gd name="T14" fmla="*/ 71 w 71"/>
                  <a:gd name="T15" fmla="*/ 68 h 83"/>
                  <a:gd name="T16" fmla="*/ 71 w 71"/>
                  <a:gd name="T17" fmla="*/ 5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83">
                    <a:moveTo>
                      <a:pt x="71" y="55"/>
                    </a:moveTo>
                    <a:cubicBezTo>
                      <a:pt x="70" y="0"/>
                      <a:pt x="70" y="0"/>
                      <a:pt x="70" y="0"/>
                    </a:cubicBezTo>
                    <a:cubicBezTo>
                      <a:pt x="54" y="0"/>
                      <a:pt x="37" y="6"/>
                      <a:pt x="25" y="17"/>
                    </a:cubicBezTo>
                    <a:cubicBezTo>
                      <a:pt x="10" y="31"/>
                      <a:pt x="0" y="51"/>
                      <a:pt x="3" y="75"/>
                    </a:cubicBezTo>
                    <a:cubicBezTo>
                      <a:pt x="3" y="77"/>
                      <a:pt x="3" y="80"/>
                      <a:pt x="4" y="83"/>
                    </a:cubicBezTo>
                    <a:cubicBezTo>
                      <a:pt x="4" y="83"/>
                      <a:pt x="4" y="83"/>
                      <a:pt x="4" y="83"/>
                    </a:cubicBezTo>
                    <a:cubicBezTo>
                      <a:pt x="4" y="83"/>
                      <a:pt x="4" y="83"/>
                      <a:pt x="4" y="83"/>
                    </a:cubicBezTo>
                    <a:cubicBezTo>
                      <a:pt x="71" y="68"/>
                      <a:pt x="71" y="68"/>
                      <a:pt x="71" y="68"/>
                    </a:cubicBezTo>
                    <a:lnTo>
                      <a:pt x="71" y="55"/>
                    </a:ln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57">
                <a:extLst>
                  <a:ext uri="{FF2B5EF4-FFF2-40B4-BE49-F238E27FC236}">
                    <a16:creationId xmlns:a16="http://schemas.microsoft.com/office/drawing/2014/main" id="{F6728CBE-92C8-4A2B-B932-DBEE5578B8DE}"/>
                  </a:ext>
                </a:extLst>
              </p:cNvPr>
              <p:cNvSpPr>
                <a:spLocks/>
              </p:cNvSpPr>
              <p:nvPr/>
            </p:nvSpPr>
            <p:spPr bwMode="auto">
              <a:xfrm>
                <a:off x="4406" y="2612"/>
                <a:ext cx="162" cy="198"/>
              </a:xfrm>
              <a:custGeom>
                <a:avLst/>
                <a:gdLst>
                  <a:gd name="T0" fmla="*/ 61 w 68"/>
                  <a:gd name="T1" fmla="*/ 38 h 83"/>
                  <a:gd name="T2" fmla="*/ 8 w 68"/>
                  <a:gd name="T3" fmla="*/ 0 h 83"/>
                  <a:gd name="T4" fmla="*/ 5 w 68"/>
                  <a:gd name="T5" fmla="*/ 0 h 83"/>
                  <a:gd name="T6" fmla="*/ 4 w 68"/>
                  <a:gd name="T7" fmla="*/ 0 h 83"/>
                  <a:gd name="T8" fmla="*/ 0 w 68"/>
                  <a:gd name="T9" fmla="*/ 0 h 83"/>
                  <a:gd name="T10" fmla="*/ 0 w 68"/>
                  <a:gd name="T11" fmla="*/ 0 h 83"/>
                  <a:gd name="T12" fmla="*/ 0 w 68"/>
                  <a:gd name="T13" fmla="*/ 0 h 83"/>
                  <a:gd name="T14" fmla="*/ 0 w 68"/>
                  <a:gd name="T15" fmla="*/ 0 h 83"/>
                  <a:gd name="T16" fmla="*/ 0 w 68"/>
                  <a:gd name="T17" fmla="*/ 0 h 83"/>
                  <a:gd name="T18" fmla="*/ 0 w 68"/>
                  <a:gd name="T19" fmla="*/ 55 h 83"/>
                  <a:gd name="T20" fmla="*/ 0 w 68"/>
                  <a:gd name="T21" fmla="*/ 68 h 83"/>
                  <a:gd name="T22" fmla="*/ 67 w 68"/>
                  <a:gd name="T23" fmla="*/ 83 h 83"/>
                  <a:gd name="T24" fmla="*/ 67 w 68"/>
                  <a:gd name="T25" fmla="*/ 83 h 83"/>
                  <a:gd name="T26" fmla="*/ 68 w 68"/>
                  <a:gd name="T27" fmla="*/ 68 h 83"/>
                  <a:gd name="T28" fmla="*/ 61 w 68"/>
                  <a:gd name="T29" fmla="*/ 3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3">
                    <a:moveTo>
                      <a:pt x="61" y="38"/>
                    </a:moveTo>
                    <a:cubicBezTo>
                      <a:pt x="52" y="19"/>
                      <a:pt x="34" y="3"/>
                      <a:pt x="8" y="0"/>
                    </a:cubicBezTo>
                    <a:cubicBezTo>
                      <a:pt x="7" y="0"/>
                      <a:pt x="6" y="0"/>
                      <a:pt x="5" y="0"/>
                    </a:cubicBezTo>
                    <a:cubicBezTo>
                      <a:pt x="5" y="0"/>
                      <a:pt x="5" y="0"/>
                      <a:pt x="4" y="0"/>
                    </a:cubicBezTo>
                    <a:cubicBezTo>
                      <a:pt x="3" y="0"/>
                      <a:pt x="1" y="0"/>
                      <a:pt x="0" y="0"/>
                    </a:cubicBezTo>
                    <a:cubicBezTo>
                      <a:pt x="0" y="0"/>
                      <a:pt x="0" y="0"/>
                      <a:pt x="0" y="0"/>
                    </a:cubicBezTo>
                    <a:cubicBezTo>
                      <a:pt x="0" y="0"/>
                      <a:pt x="0" y="0"/>
                      <a:pt x="0" y="0"/>
                    </a:cubicBezTo>
                    <a:cubicBezTo>
                      <a:pt x="0" y="0"/>
                      <a:pt x="0" y="0"/>
                      <a:pt x="0" y="0"/>
                    </a:cubicBezTo>
                    <a:cubicBezTo>
                      <a:pt x="0" y="0"/>
                      <a:pt x="0" y="0"/>
                      <a:pt x="0" y="0"/>
                    </a:cubicBezTo>
                    <a:cubicBezTo>
                      <a:pt x="0" y="55"/>
                      <a:pt x="0" y="55"/>
                      <a:pt x="0" y="55"/>
                    </a:cubicBezTo>
                    <a:cubicBezTo>
                      <a:pt x="0" y="68"/>
                      <a:pt x="0" y="68"/>
                      <a:pt x="0" y="68"/>
                    </a:cubicBezTo>
                    <a:cubicBezTo>
                      <a:pt x="67" y="83"/>
                      <a:pt x="67" y="83"/>
                      <a:pt x="67" y="83"/>
                    </a:cubicBezTo>
                    <a:cubicBezTo>
                      <a:pt x="67" y="83"/>
                      <a:pt x="67" y="83"/>
                      <a:pt x="67" y="83"/>
                    </a:cubicBezTo>
                    <a:cubicBezTo>
                      <a:pt x="68" y="78"/>
                      <a:pt x="68" y="73"/>
                      <a:pt x="68" y="68"/>
                    </a:cubicBezTo>
                    <a:cubicBezTo>
                      <a:pt x="68" y="58"/>
                      <a:pt x="66" y="48"/>
                      <a:pt x="61" y="38"/>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59">
                <a:extLst>
                  <a:ext uri="{FF2B5EF4-FFF2-40B4-BE49-F238E27FC236}">
                    <a16:creationId xmlns:a16="http://schemas.microsoft.com/office/drawing/2014/main" id="{8D77AE0B-47C7-4D23-BF83-71D366C400A9}"/>
                  </a:ext>
                </a:extLst>
              </p:cNvPr>
              <p:cNvSpPr>
                <a:spLocks/>
              </p:cNvSpPr>
              <p:nvPr/>
            </p:nvSpPr>
            <p:spPr bwMode="auto">
              <a:xfrm>
                <a:off x="4240" y="2791"/>
                <a:ext cx="316" cy="161"/>
              </a:xfrm>
              <a:custGeom>
                <a:avLst/>
                <a:gdLst>
                  <a:gd name="T0" fmla="*/ 66 w 133"/>
                  <a:gd name="T1" fmla="*/ 0 h 68"/>
                  <a:gd name="T2" fmla="*/ 0 w 133"/>
                  <a:gd name="T3" fmla="*/ 15 h 68"/>
                  <a:gd name="T4" fmla="*/ 66 w 133"/>
                  <a:gd name="T5" fmla="*/ 68 h 68"/>
                  <a:gd name="T6" fmla="*/ 133 w 133"/>
                  <a:gd name="T7" fmla="*/ 15 h 68"/>
                  <a:gd name="T8" fmla="*/ 66 w 133"/>
                  <a:gd name="T9" fmla="*/ 0 h 68"/>
                  <a:gd name="T10" fmla="*/ 66 w 133"/>
                  <a:gd name="T11" fmla="*/ 0 h 68"/>
                </a:gdLst>
                <a:ahLst/>
                <a:cxnLst>
                  <a:cxn ang="0">
                    <a:pos x="T0" y="T1"/>
                  </a:cxn>
                  <a:cxn ang="0">
                    <a:pos x="T2" y="T3"/>
                  </a:cxn>
                  <a:cxn ang="0">
                    <a:pos x="T4" y="T5"/>
                  </a:cxn>
                  <a:cxn ang="0">
                    <a:pos x="T6" y="T7"/>
                  </a:cxn>
                  <a:cxn ang="0">
                    <a:pos x="T8" y="T9"/>
                  </a:cxn>
                  <a:cxn ang="0">
                    <a:pos x="T10" y="T11"/>
                  </a:cxn>
                </a:cxnLst>
                <a:rect l="0" t="0" r="r" b="b"/>
                <a:pathLst>
                  <a:path w="133" h="68">
                    <a:moveTo>
                      <a:pt x="66" y="0"/>
                    </a:moveTo>
                    <a:cubicBezTo>
                      <a:pt x="0" y="15"/>
                      <a:pt x="0" y="15"/>
                      <a:pt x="0" y="15"/>
                    </a:cubicBezTo>
                    <a:cubicBezTo>
                      <a:pt x="6" y="46"/>
                      <a:pt x="34" y="68"/>
                      <a:pt x="66" y="68"/>
                    </a:cubicBezTo>
                    <a:cubicBezTo>
                      <a:pt x="99" y="68"/>
                      <a:pt x="126" y="45"/>
                      <a:pt x="133" y="15"/>
                    </a:cubicBezTo>
                    <a:cubicBezTo>
                      <a:pt x="66" y="0"/>
                      <a:pt x="66" y="0"/>
                      <a:pt x="66" y="0"/>
                    </a:cubicBezTo>
                    <a:cubicBezTo>
                      <a:pt x="66" y="0"/>
                      <a:pt x="66" y="0"/>
                      <a:pt x="66" y="0"/>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60">
                <a:extLst>
                  <a:ext uri="{FF2B5EF4-FFF2-40B4-BE49-F238E27FC236}">
                    <a16:creationId xmlns:a16="http://schemas.microsoft.com/office/drawing/2014/main" id="{EF4623DF-7C75-4350-901B-5C612460AFB4}"/>
                  </a:ext>
                </a:extLst>
              </p:cNvPr>
              <p:cNvSpPr>
                <a:spLocks/>
              </p:cNvSpPr>
              <p:nvPr/>
            </p:nvSpPr>
            <p:spPr bwMode="auto">
              <a:xfrm>
                <a:off x="4240" y="2791"/>
                <a:ext cx="316" cy="161"/>
              </a:xfrm>
              <a:custGeom>
                <a:avLst/>
                <a:gdLst>
                  <a:gd name="T0" fmla="*/ 66 w 133"/>
                  <a:gd name="T1" fmla="*/ 0 h 68"/>
                  <a:gd name="T2" fmla="*/ 0 w 133"/>
                  <a:gd name="T3" fmla="*/ 15 h 68"/>
                  <a:gd name="T4" fmla="*/ 66 w 133"/>
                  <a:gd name="T5" fmla="*/ 68 h 68"/>
                  <a:gd name="T6" fmla="*/ 133 w 133"/>
                  <a:gd name="T7" fmla="*/ 15 h 68"/>
                  <a:gd name="T8" fmla="*/ 66 w 133"/>
                  <a:gd name="T9" fmla="*/ 0 h 68"/>
                  <a:gd name="T10" fmla="*/ 66 w 133"/>
                  <a:gd name="T11" fmla="*/ 0 h 68"/>
                </a:gdLst>
                <a:ahLst/>
                <a:cxnLst>
                  <a:cxn ang="0">
                    <a:pos x="T0" y="T1"/>
                  </a:cxn>
                  <a:cxn ang="0">
                    <a:pos x="T2" y="T3"/>
                  </a:cxn>
                  <a:cxn ang="0">
                    <a:pos x="T4" y="T5"/>
                  </a:cxn>
                  <a:cxn ang="0">
                    <a:pos x="T6" y="T7"/>
                  </a:cxn>
                  <a:cxn ang="0">
                    <a:pos x="T8" y="T9"/>
                  </a:cxn>
                  <a:cxn ang="0">
                    <a:pos x="T10" y="T11"/>
                  </a:cxn>
                </a:cxnLst>
                <a:rect l="0" t="0" r="r" b="b"/>
                <a:pathLst>
                  <a:path w="133" h="68">
                    <a:moveTo>
                      <a:pt x="66" y="0"/>
                    </a:moveTo>
                    <a:cubicBezTo>
                      <a:pt x="0" y="15"/>
                      <a:pt x="0" y="15"/>
                      <a:pt x="0" y="15"/>
                    </a:cubicBezTo>
                    <a:cubicBezTo>
                      <a:pt x="6" y="46"/>
                      <a:pt x="34" y="68"/>
                      <a:pt x="66" y="68"/>
                    </a:cubicBezTo>
                    <a:cubicBezTo>
                      <a:pt x="99" y="68"/>
                      <a:pt x="126" y="45"/>
                      <a:pt x="133" y="15"/>
                    </a:cubicBezTo>
                    <a:cubicBezTo>
                      <a:pt x="66" y="0"/>
                      <a:pt x="66" y="0"/>
                      <a:pt x="66" y="0"/>
                    </a:cubicBezTo>
                    <a:cubicBezTo>
                      <a:pt x="66" y="0"/>
                      <a:pt x="66" y="0"/>
                      <a:pt x="66" y="0"/>
                    </a:cubicBezTo>
                  </a:path>
                </a:pathLst>
              </a:custGeom>
              <a:solidFill>
                <a:srgbClr val="D04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Rectangle 61">
                <a:extLst>
                  <a:ext uri="{FF2B5EF4-FFF2-40B4-BE49-F238E27FC236}">
                    <a16:creationId xmlns:a16="http://schemas.microsoft.com/office/drawing/2014/main" id="{177BEA18-3420-403A-8441-70620C3089C8}"/>
                  </a:ext>
                </a:extLst>
              </p:cNvPr>
              <p:cNvSpPr>
                <a:spLocks noChangeArrowheads="1"/>
              </p:cNvSpPr>
              <p:nvPr/>
            </p:nvSpPr>
            <p:spPr bwMode="auto">
              <a:xfrm>
                <a:off x="4674" y="2650"/>
                <a:ext cx="805" cy="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Rectangle 62">
                <a:extLst>
                  <a:ext uri="{FF2B5EF4-FFF2-40B4-BE49-F238E27FC236}">
                    <a16:creationId xmlns:a16="http://schemas.microsoft.com/office/drawing/2014/main" id="{DB66EB26-7839-4B60-B760-BADD59E63C0E}"/>
                  </a:ext>
                </a:extLst>
              </p:cNvPr>
              <p:cNvSpPr>
                <a:spLocks noChangeArrowheads="1"/>
              </p:cNvSpPr>
              <p:nvPr/>
            </p:nvSpPr>
            <p:spPr bwMode="auto">
              <a:xfrm>
                <a:off x="4674" y="2748"/>
                <a:ext cx="805" cy="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Rectangle 63">
                <a:extLst>
                  <a:ext uri="{FF2B5EF4-FFF2-40B4-BE49-F238E27FC236}">
                    <a16:creationId xmlns:a16="http://schemas.microsoft.com/office/drawing/2014/main" id="{28D3E91A-F0F1-42E8-9E18-53E338EED793}"/>
                  </a:ext>
                </a:extLst>
              </p:cNvPr>
              <p:cNvSpPr>
                <a:spLocks noChangeArrowheads="1"/>
              </p:cNvSpPr>
              <p:nvPr/>
            </p:nvSpPr>
            <p:spPr bwMode="auto">
              <a:xfrm>
                <a:off x="4674" y="2852"/>
                <a:ext cx="435" cy="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64">
                <a:extLst>
                  <a:ext uri="{FF2B5EF4-FFF2-40B4-BE49-F238E27FC236}">
                    <a16:creationId xmlns:a16="http://schemas.microsoft.com/office/drawing/2014/main" id="{024CEB07-5B63-4716-99FF-83EBCCD8B838}"/>
                  </a:ext>
                </a:extLst>
              </p:cNvPr>
              <p:cNvSpPr>
                <a:spLocks/>
              </p:cNvSpPr>
              <p:nvPr/>
            </p:nvSpPr>
            <p:spPr bwMode="auto">
              <a:xfrm>
                <a:off x="5887" y="1971"/>
                <a:ext cx="1588" cy="1530"/>
              </a:xfrm>
              <a:custGeom>
                <a:avLst/>
                <a:gdLst>
                  <a:gd name="T0" fmla="*/ 636 w 669"/>
                  <a:gd name="T1" fmla="*/ 644 h 644"/>
                  <a:gd name="T2" fmla="*/ 33 w 669"/>
                  <a:gd name="T3" fmla="*/ 644 h 644"/>
                  <a:gd name="T4" fmla="*/ 0 w 669"/>
                  <a:gd name="T5" fmla="*/ 611 h 644"/>
                  <a:gd name="T6" fmla="*/ 0 w 669"/>
                  <a:gd name="T7" fmla="*/ 33 h 644"/>
                  <a:gd name="T8" fmla="*/ 33 w 669"/>
                  <a:gd name="T9" fmla="*/ 0 h 644"/>
                  <a:gd name="T10" fmla="*/ 636 w 669"/>
                  <a:gd name="T11" fmla="*/ 0 h 644"/>
                  <a:gd name="T12" fmla="*/ 669 w 669"/>
                  <a:gd name="T13" fmla="*/ 33 h 644"/>
                  <a:gd name="T14" fmla="*/ 669 w 669"/>
                  <a:gd name="T15" fmla="*/ 611 h 644"/>
                  <a:gd name="T16" fmla="*/ 636 w 669"/>
                  <a:gd name="T17" fmla="*/ 64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9" h="644">
                    <a:moveTo>
                      <a:pt x="636" y="644"/>
                    </a:moveTo>
                    <a:cubicBezTo>
                      <a:pt x="33" y="644"/>
                      <a:pt x="33" y="644"/>
                      <a:pt x="33" y="644"/>
                    </a:cubicBezTo>
                    <a:cubicBezTo>
                      <a:pt x="15" y="644"/>
                      <a:pt x="0" y="629"/>
                      <a:pt x="0" y="611"/>
                    </a:cubicBezTo>
                    <a:cubicBezTo>
                      <a:pt x="0" y="33"/>
                      <a:pt x="0" y="33"/>
                      <a:pt x="0" y="33"/>
                    </a:cubicBezTo>
                    <a:cubicBezTo>
                      <a:pt x="0" y="15"/>
                      <a:pt x="15" y="0"/>
                      <a:pt x="33" y="0"/>
                    </a:cubicBezTo>
                    <a:cubicBezTo>
                      <a:pt x="636" y="0"/>
                      <a:pt x="636" y="0"/>
                      <a:pt x="636" y="0"/>
                    </a:cubicBezTo>
                    <a:cubicBezTo>
                      <a:pt x="654" y="0"/>
                      <a:pt x="669" y="15"/>
                      <a:pt x="669" y="33"/>
                    </a:cubicBezTo>
                    <a:cubicBezTo>
                      <a:pt x="669" y="611"/>
                      <a:pt x="669" y="611"/>
                      <a:pt x="669" y="611"/>
                    </a:cubicBezTo>
                    <a:cubicBezTo>
                      <a:pt x="669" y="629"/>
                      <a:pt x="654" y="644"/>
                      <a:pt x="636" y="644"/>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Rectangle 65">
                <a:extLst>
                  <a:ext uri="{FF2B5EF4-FFF2-40B4-BE49-F238E27FC236}">
                    <a16:creationId xmlns:a16="http://schemas.microsoft.com/office/drawing/2014/main" id="{788AAF2C-FE34-477A-A74C-E344E31F8E00}"/>
                  </a:ext>
                </a:extLst>
              </p:cNvPr>
              <p:cNvSpPr>
                <a:spLocks noChangeArrowheads="1"/>
              </p:cNvSpPr>
              <p:nvPr/>
            </p:nvSpPr>
            <p:spPr bwMode="auto">
              <a:xfrm>
                <a:off x="5996" y="3019"/>
                <a:ext cx="53" cy="16"/>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Rectangle 66">
                <a:extLst>
                  <a:ext uri="{FF2B5EF4-FFF2-40B4-BE49-F238E27FC236}">
                    <a16:creationId xmlns:a16="http://schemas.microsoft.com/office/drawing/2014/main" id="{10FCBECD-E605-40B0-A43B-23B8F3B03568}"/>
                  </a:ext>
                </a:extLst>
              </p:cNvPr>
              <p:cNvSpPr>
                <a:spLocks noChangeArrowheads="1"/>
              </p:cNvSpPr>
              <p:nvPr/>
            </p:nvSpPr>
            <p:spPr bwMode="auto">
              <a:xfrm>
                <a:off x="6115" y="3099"/>
                <a:ext cx="66" cy="15"/>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Rectangle 67">
                <a:extLst>
                  <a:ext uri="{FF2B5EF4-FFF2-40B4-BE49-F238E27FC236}">
                    <a16:creationId xmlns:a16="http://schemas.microsoft.com/office/drawing/2014/main" id="{38A6C18E-4B7B-45E4-9AA3-1BA7C5143137}"/>
                  </a:ext>
                </a:extLst>
              </p:cNvPr>
              <p:cNvSpPr>
                <a:spLocks noChangeArrowheads="1"/>
              </p:cNvSpPr>
              <p:nvPr/>
            </p:nvSpPr>
            <p:spPr bwMode="auto">
              <a:xfrm>
                <a:off x="6348" y="3099"/>
                <a:ext cx="66" cy="15"/>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68">
                <a:extLst>
                  <a:ext uri="{FF2B5EF4-FFF2-40B4-BE49-F238E27FC236}">
                    <a16:creationId xmlns:a16="http://schemas.microsoft.com/office/drawing/2014/main" id="{44151B23-12DF-4B6C-A9F8-4BD212BA2D45}"/>
                  </a:ext>
                </a:extLst>
              </p:cNvPr>
              <p:cNvSpPr>
                <a:spLocks noChangeArrowheads="1"/>
              </p:cNvSpPr>
              <p:nvPr/>
            </p:nvSpPr>
            <p:spPr bwMode="auto">
              <a:xfrm>
                <a:off x="6580" y="3099"/>
                <a:ext cx="67" cy="15"/>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69">
                <a:extLst>
                  <a:ext uri="{FF2B5EF4-FFF2-40B4-BE49-F238E27FC236}">
                    <a16:creationId xmlns:a16="http://schemas.microsoft.com/office/drawing/2014/main" id="{17610430-2F87-4697-B184-9C880559CE6C}"/>
                  </a:ext>
                </a:extLst>
              </p:cNvPr>
              <p:cNvSpPr>
                <a:spLocks noChangeArrowheads="1"/>
              </p:cNvSpPr>
              <p:nvPr/>
            </p:nvSpPr>
            <p:spPr bwMode="auto">
              <a:xfrm>
                <a:off x="6813" y="3099"/>
                <a:ext cx="66" cy="15"/>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70">
                <a:extLst>
                  <a:ext uri="{FF2B5EF4-FFF2-40B4-BE49-F238E27FC236}">
                    <a16:creationId xmlns:a16="http://schemas.microsoft.com/office/drawing/2014/main" id="{9D3B30CC-36E0-4975-8A5C-52FBCF146F5C}"/>
                  </a:ext>
                </a:extLst>
              </p:cNvPr>
              <p:cNvSpPr>
                <a:spLocks noChangeArrowheads="1"/>
              </p:cNvSpPr>
              <p:nvPr/>
            </p:nvSpPr>
            <p:spPr bwMode="auto">
              <a:xfrm>
                <a:off x="7045" y="3099"/>
                <a:ext cx="67" cy="15"/>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71">
                <a:extLst>
                  <a:ext uri="{FF2B5EF4-FFF2-40B4-BE49-F238E27FC236}">
                    <a16:creationId xmlns:a16="http://schemas.microsoft.com/office/drawing/2014/main" id="{AAC6A544-AF22-455F-A1EB-379062018AEA}"/>
                  </a:ext>
                </a:extLst>
              </p:cNvPr>
              <p:cNvSpPr>
                <a:spLocks noChangeArrowheads="1"/>
              </p:cNvSpPr>
              <p:nvPr/>
            </p:nvSpPr>
            <p:spPr bwMode="auto">
              <a:xfrm>
                <a:off x="7276" y="3099"/>
                <a:ext cx="66" cy="15"/>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72">
                <a:extLst>
                  <a:ext uri="{FF2B5EF4-FFF2-40B4-BE49-F238E27FC236}">
                    <a16:creationId xmlns:a16="http://schemas.microsoft.com/office/drawing/2014/main" id="{0AD49D4D-3872-424D-B23E-812B2D06E5DA}"/>
                  </a:ext>
                </a:extLst>
              </p:cNvPr>
              <p:cNvSpPr>
                <a:spLocks noChangeArrowheads="1"/>
              </p:cNvSpPr>
              <p:nvPr/>
            </p:nvSpPr>
            <p:spPr bwMode="auto">
              <a:xfrm>
                <a:off x="5996" y="2819"/>
                <a:ext cx="53" cy="14"/>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73">
                <a:extLst>
                  <a:ext uri="{FF2B5EF4-FFF2-40B4-BE49-F238E27FC236}">
                    <a16:creationId xmlns:a16="http://schemas.microsoft.com/office/drawing/2014/main" id="{8243EA89-28A4-41FC-A48A-E8917B0A1C8A}"/>
                  </a:ext>
                </a:extLst>
              </p:cNvPr>
              <p:cNvSpPr>
                <a:spLocks noChangeArrowheads="1"/>
              </p:cNvSpPr>
              <p:nvPr/>
            </p:nvSpPr>
            <p:spPr bwMode="auto">
              <a:xfrm>
                <a:off x="5996" y="2439"/>
                <a:ext cx="53" cy="17"/>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74">
                <a:extLst>
                  <a:ext uri="{FF2B5EF4-FFF2-40B4-BE49-F238E27FC236}">
                    <a16:creationId xmlns:a16="http://schemas.microsoft.com/office/drawing/2014/main" id="{3E2DB170-680F-45C0-8B3E-F859314FFE49}"/>
                  </a:ext>
                </a:extLst>
              </p:cNvPr>
              <p:cNvSpPr>
                <a:spLocks noChangeArrowheads="1"/>
              </p:cNvSpPr>
              <p:nvPr/>
            </p:nvSpPr>
            <p:spPr bwMode="auto">
              <a:xfrm>
                <a:off x="5996" y="2249"/>
                <a:ext cx="53" cy="17"/>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75">
                <a:extLst>
                  <a:ext uri="{FF2B5EF4-FFF2-40B4-BE49-F238E27FC236}">
                    <a16:creationId xmlns:a16="http://schemas.microsoft.com/office/drawing/2014/main" id="{B4845941-44A4-45F1-BB92-CB3B158478C8}"/>
                  </a:ext>
                </a:extLst>
              </p:cNvPr>
              <p:cNvSpPr>
                <a:spLocks noChangeArrowheads="1"/>
              </p:cNvSpPr>
              <p:nvPr/>
            </p:nvSpPr>
            <p:spPr bwMode="auto">
              <a:xfrm>
                <a:off x="6001" y="2629"/>
                <a:ext cx="52" cy="14"/>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76">
                <a:extLst>
                  <a:ext uri="{FF2B5EF4-FFF2-40B4-BE49-F238E27FC236}">
                    <a16:creationId xmlns:a16="http://schemas.microsoft.com/office/drawing/2014/main" id="{6B9B9246-DE14-4D7E-8C94-6F728427EC3B}"/>
                  </a:ext>
                </a:extLst>
              </p:cNvPr>
              <p:cNvSpPr>
                <a:spLocks/>
              </p:cNvSpPr>
              <p:nvPr/>
            </p:nvSpPr>
            <p:spPr bwMode="auto">
              <a:xfrm>
                <a:off x="6075" y="2133"/>
                <a:ext cx="1267" cy="905"/>
              </a:xfrm>
              <a:custGeom>
                <a:avLst/>
                <a:gdLst>
                  <a:gd name="T0" fmla="*/ 534 w 534"/>
                  <a:gd name="T1" fmla="*/ 380 h 381"/>
                  <a:gd name="T2" fmla="*/ 531 w 534"/>
                  <a:gd name="T3" fmla="*/ 380 h 381"/>
                  <a:gd name="T4" fmla="*/ 524 w 534"/>
                  <a:gd name="T5" fmla="*/ 380 h 381"/>
                  <a:gd name="T6" fmla="*/ 498 w 534"/>
                  <a:gd name="T7" fmla="*/ 380 h 381"/>
                  <a:gd name="T8" fmla="*/ 400 w 534"/>
                  <a:gd name="T9" fmla="*/ 380 h 381"/>
                  <a:gd name="T10" fmla="*/ 77 w 534"/>
                  <a:gd name="T11" fmla="*/ 381 h 381"/>
                  <a:gd name="T12" fmla="*/ 1 w 534"/>
                  <a:gd name="T13" fmla="*/ 381 h 381"/>
                  <a:gd name="T14" fmla="*/ 0 w 534"/>
                  <a:gd name="T15" fmla="*/ 381 h 381"/>
                  <a:gd name="T16" fmla="*/ 0 w 534"/>
                  <a:gd name="T17" fmla="*/ 380 h 381"/>
                  <a:gd name="T18" fmla="*/ 0 w 534"/>
                  <a:gd name="T19" fmla="*/ 109 h 381"/>
                  <a:gd name="T20" fmla="*/ 1 w 534"/>
                  <a:gd name="T21" fmla="*/ 29 h 381"/>
                  <a:gd name="T22" fmla="*/ 1 w 534"/>
                  <a:gd name="T23" fmla="*/ 7 h 381"/>
                  <a:gd name="T24" fmla="*/ 1 w 534"/>
                  <a:gd name="T25" fmla="*/ 2 h 381"/>
                  <a:gd name="T26" fmla="*/ 1 w 534"/>
                  <a:gd name="T27" fmla="*/ 0 h 381"/>
                  <a:gd name="T28" fmla="*/ 1 w 534"/>
                  <a:gd name="T29" fmla="*/ 2 h 381"/>
                  <a:gd name="T30" fmla="*/ 1 w 534"/>
                  <a:gd name="T31" fmla="*/ 7 h 381"/>
                  <a:gd name="T32" fmla="*/ 1 w 534"/>
                  <a:gd name="T33" fmla="*/ 29 h 381"/>
                  <a:gd name="T34" fmla="*/ 2 w 534"/>
                  <a:gd name="T35" fmla="*/ 109 h 381"/>
                  <a:gd name="T36" fmla="*/ 2 w 534"/>
                  <a:gd name="T37" fmla="*/ 380 h 381"/>
                  <a:gd name="T38" fmla="*/ 1 w 534"/>
                  <a:gd name="T39" fmla="*/ 379 h 381"/>
                  <a:gd name="T40" fmla="*/ 77 w 534"/>
                  <a:gd name="T41" fmla="*/ 379 h 381"/>
                  <a:gd name="T42" fmla="*/ 400 w 534"/>
                  <a:gd name="T43" fmla="*/ 379 h 381"/>
                  <a:gd name="T44" fmla="*/ 498 w 534"/>
                  <a:gd name="T45" fmla="*/ 379 h 381"/>
                  <a:gd name="T46" fmla="*/ 524 w 534"/>
                  <a:gd name="T47" fmla="*/ 379 h 381"/>
                  <a:gd name="T48" fmla="*/ 531 w 534"/>
                  <a:gd name="T49" fmla="*/ 379 h 381"/>
                  <a:gd name="T50" fmla="*/ 534 w 534"/>
                  <a:gd name="T51" fmla="*/ 38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4" h="381">
                    <a:moveTo>
                      <a:pt x="534" y="380"/>
                    </a:moveTo>
                    <a:cubicBezTo>
                      <a:pt x="534" y="380"/>
                      <a:pt x="533" y="380"/>
                      <a:pt x="531" y="380"/>
                    </a:cubicBezTo>
                    <a:cubicBezTo>
                      <a:pt x="530" y="380"/>
                      <a:pt x="527" y="380"/>
                      <a:pt x="524" y="380"/>
                    </a:cubicBezTo>
                    <a:cubicBezTo>
                      <a:pt x="518" y="380"/>
                      <a:pt x="509" y="380"/>
                      <a:pt x="498" y="380"/>
                    </a:cubicBezTo>
                    <a:cubicBezTo>
                      <a:pt x="475" y="380"/>
                      <a:pt x="441" y="380"/>
                      <a:pt x="400" y="380"/>
                    </a:cubicBezTo>
                    <a:cubicBezTo>
                      <a:pt x="317" y="380"/>
                      <a:pt x="203" y="380"/>
                      <a:pt x="77" y="381"/>
                    </a:cubicBezTo>
                    <a:cubicBezTo>
                      <a:pt x="51" y="381"/>
                      <a:pt x="26" y="381"/>
                      <a:pt x="1" y="381"/>
                    </a:cubicBezTo>
                    <a:cubicBezTo>
                      <a:pt x="0" y="381"/>
                      <a:pt x="0" y="381"/>
                      <a:pt x="0" y="381"/>
                    </a:cubicBezTo>
                    <a:cubicBezTo>
                      <a:pt x="0" y="380"/>
                      <a:pt x="0" y="380"/>
                      <a:pt x="0" y="380"/>
                    </a:cubicBezTo>
                    <a:cubicBezTo>
                      <a:pt x="0" y="272"/>
                      <a:pt x="0" y="177"/>
                      <a:pt x="0" y="109"/>
                    </a:cubicBezTo>
                    <a:cubicBezTo>
                      <a:pt x="0" y="75"/>
                      <a:pt x="0" y="48"/>
                      <a:pt x="1" y="29"/>
                    </a:cubicBezTo>
                    <a:cubicBezTo>
                      <a:pt x="1" y="19"/>
                      <a:pt x="1" y="12"/>
                      <a:pt x="1" y="7"/>
                    </a:cubicBezTo>
                    <a:cubicBezTo>
                      <a:pt x="1" y="5"/>
                      <a:pt x="1" y="3"/>
                      <a:pt x="1" y="2"/>
                    </a:cubicBezTo>
                    <a:cubicBezTo>
                      <a:pt x="1" y="0"/>
                      <a:pt x="1" y="0"/>
                      <a:pt x="1" y="0"/>
                    </a:cubicBezTo>
                    <a:cubicBezTo>
                      <a:pt x="1" y="0"/>
                      <a:pt x="1" y="0"/>
                      <a:pt x="1" y="2"/>
                    </a:cubicBezTo>
                    <a:cubicBezTo>
                      <a:pt x="1" y="3"/>
                      <a:pt x="1" y="5"/>
                      <a:pt x="1" y="7"/>
                    </a:cubicBezTo>
                    <a:cubicBezTo>
                      <a:pt x="1" y="12"/>
                      <a:pt x="1" y="19"/>
                      <a:pt x="1" y="29"/>
                    </a:cubicBezTo>
                    <a:cubicBezTo>
                      <a:pt x="1" y="48"/>
                      <a:pt x="1" y="75"/>
                      <a:pt x="2" y="109"/>
                    </a:cubicBezTo>
                    <a:cubicBezTo>
                      <a:pt x="2" y="177"/>
                      <a:pt x="2" y="272"/>
                      <a:pt x="2" y="380"/>
                    </a:cubicBezTo>
                    <a:cubicBezTo>
                      <a:pt x="1" y="379"/>
                      <a:pt x="1" y="379"/>
                      <a:pt x="1" y="379"/>
                    </a:cubicBezTo>
                    <a:cubicBezTo>
                      <a:pt x="26" y="379"/>
                      <a:pt x="51" y="379"/>
                      <a:pt x="77" y="379"/>
                    </a:cubicBezTo>
                    <a:cubicBezTo>
                      <a:pt x="203" y="379"/>
                      <a:pt x="317" y="379"/>
                      <a:pt x="400" y="379"/>
                    </a:cubicBezTo>
                    <a:cubicBezTo>
                      <a:pt x="441" y="379"/>
                      <a:pt x="475" y="379"/>
                      <a:pt x="498" y="379"/>
                    </a:cubicBezTo>
                    <a:cubicBezTo>
                      <a:pt x="509" y="379"/>
                      <a:pt x="518" y="379"/>
                      <a:pt x="524" y="379"/>
                    </a:cubicBezTo>
                    <a:cubicBezTo>
                      <a:pt x="527" y="379"/>
                      <a:pt x="530" y="379"/>
                      <a:pt x="531" y="379"/>
                    </a:cubicBezTo>
                    <a:cubicBezTo>
                      <a:pt x="533" y="379"/>
                      <a:pt x="534" y="380"/>
                      <a:pt x="534" y="38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Oval 77">
                <a:extLst>
                  <a:ext uri="{FF2B5EF4-FFF2-40B4-BE49-F238E27FC236}">
                    <a16:creationId xmlns:a16="http://schemas.microsoft.com/office/drawing/2014/main" id="{88BE289A-D74C-453D-B24A-4332A1714A82}"/>
                  </a:ext>
                </a:extLst>
              </p:cNvPr>
              <p:cNvSpPr>
                <a:spLocks noChangeArrowheads="1"/>
              </p:cNvSpPr>
              <p:nvPr/>
            </p:nvSpPr>
            <p:spPr bwMode="auto">
              <a:xfrm>
                <a:off x="6127" y="2634"/>
                <a:ext cx="1229" cy="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Oval 78">
                <a:extLst>
                  <a:ext uri="{FF2B5EF4-FFF2-40B4-BE49-F238E27FC236}">
                    <a16:creationId xmlns:a16="http://schemas.microsoft.com/office/drawing/2014/main" id="{DC10D160-2D39-4EC9-A6DF-D8D1AFEB8BDE}"/>
                  </a:ext>
                </a:extLst>
              </p:cNvPr>
              <p:cNvSpPr>
                <a:spLocks noChangeArrowheads="1"/>
              </p:cNvSpPr>
              <p:nvPr/>
            </p:nvSpPr>
            <p:spPr bwMode="auto">
              <a:xfrm>
                <a:off x="6127" y="2446"/>
                <a:ext cx="1229" cy="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Oval 79">
                <a:extLst>
                  <a:ext uri="{FF2B5EF4-FFF2-40B4-BE49-F238E27FC236}">
                    <a16:creationId xmlns:a16="http://schemas.microsoft.com/office/drawing/2014/main" id="{923F4211-F120-4650-B350-0C17E6D4A0BA}"/>
                  </a:ext>
                </a:extLst>
              </p:cNvPr>
              <p:cNvSpPr>
                <a:spLocks noChangeArrowheads="1"/>
              </p:cNvSpPr>
              <p:nvPr/>
            </p:nvSpPr>
            <p:spPr bwMode="auto">
              <a:xfrm>
                <a:off x="6127" y="2256"/>
                <a:ext cx="1229" cy="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Oval 80">
                <a:extLst>
                  <a:ext uri="{FF2B5EF4-FFF2-40B4-BE49-F238E27FC236}">
                    <a16:creationId xmlns:a16="http://schemas.microsoft.com/office/drawing/2014/main" id="{3AA18173-DEB6-4331-8597-0EA9E490ED54}"/>
                  </a:ext>
                </a:extLst>
              </p:cNvPr>
              <p:cNvSpPr>
                <a:spLocks noChangeArrowheads="1"/>
              </p:cNvSpPr>
              <p:nvPr/>
            </p:nvSpPr>
            <p:spPr bwMode="auto">
              <a:xfrm>
                <a:off x="6127" y="2824"/>
                <a:ext cx="1229" cy="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81">
                <a:extLst>
                  <a:ext uri="{FF2B5EF4-FFF2-40B4-BE49-F238E27FC236}">
                    <a16:creationId xmlns:a16="http://schemas.microsoft.com/office/drawing/2014/main" id="{C93B9E14-041A-4CC6-A45B-2690BBE1A034}"/>
                  </a:ext>
                </a:extLst>
              </p:cNvPr>
              <p:cNvSpPr>
                <a:spLocks/>
              </p:cNvSpPr>
              <p:nvPr/>
            </p:nvSpPr>
            <p:spPr bwMode="auto">
              <a:xfrm>
                <a:off x="6141" y="2147"/>
                <a:ext cx="1201" cy="845"/>
              </a:xfrm>
              <a:custGeom>
                <a:avLst/>
                <a:gdLst>
                  <a:gd name="T0" fmla="*/ 0 w 506"/>
                  <a:gd name="T1" fmla="*/ 356 h 356"/>
                  <a:gd name="T2" fmla="*/ 0 w 506"/>
                  <a:gd name="T3" fmla="*/ 286 h 356"/>
                  <a:gd name="T4" fmla="*/ 44 w 506"/>
                  <a:gd name="T5" fmla="*/ 217 h 356"/>
                  <a:gd name="T6" fmla="*/ 73 w 506"/>
                  <a:gd name="T7" fmla="*/ 240 h 356"/>
                  <a:gd name="T8" fmla="*/ 135 w 506"/>
                  <a:gd name="T9" fmla="*/ 145 h 356"/>
                  <a:gd name="T10" fmla="*/ 171 w 506"/>
                  <a:gd name="T11" fmla="*/ 171 h 356"/>
                  <a:gd name="T12" fmla="*/ 221 w 506"/>
                  <a:gd name="T13" fmla="*/ 83 h 356"/>
                  <a:gd name="T14" fmla="*/ 262 w 506"/>
                  <a:gd name="T15" fmla="*/ 116 h 356"/>
                  <a:gd name="T16" fmla="*/ 323 w 506"/>
                  <a:gd name="T17" fmla="*/ 0 h 356"/>
                  <a:gd name="T18" fmla="*/ 389 w 506"/>
                  <a:gd name="T19" fmla="*/ 130 h 356"/>
                  <a:gd name="T20" fmla="*/ 443 w 506"/>
                  <a:gd name="T21" fmla="*/ 65 h 356"/>
                  <a:gd name="T22" fmla="*/ 506 w 506"/>
                  <a:gd name="T23" fmla="*/ 47 h 356"/>
                  <a:gd name="T24" fmla="*/ 506 w 506"/>
                  <a:gd name="T25" fmla="*/ 356 h 356"/>
                  <a:gd name="T26" fmla="*/ 0 w 506"/>
                  <a:gd name="T2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6" h="356">
                    <a:moveTo>
                      <a:pt x="0" y="356"/>
                    </a:moveTo>
                    <a:cubicBezTo>
                      <a:pt x="0" y="343"/>
                      <a:pt x="0" y="286"/>
                      <a:pt x="0" y="286"/>
                    </a:cubicBezTo>
                    <a:cubicBezTo>
                      <a:pt x="44" y="217"/>
                      <a:pt x="44" y="217"/>
                      <a:pt x="44" y="217"/>
                    </a:cubicBezTo>
                    <a:cubicBezTo>
                      <a:pt x="73" y="240"/>
                      <a:pt x="73" y="240"/>
                      <a:pt x="73" y="240"/>
                    </a:cubicBezTo>
                    <a:cubicBezTo>
                      <a:pt x="135" y="145"/>
                      <a:pt x="135" y="145"/>
                      <a:pt x="135" y="145"/>
                    </a:cubicBezTo>
                    <a:cubicBezTo>
                      <a:pt x="171" y="171"/>
                      <a:pt x="171" y="171"/>
                      <a:pt x="171" y="171"/>
                    </a:cubicBezTo>
                    <a:cubicBezTo>
                      <a:pt x="221" y="83"/>
                      <a:pt x="221" y="83"/>
                      <a:pt x="221" y="83"/>
                    </a:cubicBezTo>
                    <a:cubicBezTo>
                      <a:pt x="262" y="116"/>
                      <a:pt x="262" y="116"/>
                      <a:pt x="262" y="116"/>
                    </a:cubicBezTo>
                    <a:cubicBezTo>
                      <a:pt x="323" y="0"/>
                      <a:pt x="323" y="0"/>
                      <a:pt x="323" y="0"/>
                    </a:cubicBezTo>
                    <a:cubicBezTo>
                      <a:pt x="389" y="130"/>
                      <a:pt x="389" y="130"/>
                      <a:pt x="389" y="130"/>
                    </a:cubicBezTo>
                    <a:cubicBezTo>
                      <a:pt x="443" y="65"/>
                      <a:pt x="443" y="65"/>
                      <a:pt x="443" y="65"/>
                    </a:cubicBezTo>
                    <a:cubicBezTo>
                      <a:pt x="506" y="47"/>
                      <a:pt x="506" y="47"/>
                      <a:pt x="506" y="47"/>
                    </a:cubicBezTo>
                    <a:cubicBezTo>
                      <a:pt x="506" y="356"/>
                      <a:pt x="506" y="356"/>
                      <a:pt x="506" y="356"/>
                    </a:cubicBezTo>
                    <a:lnTo>
                      <a:pt x="0" y="356"/>
                    </a:ln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82">
                <a:extLst>
                  <a:ext uri="{FF2B5EF4-FFF2-40B4-BE49-F238E27FC236}">
                    <a16:creationId xmlns:a16="http://schemas.microsoft.com/office/drawing/2014/main" id="{4B28869E-94A7-4DA5-8D4C-4FBDC92AC6F9}"/>
                  </a:ext>
                </a:extLst>
              </p:cNvPr>
              <p:cNvSpPr>
                <a:spLocks/>
              </p:cNvSpPr>
              <p:nvPr/>
            </p:nvSpPr>
            <p:spPr bwMode="auto">
              <a:xfrm>
                <a:off x="6141" y="2197"/>
                <a:ext cx="1215" cy="684"/>
              </a:xfrm>
              <a:custGeom>
                <a:avLst/>
                <a:gdLst>
                  <a:gd name="T0" fmla="*/ 512 w 512"/>
                  <a:gd name="T1" fmla="*/ 1 h 288"/>
                  <a:gd name="T2" fmla="*/ 511 w 512"/>
                  <a:gd name="T3" fmla="*/ 1 h 288"/>
                  <a:gd name="T4" fmla="*/ 507 w 512"/>
                  <a:gd name="T5" fmla="*/ 1 h 288"/>
                  <a:gd name="T6" fmla="*/ 495 w 512"/>
                  <a:gd name="T7" fmla="*/ 1 h 288"/>
                  <a:gd name="T8" fmla="*/ 446 w 512"/>
                  <a:gd name="T9" fmla="*/ 1 h 288"/>
                  <a:gd name="T10" fmla="*/ 447 w 512"/>
                  <a:gd name="T11" fmla="*/ 1 h 288"/>
                  <a:gd name="T12" fmla="*/ 395 w 512"/>
                  <a:gd name="T13" fmla="*/ 69 h 288"/>
                  <a:gd name="T14" fmla="*/ 395 w 512"/>
                  <a:gd name="T15" fmla="*/ 69 h 288"/>
                  <a:gd name="T16" fmla="*/ 395 w 512"/>
                  <a:gd name="T17" fmla="*/ 69 h 288"/>
                  <a:gd name="T18" fmla="*/ 265 w 512"/>
                  <a:gd name="T19" fmla="*/ 69 h 288"/>
                  <a:gd name="T20" fmla="*/ 266 w 512"/>
                  <a:gd name="T21" fmla="*/ 69 h 288"/>
                  <a:gd name="T22" fmla="*/ 212 w 512"/>
                  <a:gd name="T23" fmla="*/ 159 h 288"/>
                  <a:gd name="T24" fmla="*/ 158 w 512"/>
                  <a:gd name="T25" fmla="*/ 248 h 288"/>
                  <a:gd name="T26" fmla="*/ 157 w 512"/>
                  <a:gd name="T27" fmla="*/ 249 h 288"/>
                  <a:gd name="T28" fmla="*/ 156 w 512"/>
                  <a:gd name="T29" fmla="*/ 248 h 288"/>
                  <a:gd name="T30" fmla="*/ 86 w 512"/>
                  <a:gd name="T31" fmla="*/ 152 h 288"/>
                  <a:gd name="T32" fmla="*/ 88 w 512"/>
                  <a:gd name="T33" fmla="*/ 152 h 288"/>
                  <a:gd name="T34" fmla="*/ 24 w 512"/>
                  <a:gd name="T35" fmla="*/ 251 h 288"/>
                  <a:gd name="T36" fmla="*/ 6 w 512"/>
                  <a:gd name="T37" fmla="*/ 279 h 288"/>
                  <a:gd name="T38" fmla="*/ 1 w 512"/>
                  <a:gd name="T39" fmla="*/ 286 h 288"/>
                  <a:gd name="T40" fmla="*/ 0 w 512"/>
                  <a:gd name="T41" fmla="*/ 288 h 288"/>
                  <a:gd name="T42" fmla="*/ 1 w 512"/>
                  <a:gd name="T43" fmla="*/ 286 h 288"/>
                  <a:gd name="T44" fmla="*/ 6 w 512"/>
                  <a:gd name="T45" fmla="*/ 278 h 288"/>
                  <a:gd name="T46" fmla="*/ 23 w 512"/>
                  <a:gd name="T47" fmla="*/ 251 h 288"/>
                  <a:gd name="T48" fmla="*/ 86 w 512"/>
                  <a:gd name="T49" fmla="*/ 151 h 288"/>
                  <a:gd name="T50" fmla="*/ 87 w 512"/>
                  <a:gd name="T51" fmla="*/ 150 h 288"/>
                  <a:gd name="T52" fmla="*/ 88 w 512"/>
                  <a:gd name="T53" fmla="*/ 151 h 288"/>
                  <a:gd name="T54" fmla="*/ 158 w 512"/>
                  <a:gd name="T55" fmla="*/ 247 h 288"/>
                  <a:gd name="T56" fmla="*/ 156 w 512"/>
                  <a:gd name="T57" fmla="*/ 247 h 288"/>
                  <a:gd name="T58" fmla="*/ 210 w 512"/>
                  <a:gd name="T59" fmla="*/ 158 h 288"/>
                  <a:gd name="T60" fmla="*/ 264 w 512"/>
                  <a:gd name="T61" fmla="*/ 67 h 288"/>
                  <a:gd name="T62" fmla="*/ 265 w 512"/>
                  <a:gd name="T63" fmla="*/ 67 h 288"/>
                  <a:gd name="T64" fmla="*/ 265 w 512"/>
                  <a:gd name="T65" fmla="*/ 67 h 288"/>
                  <a:gd name="T66" fmla="*/ 395 w 512"/>
                  <a:gd name="T67" fmla="*/ 67 h 288"/>
                  <a:gd name="T68" fmla="*/ 394 w 512"/>
                  <a:gd name="T69" fmla="*/ 68 h 288"/>
                  <a:gd name="T70" fmla="*/ 446 w 512"/>
                  <a:gd name="T71" fmla="*/ 0 h 288"/>
                  <a:gd name="T72" fmla="*/ 446 w 512"/>
                  <a:gd name="T73" fmla="*/ 0 h 288"/>
                  <a:gd name="T74" fmla="*/ 446 w 512"/>
                  <a:gd name="T75" fmla="*/ 0 h 288"/>
                  <a:gd name="T76" fmla="*/ 495 w 512"/>
                  <a:gd name="T77" fmla="*/ 0 h 288"/>
                  <a:gd name="T78" fmla="*/ 507 w 512"/>
                  <a:gd name="T79" fmla="*/ 0 h 288"/>
                  <a:gd name="T80" fmla="*/ 511 w 512"/>
                  <a:gd name="T81" fmla="*/ 0 h 288"/>
                  <a:gd name="T82" fmla="*/ 512 w 512"/>
                  <a:gd name="T83" fmla="*/ 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2" h="288">
                    <a:moveTo>
                      <a:pt x="512" y="1"/>
                    </a:moveTo>
                    <a:cubicBezTo>
                      <a:pt x="512" y="1"/>
                      <a:pt x="511" y="1"/>
                      <a:pt x="511" y="1"/>
                    </a:cubicBezTo>
                    <a:cubicBezTo>
                      <a:pt x="510" y="1"/>
                      <a:pt x="509" y="1"/>
                      <a:pt x="507" y="1"/>
                    </a:cubicBezTo>
                    <a:cubicBezTo>
                      <a:pt x="504" y="1"/>
                      <a:pt x="500" y="1"/>
                      <a:pt x="495" y="1"/>
                    </a:cubicBezTo>
                    <a:cubicBezTo>
                      <a:pt x="483" y="1"/>
                      <a:pt x="467" y="1"/>
                      <a:pt x="446" y="1"/>
                    </a:cubicBezTo>
                    <a:cubicBezTo>
                      <a:pt x="447" y="1"/>
                      <a:pt x="447" y="1"/>
                      <a:pt x="447" y="1"/>
                    </a:cubicBezTo>
                    <a:cubicBezTo>
                      <a:pt x="433" y="19"/>
                      <a:pt x="415" y="42"/>
                      <a:pt x="395" y="69"/>
                    </a:cubicBezTo>
                    <a:cubicBezTo>
                      <a:pt x="395" y="69"/>
                      <a:pt x="395" y="69"/>
                      <a:pt x="395" y="69"/>
                    </a:cubicBezTo>
                    <a:cubicBezTo>
                      <a:pt x="395" y="69"/>
                      <a:pt x="395" y="69"/>
                      <a:pt x="395" y="69"/>
                    </a:cubicBezTo>
                    <a:cubicBezTo>
                      <a:pt x="357" y="69"/>
                      <a:pt x="313" y="69"/>
                      <a:pt x="265" y="69"/>
                    </a:cubicBezTo>
                    <a:cubicBezTo>
                      <a:pt x="266" y="69"/>
                      <a:pt x="266" y="69"/>
                      <a:pt x="266" y="69"/>
                    </a:cubicBezTo>
                    <a:cubicBezTo>
                      <a:pt x="249" y="97"/>
                      <a:pt x="231" y="127"/>
                      <a:pt x="212" y="159"/>
                    </a:cubicBezTo>
                    <a:cubicBezTo>
                      <a:pt x="193" y="190"/>
                      <a:pt x="175" y="220"/>
                      <a:pt x="158" y="248"/>
                    </a:cubicBezTo>
                    <a:cubicBezTo>
                      <a:pt x="157" y="249"/>
                      <a:pt x="157" y="249"/>
                      <a:pt x="157" y="249"/>
                    </a:cubicBezTo>
                    <a:cubicBezTo>
                      <a:pt x="156" y="248"/>
                      <a:pt x="156" y="248"/>
                      <a:pt x="156" y="248"/>
                    </a:cubicBezTo>
                    <a:cubicBezTo>
                      <a:pt x="131" y="213"/>
                      <a:pt x="107" y="180"/>
                      <a:pt x="86" y="152"/>
                    </a:cubicBezTo>
                    <a:cubicBezTo>
                      <a:pt x="88" y="152"/>
                      <a:pt x="88" y="152"/>
                      <a:pt x="88" y="152"/>
                    </a:cubicBezTo>
                    <a:cubicBezTo>
                      <a:pt x="61" y="193"/>
                      <a:pt x="39" y="227"/>
                      <a:pt x="24" y="251"/>
                    </a:cubicBezTo>
                    <a:cubicBezTo>
                      <a:pt x="16" y="263"/>
                      <a:pt x="10" y="272"/>
                      <a:pt x="6" y="279"/>
                    </a:cubicBezTo>
                    <a:cubicBezTo>
                      <a:pt x="4" y="282"/>
                      <a:pt x="2" y="284"/>
                      <a:pt x="1" y="286"/>
                    </a:cubicBezTo>
                    <a:cubicBezTo>
                      <a:pt x="0" y="288"/>
                      <a:pt x="0" y="288"/>
                      <a:pt x="0" y="288"/>
                    </a:cubicBezTo>
                    <a:cubicBezTo>
                      <a:pt x="0" y="288"/>
                      <a:pt x="0" y="287"/>
                      <a:pt x="1" y="286"/>
                    </a:cubicBezTo>
                    <a:cubicBezTo>
                      <a:pt x="2" y="284"/>
                      <a:pt x="4" y="282"/>
                      <a:pt x="6" y="278"/>
                    </a:cubicBezTo>
                    <a:cubicBezTo>
                      <a:pt x="10" y="272"/>
                      <a:pt x="15" y="263"/>
                      <a:pt x="23" y="251"/>
                    </a:cubicBezTo>
                    <a:cubicBezTo>
                      <a:pt x="38" y="227"/>
                      <a:pt x="60" y="192"/>
                      <a:pt x="86" y="151"/>
                    </a:cubicBezTo>
                    <a:cubicBezTo>
                      <a:pt x="87" y="150"/>
                      <a:pt x="87" y="150"/>
                      <a:pt x="87" y="150"/>
                    </a:cubicBezTo>
                    <a:cubicBezTo>
                      <a:pt x="88" y="151"/>
                      <a:pt x="88" y="151"/>
                      <a:pt x="88" y="151"/>
                    </a:cubicBezTo>
                    <a:cubicBezTo>
                      <a:pt x="109" y="179"/>
                      <a:pt x="132" y="212"/>
                      <a:pt x="158" y="247"/>
                    </a:cubicBezTo>
                    <a:cubicBezTo>
                      <a:pt x="156" y="247"/>
                      <a:pt x="156" y="247"/>
                      <a:pt x="156" y="247"/>
                    </a:cubicBezTo>
                    <a:cubicBezTo>
                      <a:pt x="173" y="219"/>
                      <a:pt x="191" y="189"/>
                      <a:pt x="210" y="158"/>
                    </a:cubicBezTo>
                    <a:cubicBezTo>
                      <a:pt x="229" y="126"/>
                      <a:pt x="247" y="96"/>
                      <a:pt x="264" y="67"/>
                    </a:cubicBezTo>
                    <a:cubicBezTo>
                      <a:pt x="265" y="67"/>
                      <a:pt x="265" y="67"/>
                      <a:pt x="265" y="67"/>
                    </a:cubicBezTo>
                    <a:cubicBezTo>
                      <a:pt x="265" y="67"/>
                      <a:pt x="265" y="67"/>
                      <a:pt x="265" y="67"/>
                    </a:cubicBezTo>
                    <a:cubicBezTo>
                      <a:pt x="313" y="67"/>
                      <a:pt x="357" y="67"/>
                      <a:pt x="395" y="67"/>
                    </a:cubicBezTo>
                    <a:cubicBezTo>
                      <a:pt x="394" y="68"/>
                      <a:pt x="394" y="68"/>
                      <a:pt x="394" y="68"/>
                    </a:cubicBezTo>
                    <a:cubicBezTo>
                      <a:pt x="414" y="41"/>
                      <a:pt x="432" y="19"/>
                      <a:pt x="446" y="0"/>
                    </a:cubicBezTo>
                    <a:cubicBezTo>
                      <a:pt x="446" y="0"/>
                      <a:pt x="446" y="0"/>
                      <a:pt x="446" y="0"/>
                    </a:cubicBezTo>
                    <a:cubicBezTo>
                      <a:pt x="446" y="0"/>
                      <a:pt x="446" y="0"/>
                      <a:pt x="446" y="0"/>
                    </a:cubicBezTo>
                    <a:cubicBezTo>
                      <a:pt x="467" y="0"/>
                      <a:pt x="483" y="0"/>
                      <a:pt x="495" y="0"/>
                    </a:cubicBezTo>
                    <a:cubicBezTo>
                      <a:pt x="500" y="0"/>
                      <a:pt x="504" y="0"/>
                      <a:pt x="507" y="0"/>
                    </a:cubicBezTo>
                    <a:cubicBezTo>
                      <a:pt x="509" y="0"/>
                      <a:pt x="510" y="0"/>
                      <a:pt x="511" y="0"/>
                    </a:cubicBezTo>
                    <a:cubicBezTo>
                      <a:pt x="511" y="1"/>
                      <a:pt x="512" y="1"/>
                      <a:pt x="512"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Oval 83">
                <a:extLst>
                  <a:ext uri="{FF2B5EF4-FFF2-40B4-BE49-F238E27FC236}">
                    <a16:creationId xmlns:a16="http://schemas.microsoft.com/office/drawing/2014/main" id="{0A423AE9-063A-4CA6-AD7C-CFF09B73619D}"/>
                  </a:ext>
                </a:extLst>
              </p:cNvPr>
              <p:cNvSpPr>
                <a:spLocks noChangeArrowheads="1"/>
              </p:cNvSpPr>
              <p:nvPr/>
            </p:nvSpPr>
            <p:spPr bwMode="auto">
              <a:xfrm>
                <a:off x="6374" y="2598"/>
                <a:ext cx="23" cy="24"/>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Oval 84">
                <a:extLst>
                  <a:ext uri="{FF2B5EF4-FFF2-40B4-BE49-F238E27FC236}">
                    <a16:creationId xmlns:a16="http://schemas.microsoft.com/office/drawing/2014/main" id="{2B291E2C-44B9-46DD-81B3-AAC6FF71FD7B}"/>
                  </a:ext>
                </a:extLst>
              </p:cNvPr>
              <p:cNvSpPr>
                <a:spLocks noChangeArrowheads="1"/>
              </p:cNvSpPr>
              <p:nvPr/>
            </p:nvSpPr>
            <p:spPr bwMode="auto">
              <a:xfrm>
                <a:off x="6730" y="2396"/>
                <a:ext cx="23" cy="24"/>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Oval 85">
                <a:extLst>
                  <a:ext uri="{FF2B5EF4-FFF2-40B4-BE49-F238E27FC236}">
                    <a16:creationId xmlns:a16="http://schemas.microsoft.com/office/drawing/2014/main" id="{CE2AD6BE-3192-4DBE-91BD-D6D65D488B8F}"/>
                  </a:ext>
                </a:extLst>
              </p:cNvPr>
              <p:cNvSpPr>
                <a:spLocks noChangeArrowheads="1"/>
              </p:cNvSpPr>
              <p:nvPr/>
            </p:nvSpPr>
            <p:spPr bwMode="auto">
              <a:xfrm>
                <a:off x="7005" y="2346"/>
                <a:ext cx="24" cy="24"/>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Oval 86">
                <a:extLst>
                  <a:ext uri="{FF2B5EF4-FFF2-40B4-BE49-F238E27FC236}">
                    <a16:creationId xmlns:a16="http://schemas.microsoft.com/office/drawing/2014/main" id="{32B9A480-6B41-4074-97ED-AF612597ED16}"/>
                  </a:ext>
                </a:extLst>
              </p:cNvPr>
              <p:cNvSpPr>
                <a:spLocks noChangeArrowheads="1"/>
              </p:cNvSpPr>
              <p:nvPr/>
            </p:nvSpPr>
            <p:spPr bwMode="auto">
              <a:xfrm>
                <a:off x="6115" y="3228"/>
                <a:ext cx="152" cy="14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Rectangle 87">
                <a:extLst>
                  <a:ext uri="{FF2B5EF4-FFF2-40B4-BE49-F238E27FC236}">
                    <a16:creationId xmlns:a16="http://schemas.microsoft.com/office/drawing/2014/main" id="{29BF9974-9CD6-47E1-8450-526E1A0008EF}"/>
                  </a:ext>
                </a:extLst>
              </p:cNvPr>
              <p:cNvSpPr>
                <a:spLocks noChangeArrowheads="1"/>
              </p:cNvSpPr>
              <p:nvPr/>
            </p:nvSpPr>
            <p:spPr bwMode="auto">
              <a:xfrm>
                <a:off x="6381" y="3251"/>
                <a:ext cx="895" cy="2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Rectangle 88">
                <a:extLst>
                  <a:ext uri="{FF2B5EF4-FFF2-40B4-BE49-F238E27FC236}">
                    <a16:creationId xmlns:a16="http://schemas.microsoft.com/office/drawing/2014/main" id="{CC9C7C8A-1ED7-40C8-8768-C7017C4C1C03}"/>
                  </a:ext>
                </a:extLst>
              </p:cNvPr>
              <p:cNvSpPr>
                <a:spLocks noChangeArrowheads="1"/>
              </p:cNvSpPr>
              <p:nvPr/>
            </p:nvSpPr>
            <p:spPr bwMode="auto">
              <a:xfrm>
                <a:off x="6381" y="3320"/>
                <a:ext cx="372" cy="2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89">
                <a:extLst>
                  <a:ext uri="{FF2B5EF4-FFF2-40B4-BE49-F238E27FC236}">
                    <a16:creationId xmlns:a16="http://schemas.microsoft.com/office/drawing/2014/main" id="{337403AF-4FE4-4DAB-A6E8-46F04117722E}"/>
                  </a:ext>
                </a:extLst>
              </p:cNvPr>
              <p:cNvSpPr>
                <a:spLocks/>
              </p:cNvSpPr>
              <p:nvPr/>
            </p:nvSpPr>
            <p:spPr bwMode="auto">
              <a:xfrm>
                <a:off x="6965" y="781"/>
                <a:ext cx="1054" cy="877"/>
              </a:xfrm>
              <a:custGeom>
                <a:avLst/>
                <a:gdLst>
                  <a:gd name="T0" fmla="*/ 425 w 444"/>
                  <a:gd name="T1" fmla="*/ 369 h 369"/>
                  <a:gd name="T2" fmla="*/ 19 w 444"/>
                  <a:gd name="T3" fmla="*/ 369 h 369"/>
                  <a:gd name="T4" fmla="*/ 0 w 444"/>
                  <a:gd name="T5" fmla="*/ 349 h 369"/>
                  <a:gd name="T6" fmla="*/ 0 w 444"/>
                  <a:gd name="T7" fmla="*/ 20 h 369"/>
                  <a:gd name="T8" fmla="*/ 19 w 444"/>
                  <a:gd name="T9" fmla="*/ 0 h 369"/>
                  <a:gd name="T10" fmla="*/ 425 w 444"/>
                  <a:gd name="T11" fmla="*/ 0 h 369"/>
                  <a:gd name="T12" fmla="*/ 444 w 444"/>
                  <a:gd name="T13" fmla="*/ 20 h 369"/>
                  <a:gd name="T14" fmla="*/ 444 w 444"/>
                  <a:gd name="T15" fmla="*/ 349 h 369"/>
                  <a:gd name="T16" fmla="*/ 425 w 444"/>
                  <a:gd name="T17" fmla="*/ 36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369">
                    <a:moveTo>
                      <a:pt x="425" y="369"/>
                    </a:moveTo>
                    <a:cubicBezTo>
                      <a:pt x="19" y="369"/>
                      <a:pt x="19" y="369"/>
                      <a:pt x="19" y="369"/>
                    </a:cubicBezTo>
                    <a:cubicBezTo>
                      <a:pt x="9" y="369"/>
                      <a:pt x="0" y="360"/>
                      <a:pt x="0" y="349"/>
                    </a:cubicBezTo>
                    <a:cubicBezTo>
                      <a:pt x="0" y="20"/>
                      <a:pt x="0" y="20"/>
                      <a:pt x="0" y="20"/>
                    </a:cubicBezTo>
                    <a:cubicBezTo>
                      <a:pt x="0" y="9"/>
                      <a:pt x="9" y="0"/>
                      <a:pt x="19" y="0"/>
                    </a:cubicBezTo>
                    <a:cubicBezTo>
                      <a:pt x="425" y="0"/>
                      <a:pt x="425" y="0"/>
                      <a:pt x="425" y="0"/>
                    </a:cubicBezTo>
                    <a:cubicBezTo>
                      <a:pt x="435" y="0"/>
                      <a:pt x="444" y="9"/>
                      <a:pt x="444" y="20"/>
                    </a:cubicBezTo>
                    <a:cubicBezTo>
                      <a:pt x="444" y="349"/>
                      <a:pt x="444" y="349"/>
                      <a:pt x="444" y="349"/>
                    </a:cubicBezTo>
                    <a:cubicBezTo>
                      <a:pt x="444" y="360"/>
                      <a:pt x="435" y="369"/>
                      <a:pt x="425" y="369"/>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90">
                <a:extLst>
                  <a:ext uri="{FF2B5EF4-FFF2-40B4-BE49-F238E27FC236}">
                    <a16:creationId xmlns:a16="http://schemas.microsoft.com/office/drawing/2014/main" id="{7C6C4D7E-8ED5-4173-BDF4-48DAFFC5FAD5}"/>
                  </a:ext>
                </a:extLst>
              </p:cNvPr>
              <p:cNvSpPr>
                <a:spLocks noChangeArrowheads="1"/>
              </p:cNvSpPr>
              <p:nvPr/>
            </p:nvSpPr>
            <p:spPr bwMode="auto">
              <a:xfrm>
                <a:off x="7147" y="1130"/>
                <a:ext cx="57" cy="430"/>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Rectangle 91">
                <a:extLst>
                  <a:ext uri="{FF2B5EF4-FFF2-40B4-BE49-F238E27FC236}">
                    <a16:creationId xmlns:a16="http://schemas.microsoft.com/office/drawing/2014/main" id="{9E40B165-9395-43F0-9956-9101FC6B886A}"/>
                  </a:ext>
                </a:extLst>
              </p:cNvPr>
              <p:cNvSpPr>
                <a:spLocks noChangeArrowheads="1"/>
              </p:cNvSpPr>
              <p:nvPr/>
            </p:nvSpPr>
            <p:spPr bwMode="auto">
              <a:xfrm>
                <a:off x="7406" y="1097"/>
                <a:ext cx="57" cy="463"/>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Rectangle 92">
                <a:extLst>
                  <a:ext uri="{FF2B5EF4-FFF2-40B4-BE49-F238E27FC236}">
                    <a16:creationId xmlns:a16="http://schemas.microsoft.com/office/drawing/2014/main" id="{75FBD251-629C-442B-B0ED-F7FC3B1A134C}"/>
                  </a:ext>
                </a:extLst>
              </p:cNvPr>
              <p:cNvSpPr>
                <a:spLocks noChangeArrowheads="1"/>
              </p:cNvSpPr>
              <p:nvPr/>
            </p:nvSpPr>
            <p:spPr bwMode="auto">
              <a:xfrm>
                <a:off x="7674" y="1038"/>
                <a:ext cx="57" cy="522"/>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93">
                <a:extLst>
                  <a:ext uri="{FF2B5EF4-FFF2-40B4-BE49-F238E27FC236}">
                    <a16:creationId xmlns:a16="http://schemas.microsoft.com/office/drawing/2014/main" id="{84538A62-F1F9-4155-AFE4-1943FE62A21B}"/>
                  </a:ext>
                </a:extLst>
              </p:cNvPr>
              <p:cNvSpPr>
                <a:spLocks noChangeArrowheads="1"/>
              </p:cNvSpPr>
              <p:nvPr/>
            </p:nvSpPr>
            <p:spPr bwMode="auto">
              <a:xfrm>
                <a:off x="7549" y="1351"/>
                <a:ext cx="57" cy="209"/>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Rectangle 94">
                <a:extLst>
                  <a:ext uri="{FF2B5EF4-FFF2-40B4-BE49-F238E27FC236}">
                    <a16:creationId xmlns:a16="http://schemas.microsoft.com/office/drawing/2014/main" id="{79E728C9-E6EA-47BF-A307-16EDF60FD836}"/>
                  </a:ext>
                </a:extLst>
              </p:cNvPr>
              <p:cNvSpPr>
                <a:spLocks noChangeArrowheads="1"/>
              </p:cNvSpPr>
              <p:nvPr/>
            </p:nvSpPr>
            <p:spPr bwMode="auto">
              <a:xfrm>
                <a:off x="7549" y="1351"/>
                <a:ext cx="5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Rectangle 95">
                <a:extLst>
                  <a:ext uri="{FF2B5EF4-FFF2-40B4-BE49-F238E27FC236}">
                    <a16:creationId xmlns:a16="http://schemas.microsoft.com/office/drawing/2014/main" id="{AE86B99B-94A7-4F77-B2C3-97608C95AC31}"/>
                  </a:ext>
                </a:extLst>
              </p:cNvPr>
              <p:cNvSpPr>
                <a:spLocks noChangeArrowheads="1"/>
              </p:cNvSpPr>
              <p:nvPr/>
            </p:nvSpPr>
            <p:spPr bwMode="auto">
              <a:xfrm>
                <a:off x="7549" y="1351"/>
                <a:ext cx="57" cy="209"/>
              </a:xfrm>
              <a:prstGeom prst="rect">
                <a:avLst/>
              </a:prstGeom>
              <a:solidFill>
                <a:srgbClr val="BA40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Rectangle 96">
                <a:extLst>
                  <a:ext uri="{FF2B5EF4-FFF2-40B4-BE49-F238E27FC236}">
                    <a16:creationId xmlns:a16="http://schemas.microsoft.com/office/drawing/2014/main" id="{9316A52A-DC81-4A3A-931B-40554B02E2E1}"/>
                  </a:ext>
                </a:extLst>
              </p:cNvPr>
              <p:cNvSpPr>
                <a:spLocks noChangeArrowheads="1"/>
              </p:cNvSpPr>
              <p:nvPr/>
            </p:nvSpPr>
            <p:spPr bwMode="auto">
              <a:xfrm>
                <a:off x="7549" y="1351"/>
                <a:ext cx="5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Rectangle 97">
                <a:extLst>
                  <a:ext uri="{FF2B5EF4-FFF2-40B4-BE49-F238E27FC236}">
                    <a16:creationId xmlns:a16="http://schemas.microsoft.com/office/drawing/2014/main" id="{91FA64DA-16DE-48F8-9A60-4C4A4C3CE70E}"/>
                  </a:ext>
                </a:extLst>
              </p:cNvPr>
              <p:cNvSpPr>
                <a:spLocks noChangeArrowheads="1"/>
              </p:cNvSpPr>
              <p:nvPr/>
            </p:nvSpPr>
            <p:spPr bwMode="auto">
              <a:xfrm>
                <a:off x="7214" y="1085"/>
                <a:ext cx="57" cy="475"/>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Rectangle 98">
                <a:extLst>
                  <a:ext uri="{FF2B5EF4-FFF2-40B4-BE49-F238E27FC236}">
                    <a16:creationId xmlns:a16="http://schemas.microsoft.com/office/drawing/2014/main" id="{FE65FB3D-EDDC-43B7-9FE4-2DCCD725D89E}"/>
                  </a:ext>
                </a:extLst>
              </p:cNvPr>
              <p:cNvSpPr>
                <a:spLocks noChangeArrowheads="1"/>
              </p:cNvSpPr>
              <p:nvPr/>
            </p:nvSpPr>
            <p:spPr bwMode="auto">
              <a:xfrm>
                <a:off x="7214" y="1085"/>
                <a:ext cx="57"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Rectangle 99">
                <a:extLst>
                  <a:ext uri="{FF2B5EF4-FFF2-40B4-BE49-F238E27FC236}">
                    <a16:creationId xmlns:a16="http://schemas.microsoft.com/office/drawing/2014/main" id="{4B54A4FD-0F5A-4B15-8F80-D9970C5584D7}"/>
                  </a:ext>
                </a:extLst>
              </p:cNvPr>
              <p:cNvSpPr>
                <a:spLocks noChangeArrowheads="1"/>
              </p:cNvSpPr>
              <p:nvPr/>
            </p:nvSpPr>
            <p:spPr bwMode="auto">
              <a:xfrm>
                <a:off x="7214" y="1085"/>
                <a:ext cx="57" cy="475"/>
              </a:xfrm>
              <a:prstGeom prst="rect">
                <a:avLst/>
              </a:prstGeom>
              <a:solidFill>
                <a:srgbClr val="D048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Rectangle 100">
                <a:extLst>
                  <a:ext uri="{FF2B5EF4-FFF2-40B4-BE49-F238E27FC236}">
                    <a16:creationId xmlns:a16="http://schemas.microsoft.com/office/drawing/2014/main" id="{853CE77C-7986-4A7D-8CED-A86AA2581485}"/>
                  </a:ext>
                </a:extLst>
              </p:cNvPr>
              <p:cNvSpPr>
                <a:spLocks noChangeArrowheads="1"/>
              </p:cNvSpPr>
              <p:nvPr/>
            </p:nvSpPr>
            <p:spPr bwMode="auto">
              <a:xfrm>
                <a:off x="7214" y="1085"/>
                <a:ext cx="57"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Rectangle 101">
                <a:extLst>
                  <a:ext uri="{FF2B5EF4-FFF2-40B4-BE49-F238E27FC236}">
                    <a16:creationId xmlns:a16="http://schemas.microsoft.com/office/drawing/2014/main" id="{576A96E7-12E2-4E4E-9ED1-D2E4CDC094DB}"/>
                  </a:ext>
                </a:extLst>
              </p:cNvPr>
              <p:cNvSpPr>
                <a:spLocks noChangeArrowheads="1"/>
              </p:cNvSpPr>
              <p:nvPr/>
            </p:nvSpPr>
            <p:spPr bwMode="auto">
              <a:xfrm>
                <a:off x="7477" y="986"/>
                <a:ext cx="57" cy="574"/>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Rectangle 102">
                <a:extLst>
                  <a:ext uri="{FF2B5EF4-FFF2-40B4-BE49-F238E27FC236}">
                    <a16:creationId xmlns:a16="http://schemas.microsoft.com/office/drawing/2014/main" id="{59B25ED4-4591-4DA6-BAF6-F0ABC1367F1B}"/>
                  </a:ext>
                </a:extLst>
              </p:cNvPr>
              <p:cNvSpPr>
                <a:spLocks noChangeArrowheads="1"/>
              </p:cNvSpPr>
              <p:nvPr/>
            </p:nvSpPr>
            <p:spPr bwMode="auto">
              <a:xfrm>
                <a:off x="7477" y="986"/>
                <a:ext cx="57" cy="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Rectangle 103">
                <a:extLst>
                  <a:ext uri="{FF2B5EF4-FFF2-40B4-BE49-F238E27FC236}">
                    <a16:creationId xmlns:a16="http://schemas.microsoft.com/office/drawing/2014/main" id="{4F4B9D4E-1751-4AFB-B1C8-517993754D82}"/>
                  </a:ext>
                </a:extLst>
              </p:cNvPr>
              <p:cNvSpPr>
                <a:spLocks noChangeArrowheads="1"/>
              </p:cNvSpPr>
              <p:nvPr/>
            </p:nvSpPr>
            <p:spPr bwMode="auto">
              <a:xfrm>
                <a:off x="7477" y="986"/>
                <a:ext cx="57" cy="574"/>
              </a:xfrm>
              <a:prstGeom prst="rect">
                <a:avLst/>
              </a:prstGeom>
              <a:solidFill>
                <a:srgbClr val="D048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Rectangle 104">
                <a:extLst>
                  <a:ext uri="{FF2B5EF4-FFF2-40B4-BE49-F238E27FC236}">
                    <a16:creationId xmlns:a16="http://schemas.microsoft.com/office/drawing/2014/main" id="{844E3F67-951B-405C-9EFB-051AA9EC14DD}"/>
                  </a:ext>
                </a:extLst>
              </p:cNvPr>
              <p:cNvSpPr>
                <a:spLocks noChangeArrowheads="1"/>
              </p:cNvSpPr>
              <p:nvPr/>
            </p:nvSpPr>
            <p:spPr bwMode="auto">
              <a:xfrm>
                <a:off x="7477" y="986"/>
                <a:ext cx="57" cy="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Rectangle 105">
                <a:extLst>
                  <a:ext uri="{FF2B5EF4-FFF2-40B4-BE49-F238E27FC236}">
                    <a16:creationId xmlns:a16="http://schemas.microsoft.com/office/drawing/2014/main" id="{0F0C33B5-1FB0-4763-9CFA-4A2A9ABA0D9E}"/>
                  </a:ext>
                </a:extLst>
              </p:cNvPr>
              <p:cNvSpPr>
                <a:spLocks noChangeArrowheads="1"/>
              </p:cNvSpPr>
              <p:nvPr/>
            </p:nvSpPr>
            <p:spPr bwMode="auto">
              <a:xfrm>
                <a:off x="7822" y="986"/>
                <a:ext cx="56" cy="574"/>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Rectangle 106">
                <a:extLst>
                  <a:ext uri="{FF2B5EF4-FFF2-40B4-BE49-F238E27FC236}">
                    <a16:creationId xmlns:a16="http://schemas.microsoft.com/office/drawing/2014/main" id="{5485C97F-62B4-4A6B-910A-821CEAAC886A}"/>
                  </a:ext>
                </a:extLst>
              </p:cNvPr>
              <p:cNvSpPr>
                <a:spLocks noChangeArrowheads="1"/>
              </p:cNvSpPr>
              <p:nvPr/>
            </p:nvSpPr>
            <p:spPr bwMode="auto">
              <a:xfrm>
                <a:off x="7822" y="986"/>
                <a:ext cx="56" cy="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107">
                <a:extLst>
                  <a:ext uri="{FF2B5EF4-FFF2-40B4-BE49-F238E27FC236}">
                    <a16:creationId xmlns:a16="http://schemas.microsoft.com/office/drawing/2014/main" id="{250CDE00-A9CC-4F58-8359-7DBD3E0F2A80}"/>
                  </a:ext>
                </a:extLst>
              </p:cNvPr>
              <p:cNvSpPr>
                <a:spLocks/>
              </p:cNvSpPr>
              <p:nvPr/>
            </p:nvSpPr>
            <p:spPr bwMode="auto">
              <a:xfrm>
                <a:off x="7822" y="986"/>
                <a:ext cx="56" cy="570"/>
              </a:xfrm>
              <a:custGeom>
                <a:avLst/>
                <a:gdLst>
                  <a:gd name="T0" fmla="*/ 24 w 24"/>
                  <a:gd name="T1" fmla="*/ 0 h 240"/>
                  <a:gd name="T2" fmla="*/ 0 w 24"/>
                  <a:gd name="T3" fmla="*/ 0 h 240"/>
                  <a:gd name="T4" fmla="*/ 0 w 24"/>
                  <a:gd name="T5" fmla="*/ 231 h 240"/>
                  <a:gd name="T6" fmla="*/ 24 w 24"/>
                  <a:gd name="T7" fmla="*/ 240 h 240"/>
                  <a:gd name="T8" fmla="*/ 24 w 24"/>
                  <a:gd name="T9" fmla="*/ 0 h 240"/>
                </a:gdLst>
                <a:ahLst/>
                <a:cxnLst>
                  <a:cxn ang="0">
                    <a:pos x="T0" y="T1"/>
                  </a:cxn>
                  <a:cxn ang="0">
                    <a:pos x="T2" y="T3"/>
                  </a:cxn>
                  <a:cxn ang="0">
                    <a:pos x="T4" y="T5"/>
                  </a:cxn>
                  <a:cxn ang="0">
                    <a:pos x="T6" y="T7"/>
                  </a:cxn>
                  <a:cxn ang="0">
                    <a:pos x="T8" y="T9"/>
                  </a:cxn>
                </a:cxnLst>
                <a:rect l="0" t="0" r="r" b="b"/>
                <a:pathLst>
                  <a:path w="24" h="240">
                    <a:moveTo>
                      <a:pt x="24" y="0"/>
                    </a:moveTo>
                    <a:cubicBezTo>
                      <a:pt x="0" y="0"/>
                      <a:pt x="0" y="0"/>
                      <a:pt x="0" y="0"/>
                    </a:cubicBezTo>
                    <a:cubicBezTo>
                      <a:pt x="0" y="231"/>
                      <a:pt x="0" y="231"/>
                      <a:pt x="0" y="231"/>
                    </a:cubicBezTo>
                    <a:cubicBezTo>
                      <a:pt x="7" y="231"/>
                      <a:pt x="16" y="233"/>
                      <a:pt x="24" y="240"/>
                    </a:cubicBezTo>
                    <a:cubicBezTo>
                      <a:pt x="24" y="0"/>
                      <a:pt x="24" y="0"/>
                      <a:pt x="24"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Rectangle 108">
                <a:extLst>
                  <a:ext uri="{FF2B5EF4-FFF2-40B4-BE49-F238E27FC236}">
                    <a16:creationId xmlns:a16="http://schemas.microsoft.com/office/drawing/2014/main" id="{3F2F4A97-27C2-462A-A3EB-F255AA2F1833}"/>
                  </a:ext>
                </a:extLst>
              </p:cNvPr>
              <p:cNvSpPr>
                <a:spLocks noChangeArrowheads="1"/>
              </p:cNvSpPr>
              <p:nvPr/>
            </p:nvSpPr>
            <p:spPr bwMode="auto">
              <a:xfrm>
                <a:off x="7748" y="872"/>
                <a:ext cx="57" cy="688"/>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Rectangle 109">
                <a:extLst>
                  <a:ext uri="{FF2B5EF4-FFF2-40B4-BE49-F238E27FC236}">
                    <a16:creationId xmlns:a16="http://schemas.microsoft.com/office/drawing/2014/main" id="{366A49E1-2117-42A2-B0AF-81396DDA0DAA}"/>
                  </a:ext>
                </a:extLst>
              </p:cNvPr>
              <p:cNvSpPr>
                <a:spLocks noChangeArrowheads="1"/>
              </p:cNvSpPr>
              <p:nvPr/>
            </p:nvSpPr>
            <p:spPr bwMode="auto">
              <a:xfrm>
                <a:off x="7748" y="872"/>
                <a:ext cx="57" cy="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10">
                <a:extLst>
                  <a:ext uri="{FF2B5EF4-FFF2-40B4-BE49-F238E27FC236}">
                    <a16:creationId xmlns:a16="http://schemas.microsoft.com/office/drawing/2014/main" id="{45CC577B-87B5-41B5-8E73-793AA286C990}"/>
                  </a:ext>
                </a:extLst>
              </p:cNvPr>
              <p:cNvSpPr>
                <a:spLocks/>
              </p:cNvSpPr>
              <p:nvPr/>
            </p:nvSpPr>
            <p:spPr bwMode="auto">
              <a:xfrm>
                <a:off x="7748" y="872"/>
                <a:ext cx="57" cy="665"/>
              </a:xfrm>
              <a:custGeom>
                <a:avLst/>
                <a:gdLst>
                  <a:gd name="T0" fmla="*/ 24 w 24"/>
                  <a:gd name="T1" fmla="*/ 0 h 280"/>
                  <a:gd name="T2" fmla="*/ 0 w 24"/>
                  <a:gd name="T3" fmla="*/ 0 h 280"/>
                  <a:gd name="T4" fmla="*/ 0 w 24"/>
                  <a:gd name="T5" fmla="*/ 280 h 280"/>
                  <a:gd name="T6" fmla="*/ 17 w 24"/>
                  <a:gd name="T7" fmla="*/ 280 h 280"/>
                  <a:gd name="T8" fmla="*/ 24 w 24"/>
                  <a:gd name="T9" fmla="*/ 279 h 280"/>
                  <a:gd name="T10" fmla="*/ 24 w 24"/>
                  <a:gd name="T11" fmla="*/ 0 h 280"/>
                </a:gdLst>
                <a:ahLst/>
                <a:cxnLst>
                  <a:cxn ang="0">
                    <a:pos x="T0" y="T1"/>
                  </a:cxn>
                  <a:cxn ang="0">
                    <a:pos x="T2" y="T3"/>
                  </a:cxn>
                  <a:cxn ang="0">
                    <a:pos x="T4" y="T5"/>
                  </a:cxn>
                  <a:cxn ang="0">
                    <a:pos x="T6" y="T7"/>
                  </a:cxn>
                  <a:cxn ang="0">
                    <a:pos x="T8" y="T9"/>
                  </a:cxn>
                  <a:cxn ang="0">
                    <a:pos x="T10" y="T11"/>
                  </a:cxn>
                </a:cxnLst>
                <a:rect l="0" t="0" r="r" b="b"/>
                <a:pathLst>
                  <a:path w="24" h="280">
                    <a:moveTo>
                      <a:pt x="24" y="0"/>
                    </a:moveTo>
                    <a:cubicBezTo>
                      <a:pt x="0" y="0"/>
                      <a:pt x="0" y="0"/>
                      <a:pt x="0" y="0"/>
                    </a:cubicBezTo>
                    <a:cubicBezTo>
                      <a:pt x="0" y="280"/>
                      <a:pt x="0" y="280"/>
                      <a:pt x="0" y="280"/>
                    </a:cubicBezTo>
                    <a:cubicBezTo>
                      <a:pt x="5" y="280"/>
                      <a:pt x="10" y="280"/>
                      <a:pt x="17" y="280"/>
                    </a:cubicBezTo>
                    <a:cubicBezTo>
                      <a:pt x="17" y="280"/>
                      <a:pt x="19" y="279"/>
                      <a:pt x="24" y="279"/>
                    </a:cubicBezTo>
                    <a:cubicBezTo>
                      <a:pt x="24" y="0"/>
                      <a:pt x="24" y="0"/>
                      <a:pt x="24" y="0"/>
                    </a:cubicBezTo>
                  </a:path>
                </a:pathLst>
              </a:custGeom>
              <a:solidFill>
                <a:srgbClr val="D04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Rectangle 111">
                <a:extLst>
                  <a:ext uri="{FF2B5EF4-FFF2-40B4-BE49-F238E27FC236}">
                    <a16:creationId xmlns:a16="http://schemas.microsoft.com/office/drawing/2014/main" id="{BEA17597-8684-4C5A-9F75-58965123B520}"/>
                  </a:ext>
                </a:extLst>
              </p:cNvPr>
              <p:cNvSpPr>
                <a:spLocks noChangeArrowheads="1"/>
              </p:cNvSpPr>
              <p:nvPr/>
            </p:nvSpPr>
            <p:spPr bwMode="auto">
              <a:xfrm>
                <a:off x="7285" y="1259"/>
                <a:ext cx="57" cy="301"/>
              </a:xfrm>
              <a:prstGeom prst="rect">
                <a:avLst/>
              </a:prstGeom>
              <a:solidFill>
                <a:srgbClr val="E850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Rectangle 112">
                <a:extLst>
                  <a:ext uri="{FF2B5EF4-FFF2-40B4-BE49-F238E27FC236}">
                    <a16:creationId xmlns:a16="http://schemas.microsoft.com/office/drawing/2014/main" id="{209A66F5-83E0-4990-B929-EC807A0065CB}"/>
                  </a:ext>
                </a:extLst>
              </p:cNvPr>
              <p:cNvSpPr>
                <a:spLocks noChangeArrowheads="1"/>
              </p:cNvSpPr>
              <p:nvPr/>
            </p:nvSpPr>
            <p:spPr bwMode="auto">
              <a:xfrm>
                <a:off x="7285" y="1259"/>
                <a:ext cx="57" cy="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Rectangle 113">
                <a:extLst>
                  <a:ext uri="{FF2B5EF4-FFF2-40B4-BE49-F238E27FC236}">
                    <a16:creationId xmlns:a16="http://schemas.microsoft.com/office/drawing/2014/main" id="{8C7A274D-71E0-4C4F-A285-664B532C9F4E}"/>
                  </a:ext>
                </a:extLst>
              </p:cNvPr>
              <p:cNvSpPr>
                <a:spLocks noChangeArrowheads="1"/>
              </p:cNvSpPr>
              <p:nvPr/>
            </p:nvSpPr>
            <p:spPr bwMode="auto">
              <a:xfrm>
                <a:off x="7285" y="1259"/>
                <a:ext cx="57" cy="301"/>
              </a:xfrm>
              <a:prstGeom prst="rect">
                <a:avLst/>
              </a:prstGeom>
              <a:solidFill>
                <a:srgbClr val="BA40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Rectangle 114">
                <a:extLst>
                  <a:ext uri="{FF2B5EF4-FFF2-40B4-BE49-F238E27FC236}">
                    <a16:creationId xmlns:a16="http://schemas.microsoft.com/office/drawing/2014/main" id="{7DBF14A0-5883-4A9C-8E9D-2AA9CD6E10D0}"/>
                  </a:ext>
                </a:extLst>
              </p:cNvPr>
              <p:cNvSpPr>
                <a:spLocks noChangeArrowheads="1"/>
              </p:cNvSpPr>
              <p:nvPr/>
            </p:nvSpPr>
            <p:spPr bwMode="auto">
              <a:xfrm>
                <a:off x="7285" y="1259"/>
                <a:ext cx="57" cy="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Oval 115">
                <a:extLst>
                  <a:ext uri="{FF2B5EF4-FFF2-40B4-BE49-F238E27FC236}">
                    <a16:creationId xmlns:a16="http://schemas.microsoft.com/office/drawing/2014/main" id="{68333855-1034-4E1F-99D3-E754D5467F1C}"/>
                  </a:ext>
                </a:extLst>
              </p:cNvPr>
              <p:cNvSpPr>
                <a:spLocks noChangeArrowheads="1"/>
              </p:cNvSpPr>
              <p:nvPr/>
            </p:nvSpPr>
            <p:spPr bwMode="auto">
              <a:xfrm>
                <a:off x="7053" y="1584"/>
                <a:ext cx="906" cy="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Rectangle 116">
                <a:extLst>
                  <a:ext uri="{FF2B5EF4-FFF2-40B4-BE49-F238E27FC236}">
                    <a16:creationId xmlns:a16="http://schemas.microsoft.com/office/drawing/2014/main" id="{1277D817-88EE-4DB4-BD58-DA43D6F4300E}"/>
                  </a:ext>
                </a:extLst>
              </p:cNvPr>
              <p:cNvSpPr>
                <a:spLocks noChangeArrowheads="1"/>
              </p:cNvSpPr>
              <p:nvPr/>
            </p:nvSpPr>
            <p:spPr bwMode="auto">
              <a:xfrm>
                <a:off x="7026" y="1484"/>
                <a:ext cx="36" cy="12"/>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Rectangle 117">
                <a:extLst>
                  <a:ext uri="{FF2B5EF4-FFF2-40B4-BE49-F238E27FC236}">
                    <a16:creationId xmlns:a16="http://schemas.microsoft.com/office/drawing/2014/main" id="{7AD9752F-4C6F-41F1-9326-01E96A079D77}"/>
                  </a:ext>
                </a:extLst>
              </p:cNvPr>
              <p:cNvSpPr>
                <a:spLocks noChangeArrowheads="1"/>
              </p:cNvSpPr>
              <p:nvPr/>
            </p:nvSpPr>
            <p:spPr bwMode="auto">
              <a:xfrm>
                <a:off x="7026" y="1332"/>
                <a:ext cx="36" cy="12"/>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118">
                <a:extLst>
                  <a:ext uri="{FF2B5EF4-FFF2-40B4-BE49-F238E27FC236}">
                    <a16:creationId xmlns:a16="http://schemas.microsoft.com/office/drawing/2014/main" id="{C5BB080B-347C-4176-8FAC-607A11B6DE35}"/>
                  </a:ext>
                </a:extLst>
              </p:cNvPr>
              <p:cNvSpPr>
                <a:spLocks noChangeArrowheads="1"/>
              </p:cNvSpPr>
              <p:nvPr/>
            </p:nvSpPr>
            <p:spPr bwMode="auto">
              <a:xfrm>
                <a:off x="7026" y="1045"/>
                <a:ext cx="36" cy="9"/>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119">
                <a:extLst>
                  <a:ext uri="{FF2B5EF4-FFF2-40B4-BE49-F238E27FC236}">
                    <a16:creationId xmlns:a16="http://schemas.microsoft.com/office/drawing/2014/main" id="{370213F0-A244-4C46-A4A6-A54CB1EA6C54}"/>
                  </a:ext>
                </a:extLst>
              </p:cNvPr>
              <p:cNvSpPr>
                <a:spLocks noChangeArrowheads="1"/>
              </p:cNvSpPr>
              <p:nvPr/>
            </p:nvSpPr>
            <p:spPr bwMode="auto">
              <a:xfrm>
                <a:off x="7026" y="900"/>
                <a:ext cx="36" cy="12"/>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120">
                <a:extLst>
                  <a:ext uri="{FF2B5EF4-FFF2-40B4-BE49-F238E27FC236}">
                    <a16:creationId xmlns:a16="http://schemas.microsoft.com/office/drawing/2014/main" id="{CE3A27C8-2232-48D8-81B3-82D3FE448202}"/>
                  </a:ext>
                </a:extLst>
              </p:cNvPr>
              <p:cNvSpPr>
                <a:spLocks noChangeArrowheads="1"/>
              </p:cNvSpPr>
              <p:nvPr/>
            </p:nvSpPr>
            <p:spPr bwMode="auto">
              <a:xfrm>
                <a:off x="7029" y="1187"/>
                <a:ext cx="33" cy="12"/>
              </a:xfrm>
              <a:prstGeom prst="rect">
                <a:avLst/>
              </a:prstGeom>
              <a:solidFill>
                <a:srgbClr val="2632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121">
                <a:extLst>
                  <a:ext uri="{FF2B5EF4-FFF2-40B4-BE49-F238E27FC236}">
                    <a16:creationId xmlns:a16="http://schemas.microsoft.com/office/drawing/2014/main" id="{260952FB-EF91-4CF0-B21F-7E714D26FC5E}"/>
                  </a:ext>
                </a:extLst>
              </p:cNvPr>
              <p:cNvSpPr>
                <a:spLocks/>
              </p:cNvSpPr>
              <p:nvPr/>
            </p:nvSpPr>
            <p:spPr bwMode="auto">
              <a:xfrm>
                <a:off x="5750" y="710"/>
                <a:ext cx="1082" cy="304"/>
              </a:xfrm>
              <a:custGeom>
                <a:avLst/>
                <a:gdLst>
                  <a:gd name="T0" fmla="*/ 443 w 456"/>
                  <a:gd name="T1" fmla="*/ 128 h 128"/>
                  <a:gd name="T2" fmla="*/ 13 w 456"/>
                  <a:gd name="T3" fmla="*/ 128 h 128"/>
                  <a:gd name="T4" fmla="*/ 0 w 456"/>
                  <a:gd name="T5" fmla="*/ 115 h 128"/>
                  <a:gd name="T6" fmla="*/ 0 w 456"/>
                  <a:gd name="T7" fmla="*/ 13 h 128"/>
                  <a:gd name="T8" fmla="*/ 13 w 456"/>
                  <a:gd name="T9" fmla="*/ 0 h 128"/>
                  <a:gd name="T10" fmla="*/ 443 w 456"/>
                  <a:gd name="T11" fmla="*/ 0 h 128"/>
                  <a:gd name="T12" fmla="*/ 456 w 456"/>
                  <a:gd name="T13" fmla="*/ 13 h 128"/>
                  <a:gd name="T14" fmla="*/ 456 w 456"/>
                  <a:gd name="T15" fmla="*/ 115 h 128"/>
                  <a:gd name="T16" fmla="*/ 443 w 456"/>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6" h="128">
                    <a:moveTo>
                      <a:pt x="443" y="128"/>
                    </a:moveTo>
                    <a:cubicBezTo>
                      <a:pt x="13" y="128"/>
                      <a:pt x="13" y="128"/>
                      <a:pt x="13" y="128"/>
                    </a:cubicBezTo>
                    <a:cubicBezTo>
                      <a:pt x="6" y="128"/>
                      <a:pt x="0" y="122"/>
                      <a:pt x="0" y="115"/>
                    </a:cubicBezTo>
                    <a:cubicBezTo>
                      <a:pt x="0" y="13"/>
                      <a:pt x="0" y="13"/>
                      <a:pt x="0" y="13"/>
                    </a:cubicBezTo>
                    <a:cubicBezTo>
                      <a:pt x="0" y="6"/>
                      <a:pt x="6" y="0"/>
                      <a:pt x="13" y="0"/>
                    </a:cubicBezTo>
                    <a:cubicBezTo>
                      <a:pt x="443" y="0"/>
                      <a:pt x="443" y="0"/>
                      <a:pt x="443" y="0"/>
                    </a:cubicBezTo>
                    <a:cubicBezTo>
                      <a:pt x="450" y="0"/>
                      <a:pt x="456" y="6"/>
                      <a:pt x="456" y="13"/>
                    </a:cubicBezTo>
                    <a:cubicBezTo>
                      <a:pt x="456" y="115"/>
                      <a:pt x="456" y="115"/>
                      <a:pt x="456" y="115"/>
                    </a:cubicBezTo>
                    <a:cubicBezTo>
                      <a:pt x="456" y="122"/>
                      <a:pt x="450" y="128"/>
                      <a:pt x="443" y="128"/>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122">
                <a:extLst>
                  <a:ext uri="{FF2B5EF4-FFF2-40B4-BE49-F238E27FC236}">
                    <a16:creationId xmlns:a16="http://schemas.microsoft.com/office/drawing/2014/main" id="{9991FD6C-98EB-46A4-B7B3-4C13EBBFDEAF}"/>
                  </a:ext>
                </a:extLst>
              </p:cNvPr>
              <p:cNvSpPr>
                <a:spLocks/>
              </p:cNvSpPr>
              <p:nvPr/>
            </p:nvSpPr>
            <p:spPr bwMode="auto">
              <a:xfrm>
                <a:off x="5852" y="796"/>
                <a:ext cx="149" cy="149"/>
              </a:xfrm>
              <a:custGeom>
                <a:avLst/>
                <a:gdLst>
                  <a:gd name="T0" fmla="*/ 53 w 63"/>
                  <a:gd name="T1" fmla="*/ 49 h 63"/>
                  <a:gd name="T2" fmla="*/ 14 w 63"/>
                  <a:gd name="T3" fmla="*/ 53 h 63"/>
                  <a:gd name="T4" fmla="*/ 10 w 63"/>
                  <a:gd name="T5" fmla="*/ 14 h 63"/>
                  <a:gd name="T6" fmla="*/ 49 w 63"/>
                  <a:gd name="T7" fmla="*/ 10 h 63"/>
                  <a:gd name="T8" fmla="*/ 53 w 63"/>
                  <a:gd name="T9" fmla="*/ 49 h 63"/>
                </a:gdLst>
                <a:ahLst/>
                <a:cxnLst>
                  <a:cxn ang="0">
                    <a:pos x="T0" y="T1"/>
                  </a:cxn>
                  <a:cxn ang="0">
                    <a:pos x="T2" y="T3"/>
                  </a:cxn>
                  <a:cxn ang="0">
                    <a:pos x="T4" y="T5"/>
                  </a:cxn>
                  <a:cxn ang="0">
                    <a:pos x="T6" y="T7"/>
                  </a:cxn>
                  <a:cxn ang="0">
                    <a:pos x="T8" y="T9"/>
                  </a:cxn>
                </a:cxnLst>
                <a:rect l="0" t="0" r="r" b="b"/>
                <a:pathLst>
                  <a:path w="63" h="63">
                    <a:moveTo>
                      <a:pt x="53" y="49"/>
                    </a:moveTo>
                    <a:cubicBezTo>
                      <a:pt x="43" y="61"/>
                      <a:pt x="26" y="63"/>
                      <a:pt x="14" y="53"/>
                    </a:cubicBezTo>
                    <a:cubicBezTo>
                      <a:pt x="2" y="44"/>
                      <a:pt x="0" y="26"/>
                      <a:pt x="10" y="14"/>
                    </a:cubicBezTo>
                    <a:cubicBezTo>
                      <a:pt x="19" y="2"/>
                      <a:pt x="37" y="0"/>
                      <a:pt x="49" y="10"/>
                    </a:cubicBezTo>
                    <a:cubicBezTo>
                      <a:pt x="61" y="20"/>
                      <a:pt x="63" y="37"/>
                      <a:pt x="5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123">
                <a:extLst>
                  <a:ext uri="{FF2B5EF4-FFF2-40B4-BE49-F238E27FC236}">
                    <a16:creationId xmlns:a16="http://schemas.microsoft.com/office/drawing/2014/main" id="{C4B22CE8-B9EE-410C-9655-8594D885EA7D}"/>
                  </a:ext>
                </a:extLst>
              </p:cNvPr>
              <p:cNvSpPr>
                <a:spLocks noEditPoints="1"/>
              </p:cNvSpPr>
              <p:nvPr/>
            </p:nvSpPr>
            <p:spPr bwMode="auto">
              <a:xfrm>
                <a:off x="5859" y="805"/>
                <a:ext cx="135" cy="133"/>
              </a:xfrm>
              <a:custGeom>
                <a:avLst/>
                <a:gdLst>
                  <a:gd name="T0" fmla="*/ 28 w 57"/>
                  <a:gd name="T1" fmla="*/ 56 h 56"/>
                  <a:gd name="T2" fmla="*/ 11 w 57"/>
                  <a:gd name="T3" fmla="*/ 50 h 56"/>
                  <a:gd name="T4" fmla="*/ 1 w 57"/>
                  <a:gd name="T5" fmla="*/ 31 h 56"/>
                  <a:gd name="T6" fmla="*/ 6 w 57"/>
                  <a:gd name="T7" fmla="*/ 10 h 56"/>
                  <a:gd name="T8" fmla="*/ 25 w 57"/>
                  <a:gd name="T9" fmla="*/ 0 h 56"/>
                  <a:gd name="T10" fmla="*/ 28 w 57"/>
                  <a:gd name="T11" fmla="*/ 0 h 56"/>
                  <a:gd name="T12" fmla="*/ 46 w 57"/>
                  <a:gd name="T13" fmla="*/ 6 h 56"/>
                  <a:gd name="T14" fmla="*/ 56 w 57"/>
                  <a:gd name="T15" fmla="*/ 25 h 56"/>
                  <a:gd name="T16" fmla="*/ 50 w 57"/>
                  <a:gd name="T17" fmla="*/ 45 h 56"/>
                  <a:gd name="T18" fmla="*/ 31 w 57"/>
                  <a:gd name="T19" fmla="*/ 55 h 56"/>
                  <a:gd name="T20" fmla="*/ 28 w 57"/>
                  <a:gd name="T21" fmla="*/ 56 h 56"/>
                  <a:gd name="T22" fmla="*/ 28 w 57"/>
                  <a:gd name="T23" fmla="*/ 0 h 56"/>
                  <a:gd name="T24" fmla="*/ 25 w 57"/>
                  <a:gd name="T25" fmla="*/ 0 h 56"/>
                  <a:gd name="T26" fmla="*/ 7 w 57"/>
                  <a:gd name="T27" fmla="*/ 10 h 56"/>
                  <a:gd name="T28" fmla="*/ 1 w 57"/>
                  <a:gd name="T29" fmla="*/ 31 h 56"/>
                  <a:gd name="T30" fmla="*/ 11 w 57"/>
                  <a:gd name="T31" fmla="*/ 49 h 56"/>
                  <a:gd name="T32" fmla="*/ 31 w 57"/>
                  <a:gd name="T33" fmla="*/ 55 h 56"/>
                  <a:gd name="T34" fmla="*/ 50 w 57"/>
                  <a:gd name="T35" fmla="*/ 45 h 56"/>
                  <a:gd name="T36" fmla="*/ 56 w 57"/>
                  <a:gd name="T37" fmla="*/ 25 h 56"/>
                  <a:gd name="T38" fmla="*/ 46 w 57"/>
                  <a:gd name="T39" fmla="*/ 6 h 56"/>
                  <a:gd name="T40" fmla="*/ 28 w 57"/>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56">
                    <a:moveTo>
                      <a:pt x="28" y="56"/>
                    </a:moveTo>
                    <a:cubicBezTo>
                      <a:pt x="22" y="56"/>
                      <a:pt x="16" y="54"/>
                      <a:pt x="11" y="50"/>
                    </a:cubicBezTo>
                    <a:cubicBezTo>
                      <a:pt x="5" y="45"/>
                      <a:pt x="1" y="38"/>
                      <a:pt x="1" y="31"/>
                    </a:cubicBezTo>
                    <a:cubicBezTo>
                      <a:pt x="0" y="23"/>
                      <a:pt x="2" y="16"/>
                      <a:pt x="6" y="10"/>
                    </a:cubicBezTo>
                    <a:cubicBezTo>
                      <a:pt x="11" y="4"/>
                      <a:pt x="18" y="1"/>
                      <a:pt x="25" y="0"/>
                    </a:cubicBezTo>
                    <a:cubicBezTo>
                      <a:pt x="26" y="0"/>
                      <a:pt x="27" y="0"/>
                      <a:pt x="28" y="0"/>
                    </a:cubicBezTo>
                    <a:cubicBezTo>
                      <a:pt x="35" y="0"/>
                      <a:pt x="41" y="2"/>
                      <a:pt x="46" y="6"/>
                    </a:cubicBezTo>
                    <a:cubicBezTo>
                      <a:pt x="51" y="11"/>
                      <a:pt x="55" y="17"/>
                      <a:pt x="56" y="25"/>
                    </a:cubicBezTo>
                    <a:cubicBezTo>
                      <a:pt x="57" y="32"/>
                      <a:pt x="55" y="39"/>
                      <a:pt x="50" y="45"/>
                    </a:cubicBezTo>
                    <a:cubicBezTo>
                      <a:pt x="45" y="51"/>
                      <a:pt x="39" y="55"/>
                      <a:pt x="31" y="55"/>
                    </a:cubicBezTo>
                    <a:cubicBezTo>
                      <a:pt x="30" y="56"/>
                      <a:pt x="29" y="56"/>
                      <a:pt x="28" y="56"/>
                    </a:cubicBezTo>
                    <a:close/>
                    <a:moveTo>
                      <a:pt x="28" y="0"/>
                    </a:moveTo>
                    <a:cubicBezTo>
                      <a:pt x="27" y="0"/>
                      <a:pt x="26" y="0"/>
                      <a:pt x="25" y="0"/>
                    </a:cubicBezTo>
                    <a:cubicBezTo>
                      <a:pt x="18" y="1"/>
                      <a:pt x="11" y="5"/>
                      <a:pt x="7" y="10"/>
                    </a:cubicBezTo>
                    <a:cubicBezTo>
                      <a:pt x="2" y="16"/>
                      <a:pt x="0" y="23"/>
                      <a:pt x="1" y="31"/>
                    </a:cubicBezTo>
                    <a:cubicBezTo>
                      <a:pt x="2" y="38"/>
                      <a:pt x="5" y="45"/>
                      <a:pt x="11" y="49"/>
                    </a:cubicBezTo>
                    <a:cubicBezTo>
                      <a:pt x="17" y="54"/>
                      <a:pt x="24" y="56"/>
                      <a:pt x="31" y="55"/>
                    </a:cubicBezTo>
                    <a:cubicBezTo>
                      <a:pt x="39" y="54"/>
                      <a:pt x="45" y="51"/>
                      <a:pt x="50" y="45"/>
                    </a:cubicBezTo>
                    <a:cubicBezTo>
                      <a:pt x="54" y="39"/>
                      <a:pt x="57" y="32"/>
                      <a:pt x="56" y="25"/>
                    </a:cubicBezTo>
                    <a:cubicBezTo>
                      <a:pt x="55" y="17"/>
                      <a:pt x="51" y="11"/>
                      <a:pt x="46" y="6"/>
                    </a:cubicBezTo>
                    <a:cubicBezTo>
                      <a:pt x="41" y="2"/>
                      <a:pt x="35" y="0"/>
                      <a:pt x="28"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124">
                <a:extLst>
                  <a:ext uri="{FF2B5EF4-FFF2-40B4-BE49-F238E27FC236}">
                    <a16:creationId xmlns:a16="http://schemas.microsoft.com/office/drawing/2014/main" id="{3CE0C424-B200-461B-ABA0-715C7F9953FD}"/>
                  </a:ext>
                </a:extLst>
              </p:cNvPr>
              <p:cNvSpPr>
                <a:spLocks/>
              </p:cNvSpPr>
              <p:nvPr/>
            </p:nvSpPr>
            <p:spPr bwMode="auto">
              <a:xfrm>
                <a:off x="5887" y="848"/>
                <a:ext cx="76" cy="50"/>
              </a:xfrm>
              <a:custGeom>
                <a:avLst/>
                <a:gdLst>
                  <a:gd name="T0" fmla="*/ 32 w 32"/>
                  <a:gd name="T1" fmla="*/ 0 h 21"/>
                  <a:gd name="T2" fmla="*/ 17 w 32"/>
                  <a:gd name="T3" fmla="*/ 16 h 21"/>
                  <a:gd name="T4" fmla="*/ 13 w 32"/>
                  <a:gd name="T5" fmla="*/ 20 h 21"/>
                  <a:gd name="T6" fmla="*/ 12 w 32"/>
                  <a:gd name="T7" fmla="*/ 21 h 21"/>
                  <a:gd name="T8" fmla="*/ 12 w 32"/>
                  <a:gd name="T9" fmla="*/ 20 h 21"/>
                  <a:gd name="T10" fmla="*/ 1 w 32"/>
                  <a:gd name="T11" fmla="*/ 7 h 21"/>
                  <a:gd name="T12" fmla="*/ 13 w 32"/>
                  <a:gd name="T13" fmla="*/ 18 h 21"/>
                  <a:gd name="T14" fmla="*/ 12 w 32"/>
                  <a:gd name="T15" fmla="*/ 18 h 21"/>
                  <a:gd name="T16" fmla="*/ 15 w 32"/>
                  <a:gd name="T17" fmla="*/ 15 h 21"/>
                  <a:gd name="T18" fmla="*/ 32 w 32"/>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32" y="0"/>
                    </a:moveTo>
                    <a:cubicBezTo>
                      <a:pt x="32" y="1"/>
                      <a:pt x="26" y="8"/>
                      <a:pt x="17" y="16"/>
                    </a:cubicBezTo>
                    <a:cubicBezTo>
                      <a:pt x="16" y="18"/>
                      <a:pt x="14" y="19"/>
                      <a:pt x="13" y="20"/>
                    </a:cubicBezTo>
                    <a:cubicBezTo>
                      <a:pt x="12" y="21"/>
                      <a:pt x="12" y="21"/>
                      <a:pt x="12" y="21"/>
                    </a:cubicBezTo>
                    <a:cubicBezTo>
                      <a:pt x="12" y="20"/>
                      <a:pt x="12" y="20"/>
                      <a:pt x="12" y="20"/>
                    </a:cubicBezTo>
                    <a:cubicBezTo>
                      <a:pt x="5" y="13"/>
                      <a:pt x="0" y="8"/>
                      <a:pt x="1" y="7"/>
                    </a:cubicBezTo>
                    <a:cubicBezTo>
                      <a:pt x="1" y="7"/>
                      <a:pt x="6" y="12"/>
                      <a:pt x="13" y="18"/>
                    </a:cubicBezTo>
                    <a:cubicBezTo>
                      <a:pt x="12" y="18"/>
                      <a:pt x="12" y="18"/>
                      <a:pt x="12" y="18"/>
                    </a:cubicBezTo>
                    <a:cubicBezTo>
                      <a:pt x="13" y="17"/>
                      <a:pt x="14" y="16"/>
                      <a:pt x="15" y="15"/>
                    </a:cubicBezTo>
                    <a:cubicBezTo>
                      <a:pt x="24" y="6"/>
                      <a:pt x="31" y="0"/>
                      <a:pt x="32" y="0"/>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Oval 125">
                <a:extLst>
                  <a:ext uri="{FF2B5EF4-FFF2-40B4-BE49-F238E27FC236}">
                    <a16:creationId xmlns:a16="http://schemas.microsoft.com/office/drawing/2014/main" id="{0D332A54-8753-4E86-AAE1-5EE526E41C57}"/>
                  </a:ext>
                </a:extLst>
              </p:cNvPr>
              <p:cNvSpPr>
                <a:spLocks noChangeArrowheads="1"/>
              </p:cNvSpPr>
              <p:nvPr/>
            </p:nvSpPr>
            <p:spPr bwMode="auto">
              <a:xfrm>
                <a:off x="6110" y="836"/>
                <a:ext cx="615" cy="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Oval 126">
                <a:extLst>
                  <a:ext uri="{FF2B5EF4-FFF2-40B4-BE49-F238E27FC236}">
                    <a16:creationId xmlns:a16="http://schemas.microsoft.com/office/drawing/2014/main" id="{3235FBAB-E14D-4519-9062-DAFC8AC7F94E}"/>
                  </a:ext>
                </a:extLst>
              </p:cNvPr>
              <p:cNvSpPr>
                <a:spLocks noChangeArrowheads="1"/>
              </p:cNvSpPr>
              <p:nvPr/>
            </p:nvSpPr>
            <p:spPr bwMode="auto">
              <a:xfrm>
                <a:off x="6117" y="898"/>
                <a:ext cx="356" cy="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127">
                <a:extLst>
                  <a:ext uri="{FF2B5EF4-FFF2-40B4-BE49-F238E27FC236}">
                    <a16:creationId xmlns:a16="http://schemas.microsoft.com/office/drawing/2014/main" id="{18328563-26D5-495E-BEC9-21A547B4E767}"/>
                  </a:ext>
                </a:extLst>
              </p:cNvPr>
              <p:cNvSpPr>
                <a:spLocks/>
              </p:cNvSpPr>
              <p:nvPr/>
            </p:nvSpPr>
            <p:spPr bwMode="auto">
              <a:xfrm>
                <a:off x="8064" y="3560"/>
                <a:ext cx="218" cy="299"/>
              </a:xfrm>
              <a:custGeom>
                <a:avLst/>
                <a:gdLst>
                  <a:gd name="T0" fmla="*/ 32 w 92"/>
                  <a:gd name="T1" fmla="*/ 75 h 126"/>
                  <a:gd name="T2" fmla="*/ 6 w 92"/>
                  <a:gd name="T3" fmla="*/ 49 h 126"/>
                  <a:gd name="T4" fmla="*/ 54 w 92"/>
                  <a:gd name="T5" fmla="*/ 0 h 126"/>
                  <a:gd name="T6" fmla="*/ 92 w 92"/>
                  <a:gd name="T7" fmla="*/ 38 h 126"/>
                  <a:gd name="T8" fmla="*/ 90 w 92"/>
                  <a:gd name="T9" fmla="*/ 41 h 126"/>
                  <a:gd name="T10" fmla="*/ 13 w 92"/>
                  <a:gd name="T11" fmla="*/ 119 h 126"/>
                  <a:gd name="T12" fmla="*/ 32 w 92"/>
                  <a:gd name="T13" fmla="*/ 75 h 126"/>
                </a:gdLst>
                <a:ahLst/>
                <a:cxnLst>
                  <a:cxn ang="0">
                    <a:pos x="T0" y="T1"/>
                  </a:cxn>
                  <a:cxn ang="0">
                    <a:pos x="T2" y="T3"/>
                  </a:cxn>
                  <a:cxn ang="0">
                    <a:pos x="T4" y="T5"/>
                  </a:cxn>
                  <a:cxn ang="0">
                    <a:pos x="T6" y="T7"/>
                  </a:cxn>
                  <a:cxn ang="0">
                    <a:pos x="T8" y="T9"/>
                  </a:cxn>
                  <a:cxn ang="0">
                    <a:pos x="T10" y="T11"/>
                  </a:cxn>
                  <a:cxn ang="0">
                    <a:pos x="T12" y="T13"/>
                  </a:cxn>
                </a:cxnLst>
                <a:rect l="0" t="0" r="r" b="b"/>
                <a:pathLst>
                  <a:path w="92" h="126">
                    <a:moveTo>
                      <a:pt x="32" y="75"/>
                    </a:moveTo>
                    <a:cubicBezTo>
                      <a:pt x="6" y="49"/>
                      <a:pt x="6" y="49"/>
                      <a:pt x="6" y="49"/>
                    </a:cubicBezTo>
                    <a:cubicBezTo>
                      <a:pt x="54" y="0"/>
                      <a:pt x="54" y="0"/>
                      <a:pt x="54" y="0"/>
                    </a:cubicBezTo>
                    <a:cubicBezTo>
                      <a:pt x="92" y="38"/>
                      <a:pt x="92" y="38"/>
                      <a:pt x="92" y="38"/>
                    </a:cubicBezTo>
                    <a:cubicBezTo>
                      <a:pt x="90" y="41"/>
                      <a:pt x="90" y="41"/>
                      <a:pt x="90" y="41"/>
                    </a:cubicBezTo>
                    <a:cubicBezTo>
                      <a:pt x="77" y="55"/>
                      <a:pt x="24" y="112"/>
                      <a:pt x="13" y="119"/>
                    </a:cubicBezTo>
                    <a:cubicBezTo>
                      <a:pt x="0" y="126"/>
                      <a:pt x="32" y="75"/>
                      <a:pt x="32" y="75"/>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128">
                <a:extLst>
                  <a:ext uri="{FF2B5EF4-FFF2-40B4-BE49-F238E27FC236}">
                    <a16:creationId xmlns:a16="http://schemas.microsoft.com/office/drawing/2014/main" id="{CBA4305E-EC97-40A1-8ACB-4C2A4080EFDA}"/>
                  </a:ext>
                </a:extLst>
              </p:cNvPr>
              <p:cNvSpPr>
                <a:spLocks/>
              </p:cNvSpPr>
              <p:nvPr/>
            </p:nvSpPr>
            <p:spPr bwMode="auto">
              <a:xfrm>
                <a:off x="8230" y="3617"/>
                <a:ext cx="52" cy="74"/>
              </a:xfrm>
              <a:custGeom>
                <a:avLst/>
                <a:gdLst>
                  <a:gd name="T0" fmla="*/ 4 w 22"/>
                  <a:gd name="T1" fmla="*/ 31 h 31"/>
                  <a:gd name="T2" fmla="*/ 0 w 22"/>
                  <a:gd name="T3" fmla="*/ 14 h 31"/>
                  <a:gd name="T4" fmla="*/ 8 w 22"/>
                  <a:gd name="T5" fmla="*/ 0 h 31"/>
                  <a:gd name="T6" fmla="*/ 22 w 22"/>
                  <a:gd name="T7" fmla="*/ 13 h 31"/>
                  <a:gd name="T8" fmla="*/ 4 w 22"/>
                  <a:gd name="T9" fmla="*/ 31 h 31"/>
                </a:gdLst>
                <a:ahLst/>
                <a:cxnLst>
                  <a:cxn ang="0">
                    <a:pos x="T0" y="T1"/>
                  </a:cxn>
                  <a:cxn ang="0">
                    <a:pos x="T2" y="T3"/>
                  </a:cxn>
                  <a:cxn ang="0">
                    <a:pos x="T4" y="T5"/>
                  </a:cxn>
                  <a:cxn ang="0">
                    <a:pos x="T6" y="T7"/>
                  </a:cxn>
                  <a:cxn ang="0">
                    <a:pos x="T8" y="T9"/>
                  </a:cxn>
                </a:cxnLst>
                <a:rect l="0" t="0" r="r" b="b"/>
                <a:pathLst>
                  <a:path w="22" h="31">
                    <a:moveTo>
                      <a:pt x="4" y="31"/>
                    </a:moveTo>
                    <a:cubicBezTo>
                      <a:pt x="1" y="26"/>
                      <a:pt x="0" y="20"/>
                      <a:pt x="0" y="14"/>
                    </a:cubicBezTo>
                    <a:cubicBezTo>
                      <a:pt x="1" y="9"/>
                      <a:pt x="4" y="3"/>
                      <a:pt x="8" y="0"/>
                    </a:cubicBezTo>
                    <a:cubicBezTo>
                      <a:pt x="22" y="13"/>
                      <a:pt x="22" y="13"/>
                      <a:pt x="22" y="13"/>
                    </a:cubicBezTo>
                    <a:lnTo>
                      <a:pt x="4" y="31"/>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129">
                <a:extLst>
                  <a:ext uri="{FF2B5EF4-FFF2-40B4-BE49-F238E27FC236}">
                    <a16:creationId xmlns:a16="http://schemas.microsoft.com/office/drawing/2014/main" id="{A857FF8F-78D9-4FCE-9DDE-955BEAF9FC54}"/>
                  </a:ext>
                </a:extLst>
              </p:cNvPr>
              <p:cNvSpPr>
                <a:spLocks/>
              </p:cNvSpPr>
              <p:nvPr/>
            </p:nvSpPr>
            <p:spPr bwMode="auto">
              <a:xfrm>
                <a:off x="8080" y="3648"/>
                <a:ext cx="202" cy="197"/>
              </a:xfrm>
              <a:custGeom>
                <a:avLst/>
                <a:gdLst>
                  <a:gd name="T0" fmla="*/ 10 w 85"/>
                  <a:gd name="T1" fmla="*/ 63 h 83"/>
                  <a:gd name="T2" fmla="*/ 4 w 85"/>
                  <a:gd name="T3" fmla="*/ 83 h 83"/>
                  <a:gd name="T4" fmla="*/ 85 w 85"/>
                  <a:gd name="T5" fmla="*/ 1 h 83"/>
                  <a:gd name="T6" fmla="*/ 84 w 85"/>
                  <a:gd name="T7" fmla="*/ 0 h 83"/>
                  <a:gd name="T8" fmla="*/ 20 w 85"/>
                  <a:gd name="T9" fmla="*/ 65 h 83"/>
                  <a:gd name="T10" fmla="*/ 10 w 85"/>
                  <a:gd name="T11" fmla="*/ 63 h 83"/>
                </a:gdLst>
                <a:ahLst/>
                <a:cxnLst>
                  <a:cxn ang="0">
                    <a:pos x="T0" y="T1"/>
                  </a:cxn>
                  <a:cxn ang="0">
                    <a:pos x="T2" y="T3"/>
                  </a:cxn>
                  <a:cxn ang="0">
                    <a:pos x="T4" y="T5"/>
                  </a:cxn>
                  <a:cxn ang="0">
                    <a:pos x="T6" y="T7"/>
                  </a:cxn>
                  <a:cxn ang="0">
                    <a:pos x="T8" y="T9"/>
                  </a:cxn>
                  <a:cxn ang="0">
                    <a:pos x="T10" y="T11"/>
                  </a:cxn>
                </a:cxnLst>
                <a:rect l="0" t="0" r="r" b="b"/>
                <a:pathLst>
                  <a:path w="85" h="83">
                    <a:moveTo>
                      <a:pt x="10" y="63"/>
                    </a:moveTo>
                    <a:cubicBezTo>
                      <a:pt x="10" y="63"/>
                      <a:pt x="0" y="82"/>
                      <a:pt x="4" y="83"/>
                    </a:cubicBezTo>
                    <a:cubicBezTo>
                      <a:pt x="8" y="83"/>
                      <a:pt x="63" y="27"/>
                      <a:pt x="85" y="1"/>
                    </a:cubicBezTo>
                    <a:cubicBezTo>
                      <a:pt x="84" y="0"/>
                      <a:pt x="84" y="0"/>
                      <a:pt x="84" y="0"/>
                    </a:cubicBezTo>
                    <a:cubicBezTo>
                      <a:pt x="20" y="65"/>
                      <a:pt x="20" y="65"/>
                      <a:pt x="20" y="65"/>
                    </a:cubicBezTo>
                    <a:cubicBezTo>
                      <a:pt x="20" y="65"/>
                      <a:pt x="13" y="61"/>
                      <a:pt x="10" y="6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130">
                <a:extLst>
                  <a:ext uri="{FF2B5EF4-FFF2-40B4-BE49-F238E27FC236}">
                    <a16:creationId xmlns:a16="http://schemas.microsoft.com/office/drawing/2014/main" id="{EBA70F63-C664-4F95-B714-C869C7712165}"/>
                  </a:ext>
                </a:extLst>
              </p:cNvPr>
              <p:cNvSpPr>
                <a:spLocks/>
              </p:cNvSpPr>
              <p:nvPr/>
            </p:nvSpPr>
            <p:spPr bwMode="auto">
              <a:xfrm>
                <a:off x="8087" y="3646"/>
                <a:ext cx="195" cy="197"/>
              </a:xfrm>
              <a:custGeom>
                <a:avLst/>
                <a:gdLst>
                  <a:gd name="T0" fmla="*/ 82 w 82"/>
                  <a:gd name="T1" fmla="*/ 0 h 83"/>
                  <a:gd name="T2" fmla="*/ 81 w 82"/>
                  <a:gd name="T3" fmla="*/ 1 h 83"/>
                  <a:gd name="T4" fmla="*/ 79 w 82"/>
                  <a:gd name="T5" fmla="*/ 3 h 83"/>
                  <a:gd name="T6" fmla="*/ 71 w 82"/>
                  <a:gd name="T7" fmla="*/ 13 h 83"/>
                  <a:gd name="T8" fmla="*/ 42 w 82"/>
                  <a:gd name="T9" fmla="*/ 42 h 83"/>
                  <a:gd name="T10" fmla="*/ 13 w 82"/>
                  <a:gd name="T11" fmla="*/ 71 h 83"/>
                  <a:gd name="T12" fmla="*/ 3 w 82"/>
                  <a:gd name="T13" fmla="*/ 80 h 83"/>
                  <a:gd name="T14" fmla="*/ 1 w 82"/>
                  <a:gd name="T15" fmla="*/ 82 h 83"/>
                  <a:gd name="T16" fmla="*/ 0 w 82"/>
                  <a:gd name="T17" fmla="*/ 83 h 83"/>
                  <a:gd name="T18" fmla="*/ 1 w 82"/>
                  <a:gd name="T19" fmla="*/ 82 h 83"/>
                  <a:gd name="T20" fmla="*/ 3 w 82"/>
                  <a:gd name="T21" fmla="*/ 80 h 83"/>
                  <a:gd name="T22" fmla="*/ 12 w 82"/>
                  <a:gd name="T23" fmla="*/ 71 h 83"/>
                  <a:gd name="T24" fmla="*/ 41 w 82"/>
                  <a:gd name="T25" fmla="*/ 42 h 83"/>
                  <a:gd name="T26" fmla="*/ 70 w 82"/>
                  <a:gd name="T27" fmla="*/ 12 h 83"/>
                  <a:gd name="T28" fmla="*/ 79 w 82"/>
                  <a:gd name="T29" fmla="*/ 3 h 83"/>
                  <a:gd name="T30" fmla="*/ 81 w 82"/>
                  <a:gd name="T31" fmla="*/ 1 h 83"/>
                  <a:gd name="T32" fmla="*/ 82 w 82"/>
                  <a:gd name="T3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3">
                    <a:moveTo>
                      <a:pt x="82" y="0"/>
                    </a:moveTo>
                    <a:cubicBezTo>
                      <a:pt x="82" y="0"/>
                      <a:pt x="82" y="0"/>
                      <a:pt x="81" y="1"/>
                    </a:cubicBezTo>
                    <a:cubicBezTo>
                      <a:pt x="81" y="2"/>
                      <a:pt x="80" y="2"/>
                      <a:pt x="79" y="3"/>
                    </a:cubicBezTo>
                    <a:cubicBezTo>
                      <a:pt x="77" y="6"/>
                      <a:pt x="74" y="9"/>
                      <a:pt x="71" y="13"/>
                    </a:cubicBezTo>
                    <a:cubicBezTo>
                      <a:pt x="63" y="20"/>
                      <a:pt x="53" y="31"/>
                      <a:pt x="42" y="42"/>
                    </a:cubicBezTo>
                    <a:cubicBezTo>
                      <a:pt x="31" y="54"/>
                      <a:pt x="20" y="64"/>
                      <a:pt x="13" y="71"/>
                    </a:cubicBezTo>
                    <a:cubicBezTo>
                      <a:pt x="9" y="75"/>
                      <a:pt x="6" y="78"/>
                      <a:pt x="3" y="80"/>
                    </a:cubicBezTo>
                    <a:cubicBezTo>
                      <a:pt x="2" y="81"/>
                      <a:pt x="2" y="81"/>
                      <a:pt x="1" y="82"/>
                    </a:cubicBezTo>
                    <a:cubicBezTo>
                      <a:pt x="0" y="83"/>
                      <a:pt x="0" y="83"/>
                      <a:pt x="0" y="83"/>
                    </a:cubicBezTo>
                    <a:cubicBezTo>
                      <a:pt x="0" y="83"/>
                      <a:pt x="0" y="83"/>
                      <a:pt x="1" y="82"/>
                    </a:cubicBezTo>
                    <a:cubicBezTo>
                      <a:pt x="1" y="81"/>
                      <a:pt x="2" y="81"/>
                      <a:pt x="3" y="80"/>
                    </a:cubicBezTo>
                    <a:cubicBezTo>
                      <a:pt x="6" y="77"/>
                      <a:pt x="9" y="74"/>
                      <a:pt x="12" y="71"/>
                    </a:cubicBezTo>
                    <a:cubicBezTo>
                      <a:pt x="20" y="64"/>
                      <a:pt x="30" y="53"/>
                      <a:pt x="41" y="42"/>
                    </a:cubicBezTo>
                    <a:cubicBezTo>
                      <a:pt x="53" y="30"/>
                      <a:pt x="63" y="20"/>
                      <a:pt x="70" y="12"/>
                    </a:cubicBezTo>
                    <a:cubicBezTo>
                      <a:pt x="74" y="9"/>
                      <a:pt x="76" y="6"/>
                      <a:pt x="79" y="3"/>
                    </a:cubicBezTo>
                    <a:cubicBezTo>
                      <a:pt x="80" y="2"/>
                      <a:pt x="80" y="1"/>
                      <a:pt x="81" y="1"/>
                    </a:cubicBezTo>
                    <a:cubicBezTo>
                      <a:pt x="82" y="0"/>
                      <a:pt x="82" y="0"/>
                      <a:pt x="82"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131">
                <a:extLst>
                  <a:ext uri="{FF2B5EF4-FFF2-40B4-BE49-F238E27FC236}">
                    <a16:creationId xmlns:a16="http://schemas.microsoft.com/office/drawing/2014/main" id="{C3C6A3D7-8FCA-40FC-B5F1-4CA0BA933681}"/>
                  </a:ext>
                </a:extLst>
              </p:cNvPr>
              <p:cNvSpPr>
                <a:spLocks/>
              </p:cNvSpPr>
              <p:nvPr/>
            </p:nvSpPr>
            <p:spPr bwMode="auto">
              <a:xfrm>
                <a:off x="8102" y="3795"/>
                <a:ext cx="28" cy="10"/>
              </a:xfrm>
              <a:custGeom>
                <a:avLst/>
                <a:gdLst>
                  <a:gd name="T0" fmla="*/ 12 w 12"/>
                  <a:gd name="T1" fmla="*/ 4 h 4"/>
                  <a:gd name="T2" fmla="*/ 6 w 12"/>
                  <a:gd name="T3" fmla="*/ 2 h 4"/>
                  <a:gd name="T4" fmla="*/ 0 w 12"/>
                  <a:gd name="T5" fmla="*/ 1 h 4"/>
                  <a:gd name="T6" fmla="*/ 6 w 12"/>
                  <a:gd name="T7" fmla="*/ 1 h 4"/>
                  <a:gd name="T8" fmla="*/ 12 w 12"/>
                  <a:gd name="T9" fmla="*/ 4 h 4"/>
                </a:gdLst>
                <a:ahLst/>
                <a:cxnLst>
                  <a:cxn ang="0">
                    <a:pos x="T0" y="T1"/>
                  </a:cxn>
                  <a:cxn ang="0">
                    <a:pos x="T2" y="T3"/>
                  </a:cxn>
                  <a:cxn ang="0">
                    <a:pos x="T4" y="T5"/>
                  </a:cxn>
                  <a:cxn ang="0">
                    <a:pos x="T6" y="T7"/>
                  </a:cxn>
                  <a:cxn ang="0">
                    <a:pos x="T8" y="T9"/>
                  </a:cxn>
                </a:cxnLst>
                <a:rect l="0" t="0" r="r" b="b"/>
                <a:pathLst>
                  <a:path w="12" h="4">
                    <a:moveTo>
                      <a:pt x="12" y="4"/>
                    </a:moveTo>
                    <a:cubicBezTo>
                      <a:pt x="12" y="4"/>
                      <a:pt x="10" y="2"/>
                      <a:pt x="6" y="2"/>
                    </a:cubicBezTo>
                    <a:cubicBezTo>
                      <a:pt x="3" y="1"/>
                      <a:pt x="0" y="1"/>
                      <a:pt x="0" y="1"/>
                    </a:cubicBezTo>
                    <a:cubicBezTo>
                      <a:pt x="0" y="1"/>
                      <a:pt x="3" y="0"/>
                      <a:pt x="6" y="1"/>
                    </a:cubicBezTo>
                    <a:cubicBezTo>
                      <a:pt x="10" y="2"/>
                      <a:pt x="12" y="4"/>
                      <a:pt x="12"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132">
                <a:extLst>
                  <a:ext uri="{FF2B5EF4-FFF2-40B4-BE49-F238E27FC236}">
                    <a16:creationId xmlns:a16="http://schemas.microsoft.com/office/drawing/2014/main" id="{21C352AA-EB5D-4A51-87E9-6F15143DB4D7}"/>
                  </a:ext>
                </a:extLst>
              </p:cNvPr>
              <p:cNvSpPr>
                <a:spLocks/>
              </p:cNvSpPr>
              <p:nvPr/>
            </p:nvSpPr>
            <p:spPr bwMode="auto">
              <a:xfrm>
                <a:off x="8130" y="3750"/>
                <a:ext cx="17" cy="5"/>
              </a:xfrm>
              <a:custGeom>
                <a:avLst/>
                <a:gdLst>
                  <a:gd name="T0" fmla="*/ 7 w 7"/>
                  <a:gd name="T1" fmla="*/ 1 h 2"/>
                  <a:gd name="T2" fmla="*/ 4 w 7"/>
                  <a:gd name="T3" fmla="*/ 1 h 2"/>
                  <a:gd name="T4" fmla="*/ 0 w 7"/>
                  <a:gd name="T5" fmla="*/ 0 h 2"/>
                  <a:gd name="T6" fmla="*/ 4 w 7"/>
                  <a:gd name="T7" fmla="*/ 0 h 2"/>
                  <a:gd name="T8" fmla="*/ 7 w 7"/>
                  <a:gd name="T9" fmla="*/ 1 h 2"/>
                </a:gdLst>
                <a:ahLst/>
                <a:cxnLst>
                  <a:cxn ang="0">
                    <a:pos x="T0" y="T1"/>
                  </a:cxn>
                  <a:cxn ang="0">
                    <a:pos x="T2" y="T3"/>
                  </a:cxn>
                  <a:cxn ang="0">
                    <a:pos x="T4" y="T5"/>
                  </a:cxn>
                  <a:cxn ang="0">
                    <a:pos x="T6" y="T7"/>
                  </a:cxn>
                  <a:cxn ang="0">
                    <a:pos x="T8" y="T9"/>
                  </a:cxn>
                </a:cxnLst>
                <a:rect l="0" t="0" r="r" b="b"/>
                <a:pathLst>
                  <a:path w="7" h="2">
                    <a:moveTo>
                      <a:pt x="7" y="1"/>
                    </a:moveTo>
                    <a:cubicBezTo>
                      <a:pt x="7" y="2"/>
                      <a:pt x="6" y="1"/>
                      <a:pt x="4" y="1"/>
                    </a:cubicBezTo>
                    <a:cubicBezTo>
                      <a:pt x="2" y="1"/>
                      <a:pt x="0" y="0"/>
                      <a:pt x="0" y="0"/>
                    </a:cubicBezTo>
                    <a:cubicBezTo>
                      <a:pt x="1" y="0"/>
                      <a:pt x="2" y="0"/>
                      <a:pt x="4" y="0"/>
                    </a:cubicBezTo>
                    <a:cubicBezTo>
                      <a:pt x="6" y="1"/>
                      <a:pt x="7" y="1"/>
                      <a:pt x="7"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133">
                <a:extLst>
                  <a:ext uri="{FF2B5EF4-FFF2-40B4-BE49-F238E27FC236}">
                    <a16:creationId xmlns:a16="http://schemas.microsoft.com/office/drawing/2014/main" id="{2D72F46C-0DD7-4826-AFC6-FA4093F4A257}"/>
                  </a:ext>
                </a:extLst>
              </p:cNvPr>
              <p:cNvSpPr>
                <a:spLocks/>
              </p:cNvSpPr>
              <p:nvPr/>
            </p:nvSpPr>
            <p:spPr bwMode="auto">
              <a:xfrm>
                <a:off x="8137" y="3738"/>
                <a:ext cx="14" cy="3"/>
              </a:xfrm>
              <a:custGeom>
                <a:avLst/>
                <a:gdLst>
                  <a:gd name="T0" fmla="*/ 6 w 6"/>
                  <a:gd name="T1" fmla="*/ 0 h 1"/>
                  <a:gd name="T2" fmla="*/ 3 w 6"/>
                  <a:gd name="T3" fmla="*/ 1 h 1"/>
                  <a:gd name="T4" fmla="*/ 0 w 6"/>
                  <a:gd name="T5" fmla="*/ 1 h 1"/>
                  <a:gd name="T6" fmla="*/ 3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cubicBezTo>
                      <a:pt x="6" y="1"/>
                      <a:pt x="5" y="1"/>
                      <a:pt x="3" y="1"/>
                    </a:cubicBezTo>
                    <a:cubicBezTo>
                      <a:pt x="1" y="1"/>
                      <a:pt x="0" y="1"/>
                      <a:pt x="0" y="1"/>
                    </a:cubicBezTo>
                    <a:cubicBezTo>
                      <a:pt x="0" y="0"/>
                      <a:pt x="1" y="0"/>
                      <a:pt x="3" y="0"/>
                    </a:cubicBezTo>
                    <a:cubicBezTo>
                      <a:pt x="5" y="0"/>
                      <a:pt x="6" y="0"/>
                      <a:pt x="6"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134">
                <a:extLst>
                  <a:ext uri="{FF2B5EF4-FFF2-40B4-BE49-F238E27FC236}">
                    <a16:creationId xmlns:a16="http://schemas.microsoft.com/office/drawing/2014/main" id="{309E56EF-9DDE-4ADF-ADBB-DC947536BA8E}"/>
                  </a:ext>
                </a:extLst>
              </p:cNvPr>
              <p:cNvSpPr>
                <a:spLocks/>
              </p:cNvSpPr>
              <p:nvPr/>
            </p:nvSpPr>
            <p:spPr bwMode="auto">
              <a:xfrm>
                <a:off x="8135" y="3722"/>
                <a:ext cx="12" cy="14"/>
              </a:xfrm>
              <a:custGeom>
                <a:avLst/>
                <a:gdLst>
                  <a:gd name="T0" fmla="*/ 5 w 5"/>
                  <a:gd name="T1" fmla="*/ 0 h 6"/>
                  <a:gd name="T2" fmla="*/ 3 w 5"/>
                  <a:gd name="T3" fmla="*/ 3 h 6"/>
                  <a:gd name="T4" fmla="*/ 0 w 5"/>
                  <a:gd name="T5" fmla="*/ 5 h 6"/>
                  <a:gd name="T6" fmla="*/ 2 w 5"/>
                  <a:gd name="T7" fmla="*/ 3 h 6"/>
                  <a:gd name="T8" fmla="*/ 5 w 5"/>
                  <a:gd name="T9" fmla="*/ 0 h 6"/>
                </a:gdLst>
                <a:ahLst/>
                <a:cxnLst>
                  <a:cxn ang="0">
                    <a:pos x="T0" y="T1"/>
                  </a:cxn>
                  <a:cxn ang="0">
                    <a:pos x="T2" y="T3"/>
                  </a:cxn>
                  <a:cxn ang="0">
                    <a:pos x="T4" y="T5"/>
                  </a:cxn>
                  <a:cxn ang="0">
                    <a:pos x="T6" y="T7"/>
                  </a:cxn>
                  <a:cxn ang="0">
                    <a:pos x="T8" y="T9"/>
                  </a:cxn>
                </a:cxnLst>
                <a:rect l="0" t="0" r="r" b="b"/>
                <a:pathLst>
                  <a:path w="5" h="6">
                    <a:moveTo>
                      <a:pt x="5" y="0"/>
                    </a:moveTo>
                    <a:cubicBezTo>
                      <a:pt x="5" y="0"/>
                      <a:pt x="4" y="2"/>
                      <a:pt x="3" y="3"/>
                    </a:cubicBezTo>
                    <a:cubicBezTo>
                      <a:pt x="1" y="5"/>
                      <a:pt x="0" y="6"/>
                      <a:pt x="0" y="5"/>
                    </a:cubicBezTo>
                    <a:cubicBezTo>
                      <a:pt x="0" y="5"/>
                      <a:pt x="1" y="4"/>
                      <a:pt x="2" y="3"/>
                    </a:cubicBezTo>
                    <a:cubicBezTo>
                      <a:pt x="3" y="1"/>
                      <a:pt x="5" y="0"/>
                      <a:pt x="5"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135">
                <a:extLst>
                  <a:ext uri="{FF2B5EF4-FFF2-40B4-BE49-F238E27FC236}">
                    <a16:creationId xmlns:a16="http://schemas.microsoft.com/office/drawing/2014/main" id="{F49AB1D8-D64F-4D25-88FB-10426906B494}"/>
                  </a:ext>
                </a:extLst>
              </p:cNvPr>
              <p:cNvSpPr>
                <a:spLocks/>
              </p:cNvSpPr>
              <p:nvPr/>
            </p:nvSpPr>
            <p:spPr bwMode="auto">
              <a:xfrm>
                <a:off x="8128" y="3712"/>
                <a:ext cx="14" cy="17"/>
              </a:xfrm>
              <a:custGeom>
                <a:avLst/>
                <a:gdLst>
                  <a:gd name="T0" fmla="*/ 5 w 6"/>
                  <a:gd name="T1" fmla="*/ 0 h 7"/>
                  <a:gd name="T2" fmla="*/ 3 w 6"/>
                  <a:gd name="T3" fmla="*/ 4 h 7"/>
                  <a:gd name="T4" fmla="*/ 0 w 6"/>
                  <a:gd name="T5" fmla="*/ 6 h 7"/>
                  <a:gd name="T6" fmla="*/ 3 w 6"/>
                  <a:gd name="T7" fmla="*/ 3 h 7"/>
                  <a:gd name="T8" fmla="*/ 5 w 6"/>
                  <a:gd name="T9" fmla="*/ 0 h 7"/>
                </a:gdLst>
                <a:ahLst/>
                <a:cxnLst>
                  <a:cxn ang="0">
                    <a:pos x="T0" y="T1"/>
                  </a:cxn>
                  <a:cxn ang="0">
                    <a:pos x="T2" y="T3"/>
                  </a:cxn>
                  <a:cxn ang="0">
                    <a:pos x="T4" y="T5"/>
                  </a:cxn>
                  <a:cxn ang="0">
                    <a:pos x="T6" y="T7"/>
                  </a:cxn>
                  <a:cxn ang="0">
                    <a:pos x="T8" y="T9"/>
                  </a:cxn>
                </a:cxnLst>
                <a:rect l="0" t="0" r="r" b="b"/>
                <a:pathLst>
                  <a:path w="6" h="7">
                    <a:moveTo>
                      <a:pt x="5" y="0"/>
                    </a:moveTo>
                    <a:cubicBezTo>
                      <a:pt x="6" y="0"/>
                      <a:pt x="5" y="2"/>
                      <a:pt x="3" y="4"/>
                    </a:cubicBezTo>
                    <a:cubicBezTo>
                      <a:pt x="2" y="6"/>
                      <a:pt x="0" y="7"/>
                      <a:pt x="0" y="6"/>
                    </a:cubicBezTo>
                    <a:cubicBezTo>
                      <a:pt x="0" y="6"/>
                      <a:pt x="1" y="5"/>
                      <a:pt x="3" y="3"/>
                    </a:cubicBezTo>
                    <a:cubicBezTo>
                      <a:pt x="4" y="2"/>
                      <a:pt x="5" y="0"/>
                      <a:pt x="5"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36">
                <a:extLst>
                  <a:ext uri="{FF2B5EF4-FFF2-40B4-BE49-F238E27FC236}">
                    <a16:creationId xmlns:a16="http://schemas.microsoft.com/office/drawing/2014/main" id="{D54E14A5-339C-434A-9808-BEE737775DD6}"/>
                  </a:ext>
                </a:extLst>
              </p:cNvPr>
              <p:cNvSpPr>
                <a:spLocks/>
              </p:cNvSpPr>
              <p:nvPr/>
            </p:nvSpPr>
            <p:spPr bwMode="auto">
              <a:xfrm>
                <a:off x="8104" y="3745"/>
                <a:ext cx="31" cy="19"/>
              </a:xfrm>
              <a:custGeom>
                <a:avLst/>
                <a:gdLst>
                  <a:gd name="T0" fmla="*/ 12 w 13"/>
                  <a:gd name="T1" fmla="*/ 1 h 8"/>
                  <a:gd name="T2" fmla="*/ 9 w 13"/>
                  <a:gd name="T3" fmla="*/ 4 h 8"/>
                  <a:gd name="T4" fmla="*/ 5 w 13"/>
                  <a:gd name="T5" fmla="*/ 7 h 8"/>
                  <a:gd name="T6" fmla="*/ 2 w 13"/>
                  <a:gd name="T7" fmla="*/ 8 h 8"/>
                  <a:gd name="T8" fmla="*/ 1 w 13"/>
                  <a:gd name="T9" fmla="*/ 8 h 8"/>
                  <a:gd name="T10" fmla="*/ 0 w 13"/>
                  <a:gd name="T11" fmla="*/ 6 h 8"/>
                  <a:gd name="T12" fmla="*/ 9 w 13"/>
                  <a:gd name="T13" fmla="*/ 0 h 8"/>
                  <a:gd name="T14" fmla="*/ 12 w 13"/>
                  <a:gd name="T15" fmla="*/ 1 h 8"/>
                  <a:gd name="T16" fmla="*/ 13 w 13"/>
                  <a:gd name="T17" fmla="*/ 2 h 8"/>
                  <a:gd name="T18" fmla="*/ 8 w 13"/>
                  <a:gd name="T19" fmla="*/ 1 h 8"/>
                  <a:gd name="T20" fmla="*/ 4 w 13"/>
                  <a:gd name="T21" fmla="*/ 2 h 8"/>
                  <a:gd name="T22" fmla="*/ 1 w 13"/>
                  <a:gd name="T23" fmla="*/ 6 h 8"/>
                  <a:gd name="T24" fmla="*/ 2 w 13"/>
                  <a:gd name="T25" fmla="*/ 7 h 8"/>
                  <a:gd name="T26" fmla="*/ 5 w 13"/>
                  <a:gd name="T27" fmla="*/ 6 h 8"/>
                  <a:gd name="T28" fmla="*/ 9 w 13"/>
                  <a:gd name="T29" fmla="*/ 3 h 8"/>
                  <a:gd name="T30" fmla="*/ 12 w 13"/>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8">
                    <a:moveTo>
                      <a:pt x="12" y="1"/>
                    </a:moveTo>
                    <a:cubicBezTo>
                      <a:pt x="12" y="1"/>
                      <a:pt x="11" y="2"/>
                      <a:pt x="9" y="4"/>
                    </a:cubicBezTo>
                    <a:cubicBezTo>
                      <a:pt x="8" y="5"/>
                      <a:pt x="7" y="6"/>
                      <a:pt x="5" y="7"/>
                    </a:cubicBezTo>
                    <a:cubicBezTo>
                      <a:pt x="4" y="7"/>
                      <a:pt x="3" y="7"/>
                      <a:pt x="2" y="8"/>
                    </a:cubicBezTo>
                    <a:cubicBezTo>
                      <a:pt x="2" y="8"/>
                      <a:pt x="1" y="8"/>
                      <a:pt x="1" y="8"/>
                    </a:cubicBezTo>
                    <a:cubicBezTo>
                      <a:pt x="0" y="7"/>
                      <a:pt x="0" y="6"/>
                      <a:pt x="0" y="6"/>
                    </a:cubicBezTo>
                    <a:cubicBezTo>
                      <a:pt x="1" y="1"/>
                      <a:pt x="6" y="0"/>
                      <a:pt x="9" y="0"/>
                    </a:cubicBezTo>
                    <a:cubicBezTo>
                      <a:pt x="10" y="1"/>
                      <a:pt x="11" y="1"/>
                      <a:pt x="12" y="1"/>
                    </a:cubicBezTo>
                    <a:cubicBezTo>
                      <a:pt x="12" y="2"/>
                      <a:pt x="13" y="2"/>
                      <a:pt x="13" y="2"/>
                    </a:cubicBezTo>
                    <a:cubicBezTo>
                      <a:pt x="13" y="2"/>
                      <a:pt x="11" y="1"/>
                      <a:pt x="8" y="1"/>
                    </a:cubicBezTo>
                    <a:cubicBezTo>
                      <a:pt x="7" y="1"/>
                      <a:pt x="6" y="1"/>
                      <a:pt x="4" y="2"/>
                    </a:cubicBezTo>
                    <a:cubicBezTo>
                      <a:pt x="3" y="3"/>
                      <a:pt x="1" y="4"/>
                      <a:pt x="1" y="6"/>
                    </a:cubicBezTo>
                    <a:cubicBezTo>
                      <a:pt x="1" y="7"/>
                      <a:pt x="1" y="7"/>
                      <a:pt x="2" y="7"/>
                    </a:cubicBezTo>
                    <a:cubicBezTo>
                      <a:pt x="3" y="7"/>
                      <a:pt x="4" y="6"/>
                      <a:pt x="5" y="6"/>
                    </a:cubicBezTo>
                    <a:cubicBezTo>
                      <a:pt x="6" y="5"/>
                      <a:pt x="8" y="4"/>
                      <a:pt x="9" y="3"/>
                    </a:cubicBezTo>
                    <a:cubicBezTo>
                      <a:pt x="11" y="2"/>
                      <a:pt x="12" y="1"/>
                      <a:pt x="12"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137">
                <a:extLst>
                  <a:ext uri="{FF2B5EF4-FFF2-40B4-BE49-F238E27FC236}">
                    <a16:creationId xmlns:a16="http://schemas.microsoft.com/office/drawing/2014/main" id="{8FB7B86A-4F70-4236-AFB4-90BE4F806180}"/>
                  </a:ext>
                </a:extLst>
              </p:cNvPr>
              <p:cNvSpPr>
                <a:spLocks/>
              </p:cNvSpPr>
              <p:nvPr/>
            </p:nvSpPr>
            <p:spPr bwMode="auto">
              <a:xfrm>
                <a:off x="8121" y="3726"/>
                <a:ext cx="11" cy="24"/>
              </a:xfrm>
              <a:custGeom>
                <a:avLst/>
                <a:gdLst>
                  <a:gd name="T0" fmla="*/ 5 w 5"/>
                  <a:gd name="T1" fmla="*/ 10 h 10"/>
                  <a:gd name="T2" fmla="*/ 2 w 5"/>
                  <a:gd name="T3" fmla="*/ 8 h 10"/>
                  <a:gd name="T4" fmla="*/ 1 w 5"/>
                  <a:gd name="T5" fmla="*/ 5 h 10"/>
                  <a:gd name="T6" fmla="*/ 2 w 5"/>
                  <a:gd name="T7" fmla="*/ 1 h 10"/>
                  <a:gd name="T8" fmla="*/ 4 w 5"/>
                  <a:gd name="T9" fmla="*/ 1 h 10"/>
                  <a:gd name="T10" fmla="*/ 5 w 5"/>
                  <a:gd name="T11" fmla="*/ 3 h 10"/>
                  <a:gd name="T12" fmla="*/ 5 w 5"/>
                  <a:gd name="T13" fmla="*/ 6 h 10"/>
                  <a:gd name="T14" fmla="*/ 5 w 5"/>
                  <a:gd name="T15" fmla="*/ 10 h 10"/>
                  <a:gd name="T16" fmla="*/ 5 w 5"/>
                  <a:gd name="T17" fmla="*/ 6 h 10"/>
                  <a:gd name="T18" fmla="*/ 4 w 5"/>
                  <a:gd name="T19" fmla="*/ 3 h 10"/>
                  <a:gd name="T20" fmla="*/ 2 w 5"/>
                  <a:gd name="T21" fmla="*/ 1 h 10"/>
                  <a:gd name="T22" fmla="*/ 1 w 5"/>
                  <a:gd name="T23" fmla="*/ 5 h 10"/>
                  <a:gd name="T24" fmla="*/ 2 w 5"/>
                  <a:gd name="T25" fmla="*/ 8 h 10"/>
                  <a:gd name="T26" fmla="*/ 5 w 5"/>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5" y="10"/>
                    </a:moveTo>
                    <a:cubicBezTo>
                      <a:pt x="5" y="10"/>
                      <a:pt x="3" y="10"/>
                      <a:pt x="2" y="8"/>
                    </a:cubicBezTo>
                    <a:cubicBezTo>
                      <a:pt x="1" y="7"/>
                      <a:pt x="1" y="6"/>
                      <a:pt x="1" y="5"/>
                    </a:cubicBezTo>
                    <a:cubicBezTo>
                      <a:pt x="0" y="4"/>
                      <a:pt x="0" y="2"/>
                      <a:pt x="2" y="1"/>
                    </a:cubicBezTo>
                    <a:cubicBezTo>
                      <a:pt x="2" y="0"/>
                      <a:pt x="4" y="1"/>
                      <a:pt x="4" y="1"/>
                    </a:cubicBezTo>
                    <a:cubicBezTo>
                      <a:pt x="4" y="2"/>
                      <a:pt x="5" y="2"/>
                      <a:pt x="5" y="3"/>
                    </a:cubicBezTo>
                    <a:cubicBezTo>
                      <a:pt x="5" y="4"/>
                      <a:pt x="5" y="5"/>
                      <a:pt x="5" y="6"/>
                    </a:cubicBezTo>
                    <a:cubicBezTo>
                      <a:pt x="5" y="8"/>
                      <a:pt x="5" y="10"/>
                      <a:pt x="5" y="10"/>
                    </a:cubicBezTo>
                    <a:cubicBezTo>
                      <a:pt x="5" y="9"/>
                      <a:pt x="5" y="8"/>
                      <a:pt x="5" y="6"/>
                    </a:cubicBezTo>
                    <a:cubicBezTo>
                      <a:pt x="5" y="6"/>
                      <a:pt x="4" y="4"/>
                      <a:pt x="4" y="3"/>
                    </a:cubicBezTo>
                    <a:cubicBezTo>
                      <a:pt x="4" y="2"/>
                      <a:pt x="3" y="1"/>
                      <a:pt x="2" y="1"/>
                    </a:cubicBezTo>
                    <a:cubicBezTo>
                      <a:pt x="1" y="2"/>
                      <a:pt x="1" y="4"/>
                      <a:pt x="1" y="5"/>
                    </a:cubicBezTo>
                    <a:cubicBezTo>
                      <a:pt x="2" y="6"/>
                      <a:pt x="2" y="7"/>
                      <a:pt x="2" y="8"/>
                    </a:cubicBezTo>
                    <a:cubicBezTo>
                      <a:pt x="4" y="9"/>
                      <a:pt x="5" y="10"/>
                      <a:pt x="5" y="1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38">
                <a:extLst>
                  <a:ext uri="{FF2B5EF4-FFF2-40B4-BE49-F238E27FC236}">
                    <a16:creationId xmlns:a16="http://schemas.microsoft.com/office/drawing/2014/main" id="{489A5B26-4856-4254-8C1E-A9245D389903}"/>
                  </a:ext>
                </a:extLst>
              </p:cNvPr>
              <p:cNvSpPr>
                <a:spLocks/>
              </p:cNvSpPr>
              <p:nvPr/>
            </p:nvSpPr>
            <p:spPr bwMode="auto">
              <a:xfrm>
                <a:off x="8225" y="3617"/>
                <a:ext cx="24" cy="74"/>
              </a:xfrm>
              <a:custGeom>
                <a:avLst/>
                <a:gdLst>
                  <a:gd name="T0" fmla="*/ 10 w 10"/>
                  <a:gd name="T1" fmla="*/ 0 h 31"/>
                  <a:gd name="T2" fmla="*/ 6 w 10"/>
                  <a:gd name="T3" fmla="*/ 3 h 31"/>
                  <a:gd name="T4" fmla="*/ 2 w 10"/>
                  <a:gd name="T5" fmla="*/ 15 h 31"/>
                  <a:gd name="T6" fmla="*/ 4 w 10"/>
                  <a:gd name="T7" fmla="*/ 26 h 31"/>
                  <a:gd name="T8" fmla="*/ 6 w 10"/>
                  <a:gd name="T9" fmla="*/ 31 h 31"/>
                  <a:gd name="T10" fmla="*/ 5 w 10"/>
                  <a:gd name="T11" fmla="*/ 30 h 31"/>
                  <a:gd name="T12" fmla="*/ 3 w 10"/>
                  <a:gd name="T13" fmla="*/ 27 h 31"/>
                  <a:gd name="T14" fmla="*/ 1 w 10"/>
                  <a:gd name="T15" fmla="*/ 14 h 31"/>
                  <a:gd name="T16" fmla="*/ 6 w 10"/>
                  <a:gd name="T17" fmla="*/ 3 h 31"/>
                  <a:gd name="T18" fmla="*/ 8 w 10"/>
                  <a:gd name="T19" fmla="*/ 0 h 31"/>
                  <a:gd name="T20" fmla="*/ 10 w 1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1">
                    <a:moveTo>
                      <a:pt x="10" y="0"/>
                    </a:moveTo>
                    <a:cubicBezTo>
                      <a:pt x="10" y="0"/>
                      <a:pt x="8" y="1"/>
                      <a:pt x="6" y="3"/>
                    </a:cubicBezTo>
                    <a:cubicBezTo>
                      <a:pt x="4" y="6"/>
                      <a:pt x="2" y="10"/>
                      <a:pt x="2" y="15"/>
                    </a:cubicBezTo>
                    <a:cubicBezTo>
                      <a:pt x="1" y="19"/>
                      <a:pt x="2" y="24"/>
                      <a:pt x="4" y="26"/>
                    </a:cubicBezTo>
                    <a:cubicBezTo>
                      <a:pt x="5" y="29"/>
                      <a:pt x="6" y="31"/>
                      <a:pt x="6" y="31"/>
                    </a:cubicBezTo>
                    <a:cubicBezTo>
                      <a:pt x="6" y="31"/>
                      <a:pt x="6" y="30"/>
                      <a:pt x="5" y="30"/>
                    </a:cubicBezTo>
                    <a:cubicBezTo>
                      <a:pt x="5" y="29"/>
                      <a:pt x="4" y="28"/>
                      <a:pt x="3" y="27"/>
                    </a:cubicBezTo>
                    <a:cubicBezTo>
                      <a:pt x="2" y="24"/>
                      <a:pt x="0" y="19"/>
                      <a:pt x="1" y="14"/>
                    </a:cubicBezTo>
                    <a:cubicBezTo>
                      <a:pt x="1" y="9"/>
                      <a:pt x="4" y="5"/>
                      <a:pt x="6" y="3"/>
                    </a:cubicBezTo>
                    <a:cubicBezTo>
                      <a:pt x="7" y="2"/>
                      <a:pt x="8" y="1"/>
                      <a:pt x="8" y="0"/>
                    </a:cubicBezTo>
                    <a:cubicBezTo>
                      <a:pt x="9" y="0"/>
                      <a:pt x="10" y="0"/>
                      <a:pt x="10"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139">
                <a:extLst>
                  <a:ext uri="{FF2B5EF4-FFF2-40B4-BE49-F238E27FC236}">
                    <a16:creationId xmlns:a16="http://schemas.microsoft.com/office/drawing/2014/main" id="{D455D089-765A-4767-B1EF-B463262E26D4}"/>
                  </a:ext>
                </a:extLst>
              </p:cNvPr>
              <p:cNvSpPr>
                <a:spLocks/>
              </p:cNvSpPr>
              <p:nvPr/>
            </p:nvSpPr>
            <p:spPr bwMode="auto">
              <a:xfrm>
                <a:off x="8187" y="3579"/>
                <a:ext cx="50" cy="48"/>
              </a:xfrm>
              <a:custGeom>
                <a:avLst/>
                <a:gdLst>
                  <a:gd name="T0" fmla="*/ 0 w 21"/>
                  <a:gd name="T1" fmla="*/ 1 h 20"/>
                  <a:gd name="T2" fmla="*/ 11 w 21"/>
                  <a:gd name="T3" fmla="*/ 10 h 20"/>
                  <a:gd name="T4" fmla="*/ 21 w 21"/>
                  <a:gd name="T5" fmla="*/ 20 h 20"/>
                  <a:gd name="T6" fmla="*/ 10 w 21"/>
                  <a:gd name="T7" fmla="*/ 11 h 20"/>
                  <a:gd name="T8" fmla="*/ 0 w 21"/>
                  <a:gd name="T9" fmla="*/ 1 h 20"/>
                </a:gdLst>
                <a:ahLst/>
                <a:cxnLst>
                  <a:cxn ang="0">
                    <a:pos x="T0" y="T1"/>
                  </a:cxn>
                  <a:cxn ang="0">
                    <a:pos x="T2" y="T3"/>
                  </a:cxn>
                  <a:cxn ang="0">
                    <a:pos x="T4" y="T5"/>
                  </a:cxn>
                  <a:cxn ang="0">
                    <a:pos x="T6" y="T7"/>
                  </a:cxn>
                  <a:cxn ang="0">
                    <a:pos x="T8" y="T9"/>
                  </a:cxn>
                </a:cxnLst>
                <a:rect l="0" t="0" r="r" b="b"/>
                <a:pathLst>
                  <a:path w="21" h="20">
                    <a:moveTo>
                      <a:pt x="0" y="1"/>
                    </a:moveTo>
                    <a:cubicBezTo>
                      <a:pt x="0" y="0"/>
                      <a:pt x="5" y="5"/>
                      <a:pt x="11" y="10"/>
                    </a:cubicBezTo>
                    <a:cubicBezTo>
                      <a:pt x="16" y="16"/>
                      <a:pt x="21" y="20"/>
                      <a:pt x="21" y="20"/>
                    </a:cubicBezTo>
                    <a:cubicBezTo>
                      <a:pt x="20" y="20"/>
                      <a:pt x="16" y="16"/>
                      <a:pt x="10" y="11"/>
                    </a:cubicBezTo>
                    <a:cubicBezTo>
                      <a:pt x="5" y="5"/>
                      <a:pt x="0" y="1"/>
                      <a:pt x="0"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140">
                <a:extLst>
                  <a:ext uri="{FF2B5EF4-FFF2-40B4-BE49-F238E27FC236}">
                    <a16:creationId xmlns:a16="http://schemas.microsoft.com/office/drawing/2014/main" id="{0BDC0910-2805-40E8-BFE1-550ED14E857B}"/>
                  </a:ext>
                </a:extLst>
              </p:cNvPr>
              <p:cNvSpPr>
                <a:spLocks/>
              </p:cNvSpPr>
              <p:nvPr/>
            </p:nvSpPr>
            <p:spPr bwMode="auto">
              <a:xfrm>
                <a:off x="8180" y="3693"/>
                <a:ext cx="36" cy="36"/>
              </a:xfrm>
              <a:custGeom>
                <a:avLst/>
                <a:gdLst>
                  <a:gd name="T0" fmla="*/ 15 w 15"/>
                  <a:gd name="T1" fmla="*/ 0 h 15"/>
                  <a:gd name="T2" fmla="*/ 8 w 15"/>
                  <a:gd name="T3" fmla="*/ 8 h 15"/>
                  <a:gd name="T4" fmla="*/ 1 w 15"/>
                  <a:gd name="T5" fmla="*/ 15 h 15"/>
                  <a:gd name="T6" fmla="*/ 8 w 15"/>
                  <a:gd name="T7" fmla="*/ 8 h 15"/>
                  <a:gd name="T8" fmla="*/ 15 w 15"/>
                  <a:gd name="T9" fmla="*/ 0 h 15"/>
                </a:gdLst>
                <a:ahLst/>
                <a:cxnLst>
                  <a:cxn ang="0">
                    <a:pos x="T0" y="T1"/>
                  </a:cxn>
                  <a:cxn ang="0">
                    <a:pos x="T2" y="T3"/>
                  </a:cxn>
                  <a:cxn ang="0">
                    <a:pos x="T4" y="T5"/>
                  </a:cxn>
                  <a:cxn ang="0">
                    <a:pos x="T6" y="T7"/>
                  </a:cxn>
                  <a:cxn ang="0">
                    <a:pos x="T8" y="T9"/>
                  </a:cxn>
                </a:cxnLst>
                <a:rect l="0" t="0" r="r" b="b"/>
                <a:pathLst>
                  <a:path w="15" h="15">
                    <a:moveTo>
                      <a:pt x="15" y="0"/>
                    </a:moveTo>
                    <a:cubicBezTo>
                      <a:pt x="15" y="1"/>
                      <a:pt x="12" y="4"/>
                      <a:pt x="8" y="8"/>
                    </a:cubicBezTo>
                    <a:cubicBezTo>
                      <a:pt x="4" y="12"/>
                      <a:pt x="1" y="15"/>
                      <a:pt x="1" y="15"/>
                    </a:cubicBezTo>
                    <a:cubicBezTo>
                      <a:pt x="0" y="15"/>
                      <a:pt x="4" y="12"/>
                      <a:pt x="8" y="8"/>
                    </a:cubicBezTo>
                    <a:cubicBezTo>
                      <a:pt x="12" y="4"/>
                      <a:pt x="14" y="0"/>
                      <a:pt x="15"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141">
                <a:extLst>
                  <a:ext uri="{FF2B5EF4-FFF2-40B4-BE49-F238E27FC236}">
                    <a16:creationId xmlns:a16="http://schemas.microsoft.com/office/drawing/2014/main" id="{5AE65813-51CB-4E64-BD0F-0CEE523B2BFC}"/>
                  </a:ext>
                </a:extLst>
              </p:cNvPr>
              <p:cNvSpPr>
                <a:spLocks/>
              </p:cNvSpPr>
              <p:nvPr/>
            </p:nvSpPr>
            <p:spPr bwMode="auto">
              <a:xfrm>
                <a:off x="8237" y="3672"/>
                <a:ext cx="5" cy="9"/>
              </a:xfrm>
              <a:custGeom>
                <a:avLst/>
                <a:gdLst>
                  <a:gd name="T0" fmla="*/ 0 w 2"/>
                  <a:gd name="T1" fmla="*/ 0 h 4"/>
                  <a:gd name="T2" fmla="*/ 1 w 2"/>
                  <a:gd name="T3" fmla="*/ 2 h 4"/>
                  <a:gd name="T4" fmla="*/ 2 w 2"/>
                  <a:gd name="T5" fmla="*/ 4 h 4"/>
                  <a:gd name="T6" fmla="*/ 0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0" y="0"/>
                      <a:pt x="1" y="1"/>
                      <a:pt x="1" y="2"/>
                    </a:cubicBezTo>
                    <a:cubicBezTo>
                      <a:pt x="1" y="3"/>
                      <a:pt x="2" y="4"/>
                      <a:pt x="2" y="4"/>
                    </a:cubicBezTo>
                    <a:cubicBezTo>
                      <a:pt x="1" y="4"/>
                      <a:pt x="1" y="3"/>
                      <a:pt x="0" y="2"/>
                    </a:cubicBezTo>
                    <a:cubicBezTo>
                      <a:pt x="0" y="1"/>
                      <a:pt x="0" y="0"/>
                      <a:pt x="0"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Oval 142">
                <a:extLst>
                  <a:ext uri="{FF2B5EF4-FFF2-40B4-BE49-F238E27FC236}">
                    <a16:creationId xmlns:a16="http://schemas.microsoft.com/office/drawing/2014/main" id="{4419586F-A841-4E6A-BD01-7B1309D373F2}"/>
                  </a:ext>
                </a:extLst>
              </p:cNvPr>
              <p:cNvSpPr>
                <a:spLocks noChangeArrowheads="1"/>
              </p:cNvSpPr>
              <p:nvPr/>
            </p:nvSpPr>
            <p:spPr bwMode="auto">
              <a:xfrm>
                <a:off x="8234" y="3653"/>
                <a:ext cx="3" cy="9"/>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143">
                <a:extLst>
                  <a:ext uri="{FF2B5EF4-FFF2-40B4-BE49-F238E27FC236}">
                    <a16:creationId xmlns:a16="http://schemas.microsoft.com/office/drawing/2014/main" id="{837A0391-36E1-4EB4-BA8C-36B825E7349A}"/>
                  </a:ext>
                </a:extLst>
              </p:cNvPr>
              <p:cNvSpPr>
                <a:spLocks/>
              </p:cNvSpPr>
              <p:nvPr/>
            </p:nvSpPr>
            <p:spPr bwMode="auto">
              <a:xfrm>
                <a:off x="8237" y="3634"/>
                <a:ext cx="5" cy="9"/>
              </a:xfrm>
              <a:custGeom>
                <a:avLst/>
                <a:gdLst>
                  <a:gd name="T0" fmla="*/ 2 w 2"/>
                  <a:gd name="T1" fmla="*/ 1 h 4"/>
                  <a:gd name="T2" fmla="*/ 1 w 2"/>
                  <a:gd name="T3" fmla="*/ 2 h 4"/>
                  <a:gd name="T4" fmla="*/ 0 w 2"/>
                  <a:gd name="T5" fmla="*/ 4 h 4"/>
                  <a:gd name="T6" fmla="*/ 1 w 2"/>
                  <a:gd name="T7" fmla="*/ 2 h 4"/>
                  <a:gd name="T8" fmla="*/ 2 w 2"/>
                  <a:gd name="T9" fmla="*/ 1 h 4"/>
                </a:gdLst>
                <a:ahLst/>
                <a:cxnLst>
                  <a:cxn ang="0">
                    <a:pos x="T0" y="T1"/>
                  </a:cxn>
                  <a:cxn ang="0">
                    <a:pos x="T2" y="T3"/>
                  </a:cxn>
                  <a:cxn ang="0">
                    <a:pos x="T4" y="T5"/>
                  </a:cxn>
                  <a:cxn ang="0">
                    <a:pos x="T6" y="T7"/>
                  </a:cxn>
                  <a:cxn ang="0">
                    <a:pos x="T8" y="T9"/>
                  </a:cxn>
                </a:cxnLst>
                <a:rect l="0" t="0" r="r" b="b"/>
                <a:pathLst>
                  <a:path w="2" h="4">
                    <a:moveTo>
                      <a:pt x="2" y="1"/>
                    </a:moveTo>
                    <a:cubicBezTo>
                      <a:pt x="2" y="1"/>
                      <a:pt x="2" y="1"/>
                      <a:pt x="1" y="2"/>
                    </a:cubicBezTo>
                    <a:cubicBezTo>
                      <a:pt x="1" y="3"/>
                      <a:pt x="1" y="4"/>
                      <a:pt x="0" y="4"/>
                    </a:cubicBezTo>
                    <a:cubicBezTo>
                      <a:pt x="0" y="4"/>
                      <a:pt x="0" y="3"/>
                      <a:pt x="1" y="2"/>
                    </a:cubicBezTo>
                    <a:cubicBezTo>
                      <a:pt x="1" y="1"/>
                      <a:pt x="2" y="0"/>
                      <a:pt x="2"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144">
                <a:extLst>
                  <a:ext uri="{FF2B5EF4-FFF2-40B4-BE49-F238E27FC236}">
                    <a16:creationId xmlns:a16="http://schemas.microsoft.com/office/drawing/2014/main" id="{8AA18E70-3988-45E0-BFA7-D7C76A66B8F9}"/>
                  </a:ext>
                </a:extLst>
              </p:cNvPr>
              <p:cNvSpPr>
                <a:spLocks/>
              </p:cNvSpPr>
              <p:nvPr/>
            </p:nvSpPr>
            <p:spPr bwMode="auto">
              <a:xfrm>
                <a:off x="8246" y="3624"/>
                <a:ext cx="3"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1" y="1"/>
                    </a:cubicBezTo>
                    <a:cubicBezTo>
                      <a:pt x="1" y="2"/>
                      <a:pt x="0" y="2"/>
                      <a:pt x="0" y="2"/>
                    </a:cubicBezTo>
                    <a:cubicBezTo>
                      <a:pt x="0" y="2"/>
                      <a:pt x="0" y="1"/>
                      <a:pt x="0" y="1"/>
                    </a:cubicBezTo>
                    <a:cubicBezTo>
                      <a:pt x="0" y="0"/>
                      <a:pt x="1" y="0"/>
                      <a:pt x="1"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145">
                <a:extLst>
                  <a:ext uri="{FF2B5EF4-FFF2-40B4-BE49-F238E27FC236}">
                    <a16:creationId xmlns:a16="http://schemas.microsoft.com/office/drawing/2014/main" id="{6D25F662-D2FF-4338-B2B1-6B7235BA5D69}"/>
                  </a:ext>
                </a:extLst>
              </p:cNvPr>
              <p:cNvSpPr>
                <a:spLocks/>
              </p:cNvSpPr>
              <p:nvPr/>
            </p:nvSpPr>
            <p:spPr bwMode="auto">
              <a:xfrm>
                <a:off x="7530" y="3752"/>
                <a:ext cx="303" cy="138"/>
              </a:xfrm>
              <a:custGeom>
                <a:avLst/>
                <a:gdLst>
                  <a:gd name="T0" fmla="*/ 58 w 128"/>
                  <a:gd name="T1" fmla="*/ 37 h 58"/>
                  <a:gd name="T2" fmla="*/ 59 w 128"/>
                  <a:gd name="T3" fmla="*/ 0 h 58"/>
                  <a:gd name="T4" fmla="*/ 128 w 128"/>
                  <a:gd name="T5" fmla="*/ 1 h 58"/>
                  <a:gd name="T6" fmla="*/ 127 w 128"/>
                  <a:gd name="T7" fmla="*/ 55 h 58"/>
                  <a:gd name="T8" fmla="*/ 123 w 128"/>
                  <a:gd name="T9" fmla="*/ 55 h 58"/>
                  <a:gd name="T10" fmla="*/ 14 w 128"/>
                  <a:gd name="T11" fmla="*/ 54 h 58"/>
                  <a:gd name="T12" fmla="*/ 58 w 128"/>
                  <a:gd name="T13" fmla="*/ 37 h 58"/>
                </a:gdLst>
                <a:ahLst/>
                <a:cxnLst>
                  <a:cxn ang="0">
                    <a:pos x="T0" y="T1"/>
                  </a:cxn>
                  <a:cxn ang="0">
                    <a:pos x="T2" y="T3"/>
                  </a:cxn>
                  <a:cxn ang="0">
                    <a:pos x="T4" y="T5"/>
                  </a:cxn>
                  <a:cxn ang="0">
                    <a:pos x="T6" y="T7"/>
                  </a:cxn>
                  <a:cxn ang="0">
                    <a:pos x="T8" y="T9"/>
                  </a:cxn>
                  <a:cxn ang="0">
                    <a:pos x="T10" y="T11"/>
                  </a:cxn>
                  <a:cxn ang="0">
                    <a:pos x="T12" y="T13"/>
                  </a:cxn>
                </a:cxnLst>
                <a:rect l="0" t="0" r="r" b="b"/>
                <a:pathLst>
                  <a:path w="128" h="58">
                    <a:moveTo>
                      <a:pt x="58" y="37"/>
                    </a:moveTo>
                    <a:cubicBezTo>
                      <a:pt x="59" y="0"/>
                      <a:pt x="59" y="0"/>
                      <a:pt x="59" y="0"/>
                    </a:cubicBezTo>
                    <a:cubicBezTo>
                      <a:pt x="128" y="1"/>
                      <a:pt x="128" y="1"/>
                      <a:pt x="128" y="1"/>
                    </a:cubicBezTo>
                    <a:cubicBezTo>
                      <a:pt x="127" y="55"/>
                      <a:pt x="127" y="55"/>
                      <a:pt x="127" y="55"/>
                    </a:cubicBezTo>
                    <a:cubicBezTo>
                      <a:pt x="123" y="55"/>
                      <a:pt x="123" y="55"/>
                      <a:pt x="123" y="55"/>
                    </a:cubicBezTo>
                    <a:cubicBezTo>
                      <a:pt x="104" y="56"/>
                      <a:pt x="27" y="58"/>
                      <a:pt x="14" y="54"/>
                    </a:cubicBezTo>
                    <a:cubicBezTo>
                      <a:pt x="0" y="49"/>
                      <a:pt x="58" y="37"/>
                      <a:pt x="58" y="37"/>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146">
                <a:extLst>
                  <a:ext uri="{FF2B5EF4-FFF2-40B4-BE49-F238E27FC236}">
                    <a16:creationId xmlns:a16="http://schemas.microsoft.com/office/drawing/2014/main" id="{EEA6A055-8EAB-4500-BFE6-76CDC2F872AF}"/>
                  </a:ext>
                </a:extLst>
              </p:cNvPr>
              <p:cNvSpPr>
                <a:spLocks/>
              </p:cNvSpPr>
              <p:nvPr/>
            </p:nvSpPr>
            <p:spPr bwMode="auto">
              <a:xfrm>
                <a:off x="7772" y="3833"/>
                <a:ext cx="61" cy="48"/>
              </a:xfrm>
              <a:custGeom>
                <a:avLst/>
                <a:gdLst>
                  <a:gd name="T0" fmla="*/ 0 w 26"/>
                  <a:gd name="T1" fmla="*/ 20 h 20"/>
                  <a:gd name="T2" fmla="*/ 9 w 26"/>
                  <a:gd name="T3" fmla="*/ 6 h 20"/>
                  <a:gd name="T4" fmla="*/ 26 w 26"/>
                  <a:gd name="T5" fmla="*/ 1 h 20"/>
                  <a:gd name="T6" fmla="*/ 25 w 26"/>
                  <a:gd name="T7" fmla="*/ 20 h 20"/>
                  <a:gd name="T8" fmla="*/ 0 w 26"/>
                  <a:gd name="T9" fmla="*/ 20 h 20"/>
                </a:gdLst>
                <a:ahLst/>
                <a:cxnLst>
                  <a:cxn ang="0">
                    <a:pos x="T0" y="T1"/>
                  </a:cxn>
                  <a:cxn ang="0">
                    <a:pos x="T2" y="T3"/>
                  </a:cxn>
                  <a:cxn ang="0">
                    <a:pos x="T4" y="T5"/>
                  </a:cxn>
                  <a:cxn ang="0">
                    <a:pos x="T6" y="T7"/>
                  </a:cxn>
                  <a:cxn ang="0">
                    <a:pos x="T8" y="T9"/>
                  </a:cxn>
                </a:cxnLst>
                <a:rect l="0" t="0" r="r" b="b"/>
                <a:pathLst>
                  <a:path w="26" h="20">
                    <a:moveTo>
                      <a:pt x="0" y="20"/>
                    </a:moveTo>
                    <a:cubicBezTo>
                      <a:pt x="2" y="14"/>
                      <a:pt x="5" y="9"/>
                      <a:pt x="9" y="6"/>
                    </a:cubicBezTo>
                    <a:cubicBezTo>
                      <a:pt x="14" y="2"/>
                      <a:pt x="20" y="0"/>
                      <a:pt x="26" y="1"/>
                    </a:cubicBezTo>
                    <a:cubicBezTo>
                      <a:pt x="25" y="20"/>
                      <a:pt x="25" y="20"/>
                      <a:pt x="25" y="20"/>
                    </a:cubicBezTo>
                    <a:lnTo>
                      <a:pt x="0" y="20"/>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147">
                <a:extLst>
                  <a:ext uri="{FF2B5EF4-FFF2-40B4-BE49-F238E27FC236}">
                    <a16:creationId xmlns:a16="http://schemas.microsoft.com/office/drawing/2014/main" id="{01938C35-F261-4CCE-A4B0-331BF6EA4D22}"/>
                  </a:ext>
                </a:extLst>
              </p:cNvPr>
              <p:cNvSpPr>
                <a:spLocks/>
              </p:cNvSpPr>
              <p:nvPr/>
            </p:nvSpPr>
            <p:spPr bwMode="auto">
              <a:xfrm>
                <a:off x="7551" y="3857"/>
                <a:ext cx="280" cy="33"/>
              </a:xfrm>
              <a:custGeom>
                <a:avLst/>
                <a:gdLst>
                  <a:gd name="T0" fmla="*/ 21 w 118"/>
                  <a:gd name="T1" fmla="*/ 0 h 14"/>
                  <a:gd name="T2" fmla="*/ 3 w 118"/>
                  <a:gd name="T3" fmla="*/ 9 h 14"/>
                  <a:gd name="T4" fmla="*/ 118 w 118"/>
                  <a:gd name="T5" fmla="*/ 11 h 14"/>
                  <a:gd name="T6" fmla="*/ 118 w 118"/>
                  <a:gd name="T7" fmla="*/ 10 h 14"/>
                  <a:gd name="T8" fmla="*/ 27 w 118"/>
                  <a:gd name="T9" fmla="*/ 9 h 14"/>
                  <a:gd name="T10" fmla="*/ 21 w 118"/>
                  <a:gd name="T11" fmla="*/ 0 h 14"/>
                </a:gdLst>
                <a:ahLst/>
                <a:cxnLst>
                  <a:cxn ang="0">
                    <a:pos x="T0" y="T1"/>
                  </a:cxn>
                  <a:cxn ang="0">
                    <a:pos x="T2" y="T3"/>
                  </a:cxn>
                  <a:cxn ang="0">
                    <a:pos x="T4" y="T5"/>
                  </a:cxn>
                  <a:cxn ang="0">
                    <a:pos x="T6" y="T7"/>
                  </a:cxn>
                  <a:cxn ang="0">
                    <a:pos x="T8" y="T9"/>
                  </a:cxn>
                  <a:cxn ang="0">
                    <a:pos x="T10" y="T11"/>
                  </a:cxn>
                </a:cxnLst>
                <a:rect l="0" t="0" r="r" b="b"/>
                <a:pathLst>
                  <a:path w="118" h="14">
                    <a:moveTo>
                      <a:pt x="21" y="0"/>
                    </a:moveTo>
                    <a:cubicBezTo>
                      <a:pt x="21" y="0"/>
                      <a:pt x="0" y="5"/>
                      <a:pt x="3" y="9"/>
                    </a:cubicBezTo>
                    <a:cubicBezTo>
                      <a:pt x="5" y="12"/>
                      <a:pt x="84" y="14"/>
                      <a:pt x="118" y="11"/>
                    </a:cubicBezTo>
                    <a:cubicBezTo>
                      <a:pt x="118" y="10"/>
                      <a:pt x="118" y="10"/>
                      <a:pt x="118" y="10"/>
                    </a:cubicBezTo>
                    <a:cubicBezTo>
                      <a:pt x="27" y="9"/>
                      <a:pt x="27" y="9"/>
                      <a:pt x="27" y="9"/>
                    </a:cubicBezTo>
                    <a:cubicBezTo>
                      <a:pt x="27" y="9"/>
                      <a:pt x="25" y="0"/>
                      <a:pt x="21"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148">
                <a:extLst>
                  <a:ext uri="{FF2B5EF4-FFF2-40B4-BE49-F238E27FC236}">
                    <a16:creationId xmlns:a16="http://schemas.microsoft.com/office/drawing/2014/main" id="{8A452F2D-C6FE-4580-B8E8-FD56633A15AE}"/>
                  </a:ext>
                </a:extLst>
              </p:cNvPr>
              <p:cNvSpPr>
                <a:spLocks/>
              </p:cNvSpPr>
              <p:nvPr/>
            </p:nvSpPr>
            <p:spPr bwMode="auto">
              <a:xfrm>
                <a:off x="7558" y="3876"/>
                <a:ext cx="275" cy="5"/>
              </a:xfrm>
              <a:custGeom>
                <a:avLst/>
                <a:gdLst>
                  <a:gd name="T0" fmla="*/ 116 w 116"/>
                  <a:gd name="T1" fmla="*/ 2 h 2"/>
                  <a:gd name="T2" fmla="*/ 115 w 116"/>
                  <a:gd name="T3" fmla="*/ 2 h 2"/>
                  <a:gd name="T4" fmla="*/ 112 w 116"/>
                  <a:gd name="T5" fmla="*/ 2 h 2"/>
                  <a:gd name="T6" fmla="*/ 99 w 116"/>
                  <a:gd name="T7" fmla="*/ 2 h 2"/>
                  <a:gd name="T8" fmla="*/ 58 w 116"/>
                  <a:gd name="T9" fmla="*/ 2 h 2"/>
                  <a:gd name="T10" fmla="*/ 17 w 116"/>
                  <a:gd name="T11" fmla="*/ 1 h 2"/>
                  <a:gd name="T12" fmla="*/ 4 w 116"/>
                  <a:gd name="T13" fmla="*/ 0 h 2"/>
                  <a:gd name="T14" fmla="*/ 1 w 116"/>
                  <a:gd name="T15" fmla="*/ 0 h 2"/>
                  <a:gd name="T16" fmla="*/ 0 w 116"/>
                  <a:gd name="T17" fmla="*/ 0 h 2"/>
                  <a:gd name="T18" fmla="*/ 1 w 116"/>
                  <a:gd name="T19" fmla="*/ 0 h 2"/>
                  <a:gd name="T20" fmla="*/ 4 w 116"/>
                  <a:gd name="T21" fmla="*/ 0 h 2"/>
                  <a:gd name="T22" fmla="*/ 17 w 116"/>
                  <a:gd name="T23" fmla="*/ 0 h 2"/>
                  <a:gd name="T24" fmla="*/ 58 w 116"/>
                  <a:gd name="T25" fmla="*/ 1 h 2"/>
                  <a:gd name="T26" fmla="*/ 99 w 116"/>
                  <a:gd name="T27" fmla="*/ 2 h 2"/>
                  <a:gd name="T28" fmla="*/ 112 w 116"/>
                  <a:gd name="T29" fmla="*/ 1 h 2"/>
                  <a:gd name="T30" fmla="*/ 115 w 116"/>
                  <a:gd name="T31" fmla="*/ 2 h 2"/>
                  <a:gd name="T32" fmla="*/ 116 w 116"/>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2">
                    <a:moveTo>
                      <a:pt x="116" y="2"/>
                    </a:moveTo>
                    <a:cubicBezTo>
                      <a:pt x="116" y="2"/>
                      <a:pt x="116" y="2"/>
                      <a:pt x="115" y="2"/>
                    </a:cubicBezTo>
                    <a:cubicBezTo>
                      <a:pt x="114" y="2"/>
                      <a:pt x="113" y="2"/>
                      <a:pt x="112" y="2"/>
                    </a:cubicBezTo>
                    <a:cubicBezTo>
                      <a:pt x="108" y="2"/>
                      <a:pt x="104" y="2"/>
                      <a:pt x="99" y="2"/>
                    </a:cubicBezTo>
                    <a:cubicBezTo>
                      <a:pt x="89" y="2"/>
                      <a:pt x="74" y="2"/>
                      <a:pt x="58" y="2"/>
                    </a:cubicBezTo>
                    <a:cubicBezTo>
                      <a:pt x="42" y="2"/>
                      <a:pt x="27" y="1"/>
                      <a:pt x="17" y="1"/>
                    </a:cubicBezTo>
                    <a:cubicBezTo>
                      <a:pt x="12" y="0"/>
                      <a:pt x="8" y="0"/>
                      <a:pt x="4" y="0"/>
                    </a:cubicBezTo>
                    <a:cubicBezTo>
                      <a:pt x="3" y="0"/>
                      <a:pt x="2" y="0"/>
                      <a:pt x="1" y="0"/>
                    </a:cubicBezTo>
                    <a:cubicBezTo>
                      <a:pt x="0" y="0"/>
                      <a:pt x="0" y="0"/>
                      <a:pt x="0" y="0"/>
                    </a:cubicBezTo>
                    <a:cubicBezTo>
                      <a:pt x="0" y="0"/>
                      <a:pt x="0" y="0"/>
                      <a:pt x="1" y="0"/>
                    </a:cubicBezTo>
                    <a:cubicBezTo>
                      <a:pt x="2" y="0"/>
                      <a:pt x="3" y="0"/>
                      <a:pt x="4" y="0"/>
                    </a:cubicBezTo>
                    <a:cubicBezTo>
                      <a:pt x="8" y="0"/>
                      <a:pt x="12" y="0"/>
                      <a:pt x="17" y="0"/>
                    </a:cubicBezTo>
                    <a:cubicBezTo>
                      <a:pt x="27" y="1"/>
                      <a:pt x="42" y="1"/>
                      <a:pt x="58" y="1"/>
                    </a:cubicBezTo>
                    <a:cubicBezTo>
                      <a:pt x="74" y="2"/>
                      <a:pt x="89" y="2"/>
                      <a:pt x="99" y="2"/>
                    </a:cubicBezTo>
                    <a:cubicBezTo>
                      <a:pt x="104" y="2"/>
                      <a:pt x="108" y="2"/>
                      <a:pt x="112" y="1"/>
                    </a:cubicBezTo>
                    <a:cubicBezTo>
                      <a:pt x="113" y="1"/>
                      <a:pt x="114" y="1"/>
                      <a:pt x="115" y="2"/>
                    </a:cubicBezTo>
                    <a:cubicBezTo>
                      <a:pt x="116" y="2"/>
                      <a:pt x="116" y="2"/>
                      <a:pt x="116" y="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149">
                <a:extLst>
                  <a:ext uri="{FF2B5EF4-FFF2-40B4-BE49-F238E27FC236}">
                    <a16:creationId xmlns:a16="http://schemas.microsoft.com/office/drawing/2014/main" id="{D059C8B4-6FF9-4082-96D5-FD1E84326848}"/>
                  </a:ext>
                </a:extLst>
              </p:cNvPr>
              <p:cNvSpPr>
                <a:spLocks/>
              </p:cNvSpPr>
              <p:nvPr/>
            </p:nvSpPr>
            <p:spPr bwMode="auto">
              <a:xfrm>
                <a:off x="7598" y="3855"/>
                <a:ext cx="17" cy="26"/>
              </a:xfrm>
              <a:custGeom>
                <a:avLst/>
                <a:gdLst>
                  <a:gd name="T0" fmla="*/ 7 w 7"/>
                  <a:gd name="T1" fmla="*/ 11 h 11"/>
                  <a:gd name="T2" fmla="*/ 4 w 7"/>
                  <a:gd name="T3" fmla="*/ 5 h 11"/>
                  <a:gd name="T4" fmla="*/ 0 w 7"/>
                  <a:gd name="T5" fmla="*/ 0 h 11"/>
                  <a:gd name="T6" fmla="*/ 5 w 7"/>
                  <a:gd name="T7" fmla="*/ 4 h 11"/>
                  <a:gd name="T8" fmla="*/ 7 w 7"/>
                  <a:gd name="T9" fmla="*/ 11 h 11"/>
                </a:gdLst>
                <a:ahLst/>
                <a:cxnLst>
                  <a:cxn ang="0">
                    <a:pos x="T0" y="T1"/>
                  </a:cxn>
                  <a:cxn ang="0">
                    <a:pos x="T2" y="T3"/>
                  </a:cxn>
                  <a:cxn ang="0">
                    <a:pos x="T4" y="T5"/>
                  </a:cxn>
                  <a:cxn ang="0">
                    <a:pos x="T6" y="T7"/>
                  </a:cxn>
                  <a:cxn ang="0">
                    <a:pos x="T8" y="T9"/>
                  </a:cxn>
                </a:cxnLst>
                <a:rect l="0" t="0" r="r" b="b"/>
                <a:pathLst>
                  <a:path w="7" h="11">
                    <a:moveTo>
                      <a:pt x="7" y="11"/>
                    </a:moveTo>
                    <a:cubicBezTo>
                      <a:pt x="6" y="11"/>
                      <a:pt x="6" y="8"/>
                      <a:pt x="4" y="5"/>
                    </a:cubicBezTo>
                    <a:cubicBezTo>
                      <a:pt x="3" y="2"/>
                      <a:pt x="0" y="0"/>
                      <a:pt x="0" y="0"/>
                    </a:cubicBezTo>
                    <a:cubicBezTo>
                      <a:pt x="0" y="0"/>
                      <a:pt x="3" y="1"/>
                      <a:pt x="5" y="4"/>
                    </a:cubicBezTo>
                    <a:cubicBezTo>
                      <a:pt x="7" y="8"/>
                      <a:pt x="7" y="11"/>
                      <a:pt x="7" y="1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150">
                <a:extLst>
                  <a:ext uri="{FF2B5EF4-FFF2-40B4-BE49-F238E27FC236}">
                    <a16:creationId xmlns:a16="http://schemas.microsoft.com/office/drawing/2014/main" id="{10E7865A-DF58-4391-BB2C-C761CDBA9E8A}"/>
                  </a:ext>
                </a:extLst>
              </p:cNvPr>
              <p:cNvSpPr>
                <a:spLocks/>
              </p:cNvSpPr>
              <p:nvPr/>
            </p:nvSpPr>
            <p:spPr bwMode="auto">
              <a:xfrm>
                <a:off x="7653" y="3843"/>
                <a:ext cx="10" cy="14"/>
              </a:xfrm>
              <a:custGeom>
                <a:avLst/>
                <a:gdLst>
                  <a:gd name="T0" fmla="*/ 4 w 4"/>
                  <a:gd name="T1" fmla="*/ 6 h 6"/>
                  <a:gd name="T2" fmla="*/ 2 w 4"/>
                  <a:gd name="T3" fmla="*/ 3 h 6"/>
                  <a:gd name="T4" fmla="*/ 1 w 4"/>
                  <a:gd name="T5" fmla="*/ 0 h 6"/>
                  <a:gd name="T6" fmla="*/ 3 w 4"/>
                  <a:gd name="T7" fmla="*/ 3 h 6"/>
                  <a:gd name="T8" fmla="*/ 4 w 4"/>
                  <a:gd name="T9" fmla="*/ 6 h 6"/>
                </a:gdLst>
                <a:ahLst/>
                <a:cxnLst>
                  <a:cxn ang="0">
                    <a:pos x="T0" y="T1"/>
                  </a:cxn>
                  <a:cxn ang="0">
                    <a:pos x="T2" y="T3"/>
                  </a:cxn>
                  <a:cxn ang="0">
                    <a:pos x="T4" y="T5"/>
                  </a:cxn>
                  <a:cxn ang="0">
                    <a:pos x="T6" y="T7"/>
                  </a:cxn>
                  <a:cxn ang="0">
                    <a:pos x="T8" y="T9"/>
                  </a:cxn>
                </a:cxnLst>
                <a:rect l="0" t="0" r="r" b="b"/>
                <a:pathLst>
                  <a:path w="4" h="6">
                    <a:moveTo>
                      <a:pt x="4" y="6"/>
                    </a:moveTo>
                    <a:cubicBezTo>
                      <a:pt x="4" y="6"/>
                      <a:pt x="3" y="5"/>
                      <a:pt x="2" y="3"/>
                    </a:cubicBezTo>
                    <a:cubicBezTo>
                      <a:pt x="1" y="2"/>
                      <a:pt x="0" y="0"/>
                      <a:pt x="1" y="0"/>
                    </a:cubicBezTo>
                    <a:cubicBezTo>
                      <a:pt x="1" y="0"/>
                      <a:pt x="2" y="1"/>
                      <a:pt x="3" y="3"/>
                    </a:cubicBezTo>
                    <a:cubicBezTo>
                      <a:pt x="4" y="4"/>
                      <a:pt x="4" y="6"/>
                      <a:pt x="4" y="6"/>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151">
                <a:extLst>
                  <a:ext uri="{FF2B5EF4-FFF2-40B4-BE49-F238E27FC236}">
                    <a16:creationId xmlns:a16="http://schemas.microsoft.com/office/drawing/2014/main" id="{39E7FDB6-FAD8-4183-B18C-8837E2E08F19}"/>
                  </a:ext>
                </a:extLst>
              </p:cNvPr>
              <p:cNvSpPr>
                <a:spLocks/>
              </p:cNvSpPr>
              <p:nvPr/>
            </p:nvSpPr>
            <p:spPr bwMode="auto">
              <a:xfrm>
                <a:off x="7665" y="3840"/>
                <a:ext cx="12" cy="10"/>
              </a:xfrm>
              <a:custGeom>
                <a:avLst/>
                <a:gdLst>
                  <a:gd name="T0" fmla="*/ 5 w 5"/>
                  <a:gd name="T1" fmla="*/ 4 h 4"/>
                  <a:gd name="T2" fmla="*/ 2 w 5"/>
                  <a:gd name="T3" fmla="*/ 2 h 4"/>
                  <a:gd name="T4" fmla="*/ 1 w 5"/>
                  <a:gd name="T5" fmla="*/ 0 h 4"/>
                  <a:gd name="T6" fmla="*/ 3 w 5"/>
                  <a:gd name="T7" fmla="*/ 2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cubicBezTo>
                      <a:pt x="5" y="4"/>
                      <a:pt x="4" y="3"/>
                      <a:pt x="2" y="2"/>
                    </a:cubicBezTo>
                    <a:cubicBezTo>
                      <a:pt x="1" y="1"/>
                      <a:pt x="0" y="0"/>
                      <a:pt x="1" y="0"/>
                    </a:cubicBezTo>
                    <a:cubicBezTo>
                      <a:pt x="1" y="0"/>
                      <a:pt x="2" y="1"/>
                      <a:pt x="3" y="2"/>
                    </a:cubicBezTo>
                    <a:cubicBezTo>
                      <a:pt x="4" y="3"/>
                      <a:pt x="5" y="4"/>
                      <a:pt x="5"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Oval 152">
                <a:extLst>
                  <a:ext uri="{FF2B5EF4-FFF2-40B4-BE49-F238E27FC236}">
                    <a16:creationId xmlns:a16="http://schemas.microsoft.com/office/drawing/2014/main" id="{ED633808-A2B3-4C6E-89F9-886E9F57BBCB}"/>
                  </a:ext>
                </a:extLst>
              </p:cNvPr>
              <p:cNvSpPr>
                <a:spLocks noChangeArrowheads="1"/>
              </p:cNvSpPr>
              <p:nvPr/>
            </p:nvSpPr>
            <p:spPr bwMode="auto">
              <a:xfrm>
                <a:off x="7667" y="3833"/>
                <a:ext cx="17" cy="3"/>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153">
                <a:extLst>
                  <a:ext uri="{FF2B5EF4-FFF2-40B4-BE49-F238E27FC236}">
                    <a16:creationId xmlns:a16="http://schemas.microsoft.com/office/drawing/2014/main" id="{561F7EBE-35C1-46F7-AC04-36B0AEE9D999}"/>
                  </a:ext>
                </a:extLst>
              </p:cNvPr>
              <p:cNvSpPr>
                <a:spLocks/>
              </p:cNvSpPr>
              <p:nvPr/>
            </p:nvSpPr>
            <p:spPr bwMode="auto">
              <a:xfrm>
                <a:off x="7670" y="3824"/>
                <a:ext cx="19" cy="2"/>
              </a:xfrm>
              <a:custGeom>
                <a:avLst/>
                <a:gdLst>
                  <a:gd name="T0" fmla="*/ 8 w 8"/>
                  <a:gd name="T1" fmla="*/ 0 h 1"/>
                  <a:gd name="T2" fmla="*/ 4 w 8"/>
                  <a:gd name="T3" fmla="*/ 1 h 1"/>
                  <a:gd name="T4" fmla="*/ 0 w 8"/>
                  <a:gd name="T5" fmla="*/ 1 h 1"/>
                  <a:gd name="T6" fmla="*/ 4 w 8"/>
                  <a:gd name="T7" fmla="*/ 0 h 1"/>
                  <a:gd name="T8" fmla="*/ 8 w 8"/>
                  <a:gd name="T9" fmla="*/ 0 h 1"/>
                </a:gdLst>
                <a:ahLst/>
                <a:cxnLst>
                  <a:cxn ang="0">
                    <a:pos x="T0" y="T1"/>
                  </a:cxn>
                  <a:cxn ang="0">
                    <a:pos x="T2" y="T3"/>
                  </a:cxn>
                  <a:cxn ang="0">
                    <a:pos x="T4" y="T5"/>
                  </a:cxn>
                  <a:cxn ang="0">
                    <a:pos x="T6" y="T7"/>
                  </a:cxn>
                  <a:cxn ang="0">
                    <a:pos x="T8" y="T9"/>
                  </a:cxn>
                </a:cxnLst>
                <a:rect l="0" t="0" r="r" b="b"/>
                <a:pathLst>
                  <a:path w="8" h="1">
                    <a:moveTo>
                      <a:pt x="8" y="0"/>
                    </a:moveTo>
                    <a:cubicBezTo>
                      <a:pt x="8" y="0"/>
                      <a:pt x="6" y="1"/>
                      <a:pt x="4" y="1"/>
                    </a:cubicBezTo>
                    <a:cubicBezTo>
                      <a:pt x="1" y="1"/>
                      <a:pt x="0" y="1"/>
                      <a:pt x="0" y="1"/>
                    </a:cubicBezTo>
                    <a:cubicBezTo>
                      <a:pt x="0" y="0"/>
                      <a:pt x="1" y="0"/>
                      <a:pt x="4" y="0"/>
                    </a:cubicBezTo>
                    <a:cubicBezTo>
                      <a:pt x="6" y="0"/>
                      <a:pt x="8" y="0"/>
                      <a:pt x="8"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54">
                <a:extLst>
                  <a:ext uri="{FF2B5EF4-FFF2-40B4-BE49-F238E27FC236}">
                    <a16:creationId xmlns:a16="http://schemas.microsoft.com/office/drawing/2014/main" id="{FCDFBFEA-7FB3-4BD1-B1C6-BF7A58BD4944}"/>
                  </a:ext>
                </a:extLst>
              </p:cNvPr>
              <p:cNvSpPr>
                <a:spLocks/>
              </p:cNvSpPr>
              <p:nvPr/>
            </p:nvSpPr>
            <p:spPr bwMode="auto">
              <a:xfrm>
                <a:off x="7627" y="3824"/>
                <a:ext cx="31" cy="21"/>
              </a:xfrm>
              <a:custGeom>
                <a:avLst/>
                <a:gdLst>
                  <a:gd name="T0" fmla="*/ 13 w 13"/>
                  <a:gd name="T1" fmla="*/ 8 h 9"/>
                  <a:gd name="T2" fmla="*/ 9 w 13"/>
                  <a:gd name="T3" fmla="*/ 8 h 9"/>
                  <a:gd name="T4" fmla="*/ 4 w 13"/>
                  <a:gd name="T5" fmla="*/ 7 h 9"/>
                  <a:gd name="T6" fmla="*/ 1 w 13"/>
                  <a:gd name="T7" fmla="*/ 6 h 9"/>
                  <a:gd name="T8" fmla="*/ 0 w 13"/>
                  <a:gd name="T9" fmla="*/ 4 h 9"/>
                  <a:gd name="T10" fmla="*/ 1 w 13"/>
                  <a:gd name="T11" fmla="*/ 2 h 9"/>
                  <a:gd name="T12" fmla="*/ 11 w 13"/>
                  <a:gd name="T13" fmla="*/ 5 h 9"/>
                  <a:gd name="T14" fmla="*/ 12 w 13"/>
                  <a:gd name="T15" fmla="*/ 8 h 9"/>
                  <a:gd name="T16" fmla="*/ 12 w 13"/>
                  <a:gd name="T17" fmla="*/ 9 h 9"/>
                  <a:gd name="T18" fmla="*/ 10 w 13"/>
                  <a:gd name="T19" fmla="*/ 5 h 9"/>
                  <a:gd name="T20" fmla="*/ 7 w 13"/>
                  <a:gd name="T21" fmla="*/ 3 h 9"/>
                  <a:gd name="T22" fmla="*/ 1 w 13"/>
                  <a:gd name="T23" fmla="*/ 3 h 9"/>
                  <a:gd name="T24" fmla="*/ 2 w 13"/>
                  <a:gd name="T25" fmla="*/ 5 h 9"/>
                  <a:gd name="T26" fmla="*/ 4 w 13"/>
                  <a:gd name="T27" fmla="*/ 6 h 9"/>
                  <a:gd name="T28" fmla="*/ 9 w 13"/>
                  <a:gd name="T29" fmla="*/ 7 h 9"/>
                  <a:gd name="T30" fmla="*/ 13 w 13"/>
                  <a:gd name="T3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9">
                    <a:moveTo>
                      <a:pt x="13" y="8"/>
                    </a:moveTo>
                    <a:cubicBezTo>
                      <a:pt x="13" y="8"/>
                      <a:pt x="11" y="8"/>
                      <a:pt x="9" y="8"/>
                    </a:cubicBezTo>
                    <a:cubicBezTo>
                      <a:pt x="7" y="8"/>
                      <a:pt x="6" y="7"/>
                      <a:pt x="4" y="7"/>
                    </a:cubicBezTo>
                    <a:cubicBezTo>
                      <a:pt x="3" y="6"/>
                      <a:pt x="2" y="6"/>
                      <a:pt x="1" y="6"/>
                    </a:cubicBezTo>
                    <a:cubicBezTo>
                      <a:pt x="1" y="5"/>
                      <a:pt x="0" y="5"/>
                      <a:pt x="0" y="4"/>
                    </a:cubicBezTo>
                    <a:cubicBezTo>
                      <a:pt x="0" y="3"/>
                      <a:pt x="0" y="3"/>
                      <a:pt x="1" y="2"/>
                    </a:cubicBezTo>
                    <a:cubicBezTo>
                      <a:pt x="5" y="0"/>
                      <a:pt x="9" y="3"/>
                      <a:pt x="11" y="5"/>
                    </a:cubicBezTo>
                    <a:cubicBezTo>
                      <a:pt x="12" y="6"/>
                      <a:pt x="12" y="7"/>
                      <a:pt x="12" y="8"/>
                    </a:cubicBezTo>
                    <a:cubicBezTo>
                      <a:pt x="12" y="9"/>
                      <a:pt x="12" y="9"/>
                      <a:pt x="12" y="9"/>
                    </a:cubicBezTo>
                    <a:cubicBezTo>
                      <a:pt x="12" y="9"/>
                      <a:pt x="12" y="7"/>
                      <a:pt x="10" y="5"/>
                    </a:cubicBezTo>
                    <a:cubicBezTo>
                      <a:pt x="9" y="4"/>
                      <a:pt x="8" y="3"/>
                      <a:pt x="7" y="3"/>
                    </a:cubicBezTo>
                    <a:cubicBezTo>
                      <a:pt x="5" y="2"/>
                      <a:pt x="3" y="2"/>
                      <a:pt x="1" y="3"/>
                    </a:cubicBezTo>
                    <a:cubicBezTo>
                      <a:pt x="1" y="4"/>
                      <a:pt x="1" y="4"/>
                      <a:pt x="2" y="5"/>
                    </a:cubicBezTo>
                    <a:cubicBezTo>
                      <a:pt x="2" y="5"/>
                      <a:pt x="3" y="6"/>
                      <a:pt x="4" y="6"/>
                    </a:cubicBezTo>
                    <a:cubicBezTo>
                      <a:pt x="6" y="7"/>
                      <a:pt x="7" y="7"/>
                      <a:pt x="9" y="7"/>
                    </a:cubicBezTo>
                    <a:cubicBezTo>
                      <a:pt x="11" y="8"/>
                      <a:pt x="13" y="8"/>
                      <a:pt x="13" y="8"/>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55">
                <a:extLst>
                  <a:ext uri="{FF2B5EF4-FFF2-40B4-BE49-F238E27FC236}">
                    <a16:creationId xmlns:a16="http://schemas.microsoft.com/office/drawing/2014/main" id="{8B3AF71D-4182-4DE9-8941-F0A27B195977}"/>
                  </a:ext>
                </a:extLst>
              </p:cNvPr>
              <p:cNvSpPr>
                <a:spLocks/>
              </p:cNvSpPr>
              <p:nvPr/>
            </p:nvSpPr>
            <p:spPr bwMode="auto">
              <a:xfrm>
                <a:off x="7653" y="3821"/>
                <a:ext cx="17" cy="22"/>
              </a:xfrm>
              <a:custGeom>
                <a:avLst/>
                <a:gdLst>
                  <a:gd name="T0" fmla="*/ 1 w 7"/>
                  <a:gd name="T1" fmla="*/ 9 h 9"/>
                  <a:gd name="T2" fmla="*/ 0 w 7"/>
                  <a:gd name="T3" fmla="*/ 6 h 9"/>
                  <a:gd name="T4" fmla="*/ 2 w 7"/>
                  <a:gd name="T5" fmla="*/ 3 h 9"/>
                  <a:gd name="T6" fmla="*/ 5 w 7"/>
                  <a:gd name="T7" fmla="*/ 1 h 9"/>
                  <a:gd name="T8" fmla="*/ 7 w 7"/>
                  <a:gd name="T9" fmla="*/ 3 h 9"/>
                  <a:gd name="T10" fmla="*/ 6 w 7"/>
                  <a:gd name="T11" fmla="*/ 5 h 9"/>
                  <a:gd name="T12" fmla="*/ 4 w 7"/>
                  <a:gd name="T13" fmla="*/ 7 h 9"/>
                  <a:gd name="T14" fmla="*/ 1 w 7"/>
                  <a:gd name="T15" fmla="*/ 9 h 9"/>
                  <a:gd name="T16" fmla="*/ 3 w 7"/>
                  <a:gd name="T17" fmla="*/ 7 h 9"/>
                  <a:gd name="T18" fmla="*/ 5 w 7"/>
                  <a:gd name="T19" fmla="*/ 4 h 9"/>
                  <a:gd name="T20" fmla="*/ 5 w 7"/>
                  <a:gd name="T21" fmla="*/ 1 h 9"/>
                  <a:gd name="T22" fmla="*/ 2 w 7"/>
                  <a:gd name="T23" fmla="*/ 3 h 9"/>
                  <a:gd name="T24" fmla="*/ 1 w 7"/>
                  <a:gd name="T25" fmla="*/ 6 h 9"/>
                  <a:gd name="T26" fmla="*/ 1 w 7"/>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1" y="9"/>
                    </a:moveTo>
                    <a:cubicBezTo>
                      <a:pt x="1" y="9"/>
                      <a:pt x="0" y="8"/>
                      <a:pt x="0" y="6"/>
                    </a:cubicBezTo>
                    <a:cubicBezTo>
                      <a:pt x="0" y="5"/>
                      <a:pt x="1" y="4"/>
                      <a:pt x="2" y="3"/>
                    </a:cubicBezTo>
                    <a:cubicBezTo>
                      <a:pt x="2" y="2"/>
                      <a:pt x="3" y="0"/>
                      <a:pt x="5" y="1"/>
                    </a:cubicBezTo>
                    <a:cubicBezTo>
                      <a:pt x="6" y="1"/>
                      <a:pt x="7" y="2"/>
                      <a:pt x="7" y="3"/>
                    </a:cubicBezTo>
                    <a:cubicBezTo>
                      <a:pt x="7" y="3"/>
                      <a:pt x="6" y="4"/>
                      <a:pt x="6" y="5"/>
                    </a:cubicBezTo>
                    <a:cubicBezTo>
                      <a:pt x="5" y="6"/>
                      <a:pt x="4" y="7"/>
                      <a:pt x="4" y="7"/>
                    </a:cubicBezTo>
                    <a:cubicBezTo>
                      <a:pt x="2" y="9"/>
                      <a:pt x="1" y="9"/>
                      <a:pt x="1" y="9"/>
                    </a:cubicBezTo>
                    <a:cubicBezTo>
                      <a:pt x="1" y="9"/>
                      <a:pt x="2" y="8"/>
                      <a:pt x="3" y="7"/>
                    </a:cubicBezTo>
                    <a:cubicBezTo>
                      <a:pt x="4" y="6"/>
                      <a:pt x="5" y="5"/>
                      <a:pt x="5" y="4"/>
                    </a:cubicBezTo>
                    <a:cubicBezTo>
                      <a:pt x="6" y="3"/>
                      <a:pt x="6" y="2"/>
                      <a:pt x="5" y="1"/>
                    </a:cubicBezTo>
                    <a:cubicBezTo>
                      <a:pt x="4" y="1"/>
                      <a:pt x="3" y="2"/>
                      <a:pt x="2" y="3"/>
                    </a:cubicBezTo>
                    <a:cubicBezTo>
                      <a:pt x="2" y="4"/>
                      <a:pt x="1" y="5"/>
                      <a:pt x="1" y="6"/>
                    </a:cubicBezTo>
                    <a:cubicBezTo>
                      <a:pt x="1" y="8"/>
                      <a:pt x="1" y="9"/>
                      <a:pt x="1" y="9"/>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56">
                <a:extLst>
                  <a:ext uri="{FF2B5EF4-FFF2-40B4-BE49-F238E27FC236}">
                    <a16:creationId xmlns:a16="http://schemas.microsoft.com/office/drawing/2014/main" id="{869E36FE-FBE9-40FE-A09F-9D1F071C0179}"/>
                  </a:ext>
                </a:extLst>
              </p:cNvPr>
              <p:cNvSpPr>
                <a:spLocks/>
              </p:cNvSpPr>
              <p:nvPr/>
            </p:nvSpPr>
            <p:spPr bwMode="auto">
              <a:xfrm>
                <a:off x="7772" y="3833"/>
                <a:ext cx="59" cy="48"/>
              </a:xfrm>
              <a:custGeom>
                <a:avLst/>
                <a:gdLst>
                  <a:gd name="T0" fmla="*/ 25 w 25"/>
                  <a:gd name="T1" fmla="*/ 1 h 20"/>
                  <a:gd name="T2" fmla="*/ 20 w 25"/>
                  <a:gd name="T3" fmla="*/ 1 h 20"/>
                  <a:gd name="T4" fmla="*/ 9 w 25"/>
                  <a:gd name="T5" fmla="*/ 5 h 20"/>
                  <a:gd name="T6" fmla="*/ 2 w 25"/>
                  <a:gd name="T7" fmla="*/ 15 h 20"/>
                  <a:gd name="T8" fmla="*/ 1 w 25"/>
                  <a:gd name="T9" fmla="*/ 20 h 20"/>
                  <a:gd name="T10" fmla="*/ 1 w 25"/>
                  <a:gd name="T11" fmla="*/ 18 h 20"/>
                  <a:gd name="T12" fmla="*/ 1 w 25"/>
                  <a:gd name="T13" fmla="*/ 15 h 20"/>
                  <a:gd name="T14" fmla="*/ 9 w 25"/>
                  <a:gd name="T15" fmla="*/ 5 h 20"/>
                  <a:gd name="T16" fmla="*/ 20 w 25"/>
                  <a:gd name="T17" fmla="*/ 0 h 20"/>
                  <a:gd name="T18" fmla="*/ 24 w 25"/>
                  <a:gd name="T19" fmla="*/ 0 h 20"/>
                  <a:gd name="T20" fmla="*/ 25 w 25"/>
                  <a:gd name="T2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0">
                    <a:moveTo>
                      <a:pt x="25" y="1"/>
                    </a:moveTo>
                    <a:cubicBezTo>
                      <a:pt x="25" y="1"/>
                      <a:pt x="23" y="1"/>
                      <a:pt x="20" y="1"/>
                    </a:cubicBezTo>
                    <a:cubicBezTo>
                      <a:pt x="17" y="1"/>
                      <a:pt x="13" y="2"/>
                      <a:pt x="9" y="5"/>
                    </a:cubicBezTo>
                    <a:cubicBezTo>
                      <a:pt x="5" y="8"/>
                      <a:pt x="3" y="12"/>
                      <a:pt x="2" y="15"/>
                    </a:cubicBezTo>
                    <a:cubicBezTo>
                      <a:pt x="1" y="18"/>
                      <a:pt x="1" y="20"/>
                      <a:pt x="1" y="20"/>
                    </a:cubicBezTo>
                    <a:cubicBezTo>
                      <a:pt x="1" y="20"/>
                      <a:pt x="0" y="19"/>
                      <a:pt x="1" y="18"/>
                    </a:cubicBezTo>
                    <a:cubicBezTo>
                      <a:pt x="1" y="17"/>
                      <a:pt x="1" y="16"/>
                      <a:pt x="1" y="15"/>
                    </a:cubicBezTo>
                    <a:cubicBezTo>
                      <a:pt x="2" y="12"/>
                      <a:pt x="5" y="8"/>
                      <a:pt x="9" y="5"/>
                    </a:cubicBezTo>
                    <a:cubicBezTo>
                      <a:pt x="12" y="2"/>
                      <a:pt x="17" y="0"/>
                      <a:pt x="20" y="0"/>
                    </a:cubicBezTo>
                    <a:cubicBezTo>
                      <a:pt x="22" y="0"/>
                      <a:pt x="23" y="0"/>
                      <a:pt x="24" y="0"/>
                    </a:cubicBezTo>
                    <a:cubicBezTo>
                      <a:pt x="25" y="1"/>
                      <a:pt x="25" y="1"/>
                      <a:pt x="25"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Oval 157">
                <a:extLst>
                  <a:ext uri="{FF2B5EF4-FFF2-40B4-BE49-F238E27FC236}">
                    <a16:creationId xmlns:a16="http://schemas.microsoft.com/office/drawing/2014/main" id="{3702BD40-78DD-4B8C-B91E-BAEBBF9F04F4}"/>
                  </a:ext>
                </a:extLst>
              </p:cNvPr>
              <p:cNvSpPr>
                <a:spLocks noChangeArrowheads="1"/>
              </p:cNvSpPr>
              <p:nvPr/>
            </p:nvSpPr>
            <p:spPr bwMode="auto">
              <a:xfrm>
                <a:off x="7814" y="3767"/>
                <a:ext cx="3" cy="66"/>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58">
                <a:extLst>
                  <a:ext uri="{FF2B5EF4-FFF2-40B4-BE49-F238E27FC236}">
                    <a16:creationId xmlns:a16="http://schemas.microsoft.com/office/drawing/2014/main" id="{F3BEF0B2-DEFB-41C8-93DB-E4F7A531ABB4}"/>
                  </a:ext>
                </a:extLst>
              </p:cNvPr>
              <p:cNvSpPr>
                <a:spLocks/>
              </p:cNvSpPr>
              <p:nvPr/>
            </p:nvSpPr>
            <p:spPr bwMode="auto">
              <a:xfrm>
                <a:off x="7705" y="3864"/>
                <a:ext cx="48" cy="2"/>
              </a:xfrm>
              <a:custGeom>
                <a:avLst/>
                <a:gdLst>
                  <a:gd name="T0" fmla="*/ 20 w 20"/>
                  <a:gd name="T1" fmla="*/ 0 h 1"/>
                  <a:gd name="T2" fmla="*/ 10 w 20"/>
                  <a:gd name="T3" fmla="*/ 1 h 1"/>
                  <a:gd name="T4" fmla="*/ 0 w 20"/>
                  <a:gd name="T5" fmla="*/ 0 h 1"/>
                  <a:gd name="T6" fmla="*/ 10 w 20"/>
                  <a:gd name="T7" fmla="*/ 0 h 1"/>
                  <a:gd name="T8" fmla="*/ 20 w 20"/>
                  <a:gd name="T9" fmla="*/ 0 h 1"/>
                </a:gdLst>
                <a:ahLst/>
                <a:cxnLst>
                  <a:cxn ang="0">
                    <a:pos x="T0" y="T1"/>
                  </a:cxn>
                  <a:cxn ang="0">
                    <a:pos x="T2" y="T3"/>
                  </a:cxn>
                  <a:cxn ang="0">
                    <a:pos x="T4" y="T5"/>
                  </a:cxn>
                  <a:cxn ang="0">
                    <a:pos x="T6" y="T7"/>
                  </a:cxn>
                  <a:cxn ang="0">
                    <a:pos x="T8" y="T9"/>
                  </a:cxn>
                </a:cxnLst>
                <a:rect l="0" t="0" r="r" b="b"/>
                <a:pathLst>
                  <a:path w="20" h="1">
                    <a:moveTo>
                      <a:pt x="20" y="0"/>
                    </a:moveTo>
                    <a:cubicBezTo>
                      <a:pt x="20" y="1"/>
                      <a:pt x="15" y="1"/>
                      <a:pt x="10" y="1"/>
                    </a:cubicBezTo>
                    <a:cubicBezTo>
                      <a:pt x="4" y="1"/>
                      <a:pt x="0" y="0"/>
                      <a:pt x="0" y="0"/>
                    </a:cubicBezTo>
                    <a:cubicBezTo>
                      <a:pt x="0" y="0"/>
                      <a:pt x="4" y="0"/>
                      <a:pt x="10" y="0"/>
                    </a:cubicBezTo>
                    <a:cubicBezTo>
                      <a:pt x="15" y="0"/>
                      <a:pt x="20" y="0"/>
                      <a:pt x="20"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59">
                <a:extLst>
                  <a:ext uri="{FF2B5EF4-FFF2-40B4-BE49-F238E27FC236}">
                    <a16:creationId xmlns:a16="http://schemas.microsoft.com/office/drawing/2014/main" id="{42933C3A-CC31-4717-ABA3-70B8FA8A381A}"/>
                  </a:ext>
                </a:extLst>
              </p:cNvPr>
              <p:cNvSpPr>
                <a:spLocks/>
              </p:cNvSpPr>
              <p:nvPr/>
            </p:nvSpPr>
            <p:spPr bwMode="auto">
              <a:xfrm>
                <a:off x="7779" y="3864"/>
                <a:ext cx="7" cy="10"/>
              </a:xfrm>
              <a:custGeom>
                <a:avLst/>
                <a:gdLst>
                  <a:gd name="T0" fmla="*/ 2 w 3"/>
                  <a:gd name="T1" fmla="*/ 1 h 4"/>
                  <a:gd name="T2" fmla="*/ 2 w 3"/>
                  <a:gd name="T3" fmla="*/ 2 h 4"/>
                  <a:gd name="T4" fmla="*/ 1 w 3"/>
                  <a:gd name="T5" fmla="*/ 4 h 4"/>
                  <a:gd name="T6" fmla="*/ 1 w 3"/>
                  <a:gd name="T7" fmla="*/ 2 h 4"/>
                  <a:gd name="T8" fmla="*/ 2 w 3"/>
                  <a:gd name="T9" fmla="*/ 1 h 4"/>
                </a:gdLst>
                <a:ahLst/>
                <a:cxnLst>
                  <a:cxn ang="0">
                    <a:pos x="T0" y="T1"/>
                  </a:cxn>
                  <a:cxn ang="0">
                    <a:pos x="T2" y="T3"/>
                  </a:cxn>
                  <a:cxn ang="0">
                    <a:pos x="T4" y="T5"/>
                  </a:cxn>
                  <a:cxn ang="0">
                    <a:pos x="T6" y="T7"/>
                  </a:cxn>
                  <a:cxn ang="0">
                    <a:pos x="T8" y="T9"/>
                  </a:cxn>
                </a:cxnLst>
                <a:rect l="0" t="0" r="r" b="b"/>
                <a:pathLst>
                  <a:path w="3" h="4">
                    <a:moveTo>
                      <a:pt x="2" y="1"/>
                    </a:moveTo>
                    <a:cubicBezTo>
                      <a:pt x="3" y="1"/>
                      <a:pt x="2" y="1"/>
                      <a:pt x="2" y="2"/>
                    </a:cubicBezTo>
                    <a:cubicBezTo>
                      <a:pt x="1" y="3"/>
                      <a:pt x="1" y="4"/>
                      <a:pt x="1" y="4"/>
                    </a:cubicBezTo>
                    <a:cubicBezTo>
                      <a:pt x="0" y="4"/>
                      <a:pt x="0" y="3"/>
                      <a:pt x="1" y="2"/>
                    </a:cubicBezTo>
                    <a:cubicBezTo>
                      <a:pt x="1" y="1"/>
                      <a:pt x="2" y="0"/>
                      <a:pt x="2"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60">
                <a:extLst>
                  <a:ext uri="{FF2B5EF4-FFF2-40B4-BE49-F238E27FC236}">
                    <a16:creationId xmlns:a16="http://schemas.microsoft.com/office/drawing/2014/main" id="{FCBB8E19-6ED9-4C38-8BB7-32418E493929}"/>
                  </a:ext>
                </a:extLst>
              </p:cNvPr>
              <p:cNvSpPr>
                <a:spLocks/>
              </p:cNvSpPr>
              <p:nvPr/>
            </p:nvSpPr>
            <p:spPr bwMode="auto">
              <a:xfrm>
                <a:off x="7791" y="3850"/>
                <a:ext cx="7" cy="7"/>
              </a:xfrm>
              <a:custGeom>
                <a:avLst/>
                <a:gdLst>
                  <a:gd name="T0" fmla="*/ 3 w 3"/>
                  <a:gd name="T1" fmla="*/ 0 h 3"/>
                  <a:gd name="T2" fmla="*/ 2 w 3"/>
                  <a:gd name="T3" fmla="*/ 2 h 3"/>
                  <a:gd name="T4" fmla="*/ 0 w 3"/>
                  <a:gd name="T5" fmla="*/ 3 h 3"/>
                  <a:gd name="T6" fmla="*/ 1 w 3"/>
                  <a:gd name="T7" fmla="*/ 1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3" y="0"/>
                      <a:pt x="2" y="1"/>
                      <a:pt x="2" y="2"/>
                    </a:cubicBezTo>
                    <a:cubicBezTo>
                      <a:pt x="1" y="3"/>
                      <a:pt x="0" y="3"/>
                      <a:pt x="0" y="3"/>
                    </a:cubicBezTo>
                    <a:cubicBezTo>
                      <a:pt x="0" y="3"/>
                      <a:pt x="0" y="2"/>
                      <a:pt x="1" y="1"/>
                    </a:cubicBezTo>
                    <a:cubicBezTo>
                      <a:pt x="2" y="1"/>
                      <a:pt x="2" y="0"/>
                      <a:pt x="3"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61">
                <a:extLst>
                  <a:ext uri="{FF2B5EF4-FFF2-40B4-BE49-F238E27FC236}">
                    <a16:creationId xmlns:a16="http://schemas.microsoft.com/office/drawing/2014/main" id="{CE15E835-F7F3-49DA-A475-126696FB851F}"/>
                  </a:ext>
                </a:extLst>
              </p:cNvPr>
              <p:cNvSpPr>
                <a:spLocks/>
              </p:cNvSpPr>
              <p:nvPr/>
            </p:nvSpPr>
            <p:spPr bwMode="auto">
              <a:xfrm>
                <a:off x="7805" y="3843"/>
                <a:ext cx="9" cy="4"/>
              </a:xfrm>
              <a:custGeom>
                <a:avLst/>
                <a:gdLst>
                  <a:gd name="T0" fmla="*/ 4 w 4"/>
                  <a:gd name="T1" fmla="*/ 1 h 2"/>
                  <a:gd name="T2" fmla="*/ 2 w 4"/>
                  <a:gd name="T3" fmla="*/ 1 h 2"/>
                  <a:gd name="T4" fmla="*/ 0 w 4"/>
                  <a:gd name="T5" fmla="*/ 2 h 2"/>
                  <a:gd name="T6" fmla="*/ 2 w 4"/>
                  <a:gd name="T7" fmla="*/ 0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1"/>
                      <a:pt x="3" y="1"/>
                      <a:pt x="2" y="1"/>
                    </a:cubicBezTo>
                    <a:cubicBezTo>
                      <a:pt x="1" y="1"/>
                      <a:pt x="0" y="2"/>
                      <a:pt x="0" y="2"/>
                    </a:cubicBezTo>
                    <a:cubicBezTo>
                      <a:pt x="0" y="2"/>
                      <a:pt x="0" y="1"/>
                      <a:pt x="2" y="0"/>
                    </a:cubicBezTo>
                    <a:cubicBezTo>
                      <a:pt x="3" y="0"/>
                      <a:pt x="4" y="0"/>
                      <a:pt x="4"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162">
                <a:extLst>
                  <a:ext uri="{FF2B5EF4-FFF2-40B4-BE49-F238E27FC236}">
                    <a16:creationId xmlns:a16="http://schemas.microsoft.com/office/drawing/2014/main" id="{63C3B79B-D92B-4174-86BE-E238551E561F}"/>
                  </a:ext>
                </a:extLst>
              </p:cNvPr>
              <p:cNvSpPr>
                <a:spLocks/>
              </p:cNvSpPr>
              <p:nvPr/>
            </p:nvSpPr>
            <p:spPr bwMode="auto">
              <a:xfrm>
                <a:off x="7822" y="3840"/>
                <a:ext cx="4" cy="3"/>
              </a:xfrm>
              <a:custGeom>
                <a:avLst/>
                <a:gdLst>
                  <a:gd name="T0" fmla="*/ 2 w 2"/>
                  <a:gd name="T1" fmla="*/ 0 h 1"/>
                  <a:gd name="T2" fmla="*/ 1 w 2"/>
                  <a:gd name="T3" fmla="*/ 1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1"/>
                      <a:pt x="1" y="1"/>
                    </a:cubicBezTo>
                    <a:cubicBezTo>
                      <a:pt x="1" y="1"/>
                      <a:pt x="0" y="1"/>
                      <a:pt x="0" y="1"/>
                    </a:cubicBezTo>
                    <a:cubicBezTo>
                      <a:pt x="0" y="1"/>
                      <a:pt x="0" y="0"/>
                      <a:pt x="1" y="0"/>
                    </a:cubicBezTo>
                    <a:cubicBezTo>
                      <a:pt x="1" y="0"/>
                      <a:pt x="2" y="0"/>
                      <a:pt x="2"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163">
                <a:extLst>
                  <a:ext uri="{FF2B5EF4-FFF2-40B4-BE49-F238E27FC236}">
                    <a16:creationId xmlns:a16="http://schemas.microsoft.com/office/drawing/2014/main" id="{63FC46CD-D1CA-44BE-9113-B04D97B77B1C}"/>
                  </a:ext>
                </a:extLst>
              </p:cNvPr>
              <p:cNvSpPr>
                <a:spLocks/>
              </p:cNvSpPr>
              <p:nvPr/>
            </p:nvSpPr>
            <p:spPr bwMode="auto">
              <a:xfrm>
                <a:off x="7492" y="1938"/>
                <a:ext cx="441" cy="765"/>
              </a:xfrm>
              <a:custGeom>
                <a:avLst/>
                <a:gdLst>
                  <a:gd name="T0" fmla="*/ 111 w 186"/>
                  <a:gd name="T1" fmla="*/ 14 h 322"/>
                  <a:gd name="T2" fmla="*/ 40 w 186"/>
                  <a:gd name="T3" fmla="*/ 226 h 322"/>
                  <a:gd name="T4" fmla="*/ 21 w 186"/>
                  <a:gd name="T5" fmla="*/ 235 h 322"/>
                  <a:gd name="T6" fmla="*/ 7 w 186"/>
                  <a:gd name="T7" fmla="*/ 236 h 322"/>
                  <a:gd name="T8" fmla="*/ 3 w 186"/>
                  <a:gd name="T9" fmla="*/ 244 h 322"/>
                  <a:gd name="T10" fmla="*/ 31 w 186"/>
                  <a:gd name="T11" fmla="*/ 244 h 322"/>
                  <a:gd name="T12" fmla="*/ 30 w 186"/>
                  <a:gd name="T13" fmla="*/ 267 h 322"/>
                  <a:gd name="T14" fmla="*/ 14 w 186"/>
                  <a:gd name="T15" fmla="*/ 299 h 322"/>
                  <a:gd name="T16" fmla="*/ 25 w 186"/>
                  <a:gd name="T17" fmla="*/ 295 h 322"/>
                  <a:gd name="T18" fmla="*/ 44 w 186"/>
                  <a:gd name="T19" fmla="*/ 269 h 322"/>
                  <a:gd name="T20" fmla="*/ 25 w 186"/>
                  <a:gd name="T21" fmla="*/ 306 h 322"/>
                  <a:gd name="T22" fmla="*/ 24 w 186"/>
                  <a:gd name="T23" fmla="*/ 315 h 322"/>
                  <a:gd name="T24" fmla="*/ 55 w 186"/>
                  <a:gd name="T25" fmla="*/ 279 h 322"/>
                  <a:gd name="T26" fmla="*/ 56 w 186"/>
                  <a:gd name="T27" fmla="*/ 281 h 322"/>
                  <a:gd name="T28" fmla="*/ 41 w 186"/>
                  <a:gd name="T29" fmla="*/ 318 h 322"/>
                  <a:gd name="T30" fmla="*/ 66 w 186"/>
                  <a:gd name="T31" fmla="*/ 286 h 322"/>
                  <a:gd name="T32" fmla="*/ 59 w 186"/>
                  <a:gd name="T33" fmla="*/ 315 h 322"/>
                  <a:gd name="T34" fmla="*/ 72 w 186"/>
                  <a:gd name="T35" fmla="*/ 299 h 322"/>
                  <a:gd name="T36" fmla="*/ 92 w 186"/>
                  <a:gd name="T37" fmla="*/ 243 h 322"/>
                  <a:gd name="T38" fmla="*/ 186 w 186"/>
                  <a:gd name="T39" fmla="*/ 0 h 322"/>
                  <a:gd name="T40" fmla="*/ 111 w 186"/>
                  <a:gd name="T41" fmla="*/ 1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6" h="322">
                    <a:moveTo>
                      <a:pt x="111" y="14"/>
                    </a:moveTo>
                    <a:cubicBezTo>
                      <a:pt x="86" y="90"/>
                      <a:pt x="40" y="226"/>
                      <a:pt x="40" y="226"/>
                    </a:cubicBezTo>
                    <a:cubicBezTo>
                      <a:pt x="37" y="228"/>
                      <a:pt x="25" y="234"/>
                      <a:pt x="21" y="235"/>
                    </a:cubicBezTo>
                    <a:cubicBezTo>
                      <a:pt x="16" y="236"/>
                      <a:pt x="10" y="237"/>
                      <a:pt x="7" y="236"/>
                    </a:cubicBezTo>
                    <a:cubicBezTo>
                      <a:pt x="3" y="236"/>
                      <a:pt x="0" y="241"/>
                      <a:pt x="3" y="244"/>
                    </a:cubicBezTo>
                    <a:cubicBezTo>
                      <a:pt x="5" y="246"/>
                      <a:pt x="17" y="248"/>
                      <a:pt x="31" y="244"/>
                    </a:cubicBezTo>
                    <a:cubicBezTo>
                      <a:pt x="44" y="240"/>
                      <a:pt x="34" y="260"/>
                      <a:pt x="30" y="267"/>
                    </a:cubicBezTo>
                    <a:cubicBezTo>
                      <a:pt x="25" y="274"/>
                      <a:pt x="13" y="296"/>
                      <a:pt x="14" y="299"/>
                    </a:cubicBezTo>
                    <a:cubicBezTo>
                      <a:pt x="15" y="303"/>
                      <a:pt x="21" y="301"/>
                      <a:pt x="25" y="295"/>
                    </a:cubicBezTo>
                    <a:cubicBezTo>
                      <a:pt x="29" y="288"/>
                      <a:pt x="42" y="268"/>
                      <a:pt x="44" y="269"/>
                    </a:cubicBezTo>
                    <a:cubicBezTo>
                      <a:pt x="47" y="271"/>
                      <a:pt x="25" y="306"/>
                      <a:pt x="25" y="306"/>
                    </a:cubicBezTo>
                    <a:cubicBezTo>
                      <a:pt x="25" y="306"/>
                      <a:pt x="20" y="312"/>
                      <a:pt x="24" y="315"/>
                    </a:cubicBezTo>
                    <a:cubicBezTo>
                      <a:pt x="31" y="321"/>
                      <a:pt x="53" y="283"/>
                      <a:pt x="55" y="279"/>
                    </a:cubicBezTo>
                    <a:cubicBezTo>
                      <a:pt x="56" y="277"/>
                      <a:pt x="58" y="279"/>
                      <a:pt x="56" y="281"/>
                    </a:cubicBezTo>
                    <a:cubicBezTo>
                      <a:pt x="54" y="284"/>
                      <a:pt x="36" y="315"/>
                      <a:pt x="41" y="318"/>
                    </a:cubicBezTo>
                    <a:cubicBezTo>
                      <a:pt x="47" y="322"/>
                      <a:pt x="60" y="291"/>
                      <a:pt x="66" y="286"/>
                    </a:cubicBezTo>
                    <a:cubicBezTo>
                      <a:pt x="72" y="279"/>
                      <a:pt x="53" y="311"/>
                      <a:pt x="59" y="315"/>
                    </a:cubicBezTo>
                    <a:cubicBezTo>
                      <a:pt x="61" y="317"/>
                      <a:pt x="62" y="317"/>
                      <a:pt x="72" y="299"/>
                    </a:cubicBezTo>
                    <a:cubicBezTo>
                      <a:pt x="78" y="287"/>
                      <a:pt x="86" y="261"/>
                      <a:pt x="92" y="243"/>
                    </a:cubicBezTo>
                    <a:cubicBezTo>
                      <a:pt x="112" y="204"/>
                      <a:pt x="168" y="82"/>
                      <a:pt x="186" y="0"/>
                    </a:cubicBezTo>
                    <a:cubicBezTo>
                      <a:pt x="111" y="14"/>
                      <a:pt x="111" y="14"/>
                      <a:pt x="111" y="14"/>
                    </a:cubicBezTo>
                  </a:path>
                </a:pathLst>
              </a:custGeom>
              <a:solidFill>
                <a:srgbClr val="E5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64">
                <a:extLst>
                  <a:ext uri="{FF2B5EF4-FFF2-40B4-BE49-F238E27FC236}">
                    <a16:creationId xmlns:a16="http://schemas.microsoft.com/office/drawing/2014/main" id="{3FFB0AC2-3D2F-4E43-9A76-849BBEFC746F}"/>
                  </a:ext>
                </a:extLst>
              </p:cNvPr>
              <p:cNvSpPr>
                <a:spLocks/>
              </p:cNvSpPr>
              <p:nvPr/>
            </p:nvSpPr>
            <p:spPr bwMode="auto">
              <a:xfrm>
                <a:off x="7610" y="1499"/>
                <a:ext cx="406" cy="881"/>
              </a:xfrm>
              <a:custGeom>
                <a:avLst/>
                <a:gdLst>
                  <a:gd name="T0" fmla="*/ 75 w 171"/>
                  <a:gd name="T1" fmla="*/ 16 h 371"/>
                  <a:gd name="T2" fmla="*/ 140 w 171"/>
                  <a:gd name="T3" fmla="*/ 83 h 371"/>
                  <a:gd name="T4" fmla="*/ 168 w 171"/>
                  <a:gd name="T5" fmla="*/ 327 h 371"/>
                  <a:gd name="T6" fmla="*/ 165 w 171"/>
                  <a:gd name="T7" fmla="*/ 336 h 371"/>
                  <a:gd name="T8" fmla="*/ 171 w 171"/>
                  <a:gd name="T9" fmla="*/ 351 h 371"/>
                  <a:gd name="T10" fmla="*/ 156 w 171"/>
                  <a:gd name="T11" fmla="*/ 364 h 371"/>
                  <a:gd name="T12" fmla="*/ 13 w 171"/>
                  <a:gd name="T13" fmla="*/ 371 h 371"/>
                  <a:gd name="T14" fmla="*/ 0 w 171"/>
                  <a:gd name="T15" fmla="*/ 359 h 371"/>
                  <a:gd name="T16" fmla="*/ 6 w 171"/>
                  <a:gd name="T17" fmla="*/ 341 h 371"/>
                  <a:gd name="T18" fmla="*/ 21 w 171"/>
                  <a:gd name="T19" fmla="*/ 42 h 371"/>
                  <a:gd name="T20" fmla="*/ 75 w 171"/>
                  <a:gd name="T21" fmla="*/ 1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371">
                    <a:moveTo>
                      <a:pt x="75" y="16"/>
                    </a:moveTo>
                    <a:cubicBezTo>
                      <a:pt x="75" y="16"/>
                      <a:pt x="129" y="0"/>
                      <a:pt x="140" y="83"/>
                    </a:cubicBezTo>
                    <a:cubicBezTo>
                      <a:pt x="147" y="136"/>
                      <a:pt x="162" y="262"/>
                      <a:pt x="168" y="327"/>
                    </a:cubicBezTo>
                    <a:cubicBezTo>
                      <a:pt x="169" y="333"/>
                      <a:pt x="165" y="331"/>
                      <a:pt x="165" y="336"/>
                    </a:cubicBezTo>
                    <a:cubicBezTo>
                      <a:pt x="166" y="342"/>
                      <a:pt x="171" y="346"/>
                      <a:pt x="171" y="351"/>
                    </a:cubicBezTo>
                    <a:cubicBezTo>
                      <a:pt x="171" y="364"/>
                      <a:pt x="156" y="364"/>
                      <a:pt x="156" y="364"/>
                    </a:cubicBezTo>
                    <a:cubicBezTo>
                      <a:pt x="13" y="371"/>
                      <a:pt x="13" y="371"/>
                      <a:pt x="13" y="371"/>
                    </a:cubicBezTo>
                    <a:cubicBezTo>
                      <a:pt x="13" y="371"/>
                      <a:pt x="0" y="371"/>
                      <a:pt x="0" y="359"/>
                    </a:cubicBezTo>
                    <a:cubicBezTo>
                      <a:pt x="0" y="350"/>
                      <a:pt x="6" y="347"/>
                      <a:pt x="6" y="341"/>
                    </a:cubicBezTo>
                    <a:cubicBezTo>
                      <a:pt x="12" y="263"/>
                      <a:pt x="12" y="69"/>
                      <a:pt x="21" y="42"/>
                    </a:cubicBezTo>
                    <a:cubicBezTo>
                      <a:pt x="29" y="16"/>
                      <a:pt x="35" y="16"/>
                      <a:pt x="75" y="16"/>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65">
                <a:extLst>
                  <a:ext uri="{FF2B5EF4-FFF2-40B4-BE49-F238E27FC236}">
                    <a16:creationId xmlns:a16="http://schemas.microsoft.com/office/drawing/2014/main" id="{33C4200E-5BE3-4E87-BBBD-6640B2C86B39}"/>
                  </a:ext>
                </a:extLst>
              </p:cNvPr>
              <p:cNvSpPr>
                <a:spLocks/>
              </p:cNvSpPr>
              <p:nvPr/>
            </p:nvSpPr>
            <p:spPr bwMode="auto">
              <a:xfrm>
                <a:off x="7814" y="1546"/>
                <a:ext cx="50" cy="62"/>
              </a:xfrm>
              <a:custGeom>
                <a:avLst/>
                <a:gdLst>
                  <a:gd name="T0" fmla="*/ 0 w 21"/>
                  <a:gd name="T1" fmla="*/ 0 h 26"/>
                  <a:gd name="T2" fmla="*/ 3 w 21"/>
                  <a:gd name="T3" fmla="*/ 3 h 26"/>
                  <a:gd name="T4" fmla="*/ 11 w 21"/>
                  <a:gd name="T5" fmla="*/ 12 h 26"/>
                  <a:gd name="T6" fmla="*/ 18 w 21"/>
                  <a:gd name="T7" fmla="*/ 21 h 26"/>
                  <a:gd name="T8" fmla="*/ 21 w 21"/>
                  <a:gd name="T9" fmla="*/ 26 h 26"/>
                  <a:gd name="T10" fmla="*/ 18 w 21"/>
                  <a:gd name="T11" fmla="*/ 22 h 26"/>
                  <a:gd name="T12" fmla="*/ 10 w 21"/>
                  <a:gd name="T13" fmla="*/ 13 h 26"/>
                  <a:gd name="T14" fmla="*/ 3 w 21"/>
                  <a:gd name="T15" fmla="*/ 4 h 26"/>
                  <a:gd name="T16" fmla="*/ 0 w 21"/>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6">
                    <a:moveTo>
                      <a:pt x="0" y="0"/>
                    </a:moveTo>
                    <a:cubicBezTo>
                      <a:pt x="0" y="0"/>
                      <a:pt x="1" y="1"/>
                      <a:pt x="3" y="3"/>
                    </a:cubicBezTo>
                    <a:cubicBezTo>
                      <a:pt x="5" y="6"/>
                      <a:pt x="8" y="9"/>
                      <a:pt x="11" y="12"/>
                    </a:cubicBezTo>
                    <a:cubicBezTo>
                      <a:pt x="14" y="16"/>
                      <a:pt x="16" y="19"/>
                      <a:pt x="18" y="21"/>
                    </a:cubicBezTo>
                    <a:cubicBezTo>
                      <a:pt x="20" y="24"/>
                      <a:pt x="21" y="25"/>
                      <a:pt x="21" y="26"/>
                    </a:cubicBezTo>
                    <a:cubicBezTo>
                      <a:pt x="20" y="26"/>
                      <a:pt x="19" y="24"/>
                      <a:pt x="18" y="22"/>
                    </a:cubicBezTo>
                    <a:cubicBezTo>
                      <a:pt x="16" y="19"/>
                      <a:pt x="13" y="16"/>
                      <a:pt x="10" y="13"/>
                    </a:cubicBezTo>
                    <a:cubicBezTo>
                      <a:pt x="7" y="9"/>
                      <a:pt x="4" y="6"/>
                      <a:pt x="3" y="4"/>
                    </a:cubicBezTo>
                    <a:cubicBezTo>
                      <a:pt x="1" y="1"/>
                      <a:pt x="0" y="0"/>
                      <a:pt x="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66">
                <a:extLst>
                  <a:ext uri="{FF2B5EF4-FFF2-40B4-BE49-F238E27FC236}">
                    <a16:creationId xmlns:a16="http://schemas.microsoft.com/office/drawing/2014/main" id="{C043AC77-D0AD-4611-95D3-251802A18388}"/>
                  </a:ext>
                </a:extLst>
              </p:cNvPr>
              <p:cNvSpPr>
                <a:spLocks/>
              </p:cNvSpPr>
              <p:nvPr/>
            </p:nvSpPr>
            <p:spPr bwMode="auto">
              <a:xfrm>
                <a:off x="7686" y="1541"/>
                <a:ext cx="143" cy="50"/>
              </a:xfrm>
              <a:custGeom>
                <a:avLst/>
                <a:gdLst>
                  <a:gd name="T0" fmla="*/ 60 w 60"/>
                  <a:gd name="T1" fmla="*/ 0 h 21"/>
                  <a:gd name="T2" fmla="*/ 58 w 60"/>
                  <a:gd name="T3" fmla="*/ 1 h 21"/>
                  <a:gd name="T4" fmla="*/ 51 w 60"/>
                  <a:gd name="T5" fmla="*/ 4 h 21"/>
                  <a:gd name="T6" fmla="*/ 30 w 60"/>
                  <a:gd name="T7" fmla="*/ 12 h 21"/>
                  <a:gd name="T8" fmla="*/ 9 w 60"/>
                  <a:gd name="T9" fmla="*/ 19 h 21"/>
                  <a:gd name="T10" fmla="*/ 2 w 60"/>
                  <a:gd name="T11" fmla="*/ 21 h 21"/>
                  <a:gd name="T12" fmla="*/ 0 w 60"/>
                  <a:gd name="T13" fmla="*/ 21 h 21"/>
                  <a:gd name="T14" fmla="*/ 2 w 60"/>
                  <a:gd name="T15" fmla="*/ 20 h 21"/>
                  <a:gd name="T16" fmla="*/ 9 w 60"/>
                  <a:gd name="T17" fmla="*/ 18 h 21"/>
                  <a:gd name="T18" fmla="*/ 30 w 60"/>
                  <a:gd name="T19" fmla="*/ 11 h 21"/>
                  <a:gd name="T20" fmla="*/ 51 w 60"/>
                  <a:gd name="T21" fmla="*/ 3 h 21"/>
                  <a:gd name="T22" fmla="*/ 58 w 60"/>
                  <a:gd name="T23" fmla="*/ 1 h 21"/>
                  <a:gd name="T24" fmla="*/ 60 w 60"/>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21">
                    <a:moveTo>
                      <a:pt x="60" y="0"/>
                    </a:moveTo>
                    <a:cubicBezTo>
                      <a:pt x="60" y="0"/>
                      <a:pt x="59" y="1"/>
                      <a:pt x="58" y="1"/>
                    </a:cubicBezTo>
                    <a:cubicBezTo>
                      <a:pt x="56" y="2"/>
                      <a:pt x="54" y="3"/>
                      <a:pt x="51" y="4"/>
                    </a:cubicBezTo>
                    <a:cubicBezTo>
                      <a:pt x="46" y="6"/>
                      <a:pt x="39" y="9"/>
                      <a:pt x="30" y="12"/>
                    </a:cubicBezTo>
                    <a:cubicBezTo>
                      <a:pt x="22" y="15"/>
                      <a:pt x="14" y="17"/>
                      <a:pt x="9" y="19"/>
                    </a:cubicBezTo>
                    <a:cubicBezTo>
                      <a:pt x="6" y="19"/>
                      <a:pt x="4" y="20"/>
                      <a:pt x="2" y="21"/>
                    </a:cubicBezTo>
                    <a:cubicBezTo>
                      <a:pt x="1" y="21"/>
                      <a:pt x="0" y="21"/>
                      <a:pt x="0" y="21"/>
                    </a:cubicBezTo>
                    <a:cubicBezTo>
                      <a:pt x="0" y="21"/>
                      <a:pt x="1" y="21"/>
                      <a:pt x="2" y="20"/>
                    </a:cubicBezTo>
                    <a:cubicBezTo>
                      <a:pt x="4" y="20"/>
                      <a:pt x="6" y="19"/>
                      <a:pt x="9" y="18"/>
                    </a:cubicBezTo>
                    <a:cubicBezTo>
                      <a:pt x="14" y="16"/>
                      <a:pt x="22" y="14"/>
                      <a:pt x="30" y="11"/>
                    </a:cubicBezTo>
                    <a:cubicBezTo>
                      <a:pt x="38" y="8"/>
                      <a:pt x="46" y="5"/>
                      <a:pt x="51" y="3"/>
                    </a:cubicBezTo>
                    <a:cubicBezTo>
                      <a:pt x="53" y="3"/>
                      <a:pt x="56" y="2"/>
                      <a:pt x="58" y="1"/>
                    </a:cubicBezTo>
                    <a:cubicBezTo>
                      <a:pt x="59" y="1"/>
                      <a:pt x="60" y="0"/>
                      <a:pt x="6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Oval 167">
                <a:extLst>
                  <a:ext uri="{FF2B5EF4-FFF2-40B4-BE49-F238E27FC236}">
                    <a16:creationId xmlns:a16="http://schemas.microsoft.com/office/drawing/2014/main" id="{731A2A1E-3763-40E5-9ADE-A0D2E285A1CC}"/>
                  </a:ext>
                </a:extLst>
              </p:cNvPr>
              <p:cNvSpPr>
                <a:spLocks noChangeArrowheads="1"/>
              </p:cNvSpPr>
              <p:nvPr/>
            </p:nvSpPr>
            <p:spPr bwMode="auto">
              <a:xfrm>
                <a:off x="7686" y="1556"/>
                <a:ext cx="3" cy="3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Oval 168">
                <a:extLst>
                  <a:ext uri="{FF2B5EF4-FFF2-40B4-BE49-F238E27FC236}">
                    <a16:creationId xmlns:a16="http://schemas.microsoft.com/office/drawing/2014/main" id="{35C0EC18-1D69-48D0-ACBC-0656EC6A4565}"/>
                  </a:ext>
                </a:extLst>
              </p:cNvPr>
              <p:cNvSpPr>
                <a:spLocks noChangeArrowheads="1"/>
              </p:cNvSpPr>
              <p:nvPr/>
            </p:nvSpPr>
            <p:spPr bwMode="auto">
              <a:xfrm>
                <a:off x="7663" y="1605"/>
                <a:ext cx="256" cy="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169">
                <a:extLst>
                  <a:ext uri="{FF2B5EF4-FFF2-40B4-BE49-F238E27FC236}">
                    <a16:creationId xmlns:a16="http://schemas.microsoft.com/office/drawing/2014/main" id="{1BB25957-4536-49CE-8F09-901FBD9C3B53}"/>
                  </a:ext>
                </a:extLst>
              </p:cNvPr>
              <p:cNvSpPr>
                <a:spLocks/>
              </p:cNvSpPr>
              <p:nvPr/>
            </p:nvSpPr>
            <p:spPr bwMode="auto">
              <a:xfrm>
                <a:off x="7651" y="1641"/>
                <a:ext cx="284" cy="7"/>
              </a:xfrm>
              <a:custGeom>
                <a:avLst/>
                <a:gdLst>
                  <a:gd name="T0" fmla="*/ 120 w 120"/>
                  <a:gd name="T1" fmla="*/ 3 h 3"/>
                  <a:gd name="T2" fmla="*/ 119 w 120"/>
                  <a:gd name="T3" fmla="*/ 3 h 3"/>
                  <a:gd name="T4" fmla="*/ 115 w 120"/>
                  <a:gd name="T5" fmla="*/ 3 h 3"/>
                  <a:gd name="T6" fmla="*/ 102 w 120"/>
                  <a:gd name="T7" fmla="*/ 3 h 3"/>
                  <a:gd name="T8" fmla="*/ 60 w 120"/>
                  <a:gd name="T9" fmla="*/ 1 h 3"/>
                  <a:gd name="T10" fmla="*/ 18 w 120"/>
                  <a:gd name="T11" fmla="*/ 1 h 3"/>
                  <a:gd name="T12" fmla="*/ 5 w 120"/>
                  <a:gd name="T13" fmla="*/ 1 h 3"/>
                  <a:gd name="T14" fmla="*/ 1 w 120"/>
                  <a:gd name="T15" fmla="*/ 0 h 3"/>
                  <a:gd name="T16" fmla="*/ 0 w 120"/>
                  <a:gd name="T17" fmla="*/ 0 h 3"/>
                  <a:gd name="T18" fmla="*/ 1 w 120"/>
                  <a:gd name="T19" fmla="*/ 0 h 3"/>
                  <a:gd name="T20" fmla="*/ 5 w 120"/>
                  <a:gd name="T21" fmla="*/ 0 h 3"/>
                  <a:gd name="T22" fmla="*/ 18 w 120"/>
                  <a:gd name="T23" fmla="*/ 0 h 3"/>
                  <a:gd name="T24" fmla="*/ 60 w 120"/>
                  <a:gd name="T25" fmla="*/ 1 h 3"/>
                  <a:gd name="T26" fmla="*/ 102 w 120"/>
                  <a:gd name="T27" fmla="*/ 2 h 3"/>
                  <a:gd name="T28" fmla="*/ 115 w 120"/>
                  <a:gd name="T29" fmla="*/ 3 h 3"/>
                  <a:gd name="T30" fmla="*/ 119 w 120"/>
                  <a:gd name="T31" fmla="*/ 3 h 3"/>
                  <a:gd name="T32" fmla="*/ 120 w 120"/>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3">
                    <a:moveTo>
                      <a:pt x="120" y="3"/>
                    </a:moveTo>
                    <a:cubicBezTo>
                      <a:pt x="120" y="3"/>
                      <a:pt x="120" y="3"/>
                      <a:pt x="119" y="3"/>
                    </a:cubicBezTo>
                    <a:cubicBezTo>
                      <a:pt x="118" y="3"/>
                      <a:pt x="117" y="3"/>
                      <a:pt x="115" y="3"/>
                    </a:cubicBezTo>
                    <a:cubicBezTo>
                      <a:pt x="112" y="3"/>
                      <a:pt x="107" y="3"/>
                      <a:pt x="102" y="3"/>
                    </a:cubicBezTo>
                    <a:cubicBezTo>
                      <a:pt x="91" y="2"/>
                      <a:pt x="76" y="2"/>
                      <a:pt x="60" y="1"/>
                    </a:cubicBezTo>
                    <a:cubicBezTo>
                      <a:pt x="44" y="1"/>
                      <a:pt x="29" y="1"/>
                      <a:pt x="18" y="1"/>
                    </a:cubicBezTo>
                    <a:cubicBezTo>
                      <a:pt x="13" y="1"/>
                      <a:pt x="8" y="1"/>
                      <a:pt x="5" y="1"/>
                    </a:cubicBezTo>
                    <a:cubicBezTo>
                      <a:pt x="3" y="1"/>
                      <a:pt x="2" y="0"/>
                      <a:pt x="1" y="0"/>
                    </a:cubicBezTo>
                    <a:cubicBezTo>
                      <a:pt x="0" y="0"/>
                      <a:pt x="0" y="0"/>
                      <a:pt x="0" y="0"/>
                    </a:cubicBezTo>
                    <a:cubicBezTo>
                      <a:pt x="0" y="0"/>
                      <a:pt x="0" y="0"/>
                      <a:pt x="1" y="0"/>
                    </a:cubicBezTo>
                    <a:cubicBezTo>
                      <a:pt x="2" y="0"/>
                      <a:pt x="3" y="0"/>
                      <a:pt x="5" y="0"/>
                    </a:cubicBezTo>
                    <a:cubicBezTo>
                      <a:pt x="8" y="0"/>
                      <a:pt x="13" y="0"/>
                      <a:pt x="18" y="0"/>
                    </a:cubicBezTo>
                    <a:cubicBezTo>
                      <a:pt x="28" y="0"/>
                      <a:pt x="43" y="0"/>
                      <a:pt x="60" y="1"/>
                    </a:cubicBezTo>
                    <a:cubicBezTo>
                      <a:pt x="77" y="1"/>
                      <a:pt x="92" y="2"/>
                      <a:pt x="102" y="2"/>
                    </a:cubicBezTo>
                    <a:cubicBezTo>
                      <a:pt x="108" y="3"/>
                      <a:pt x="112" y="3"/>
                      <a:pt x="115" y="3"/>
                    </a:cubicBezTo>
                    <a:cubicBezTo>
                      <a:pt x="117" y="3"/>
                      <a:pt x="118" y="3"/>
                      <a:pt x="119" y="3"/>
                    </a:cubicBezTo>
                    <a:cubicBezTo>
                      <a:pt x="120" y="3"/>
                      <a:pt x="120" y="3"/>
                      <a:pt x="120" y="3"/>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Oval 170">
                <a:extLst>
                  <a:ext uri="{FF2B5EF4-FFF2-40B4-BE49-F238E27FC236}">
                    <a16:creationId xmlns:a16="http://schemas.microsoft.com/office/drawing/2014/main" id="{B1BC8CBA-769A-4A1E-9AF4-53862E37E97F}"/>
                  </a:ext>
                </a:extLst>
              </p:cNvPr>
              <p:cNvSpPr>
                <a:spLocks noChangeArrowheads="1"/>
              </p:cNvSpPr>
              <p:nvPr/>
            </p:nvSpPr>
            <p:spPr bwMode="auto">
              <a:xfrm>
                <a:off x="7648" y="1686"/>
                <a:ext cx="292" cy="1"/>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Oval 171">
                <a:extLst>
                  <a:ext uri="{FF2B5EF4-FFF2-40B4-BE49-F238E27FC236}">
                    <a16:creationId xmlns:a16="http://schemas.microsoft.com/office/drawing/2014/main" id="{55A261FA-3AC2-4BD8-8071-7872932C799D}"/>
                  </a:ext>
                </a:extLst>
              </p:cNvPr>
              <p:cNvSpPr>
                <a:spLocks noChangeArrowheads="1"/>
              </p:cNvSpPr>
              <p:nvPr/>
            </p:nvSpPr>
            <p:spPr bwMode="auto">
              <a:xfrm>
                <a:off x="7646" y="1727"/>
                <a:ext cx="301"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Oval 172">
                <a:extLst>
                  <a:ext uri="{FF2B5EF4-FFF2-40B4-BE49-F238E27FC236}">
                    <a16:creationId xmlns:a16="http://schemas.microsoft.com/office/drawing/2014/main" id="{E07C70F0-0536-4FD0-87CC-9048AA155387}"/>
                  </a:ext>
                </a:extLst>
              </p:cNvPr>
              <p:cNvSpPr>
                <a:spLocks noChangeArrowheads="1"/>
              </p:cNvSpPr>
              <p:nvPr/>
            </p:nvSpPr>
            <p:spPr bwMode="auto">
              <a:xfrm>
                <a:off x="7646" y="1769"/>
                <a:ext cx="308" cy="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Oval 173">
                <a:extLst>
                  <a:ext uri="{FF2B5EF4-FFF2-40B4-BE49-F238E27FC236}">
                    <a16:creationId xmlns:a16="http://schemas.microsoft.com/office/drawing/2014/main" id="{F66726F8-D226-4A6D-9C6D-28A0F2C971A6}"/>
                  </a:ext>
                </a:extLst>
              </p:cNvPr>
              <p:cNvSpPr>
                <a:spLocks noChangeArrowheads="1"/>
              </p:cNvSpPr>
              <p:nvPr/>
            </p:nvSpPr>
            <p:spPr bwMode="auto">
              <a:xfrm>
                <a:off x="7646" y="1814"/>
                <a:ext cx="311" cy="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Oval 174">
                <a:extLst>
                  <a:ext uri="{FF2B5EF4-FFF2-40B4-BE49-F238E27FC236}">
                    <a16:creationId xmlns:a16="http://schemas.microsoft.com/office/drawing/2014/main" id="{A2406B32-AEB8-47A0-AB83-85E4E8ED10EA}"/>
                  </a:ext>
                </a:extLst>
              </p:cNvPr>
              <p:cNvSpPr>
                <a:spLocks noChangeArrowheads="1"/>
              </p:cNvSpPr>
              <p:nvPr/>
            </p:nvSpPr>
            <p:spPr bwMode="auto">
              <a:xfrm>
                <a:off x="7646" y="1862"/>
                <a:ext cx="318"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Oval 175">
                <a:extLst>
                  <a:ext uri="{FF2B5EF4-FFF2-40B4-BE49-F238E27FC236}">
                    <a16:creationId xmlns:a16="http://schemas.microsoft.com/office/drawing/2014/main" id="{16184DAA-D7AA-4665-B559-3A4DA3030AAA}"/>
                  </a:ext>
                </a:extLst>
              </p:cNvPr>
              <p:cNvSpPr>
                <a:spLocks noChangeArrowheads="1"/>
              </p:cNvSpPr>
              <p:nvPr/>
            </p:nvSpPr>
            <p:spPr bwMode="auto">
              <a:xfrm>
                <a:off x="7646" y="1905"/>
                <a:ext cx="323" cy="1"/>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Oval 176">
                <a:extLst>
                  <a:ext uri="{FF2B5EF4-FFF2-40B4-BE49-F238E27FC236}">
                    <a16:creationId xmlns:a16="http://schemas.microsoft.com/office/drawing/2014/main" id="{77D29ECA-B818-4B3C-80A8-8E08EF4C5AE0}"/>
                  </a:ext>
                </a:extLst>
              </p:cNvPr>
              <p:cNvSpPr>
                <a:spLocks noChangeArrowheads="1"/>
              </p:cNvSpPr>
              <p:nvPr/>
            </p:nvSpPr>
            <p:spPr bwMode="auto">
              <a:xfrm>
                <a:off x="7646" y="1950"/>
                <a:ext cx="330" cy="1"/>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Oval 177">
                <a:extLst>
                  <a:ext uri="{FF2B5EF4-FFF2-40B4-BE49-F238E27FC236}">
                    <a16:creationId xmlns:a16="http://schemas.microsoft.com/office/drawing/2014/main" id="{46C928B0-54F7-4E0F-8EDD-1E9A09975C52}"/>
                  </a:ext>
                </a:extLst>
              </p:cNvPr>
              <p:cNvSpPr>
                <a:spLocks noChangeArrowheads="1"/>
              </p:cNvSpPr>
              <p:nvPr/>
            </p:nvSpPr>
            <p:spPr bwMode="auto">
              <a:xfrm>
                <a:off x="7646" y="1995"/>
                <a:ext cx="332"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Oval 178">
                <a:extLst>
                  <a:ext uri="{FF2B5EF4-FFF2-40B4-BE49-F238E27FC236}">
                    <a16:creationId xmlns:a16="http://schemas.microsoft.com/office/drawing/2014/main" id="{AB8DED7D-3B19-428A-94C3-1E49B84AF5BC}"/>
                  </a:ext>
                </a:extLst>
              </p:cNvPr>
              <p:cNvSpPr>
                <a:spLocks noChangeArrowheads="1"/>
              </p:cNvSpPr>
              <p:nvPr/>
            </p:nvSpPr>
            <p:spPr bwMode="auto">
              <a:xfrm>
                <a:off x="7646" y="2040"/>
                <a:ext cx="339"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Oval 179">
                <a:extLst>
                  <a:ext uri="{FF2B5EF4-FFF2-40B4-BE49-F238E27FC236}">
                    <a16:creationId xmlns:a16="http://schemas.microsoft.com/office/drawing/2014/main" id="{3366740A-0B61-4FC6-8DA3-05099CB83E35}"/>
                  </a:ext>
                </a:extLst>
              </p:cNvPr>
              <p:cNvSpPr>
                <a:spLocks noChangeArrowheads="1"/>
              </p:cNvSpPr>
              <p:nvPr/>
            </p:nvSpPr>
            <p:spPr bwMode="auto">
              <a:xfrm>
                <a:off x="7646" y="2085"/>
                <a:ext cx="344" cy="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Oval 180">
                <a:extLst>
                  <a:ext uri="{FF2B5EF4-FFF2-40B4-BE49-F238E27FC236}">
                    <a16:creationId xmlns:a16="http://schemas.microsoft.com/office/drawing/2014/main" id="{65C3454F-0B22-4065-BA96-369C6E70A71D}"/>
                  </a:ext>
                </a:extLst>
              </p:cNvPr>
              <p:cNvSpPr>
                <a:spLocks noChangeArrowheads="1"/>
              </p:cNvSpPr>
              <p:nvPr/>
            </p:nvSpPr>
            <p:spPr bwMode="auto">
              <a:xfrm>
                <a:off x="7639" y="2130"/>
                <a:ext cx="356" cy="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Oval 181">
                <a:extLst>
                  <a:ext uri="{FF2B5EF4-FFF2-40B4-BE49-F238E27FC236}">
                    <a16:creationId xmlns:a16="http://schemas.microsoft.com/office/drawing/2014/main" id="{CDF20880-C24B-49E4-BAD8-7E1C130A5DD6}"/>
                  </a:ext>
                </a:extLst>
              </p:cNvPr>
              <p:cNvSpPr>
                <a:spLocks noChangeArrowheads="1"/>
              </p:cNvSpPr>
              <p:nvPr/>
            </p:nvSpPr>
            <p:spPr bwMode="auto">
              <a:xfrm>
                <a:off x="7632" y="2175"/>
                <a:ext cx="368" cy="3"/>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Oval 182">
                <a:extLst>
                  <a:ext uri="{FF2B5EF4-FFF2-40B4-BE49-F238E27FC236}">
                    <a16:creationId xmlns:a16="http://schemas.microsoft.com/office/drawing/2014/main" id="{938806F6-9DCE-4231-8341-A4935AB1BED0}"/>
                  </a:ext>
                </a:extLst>
              </p:cNvPr>
              <p:cNvSpPr>
                <a:spLocks noChangeArrowheads="1"/>
              </p:cNvSpPr>
              <p:nvPr/>
            </p:nvSpPr>
            <p:spPr bwMode="auto">
              <a:xfrm>
                <a:off x="7629" y="2221"/>
                <a:ext cx="375"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Oval 183">
                <a:extLst>
                  <a:ext uri="{FF2B5EF4-FFF2-40B4-BE49-F238E27FC236}">
                    <a16:creationId xmlns:a16="http://schemas.microsoft.com/office/drawing/2014/main" id="{1C15D7C2-C0A2-41C8-B9EE-6CC77515DCB1}"/>
                  </a:ext>
                </a:extLst>
              </p:cNvPr>
              <p:cNvSpPr>
                <a:spLocks noChangeArrowheads="1"/>
              </p:cNvSpPr>
              <p:nvPr/>
            </p:nvSpPr>
            <p:spPr bwMode="auto">
              <a:xfrm>
                <a:off x="7629" y="2266"/>
                <a:ext cx="380" cy="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184">
                <a:extLst>
                  <a:ext uri="{FF2B5EF4-FFF2-40B4-BE49-F238E27FC236}">
                    <a16:creationId xmlns:a16="http://schemas.microsoft.com/office/drawing/2014/main" id="{469B7DBB-B6D7-4129-BB87-B4274CFA56F1}"/>
                  </a:ext>
                </a:extLst>
              </p:cNvPr>
              <p:cNvSpPr>
                <a:spLocks/>
              </p:cNvSpPr>
              <p:nvPr/>
            </p:nvSpPr>
            <p:spPr bwMode="auto">
              <a:xfrm>
                <a:off x="7625" y="2308"/>
                <a:ext cx="382" cy="5"/>
              </a:xfrm>
              <a:custGeom>
                <a:avLst/>
                <a:gdLst>
                  <a:gd name="T0" fmla="*/ 161 w 161"/>
                  <a:gd name="T1" fmla="*/ 2 h 2"/>
                  <a:gd name="T2" fmla="*/ 80 w 161"/>
                  <a:gd name="T3" fmla="*/ 1 h 2"/>
                  <a:gd name="T4" fmla="*/ 0 w 161"/>
                  <a:gd name="T5" fmla="*/ 0 h 2"/>
                  <a:gd name="T6" fmla="*/ 80 w 161"/>
                  <a:gd name="T7" fmla="*/ 0 h 2"/>
                  <a:gd name="T8" fmla="*/ 161 w 161"/>
                  <a:gd name="T9" fmla="*/ 2 h 2"/>
                </a:gdLst>
                <a:ahLst/>
                <a:cxnLst>
                  <a:cxn ang="0">
                    <a:pos x="T0" y="T1"/>
                  </a:cxn>
                  <a:cxn ang="0">
                    <a:pos x="T2" y="T3"/>
                  </a:cxn>
                  <a:cxn ang="0">
                    <a:pos x="T4" y="T5"/>
                  </a:cxn>
                  <a:cxn ang="0">
                    <a:pos x="T6" y="T7"/>
                  </a:cxn>
                  <a:cxn ang="0">
                    <a:pos x="T8" y="T9"/>
                  </a:cxn>
                </a:cxnLst>
                <a:rect l="0" t="0" r="r" b="b"/>
                <a:pathLst>
                  <a:path w="161" h="2">
                    <a:moveTo>
                      <a:pt x="161" y="2"/>
                    </a:moveTo>
                    <a:cubicBezTo>
                      <a:pt x="161" y="2"/>
                      <a:pt x="125" y="2"/>
                      <a:pt x="80" y="1"/>
                    </a:cubicBezTo>
                    <a:cubicBezTo>
                      <a:pt x="36" y="1"/>
                      <a:pt x="0" y="0"/>
                      <a:pt x="0" y="0"/>
                    </a:cubicBezTo>
                    <a:cubicBezTo>
                      <a:pt x="0" y="0"/>
                      <a:pt x="36" y="0"/>
                      <a:pt x="80" y="0"/>
                    </a:cubicBezTo>
                    <a:cubicBezTo>
                      <a:pt x="125" y="1"/>
                      <a:pt x="161" y="1"/>
                      <a:pt x="161" y="2"/>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185">
                <a:extLst>
                  <a:ext uri="{FF2B5EF4-FFF2-40B4-BE49-F238E27FC236}">
                    <a16:creationId xmlns:a16="http://schemas.microsoft.com/office/drawing/2014/main" id="{8430B39E-E7D0-48B0-9585-D60BC0E7D9C2}"/>
                  </a:ext>
                </a:extLst>
              </p:cNvPr>
              <p:cNvSpPr>
                <a:spLocks/>
              </p:cNvSpPr>
              <p:nvPr/>
            </p:nvSpPr>
            <p:spPr bwMode="auto">
              <a:xfrm>
                <a:off x="7610" y="2354"/>
                <a:ext cx="397" cy="4"/>
              </a:xfrm>
              <a:custGeom>
                <a:avLst/>
                <a:gdLst>
                  <a:gd name="T0" fmla="*/ 167 w 167"/>
                  <a:gd name="T1" fmla="*/ 0 h 2"/>
                  <a:gd name="T2" fmla="*/ 83 w 167"/>
                  <a:gd name="T3" fmla="*/ 1 h 2"/>
                  <a:gd name="T4" fmla="*/ 0 w 167"/>
                  <a:gd name="T5" fmla="*/ 2 h 2"/>
                  <a:gd name="T6" fmla="*/ 83 w 167"/>
                  <a:gd name="T7" fmla="*/ 1 h 2"/>
                  <a:gd name="T8" fmla="*/ 167 w 167"/>
                  <a:gd name="T9" fmla="*/ 0 h 2"/>
                </a:gdLst>
                <a:ahLst/>
                <a:cxnLst>
                  <a:cxn ang="0">
                    <a:pos x="T0" y="T1"/>
                  </a:cxn>
                  <a:cxn ang="0">
                    <a:pos x="T2" y="T3"/>
                  </a:cxn>
                  <a:cxn ang="0">
                    <a:pos x="T4" y="T5"/>
                  </a:cxn>
                  <a:cxn ang="0">
                    <a:pos x="T6" y="T7"/>
                  </a:cxn>
                  <a:cxn ang="0">
                    <a:pos x="T8" y="T9"/>
                  </a:cxn>
                </a:cxnLst>
                <a:rect l="0" t="0" r="r" b="b"/>
                <a:pathLst>
                  <a:path w="167" h="2">
                    <a:moveTo>
                      <a:pt x="167" y="0"/>
                    </a:moveTo>
                    <a:cubicBezTo>
                      <a:pt x="167" y="0"/>
                      <a:pt x="129" y="1"/>
                      <a:pt x="83" y="1"/>
                    </a:cubicBezTo>
                    <a:cubicBezTo>
                      <a:pt x="37" y="2"/>
                      <a:pt x="0" y="2"/>
                      <a:pt x="0" y="2"/>
                    </a:cubicBezTo>
                    <a:cubicBezTo>
                      <a:pt x="0" y="2"/>
                      <a:pt x="37" y="1"/>
                      <a:pt x="83" y="1"/>
                    </a:cubicBezTo>
                    <a:cubicBezTo>
                      <a:pt x="129" y="0"/>
                      <a:pt x="167" y="0"/>
                      <a:pt x="167"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186">
                <a:extLst>
                  <a:ext uri="{FF2B5EF4-FFF2-40B4-BE49-F238E27FC236}">
                    <a16:creationId xmlns:a16="http://schemas.microsoft.com/office/drawing/2014/main" id="{7827B56D-4EBA-4D07-81FF-D9426F652DF7}"/>
                  </a:ext>
                </a:extLst>
              </p:cNvPr>
              <p:cNvSpPr>
                <a:spLocks/>
              </p:cNvSpPr>
              <p:nvPr/>
            </p:nvSpPr>
            <p:spPr bwMode="auto">
              <a:xfrm>
                <a:off x="7750" y="1729"/>
                <a:ext cx="188" cy="416"/>
              </a:xfrm>
              <a:custGeom>
                <a:avLst/>
                <a:gdLst>
                  <a:gd name="T0" fmla="*/ 0 w 79"/>
                  <a:gd name="T1" fmla="*/ 174 h 175"/>
                  <a:gd name="T2" fmla="*/ 26 w 79"/>
                  <a:gd name="T3" fmla="*/ 167 h 175"/>
                  <a:gd name="T4" fmla="*/ 45 w 79"/>
                  <a:gd name="T5" fmla="*/ 146 h 175"/>
                  <a:gd name="T6" fmla="*/ 77 w 79"/>
                  <a:gd name="T7" fmla="*/ 52 h 175"/>
                  <a:gd name="T8" fmla="*/ 77 w 79"/>
                  <a:gd name="T9" fmla="*/ 0 h 175"/>
                  <a:gd name="T10" fmla="*/ 52 w 79"/>
                  <a:gd name="T11" fmla="*/ 98 h 175"/>
                  <a:gd name="T12" fmla="*/ 8 w 79"/>
                  <a:gd name="T13" fmla="*/ 170 h 175"/>
                  <a:gd name="T14" fmla="*/ 0 w 79"/>
                  <a:gd name="T15" fmla="*/ 174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175">
                    <a:moveTo>
                      <a:pt x="0" y="174"/>
                    </a:moveTo>
                    <a:cubicBezTo>
                      <a:pt x="9" y="175"/>
                      <a:pt x="19" y="172"/>
                      <a:pt x="26" y="167"/>
                    </a:cubicBezTo>
                    <a:cubicBezTo>
                      <a:pt x="34" y="162"/>
                      <a:pt x="40" y="154"/>
                      <a:pt x="45" y="146"/>
                    </a:cubicBezTo>
                    <a:cubicBezTo>
                      <a:pt x="64" y="119"/>
                      <a:pt x="75" y="86"/>
                      <a:pt x="77" y="52"/>
                    </a:cubicBezTo>
                    <a:cubicBezTo>
                      <a:pt x="78" y="44"/>
                      <a:pt x="79" y="13"/>
                      <a:pt x="77" y="0"/>
                    </a:cubicBezTo>
                    <a:cubicBezTo>
                      <a:pt x="72" y="37"/>
                      <a:pt x="61" y="76"/>
                      <a:pt x="52" y="98"/>
                    </a:cubicBezTo>
                    <a:cubicBezTo>
                      <a:pt x="40" y="126"/>
                      <a:pt x="28" y="147"/>
                      <a:pt x="8" y="170"/>
                    </a:cubicBezTo>
                    <a:cubicBezTo>
                      <a:pt x="0" y="174"/>
                      <a:pt x="0" y="174"/>
                      <a:pt x="0" y="174"/>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187">
                <a:extLst>
                  <a:ext uri="{FF2B5EF4-FFF2-40B4-BE49-F238E27FC236}">
                    <a16:creationId xmlns:a16="http://schemas.microsoft.com/office/drawing/2014/main" id="{C2C15937-A184-45FE-9840-BA2EEB5304CF}"/>
                  </a:ext>
                </a:extLst>
              </p:cNvPr>
              <p:cNvSpPr>
                <a:spLocks/>
              </p:cNvSpPr>
              <p:nvPr/>
            </p:nvSpPr>
            <p:spPr bwMode="auto">
              <a:xfrm>
                <a:off x="7750" y="1729"/>
                <a:ext cx="185" cy="413"/>
              </a:xfrm>
              <a:custGeom>
                <a:avLst/>
                <a:gdLst>
                  <a:gd name="T0" fmla="*/ 77 w 78"/>
                  <a:gd name="T1" fmla="*/ 0 h 174"/>
                  <a:gd name="T2" fmla="*/ 74 w 78"/>
                  <a:gd name="T3" fmla="*/ 18 h 174"/>
                  <a:gd name="T4" fmla="*/ 74 w 78"/>
                  <a:gd name="T5" fmla="*/ 18 h 174"/>
                  <a:gd name="T6" fmla="*/ 70 w 78"/>
                  <a:gd name="T7" fmla="*/ 36 h 174"/>
                  <a:gd name="T8" fmla="*/ 70 w 78"/>
                  <a:gd name="T9" fmla="*/ 37 h 174"/>
                  <a:gd name="T10" fmla="*/ 66 w 78"/>
                  <a:gd name="T11" fmla="*/ 56 h 174"/>
                  <a:gd name="T12" fmla="*/ 65 w 78"/>
                  <a:gd name="T13" fmla="*/ 57 h 174"/>
                  <a:gd name="T14" fmla="*/ 60 w 78"/>
                  <a:gd name="T15" fmla="*/ 74 h 174"/>
                  <a:gd name="T16" fmla="*/ 60 w 78"/>
                  <a:gd name="T17" fmla="*/ 74 h 174"/>
                  <a:gd name="T18" fmla="*/ 54 w 78"/>
                  <a:gd name="T19" fmla="*/ 93 h 174"/>
                  <a:gd name="T20" fmla="*/ 54 w 78"/>
                  <a:gd name="T21" fmla="*/ 93 h 174"/>
                  <a:gd name="T22" fmla="*/ 52 w 78"/>
                  <a:gd name="T23" fmla="*/ 98 h 174"/>
                  <a:gd name="T24" fmla="*/ 46 w 78"/>
                  <a:gd name="T25" fmla="*/ 112 h 174"/>
                  <a:gd name="T26" fmla="*/ 45 w 78"/>
                  <a:gd name="T27" fmla="*/ 112 h 174"/>
                  <a:gd name="T28" fmla="*/ 36 w 78"/>
                  <a:gd name="T29" fmla="*/ 131 h 174"/>
                  <a:gd name="T30" fmla="*/ 36 w 78"/>
                  <a:gd name="T31" fmla="*/ 132 h 174"/>
                  <a:gd name="T32" fmla="*/ 8 w 78"/>
                  <a:gd name="T33" fmla="*/ 170 h 174"/>
                  <a:gd name="T34" fmla="*/ 0 w 78"/>
                  <a:gd name="T35" fmla="*/ 174 h 174"/>
                  <a:gd name="T36" fmla="*/ 5 w 78"/>
                  <a:gd name="T37" fmla="*/ 174 h 174"/>
                  <a:gd name="T38" fmla="*/ 26 w 78"/>
                  <a:gd name="T39" fmla="*/ 167 h 174"/>
                  <a:gd name="T40" fmla="*/ 45 w 78"/>
                  <a:gd name="T41" fmla="*/ 146 h 174"/>
                  <a:gd name="T42" fmla="*/ 77 w 78"/>
                  <a:gd name="T43" fmla="*/ 52 h 174"/>
                  <a:gd name="T44" fmla="*/ 78 w 78"/>
                  <a:gd name="T45" fmla="*/ 25 h 174"/>
                  <a:gd name="T46" fmla="*/ 77 w 78"/>
                  <a:gd name="T4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174">
                    <a:moveTo>
                      <a:pt x="77" y="0"/>
                    </a:moveTo>
                    <a:cubicBezTo>
                      <a:pt x="76" y="6"/>
                      <a:pt x="75" y="12"/>
                      <a:pt x="74" y="18"/>
                    </a:cubicBezTo>
                    <a:cubicBezTo>
                      <a:pt x="74" y="18"/>
                      <a:pt x="74" y="18"/>
                      <a:pt x="74" y="18"/>
                    </a:cubicBezTo>
                    <a:cubicBezTo>
                      <a:pt x="73" y="24"/>
                      <a:pt x="72" y="30"/>
                      <a:pt x="70" y="36"/>
                    </a:cubicBezTo>
                    <a:cubicBezTo>
                      <a:pt x="70" y="36"/>
                      <a:pt x="70" y="37"/>
                      <a:pt x="70" y="37"/>
                    </a:cubicBezTo>
                    <a:cubicBezTo>
                      <a:pt x="69" y="43"/>
                      <a:pt x="67" y="50"/>
                      <a:pt x="66" y="56"/>
                    </a:cubicBezTo>
                    <a:cubicBezTo>
                      <a:pt x="65" y="56"/>
                      <a:pt x="65" y="57"/>
                      <a:pt x="65" y="57"/>
                    </a:cubicBezTo>
                    <a:cubicBezTo>
                      <a:pt x="64" y="63"/>
                      <a:pt x="62" y="68"/>
                      <a:pt x="60" y="74"/>
                    </a:cubicBezTo>
                    <a:cubicBezTo>
                      <a:pt x="60" y="74"/>
                      <a:pt x="60" y="74"/>
                      <a:pt x="60" y="74"/>
                    </a:cubicBezTo>
                    <a:cubicBezTo>
                      <a:pt x="58" y="81"/>
                      <a:pt x="56" y="87"/>
                      <a:pt x="54" y="93"/>
                    </a:cubicBezTo>
                    <a:cubicBezTo>
                      <a:pt x="54" y="93"/>
                      <a:pt x="54" y="93"/>
                      <a:pt x="54" y="93"/>
                    </a:cubicBezTo>
                    <a:cubicBezTo>
                      <a:pt x="53" y="95"/>
                      <a:pt x="52" y="97"/>
                      <a:pt x="52" y="98"/>
                    </a:cubicBezTo>
                    <a:cubicBezTo>
                      <a:pt x="50" y="103"/>
                      <a:pt x="48" y="107"/>
                      <a:pt x="46" y="112"/>
                    </a:cubicBezTo>
                    <a:cubicBezTo>
                      <a:pt x="46" y="112"/>
                      <a:pt x="45" y="112"/>
                      <a:pt x="45" y="112"/>
                    </a:cubicBezTo>
                    <a:cubicBezTo>
                      <a:pt x="42" y="119"/>
                      <a:pt x="39" y="125"/>
                      <a:pt x="36" y="131"/>
                    </a:cubicBezTo>
                    <a:cubicBezTo>
                      <a:pt x="36" y="131"/>
                      <a:pt x="36" y="131"/>
                      <a:pt x="36" y="132"/>
                    </a:cubicBezTo>
                    <a:cubicBezTo>
                      <a:pt x="28" y="145"/>
                      <a:pt x="20" y="157"/>
                      <a:pt x="8" y="170"/>
                    </a:cubicBezTo>
                    <a:cubicBezTo>
                      <a:pt x="0" y="174"/>
                      <a:pt x="0" y="174"/>
                      <a:pt x="0" y="174"/>
                    </a:cubicBezTo>
                    <a:cubicBezTo>
                      <a:pt x="2" y="174"/>
                      <a:pt x="3" y="174"/>
                      <a:pt x="5" y="174"/>
                    </a:cubicBezTo>
                    <a:cubicBezTo>
                      <a:pt x="12" y="174"/>
                      <a:pt x="20" y="172"/>
                      <a:pt x="26" y="167"/>
                    </a:cubicBezTo>
                    <a:cubicBezTo>
                      <a:pt x="34" y="162"/>
                      <a:pt x="40" y="154"/>
                      <a:pt x="45" y="146"/>
                    </a:cubicBezTo>
                    <a:cubicBezTo>
                      <a:pt x="64" y="119"/>
                      <a:pt x="75" y="86"/>
                      <a:pt x="77" y="52"/>
                    </a:cubicBezTo>
                    <a:cubicBezTo>
                      <a:pt x="77" y="48"/>
                      <a:pt x="78" y="36"/>
                      <a:pt x="78" y="25"/>
                    </a:cubicBezTo>
                    <a:cubicBezTo>
                      <a:pt x="78" y="15"/>
                      <a:pt x="78" y="6"/>
                      <a:pt x="77"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188">
                <a:extLst>
                  <a:ext uri="{FF2B5EF4-FFF2-40B4-BE49-F238E27FC236}">
                    <a16:creationId xmlns:a16="http://schemas.microsoft.com/office/drawing/2014/main" id="{AAF1A120-5500-4CA8-BEB6-814B58A288C5}"/>
                  </a:ext>
                </a:extLst>
              </p:cNvPr>
              <p:cNvSpPr>
                <a:spLocks/>
              </p:cNvSpPr>
              <p:nvPr/>
            </p:nvSpPr>
            <p:spPr bwMode="auto">
              <a:xfrm>
                <a:off x="7684" y="2183"/>
                <a:ext cx="280" cy="133"/>
              </a:xfrm>
              <a:custGeom>
                <a:avLst/>
                <a:gdLst>
                  <a:gd name="T0" fmla="*/ 118 w 118"/>
                  <a:gd name="T1" fmla="*/ 0 h 56"/>
                  <a:gd name="T2" fmla="*/ 104 w 118"/>
                  <a:gd name="T3" fmla="*/ 14 h 56"/>
                  <a:gd name="T4" fmla="*/ 87 w 118"/>
                  <a:gd name="T5" fmla="*/ 26 h 56"/>
                  <a:gd name="T6" fmla="*/ 64 w 118"/>
                  <a:gd name="T7" fmla="*/ 39 h 56"/>
                  <a:gd name="T8" fmla="*/ 40 w 118"/>
                  <a:gd name="T9" fmla="*/ 49 h 56"/>
                  <a:gd name="T10" fmla="*/ 19 w 118"/>
                  <a:gd name="T11" fmla="*/ 54 h 56"/>
                  <a:gd name="T12" fmla="*/ 0 w 118"/>
                  <a:gd name="T13" fmla="*/ 56 h 56"/>
                  <a:gd name="T14" fmla="*/ 1 w 118"/>
                  <a:gd name="T15" fmla="*/ 56 h 56"/>
                  <a:gd name="T16" fmla="*/ 5 w 118"/>
                  <a:gd name="T17" fmla="*/ 55 h 56"/>
                  <a:gd name="T18" fmla="*/ 19 w 118"/>
                  <a:gd name="T19" fmla="*/ 53 h 56"/>
                  <a:gd name="T20" fmla="*/ 40 w 118"/>
                  <a:gd name="T21" fmla="*/ 48 h 56"/>
                  <a:gd name="T22" fmla="*/ 64 w 118"/>
                  <a:gd name="T23" fmla="*/ 38 h 56"/>
                  <a:gd name="T24" fmla="*/ 86 w 118"/>
                  <a:gd name="T25" fmla="*/ 26 h 56"/>
                  <a:gd name="T26" fmla="*/ 104 w 118"/>
                  <a:gd name="T27" fmla="*/ 13 h 56"/>
                  <a:gd name="T28" fmla="*/ 114 w 118"/>
                  <a:gd name="T29" fmla="*/ 4 h 56"/>
                  <a:gd name="T30" fmla="*/ 117 w 118"/>
                  <a:gd name="T31" fmla="*/ 1 h 56"/>
                  <a:gd name="T32" fmla="*/ 118 w 118"/>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 h="56">
                    <a:moveTo>
                      <a:pt x="118" y="0"/>
                    </a:moveTo>
                    <a:cubicBezTo>
                      <a:pt x="118" y="0"/>
                      <a:pt x="113" y="6"/>
                      <a:pt x="104" y="14"/>
                    </a:cubicBezTo>
                    <a:cubicBezTo>
                      <a:pt x="99" y="18"/>
                      <a:pt x="94" y="22"/>
                      <a:pt x="87" y="26"/>
                    </a:cubicBezTo>
                    <a:cubicBezTo>
                      <a:pt x="80" y="31"/>
                      <a:pt x="72" y="35"/>
                      <a:pt x="64" y="39"/>
                    </a:cubicBezTo>
                    <a:cubicBezTo>
                      <a:pt x="56" y="43"/>
                      <a:pt x="48" y="46"/>
                      <a:pt x="40" y="49"/>
                    </a:cubicBezTo>
                    <a:cubicBezTo>
                      <a:pt x="32" y="51"/>
                      <a:pt x="25" y="53"/>
                      <a:pt x="19" y="54"/>
                    </a:cubicBezTo>
                    <a:cubicBezTo>
                      <a:pt x="7" y="56"/>
                      <a:pt x="0" y="56"/>
                      <a:pt x="0" y="56"/>
                    </a:cubicBezTo>
                    <a:cubicBezTo>
                      <a:pt x="0" y="56"/>
                      <a:pt x="0" y="56"/>
                      <a:pt x="1" y="56"/>
                    </a:cubicBezTo>
                    <a:cubicBezTo>
                      <a:pt x="2" y="56"/>
                      <a:pt x="4" y="56"/>
                      <a:pt x="5" y="55"/>
                    </a:cubicBezTo>
                    <a:cubicBezTo>
                      <a:pt x="8" y="55"/>
                      <a:pt x="13" y="54"/>
                      <a:pt x="19" y="53"/>
                    </a:cubicBezTo>
                    <a:cubicBezTo>
                      <a:pt x="25" y="52"/>
                      <a:pt x="32" y="50"/>
                      <a:pt x="40" y="48"/>
                    </a:cubicBezTo>
                    <a:cubicBezTo>
                      <a:pt x="47" y="45"/>
                      <a:pt x="55" y="42"/>
                      <a:pt x="64" y="38"/>
                    </a:cubicBezTo>
                    <a:cubicBezTo>
                      <a:pt x="72" y="34"/>
                      <a:pt x="80" y="30"/>
                      <a:pt x="86" y="26"/>
                    </a:cubicBezTo>
                    <a:cubicBezTo>
                      <a:pt x="93" y="21"/>
                      <a:pt x="99" y="17"/>
                      <a:pt x="104" y="13"/>
                    </a:cubicBezTo>
                    <a:cubicBezTo>
                      <a:pt x="108" y="9"/>
                      <a:pt x="112" y="6"/>
                      <a:pt x="114" y="4"/>
                    </a:cubicBezTo>
                    <a:cubicBezTo>
                      <a:pt x="115" y="3"/>
                      <a:pt x="116" y="2"/>
                      <a:pt x="117" y="1"/>
                    </a:cubicBezTo>
                    <a:cubicBezTo>
                      <a:pt x="118" y="0"/>
                      <a:pt x="118" y="0"/>
                      <a:pt x="118"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189">
                <a:extLst>
                  <a:ext uri="{FF2B5EF4-FFF2-40B4-BE49-F238E27FC236}">
                    <a16:creationId xmlns:a16="http://schemas.microsoft.com/office/drawing/2014/main" id="{FCA8555A-382A-498F-AD20-06DA0D1AC3E9}"/>
                  </a:ext>
                </a:extLst>
              </p:cNvPr>
              <p:cNvSpPr>
                <a:spLocks/>
              </p:cNvSpPr>
              <p:nvPr/>
            </p:nvSpPr>
            <p:spPr bwMode="auto">
              <a:xfrm>
                <a:off x="7689" y="1907"/>
                <a:ext cx="182" cy="62"/>
              </a:xfrm>
              <a:custGeom>
                <a:avLst/>
                <a:gdLst>
                  <a:gd name="T0" fmla="*/ 77 w 77"/>
                  <a:gd name="T1" fmla="*/ 26 h 26"/>
                  <a:gd name="T2" fmla="*/ 76 w 77"/>
                  <a:gd name="T3" fmla="*/ 26 h 26"/>
                  <a:gd name="T4" fmla="*/ 74 w 77"/>
                  <a:gd name="T5" fmla="*/ 25 h 26"/>
                  <a:gd name="T6" fmla="*/ 66 w 77"/>
                  <a:gd name="T7" fmla="*/ 22 h 26"/>
                  <a:gd name="T8" fmla="*/ 39 w 77"/>
                  <a:gd name="T9" fmla="*/ 12 h 26"/>
                  <a:gd name="T10" fmla="*/ 12 w 77"/>
                  <a:gd name="T11" fmla="*/ 3 h 26"/>
                  <a:gd name="T12" fmla="*/ 3 w 77"/>
                  <a:gd name="T13" fmla="*/ 1 h 26"/>
                  <a:gd name="T14" fmla="*/ 1 w 77"/>
                  <a:gd name="T15" fmla="*/ 0 h 26"/>
                  <a:gd name="T16" fmla="*/ 0 w 77"/>
                  <a:gd name="T17" fmla="*/ 0 h 26"/>
                  <a:gd name="T18" fmla="*/ 1 w 77"/>
                  <a:gd name="T19" fmla="*/ 0 h 26"/>
                  <a:gd name="T20" fmla="*/ 3 w 77"/>
                  <a:gd name="T21" fmla="*/ 0 h 26"/>
                  <a:gd name="T22" fmla="*/ 12 w 77"/>
                  <a:gd name="T23" fmla="*/ 3 h 26"/>
                  <a:gd name="T24" fmla="*/ 39 w 77"/>
                  <a:gd name="T25" fmla="*/ 11 h 26"/>
                  <a:gd name="T26" fmla="*/ 66 w 77"/>
                  <a:gd name="T27" fmla="*/ 22 h 26"/>
                  <a:gd name="T28" fmla="*/ 74 w 77"/>
                  <a:gd name="T29" fmla="*/ 25 h 26"/>
                  <a:gd name="T30" fmla="*/ 76 w 77"/>
                  <a:gd name="T31" fmla="*/ 26 h 26"/>
                  <a:gd name="T32" fmla="*/ 77 w 77"/>
                  <a:gd name="T3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26">
                    <a:moveTo>
                      <a:pt x="77" y="26"/>
                    </a:moveTo>
                    <a:cubicBezTo>
                      <a:pt x="77" y="26"/>
                      <a:pt x="77" y="26"/>
                      <a:pt x="76" y="26"/>
                    </a:cubicBezTo>
                    <a:cubicBezTo>
                      <a:pt x="75" y="25"/>
                      <a:pt x="75" y="25"/>
                      <a:pt x="74" y="25"/>
                    </a:cubicBezTo>
                    <a:cubicBezTo>
                      <a:pt x="72" y="24"/>
                      <a:pt x="69" y="23"/>
                      <a:pt x="66" y="22"/>
                    </a:cubicBezTo>
                    <a:cubicBezTo>
                      <a:pt x="58" y="19"/>
                      <a:pt x="49" y="16"/>
                      <a:pt x="39" y="12"/>
                    </a:cubicBezTo>
                    <a:cubicBezTo>
                      <a:pt x="28" y="8"/>
                      <a:pt x="19" y="5"/>
                      <a:pt x="12" y="3"/>
                    </a:cubicBezTo>
                    <a:cubicBezTo>
                      <a:pt x="9" y="2"/>
                      <a:pt x="6" y="1"/>
                      <a:pt x="3" y="1"/>
                    </a:cubicBezTo>
                    <a:cubicBezTo>
                      <a:pt x="3" y="1"/>
                      <a:pt x="2" y="0"/>
                      <a:pt x="1" y="0"/>
                    </a:cubicBezTo>
                    <a:cubicBezTo>
                      <a:pt x="1" y="0"/>
                      <a:pt x="0" y="0"/>
                      <a:pt x="0" y="0"/>
                    </a:cubicBezTo>
                    <a:cubicBezTo>
                      <a:pt x="0" y="0"/>
                      <a:pt x="1" y="0"/>
                      <a:pt x="1" y="0"/>
                    </a:cubicBezTo>
                    <a:cubicBezTo>
                      <a:pt x="2" y="0"/>
                      <a:pt x="3" y="0"/>
                      <a:pt x="3" y="0"/>
                    </a:cubicBezTo>
                    <a:cubicBezTo>
                      <a:pt x="5" y="1"/>
                      <a:pt x="8" y="2"/>
                      <a:pt x="12" y="3"/>
                    </a:cubicBezTo>
                    <a:cubicBezTo>
                      <a:pt x="19" y="4"/>
                      <a:pt x="29" y="7"/>
                      <a:pt x="39" y="11"/>
                    </a:cubicBezTo>
                    <a:cubicBezTo>
                      <a:pt x="50" y="15"/>
                      <a:pt x="59" y="19"/>
                      <a:pt x="66" y="22"/>
                    </a:cubicBezTo>
                    <a:cubicBezTo>
                      <a:pt x="69" y="23"/>
                      <a:pt x="72" y="24"/>
                      <a:pt x="74" y="25"/>
                    </a:cubicBezTo>
                    <a:cubicBezTo>
                      <a:pt x="75" y="25"/>
                      <a:pt x="76" y="25"/>
                      <a:pt x="76" y="26"/>
                    </a:cubicBezTo>
                    <a:cubicBezTo>
                      <a:pt x="77" y="26"/>
                      <a:pt x="77" y="26"/>
                      <a:pt x="77" y="2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190">
                <a:extLst>
                  <a:ext uri="{FF2B5EF4-FFF2-40B4-BE49-F238E27FC236}">
                    <a16:creationId xmlns:a16="http://schemas.microsoft.com/office/drawing/2014/main" id="{8F7B5AFE-7EF1-4226-AE14-9F393C054AE9}"/>
                  </a:ext>
                </a:extLst>
              </p:cNvPr>
              <p:cNvSpPr>
                <a:spLocks/>
              </p:cNvSpPr>
              <p:nvPr/>
            </p:nvSpPr>
            <p:spPr bwMode="auto">
              <a:xfrm>
                <a:off x="7691" y="1605"/>
                <a:ext cx="244" cy="364"/>
              </a:xfrm>
              <a:custGeom>
                <a:avLst/>
                <a:gdLst>
                  <a:gd name="T0" fmla="*/ 76 w 103"/>
                  <a:gd name="T1" fmla="*/ 153 h 153"/>
                  <a:gd name="T2" fmla="*/ 77 w 103"/>
                  <a:gd name="T3" fmla="*/ 150 h 153"/>
                  <a:gd name="T4" fmla="*/ 80 w 103"/>
                  <a:gd name="T5" fmla="*/ 141 h 153"/>
                  <a:gd name="T6" fmla="*/ 91 w 103"/>
                  <a:gd name="T7" fmla="*/ 108 h 153"/>
                  <a:gd name="T8" fmla="*/ 100 w 103"/>
                  <a:gd name="T9" fmla="*/ 57 h 153"/>
                  <a:gd name="T10" fmla="*/ 99 w 103"/>
                  <a:gd name="T11" fmla="*/ 27 h 153"/>
                  <a:gd name="T12" fmla="*/ 91 w 103"/>
                  <a:gd name="T13" fmla="*/ 13 h 153"/>
                  <a:gd name="T14" fmla="*/ 85 w 103"/>
                  <a:gd name="T15" fmla="*/ 8 h 153"/>
                  <a:gd name="T16" fmla="*/ 78 w 103"/>
                  <a:gd name="T17" fmla="*/ 3 h 153"/>
                  <a:gd name="T18" fmla="*/ 62 w 103"/>
                  <a:gd name="T19" fmla="*/ 1 h 153"/>
                  <a:gd name="T20" fmla="*/ 48 w 103"/>
                  <a:gd name="T21" fmla="*/ 7 h 153"/>
                  <a:gd name="T22" fmla="*/ 31 w 103"/>
                  <a:gd name="T23" fmla="*/ 32 h 153"/>
                  <a:gd name="T24" fmla="*/ 15 w 103"/>
                  <a:gd name="T25" fmla="*/ 81 h 153"/>
                  <a:gd name="T26" fmla="*/ 4 w 103"/>
                  <a:gd name="T27" fmla="*/ 114 h 153"/>
                  <a:gd name="T28" fmla="*/ 1 w 103"/>
                  <a:gd name="T29" fmla="*/ 123 h 153"/>
                  <a:gd name="T30" fmla="*/ 0 w 103"/>
                  <a:gd name="T31" fmla="*/ 126 h 153"/>
                  <a:gd name="T32" fmla="*/ 1 w 103"/>
                  <a:gd name="T33" fmla="*/ 123 h 153"/>
                  <a:gd name="T34" fmla="*/ 4 w 103"/>
                  <a:gd name="T35" fmla="*/ 114 h 153"/>
                  <a:gd name="T36" fmla="*/ 15 w 103"/>
                  <a:gd name="T37" fmla="*/ 81 h 153"/>
                  <a:gd name="T38" fmla="*/ 31 w 103"/>
                  <a:gd name="T39" fmla="*/ 32 h 153"/>
                  <a:gd name="T40" fmla="*/ 37 w 103"/>
                  <a:gd name="T41" fmla="*/ 18 h 153"/>
                  <a:gd name="T42" fmla="*/ 47 w 103"/>
                  <a:gd name="T43" fmla="*/ 7 h 153"/>
                  <a:gd name="T44" fmla="*/ 62 w 103"/>
                  <a:gd name="T45" fmla="*/ 1 h 153"/>
                  <a:gd name="T46" fmla="*/ 79 w 103"/>
                  <a:gd name="T47" fmla="*/ 2 h 153"/>
                  <a:gd name="T48" fmla="*/ 86 w 103"/>
                  <a:gd name="T49" fmla="*/ 7 h 153"/>
                  <a:gd name="T50" fmla="*/ 92 w 103"/>
                  <a:gd name="T51" fmla="*/ 13 h 153"/>
                  <a:gd name="T52" fmla="*/ 100 w 103"/>
                  <a:gd name="T53" fmla="*/ 27 h 153"/>
                  <a:gd name="T54" fmla="*/ 101 w 103"/>
                  <a:gd name="T55" fmla="*/ 57 h 153"/>
                  <a:gd name="T56" fmla="*/ 91 w 103"/>
                  <a:gd name="T57" fmla="*/ 108 h 153"/>
                  <a:gd name="T58" fmla="*/ 81 w 103"/>
                  <a:gd name="T59" fmla="*/ 141 h 153"/>
                  <a:gd name="T60" fmla="*/ 76 w 103"/>
                  <a:gd name="T6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53">
                    <a:moveTo>
                      <a:pt x="76" y="153"/>
                    </a:moveTo>
                    <a:cubicBezTo>
                      <a:pt x="76" y="153"/>
                      <a:pt x="76" y="152"/>
                      <a:pt x="77" y="150"/>
                    </a:cubicBezTo>
                    <a:cubicBezTo>
                      <a:pt x="78" y="148"/>
                      <a:pt x="79" y="145"/>
                      <a:pt x="80" y="141"/>
                    </a:cubicBezTo>
                    <a:cubicBezTo>
                      <a:pt x="83" y="133"/>
                      <a:pt x="87" y="122"/>
                      <a:pt x="91" y="108"/>
                    </a:cubicBezTo>
                    <a:cubicBezTo>
                      <a:pt x="95" y="94"/>
                      <a:pt x="97" y="76"/>
                      <a:pt x="100" y="57"/>
                    </a:cubicBezTo>
                    <a:cubicBezTo>
                      <a:pt x="102" y="48"/>
                      <a:pt x="102" y="37"/>
                      <a:pt x="99" y="27"/>
                    </a:cubicBezTo>
                    <a:cubicBezTo>
                      <a:pt x="97" y="22"/>
                      <a:pt x="95" y="18"/>
                      <a:pt x="91" y="13"/>
                    </a:cubicBezTo>
                    <a:cubicBezTo>
                      <a:pt x="89" y="11"/>
                      <a:pt x="87" y="10"/>
                      <a:pt x="85" y="8"/>
                    </a:cubicBezTo>
                    <a:cubicBezTo>
                      <a:pt x="83" y="6"/>
                      <a:pt x="81" y="4"/>
                      <a:pt x="78" y="3"/>
                    </a:cubicBezTo>
                    <a:cubicBezTo>
                      <a:pt x="73" y="1"/>
                      <a:pt x="68" y="1"/>
                      <a:pt x="62" y="1"/>
                    </a:cubicBezTo>
                    <a:cubicBezTo>
                      <a:pt x="57" y="2"/>
                      <a:pt x="52" y="5"/>
                      <a:pt x="48" y="7"/>
                    </a:cubicBezTo>
                    <a:cubicBezTo>
                      <a:pt x="39" y="13"/>
                      <a:pt x="35" y="23"/>
                      <a:pt x="31" y="32"/>
                    </a:cubicBezTo>
                    <a:cubicBezTo>
                      <a:pt x="25" y="51"/>
                      <a:pt x="20" y="67"/>
                      <a:pt x="15" y="81"/>
                    </a:cubicBezTo>
                    <a:cubicBezTo>
                      <a:pt x="10" y="95"/>
                      <a:pt x="7" y="106"/>
                      <a:pt x="4" y="114"/>
                    </a:cubicBezTo>
                    <a:cubicBezTo>
                      <a:pt x="3" y="118"/>
                      <a:pt x="2" y="121"/>
                      <a:pt x="1" y="123"/>
                    </a:cubicBezTo>
                    <a:cubicBezTo>
                      <a:pt x="0" y="125"/>
                      <a:pt x="0" y="126"/>
                      <a:pt x="0" y="126"/>
                    </a:cubicBezTo>
                    <a:cubicBezTo>
                      <a:pt x="0" y="126"/>
                      <a:pt x="0" y="125"/>
                      <a:pt x="1" y="123"/>
                    </a:cubicBezTo>
                    <a:cubicBezTo>
                      <a:pt x="2" y="121"/>
                      <a:pt x="3" y="118"/>
                      <a:pt x="4" y="114"/>
                    </a:cubicBezTo>
                    <a:cubicBezTo>
                      <a:pt x="6" y="106"/>
                      <a:pt x="10" y="95"/>
                      <a:pt x="15" y="81"/>
                    </a:cubicBezTo>
                    <a:cubicBezTo>
                      <a:pt x="19" y="67"/>
                      <a:pt x="25" y="50"/>
                      <a:pt x="31" y="32"/>
                    </a:cubicBezTo>
                    <a:cubicBezTo>
                      <a:pt x="32" y="27"/>
                      <a:pt x="34" y="23"/>
                      <a:pt x="37" y="18"/>
                    </a:cubicBezTo>
                    <a:cubicBezTo>
                      <a:pt x="39" y="14"/>
                      <a:pt x="43" y="10"/>
                      <a:pt x="47" y="7"/>
                    </a:cubicBezTo>
                    <a:cubicBezTo>
                      <a:pt x="52" y="4"/>
                      <a:pt x="57" y="2"/>
                      <a:pt x="62" y="1"/>
                    </a:cubicBezTo>
                    <a:cubicBezTo>
                      <a:pt x="68" y="0"/>
                      <a:pt x="73" y="0"/>
                      <a:pt x="79" y="2"/>
                    </a:cubicBezTo>
                    <a:cubicBezTo>
                      <a:pt x="81" y="3"/>
                      <a:pt x="84" y="5"/>
                      <a:pt x="86" y="7"/>
                    </a:cubicBezTo>
                    <a:cubicBezTo>
                      <a:pt x="88" y="9"/>
                      <a:pt x="90" y="11"/>
                      <a:pt x="92" y="13"/>
                    </a:cubicBezTo>
                    <a:cubicBezTo>
                      <a:pt x="95" y="17"/>
                      <a:pt x="98" y="22"/>
                      <a:pt x="100" y="27"/>
                    </a:cubicBezTo>
                    <a:cubicBezTo>
                      <a:pt x="103" y="37"/>
                      <a:pt x="102" y="48"/>
                      <a:pt x="101" y="57"/>
                    </a:cubicBezTo>
                    <a:cubicBezTo>
                      <a:pt x="98" y="76"/>
                      <a:pt x="95" y="94"/>
                      <a:pt x="91" y="108"/>
                    </a:cubicBezTo>
                    <a:cubicBezTo>
                      <a:pt x="88" y="122"/>
                      <a:pt x="83" y="133"/>
                      <a:pt x="81" y="141"/>
                    </a:cubicBezTo>
                    <a:cubicBezTo>
                      <a:pt x="78" y="149"/>
                      <a:pt x="76" y="153"/>
                      <a:pt x="76" y="15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91">
                <a:extLst>
                  <a:ext uri="{FF2B5EF4-FFF2-40B4-BE49-F238E27FC236}">
                    <a16:creationId xmlns:a16="http://schemas.microsoft.com/office/drawing/2014/main" id="{A96BEEE9-9A72-4D24-B19F-5E633468EED7}"/>
                  </a:ext>
                </a:extLst>
              </p:cNvPr>
              <p:cNvSpPr>
                <a:spLocks/>
              </p:cNvSpPr>
              <p:nvPr/>
            </p:nvSpPr>
            <p:spPr bwMode="auto">
              <a:xfrm>
                <a:off x="7791" y="2513"/>
                <a:ext cx="441" cy="1218"/>
              </a:xfrm>
              <a:custGeom>
                <a:avLst/>
                <a:gdLst>
                  <a:gd name="T0" fmla="*/ 68 w 186"/>
                  <a:gd name="T1" fmla="*/ 0 h 513"/>
                  <a:gd name="T2" fmla="*/ 71 w 186"/>
                  <a:gd name="T3" fmla="*/ 232 h 513"/>
                  <a:gd name="T4" fmla="*/ 76 w 186"/>
                  <a:gd name="T5" fmla="*/ 280 h 513"/>
                  <a:gd name="T6" fmla="*/ 100 w 186"/>
                  <a:gd name="T7" fmla="*/ 347 h 513"/>
                  <a:gd name="T8" fmla="*/ 186 w 186"/>
                  <a:gd name="T9" fmla="*/ 448 h 513"/>
                  <a:gd name="T10" fmla="*/ 130 w 186"/>
                  <a:gd name="T11" fmla="*/ 513 h 513"/>
                  <a:gd name="T12" fmla="*/ 3 w 186"/>
                  <a:gd name="T13" fmla="*/ 332 h 513"/>
                  <a:gd name="T14" fmla="*/ 3 w 186"/>
                  <a:gd name="T15" fmla="*/ 22 h 513"/>
                  <a:gd name="T16" fmla="*/ 68 w 186"/>
                  <a:gd name="T17"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513">
                    <a:moveTo>
                      <a:pt x="68" y="0"/>
                    </a:moveTo>
                    <a:cubicBezTo>
                      <a:pt x="71" y="232"/>
                      <a:pt x="71" y="232"/>
                      <a:pt x="71" y="232"/>
                    </a:cubicBezTo>
                    <a:cubicBezTo>
                      <a:pt x="71" y="248"/>
                      <a:pt x="73" y="264"/>
                      <a:pt x="76" y="280"/>
                    </a:cubicBezTo>
                    <a:cubicBezTo>
                      <a:pt x="80" y="302"/>
                      <a:pt x="88" y="330"/>
                      <a:pt x="100" y="347"/>
                    </a:cubicBezTo>
                    <a:cubicBezTo>
                      <a:pt x="119" y="373"/>
                      <a:pt x="186" y="448"/>
                      <a:pt x="186" y="448"/>
                    </a:cubicBezTo>
                    <a:cubicBezTo>
                      <a:pt x="130" y="513"/>
                      <a:pt x="130" y="513"/>
                      <a:pt x="130" y="513"/>
                    </a:cubicBezTo>
                    <a:cubicBezTo>
                      <a:pt x="130" y="513"/>
                      <a:pt x="11" y="419"/>
                      <a:pt x="3" y="332"/>
                    </a:cubicBezTo>
                    <a:cubicBezTo>
                      <a:pt x="0" y="287"/>
                      <a:pt x="3" y="22"/>
                      <a:pt x="3" y="22"/>
                    </a:cubicBezTo>
                    <a:lnTo>
                      <a:pt x="68" y="0"/>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192">
                <a:extLst>
                  <a:ext uri="{FF2B5EF4-FFF2-40B4-BE49-F238E27FC236}">
                    <a16:creationId xmlns:a16="http://schemas.microsoft.com/office/drawing/2014/main" id="{8E4E21C9-423C-466C-B2B4-4C333E25B56F}"/>
                  </a:ext>
                </a:extLst>
              </p:cNvPr>
              <p:cNvSpPr>
                <a:spLocks/>
              </p:cNvSpPr>
              <p:nvPr/>
            </p:nvSpPr>
            <p:spPr bwMode="auto">
              <a:xfrm>
                <a:off x="7639" y="2363"/>
                <a:ext cx="349" cy="1444"/>
              </a:xfrm>
              <a:custGeom>
                <a:avLst/>
                <a:gdLst>
                  <a:gd name="T0" fmla="*/ 1 w 147"/>
                  <a:gd name="T1" fmla="*/ 7 h 608"/>
                  <a:gd name="T2" fmla="*/ 0 w 147"/>
                  <a:gd name="T3" fmla="*/ 608 h 608"/>
                  <a:gd name="T4" fmla="*/ 92 w 147"/>
                  <a:gd name="T5" fmla="*/ 608 h 608"/>
                  <a:gd name="T6" fmla="*/ 109 w 147"/>
                  <a:gd name="T7" fmla="*/ 85 h 608"/>
                  <a:gd name="T8" fmla="*/ 140 w 147"/>
                  <a:gd name="T9" fmla="*/ 44 h 608"/>
                  <a:gd name="T10" fmla="*/ 144 w 147"/>
                  <a:gd name="T11" fmla="*/ 0 h 608"/>
                  <a:gd name="T12" fmla="*/ 1 w 147"/>
                  <a:gd name="T13" fmla="*/ 7 h 608"/>
                </a:gdLst>
                <a:ahLst/>
                <a:cxnLst>
                  <a:cxn ang="0">
                    <a:pos x="T0" y="T1"/>
                  </a:cxn>
                  <a:cxn ang="0">
                    <a:pos x="T2" y="T3"/>
                  </a:cxn>
                  <a:cxn ang="0">
                    <a:pos x="T4" y="T5"/>
                  </a:cxn>
                  <a:cxn ang="0">
                    <a:pos x="T6" y="T7"/>
                  </a:cxn>
                  <a:cxn ang="0">
                    <a:pos x="T8" y="T9"/>
                  </a:cxn>
                  <a:cxn ang="0">
                    <a:pos x="T10" y="T11"/>
                  </a:cxn>
                  <a:cxn ang="0">
                    <a:pos x="T12" y="T13"/>
                  </a:cxn>
                </a:cxnLst>
                <a:rect l="0" t="0" r="r" b="b"/>
                <a:pathLst>
                  <a:path w="147" h="608">
                    <a:moveTo>
                      <a:pt x="1" y="7"/>
                    </a:moveTo>
                    <a:cubicBezTo>
                      <a:pt x="0" y="608"/>
                      <a:pt x="0" y="608"/>
                      <a:pt x="0" y="608"/>
                    </a:cubicBezTo>
                    <a:cubicBezTo>
                      <a:pt x="92" y="608"/>
                      <a:pt x="92" y="608"/>
                      <a:pt x="92" y="608"/>
                    </a:cubicBezTo>
                    <a:cubicBezTo>
                      <a:pt x="109" y="85"/>
                      <a:pt x="109" y="85"/>
                      <a:pt x="109" y="85"/>
                    </a:cubicBezTo>
                    <a:cubicBezTo>
                      <a:pt x="109" y="85"/>
                      <a:pt x="135" y="67"/>
                      <a:pt x="140" y="44"/>
                    </a:cubicBezTo>
                    <a:cubicBezTo>
                      <a:pt x="147" y="14"/>
                      <a:pt x="144" y="0"/>
                      <a:pt x="144" y="0"/>
                    </a:cubicBezTo>
                    <a:lnTo>
                      <a:pt x="1" y="7"/>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Rectangle 193">
                <a:extLst>
                  <a:ext uri="{FF2B5EF4-FFF2-40B4-BE49-F238E27FC236}">
                    <a16:creationId xmlns:a16="http://schemas.microsoft.com/office/drawing/2014/main" id="{23EB69A2-AB96-4B82-97D4-37D3124BC6F9}"/>
                  </a:ext>
                </a:extLst>
              </p:cNvPr>
              <p:cNvSpPr>
                <a:spLocks noChangeArrowheads="1"/>
              </p:cNvSpPr>
              <p:nvPr/>
            </p:nvSpPr>
            <p:spPr bwMode="auto">
              <a:xfrm>
                <a:off x="7627" y="3774"/>
                <a:ext cx="240" cy="33"/>
              </a:xfrm>
              <a:prstGeom prst="rect">
                <a:avLst/>
              </a:prstGeom>
              <a:solidFill>
                <a:srgbClr val="455A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194">
                <a:extLst>
                  <a:ext uri="{FF2B5EF4-FFF2-40B4-BE49-F238E27FC236}">
                    <a16:creationId xmlns:a16="http://schemas.microsoft.com/office/drawing/2014/main" id="{D8ABBD8D-655E-439F-9701-35C658749EFA}"/>
                  </a:ext>
                </a:extLst>
              </p:cNvPr>
              <p:cNvSpPr>
                <a:spLocks/>
              </p:cNvSpPr>
              <p:nvPr/>
            </p:nvSpPr>
            <p:spPr bwMode="auto">
              <a:xfrm>
                <a:off x="8061" y="3543"/>
                <a:ext cx="190" cy="198"/>
              </a:xfrm>
              <a:custGeom>
                <a:avLst/>
                <a:gdLst>
                  <a:gd name="T0" fmla="*/ 190 w 190"/>
                  <a:gd name="T1" fmla="*/ 24 h 198"/>
                  <a:gd name="T2" fmla="*/ 26 w 190"/>
                  <a:gd name="T3" fmla="*/ 198 h 198"/>
                  <a:gd name="T4" fmla="*/ 0 w 190"/>
                  <a:gd name="T5" fmla="*/ 174 h 198"/>
                  <a:gd name="T6" fmla="*/ 166 w 190"/>
                  <a:gd name="T7" fmla="*/ 0 h 198"/>
                  <a:gd name="T8" fmla="*/ 190 w 190"/>
                  <a:gd name="T9" fmla="*/ 24 h 198"/>
                </a:gdLst>
                <a:ahLst/>
                <a:cxnLst>
                  <a:cxn ang="0">
                    <a:pos x="T0" y="T1"/>
                  </a:cxn>
                  <a:cxn ang="0">
                    <a:pos x="T2" y="T3"/>
                  </a:cxn>
                  <a:cxn ang="0">
                    <a:pos x="T4" y="T5"/>
                  </a:cxn>
                  <a:cxn ang="0">
                    <a:pos x="T6" y="T7"/>
                  </a:cxn>
                  <a:cxn ang="0">
                    <a:pos x="T8" y="T9"/>
                  </a:cxn>
                </a:cxnLst>
                <a:rect l="0" t="0" r="r" b="b"/>
                <a:pathLst>
                  <a:path w="190" h="198">
                    <a:moveTo>
                      <a:pt x="190" y="24"/>
                    </a:moveTo>
                    <a:lnTo>
                      <a:pt x="26" y="198"/>
                    </a:lnTo>
                    <a:lnTo>
                      <a:pt x="0" y="174"/>
                    </a:lnTo>
                    <a:lnTo>
                      <a:pt x="166" y="0"/>
                    </a:lnTo>
                    <a:lnTo>
                      <a:pt x="190" y="24"/>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195">
                <a:extLst>
                  <a:ext uri="{FF2B5EF4-FFF2-40B4-BE49-F238E27FC236}">
                    <a16:creationId xmlns:a16="http://schemas.microsoft.com/office/drawing/2014/main" id="{14803AC4-A8E9-4CAA-B9D6-1A49BB4042A9}"/>
                  </a:ext>
                </a:extLst>
              </p:cNvPr>
              <p:cNvSpPr>
                <a:spLocks/>
              </p:cNvSpPr>
              <p:nvPr/>
            </p:nvSpPr>
            <p:spPr bwMode="auto">
              <a:xfrm>
                <a:off x="8073" y="3558"/>
                <a:ext cx="145" cy="149"/>
              </a:xfrm>
              <a:custGeom>
                <a:avLst/>
                <a:gdLst>
                  <a:gd name="T0" fmla="*/ 61 w 61"/>
                  <a:gd name="T1" fmla="*/ 0 h 63"/>
                  <a:gd name="T2" fmla="*/ 60 w 61"/>
                  <a:gd name="T3" fmla="*/ 0 h 63"/>
                  <a:gd name="T4" fmla="*/ 58 w 61"/>
                  <a:gd name="T5" fmla="*/ 2 h 63"/>
                  <a:gd name="T6" fmla="*/ 52 w 61"/>
                  <a:gd name="T7" fmla="*/ 9 h 63"/>
                  <a:gd name="T8" fmla="*/ 31 w 61"/>
                  <a:gd name="T9" fmla="*/ 32 h 63"/>
                  <a:gd name="T10" fmla="*/ 9 w 61"/>
                  <a:gd name="T11" fmla="*/ 54 h 63"/>
                  <a:gd name="T12" fmla="*/ 2 w 61"/>
                  <a:gd name="T13" fmla="*/ 61 h 63"/>
                  <a:gd name="T14" fmla="*/ 0 w 61"/>
                  <a:gd name="T15" fmla="*/ 62 h 63"/>
                  <a:gd name="T16" fmla="*/ 0 w 61"/>
                  <a:gd name="T17" fmla="*/ 63 h 63"/>
                  <a:gd name="T18" fmla="*/ 0 w 61"/>
                  <a:gd name="T19" fmla="*/ 62 h 63"/>
                  <a:gd name="T20" fmla="*/ 2 w 61"/>
                  <a:gd name="T21" fmla="*/ 60 h 63"/>
                  <a:gd name="T22" fmla="*/ 9 w 61"/>
                  <a:gd name="T23" fmla="*/ 54 h 63"/>
                  <a:gd name="T24" fmla="*/ 30 w 61"/>
                  <a:gd name="T25" fmla="*/ 31 h 63"/>
                  <a:gd name="T26" fmla="*/ 52 w 61"/>
                  <a:gd name="T27" fmla="*/ 9 h 63"/>
                  <a:gd name="T28" fmla="*/ 58 w 61"/>
                  <a:gd name="T29" fmla="*/ 2 h 63"/>
                  <a:gd name="T30" fmla="*/ 60 w 61"/>
                  <a:gd name="T31" fmla="*/ 0 h 63"/>
                  <a:gd name="T32" fmla="*/ 61 w 61"/>
                  <a:gd name="T3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63">
                    <a:moveTo>
                      <a:pt x="61" y="0"/>
                    </a:moveTo>
                    <a:cubicBezTo>
                      <a:pt x="61" y="0"/>
                      <a:pt x="61" y="0"/>
                      <a:pt x="60" y="0"/>
                    </a:cubicBezTo>
                    <a:cubicBezTo>
                      <a:pt x="60" y="1"/>
                      <a:pt x="59" y="2"/>
                      <a:pt x="58" y="2"/>
                    </a:cubicBezTo>
                    <a:cubicBezTo>
                      <a:pt x="57" y="4"/>
                      <a:pt x="54" y="6"/>
                      <a:pt x="52" y="9"/>
                    </a:cubicBezTo>
                    <a:cubicBezTo>
                      <a:pt x="47" y="15"/>
                      <a:pt x="39" y="23"/>
                      <a:pt x="31" y="32"/>
                    </a:cubicBezTo>
                    <a:cubicBezTo>
                      <a:pt x="23" y="40"/>
                      <a:pt x="15" y="48"/>
                      <a:pt x="9" y="54"/>
                    </a:cubicBezTo>
                    <a:cubicBezTo>
                      <a:pt x="6" y="56"/>
                      <a:pt x="4" y="59"/>
                      <a:pt x="2" y="61"/>
                    </a:cubicBezTo>
                    <a:cubicBezTo>
                      <a:pt x="2" y="61"/>
                      <a:pt x="1" y="62"/>
                      <a:pt x="0" y="62"/>
                    </a:cubicBezTo>
                    <a:cubicBezTo>
                      <a:pt x="0" y="63"/>
                      <a:pt x="0" y="63"/>
                      <a:pt x="0" y="63"/>
                    </a:cubicBezTo>
                    <a:cubicBezTo>
                      <a:pt x="0" y="63"/>
                      <a:pt x="0" y="63"/>
                      <a:pt x="0" y="62"/>
                    </a:cubicBezTo>
                    <a:cubicBezTo>
                      <a:pt x="1" y="62"/>
                      <a:pt x="1" y="61"/>
                      <a:pt x="2" y="60"/>
                    </a:cubicBezTo>
                    <a:cubicBezTo>
                      <a:pt x="4" y="58"/>
                      <a:pt x="6" y="56"/>
                      <a:pt x="9" y="54"/>
                    </a:cubicBezTo>
                    <a:cubicBezTo>
                      <a:pt x="15" y="47"/>
                      <a:pt x="22" y="40"/>
                      <a:pt x="30" y="31"/>
                    </a:cubicBezTo>
                    <a:cubicBezTo>
                      <a:pt x="38" y="23"/>
                      <a:pt x="46" y="15"/>
                      <a:pt x="52" y="9"/>
                    </a:cubicBezTo>
                    <a:cubicBezTo>
                      <a:pt x="54" y="6"/>
                      <a:pt x="57" y="4"/>
                      <a:pt x="58" y="2"/>
                    </a:cubicBezTo>
                    <a:cubicBezTo>
                      <a:pt x="59" y="1"/>
                      <a:pt x="59" y="1"/>
                      <a:pt x="60" y="0"/>
                    </a:cubicBezTo>
                    <a:cubicBezTo>
                      <a:pt x="61" y="0"/>
                      <a:pt x="61" y="0"/>
                      <a:pt x="61"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196">
                <a:extLst>
                  <a:ext uri="{FF2B5EF4-FFF2-40B4-BE49-F238E27FC236}">
                    <a16:creationId xmlns:a16="http://schemas.microsoft.com/office/drawing/2014/main" id="{E41BC0B4-8412-44E5-90B1-C13A7F81C4BF}"/>
                  </a:ext>
                </a:extLst>
              </p:cNvPr>
              <p:cNvSpPr>
                <a:spLocks/>
              </p:cNvSpPr>
              <p:nvPr/>
            </p:nvSpPr>
            <p:spPr bwMode="auto">
              <a:xfrm>
                <a:off x="7722" y="2370"/>
                <a:ext cx="88" cy="1406"/>
              </a:xfrm>
              <a:custGeom>
                <a:avLst/>
                <a:gdLst>
                  <a:gd name="T0" fmla="*/ 37 w 37"/>
                  <a:gd name="T1" fmla="*/ 0 h 592"/>
                  <a:gd name="T2" fmla="*/ 36 w 37"/>
                  <a:gd name="T3" fmla="*/ 2 h 592"/>
                  <a:gd name="T4" fmla="*/ 35 w 37"/>
                  <a:gd name="T5" fmla="*/ 6 h 592"/>
                  <a:gd name="T6" fmla="*/ 31 w 37"/>
                  <a:gd name="T7" fmla="*/ 12 h 592"/>
                  <a:gd name="T8" fmla="*/ 24 w 37"/>
                  <a:gd name="T9" fmla="*/ 20 h 592"/>
                  <a:gd name="T10" fmla="*/ 16 w 37"/>
                  <a:gd name="T11" fmla="*/ 29 h 592"/>
                  <a:gd name="T12" fmla="*/ 13 w 37"/>
                  <a:gd name="T13" fmla="*/ 43 h 592"/>
                  <a:gd name="T14" fmla="*/ 12 w 37"/>
                  <a:gd name="T15" fmla="*/ 80 h 592"/>
                  <a:gd name="T16" fmla="*/ 10 w 37"/>
                  <a:gd name="T17" fmla="*/ 124 h 592"/>
                  <a:gd name="T18" fmla="*/ 9 w 37"/>
                  <a:gd name="T19" fmla="*/ 175 h 592"/>
                  <a:gd name="T20" fmla="*/ 5 w 37"/>
                  <a:gd name="T21" fmla="*/ 292 h 592"/>
                  <a:gd name="T22" fmla="*/ 2 w 37"/>
                  <a:gd name="T23" fmla="*/ 504 h 592"/>
                  <a:gd name="T24" fmla="*/ 0 w 37"/>
                  <a:gd name="T25" fmla="*/ 592 h 592"/>
                  <a:gd name="T26" fmla="*/ 0 w 37"/>
                  <a:gd name="T27" fmla="*/ 586 h 592"/>
                  <a:gd name="T28" fmla="*/ 0 w 37"/>
                  <a:gd name="T29" fmla="*/ 568 h 592"/>
                  <a:gd name="T30" fmla="*/ 1 w 37"/>
                  <a:gd name="T31" fmla="*/ 504 h 592"/>
                  <a:gd name="T32" fmla="*/ 5 w 37"/>
                  <a:gd name="T33" fmla="*/ 292 h 592"/>
                  <a:gd name="T34" fmla="*/ 8 w 37"/>
                  <a:gd name="T35" fmla="*/ 175 h 592"/>
                  <a:gd name="T36" fmla="*/ 9 w 37"/>
                  <a:gd name="T37" fmla="*/ 124 h 592"/>
                  <a:gd name="T38" fmla="*/ 11 w 37"/>
                  <a:gd name="T39" fmla="*/ 80 h 592"/>
                  <a:gd name="T40" fmla="*/ 12 w 37"/>
                  <a:gd name="T41" fmla="*/ 43 h 592"/>
                  <a:gd name="T42" fmla="*/ 15 w 37"/>
                  <a:gd name="T43" fmla="*/ 29 h 592"/>
                  <a:gd name="T44" fmla="*/ 24 w 37"/>
                  <a:gd name="T45" fmla="*/ 19 h 592"/>
                  <a:gd name="T46" fmla="*/ 31 w 37"/>
                  <a:gd name="T47" fmla="*/ 12 h 592"/>
                  <a:gd name="T48" fmla="*/ 35 w 37"/>
                  <a:gd name="T49" fmla="*/ 6 h 592"/>
                  <a:gd name="T50" fmla="*/ 36 w 37"/>
                  <a:gd name="T51" fmla="*/ 2 h 592"/>
                  <a:gd name="T52" fmla="*/ 37 w 37"/>
                  <a:gd name="T53"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92">
                    <a:moveTo>
                      <a:pt x="37" y="0"/>
                    </a:moveTo>
                    <a:cubicBezTo>
                      <a:pt x="37" y="0"/>
                      <a:pt x="37" y="1"/>
                      <a:pt x="36" y="2"/>
                    </a:cubicBezTo>
                    <a:cubicBezTo>
                      <a:pt x="36" y="3"/>
                      <a:pt x="36" y="4"/>
                      <a:pt x="35" y="6"/>
                    </a:cubicBezTo>
                    <a:cubicBezTo>
                      <a:pt x="34" y="8"/>
                      <a:pt x="33" y="10"/>
                      <a:pt x="31" y="12"/>
                    </a:cubicBezTo>
                    <a:cubicBezTo>
                      <a:pt x="29" y="15"/>
                      <a:pt x="27" y="17"/>
                      <a:pt x="24" y="20"/>
                    </a:cubicBezTo>
                    <a:cubicBezTo>
                      <a:pt x="21" y="22"/>
                      <a:pt x="18" y="25"/>
                      <a:pt x="16" y="29"/>
                    </a:cubicBezTo>
                    <a:cubicBezTo>
                      <a:pt x="13" y="33"/>
                      <a:pt x="13" y="38"/>
                      <a:pt x="13" y="43"/>
                    </a:cubicBezTo>
                    <a:cubicBezTo>
                      <a:pt x="12" y="54"/>
                      <a:pt x="12" y="66"/>
                      <a:pt x="12" y="80"/>
                    </a:cubicBezTo>
                    <a:cubicBezTo>
                      <a:pt x="11" y="94"/>
                      <a:pt x="11" y="108"/>
                      <a:pt x="10" y="124"/>
                    </a:cubicBezTo>
                    <a:cubicBezTo>
                      <a:pt x="10" y="140"/>
                      <a:pt x="9" y="157"/>
                      <a:pt x="9" y="175"/>
                    </a:cubicBezTo>
                    <a:cubicBezTo>
                      <a:pt x="8" y="211"/>
                      <a:pt x="6" y="251"/>
                      <a:pt x="5" y="292"/>
                    </a:cubicBezTo>
                    <a:cubicBezTo>
                      <a:pt x="4" y="375"/>
                      <a:pt x="3" y="450"/>
                      <a:pt x="2" y="504"/>
                    </a:cubicBezTo>
                    <a:cubicBezTo>
                      <a:pt x="1" y="557"/>
                      <a:pt x="0" y="586"/>
                      <a:pt x="0" y="592"/>
                    </a:cubicBezTo>
                    <a:cubicBezTo>
                      <a:pt x="0" y="592"/>
                      <a:pt x="0" y="590"/>
                      <a:pt x="0" y="586"/>
                    </a:cubicBezTo>
                    <a:cubicBezTo>
                      <a:pt x="0" y="582"/>
                      <a:pt x="0" y="576"/>
                      <a:pt x="0" y="568"/>
                    </a:cubicBezTo>
                    <a:cubicBezTo>
                      <a:pt x="1" y="553"/>
                      <a:pt x="1" y="531"/>
                      <a:pt x="1" y="504"/>
                    </a:cubicBezTo>
                    <a:cubicBezTo>
                      <a:pt x="2" y="450"/>
                      <a:pt x="3" y="375"/>
                      <a:pt x="5" y="292"/>
                    </a:cubicBezTo>
                    <a:cubicBezTo>
                      <a:pt x="5" y="251"/>
                      <a:pt x="7" y="211"/>
                      <a:pt x="8" y="175"/>
                    </a:cubicBezTo>
                    <a:cubicBezTo>
                      <a:pt x="8" y="157"/>
                      <a:pt x="9" y="140"/>
                      <a:pt x="9" y="124"/>
                    </a:cubicBezTo>
                    <a:cubicBezTo>
                      <a:pt x="10" y="108"/>
                      <a:pt x="10" y="94"/>
                      <a:pt x="11" y="80"/>
                    </a:cubicBezTo>
                    <a:cubicBezTo>
                      <a:pt x="11" y="66"/>
                      <a:pt x="12" y="54"/>
                      <a:pt x="12" y="43"/>
                    </a:cubicBezTo>
                    <a:cubicBezTo>
                      <a:pt x="13" y="38"/>
                      <a:pt x="12" y="33"/>
                      <a:pt x="15" y="29"/>
                    </a:cubicBezTo>
                    <a:cubicBezTo>
                      <a:pt x="18" y="25"/>
                      <a:pt x="21" y="22"/>
                      <a:pt x="24" y="19"/>
                    </a:cubicBezTo>
                    <a:cubicBezTo>
                      <a:pt x="27" y="17"/>
                      <a:pt x="29" y="15"/>
                      <a:pt x="31" y="12"/>
                    </a:cubicBezTo>
                    <a:cubicBezTo>
                      <a:pt x="33" y="10"/>
                      <a:pt x="34" y="8"/>
                      <a:pt x="35" y="6"/>
                    </a:cubicBezTo>
                    <a:cubicBezTo>
                      <a:pt x="36" y="4"/>
                      <a:pt x="36" y="3"/>
                      <a:pt x="36" y="2"/>
                    </a:cubicBezTo>
                    <a:cubicBezTo>
                      <a:pt x="37" y="1"/>
                      <a:pt x="37" y="0"/>
                      <a:pt x="37"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97">
                <a:extLst>
                  <a:ext uri="{FF2B5EF4-FFF2-40B4-BE49-F238E27FC236}">
                    <a16:creationId xmlns:a16="http://schemas.microsoft.com/office/drawing/2014/main" id="{C752A6EF-4BFD-42F9-88EF-F9E0E44F3DAF}"/>
                  </a:ext>
                </a:extLst>
              </p:cNvPr>
              <p:cNvSpPr>
                <a:spLocks/>
              </p:cNvSpPr>
              <p:nvPr/>
            </p:nvSpPr>
            <p:spPr bwMode="auto">
              <a:xfrm>
                <a:off x="7672" y="2380"/>
                <a:ext cx="7" cy="9"/>
              </a:xfrm>
              <a:custGeom>
                <a:avLst/>
                <a:gdLst>
                  <a:gd name="T0" fmla="*/ 2 w 3"/>
                  <a:gd name="T1" fmla="*/ 4 h 4"/>
                  <a:gd name="T2" fmla="*/ 1 w 3"/>
                  <a:gd name="T3" fmla="*/ 2 h 4"/>
                  <a:gd name="T4" fmla="*/ 0 w 3"/>
                  <a:gd name="T5" fmla="*/ 0 h 4"/>
                  <a:gd name="T6" fmla="*/ 2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4"/>
                      <a:pt x="2" y="3"/>
                      <a:pt x="1" y="2"/>
                    </a:cubicBezTo>
                    <a:cubicBezTo>
                      <a:pt x="0" y="1"/>
                      <a:pt x="0" y="0"/>
                      <a:pt x="0" y="0"/>
                    </a:cubicBezTo>
                    <a:cubicBezTo>
                      <a:pt x="1" y="0"/>
                      <a:pt x="1" y="1"/>
                      <a:pt x="2" y="2"/>
                    </a:cubicBezTo>
                    <a:cubicBezTo>
                      <a:pt x="2" y="3"/>
                      <a:pt x="3" y="3"/>
                      <a:pt x="2"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98">
                <a:extLst>
                  <a:ext uri="{FF2B5EF4-FFF2-40B4-BE49-F238E27FC236}">
                    <a16:creationId xmlns:a16="http://schemas.microsoft.com/office/drawing/2014/main" id="{FD1B0B3F-F7C0-4E21-BCBF-2853A0AB583C}"/>
                  </a:ext>
                </a:extLst>
              </p:cNvPr>
              <p:cNvSpPr>
                <a:spLocks/>
              </p:cNvSpPr>
              <p:nvPr/>
            </p:nvSpPr>
            <p:spPr bwMode="auto">
              <a:xfrm>
                <a:off x="7684" y="2396"/>
                <a:ext cx="7" cy="7"/>
              </a:xfrm>
              <a:custGeom>
                <a:avLst/>
                <a:gdLst>
                  <a:gd name="T0" fmla="*/ 3 w 3"/>
                  <a:gd name="T1" fmla="*/ 3 h 3"/>
                  <a:gd name="T2" fmla="*/ 1 w 3"/>
                  <a:gd name="T3" fmla="*/ 1 h 3"/>
                  <a:gd name="T4" fmla="*/ 0 w 3"/>
                  <a:gd name="T5" fmla="*/ 0 h 3"/>
                  <a:gd name="T6" fmla="*/ 1 w 3"/>
                  <a:gd name="T7" fmla="*/ 1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2" y="3"/>
                      <a:pt x="2" y="2"/>
                      <a:pt x="1" y="1"/>
                    </a:cubicBezTo>
                    <a:cubicBezTo>
                      <a:pt x="0" y="1"/>
                      <a:pt x="0" y="0"/>
                      <a:pt x="0" y="0"/>
                    </a:cubicBezTo>
                    <a:cubicBezTo>
                      <a:pt x="0" y="0"/>
                      <a:pt x="1" y="0"/>
                      <a:pt x="1" y="1"/>
                    </a:cubicBezTo>
                    <a:cubicBezTo>
                      <a:pt x="2" y="2"/>
                      <a:pt x="3" y="2"/>
                      <a:pt x="3" y="3"/>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199">
                <a:extLst>
                  <a:ext uri="{FF2B5EF4-FFF2-40B4-BE49-F238E27FC236}">
                    <a16:creationId xmlns:a16="http://schemas.microsoft.com/office/drawing/2014/main" id="{82A6A906-A48F-4D41-9A9B-253E9B9626CF}"/>
                  </a:ext>
                </a:extLst>
              </p:cNvPr>
              <p:cNvSpPr>
                <a:spLocks/>
              </p:cNvSpPr>
              <p:nvPr/>
            </p:nvSpPr>
            <p:spPr bwMode="auto">
              <a:xfrm>
                <a:off x="7698" y="2408"/>
                <a:ext cx="7" cy="5"/>
              </a:xfrm>
              <a:custGeom>
                <a:avLst/>
                <a:gdLst>
                  <a:gd name="T0" fmla="*/ 3 w 3"/>
                  <a:gd name="T1" fmla="*/ 2 h 2"/>
                  <a:gd name="T2" fmla="*/ 1 w 3"/>
                  <a:gd name="T3" fmla="*/ 1 h 2"/>
                  <a:gd name="T4" fmla="*/ 0 w 3"/>
                  <a:gd name="T5" fmla="*/ 0 h 2"/>
                  <a:gd name="T6" fmla="*/ 2 w 3"/>
                  <a:gd name="T7" fmla="*/ 1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2"/>
                      <a:pt x="2" y="2"/>
                      <a:pt x="1" y="1"/>
                    </a:cubicBezTo>
                    <a:cubicBezTo>
                      <a:pt x="0" y="1"/>
                      <a:pt x="0" y="0"/>
                      <a:pt x="0" y="0"/>
                    </a:cubicBezTo>
                    <a:cubicBezTo>
                      <a:pt x="0" y="0"/>
                      <a:pt x="1" y="0"/>
                      <a:pt x="2" y="1"/>
                    </a:cubicBezTo>
                    <a:cubicBezTo>
                      <a:pt x="3" y="1"/>
                      <a:pt x="3" y="2"/>
                      <a:pt x="3" y="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200">
                <a:extLst>
                  <a:ext uri="{FF2B5EF4-FFF2-40B4-BE49-F238E27FC236}">
                    <a16:creationId xmlns:a16="http://schemas.microsoft.com/office/drawing/2014/main" id="{92264BCC-834A-45B4-A61D-6DA54AD37CEE}"/>
                  </a:ext>
                </a:extLst>
              </p:cNvPr>
              <p:cNvSpPr>
                <a:spLocks/>
              </p:cNvSpPr>
              <p:nvPr/>
            </p:nvSpPr>
            <p:spPr bwMode="auto">
              <a:xfrm>
                <a:off x="7715" y="2415"/>
                <a:ext cx="9" cy="3"/>
              </a:xfrm>
              <a:custGeom>
                <a:avLst/>
                <a:gdLst>
                  <a:gd name="T0" fmla="*/ 4 w 4"/>
                  <a:gd name="T1" fmla="*/ 1 h 1"/>
                  <a:gd name="T2" fmla="*/ 2 w 4"/>
                  <a:gd name="T3" fmla="*/ 1 h 1"/>
                  <a:gd name="T4" fmla="*/ 0 w 4"/>
                  <a:gd name="T5" fmla="*/ 0 h 1"/>
                  <a:gd name="T6" fmla="*/ 2 w 4"/>
                  <a:gd name="T7" fmla="*/ 0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4" y="1"/>
                      <a:pt x="3" y="1"/>
                      <a:pt x="2" y="1"/>
                    </a:cubicBezTo>
                    <a:cubicBezTo>
                      <a:pt x="1" y="1"/>
                      <a:pt x="0" y="0"/>
                      <a:pt x="0" y="0"/>
                    </a:cubicBezTo>
                    <a:cubicBezTo>
                      <a:pt x="0" y="0"/>
                      <a:pt x="1" y="0"/>
                      <a:pt x="2" y="0"/>
                    </a:cubicBezTo>
                    <a:cubicBezTo>
                      <a:pt x="3" y="0"/>
                      <a:pt x="4" y="1"/>
                      <a:pt x="4"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201">
                <a:extLst>
                  <a:ext uri="{FF2B5EF4-FFF2-40B4-BE49-F238E27FC236}">
                    <a16:creationId xmlns:a16="http://schemas.microsoft.com/office/drawing/2014/main" id="{F81F1F05-740E-4905-826F-E00EC94F2FA2}"/>
                  </a:ext>
                </a:extLst>
              </p:cNvPr>
              <p:cNvSpPr>
                <a:spLocks/>
              </p:cNvSpPr>
              <p:nvPr/>
            </p:nvSpPr>
            <p:spPr bwMode="auto">
              <a:xfrm>
                <a:off x="7734" y="2415"/>
                <a:ext cx="9" cy="5"/>
              </a:xfrm>
              <a:custGeom>
                <a:avLst/>
                <a:gdLst>
                  <a:gd name="T0" fmla="*/ 4 w 4"/>
                  <a:gd name="T1" fmla="*/ 1 h 2"/>
                  <a:gd name="T2" fmla="*/ 2 w 4"/>
                  <a:gd name="T3" fmla="*/ 1 h 2"/>
                  <a:gd name="T4" fmla="*/ 0 w 4"/>
                  <a:gd name="T5" fmla="*/ 1 h 2"/>
                  <a:gd name="T6" fmla="*/ 2 w 4"/>
                  <a:gd name="T7" fmla="*/ 1 h 2"/>
                  <a:gd name="T8" fmla="*/ 4 w 4"/>
                  <a:gd name="T9" fmla="*/ 1 h 2"/>
                </a:gdLst>
                <a:ahLst/>
                <a:cxnLst>
                  <a:cxn ang="0">
                    <a:pos x="T0" y="T1"/>
                  </a:cxn>
                  <a:cxn ang="0">
                    <a:pos x="T2" y="T3"/>
                  </a:cxn>
                  <a:cxn ang="0">
                    <a:pos x="T4" y="T5"/>
                  </a:cxn>
                  <a:cxn ang="0">
                    <a:pos x="T6" y="T7"/>
                  </a:cxn>
                  <a:cxn ang="0">
                    <a:pos x="T8" y="T9"/>
                  </a:cxn>
                </a:cxnLst>
                <a:rect l="0" t="0" r="r" b="b"/>
                <a:pathLst>
                  <a:path w="4" h="2">
                    <a:moveTo>
                      <a:pt x="4" y="1"/>
                    </a:moveTo>
                    <a:cubicBezTo>
                      <a:pt x="4" y="1"/>
                      <a:pt x="3" y="1"/>
                      <a:pt x="2" y="1"/>
                    </a:cubicBezTo>
                    <a:cubicBezTo>
                      <a:pt x="1" y="2"/>
                      <a:pt x="0" y="1"/>
                      <a:pt x="0" y="1"/>
                    </a:cubicBezTo>
                    <a:cubicBezTo>
                      <a:pt x="0" y="1"/>
                      <a:pt x="1" y="1"/>
                      <a:pt x="2" y="1"/>
                    </a:cubicBezTo>
                    <a:cubicBezTo>
                      <a:pt x="3" y="0"/>
                      <a:pt x="4" y="0"/>
                      <a:pt x="4"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202">
                <a:extLst>
                  <a:ext uri="{FF2B5EF4-FFF2-40B4-BE49-F238E27FC236}">
                    <a16:creationId xmlns:a16="http://schemas.microsoft.com/office/drawing/2014/main" id="{E0B89CA5-E29C-4F7B-B995-CCAD5EDD91D4}"/>
                  </a:ext>
                </a:extLst>
              </p:cNvPr>
              <p:cNvSpPr>
                <a:spLocks/>
              </p:cNvSpPr>
              <p:nvPr/>
            </p:nvSpPr>
            <p:spPr bwMode="auto">
              <a:xfrm>
                <a:off x="7753" y="2411"/>
                <a:ext cx="9" cy="4"/>
              </a:xfrm>
              <a:custGeom>
                <a:avLst/>
                <a:gdLst>
                  <a:gd name="T0" fmla="*/ 4 w 4"/>
                  <a:gd name="T1" fmla="*/ 0 h 2"/>
                  <a:gd name="T2" fmla="*/ 2 w 4"/>
                  <a:gd name="T3" fmla="*/ 1 h 2"/>
                  <a:gd name="T4" fmla="*/ 0 w 4"/>
                  <a:gd name="T5" fmla="*/ 2 h 2"/>
                  <a:gd name="T6" fmla="*/ 2 w 4"/>
                  <a:gd name="T7" fmla="*/ 0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4" y="0"/>
                      <a:pt x="3" y="1"/>
                      <a:pt x="2" y="1"/>
                    </a:cubicBezTo>
                    <a:cubicBezTo>
                      <a:pt x="1" y="2"/>
                      <a:pt x="0" y="2"/>
                      <a:pt x="0" y="2"/>
                    </a:cubicBezTo>
                    <a:cubicBezTo>
                      <a:pt x="0" y="1"/>
                      <a:pt x="1" y="1"/>
                      <a:pt x="2" y="0"/>
                    </a:cubicBezTo>
                    <a:cubicBezTo>
                      <a:pt x="3" y="0"/>
                      <a:pt x="3" y="0"/>
                      <a:pt x="4"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203">
                <a:extLst>
                  <a:ext uri="{FF2B5EF4-FFF2-40B4-BE49-F238E27FC236}">
                    <a16:creationId xmlns:a16="http://schemas.microsoft.com/office/drawing/2014/main" id="{E5F98B77-C951-483B-B668-764A7CB7532D}"/>
                  </a:ext>
                </a:extLst>
              </p:cNvPr>
              <p:cNvSpPr>
                <a:spLocks/>
              </p:cNvSpPr>
              <p:nvPr/>
            </p:nvSpPr>
            <p:spPr bwMode="auto">
              <a:xfrm>
                <a:off x="7769" y="2399"/>
                <a:ext cx="7" cy="7"/>
              </a:xfrm>
              <a:custGeom>
                <a:avLst/>
                <a:gdLst>
                  <a:gd name="T0" fmla="*/ 3 w 3"/>
                  <a:gd name="T1" fmla="*/ 0 h 3"/>
                  <a:gd name="T2" fmla="*/ 2 w 3"/>
                  <a:gd name="T3" fmla="*/ 2 h 3"/>
                  <a:gd name="T4" fmla="*/ 0 w 3"/>
                  <a:gd name="T5" fmla="*/ 3 h 3"/>
                  <a:gd name="T6" fmla="*/ 1 w 3"/>
                  <a:gd name="T7" fmla="*/ 1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3" y="0"/>
                      <a:pt x="3" y="1"/>
                      <a:pt x="2" y="2"/>
                    </a:cubicBezTo>
                    <a:cubicBezTo>
                      <a:pt x="1" y="3"/>
                      <a:pt x="0" y="3"/>
                      <a:pt x="0" y="3"/>
                    </a:cubicBezTo>
                    <a:cubicBezTo>
                      <a:pt x="0" y="3"/>
                      <a:pt x="0" y="2"/>
                      <a:pt x="1" y="1"/>
                    </a:cubicBezTo>
                    <a:cubicBezTo>
                      <a:pt x="2" y="0"/>
                      <a:pt x="3" y="0"/>
                      <a:pt x="3"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204">
                <a:extLst>
                  <a:ext uri="{FF2B5EF4-FFF2-40B4-BE49-F238E27FC236}">
                    <a16:creationId xmlns:a16="http://schemas.microsoft.com/office/drawing/2014/main" id="{955B1052-A10C-484F-B817-59EA9D23D5BB}"/>
                  </a:ext>
                </a:extLst>
              </p:cNvPr>
              <p:cNvSpPr>
                <a:spLocks/>
              </p:cNvSpPr>
              <p:nvPr/>
            </p:nvSpPr>
            <p:spPr bwMode="auto">
              <a:xfrm>
                <a:off x="7781" y="2384"/>
                <a:ext cx="7" cy="8"/>
              </a:xfrm>
              <a:custGeom>
                <a:avLst/>
                <a:gdLst>
                  <a:gd name="T0" fmla="*/ 3 w 3"/>
                  <a:gd name="T1" fmla="*/ 0 h 3"/>
                  <a:gd name="T2" fmla="*/ 2 w 3"/>
                  <a:gd name="T3" fmla="*/ 2 h 3"/>
                  <a:gd name="T4" fmla="*/ 1 w 3"/>
                  <a:gd name="T5" fmla="*/ 3 h 3"/>
                  <a:gd name="T6" fmla="*/ 1 w 3"/>
                  <a:gd name="T7" fmla="*/ 1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3" y="0"/>
                      <a:pt x="3" y="1"/>
                      <a:pt x="2" y="2"/>
                    </a:cubicBezTo>
                    <a:cubicBezTo>
                      <a:pt x="1" y="3"/>
                      <a:pt x="1" y="3"/>
                      <a:pt x="1" y="3"/>
                    </a:cubicBezTo>
                    <a:cubicBezTo>
                      <a:pt x="0" y="3"/>
                      <a:pt x="1" y="2"/>
                      <a:pt x="1" y="1"/>
                    </a:cubicBezTo>
                    <a:cubicBezTo>
                      <a:pt x="2" y="0"/>
                      <a:pt x="3" y="0"/>
                      <a:pt x="3"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205">
                <a:extLst>
                  <a:ext uri="{FF2B5EF4-FFF2-40B4-BE49-F238E27FC236}">
                    <a16:creationId xmlns:a16="http://schemas.microsoft.com/office/drawing/2014/main" id="{0064B45F-C8AD-439F-902E-DE926262891C}"/>
                  </a:ext>
                </a:extLst>
              </p:cNvPr>
              <p:cNvSpPr>
                <a:spLocks/>
              </p:cNvSpPr>
              <p:nvPr/>
            </p:nvSpPr>
            <p:spPr bwMode="auto">
              <a:xfrm>
                <a:off x="7791" y="2373"/>
                <a:ext cx="2" cy="2"/>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1" y="1"/>
                      <a:pt x="0" y="1"/>
                    </a:cubicBezTo>
                    <a:cubicBezTo>
                      <a:pt x="0" y="1"/>
                      <a:pt x="0" y="1"/>
                      <a:pt x="0" y="0"/>
                    </a:cubicBezTo>
                    <a:cubicBezTo>
                      <a:pt x="0" y="0"/>
                      <a:pt x="1" y="0"/>
                      <a:pt x="1"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 name="Group 407">
              <a:extLst>
                <a:ext uri="{FF2B5EF4-FFF2-40B4-BE49-F238E27FC236}">
                  <a16:creationId xmlns:a16="http://schemas.microsoft.com/office/drawing/2014/main" id="{FE407F4E-4BBD-43D7-A6FA-6A2B586B84BD}"/>
                </a:ext>
              </a:extLst>
            </p:cNvPr>
            <p:cNvGrpSpPr>
              <a:grpSpLocks/>
            </p:cNvGrpSpPr>
            <p:nvPr/>
          </p:nvGrpSpPr>
          <p:grpSpPr bwMode="auto">
            <a:xfrm>
              <a:off x="4786" y="1147"/>
              <a:ext cx="3083" cy="2724"/>
              <a:chOff x="4786" y="1147"/>
              <a:chExt cx="3083" cy="2724"/>
            </a:xfrm>
          </p:grpSpPr>
          <p:sp>
            <p:nvSpPr>
              <p:cNvPr id="53" name="Freeform 207">
                <a:extLst>
                  <a:ext uri="{FF2B5EF4-FFF2-40B4-BE49-F238E27FC236}">
                    <a16:creationId xmlns:a16="http://schemas.microsoft.com/office/drawing/2014/main" id="{2C010E44-40DC-4381-B9CF-D7C9FD085889}"/>
                  </a:ext>
                </a:extLst>
              </p:cNvPr>
              <p:cNvSpPr>
                <a:spLocks/>
              </p:cNvSpPr>
              <p:nvPr/>
            </p:nvSpPr>
            <p:spPr bwMode="auto">
              <a:xfrm>
                <a:off x="7734" y="2444"/>
                <a:ext cx="2" cy="9"/>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1" y="0"/>
                      <a:pt x="1" y="1"/>
                      <a:pt x="1"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08">
                <a:extLst>
                  <a:ext uri="{FF2B5EF4-FFF2-40B4-BE49-F238E27FC236}">
                    <a16:creationId xmlns:a16="http://schemas.microsoft.com/office/drawing/2014/main" id="{E6998A06-5B7B-4B72-8840-D9D03565F6D9}"/>
                  </a:ext>
                </a:extLst>
              </p:cNvPr>
              <p:cNvSpPr>
                <a:spLocks/>
              </p:cNvSpPr>
              <p:nvPr/>
            </p:nvSpPr>
            <p:spPr bwMode="auto">
              <a:xfrm>
                <a:off x="7734" y="2463"/>
                <a:ext cx="2" cy="9"/>
              </a:xfrm>
              <a:custGeom>
                <a:avLst/>
                <a:gdLst>
                  <a:gd name="T0" fmla="*/ 0 w 1"/>
                  <a:gd name="T1" fmla="*/ 4 h 4"/>
                  <a:gd name="T2" fmla="*/ 0 w 1"/>
                  <a:gd name="T3" fmla="*/ 2 h 4"/>
                  <a:gd name="T4" fmla="*/ 0 w 1"/>
                  <a:gd name="T5" fmla="*/ 0 h 4"/>
                  <a:gd name="T6" fmla="*/ 0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1" y="1"/>
                      <a:pt x="0" y="2"/>
                    </a:cubicBezTo>
                    <a:cubicBezTo>
                      <a:pt x="0"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209">
                <a:extLst>
                  <a:ext uri="{FF2B5EF4-FFF2-40B4-BE49-F238E27FC236}">
                    <a16:creationId xmlns:a16="http://schemas.microsoft.com/office/drawing/2014/main" id="{F3893D24-F24F-425D-ADF4-6056AF28481B}"/>
                  </a:ext>
                </a:extLst>
              </p:cNvPr>
              <p:cNvSpPr>
                <a:spLocks noChangeArrowheads="1"/>
              </p:cNvSpPr>
              <p:nvPr/>
            </p:nvSpPr>
            <p:spPr bwMode="auto">
              <a:xfrm>
                <a:off x="7731" y="2482"/>
                <a:ext cx="3" cy="9"/>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10">
                <a:extLst>
                  <a:ext uri="{FF2B5EF4-FFF2-40B4-BE49-F238E27FC236}">
                    <a16:creationId xmlns:a16="http://schemas.microsoft.com/office/drawing/2014/main" id="{245CFC96-5140-48E7-96CF-1499BC4F6E1D}"/>
                  </a:ext>
                </a:extLst>
              </p:cNvPr>
              <p:cNvSpPr>
                <a:spLocks/>
              </p:cNvSpPr>
              <p:nvPr/>
            </p:nvSpPr>
            <p:spPr bwMode="auto">
              <a:xfrm>
                <a:off x="7731" y="2501"/>
                <a:ext cx="3" cy="9"/>
              </a:xfrm>
              <a:custGeom>
                <a:avLst/>
                <a:gdLst>
                  <a:gd name="T0" fmla="*/ 0 w 1"/>
                  <a:gd name="T1" fmla="*/ 4 h 4"/>
                  <a:gd name="T2" fmla="*/ 0 w 1"/>
                  <a:gd name="T3" fmla="*/ 2 h 4"/>
                  <a:gd name="T4" fmla="*/ 1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1" y="0"/>
                    </a:cubicBezTo>
                    <a:cubicBezTo>
                      <a:pt x="1"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11">
                <a:extLst>
                  <a:ext uri="{FF2B5EF4-FFF2-40B4-BE49-F238E27FC236}">
                    <a16:creationId xmlns:a16="http://schemas.microsoft.com/office/drawing/2014/main" id="{36A99817-C308-4139-9D91-CE3192CAF1D5}"/>
                  </a:ext>
                </a:extLst>
              </p:cNvPr>
              <p:cNvSpPr>
                <a:spLocks/>
              </p:cNvSpPr>
              <p:nvPr/>
            </p:nvSpPr>
            <p:spPr bwMode="auto">
              <a:xfrm>
                <a:off x="7731" y="2520"/>
                <a:ext cx="3" cy="9"/>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1" y="0"/>
                      <a:pt x="1" y="1"/>
                      <a:pt x="1"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12">
                <a:extLst>
                  <a:ext uri="{FF2B5EF4-FFF2-40B4-BE49-F238E27FC236}">
                    <a16:creationId xmlns:a16="http://schemas.microsoft.com/office/drawing/2014/main" id="{175554D4-8CAC-4AD3-93D9-441110881DC9}"/>
                  </a:ext>
                </a:extLst>
              </p:cNvPr>
              <p:cNvSpPr>
                <a:spLocks/>
              </p:cNvSpPr>
              <p:nvPr/>
            </p:nvSpPr>
            <p:spPr bwMode="auto">
              <a:xfrm>
                <a:off x="7731" y="2539"/>
                <a:ext cx="3" cy="9"/>
              </a:xfrm>
              <a:custGeom>
                <a:avLst/>
                <a:gdLst>
                  <a:gd name="T0" fmla="*/ 0 w 1"/>
                  <a:gd name="T1" fmla="*/ 4 h 4"/>
                  <a:gd name="T2" fmla="*/ 0 w 1"/>
                  <a:gd name="T3" fmla="*/ 2 h 4"/>
                  <a:gd name="T4" fmla="*/ 0 w 1"/>
                  <a:gd name="T5" fmla="*/ 0 h 4"/>
                  <a:gd name="T6" fmla="*/ 0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1" y="1"/>
                      <a:pt x="0" y="2"/>
                    </a:cubicBezTo>
                    <a:cubicBezTo>
                      <a:pt x="0"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213">
                <a:extLst>
                  <a:ext uri="{FF2B5EF4-FFF2-40B4-BE49-F238E27FC236}">
                    <a16:creationId xmlns:a16="http://schemas.microsoft.com/office/drawing/2014/main" id="{1DA46754-CEF1-42CC-B795-FCCFC8A114CA}"/>
                  </a:ext>
                </a:extLst>
              </p:cNvPr>
              <p:cNvSpPr>
                <a:spLocks noChangeArrowheads="1"/>
              </p:cNvSpPr>
              <p:nvPr/>
            </p:nvSpPr>
            <p:spPr bwMode="auto">
              <a:xfrm>
                <a:off x="7729" y="2558"/>
                <a:ext cx="2" cy="9"/>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214">
                <a:extLst>
                  <a:ext uri="{FF2B5EF4-FFF2-40B4-BE49-F238E27FC236}">
                    <a16:creationId xmlns:a16="http://schemas.microsoft.com/office/drawing/2014/main" id="{DB8A32FF-21C4-4140-B06F-541619EF6E28}"/>
                  </a:ext>
                </a:extLst>
              </p:cNvPr>
              <p:cNvSpPr>
                <a:spLocks noChangeArrowheads="1"/>
              </p:cNvSpPr>
              <p:nvPr/>
            </p:nvSpPr>
            <p:spPr bwMode="auto">
              <a:xfrm>
                <a:off x="7729" y="2577"/>
                <a:ext cx="2" cy="9"/>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215">
                <a:extLst>
                  <a:ext uri="{FF2B5EF4-FFF2-40B4-BE49-F238E27FC236}">
                    <a16:creationId xmlns:a16="http://schemas.microsoft.com/office/drawing/2014/main" id="{CB9581D0-FB3A-4BC4-B027-C3D33528EF2E}"/>
                  </a:ext>
                </a:extLst>
              </p:cNvPr>
              <p:cNvSpPr>
                <a:spLocks noChangeArrowheads="1"/>
              </p:cNvSpPr>
              <p:nvPr/>
            </p:nvSpPr>
            <p:spPr bwMode="auto">
              <a:xfrm>
                <a:off x="7729" y="2596"/>
                <a:ext cx="2" cy="9"/>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216">
                <a:extLst>
                  <a:ext uri="{FF2B5EF4-FFF2-40B4-BE49-F238E27FC236}">
                    <a16:creationId xmlns:a16="http://schemas.microsoft.com/office/drawing/2014/main" id="{602149E4-C174-4319-82C1-AC98EE317814}"/>
                  </a:ext>
                </a:extLst>
              </p:cNvPr>
              <p:cNvSpPr>
                <a:spLocks noChangeArrowheads="1"/>
              </p:cNvSpPr>
              <p:nvPr/>
            </p:nvSpPr>
            <p:spPr bwMode="auto">
              <a:xfrm>
                <a:off x="7729" y="2615"/>
                <a:ext cx="2" cy="9"/>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17">
                <a:extLst>
                  <a:ext uri="{FF2B5EF4-FFF2-40B4-BE49-F238E27FC236}">
                    <a16:creationId xmlns:a16="http://schemas.microsoft.com/office/drawing/2014/main" id="{628023DA-C8A9-4CFF-99E4-55DA1FE09213}"/>
                  </a:ext>
                </a:extLst>
              </p:cNvPr>
              <p:cNvSpPr>
                <a:spLocks/>
              </p:cNvSpPr>
              <p:nvPr/>
            </p:nvSpPr>
            <p:spPr bwMode="auto">
              <a:xfrm>
                <a:off x="7727" y="2634"/>
                <a:ext cx="2" cy="9"/>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1" y="1"/>
                      <a:pt x="1"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18">
                <a:extLst>
                  <a:ext uri="{FF2B5EF4-FFF2-40B4-BE49-F238E27FC236}">
                    <a16:creationId xmlns:a16="http://schemas.microsoft.com/office/drawing/2014/main" id="{0B7C2BE5-C712-4E3E-AB37-F389900CBB89}"/>
                  </a:ext>
                </a:extLst>
              </p:cNvPr>
              <p:cNvSpPr>
                <a:spLocks/>
              </p:cNvSpPr>
              <p:nvPr/>
            </p:nvSpPr>
            <p:spPr bwMode="auto">
              <a:xfrm>
                <a:off x="7727" y="2653"/>
                <a:ext cx="2" cy="9"/>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1"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19">
                <a:extLst>
                  <a:ext uri="{FF2B5EF4-FFF2-40B4-BE49-F238E27FC236}">
                    <a16:creationId xmlns:a16="http://schemas.microsoft.com/office/drawing/2014/main" id="{5F9CC78F-D04A-4713-AD99-4A7CA309381A}"/>
                  </a:ext>
                </a:extLst>
              </p:cNvPr>
              <p:cNvSpPr>
                <a:spLocks/>
              </p:cNvSpPr>
              <p:nvPr/>
            </p:nvSpPr>
            <p:spPr bwMode="auto">
              <a:xfrm>
                <a:off x="7727" y="2672"/>
                <a:ext cx="2" cy="9"/>
              </a:xfrm>
              <a:custGeom>
                <a:avLst/>
                <a:gdLst>
                  <a:gd name="T0" fmla="*/ 0 w 1"/>
                  <a:gd name="T1" fmla="*/ 4 h 4"/>
                  <a:gd name="T2" fmla="*/ 0 w 1"/>
                  <a:gd name="T3" fmla="*/ 2 h 4"/>
                  <a:gd name="T4" fmla="*/ 1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1" y="0"/>
                    </a:cubicBezTo>
                    <a:cubicBezTo>
                      <a:pt x="1"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20">
                <a:extLst>
                  <a:ext uri="{FF2B5EF4-FFF2-40B4-BE49-F238E27FC236}">
                    <a16:creationId xmlns:a16="http://schemas.microsoft.com/office/drawing/2014/main" id="{D35AAB68-19F0-4159-A599-7402B176B890}"/>
                  </a:ext>
                </a:extLst>
              </p:cNvPr>
              <p:cNvSpPr>
                <a:spLocks/>
              </p:cNvSpPr>
              <p:nvPr/>
            </p:nvSpPr>
            <p:spPr bwMode="auto">
              <a:xfrm>
                <a:off x="7727" y="2691"/>
                <a:ext cx="2" cy="9"/>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1" y="0"/>
                      <a:pt x="1" y="1"/>
                      <a:pt x="1" y="2"/>
                    </a:cubicBezTo>
                    <a:cubicBezTo>
                      <a:pt x="1" y="4"/>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21">
                <a:extLst>
                  <a:ext uri="{FF2B5EF4-FFF2-40B4-BE49-F238E27FC236}">
                    <a16:creationId xmlns:a16="http://schemas.microsoft.com/office/drawing/2014/main" id="{A48D3641-7AD0-4155-AFFE-B022B1077A7E}"/>
                  </a:ext>
                </a:extLst>
              </p:cNvPr>
              <p:cNvSpPr>
                <a:spLocks/>
              </p:cNvSpPr>
              <p:nvPr/>
            </p:nvSpPr>
            <p:spPr bwMode="auto">
              <a:xfrm>
                <a:off x="7727" y="2710"/>
                <a:ext cx="2" cy="9"/>
              </a:xfrm>
              <a:custGeom>
                <a:avLst/>
                <a:gdLst>
                  <a:gd name="T0" fmla="*/ 0 w 1"/>
                  <a:gd name="T1" fmla="*/ 4 h 4"/>
                  <a:gd name="T2" fmla="*/ 0 w 1"/>
                  <a:gd name="T3" fmla="*/ 2 h 4"/>
                  <a:gd name="T4" fmla="*/ 0 w 1"/>
                  <a:gd name="T5" fmla="*/ 0 h 4"/>
                  <a:gd name="T6" fmla="*/ 0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1" y="1"/>
                      <a:pt x="0" y="2"/>
                    </a:cubicBezTo>
                    <a:cubicBezTo>
                      <a:pt x="0" y="4"/>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222">
                <a:extLst>
                  <a:ext uri="{FF2B5EF4-FFF2-40B4-BE49-F238E27FC236}">
                    <a16:creationId xmlns:a16="http://schemas.microsoft.com/office/drawing/2014/main" id="{89C7980F-2EEF-4C11-9F7F-73F23B09BE8A}"/>
                  </a:ext>
                </a:extLst>
              </p:cNvPr>
              <p:cNvSpPr>
                <a:spLocks noChangeArrowheads="1"/>
              </p:cNvSpPr>
              <p:nvPr/>
            </p:nvSpPr>
            <p:spPr bwMode="auto">
              <a:xfrm>
                <a:off x="7724" y="2729"/>
                <a:ext cx="3" cy="9"/>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23">
                <a:extLst>
                  <a:ext uri="{FF2B5EF4-FFF2-40B4-BE49-F238E27FC236}">
                    <a16:creationId xmlns:a16="http://schemas.microsoft.com/office/drawing/2014/main" id="{5DCEC57B-B1A5-43F2-BCC2-77FFDA85C8B4}"/>
                  </a:ext>
                </a:extLst>
              </p:cNvPr>
              <p:cNvSpPr>
                <a:spLocks/>
              </p:cNvSpPr>
              <p:nvPr/>
            </p:nvSpPr>
            <p:spPr bwMode="auto">
              <a:xfrm>
                <a:off x="7724" y="2748"/>
                <a:ext cx="3" cy="9"/>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4"/>
                      <a:pt x="0" y="2"/>
                    </a:cubicBezTo>
                    <a:cubicBezTo>
                      <a:pt x="0" y="1"/>
                      <a:pt x="1" y="0"/>
                      <a:pt x="1" y="0"/>
                    </a:cubicBezTo>
                    <a:cubicBezTo>
                      <a:pt x="1" y="0"/>
                      <a:pt x="1" y="1"/>
                      <a:pt x="1" y="2"/>
                    </a:cubicBezTo>
                    <a:cubicBezTo>
                      <a:pt x="1" y="4"/>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24">
                <a:extLst>
                  <a:ext uri="{FF2B5EF4-FFF2-40B4-BE49-F238E27FC236}">
                    <a16:creationId xmlns:a16="http://schemas.microsoft.com/office/drawing/2014/main" id="{9D4CF092-2FF4-4397-BED6-D47A5304431F}"/>
                  </a:ext>
                </a:extLst>
              </p:cNvPr>
              <p:cNvSpPr>
                <a:spLocks/>
              </p:cNvSpPr>
              <p:nvPr/>
            </p:nvSpPr>
            <p:spPr bwMode="auto">
              <a:xfrm>
                <a:off x="7724" y="2767"/>
                <a:ext cx="3" cy="9"/>
              </a:xfrm>
              <a:custGeom>
                <a:avLst/>
                <a:gdLst>
                  <a:gd name="T0" fmla="*/ 0 w 1"/>
                  <a:gd name="T1" fmla="*/ 4 h 4"/>
                  <a:gd name="T2" fmla="*/ 0 w 1"/>
                  <a:gd name="T3" fmla="*/ 2 h 4"/>
                  <a:gd name="T4" fmla="*/ 1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4"/>
                      <a:pt x="0" y="2"/>
                    </a:cubicBezTo>
                    <a:cubicBezTo>
                      <a:pt x="0" y="1"/>
                      <a:pt x="0" y="0"/>
                      <a:pt x="1" y="0"/>
                    </a:cubicBezTo>
                    <a:cubicBezTo>
                      <a:pt x="1" y="0"/>
                      <a:pt x="1" y="1"/>
                      <a:pt x="1" y="2"/>
                    </a:cubicBezTo>
                    <a:cubicBezTo>
                      <a:pt x="1" y="4"/>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25">
                <a:extLst>
                  <a:ext uri="{FF2B5EF4-FFF2-40B4-BE49-F238E27FC236}">
                    <a16:creationId xmlns:a16="http://schemas.microsoft.com/office/drawing/2014/main" id="{C3CA2EBB-4BD0-47A4-8D65-9997C961AF1C}"/>
                  </a:ext>
                </a:extLst>
              </p:cNvPr>
              <p:cNvSpPr>
                <a:spLocks/>
              </p:cNvSpPr>
              <p:nvPr/>
            </p:nvSpPr>
            <p:spPr bwMode="auto">
              <a:xfrm>
                <a:off x="7724" y="2786"/>
                <a:ext cx="3" cy="9"/>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4"/>
                      <a:pt x="0" y="2"/>
                    </a:cubicBezTo>
                    <a:cubicBezTo>
                      <a:pt x="0" y="1"/>
                      <a:pt x="0" y="0"/>
                      <a:pt x="0" y="0"/>
                    </a:cubicBezTo>
                    <a:cubicBezTo>
                      <a:pt x="1" y="0"/>
                      <a:pt x="1" y="1"/>
                      <a:pt x="1" y="2"/>
                    </a:cubicBezTo>
                    <a:cubicBezTo>
                      <a:pt x="1" y="4"/>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226">
                <a:extLst>
                  <a:ext uri="{FF2B5EF4-FFF2-40B4-BE49-F238E27FC236}">
                    <a16:creationId xmlns:a16="http://schemas.microsoft.com/office/drawing/2014/main" id="{8C2D1CDB-E76A-49D5-9E75-32CD393CEB6D}"/>
                  </a:ext>
                </a:extLst>
              </p:cNvPr>
              <p:cNvSpPr>
                <a:spLocks noChangeArrowheads="1"/>
              </p:cNvSpPr>
              <p:nvPr/>
            </p:nvSpPr>
            <p:spPr bwMode="auto">
              <a:xfrm>
                <a:off x="7724" y="2805"/>
                <a:ext cx="3" cy="9"/>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27">
                <a:extLst>
                  <a:ext uri="{FF2B5EF4-FFF2-40B4-BE49-F238E27FC236}">
                    <a16:creationId xmlns:a16="http://schemas.microsoft.com/office/drawing/2014/main" id="{772B4F88-2D61-4A11-B9F6-960B9DCBC02F}"/>
                  </a:ext>
                </a:extLst>
              </p:cNvPr>
              <p:cNvSpPr>
                <a:spLocks/>
              </p:cNvSpPr>
              <p:nvPr/>
            </p:nvSpPr>
            <p:spPr bwMode="auto">
              <a:xfrm>
                <a:off x="7724" y="2824"/>
                <a:ext cx="0" cy="12"/>
              </a:xfrm>
              <a:custGeom>
                <a:avLst/>
                <a:gdLst>
                  <a:gd name="T0" fmla="*/ 4 h 5"/>
                  <a:gd name="T1" fmla="*/ 2 h 5"/>
                  <a:gd name="T2" fmla="*/ 0 h 5"/>
                  <a:gd name="T3" fmla="*/ 2 h 5"/>
                  <a:gd name="T4" fmla="*/ 4 h 5"/>
                </a:gdLst>
                <a:ahLst/>
                <a:cxnLst>
                  <a:cxn ang="0">
                    <a:pos x="0" y="T0"/>
                  </a:cxn>
                  <a:cxn ang="0">
                    <a:pos x="0" y="T1"/>
                  </a:cxn>
                  <a:cxn ang="0">
                    <a:pos x="0" y="T2"/>
                  </a:cxn>
                  <a:cxn ang="0">
                    <a:pos x="0" y="T3"/>
                  </a:cxn>
                  <a:cxn ang="0">
                    <a:pos x="0" y="T4"/>
                  </a:cxn>
                </a:cxnLst>
                <a:rect l="0" t="0" r="r" b="b"/>
                <a:pathLst>
                  <a:path h="5">
                    <a:moveTo>
                      <a:pt x="0" y="4"/>
                    </a:moveTo>
                    <a:cubicBezTo>
                      <a:pt x="0" y="4"/>
                      <a:pt x="0" y="4"/>
                      <a:pt x="0" y="2"/>
                    </a:cubicBezTo>
                    <a:cubicBezTo>
                      <a:pt x="0" y="1"/>
                      <a:pt x="0" y="0"/>
                      <a:pt x="0" y="0"/>
                    </a:cubicBezTo>
                    <a:cubicBezTo>
                      <a:pt x="0" y="0"/>
                      <a:pt x="0" y="1"/>
                      <a:pt x="0" y="2"/>
                    </a:cubicBezTo>
                    <a:cubicBezTo>
                      <a:pt x="0" y="4"/>
                      <a:pt x="0" y="5"/>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28">
                <a:extLst>
                  <a:ext uri="{FF2B5EF4-FFF2-40B4-BE49-F238E27FC236}">
                    <a16:creationId xmlns:a16="http://schemas.microsoft.com/office/drawing/2014/main" id="{80494956-9CA1-4D6C-922D-289BEA3333F2}"/>
                  </a:ext>
                </a:extLst>
              </p:cNvPr>
              <p:cNvSpPr>
                <a:spLocks/>
              </p:cNvSpPr>
              <p:nvPr/>
            </p:nvSpPr>
            <p:spPr bwMode="auto">
              <a:xfrm>
                <a:off x="7722" y="2843"/>
                <a:ext cx="2" cy="12"/>
              </a:xfrm>
              <a:custGeom>
                <a:avLst/>
                <a:gdLst>
                  <a:gd name="T0" fmla="*/ 1 w 1"/>
                  <a:gd name="T1" fmla="*/ 5 h 5"/>
                  <a:gd name="T2" fmla="*/ 0 w 1"/>
                  <a:gd name="T3" fmla="*/ 3 h 5"/>
                  <a:gd name="T4" fmla="*/ 1 w 1"/>
                  <a:gd name="T5" fmla="*/ 1 h 5"/>
                  <a:gd name="T6" fmla="*/ 1 w 1"/>
                  <a:gd name="T7" fmla="*/ 3 h 5"/>
                  <a:gd name="T8" fmla="*/ 1 w 1"/>
                  <a:gd name="T9" fmla="*/ 5 h 5"/>
                </a:gdLst>
                <a:ahLst/>
                <a:cxnLst>
                  <a:cxn ang="0">
                    <a:pos x="T0" y="T1"/>
                  </a:cxn>
                  <a:cxn ang="0">
                    <a:pos x="T2" y="T3"/>
                  </a:cxn>
                  <a:cxn ang="0">
                    <a:pos x="T4" y="T5"/>
                  </a:cxn>
                  <a:cxn ang="0">
                    <a:pos x="T6" y="T7"/>
                  </a:cxn>
                  <a:cxn ang="0">
                    <a:pos x="T8" y="T9"/>
                  </a:cxn>
                </a:cxnLst>
                <a:rect l="0" t="0" r="r" b="b"/>
                <a:pathLst>
                  <a:path w="1" h="5">
                    <a:moveTo>
                      <a:pt x="1" y="5"/>
                    </a:moveTo>
                    <a:cubicBezTo>
                      <a:pt x="1" y="5"/>
                      <a:pt x="0" y="4"/>
                      <a:pt x="0" y="3"/>
                    </a:cubicBezTo>
                    <a:cubicBezTo>
                      <a:pt x="0" y="1"/>
                      <a:pt x="1" y="0"/>
                      <a:pt x="1" y="1"/>
                    </a:cubicBezTo>
                    <a:cubicBezTo>
                      <a:pt x="1" y="1"/>
                      <a:pt x="1" y="1"/>
                      <a:pt x="1" y="3"/>
                    </a:cubicBezTo>
                    <a:cubicBezTo>
                      <a:pt x="1" y="4"/>
                      <a:pt x="1" y="5"/>
                      <a:pt x="1" y="5"/>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Oval 229">
                <a:extLst>
                  <a:ext uri="{FF2B5EF4-FFF2-40B4-BE49-F238E27FC236}">
                    <a16:creationId xmlns:a16="http://schemas.microsoft.com/office/drawing/2014/main" id="{E161EF97-CEFC-43F5-A1F7-1710016F707C}"/>
                  </a:ext>
                </a:extLst>
              </p:cNvPr>
              <p:cNvSpPr>
                <a:spLocks noChangeArrowheads="1"/>
              </p:cNvSpPr>
              <p:nvPr/>
            </p:nvSpPr>
            <p:spPr bwMode="auto">
              <a:xfrm>
                <a:off x="7722" y="2864"/>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230">
                <a:extLst>
                  <a:ext uri="{FF2B5EF4-FFF2-40B4-BE49-F238E27FC236}">
                    <a16:creationId xmlns:a16="http://schemas.microsoft.com/office/drawing/2014/main" id="{FB0048F1-4F4D-4F24-97C2-CE825053B00F}"/>
                  </a:ext>
                </a:extLst>
              </p:cNvPr>
              <p:cNvSpPr>
                <a:spLocks noChangeArrowheads="1"/>
              </p:cNvSpPr>
              <p:nvPr/>
            </p:nvSpPr>
            <p:spPr bwMode="auto">
              <a:xfrm>
                <a:off x="7722" y="2883"/>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31">
                <a:extLst>
                  <a:ext uri="{FF2B5EF4-FFF2-40B4-BE49-F238E27FC236}">
                    <a16:creationId xmlns:a16="http://schemas.microsoft.com/office/drawing/2014/main" id="{0CE03831-D4F1-4F41-9B8D-6A7842EBC8A1}"/>
                  </a:ext>
                </a:extLst>
              </p:cNvPr>
              <p:cNvSpPr>
                <a:spLocks/>
              </p:cNvSpPr>
              <p:nvPr/>
            </p:nvSpPr>
            <p:spPr bwMode="auto">
              <a:xfrm>
                <a:off x="7722" y="2902"/>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0"/>
                      <a:pt x="0" y="0"/>
                      <a:pt x="0" y="0"/>
                    </a:cubicBezTo>
                    <a:cubicBezTo>
                      <a:pt x="1" y="0"/>
                      <a:pt x="1" y="0"/>
                      <a:pt x="1"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32">
                <a:extLst>
                  <a:ext uri="{FF2B5EF4-FFF2-40B4-BE49-F238E27FC236}">
                    <a16:creationId xmlns:a16="http://schemas.microsoft.com/office/drawing/2014/main" id="{56DF33D5-83BC-4930-ADB5-8ADFF6F1383A}"/>
                  </a:ext>
                </a:extLst>
              </p:cNvPr>
              <p:cNvSpPr>
                <a:spLocks/>
              </p:cNvSpPr>
              <p:nvPr/>
            </p:nvSpPr>
            <p:spPr bwMode="auto">
              <a:xfrm>
                <a:off x="7722" y="2921"/>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0"/>
                      <a:pt x="0" y="0"/>
                      <a:pt x="0" y="0"/>
                    </a:cubicBezTo>
                    <a:cubicBezTo>
                      <a:pt x="0" y="0"/>
                      <a:pt x="1" y="0"/>
                      <a:pt x="1" y="2"/>
                    </a:cubicBezTo>
                    <a:cubicBezTo>
                      <a:pt x="0"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33">
                <a:extLst>
                  <a:ext uri="{FF2B5EF4-FFF2-40B4-BE49-F238E27FC236}">
                    <a16:creationId xmlns:a16="http://schemas.microsoft.com/office/drawing/2014/main" id="{EE0AFA17-3443-4BD2-9B16-74DA829C32E9}"/>
                  </a:ext>
                </a:extLst>
              </p:cNvPr>
              <p:cNvSpPr>
                <a:spLocks/>
              </p:cNvSpPr>
              <p:nvPr/>
            </p:nvSpPr>
            <p:spPr bwMode="auto">
              <a:xfrm>
                <a:off x="7722" y="2940"/>
                <a:ext cx="0" cy="10"/>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cubicBezTo>
                      <a:pt x="0" y="4"/>
                      <a:pt x="0" y="3"/>
                      <a:pt x="0" y="2"/>
                    </a:cubicBezTo>
                    <a:cubicBezTo>
                      <a:pt x="0" y="0"/>
                      <a:pt x="0" y="0"/>
                      <a:pt x="0" y="0"/>
                    </a:cubicBezTo>
                    <a:cubicBezTo>
                      <a:pt x="0" y="0"/>
                      <a:pt x="0" y="1"/>
                      <a:pt x="0" y="2"/>
                    </a:cubicBezTo>
                    <a:cubicBezTo>
                      <a:pt x="0"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234">
                <a:extLst>
                  <a:ext uri="{FF2B5EF4-FFF2-40B4-BE49-F238E27FC236}">
                    <a16:creationId xmlns:a16="http://schemas.microsoft.com/office/drawing/2014/main" id="{1F9DC8BC-6CB1-48E2-B060-9468111E5C7E}"/>
                  </a:ext>
                </a:extLst>
              </p:cNvPr>
              <p:cNvSpPr>
                <a:spLocks noChangeArrowheads="1"/>
              </p:cNvSpPr>
              <p:nvPr/>
            </p:nvSpPr>
            <p:spPr bwMode="auto">
              <a:xfrm>
                <a:off x="7719" y="2959"/>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235">
                <a:extLst>
                  <a:ext uri="{FF2B5EF4-FFF2-40B4-BE49-F238E27FC236}">
                    <a16:creationId xmlns:a16="http://schemas.microsoft.com/office/drawing/2014/main" id="{E795272D-D9D7-4943-A115-A770D05147FD}"/>
                  </a:ext>
                </a:extLst>
              </p:cNvPr>
              <p:cNvSpPr>
                <a:spLocks noChangeArrowheads="1"/>
              </p:cNvSpPr>
              <p:nvPr/>
            </p:nvSpPr>
            <p:spPr bwMode="auto">
              <a:xfrm>
                <a:off x="7719" y="2978"/>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36">
                <a:extLst>
                  <a:ext uri="{FF2B5EF4-FFF2-40B4-BE49-F238E27FC236}">
                    <a16:creationId xmlns:a16="http://schemas.microsoft.com/office/drawing/2014/main" id="{D8869789-A2D1-42C6-99D0-ABD7254DB1D4}"/>
                  </a:ext>
                </a:extLst>
              </p:cNvPr>
              <p:cNvSpPr>
                <a:spLocks/>
              </p:cNvSpPr>
              <p:nvPr/>
            </p:nvSpPr>
            <p:spPr bwMode="auto">
              <a:xfrm>
                <a:off x="7719" y="2997"/>
                <a:ext cx="3" cy="10"/>
              </a:xfrm>
              <a:custGeom>
                <a:avLst/>
                <a:gdLst>
                  <a:gd name="T0" fmla="*/ 0 w 1"/>
                  <a:gd name="T1" fmla="*/ 4 h 4"/>
                  <a:gd name="T2" fmla="*/ 0 w 1"/>
                  <a:gd name="T3" fmla="*/ 2 h 4"/>
                  <a:gd name="T4" fmla="*/ 1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1" y="0"/>
                    </a:cubicBezTo>
                    <a:cubicBezTo>
                      <a:pt x="1"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237">
                <a:extLst>
                  <a:ext uri="{FF2B5EF4-FFF2-40B4-BE49-F238E27FC236}">
                    <a16:creationId xmlns:a16="http://schemas.microsoft.com/office/drawing/2014/main" id="{8E43C579-DCB0-48F5-B858-BADCBC3CD022}"/>
                  </a:ext>
                </a:extLst>
              </p:cNvPr>
              <p:cNvSpPr>
                <a:spLocks noChangeArrowheads="1"/>
              </p:cNvSpPr>
              <p:nvPr/>
            </p:nvSpPr>
            <p:spPr bwMode="auto">
              <a:xfrm>
                <a:off x="7719" y="3016"/>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238">
                <a:extLst>
                  <a:ext uri="{FF2B5EF4-FFF2-40B4-BE49-F238E27FC236}">
                    <a16:creationId xmlns:a16="http://schemas.microsoft.com/office/drawing/2014/main" id="{D8DA6866-E3E1-4EB8-8FF7-FBBF10B03EA1}"/>
                  </a:ext>
                </a:extLst>
              </p:cNvPr>
              <p:cNvSpPr>
                <a:spLocks noChangeArrowheads="1"/>
              </p:cNvSpPr>
              <p:nvPr/>
            </p:nvSpPr>
            <p:spPr bwMode="auto">
              <a:xfrm>
                <a:off x="7719" y="3035"/>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239">
                <a:extLst>
                  <a:ext uri="{FF2B5EF4-FFF2-40B4-BE49-F238E27FC236}">
                    <a16:creationId xmlns:a16="http://schemas.microsoft.com/office/drawing/2014/main" id="{FCEF77F5-453E-41FF-8351-3D3D5B624881}"/>
                  </a:ext>
                </a:extLst>
              </p:cNvPr>
              <p:cNvSpPr>
                <a:spLocks noChangeArrowheads="1"/>
              </p:cNvSpPr>
              <p:nvPr/>
            </p:nvSpPr>
            <p:spPr bwMode="auto">
              <a:xfrm>
                <a:off x="7719" y="3054"/>
                <a:ext cx="1"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240">
                <a:extLst>
                  <a:ext uri="{FF2B5EF4-FFF2-40B4-BE49-F238E27FC236}">
                    <a16:creationId xmlns:a16="http://schemas.microsoft.com/office/drawing/2014/main" id="{169B7C31-94AD-42AC-9630-7E705DB1A9D8}"/>
                  </a:ext>
                </a:extLst>
              </p:cNvPr>
              <p:cNvSpPr>
                <a:spLocks noChangeArrowheads="1"/>
              </p:cNvSpPr>
              <p:nvPr/>
            </p:nvSpPr>
            <p:spPr bwMode="auto">
              <a:xfrm>
                <a:off x="7717" y="3073"/>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41">
                <a:extLst>
                  <a:ext uri="{FF2B5EF4-FFF2-40B4-BE49-F238E27FC236}">
                    <a16:creationId xmlns:a16="http://schemas.microsoft.com/office/drawing/2014/main" id="{F7E3ABEA-D4F6-4A22-B0D9-1D73E93A112C}"/>
                  </a:ext>
                </a:extLst>
              </p:cNvPr>
              <p:cNvSpPr>
                <a:spLocks/>
              </p:cNvSpPr>
              <p:nvPr/>
            </p:nvSpPr>
            <p:spPr bwMode="auto">
              <a:xfrm>
                <a:off x="7717" y="3092"/>
                <a:ext cx="2"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1"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Oval 242">
                <a:extLst>
                  <a:ext uri="{FF2B5EF4-FFF2-40B4-BE49-F238E27FC236}">
                    <a16:creationId xmlns:a16="http://schemas.microsoft.com/office/drawing/2014/main" id="{49513A8A-A56A-4299-9C70-FC35C89F9844}"/>
                  </a:ext>
                </a:extLst>
              </p:cNvPr>
              <p:cNvSpPr>
                <a:spLocks noChangeArrowheads="1"/>
              </p:cNvSpPr>
              <p:nvPr/>
            </p:nvSpPr>
            <p:spPr bwMode="auto">
              <a:xfrm>
                <a:off x="7717" y="3111"/>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243">
                <a:extLst>
                  <a:ext uri="{FF2B5EF4-FFF2-40B4-BE49-F238E27FC236}">
                    <a16:creationId xmlns:a16="http://schemas.microsoft.com/office/drawing/2014/main" id="{3B78623B-DA3D-490F-A5CB-D8729F8C614C}"/>
                  </a:ext>
                </a:extLst>
              </p:cNvPr>
              <p:cNvSpPr>
                <a:spLocks noChangeArrowheads="1"/>
              </p:cNvSpPr>
              <p:nvPr/>
            </p:nvSpPr>
            <p:spPr bwMode="auto">
              <a:xfrm>
                <a:off x="7717" y="3130"/>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44">
                <a:extLst>
                  <a:ext uri="{FF2B5EF4-FFF2-40B4-BE49-F238E27FC236}">
                    <a16:creationId xmlns:a16="http://schemas.microsoft.com/office/drawing/2014/main" id="{C845B10E-198E-4E2C-9AB4-A739A9458B3C}"/>
                  </a:ext>
                </a:extLst>
              </p:cNvPr>
              <p:cNvSpPr>
                <a:spLocks/>
              </p:cNvSpPr>
              <p:nvPr/>
            </p:nvSpPr>
            <p:spPr bwMode="auto">
              <a:xfrm>
                <a:off x="7717" y="3149"/>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1" y="0"/>
                      <a:pt x="1" y="1"/>
                      <a:pt x="1"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Oval 245">
                <a:extLst>
                  <a:ext uri="{FF2B5EF4-FFF2-40B4-BE49-F238E27FC236}">
                    <a16:creationId xmlns:a16="http://schemas.microsoft.com/office/drawing/2014/main" id="{D7A8EAAE-58CF-4943-918F-6D15A6C5E9F1}"/>
                  </a:ext>
                </a:extLst>
              </p:cNvPr>
              <p:cNvSpPr>
                <a:spLocks noChangeArrowheads="1"/>
              </p:cNvSpPr>
              <p:nvPr/>
            </p:nvSpPr>
            <p:spPr bwMode="auto">
              <a:xfrm>
                <a:off x="7717" y="3168"/>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Oval 246">
                <a:extLst>
                  <a:ext uri="{FF2B5EF4-FFF2-40B4-BE49-F238E27FC236}">
                    <a16:creationId xmlns:a16="http://schemas.microsoft.com/office/drawing/2014/main" id="{894AABD0-5FF6-4ABC-8AD2-47EA155C9513}"/>
                  </a:ext>
                </a:extLst>
              </p:cNvPr>
              <p:cNvSpPr>
                <a:spLocks noChangeArrowheads="1"/>
              </p:cNvSpPr>
              <p:nvPr/>
            </p:nvSpPr>
            <p:spPr bwMode="auto">
              <a:xfrm>
                <a:off x="7717" y="3187"/>
                <a:ext cx="1"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247">
                <a:extLst>
                  <a:ext uri="{FF2B5EF4-FFF2-40B4-BE49-F238E27FC236}">
                    <a16:creationId xmlns:a16="http://schemas.microsoft.com/office/drawing/2014/main" id="{04BEF587-9B9E-4D42-ACFF-6E6FACB7372A}"/>
                  </a:ext>
                </a:extLst>
              </p:cNvPr>
              <p:cNvSpPr>
                <a:spLocks noChangeArrowheads="1"/>
              </p:cNvSpPr>
              <p:nvPr/>
            </p:nvSpPr>
            <p:spPr bwMode="auto">
              <a:xfrm>
                <a:off x="7715" y="3206"/>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Oval 248">
                <a:extLst>
                  <a:ext uri="{FF2B5EF4-FFF2-40B4-BE49-F238E27FC236}">
                    <a16:creationId xmlns:a16="http://schemas.microsoft.com/office/drawing/2014/main" id="{1BFD038F-0256-4696-8134-82CCC5C1C2DF}"/>
                  </a:ext>
                </a:extLst>
              </p:cNvPr>
              <p:cNvSpPr>
                <a:spLocks noChangeArrowheads="1"/>
              </p:cNvSpPr>
              <p:nvPr/>
            </p:nvSpPr>
            <p:spPr bwMode="auto">
              <a:xfrm>
                <a:off x="7715" y="3225"/>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49">
                <a:extLst>
                  <a:ext uri="{FF2B5EF4-FFF2-40B4-BE49-F238E27FC236}">
                    <a16:creationId xmlns:a16="http://schemas.microsoft.com/office/drawing/2014/main" id="{CE60B385-2897-481B-B66F-EB2CA4B59561}"/>
                  </a:ext>
                </a:extLst>
              </p:cNvPr>
              <p:cNvSpPr>
                <a:spLocks/>
              </p:cNvSpPr>
              <p:nvPr/>
            </p:nvSpPr>
            <p:spPr bwMode="auto">
              <a:xfrm>
                <a:off x="7715" y="3244"/>
                <a:ext cx="2" cy="10"/>
              </a:xfrm>
              <a:custGeom>
                <a:avLst/>
                <a:gdLst>
                  <a:gd name="T0" fmla="*/ 0 w 1"/>
                  <a:gd name="T1" fmla="*/ 4 h 4"/>
                  <a:gd name="T2" fmla="*/ 0 w 1"/>
                  <a:gd name="T3" fmla="*/ 2 h 4"/>
                  <a:gd name="T4" fmla="*/ 1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1" y="0"/>
                    </a:cubicBezTo>
                    <a:cubicBezTo>
                      <a:pt x="1"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250">
                <a:extLst>
                  <a:ext uri="{FF2B5EF4-FFF2-40B4-BE49-F238E27FC236}">
                    <a16:creationId xmlns:a16="http://schemas.microsoft.com/office/drawing/2014/main" id="{E837BEA7-C8FA-4368-AA7A-6923D94E2317}"/>
                  </a:ext>
                </a:extLst>
              </p:cNvPr>
              <p:cNvSpPr>
                <a:spLocks noChangeArrowheads="1"/>
              </p:cNvSpPr>
              <p:nvPr/>
            </p:nvSpPr>
            <p:spPr bwMode="auto">
              <a:xfrm>
                <a:off x="7715" y="3263"/>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Oval 251">
                <a:extLst>
                  <a:ext uri="{FF2B5EF4-FFF2-40B4-BE49-F238E27FC236}">
                    <a16:creationId xmlns:a16="http://schemas.microsoft.com/office/drawing/2014/main" id="{93E30A27-1164-488B-AB02-6A7BA58FF5BF}"/>
                  </a:ext>
                </a:extLst>
              </p:cNvPr>
              <p:cNvSpPr>
                <a:spLocks noChangeArrowheads="1"/>
              </p:cNvSpPr>
              <p:nvPr/>
            </p:nvSpPr>
            <p:spPr bwMode="auto">
              <a:xfrm>
                <a:off x="7715" y="3282"/>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52">
                <a:extLst>
                  <a:ext uri="{FF2B5EF4-FFF2-40B4-BE49-F238E27FC236}">
                    <a16:creationId xmlns:a16="http://schemas.microsoft.com/office/drawing/2014/main" id="{5719D0D5-D08F-4877-8F37-94ECA133B174}"/>
                  </a:ext>
                </a:extLst>
              </p:cNvPr>
              <p:cNvSpPr>
                <a:spLocks/>
              </p:cNvSpPr>
              <p:nvPr/>
            </p:nvSpPr>
            <p:spPr bwMode="auto">
              <a:xfrm>
                <a:off x="7715" y="3301"/>
                <a:ext cx="2" cy="10"/>
              </a:xfrm>
              <a:custGeom>
                <a:avLst/>
                <a:gdLst>
                  <a:gd name="T0" fmla="*/ 0 w 1"/>
                  <a:gd name="T1" fmla="*/ 4 h 4"/>
                  <a:gd name="T2" fmla="*/ 0 w 1"/>
                  <a:gd name="T3" fmla="*/ 2 h 4"/>
                  <a:gd name="T4" fmla="*/ 0 w 1"/>
                  <a:gd name="T5" fmla="*/ 0 h 4"/>
                  <a:gd name="T6" fmla="*/ 0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1" y="1"/>
                      <a:pt x="0" y="2"/>
                    </a:cubicBezTo>
                    <a:cubicBezTo>
                      <a:pt x="0"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53">
                <a:extLst>
                  <a:ext uri="{FF2B5EF4-FFF2-40B4-BE49-F238E27FC236}">
                    <a16:creationId xmlns:a16="http://schemas.microsoft.com/office/drawing/2014/main" id="{F720FD8F-3C4B-4C7E-B876-A1F7B6DB01CB}"/>
                  </a:ext>
                </a:extLst>
              </p:cNvPr>
              <p:cNvSpPr>
                <a:spLocks/>
              </p:cNvSpPr>
              <p:nvPr/>
            </p:nvSpPr>
            <p:spPr bwMode="auto">
              <a:xfrm>
                <a:off x="7712" y="3320"/>
                <a:ext cx="3" cy="10"/>
              </a:xfrm>
              <a:custGeom>
                <a:avLst/>
                <a:gdLst>
                  <a:gd name="T0" fmla="*/ 1 w 1"/>
                  <a:gd name="T1" fmla="*/ 4 h 4"/>
                  <a:gd name="T2" fmla="*/ 1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1" y="2"/>
                    </a:cubicBezTo>
                    <a:cubicBezTo>
                      <a:pt x="1" y="1"/>
                      <a:pt x="1"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Oval 254">
                <a:extLst>
                  <a:ext uri="{FF2B5EF4-FFF2-40B4-BE49-F238E27FC236}">
                    <a16:creationId xmlns:a16="http://schemas.microsoft.com/office/drawing/2014/main" id="{31333C53-7608-47B4-9285-09F58C233CDF}"/>
                  </a:ext>
                </a:extLst>
              </p:cNvPr>
              <p:cNvSpPr>
                <a:spLocks noChangeArrowheads="1"/>
              </p:cNvSpPr>
              <p:nvPr/>
            </p:nvSpPr>
            <p:spPr bwMode="auto">
              <a:xfrm>
                <a:off x="7712" y="3339"/>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255">
                <a:extLst>
                  <a:ext uri="{FF2B5EF4-FFF2-40B4-BE49-F238E27FC236}">
                    <a16:creationId xmlns:a16="http://schemas.microsoft.com/office/drawing/2014/main" id="{F7848060-109E-40D8-98CD-4F199F98B5C4}"/>
                  </a:ext>
                </a:extLst>
              </p:cNvPr>
              <p:cNvSpPr>
                <a:spLocks noChangeArrowheads="1"/>
              </p:cNvSpPr>
              <p:nvPr/>
            </p:nvSpPr>
            <p:spPr bwMode="auto">
              <a:xfrm>
                <a:off x="7712" y="3358"/>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56">
                <a:extLst>
                  <a:ext uri="{FF2B5EF4-FFF2-40B4-BE49-F238E27FC236}">
                    <a16:creationId xmlns:a16="http://schemas.microsoft.com/office/drawing/2014/main" id="{1BBB1DEB-BBBD-4E43-9FCF-AAC26556909C}"/>
                  </a:ext>
                </a:extLst>
              </p:cNvPr>
              <p:cNvSpPr>
                <a:spLocks/>
              </p:cNvSpPr>
              <p:nvPr/>
            </p:nvSpPr>
            <p:spPr bwMode="auto">
              <a:xfrm>
                <a:off x="7712" y="3377"/>
                <a:ext cx="3" cy="10"/>
              </a:xfrm>
              <a:custGeom>
                <a:avLst/>
                <a:gdLst>
                  <a:gd name="T0" fmla="*/ 0 w 1"/>
                  <a:gd name="T1" fmla="*/ 4 h 4"/>
                  <a:gd name="T2" fmla="*/ 0 w 1"/>
                  <a:gd name="T3" fmla="*/ 2 h 4"/>
                  <a:gd name="T4" fmla="*/ 1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1" y="0"/>
                    </a:cubicBezTo>
                    <a:cubicBezTo>
                      <a:pt x="1"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Oval 257">
                <a:extLst>
                  <a:ext uri="{FF2B5EF4-FFF2-40B4-BE49-F238E27FC236}">
                    <a16:creationId xmlns:a16="http://schemas.microsoft.com/office/drawing/2014/main" id="{F4307B90-0DA0-49F3-8285-734E5259466D}"/>
                  </a:ext>
                </a:extLst>
              </p:cNvPr>
              <p:cNvSpPr>
                <a:spLocks noChangeArrowheads="1"/>
              </p:cNvSpPr>
              <p:nvPr/>
            </p:nvSpPr>
            <p:spPr bwMode="auto">
              <a:xfrm>
                <a:off x="7712" y="3396"/>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Oval 258">
                <a:extLst>
                  <a:ext uri="{FF2B5EF4-FFF2-40B4-BE49-F238E27FC236}">
                    <a16:creationId xmlns:a16="http://schemas.microsoft.com/office/drawing/2014/main" id="{45F0C6D6-326F-4939-8406-E0F95F2431B3}"/>
                  </a:ext>
                </a:extLst>
              </p:cNvPr>
              <p:cNvSpPr>
                <a:spLocks noChangeArrowheads="1"/>
              </p:cNvSpPr>
              <p:nvPr/>
            </p:nvSpPr>
            <p:spPr bwMode="auto">
              <a:xfrm>
                <a:off x="7712" y="3415"/>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Oval 259">
                <a:extLst>
                  <a:ext uri="{FF2B5EF4-FFF2-40B4-BE49-F238E27FC236}">
                    <a16:creationId xmlns:a16="http://schemas.microsoft.com/office/drawing/2014/main" id="{89018E39-5CBE-44EF-BE92-334C9504CF04}"/>
                  </a:ext>
                </a:extLst>
              </p:cNvPr>
              <p:cNvSpPr>
                <a:spLocks noChangeArrowheads="1"/>
              </p:cNvSpPr>
              <p:nvPr/>
            </p:nvSpPr>
            <p:spPr bwMode="auto">
              <a:xfrm>
                <a:off x="7712" y="3434"/>
                <a:ext cx="1"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260">
                <a:extLst>
                  <a:ext uri="{FF2B5EF4-FFF2-40B4-BE49-F238E27FC236}">
                    <a16:creationId xmlns:a16="http://schemas.microsoft.com/office/drawing/2014/main" id="{1CC7AF62-AB29-45F7-9CA2-48B6EA268744}"/>
                  </a:ext>
                </a:extLst>
              </p:cNvPr>
              <p:cNvSpPr>
                <a:spLocks noChangeArrowheads="1"/>
              </p:cNvSpPr>
              <p:nvPr/>
            </p:nvSpPr>
            <p:spPr bwMode="auto">
              <a:xfrm>
                <a:off x="7710" y="3453"/>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Oval 261">
                <a:extLst>
                  <a:ext uri="{FF2B5EF4-FFF2-40B4-BE49-F238E27FC236}">
                    <a16:creationId xmlns:a16="http://schemas.microsoft.com/office/drawing/2014/main" id="{E1F2159B-7523-42A1-A63F-D6811C1F0EED}"/>
                  </a:ext>
                </a:extLst>
              </p:cNvPr>
              <p:cNvSpPr>
                <a:spLocks noChangeArrowheads="1"/>
              </p:cNvSpPr>
              <p:nvPr/>
            </p:nvSpPr>
            <p:spPr bwMode="auto">
              <a:xfrm>
                <a:off x="7710" y="3472"/>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262">
                <a:extLst>
                  <a:ext uri="{FF2B5EF4-FFF2-40B4-BE49-F238E27FC236}">
                    <a16:creationId xmlns:a16="http://schemas.microsoft.com/office/drawing/2014/main" id="{42F702E7-E8B9-4323-A7DB-6583AB21E47A}"/>
                  </a:ext>
                </a:extLst>
              </p:cNvPr>
              <p:cNvSpPr>
                <a:spLocks/>
              </p:cNvSpPr>
              <p:nvPr/>
            </p:nvSpPr>
            <p:spPr bwMode="auto">
              <a:xfrm>
                <a:off x="7710" y="3491"/>
                <a:ext cx="2" cy="10"/>
              </a:xfrm>
              <a:custGeom>
                <a:avLst/>
                <a:gdLst>
                  <a:gd name="T0" fmla="*/ 0 w 1"/>
                  <a:gd name="T1" fmla="*/ 4 h 4"/>
                  <a:gd name="T2" fmla="*/ 0 w 1"/>
                  <a:gd name="T3" fmla="*/ 2 h 4"/>
                  <a:gd name="T4" fmla="*/ 1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1" y="0"/>
                    </a:cubicBezTo>
                    <a:cubicBezTo>
                      <a:pt x="1"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Oval 263">
                <a:extLst>
                  <a:ext uri="{FF2B5EF4-FFF2-40B4-BE49-F238E27FC236}">
                    <a16:creationId xmlns:a16="http://schemas.microsoft.com/office/drawing/2014/main" id="{10072342-E4FC-43EF-AEF7-76B0AD964676}"/>
                  </a:ext>
                </a:extLst>
              </p:cNvPr>
              <p:cNvSpPr>
                <a:spLocks noChangeArrowheads="1"/>
              </p:cNvSpPr>
              <p:nvPr/>
            </p:nvSpPr>
            <p:spPr bwMode="auto">
              <a:xfrm>
                <a:off x="7710" y="3510"/>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264">
                <a:extLst>
                  <a:ext uri="{FF2B5EF4-FFF2-40B4-BE49-F238E27FC236}">
                    <a16:creationId xmlns:a16="http://schemas.microsoft.com/office/drawing/2014/main" id="{DB3F0095-DB72-4731-9055-F850DF9C5CA7}"/>
                  </a:ext>
                </a:extLst>
              </p:cNvPr>
              <p:cNvSpPr>
                <a:spLocks noChangeArrowheads="1"/>
              </p:cNvSpPr>
              <p:nvPr/>
            </p:nvSpPr>
            <p:spPr bwMode="auto">
              <a:xfrm>
                <a:off x="7710" y="3529"/>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Oval 265">
                <a:extLst>
                  <a:ext uri="{FF2B5EF4-FFF2-40B4-BE49-F238E27FC236}">
                    <a16:creationId xmlns:a16="http://schemas.microsoft.com/office/drawing/2014/main" id="{2524DAD7-ABEB-4C14-AF0C-A1523F2693DC}"/>
                  </a:ext>
                </a:extLst>
              </p:cNvPr>
              <p:cNvSpPr>
                <a:spLocks noChangeArrowheads="1"/>
              </p:cNvSpPr>
              <p:nvPr/>
            </p:nvSpPr>
            <p:spPr bwMode="auto">
              <a:xfrm>
                <a:off x="7710" y="3548"/>
                <a:ext cx="1"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Oval 266">
                <a:extLst>
                  <a:ext uri="{FF2B5EF4-FFF2-40B4-BE49-F238E27FC236}">
                    <a16:creationId xmlns:a16="http://schemas.microsoft.com/office/drawing/2014/main" id="{99493351-DF26-4577-96FF-B685029F8EBD}"/>
                  </a:ext>
                </a:extLst>
              </p:cNvPr>
              <p:cNvSpPr>
                <a:spLocks noChangeArrowheads="1"/>
              </p:cNvSpPr>
              <p:nvPr/>
            </p:nvSpPr>
            <p:spPr bwMode="auto">
              <a:xfrm>
                <a:off x="7708" y="3567"/>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Oval 267">
                <a:extLst>
                  <a:ext uri="{FF2B5EF4-FFF2-40B4-BE49-F238E27FC236}">
                    <a16:creationId xmlns:a16="http://schemas.microsoft.com/office/drawing/2014/main" id="{B4BD35AB-4528-4CDD-844A-9AB0470102DF}"/>
                  </a:ext>
                </a:extLst>
              </p:cNvPr>
              <p:cNvSpPr>
                <a:spLocks noChangeArrowheads="1"/>
              </p:cNvSpPr>
              <p:nvPr/>
            </p:nvSpPr>
            <p:spPr bwMode="auto">
              <a:xfrm>
                <a:off x="7708" y="3586"/>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68">
                <a:extLst>
                  <a:ext uri="{FF2B5EF4-FFF2-40B4-BE49-F238E27FC236}">
                    <a16:creationId xmlns:a16="http://schemas.microsoft.com/office/drawing/2014/main" id="{6B3FCC1A-1B57-4690-A9E5-3A4893EA2358}"/>
                  </a:ext>
                </a:extLst>
              </p:cNvPr>
              <p:cNvSpPr>
                <a:spLocks/>
              </p:cNvSpPr>
              <p:nvPr/>
            </p:nvSpPr>
            <p:spPr bwMode="auto">
              <a:xfrm>
                <a:off x="7708" y="3605"/>
                <a:ext cx="2" cy="10"/>
              </a:xfrm>
              <a:custGeom>
                <a:avLst/>
                <a:gdLst>
                  <a:gd name="T0" fmla="*/ 0 w 1"/>
                  <a:gd name="T1" fmla="*/ 4 h 4"/>
                  <a:gd name="T2" fmla="*/ 0 w 1"/>
                  <a:gd name="T3" fmla="*/ 2 h 4"/>
                  <a:gd name="T4" fmla="*/ 1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1" y="0"/>
                    </a:cubicBezTo>
                    <a:cubicBezTo>
                      <a:pt x="1"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69">
                <a:extLst>
                  <a:ext uri="{FF2B5EF4-FFF2-40B4-BE49-F238E27FC236}">
                    <a16:creationId xmlns:a16="http://schemas.microsoft.com/office/drawing/2014/main" id="{FFACB834-F8C1-4183-B45A-03CE48337FE9}"/>
                  </a:ext>
                </a:extLst>
              </p:cNvPr>
              <p:cNvSpPr>
                <a:spLocks/>
              </p:cNvSpPr>
              <p:nvPr/>
            </p:nvSpPr>
            <p:spPr bwMode="auto">
              <a:xfrm>
                <a:off x="7708" y="3624"/>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1" y="0"/>
                      <a:pt x="1" y="1"/>
                      <a:pt x="1"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70">
                <a:extLst>
                  <a:ext uri="{FF2B5EF4-FFF2-40B4-BE49-F238E27FC236}">
                    <a16:creationId xmlns:a16="http://schemas.microsoft.com/office/drawing/2014/main" id="{8F7A270E-95CE-4FE4-ACAA-39DA807C76F6}"/>
                  </a:ext>
                </a:extLst>
              </p:cNvPr>
              <p:cNvSpPr>
                <a:spLocks/>
              </p:cNvSpPr>
              <p:nvPr/>
            </p:nvSpPr>
            <p:spPr bwMode="auto">
              <a:xfrm>
                <a:off x="7708" y="3643"/>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1" y="1"/>
                      <a:pt x="1" y="2"/>
                    </a:cubicBezTo>
                    <a:cubicBezTo>
                      <a:pt x="0"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71">
                <a:extLst>
                  <a:ext uri="{FF2B5EF4-FFF2-40B4-BE49-F238E27FC236}">
                    <a16:creationId xmlns:a16="http://schemas.microsoft.com/office/drawing/2014/main" id="{C365D898-0000-4260-B028-9ED82FCB60A3}"/>
                  </a:ext>
                </a:extLst>
              </p:cNvPr>
              <p:cNvSpPr>
                <a:spLocks/>
              </p:cNvSpPr>
              <p:nvPr/>
            </p:nvSpPr>
            <p:spPr bwMode="auto">
              <a:xfrm>
                <a:off x="7705" y="3662"/>
                <a:ext cx="3"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1" y="1"/>
                      <a:pt x="1"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72">
                <a:extLst>
                  <a:ext uri="{FF2B5EF4-FFF2-40B4-BE49-F238E27FC236}">
                    <a16:creationId xmlns:a16="http://schemas.microsoft.com/office/drawing/2014/main" id="{A7C60068-6CFD-4AB6-A002-9888AC387B25}"/>
                  </a:ext>
                </a:extLst>
              </p:cNvPr>
              <p:cNvSpPr>
                <a:spLocks/>
              </p:cNvSpPr>
              <p:nvPr/>
            </p:nvSpPr>
            <p:spPr bwMode="auto">
              <a:xfrm>
                <a:off x="7705" y="3681"/>
                <a:ext cx="3"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1"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73">
                <a:extLst>
                  <a:ext uri="{FF2B5EF4-FFF2-40B4-BE49-F238E27FC236}">
                    <a16:creationId xmlns:a16="http://schemas.microsoft.com/office/drawing/2014/main" id="{4E82A1F6-A636-43F8-98B1-F60EE224BA1B}"/>
                  </a:ext>
                </a:extLst>
              </p:cNvPr>
              <p:cNvSpPr>
                <a:spLocks/>
              </p:cNvSpPr>
              <p:nvPr/>
            </p:nvSpPr>
            <p:spPr bwMode="auto">
              <a:xfrm>
                <a:off x="7705" y="3700"/>
                <a:ext cx="3" cy="10"/>
              </a:xfrm>
              <a:custGeom>
                <a:avLst/>
                <a:gdLst>
                  <a:gd name="T0" fmla="*/ 0 w 1"/>
                  <a:gd name="T1" fmla="*/ 4 h 4"/>
                  <a:gd name="T2" fmla="*/ 0 w 1"/>
                  <a:gd name="T3" fmla="*/ 2 h 4"/>
                  <a:gd name="T4" fmla="*/ 1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1" y="0"/>
                    </a:cubicBezTo>
                    <a:cubicBezTo>
                      <a:pt x="1"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74">
                <a:extLst>
                  <a:ext uri="{FF2B5EF4-FFF2-40B4-BE49-F238E27FC236}">
                    <a16:creationId xmlns:a16="http://schemas.microsoft.com/office/drawing/2014/main" id="{36A903FA-8840-4A9E-8C44-80312C27FB11}"/>
                  </a:ext>
                </a:extLst>
              </p:cNvPr>
              <p:cNvSpPr>
                <a:spLocks/>
              </p:cNvSpPr>
              <p:nvPr/>
            </p:nvSpPr>
            <p:spPr bwMode="auto">
              <a:xfrm>
                <a:off x="7705" y="3719"/>
                <a:ext cx="3"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1" y="0"/>
                      <a:pt x="1" y="1"/>
                      <a:pt x="1"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75">
                <a:extLst>
                  <a:ext uri="{FF2B5EF4-FFF2-40B4-BE49-F238E27FC236}">
                    <a16:creationId xmlns:a16="http://schemas.microsoft.com/office/drawing/2014/main" id="{096F8A5D-28D2-4E93-ABE3-8DB1B02C9E72}"/>
                  </a:ext>
                </a:extLst>
              </p:cNvPr>
              <p:cNvSpPr>
                <a:spLocks/>
              </p:cNvSpPr>
              <p:nvPr/>
            </p:nvSpPr>
            <p:spPr bwMode="auto">
              <a:xfrm>
                <a:off x="7705" y="3738"/>
                <a:ext cx="3" cy="10"/>
              </a:xfrm>
              <a:custGeom>
                <a:avLst/>
                <a:gdLst>
                  <a:gd name="T0" fmla="*/ 0 w 1"/>
                  <a:gd name="T1" fmla="*/ 4 h 4"/>
                  <a:gd name="T2" fmla="*/ 0 w 1"/>
                  <a:gd name="T3" fmla="*/ 2 h 4"/>
                  <a:gd name="T4" fmla="*/ 0 w 1"/>
                  <a:gd name="T5" fmla="*/ 0 h 4"/>
                  <a:gd name="T6" fmla="*/ 0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1" y="1"/>
                      <a:pt x="0" y="2"/>
                    </a:cubicBezTo>
                    <a:cubicBezTo>
                      <a:pt x="0"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Oval 276">
                <a:extLst>
                  <a:ext uri="{FF2B5EF4-FFF2-40B4-BE49-F238E27FC236}">
                    <a16:creationId xmlns:a16="http://schemas.microsoft.com/office/drawing/2014/main" id="{53B0C319-0218-496A-9CA1-230CB04ECF0F}"/>
                  </a:ext>
                </a:extLst>
              </p:cNvPr>
              <p:cNvSpPr>
                <a:spLocks noChangeArrowheads="1"/>
              </p:cNvSpPr>
              <p:nvPr/>
            </p:nvSpPr>
            <p:spPr bwMode="auto">
              <a:xfrm>
                <a:off x="7703" y="3757"/>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77">
                <a:extLst>
                  <a:ext uri="{FF2B5EF4-FFF2-40B4-BE49-F238E27FC236}">
                    <a16:creationId xmlns:a16="http://schemas.microsoft.com/office/drawing/2014/main" id="{5743ACBA-3F58-485D-A7B8-23801C03DF49}"/>
                  </a:ext>
                </a:extLst>
              </p:cNvPr>
              <p:cNvSpPr>
                <a:spLocks/>
              </p:cNvSpPr>
              <p:nvPr/>
            </p:nvSpPr>
            <p:spPr bwMode="auto">
              <a:xfrm>
                <a:off x="7608" y="1192"/>
                <a:ext cx="225" cy="394"/>
              </a:xfrm>
              <a:custGeom>
                <a:avLst/>
                <a:gdLst>
                  <a:gd name="T0" fmla="*/ 34 w 95"/>
                  <a:gd name="T1" fmla="*/ 166 h 166"/>
                  <a:gd name="T2" fmla="*/ 32 w 95"/>
                  <a:gd name="T3" fmla="*/ 122 h 166"/>
                  <a:gd name="T4" fmla="*/ 4 w 95"/>
                  <a:gd name="T5" fmla="*/ 96 h 166"/>
                  <a:gd name="T6" fmla="*/ 0 w 95"/>
                  <a:gd name="T7" fmla="*/ 14 h 166"/>
                  <a:gd name="T8" fmla="*/ 88 w 95"/>
                  <a:gd name="T9" fmla="*/ 17 h 166"/>
                  <a:gd name="T10" fmla="*/ 94 w 95"/>
                  <a:gd name="T11" fmla="*/ 21 h 166"/>
                  <a:gd name="T12" fmla="*/ 95 w 95"/>
                  <a:gd name="T13" fmla="*/ 50 h 166"/>
                  <a:gd name="T14" fmla="*/ 93 w 95"/>
                  <a:gd name="T15" fmla="*/ 76 h 166"/>
                  <a:gd name="T16" fmla="*/ 92 w 95"/>
                  <a:gd name="T17" fmla="*/ 147 h 166"/>
                  <a:gd name="T18" fmla="*/ 34 w 95"/>
                  <a:gd name="T1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66">
                    <a:moveTo>
                      <a:pt x="34" y="166"/>
                    </a:moveTo>
                    <a:cubicBezTo>
                      <a:pt x="34" y="158"/>
                      <a:pt x="32" y="122"/>
                      <a:pt x="32" y="122"/>
                    </a:cubicBezTo>
                    <a:cubicBezTo>
                      <a:pt x="32" y="122"/>
                      <a:pt x="7" y="121"/>
                      <a:pt x="4" y="96"/>
                    </a:cubicBezTo>
                    <a:cubicBezTo>
                      <a:pt x="1" y="72"/>
                      <a:pt x="0" y="14"/>
                      <a:pt x="0" y="14"/>
                    </a:cubicBezTo>
                    <a:cubicBezTo>
                      <a:pt x="28" y="0"/>
                      <a:pt x="61" y="0"/>
                      <a:pt x="88" y="17"/>
                    </a:cubicBezTo>
                    <a:cubicBezTo>
                      <a:pt x="94" y="21"/>
                      <a:pt x="94" y="21"/>
                      <a:pt x="94" y="21"/>
                    </a:cubicBezTo>
                    <a:cubicBezTo>
                      <a:pt x="95" y="50"/>
                      <a:pt x="95" y="50"/>
                      <a:pt x="95" y="50"/>
                    </a:cubicBezTo>
                    <a:cubicBezTo>
                      <a:pt x="93" y="76"/>
                      <a:pt x="93" y="76"/>
                      <a:pt x="93" y="76"/>
                    </a:cubicBezTo>
                    <a:cubicBezTo>
                      <a:pt x="92" y="147"/>
                      <a:pt x="92" y="147"/>
                      <a:pt x="92" y="147"/>
                    </a:cubicBezTo>
                    <a:cubicBezTo>
                      <a:pt x="34" y="166"/>
                      <a:pt x="34" y="166"/>
                      <a:pt x="34" y="166"/>
                    </a:cubicBezTo>
                    <a:close/>
                  </a:path>
                </a:pathLst>
              </a:custGeom>
              <a:solidFill>
                <a:srgbClr val="E5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78">
                <a:extLst>
                  <a:ext uri="{FF2B5EF4-FFF2-40B4-BE49-F238E27FC236}">
                    <a16:creationId xmlns:a16="http://schemas.microsoft.com/office/drawing/2014/main" id="{EF0A0079-5E49-4B1C-9584-3728862B7E84}"/>
                  </a:ext>
                </a:extLst>
              </p:cNvPr>
              <p:cNvSpPr>
                <a:spLocks/>
              </p:cNvSpPr>
              <p:nvPr/>
            </p:nvSpPr>
            <p:spPr bwMode="auto">
              <a:xfrm>
                <a:off x="7617" y="1313"/>
                <a:ext cx="17" cy="15"/>
              </a:xfrm>
              <a:custGeom>
                <a:avLst/>
                <a:gdLst>
                  <a:gd name="T0" fmla="*/ 0 w 7"/>
                  <a:gd name="T1" fmla="*/ 3 h 6"/>
                  <a:gd name="T2" fmla="*/ 4 w 7"/>
                  <a:gd name="T3" fmla="*/ 6 h 6"/>
                  <a:gd name="T4" fmla="*/ 7 w 7"/>
                  <a:gd name="T5" fmla="*/ 3 h 6"/>
                  <a:gd name="T6" fmla="*/ 3 w 7"/>
                  <a:gd name="T7" fmla="*/ 0 h 6"/>
                  <a:gd name="T8" fmla="*/ 0 w 7"/>
                  <a:gd name="T9" fmla="*/ 3 h 6"/>
                </a:gdLst>
                <a:ahLst/>
                <a:cxnLst>
                  <a:cxn ang="0">
                    <a:pos x="T0" y="T1"/>
                  </a:cxn>
                  <a:cxn ang="0">
                    <a:pos x="T2" y="T3"/>
                  </a:cxn>
                  <a:cxn ang="0">
                    <a:pos x="T4" y="T5"/>
                  </a:cxn>
                  <a:cxn ang="0">
                    <a:pos x="T6" y="T7"/>
                  </a:cxn>
                  <a:cxn ang="0">
                    <a:pos x="T8" y="T9"/>
                  </a:cxn>
                </a:cxnLst>
                <a:rect l="0" t="0" r="r" b="b"/>
                <a:pathLst>
                  <a:path w="7" h="6">
                    <a:moveTo>
                      <a:pt x="0" y="3"/>
                    </a:moveTo>
                    <a:cubicBezTo>
                      <a:pt x="0" y="5"/>
                      <a:pt x="2" y="6"/>
                      <a:pt x="4" y="6"/>
                    </a:cubicBezTo>
                    <a:cubicBezTo>
                      <a:pt x="5" y="6"/>
                      <a:pt x="7" y="5"/>
                      <a:pt x="7" y="3"/>
                    </a:cubicBezTo>
                    <a:cubicBezTo>
                      <a:pt x="6" y="1"/>
                      <a:pt x="5" y="0"/>
                      <a:pt x="3" y="0"/>
                    </a:cubicBezTo>
                    <a:cubicBezTo>
                      <a:pt x="2" y="0"/>
                      <a:pt x="0" y="1"/>
                      <a:pt x="0" y="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79">
                <a:extLst>
                  <a:ext uri="{FF2B5EF4-FFF2-40B4-BE49-F238E27FC236}">
                    <a16:creationId xmlns:a16="http://schemas.microsoft.com/office/drawing/2014/main" id="{E02E76BF-11FB-4EF6-9AEF-732C18ED6EF2}"/>
                  </a:ext>
                </a:extLst>
              </p:cNvPr>
              <p:cNvSpPr>
                <a:spLocks/>
              </p:cNvSpPr>
              <p:nvPr/>
            </p:nvSpPr>
            <p:spPr bwMode="auto">
              <a:xfrm>
                <a:off x="7617" y="1309"/>
                <a:ext cx="31" cy="9"/>
              </a:xfrm>
              <a:custGeom>
                <a:avLst/>
                <a:gdLst>
                  <a:gd name="T0" fmla="*/ 0 w 13"/>
                  <a:gd name="T1" fmla="*/ 4 h 4"/>
                  <a:gd name="T2" fmla="*/ 6 w 13"/>
                  <a:gd name="T3" fmla="*/ 2 h 4"/>
                  <a:gd name="T4" fmla="*/ 12 w 13"/>
                  <a:gd name="T5" fmla="*/ 3 h 4"/>
                  <a:gd name="T6" fmla="*/ 11 w 13"/>
                  <a:gd name="T7" fmla="*/ 1 h 4"/>
                  <a:gd name="T8" fmla="*/ 6 w 13"/>
                  <a:gd name="T9" fmla="*/ 0 h 4"/>
                  <a:gd name="T10" fmla="*/ 1 w 13"/>
                  <a:gd name="T11" fmla="*/ 2 h 4"/>
                  <a:gd name="T12" fmla="*/ 0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0" y="4"/>
                    </a:moveTo>
                    <a:cubicBezTo>
                      <a:pt x="0" y="4"/>
                      <a:pt x="3" y="2"/>
                      <a:pt x="6" y="2"/>
                    </a:cubicBezTo>
                    <a:cubicBezTo>
                      <a:pt x="9" y="2"/>
                      <a:pt x="12" y="3"/>
                      <a:pt x="12" y="3"/>
                    </a:cubicBezTo>
                    <a:cubicBezTo>
                      <a:pt x="13" y="2"/>
                      <a:pt x="12" y="2"/>
                      <a:pt x="11" y="1"/>
                    </a:cubicBezTo>
                    <a:cubicBezTo>
                      <a:pt x="10" y="0"/>
                      <a:pt x="8" y="0"/>
                      <a:pt x="6" y="0"/>
                    </a:cubicBezTo>
                    <a:cubicBezTo>
                      <a:pt x="4" y="0"/>
                      <a:pt x="2" y="1"/>
                      <a:pt x="1" y="2"/>
                    </a:cubicBezTo>
                    <a:cubicBezTo>
                      <a:pt x="0" y="3"/>
                      <a:pt x="0" y="4"/>
                      <a:pt x="0" y="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80">
                <a:extLst>
                  <a:ext uri="{FF2B5EF4-FFF2-40B4-BE49-F238E27FC236}">
                    <a16:creationId xmlns:a16="http://schemas.microsoft.com/office/drawing/2014/main" id="{E48052D7-A169-4C1E-9BD1-C3D9FA913694}"/>
                  </a:ext>
                </a:extLst>
              </p:cNvPr>
              <p:cNvSpPr>
                <a:spLocks/>
              </p:cNvSpPr>
              <p:nvPr/>
            </p:nvSpPr>
            <p:spPr bwMode="auto">
              <a:xfrm>
                <a:off x="7705" y="1309"/>
                <a:ext cx="19" cy="16"/>
              </a:xfrm>
              <a:custGeom>
                <a:avLst/>
                <a:gdLst>
                  <a:gd name="T0" fmla="*/ 2 w 8"/>
                  <a:gd name="T1" fmla="*/ 1 h 7"/>
                  <a:gd name="T2" fmla="*/ 1 w 8"/>
                  <a:gd name="T3" fmla="*/ 5 h 7"/>
                  <a:gd name="T4" fmla="*/ 6 w 8"/>
                  <a:gd name="T5" fmla="*/ 6 h 7"/>
                  <a:gd name="T6" fmla="*/ 6 w 8"/>
                  <a:gd name="T7" fmla="*/ 2 h 7"/>
                  <a:gd name="T8" fmla="*/ 2 w 8"/>
                  <a:gd name="T9" fmla="*/ 1 h 7"/>
                </a:gdLst>
                <a:ahLst/>
                <a:cxnLst>
                  <a:cxn ang="0">
                    <a:pos x="T0" y="T1"/>
                  </a:cxn>
                  <a:cxn ang="0">
                    <a:pos x="T2" y="T3"/>
                  </a:cxn>
                  <a:cxn ang="0">
                    <a:pos x="T4" y="T5"/>
                  </a:cxn>
                  <a:cxn ang="0">
                    <a:pos x="T6" y="T7"/>
                  </a:cxn>
                  <a:cxn ang="0">
                    <a:pos x="T8" y="T9"/>
                  </a:cxn>
                </a:cxnLst>
                <a:rect l="0" t="0" r="r" b="b"/>
                <a:pathLst>
                  <a:path w="8" h="7">
                    <a:moveTo>
                      <a:pt x="2" y="1"/>
                    </a:moveTo>
                    <a:cubicBezTo>
                      <a:pt x="1" y="2"/>
                      <a:pt x="0" y="4"/>
                      <a:pt x="1" y="5"/>
                    </a:cubicBezTo>
                    <a:cubicBezTo>
                      <a:pt x="2" y="7"/>
                      <a:pt x="4" y="7"/>
                      <a:pt x="6" y="6"/>
                    </a:cubicBezTo>
                    <a:cubicBezTo>
                      <a:pt x="7" y="5"/>
                      <a:pt x="8" y="3"/>
                      <a:pt x="6" y="2"/>
                    </a:cubicBezTo>
                    <a:cubicBezTo>
                      <a:pt x="5" y="0"/>
                      <a:pt x="3" y="0"/>
                      <a:pt x="2"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81">
                <a:extLst>
                  <a:ext uri="{FF2B5EF4-FFF2-40B4-BE49-F238E27FC236}">
                    <a16:creationId xmlns:a16="http://schemas.microsoft.com/office/drawing/2014/main" id="{91216D02-18C4-42EC-820A-7584F24CCE66}"/>
                  </a:ext>
                </a:extLst>
              </p:cNvPr>
              <p:cNvSpPr>
                <a:spLocks/>
              </p:cNvSpPr>
              <p:nvPr/>
            </p:nvSpPr>
            <p:spPr bwMode="auto">
              <a:xfrm>
                <a:off x="7708" y="1304"/>
                <a:ext cx="28" cy="12"/>
              </a:xfrm>
              <a:custGeom>
                <a:avLst/>
                <a:gdLst>
                  <a:gd name="T0" fmla="*/ 0 w 12"/>
                  <a:gd name="T1" fmla="*/ 4 h 5"/>
                  <a:gd name="T2" fmla="*/ 6 w 12"/>
                  <a:gd name="T3" fmla="*/ 2 h 5"/>
                  <a:gd name="T4" fmla="*/ 12 w 12"/>
                  <a:gd name="T5" fmla="*/ 3 h 5"/>
                  <a:gd name="T6" fmla="*/ 11 w 12"/>
                  <a:gd name="T7" fmla="*/ 1 h 5"/>
                  <a:gd name="T8" fmla="*/ 6 w 12"/>
                  <a:gd name="T9" fmla="*/ 0 h 5"/>
                  <a:gd name="T10" fmla="*/ 1 w 12"/>
                  <a:gd name="T11" fmla="*/ 2 h 5"/>
                  <a:gd name="T12" fmla="*/ 0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0" y="4"/>
                    </a:moveTo>
                    <a:cubicBezTo>
                      <a:pt x="0" y="5"/>
                      <a:pt x="2" y="3"/>
                      <a:pt x="6" y="2"/>
                    </a:cubicBezTo>
                    <a:cubicBezTo>
                      <a:pt x="9" y="2"/>
                      <a:pt x="12" y="3"/>
                      <a:pt x="12" y="3"/>
                    </a:cubicBezTo>
                    <a:cubicBezTo>
                      <a:pt x="12" y="3"/>
                      <a:pt x="12" y="2"/>
                      <a:pt x="11" y="1"/>
                    </a:cubicBezTo>
                    <a:cubicBezTo>
                      <a:pt x="10" y="1"/>
                      <a:pt x="8" y="0"/>
                      <a:pt x="6" y="0"/>
                    </a:cubicBezTo>
                    <a:cubicBezTo>
                      <a:pt x="4" y="0"/>
                      <a:pt x="2" y="1"/>
                      <a:pt x="1" y="2"/>
                    </a:cubicBezTo>
                    <a:cubicBezTo>
                      <a:pt x="0" y="3"/>
                      <a:pt x="0" y="4"/>
                      <a:pt x="0" y="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82">
                <a:extLst>
                  <a:ext uri="{FF2B5EF4-FFF2-40B4-BE49-F238E27FC236}">
                    <a16:creationId xmlns:a16="http://schemas.microsoft.com/office/drawing/2014/main" id="{F6E42B63-C412-4F9D-8AD7-2028920662D4}"/>
                  </a:ext>
                </a:extLst>
              </p:cNvPr>
              <p:cNvSpPr>
                <a:spLocks/>
              </p:cNvSpPr>
              <p:nvPr/>
            </p:nvSpPr>
            <p:spPr bwMode="auto">
              <a:xfrm>
                <a:off x="7658" y="1313"/>
                <a:ext cx="23" cy="74"/>
              </a:xfrm>
              <a:custGeom>
                <a:avLst/>
                <a:gdLst>
                  <a:gd name="T0" fmla="*/ 10 w 10"/>
                  <a:gd name="T1" fmla="*/ 30 h 31"/>
                  <a:gd name="T2" fmla="*/ 4 w 10"/>
                  <a:gd name="T3" fmla="*/ 30 h 31"/>
                  <a:gd name="T4" fmla="*/ 1 w 10"/>
                  <a:gd name="T5" fmla="*/ 29 h 31"/>
                  <a:gd name="T6" fmla="*/ 1 w 10"/>
                  <a:gd name="T7" fmla="*/ 25 h 31"/>
                  <a:gd name="T8" fmla="*/ 3 w 10"/>
                  <a:gd name="T9" fmla="*/ 18 h 31"/>
                  <a:gd name="T10" fmla="*/ 9 w 10"/>
                  <a:gd name="T11" fmla="*/ 0 h 31"/>
                  <a:gd name="T12" fmla="*/ 5 w 10"/>
                  <a:gd name="T13" fmla="*/ 19 h 31"/>
                  <a:gd name="T14" fmla="*/ 3 w 10"/>
                  <a:gd name="T15" fmla="*/ 26 h 31"/>
                  <a:gd name="T16" fmla="*/ 2 w 10"/>
                  <a:gd name="T17" fmla="*/ 28 h 31"/>
                  <a:gd name="T18" fmla="*/ 4 w 10"/>
                  <a:gd name="T19" fmla="*/ 29 h 31"/>
                  <a:gd name="T20" fmla="*/ 10 w 10"/>
                  <a:gd name="T21"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1">
                    <a:moveTo>
                      <a:pt x="10" y="30"/>
                    </a:moveTo>
                    <a:cubicBezTo>
                      <a:pt x="10" y="30"/>
                      <a:pt x="8" y="30"/>
                      <a:pt x="4" y="30"/>
                    </a:cubicBezTo>
                    <a:cubicBezTo>
                      <a:pt x="3" y="30"/>
                      <a:pt x="2" y="31"/>
                      <a:pt x="1" y="29"/>
                    </a:cubicBezTo>
                    <a:cubicBezTo>
                      <a:pt x="0" y="28"/>
                      <a:pt x="1" y="26"/>
                      <a:pt x="1" y="25"/>
                    </a:cubicBezTo>
                    <a:cubicBezTo>
                      <a:pt x="2" y="23"/>
                      <a:pt x="2" y="20"/>
                      <a:pt x="3" y="18"/>
                    </a:cubicBezTo>
                    <a:cubicBezTo>
                      <a:pt x="6" y="8"/>
                      <a:pt x="9" y="0"/>
                      <a:pt x="9" y="0"/>
                    </a:cubicBezTo>
                    <a:cubicBezTo>
                      <a:pt x="9" y="0"/>
                      <a:pt x="8" y="8"/>
                      <a:pt x="5" y="19"/>
                    </a:cubicBezTo>
                    <a:cubicBezTo>
                      <a:pt x="4" y="21"/>
                      <a:pt x="3" y="23"/>
                      <a:pt x="3" y="26"/>
                    </a:cubicBezTo>
                    <a:cubicBezTo>
                      <a:pt x="2" y="27"/>
                      <a:pt x="2" y="28"/>
                      <a:pt x="2" y="28"/>
                    </a:cubicBezTo>
                    <a:cubicBezTo>
                      <a:pt x="2" y="29"/>
                      <a:pt x="3" y="29"/>
                      <a:pt x="4" y="29"/>
                    </a:cubicBezTo>
                    <a:cubicBezTo>
                      <a:pt x="8" y="29"/>
                      <a:pt x="10" y="29"/>
                      <a:pt x="10" y="3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83">
                <a:extLst>
                  <a:ext uri="{FF2B5EF4-FFF2-40B4-BE49-F238E27FC236}">
                    <a16:creationId xmlns:a16="http://schemas.microsoft.com/office/drawing/2014/main" id="{58590B8E-0E8A-4423-826F-5EF57792EC26}"/>
                  </a:ext>
                </a:extLst>
              </p:cNvPr>
              <p:cNvSpPr>
                <a:spLocks/>
              </p:cNvSpPr>
              <p:nvPr/>
            </p:nvSpPr>
            <p:spPr bwMode="auto">
              <a:xfrm>
                <a:off x="7670" y="1385"/>
                <a:ext cx="45" cy="35"/>
              </a:xfrm>
              <a:custGeom>
                <a:avLst/>
                <a:gdLst>
                  <a:gd name="T0" fmla="*/ 16 w 19"/>
                  <a:gd name="T1" fmla="*/ 2 h 15"/>
                  <a:gd name="T2" fmla="*/ 0 w 19"/>
                  <a:gd name="T3" fmla="*/ 9 h 15"/>
                  <a:gd name="T4" fmla="*/ 11 w 19"/>
                  <a:gd name="T5" fmla="*/ 11 h 15"/>
                  <a:gd name="T6" fmla="*/ 16 w 19"/>
                  <a:gd name="T7" fmla="*/ 2 h 15"/>
                </a:gdLst>
                <a:ahLst/>
                <a:cxnLst>
                  <a:cxn ang="0">
                    <a:pos x="T0" y="T1"/>
                  </a:cxn>
                  <a:cxn ang="0">
                    <a:pos x="T2" y="T3"/>
                  </a:cxn>
                  <a:cxn ang="0">
                    <a:pos x="T4" y="T5"/>
                  </a:cxn>
                  <a:cxn ang="0">
                    <a:pos x="T6" y="T7"/>
                  </a:cxn>
                </a:cxnLst>
                <a:rect l="0" t="0" r="r" b="b"/>
                <a:pathLst>
                  <a:path w="19" h="15">
                    <a:moveTo>
                      <a:pt x="16" y="2"/>
                    </a:moveTo>
                    <a:cubicBezTo>
                      <a:pt x="19" y="0"/>
                      <a:pt x="7" y="8"/>
                      <a:pt x="0" y="9"/>
                    </a:cubicBezTo>
                    <a:cubicBezTo>
                      <a:pt x="0" y="9"/>
                      <a:pt x="4" y="15"/>
                      <a:pt x="11" y="11"/>
                    </a:cubicBezTo>
                    <a:cubicBezTo>
                      <a:pt x="18" y="8"/>
                      <a:pt x="16" y="2"/>
                      <a:pt x="16"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84">
                <a:extLst>
                  <a:ext uri="{FF2B5EF4-FFF2-40B4-BE49-F238E27FC236}">
                    <a16:creationId xmlns:a16="http://schemas.microsoft.com/office/drawing/2014/main" id="{23E7CEEF-5800-4CF6-A680-F86BBBEAC935}"/>
                  </a:ext>
                </a:extLst>
              </p:cNvPr>
              <p:cNvSpPr>
                <a:spLocks/>
              </p:cNvSpPr>
              <p:nvPr/>
            </p:nvSpPr>
            <p:spPr bwMode="auto">
              <a:xfrm>
                <a:off x="7684" y="1453"/>
                <a:ext cx="76" cy="46"/>
              </a:xfrm>
              <a:custGeom>
                <a:avLst/>
                <a:gdLst>
                  <a:gd name="T0" fmla="*/ 0 w 32"/>
                  <a:gd name="T1" fmla="*/ 13 h 19"/>
                  <a:gd name="T2" fmla="*/ 32 w 32"/>
                  <a:gd name="T3" fmla="*/ 0 h 19"/>
                  <a:gd name="T4" fmla="*/ 0 w 32"/>
                  <a:gd name="T5" fmla="*/ 19 h 19"/>
                  <a:gd name="T6" fmla="*/ 0 w 32"/>
                  <a:gd name="T7" fmla="*/ 13 h 19"/>
                </a:gdLst>
                <a:ahLst/>
                <a:cxnLst>
                  <a:cxn ang="0">
                    <a:pos x="T0" y="T1"/>
                  </a:cxn>
                  <a:cxn ang="0">
                    <a:pos x="T2" y="T3"/>
                  </a:cxn>
                  <a:cxn ang="0">
                    <a:pos x="T4" y="T5"/>
                  </a:cxn>
                  <a:cxn ang="0">
                    <a:pos x="T6" y="T7"/>
                  </a:cxn>
                </a:cxnLst>
                <a:rect l="0" t="0" r="r" b="b"/>
                <a:pathLst>
                  <a:path w="32" h="19">
                    <a:moveTo>
                      <a:pt x="0" y="13"/>
                    </a:moveTo>
                    <a:cubicBezTo>
                      <a:pt x="0" y="13"/>
                      <a:pt x="16" y="12"/>
                      <a:pt x="32" y="0"/>
                    </a:cubicBezTo>
                    <a:cubicBezTo>
                      <a:pt x="32" y="0"/>
                      <a:pt x="25" y="19"/>
                      <a:pt x="0" y="19"/>
                    </a:cubicBezTo>
                    <a:lnTo>
                      <a:pt x="0" y="13"/>
                    </a:lnTo>
                    <a:close/>
                  </a:path>
                </a:pathLst>
              </a:custGeom>
              <a:solidFill>
                <a:srgbClr val="D78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85">
                <a:extLst>
                  <a:ext uri="{FF2B5EF4-FFF2-40B4-BE49-F238E27FC236}">
                    <a16:creationId xmlns:a16="http://schemas.microsoft.com/office/drawing/2014/main" id="{199C07CA-56E8-4A7F-8F25-9F367827D282}"/>
                  </a:ext>
                </a:extLst>
              </p:cNvPr>
              <p:cNvSpPr>
                <a:spLocks/>
              </p:cNvSpPr>
              <p:nvPr/>
            </p:nvSpPr>
            <p:spPr bwMode="auto">
              <a:xfrm>
                <a:off x="7579" y="1147"/>
                <a:ext cx="276" cy="219"/>
              </a:xfrm>
              <a:custGeom>
                <a:avLst/>
                <a:gdLst>
                  <a:gd name="T0" fmla="*/ 93 w 116"/>
                  <a:gd name="T1" fmla="*/ 19 h 92"/>
                  <a:gd name="T2" fmla="*/ 70 w 116"/>
                  <a:gd name="T3" fmla="*/ 5 h 92"/>
                  <a:gd name="T4" fmla="*/ 44 w 116"/>
                  <a:gd name="T5" fmla="*/ 4 h 92"/>
                  <a:gd name="T6" fmla="*/ 33 w 116"/>
                  <a:gd name="T7" fmla="*/ 10 h 92"/>
                  <a:gd name="T8" fmla="*/ 8 w 116"/>
                  <a:gd name="T9" fmla="*/ 16 h 92"/>
                  <a:gd name="T10" fmla="*/ 4 w 116"/>
                  <a:gd name="T11" fmla="*/ 38 h 92"/>
                  <a:gd name="T12" fmla="*/ 23 w 116"/>
                  <a:gd name="T13" fmla="*/ 50 h 92"/>
                  <a:gd name="T14" fmla="*/ 47 w 116"/>
                  <a:gd name="T15" fmla="*/ 46 h 92"/>
                  <a:gd name="T16" fmla="*/ 60 w 116"/>
                  <a:gd name="T17" fmla="*/ 45 h 92"/>
                  <a:gd name="T18" fmla="*/ 72 w 116"/>
                  <a:gd name="T19" fmla="*/ 51 h 92"/>
                  <a:gd name="T20" fmla="*/ 83 w 116"/>
                  <a:gd name="T21" fmla="*/ 51 h 92"/>
                  <a:gd name="T22" fmla="*/ 85 w 116"/>
                  <a:gd name="T23" fmla="*/ 56 h 92"/>
                  <a:gd name="T24" fmla="*/ 93 w 116"/>
                  <a:gd name="T25" fmla="*/ 90 h 92"/>
                  <a:gd name="T26" fmla="*/ 107 w 116"/>
                  <a:gd name="T27" fmla="*/ 85 h 92"/>
                  <a:gd name="T28" fmla="*/ 112 w 116"/>
                  <a:gd name="T29" fmla="*/ 29 h 92"/>
                  <a:gd name="T30" fmla="*/ 105 w 116"/>
                  <a:gd name="T31" fmla="*/ 17 h 92"/>
                  <a:gd name="T32" fmla="*/ 92 w 116"/>
                  <a:gd name="T33"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92">
                    <a:moveTo>
                      <a:pt x="93" y="19"/>
                    </a:moveTo>
                    <a:cubicBezTo>
                      <a:pt x="86" y="14"/>
                      <a:pt x="79" y="8"/>
                      <a:pt x="70" y="5"/>
                    </a:cubicBezTo>
                    <a:cubicBezTo>
                      <a:pt x="62" y="1"/>
                      <a:pt x="52" y="0"/>
                      <a:pt x="44" y="4"/>
                    </a:cubicBezTo>
                    <a:cubicBezTo>
                      <a:pt x="40" y="6"/>
                      <a:pt x="37" y="9"/>
                      <a:pt x="33" y="10"/>
                    </a:cubicBezTo>
                    <a:cubicBezTo>
                      <a:pt x="25" y="13"/>
                      <a:pt x="15" y="11"/>
                      <a:pt x="8" y="16"/>
                    </a:cubicBezTo>
                    <a:cubicBezTo>
                      <a:pt x="2" y="21"/>
                      <a:pt x="0" y="31"/>
                      <a:pt x="4" y="38"/>
                    </a:cubicBezTo>
                    <a:cubicBezTo>
                      <a:pt x="8" y="45"/>
                      <a:pt x="16" y="49"/>
                      <a:pt x="23" y="50"/>
                    </a:cubicBezTo>
                    <a:cubicBezTo>
                      <a:pt x="31" y="51"/>
                      <a:pt x="39" y="49"/>
                      <a:pt x="47" y="46"/>
                    </a:cubicBezTo>
                    <a:cubicBezTo>
                      <a:pt x="51" y="45"/>
                      <a:pt x="56" y="43"/>
                      <a:pt x="60" y="45"/>
                    </a:cubicBezTo>
                    <a:cubicBezTo>
                      <a:pt x="65" y="46"/>
                      <a:pt x="67" y="51"/>
                      <a:pt x="72" y="51"/>
                    </a:cubicBezTo>
                    <a:cubicBezTo>
                      <a:pt x="76" y="52"/>
                      <a:pt x="80" y="49"/>
                      <a:pt x="83" y="51"/>
                    </a:cubicBezTo>
                    <a:cubicBezTo>
                      <a:pt x="84" y="52"/>
                      <a:pt x="85" y="54"/>
                      <a:pt x="85" y="56"/>
                    </a:cubicBezTo>
                    <a:cubicBezTo>
                      <a:pt x="87" y="64"/>
                      <a:pt x="92" y="81"/>
                      <a:pt x="93" y="90"/>
                    </a:cubicBezTo>
                    <a:cubicBezTo>
                      <a:pt x="99" y="92"/>
                      <a:pt x="101" y="85"/>
                      <a:pt x="107" y="85"/>
                    </a:cubicBezTo>
                    <a:cubicBezTo>
                      <a:pt x="108" y="66"/>
                      <a:pt x="116" y="47"/>
                      <a:pt x="112" y="29"/>
                    </a:cubicBezTo>
                    <a:cubicBezTo>
                      <a:pt x="111" y="24"/>
                      <a:pt x="108" y="20"/>
                      <a:pt x="105" y="17"/>
                    </a:cubicBezTo>
                    <a:cubicBezTo>
                      <a:pt x="101" y="15"/>
                      <a:pt x="95" y="15"/>
                      <a:pt x="92" y="19"/>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86">
                <a:extLst>
                  <a:ext uri="{FF2B5EF4-FFF2-40B4-BE49-F238E27FC236}">
                    <a16:creationId xmlns:a16="http://schemas.microsoft.com/office/drawing/2014/main" id="{3C69AB09-258C-40B4-8D50-59B039A94647}"/>
                  </a:ext>
                </a:extLst>
              </p:cNvPr>
              <p:cNvSpPr>
                <a:spLocks/>
              </p:cNvSpPr>
              <p:nvPr/>
            </p:nvSpPr>
            <p:spPr bwMode="auto">
              <a:xfrm>
                <a:off x="7810" y="1287"/>
                <a:ext cx="52" cy="95"/>
              </a:xfrm>
              <a:custGeom>
                <a:avLst/>
                <a:gdLst>
                  <a:gd name="T0" fmla="*/ 0 w 22"/>
                  <a:gd name="T1" fmla="*/ 6 h 40"/>
                  <a:gd name="T2" fmla="*/ 19 w 22"/>
                  <a:gd name="T3" fmla="*/ 20 h 40"/>
                  <a:gd name="T4" fmla="*/ 1 w 22"/>
                  <a:gd name="T5" fmla="*/ 35 h 40"/>
                  <a:gd name="T6" fmla="*/ 0 w 22"/>
                  <a:gd name="T7" fmla="*/ 6 h 40"/>
                </a:gdLst>
                <a:ahLst/>
                <a:cxnLst>
                  <a:cxn ang="0">
                    <a:pos x="T0" y="T1"/>
                  </a:cxn>
                  <a:cxn ang="0">
                    <a:pos x="T2" y="T3"/>
                  </a:cxn>
                  <a:cxn ang="0">
                    <a:pos x="T4" y="T5"/>
                  </a:cxn>
                  <a:cxn ang="0">
                    <a:pos x="T6" y="T7"/>
                  </a:cxn>
                </a:cxnLst>
                <a:rect l="0" t="0" r="r" b="b"/>
                <a:pathLst>
                  <a:path w="22" h="40">
                    <a:moveTo>
                      <a:pt x="0" y="6"/>
                    </a:moveTo>
                    <a:cubicBezTo>
                      <a:pt x="0" y="6"/>
                      <a:pt x="16" y="0"/>
                      <a:pt x="19" y="20"/>
                    </a:cubicBezTo>
                    <a:cubicBezTo>
                      <a:pt x="22" y="40"/>
                      <a:pt x="1" y="36"/>
                      <a:pt x="1" y="35"/>
                    </a:cubicBezTo>
                    <a:cubicBezTo>
                      <a:pt x="1" y="35"/>
                      <a:pt x="0" y="6"/>
                      <a:pt x="0" y="6"/>
                    </a:cubicBezTo>
                    <a:close/>
                  </a:path>
                </a:pathLst>
              </a:custGeom>
              <a:solidFill>
                <a:srgbClr val="E5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87">
                <a:extLst>
                  <a:ext uri="{FF2B5EF4-FFF2-40B4-BE49-F238E27FC236}">
                    <a16:creationId xmlns:a16="http://schemas.microsoft.com/office/drawing/2014/main" id="{5A3F7EC7-14B4-4D56-8922-69AFB371E746}"/>
                  </a:ext>
                </a:extLst>
              </p:cNvPr>
              <p:cNvSpPr>
                <a:spLocks/>
              </p:cNvSpPr>
              <p:nvPr/>
            </p:nvSpPr>
            <p:spPr bwMode="auto">
              <a:xfrm>
                <a:off x="7822" y="1313"/>
                <a:ext cx="21" cy="43"/>
              </a:xfrm>
              <a:custGeom>
                <a:avLst/>
                <a:gdLst>
                  <a:gd name="T0" fmla="*/ 1 w 9"/>
                  <a:gd name="T1" fmla="*/ 17 h 18"/>
                  <a:gd name="T2" fmla="*/ 2 w 9"/>
                  <a:gd name="T3" fmla="*/ 17 h 18"/>
                  <a:gd name="T4" fmla="*/ 5 w 9"/>
                  <a:gd name="T5" fmla="*/ 17 h 18"/>
                  <a:gd name="T6" fmla="*/ 8 w 9"/>
                  <a:gd name="T7" fmla="*/ 8 h 18"/>
                  <a:gd name="T8" fmla="*/ 6 w 9"/>
                  <a:gd name="T9" fmla="*/ 3 h 18"/>
                  <a:gd name="T10" fmla="*/ 3 w 9"/>
                  <a:gd name="T11" fmla="*/ 1 h 18"/>
                  <a:gd name="T12" fmla="*/ 1 w 9"/>
                  <a:gd name="T13" fmla="*/ 2 h 18"/>
                  <a:gd name="T14" fmla="*/ 1 w 9"/>
                  <a:gd name="T15" fmla="*/ 3 h 18"/>
                  <a:gd name="T16" fmla="*/ 0 w 9"/>
                  <a:gd name="T17" fmla="*/ 2 h 18"/>
                  <a:gd name="T18" fmla="*/ 1 w 9"/>
                  <a:gd name="T19" fmla="*/ 1 h 18"/>
                  <a:gd name="T20" fmla="*/ 3 w 9"/>
                  <a:gd name="T21" fmla="*/ 0 h 18"/>
                  <a:gd name="T22" fmla="*/ 7 w 9"/>
                  <a:gd name="T23" fmla="*/ 3 h 18"/>
                  <a:gd name="T24" fmla="*/ 9 w 9"/>
                  <a:gd name="T25" fmla="*/ 8 h 18"/>
                  <a:gd name="T26" fmla="*/ 5 w 9"/>
                  <a:gd name="T27" fmla="*/ 17 h 18"/>
                  <a:gd name="T28" fmla="*/ 2 w 9"/>
                  <a:gd name="T29" fmla="*/ 17 h 18"/>
                  <a:gd name="T30" fmla="*/ 1 w 9"/>
                  <a:gd name="T3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8">
                    <a:moveTo>
                      <a:pt x="1" y="17"/>
                    </a:moveTo>
                    <a:cubicBezTo>
                      <a:pt x="1" y="16"/>
                      <a:pt x="1" y="17"/>
                      <a:pt x="2" y="17"/>
                    </a:cubicBezTo>
                    <a:cubicBezTo>
                      <a:pt x="3" y="17"/>
                      <a:pt x="4" y="17"/>
                      <a:pt x="5" y="17"/>
                    </a:cubicBezTo>
                    <a:cubicBezTo>
                      <a:pt x="7" y="16"/>
                      <a:pt x="8" y="12"/>
                      <a:pt x="8" y="8"/>
                    </a:cubicBezTo>
                    <a:cubicBezTo>
                      <a:pt x="7" y="6"/>
                      <a:pt x="7" y="5"/>
                      <a:pt x="6" y="3"/>
                    </a:cubicBezTo>
                    <a:cubicBezTo>
                      <a:pt x="5" y="2"/>
                      <a:pt x="4" y="1"/>
                      <a:pt x="3" y="1"/>
                    </a:cubicBezTo>
                    <a:cubicBezTo>
                      <a:pt x="2" y="1"/>
                      <a:pt x="1" y="2"/>
                      <a:pt x="1" y="2"/>
                    </a:cubicBezTo>
                    <a:cubicBezTo>
                      <a:pt x="1" y="3"/>
                      <a:pt x="1" y="3"/>
                      <a:pt x="1" y="3"/>
                    </a:cubicBezTo>
                    <a:cubicBezTo>
                      <a:pt x="1" y="4"/>
                      <a:pt x="0" y="3"/>
                      <a:pt x="0" y="2"/>
                    </a:cubicBezTo>
                    <a:cubicBezTo>
                      <a:pt x="0" y="2"/>
                      <a:pt x="1" y="1"/>
                      <a:pt x="1" y="1"/>
                    </a:cubicBezTo>
                    <a:cubicBezTo>
                      <a:pt x="1" y="1"/>
                      <a:pt x="2" y="0"/>
                      <a:pt x="3" y="0"/>
                    </a:cubicBezTo>
                    <a:cubicBezTo>
                      <a:pt x="4" y="0"/>
                      <a:pt x="6" y="1"/>
                      <a:pt x="7" y="3"/>
                    </a:cubicBezTo>
                    <a:cubicBezTo>
                      <a:pt x="8" y="4"/>
                      <a:pt x="9" y="6"/>
                      <a:pt x="9" y="8"/>
                    </a:cubicBezTo>
                    <a:cubicBezTo>
                      <a:pt x="9" y="12"/>
                      <a:pt x="8" y="16"/>
                      <a:pt x="5" y="17"/>
                    </a:cubicBezTo>
                    <a:cubicBezTo>
                      <a:pt x="4" y="18"/>
                      <a:pt x="3" y="18"/>
                      <a:pt x="2" y="17"/>
                    </a:cubicBezTo>
                    <a:cubicBezTo>
                      <a:pt x="1" y="17"/>
                      <a:pt x="1" y="17"/>
                      <a:pt x="1" y="17"/>
                    </a:cubicBezTo>
                    <a:close/>
                  </a:path>
                </a:pathLst>
              </a:custGeom>
              <a:solidFill>
                <a:srgbClr val="D78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88">
                <a:extLst>
                  <a:ext uri="{FF2B5EF4-FFF2-40B4-BE49-F238E27FC236}">
                    <a16:creationId xmlns:a16="http://schemas.microsoft.com/office/drawing/2014/main" id="{076CD6E3-52B4-4D39-8603-90D38EF7C69B}"/>
                  </a:ext>
                </a:extLst>
              </p:cNvPr>
              <p:cNvSpPr>
                <a:spLocks/>
              </p:cNvSpPr>
              <p:nvPr/>
            </p:nvSpPr>
            <p:spPr bwMode="auto">
              <a:xfrm>
                <a:off x="7788" y="1161"/>
                <a:ext cx="12" cy="34"/>
              </a:xfrm>
              <a:custGeom>
                <a:avLst/>
                <a:gdLst>
                  <a:gd name="T0" fmla="*/ 1 w 5"/>
                  <a:gd name="T1" fmla="*/ 0 h 14"/>
                  <a:gd name="T2" fmla="*/ 4 w 5"/>
                  <a:gd name="T3" fmla="*/ 7 h 14"/>
                  <a:gd name="T4" fmla="*/ 4 w 5"/>
                  <a:gd name="T5" fmla="*/ 14 h 14"/>
                  <a:gd name="T6" fmla="*/ 1 w 5"/>
                  <a:gd name="T7" fmla="*/ 7 h 14"/>
                  <a:gd name="T8" fmla="*/ 1 w 5"/>
                  <a:gd name="T9" fmla="*/ 0 h 14"/>
                </a:gdLst>
                <a:ahLst/>
                <a:cxnLst>
                  <a:cxn ang="0">
                    <a:pos x="T0" y="T1"/>
                  </a:cxn>
                  <a:cxn ang="0">
                    <a:pos x="T2" y="T3"/>
                  </a:cxn>
                  <a:cxn ang="0">
                    <a:pos x="T4" y="T5"/>
                  </a:cxn>
                  <a:cxn ang="0">
                    <a:pos x="T6" y="T7"/>
                  </a:cxn>
                  <a:cxn ang="0">
                    <a:pos x="T8" y="T9"/>
                  </a:cxn>
                </a:cxnLst>
                <a:rect l="0" t="0" r="r" b="b"/>
                <a:pathLst>
                  <a:path w="5" h="14">
                    <a:moveTo>
                      <a:pt x="1" y="0"/>
                    </a:moveTo>
                    <a:cubicBezTo>
                      <a:pt x="1" y="0"/>
                      <a:pt x="3" y="3"/>
                      <a:pt x="4" y="7"/>
                    </a:cubicBezTo>
                    <a:cubicBezTo>
                      <a:pt x="4" y="11"/>
                      <a:pt x="5" y="14"/>
                      <a:pt x="4" y="14"/>
                    </a:cubicBezTo>
                    <a:cubicBezTo>
                      <a:pt x="4" y="14"/>
                      <a:pt x="2" y="11"/>
                      <a:pt x="1" y="7"/>
                    </a:cubicBezTo>
                    <a:cubicBezTo>
                      <a:pt x="1" y="3"/>
                      <a:pt x="0" y="0"/>
                      <a:pt x="1"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89">
                <a:extLst>
                  <a:ext uri="{FF2B5EF4-FFF2-40B4-BE49-F238E27FC236}">
                    <a16:creationId xmlns:a16="http://schemas.microsoft.com/office/drawing/2014/main" id="{59BC3DBB-7AFD-4588-84DF-29B1975A8D57}"/>
                  </a:ext>
                </a:extLst>
              </p:cNvPr>
              <p:cNvSpPr>
                <a:spLocks/>
              </p:cNvSpPr>
              <p:nvPr/>
            </p:nvSpPr>
            <p:spPr bwMode="auto">
              <a:xfrm>
                <a:off x="7795" y="1161"/>
                <a:ext cx="17" cy="34"/>
              </a:xfrm>
              <a:custGeom>
                <a:avLst/>
                <a:gdLst>
                  <a:gd name="T0" fmla="*/ 7 w 7"/>
                  <a:gd name="T1" fmla="*/ 1 h 14"/>
                  <a:gd name="T2" fmla="*/ 5 w 7"/>
                  <a:gd name="T3" fmla="*/ 8 h 14"/>
                  <a:gd name="T4" fmla="*/ 1 w 7"/>
                  <a:gd name="T5" fmla="*/ 14 h 14"/>
                  <a:gd name="T6" fmla="*/ 3 w 7"/>
                  <a:gd name="T7" fmla="*/ 7 h 14"/>
                  <a:gd name="T8" fmla="*/ 7 w 7"/>
                  <a:gd name="T9" fmla="*/ 1 h 14"/>
                </a:gdLst>
                <a:ahLst/>
                <a:cxnLst>
                  <a:cxn ang="0">
                    <a:pos x="T0" y="T1"/>
                  </a:cxn>
                  <a:cxn ang="0">
                    <a:pos x="T2" y="T3"/>
                  </a:cxn>
                  <a:cxn ang="0">
                    <a:pos x="T4" y="T5"/>
                  </a:cxn>
                  <a:cxn ang="0">
                    <a:pos x="T6" y="T7"/>
                  </a:cxn>
                  <a:cxn ang="0">
                    <a:pos x="T8" y="T9"/>
                  </a:cxn>
                </a:cxnLst>
                <a:rect l="0" t="0" r="r" b="b"/>
                <a:pathLst>
                  <a:path w="7" h="14">
                    <a:moveTo>
                      <a:pt x="7" y="1"/>
                    </a:moveTo>
                    <a:cubicBezTo>
                      <a:pt x="7" y="1"/>
                      <a:pt x="6" y="4"/>
                      <a:pt x="5" y="8"/>
                    </a:cubicBezTo>
                    <a:cubicBezTo>
                      <a:pt x="3" y="12"/>
                      <a:pt x="1" y="14"/>
                      <a:pt x="1" y="14"/>
                    </a:cubicBezTo>
                    <a:cubicBezTo>
                      <a:pt x="0" y="14"/>
                      <a:pt x="1" y="11"/>
                      <a:pt x="3" y="7"/>
                    </a:cubicBezTo>
                    <a:cubicBezTo>
                      <a:pt x="4" y="3"/>
                      <a:pt x="6" y="0"/>
                      <a:pt x="7"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90">
                <a:extLst>
                  <a:ext uri="{FF2B5EF4-FFF2-40B4-BE49-F238E27FC236}">
                    <a16:creationId xmlns:a16="http://schemas.microsoft.com/office/drawing/2014/main" id="{7A2EBA97-5AEA-4482-8E20-738594C73952}"/>
                  </a:ext>
                </a:extLst>
              </p:cNvPr>
              <p:cNvSpPr>
                <a:spLocks/>
              </p:cNvSpPr>
              <p:nvPr/>
            </p:nvSpPr>
            <p:spPr bwMode="auto">
              <a:xfrm>
                <a:off x="7202" y="1598"/>
                <a:ext cx="667" cy="561"/>
              </a:xfrm>
              <a:custGeom>
                <a:avLst/>
                <a:gdLst>
                  <a:gd name="T0" fmla="*/ 208 w 281"/>
                  <a:gd name="T1" fmla="*/ 131 h 236"/>
                  <a:gd name="T2" fmla="*/ 201 w 281"/>
                  <a:gd name="T3" fmla="*/ 147 h 236"/>
                  <a:gd name="T4" fmla="*/ 92 w 281"/>
                  <a:gd name="T5" fmla="*/ 52 h 236"/>
                  <a:gd name="T6" fmla="*/ 91 w 281"/>
                  <a:gd name="T7" fmla="*/ 31 h 236"/>
                  <a:gd name="T8" fmla="*/ 95 w 281"/>
                  <a:gd name="T9" fmla="*/ 18 h 236"/>
                  <a:gd name="T10" fmla="*/ 90 w 281"/>
                  <a:gd name="T11" fmla="*/ 12 h 236"/>
                  <a:gd name="T12" fmla="*/ 79 w 281"/>
                  <a:gd name="T13" fmla="*/ 37 h 236"/>
                  <a:gd name="T14" fmla="*/ 58 w 281"/>
                  <a:gd name="T15" fmla="*/ 27 h 236"/>
                  <a:gd name="T16" fmla="*/ 36 w 281"/>
                  <a:gd name="T17" fmla="*/ 0 h 236"/>
                  <a:gd name="T18" fmla="*/ 35 w 281"/>
                  <a:gd name="T19" fmla="*/ 12 h 236"/>
                  <a:gd name="T20" fmla="*/ 51 w 281"/>
                  <a:gd name="T21" fmla="*/ 39 h 236"/>
                  <a:gd name="T22" fmla="*/ 25 w 281"/>
                  <a:gd name="T23" fmla="*/ 8 h 236"/>
                  <a:gd name="T24" fmla="*/ 17 w 281"/>
                  <a:gd name="T25" fmla="*/ 3 h 236"/>
                  <a:gd name="T26" fmla="*/ 37 w 281"/>
                  <a:gd name="T27" fmla="*/ 44 h 236"/>
                  <a:gd name="T28" fmla="*/ 35 w 281"/>
                  <a:gd name="T29" fmla="*/ 45 h 236"/>
                  <a:gd name="T30" fmla="*/ 7 w 281"/>
                  <a:gd name="T31" fmla="*/ 17 h 236"/>
                  <a:gd name="T32" fmla="*/ 27 w 281"/>
                  <a:gd name="T33" fmla="*/ 52 h 236"/>
                  <a:gd name="T34" fmla="*/ 3 w 281"/>
                  <a:gd name="T35" fmla="*/ 34 h 236"/>
                  <a:gd name="T36" fmla="*/ 13 w 281"/>
                  <a:gd name="T37" fmla="*/ 52 h 236"/>
                  <a:gd name="T38" fmla="*/ 56 w 281"/>
                  <a:gd name="T39" fmla="*/ 93 h 236"/>
                  <a:gd name="T40" fmla="*/ 225 w 281"/>
                  <a:gd name="T41" fmla="*/ 230 h 236"/>
                  <a:gd name="T42" fmla="*/ 250 w 281"/>
                  <a:gd name="T43" fmla="*/ 215 h 236"/>
                  <a:gd name="T44" fmla="*/ 281 w 281"/>
                  <a:gd name="T45" fmla="*/ 155 h 236"/>
                  <a:gd name="T46" fmla="*/ 208 w 281"/>
                  <a:gd name="T47" fmla="*/ 13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1" h="236">
                    <a:moveTo>
                      <a:pt x="208" y="131"/>
                    </a:moveTo>
                    <a:cubicBezTo>
                      <a:pt x="206" y="139"/>
                      <a:pt x="204" y="144"/>
                      <a:pt x="201" y="147"/>
                    </a:cubicBezTo>
                    <a:cubicBezTo>
                      <a:pt x="190" y="159"/>
                      <a:pt x="92" y="52"/>
                      <a:pt x="92" y="52"/>
                    </a:cubicBezTo>
                    <a:cubicBezTo>
                      <a:pt x="91" y="49"/>
                      <a:pt x="90" y="35"/>
                      <a:pt x="91" y="31"/>
                    </a:cubicBezTo>
                    <a:cubicBezTo>
                      <a:pt x="92" y="27"/>
                      <a:pt x="93" y="21"/>
                      <a:pt x="95" y="18"/>
                    </a:cubicBezTo>
                    <a:cubicBezTo>
                      <a:pt x="97" y="15"/>
                      <a:pt x="94" y="10"/>
                      <a:pt x="90" y="12"/>
                    </a:cubicBezTo>
                    <a:cubicBezTo>
                      <a:pt x="87" y="13"/>
                      <a:pt x="80" y="23"/>
                      <a:pt x="79" y="37"/>
                    </a:cubicBezTo>
                    <a:cubicBezTo>
                      <a:pt x="77" y="50"/>
                      <a:pt x="63" y="33"/>
                      <a:pt x="58" y="27"/>
                    </a:cubicBezTo>
                    <a:cubicBezTo>
                      <a:pt x="54" y="20"/>
                      <a:pt x="39" y="0"/>
                      <a:pt x="36" y="0"/>
                    </a:cubicBezTo>
                    <a:cubicBezTo>
                      <a:pt x="31" y="0"/>
                      <a:pt x="31" y="5"/>
                      <a:pt x="35" y="12"/>
                    </a:cubicBezTo>
                    <a:cubicBezTo>
                      <a:pt x="40" y="18"/>
                      <a:pt x="53" y="37"/>
                      <a:pt x="51" y="39"/>
                    </a:cubicBezTo>
                    <a:cubicBezTo>
                      <a:pt x="48" y="41"/>
                      <a:pt x="25" y="8"/>
                      <a:pt x="25" y="8"/>
                    </a:cubicBezTo>
                    <a:cubicBezTo>
                      <a:pt x="25" y="8"/>
                      <a:pt x="21" y="1"/>
                      <a:pt x="17" y="3"/>
                    </a:cubicBezTo>
                    <a:cubicBezTo>
                      <a:pt x="9" y="7"/>
                      <a:pt x="35" y="41"/>
                      <a:pt x="37" y="44"/>
                    </a:cubicBezTo>
                    <a:cubicBezTo>
                      <a:pt x="39" y="47"/>
                      <a:pt x="37" y="47"/>
                      <a:pt x="35" y="45"/>
                    </a:cubicBezTo>
                    <a:cubicBezTo>
                      <a:pt x="33" y="42"/>
                      <a:pt x="13" y="13"/>
                      <a:pt x="7" y="17"/>
                    </a:cubicBezTo>
                    <a:cubicBezTo>
                      <a:pt x="2" y="21"/>
                      <a:pt x="24" y="45"/>
                      <a:pt x="27" y="52"/>
                    </a:cubicBezTo>
                    <a:cubicBezTo>
                      <a:pt x="31" y="60"/>
                      <a:pt x="9" y="31"/>
                      <a:pt x="3" y="34"/>
                    </a:cubicBezTo>
                    <a:cubicBezTo>
                      <a:pt x="1" y="35"/>
                      <a:pt x="0" y="37"/>
                      <a:pt x="13" y="52"/>
                    </a:cubicBezTo>
                    <a:cubicBezTo>
                      <a:pt x="22" y="62"/>
                      <a:pt x="42" y="80"/>
                      <a:pt x="56" y="93"/>
                    </a:cubicBezTo>
                    <a:cubicBezTo>
                      <a:pt x="83" y="126"/>
                      <a:pt x="180" y="236"/>
                      <a:pt x="225" y="230"/>
                    </a:cubicBezTo>
                    <a:cubicBezTo>
                      <a:pt x="235" y="229"/>
                      <a:pt x="244" y="224"/>
                      <a:pt x="250" y="215"/>
                    </a:cubicBezTo>
                    <a:cubicBezTo>
                      <a:pt x="263" y="193"/>
                      <a:pt x="273" y="176"/>
                      <a:pt x="281" y="155"/>
                    </a:cubicBezTo>
                    <a:lnTo>
                      <a:pt x="208" y="131"/>
                    </a:lnTo>
                    <a:close/>
                  </a:path>
                </a:pathLst>
              </a:custGeom>
              <a:solidFill>
                <a:srgbClr val="E5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91">
                <a:extLst>
                  <a:ext uri="{FF2B5EF4-FFF2-40B4-BE49-F238E27FC236}">
                    <a16:creationId xmlns:a16="http://schemas.microsoft.com/office/drawing/2014/main" id="{DD9E2927-5F69-44D6-8CA6-B757736EB641}"/>
                  </a:ext>
                </a:extLst>
              </p:cNvPr>
              <p:cNvSpPr>
                <a:spLocks/>
              </p:cNvSpPr>
              <p:nvPr/>
            </p:nvSpPr>
            <p:spPr bwMode="auto">
              <a:xfrm>
                <a:off x="5011" y="3736"/>
                <a:ext cx="304" cy="135"/>
              </a:xfrm>
              <a:custGeom>
                <a:avLst/>
                <a:gdLst>
                  <a:gd name="T0" fmla="*/ 70 w 128"/>
                  <a:gd name="T1" fmla="*/ 36 h 57"/>
                  <a:gd name="T2" fmla="*/ 69 w 128"/>
                  <a:gd name="T3" fmla="*/ 0 h 57"/>
                  <a:gd name="T4" fmla="*/ 0 w 128"/>
                  <a:gd name="T5" fmla="*/ 1 h 57"/>
                  <a:gd name="T6" fmla="*/ 1 w 128"/>
                  <a:gd name="T7" fmla="*/ 55 h 57"/>
                  <a:gd name="T8" fmla="*/ 5 w 128"/>
                  <a:gd name="T9" fmla="*/ 55 h 57"/>
                  <a:gd name="T10" fmla="*/ 114 w 128"/>
                  <a:gd name="T11" fmla="*/ 53 h 57"/>
                  <a:gd name="T12" fmla="*/ 70 w 128"/>
                  <a:gd name="T13" fmla="*/ 36 h 57"/>
                </a:gdLst>
                <a:ahLst/>
                <a:cxnLst>
                  <a:cxn ang="0">
                    <a:pos x="T0" y="T1"/>
                  </a:cxn>
                  <a:cxn ang="0">
                    <a:pos x="T2" y="T3"/>
                  </a:cxn>
                  <a:cxn ang="0">
                    <a:pos x="T4" y="T5"/>
                  </a:cxn>
                  <a:cxn ang="0">
                    <a:pos x="T6" y="T7"/>
                  </a:cxn>
                  <a:cxn ang="0">
                    <a:pos x="T8" y="T9"/>
                  </a:cxn>
                  <a:cxn ang="0">
                    <a:pos x="T10" y="T11"/>
                  </a:cxn>
                  <a:cxn ang="0">
                    <a:pos x="T12" y="T13"/>
                  </a:cxn>
                </a:cxnLst>
                <a:rect l="0" t="0" r="r" b="b"/>
                <a:pathLst>
                  <a:path w="128" h="57">
                    <a:moveTo>
                      <a:pt x="70" y="36"/>
                    </a:moveTo>
                    <a:cubicBezTo>
                      <a:pt x="69" y="0"/>
                      <a:pt x="69" y="0"/>
                      <a:pt x="69" y="0"/>
                    </a:cubicBezTo>
                    <a:cubicBezTo>
                      <a:pt x="0" y="1"/>
                      <a:pt x="0" y="1"/>
                      <a:pt x="0" y="1"/>
                    </a:cubicBezTo>
                    <a:cubicBezTo>
                      <a:pt x="1" y="55"/>
                      <a:pt x="1" y="55"/>
                      <a:pt x="1" y="55"/>
                    </a:cubicBezTo>
                    <a:cubicBezTo>
                      <a:pt x="5" y="55"/>
                      <a:pt x="5" y="55"/>
                      <a:pt x="5" y="55"/>
                    </a:cubicBezTo>
                    <a:cubicBezTo>
                      <a:pt x="24" y="56"/>
                      <a:pt x="102" y="57"/>
                      <a:pt x="114" y="53"/>
                    </a:cubicBezTo>
                    <a:cubicBezTo>
                      <a:pt x="128" y="49"/>
                      <a:pt x="70" y="36"/>
                      <a:pt x="70" y="36"/>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92">
                <a:extLst>
                  <a:ext uri="{FF2B5EF4-FFF2-40B4-BE49-F238E27FC236}">
                    <a16:creationId xmlns:a16="http://schemas.microsoft.com/office/drawing/2014/main" id="{910D33A2-AEDA-4F83-90FC-16126D93804E}"/>
                  </a:ext>
                </a:extLst>
              </p:cNvPr>
              <p:cNvSpPr>
                <a:spLocks/>
              </p:cNvSpPr>
              <p:nvPr/>
            </p:nvSpPr>
            <p:spPr bwMode="auto">
              <a:xfrm>
                <a:off x="5011" y="3817"/>
                <a:ext cx="60" cy="47"/>
              </a:xfrm>
              <a:custGeom>
                <a:avLst/>
                <a:gdLst>
                  <a:gd name="T0" fmla="*/ 25 w 25"/>
                  <a:gd name="T1" fmla="*/ 20 h 20"/>
                  <a:gd name="T2" fmla="*/ 16 w 25"/>
                  <a:gd name="T3" fmla="*/ 5 h 20"/>
                  <a:gd name="T4" fmla="*/ 0 w 25"/>
                  <a:gd name="T5" fmla="*/ 1 h 20"/>
                  <a:gd name="T6" fmla="*/ 0 w 25"/>
                  <a:gd name="T7" fmla="*/ 20 h 20"/>
                  <a:gd name="T8" fmla="*/ 25 w 25"/>
                  <a:gd name="T9" fmla="*/ 20 h 20"/>
                </a:gdLst>
                <a:ahLst/>
                <a:cxnLst>
                  <a:cxn ang="0">
                    <a:pos x="T0" y="T1"/>
                  </a:cxn>
                  <a:cxn ang="0">
                    <a:pos x="T2" y="T3"/>
                  </a:cxn>
                  <a:cxn ang="0">
                    <a:pos x="T4" y="T5"/>
                  </a:cxn>
                  <a:cxn ang="0">
                    <a:pos x="T6" y="T7"/>
                  </a:cxn>
                  <a:cxn ang="0">
                    <a:pos x="T8" y="T9"/>
                  </a:cxn>
                </a:cxnLst>
                <a:rect l="0" t="0" r="r" b="b"/>
                <a:pathLst>
                  <a:path w="25" h="20">
                    <a:moveTo>
                      <a:pt x="25" y="20"/>
                    </a:moveTo>
                    <a:cubicBezTo>
                      <a:pt x="24" y="14"/>
                      <a:pt x="21" y="9"/>
                      <a:pt x="16" y="5"/>
                    </a:cubicBezTo>
                    <a:cubicBezTo>
                      <a:pt x="12" y="2"/>
                      <a:pt x="6" y="0"/>
                      <a:pt x="0" y="1"/>
                    </a:cubicBezTo>
                    <a:cubicBezTo>
                      <a:pt x="0" y="20"/>
                      <a:pt x="0" y="20"/>
                      <a:pt x="0" y="20"/>
                    </a:cubicBezTo>
                    <a:lnTo>
                      <a:pt x="25" y="20"/>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93">
                <a:extLst>
                  <a:ext uri="{FF2B5EF4-FFF2-40B4-BE49-F238E27FC236}">
                    <a16:creationId xmlns:a16="http://schemas.microsoft.com/office/drawing/2014/main" id="{C9716002-5A5B-42F2-96F3-A6C823514AE2}"/>
                  </a:ext>
                </a:extLst>
              </p:cNvPr>
              <p:cNvSpPr>
                <a:spLocks/>
              </p:cNvSpPr>
              <p:nvPr/>
            </p:nvSpPr>
            <p:spPr bwMode="auto">
              <a:xfrm>
                <a:off x="5014" y="3838"/>
                <a:ext cx="280" cy="33"/>
              </a:xfrm>
              <a:custGeom>
                <a:avLst/>
                <a:gdLst>
                  <a:gd name="T0" fmla="*/ 97 w 118"/>
                  <a:gd name="T1" fmla="*/ 0 h 14"/>
                  <a:gd name="T2" fmla="*/ 115 w 118"/>
                  <a:gd name="T3" fmla="*/ 9 h 14"/>
                  <a:gd name="T4" fmla="*/ 0 w 118"/>
                  <a:gd name="T5" fmla="*/ 12 h 14"/>
                  <a:gd name="T6" fmla="*/ 0 w 118"/>
                  <a:gd name="T7" fmla="*/ 10 h 14"/>
                  <a:gd name="T8" fmla="*/ 91 w 118"/>
                  <a:gd name="T9" fmla="*/ 9 h 14"/>
                  <a:gd name="T10" fmla="*/ 97 w 118"/>
                  <a:gd name="T11" fmla="*/ 0 h 14"/>
                </a:gdLst>
                <a:ahLst/>
                <a:cxnLst>
                  <a:cxn ang="0">
                    <a:pos x="T0" y="T1"/>
                  </a:cxn>
                  <a:cxn ang="0">
                    <a:pos x="T2" y="T3"/>
                  </a:cxn>
                  <a:cxn ang="0">
                    <a:pos x="T4" y="T5"/>
                  </a:cxn>
                  <a:cxn ang="0">
                    <a:pos x="T6" y="T7"/>
                  </a:cxn>
                  <a:cxn ang="0">
                    <a:pos x="T8" y="T9"/>
                  </a:cxn>
                  <a:cxn ang="0">
                    <a:pos x="T10" y="T11"/>
                  </a:cxn>
                </a:cxnLst>
                <a:rect l="0" t="0" r="r" b="b"/>
                <a:pathLst>
                  <a:path w="118" h="14">
                    <a:moveTo>
                      <a:pt x="97" y="0"/>
                    </a:moveTo>
                    <a:cubicBezTo>
                      <a:pt x="97" y="0"/>
                      <a:pt x="118" y="6"/>
                      <a:pt x="115" y="9"/>
                    </a:cubicBezTo>
                    <a:cubicBezTo>
                      <a:pt x="113" y="13"/>
                      <a:pt x="34" y="14"/>
                      <a:pt x="0" y="12"/>
                    </a:cubicBezTo>
                    <a:cubicBezTo>
                      <a:pt x="0" y="10"/>
                      <a:pt x="0" y="10"/>
                      <a:pt x="0" y="10"/>
                    </a:cubicBezTo>
                    <a:cubicBezTo>
                      <a:pt x="91" y="9"/>
                      <a:pt x="91" y="9"/>
                      <a:pt x="91" y="9"/>
                    </a:cubicBezTo>
                    <a:cubicBezTo>
                      <a:pt x="91" y="9"/>
                      <a:pt x="93" y="1"/>
                      <a:pt x="97"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94">
                <a:extLst>
                  <a:ext uri="{FF2B5EF4-FFF2-40B4-BE49-F238E27FC236}">
                    <a16:creationId xmlns:a16="http://schemas.microsoft.com/office/drawing/2014/main" id="{FC1D0E7B-8818-4539-9D8A-477F27D87E00}"/>
                  </a:ext>
                </a:extLst>
              </p:cNvPr>
              <p:cNvSpPr>
                <a:spLocks/>
              </p:cNvSpPr>
              <p:nvPr/>
            </p:nvSpPr>
            <p:spPr bwMode="auto">
              <a:xfrm>
                <a:off x="5011" y="3857"/>
                <a:ext cx="276" cy="7"/>
              </a:xfrm>
              <a:custGeom>
                <a:avLst/>
                <a:gdLst>
                  <a:gd name="T0" fmla="*/ 0 w 116"/>
                  <a:gd name="T1" fmla="*/ 2 h 3"/>
                  <a:gd name="T2" fmla="*/ 1 w 116"/>
                  <a:gd name="T3" fmla="*/ 2 h 3"/>
                  <a:gd name="T4" fmla="*/ 4 w 116"/>
                  <a:gd name="T5" fmla="*/ 2 h 3"/>
                  <a:gd name="T6" fmla="*/ 17 w 116"/>
                  <a:gd name="T7" fmla="*/ 2 h 3"/>
                  <a:gd name="T8" fmla="*/ 58 w 116"/>
                  <a:gd name="T9" fmla="*/ 2 h 3"/>
                  <a:gd name="T10" fmla="*/ 99 w 116"/>
                  <a:gd name="T11" fmla="*/ 1 h 3"/>
                  <a:gd name="T12" fmla="*/ 112 w 116"/>
                  <a:gd name="T13" fmla="*/ 0 h 3"/>
                  <a:gd name="T14" fmla="*/ 115 w 116"/>
                  <a:gd name="T15" fmla="*/ 0 h 3"/>
                  <a:gd name="T16" fmla="*/ 116 w 116"/>
                  <a:gd name="T17" fmla="*/ 0 h 3"/>
                  <a:gd name="T18" fmla="*/ 115 w 116"/>
                  <a:gd name="T19" fmla="*/ 0 h 3"/>
                  <a:gd name="T20" fmla="*/ 112 w 116"/>
                  <a:gd name="T21" fmla="*/ 1 h 3"/>
                  <a:gd name="T22" fmla="*/ 99 w 116"/>
                  <a:gd name="T23" fmla="*/ 1 h 3"/>
                  <a:gd name="T24" fmla="*/ 58 w 116"/>
                  <a:gd name="T25" fmla="*/ 3 h 3"/>
                  <a:gd name="T26" fmla="*/ 17 w 116"/>
                  <a:gd name="T27" fmla="*/ 3 h 3"/>
                  <a:gd name="T28" fmla="*/ 4 w 116"/>
                  <a:gd name="T29" fmla="*/ 2 h 3"/>
                  <a:gd name="T30" fmla="*/ 1 w 116"/>
                  <a:gd name="T31" fmla="*/ 2 h 3"/>
                  <a:gd name="T32" fmla="*/ 0 w 116"/>
                  <a:gd name="T3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3">
                    <a:moveTo>
                      <a:pt x="0" y="2"/>
                    </a:moveTo>
                    <a:cubicBezTo>
                      <a:pt x="0" y="2"/>
                      <a:pt x="0" y="2"/>
                      <a:pt x="1" y="2"/>
                    </a:cubicBezTo>
                    <a:cubicBezTo>
                      <a:pt x="2" y="2"/>
                      <a:pt x="3" y="2"/>
                      <a:pt x="4" y="2"/>
                    </a:cubicBezTo>
                    <a:cubicBezTo>
                      <a:pt x="8" y="2"/>
                      <a:pt x="12" y="2"/>
                      <a:pt x="17" y="2"/>
                    </a:cubicBezTo>
                    <a:cubicBezTo>
                      <a:pt x="27" y="2"/>
                      <a:pt x="42" y="2"/>
                      <a:pt x="58" y="2"/>
                    </a:cubicBezTo>
                    <a:cubicBezTo>
                      <a:pt x="74" y="2"/>
                      <a:pt x="89" y="1"/>
                      <a:pt x="99" y="1"/>
                    </a:cubicBezTo>
                    <a:cubicBezTo>
                      <a:pt x="104" y="1"/>
                      <a:pt x="108" y="0"/>
                      <a:pt x="112" y="0"/>
                    </a:cubicBezTo>
                    <a:cubicBezTo>
                      <a:pt x="113" y="0"/>
                      <a:pt x="114" y="0"/>
                      <a:pt x="115" y="0"/>
                    </a:cubicBezTo>
                    <a:cubicBezTo>
                      <a:pt x="116" y="0"/>
                      <a:pt x="116" y="0"/>
                      <a:pt x="116" y="0"/>
                    </a:cubicBezTo>
                    <a:cubicBezTo>
                      <a:pt x="116" y="0"/>
                      <a:pt x="116" y="0"/>
                      <a:pt x="115" y="0"/>
                    </a:cubicBezTo>
                    <a:cubicBezTo>
                      <a:pt x="114" y="0"/>
                      <a:pt x="113" y="0"/>
                      <a:pt x="112" y="1"/>
                    </a:cubicBezTo>
                    <a:cubicBezTo>
                      <a:pt x="108" y="1"/>
                      <a:pt x="104" y="1"/>
                      <a:pt x="99" y="1"/>
                    </a:cubicBezTo>
                    <a:cubicBezTo>
                      <a:pt x="89" y="2"/>
                      <a:pt x="74" y="2"/>
                      <a:pt x="58" y="3"/>
                    </a:cubicBezTo>
                    <a:cubicBezTo>
                      <a:pt x="42" y="3"/>
                      <a:pt x="27" y="3"/>
                      <a:pt x="17" y="3"/>
                    </a:cubicBezTo>
                    <a:cubicBezTo>
                      <a:pt x="12" y="3"/>
                      <a:pt x="8" y="2"/>
                      <a:pt x="4" y="2"/>
                    </a:cubicBezTo>
                    <a:cubicBezTo>
                      <a:pt x="3" y="2"/>
                      <a:pt x="2" y="2"/>
                      <a:pt x="1" y="2"/>
                    </a:cubicBezTo>
                    <a:cubicBezTo>
                      <a:pt x="0" y="2"/>
                      <a:pt x="0" y="2"/>
                      <a:pt x="0" y="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95">
                <a:extLst>
                  <a:ext uri="{FF2B5EF4-FFF2-40B4-BE49-F238E27FC236}">
                    <a16:creationId xmlns:a16="http://schemas.microsoft.com/office/drawing/2014/main" id="{844025A8-9CC8-4512-9D02-F2E159AB3681}"/>
                  </a:ext>
                </a:extLst>
              </p:cNvPr>
              <p:cNvSpPr>
                <a:spLocks/>
              </p:cNvSpPr>
              <p:nvPr/>
            </p:nvSpPr>
            <p:spPr bwMode="auto">
              <a:xfrm>
                <a:off x="5230" y="3836"/>
                <a:ext cx="16" cy="26"/>
              </a:xfrm>
              <a:custGeom>
                <a:avLst/>
                <a:gdLst>
                  <a:gd name="T0" fmla="*/ 0 w 7"/>
                  <a:gd name="T1" fmla="*/ 11 h 11"/>
                  <a:gd name="T2" fmla="*/ 2 w 7"/>
                  <a:gd name="T3" fmla="*/ 5 h 11"/>
                  <a:gd name="T4" fmla="*/ 7 w 7"/>
                  <a:gd name="T5" fmla="*/ 1 h 11"/>
                  <a:gd name="T6" fmla="*/ 3 w 7"/>
                  <a:gd name="T7" fmla="*/ 5 h 11"/>
                  <a:gd name="T8" fmla="*/ 0 w 7"/>
                  <a:gd name="T9" fmla="*/ 11 h 11"/>
                </a:gdLst>
                <a:ahLst/>
                <a:cxnLst>
                  <a:cxn ang="0">
                    <a:pos x="T0" y="T1"/>
                  </a:cxn>
                  <a:cxn ang="0">
                    <a:pos x="T2" y="T3"/>
                  </a:cxn>
                  <a:cxn ang="0">
                    <a:pos x="T4" y="T5"/>
                  </a:cxn>
                  <a:cxn ang="0">
                    <a:pos x="T6" y="T7"/>
                  </a:cxn>
                  <a:cxn ang="0">
                    <a:pos x="T8" y="T9"/>
                  </a:cxn>
                </a:cxnLst>
                <a:rect l="0" t="0" r="r" b="b"/>
                <a:pathLst>
                  <a:path w="7" h="11">
                    <a:moveTo>
                      <a:pt x="0" y="11"/>
                    </a:moveTo>
                    <a:cubicBezTo>
                      <a:pt x="0" y="11"/>
                      <a:pt x="0" y="8"/>
                      <a:pt x="2" y="5"/>
                    </a:cubicBezTo>
                    <a:cubicBezTo>
                      <a:pt x="4" y="2"/>
                      <a:pt x="7" y="0"/>
                      <a:pt x="7" y="1"/>
                    </a:cubicBezTo>
                    <a:cubicBezTo>
                      <a:pt x="7" y="1"/>
                      <a:pt x="4" y="2"/>
                      <a:pt x="3" y="5"/>
                    </a:cubicBezTo>
                    <a:cubicBezTo>
                      <a:pt x="1" y="8"/>
                      <a:pt x="1" y="11"/>
                      <a:pt x="0" y="1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96">
                <a:extLst>
                  <a:ext uri="{FF2B5EF4-FFF2-40B4-BE49-F238E27FC236}">
                    <a16:creationId xmlns:a16="http://schemas.microsoft.com/office/drawing/2014/main" id="{78D7542A-9628-4EAA-802A-58B69CD4BC0C}"/>
                  </a:ext>
                </a:extLst>
              </p:cNvPr>
              <p:cNvSpPr>
                <a:spLocks/>
              </p:cNvSpPr>
              <p:nvPr/>
            </p:nvSpPr>
            <p:spPr bwMode="auto">
              <a:xfrm>
                <a:off x="5182" y="3826"/>
                <a:ext cx="10" cy="14"/>
              </a:xfrm>
              <a:custGeom>
                <a:avLst/>
                <a:gdLst>
                  <a:gd name="T0" fmla="*/ 0 w 4"/>
                  <a:gd name="T1" fmla="*/ 5 h 6"/>
                  <a:gd name="T2" fmla="*/ 1 w 4"/>
                  <a:gd name="T3" fmla="*/ 2 h 6"/>
                  <a:gd name="T4" fmla="*/ 3 w 4"/>
                  <a:gd name="T5" fmla="*/ 0 h 6"/>
                  <a:gd name="T6" fmla="*/ 2 w 4"/>
                  <a:gd name="T7" fmla="*/ 3 h 6"/>
                  <a:gd name="T8" fmla="*/ 0 w 4"/>
                  <a:gd name="T9" fmla="*/ 5 h 6"/>
                </a:gdLst>
                <a:ahLst/>
                <a:cxnLst>
                  <a:cxn ang="0">
                    <a:pos x="T0" y="T1"/>
                  </a:cxn>
                  <a:cxn ang="0">
                    <a:pos x="T2" y="T3"/>
                  </a:cxn>
                  <a:cxn ang="0">
                    <a:pos x="T4" y="T5"/>
                  </a:cxn>
                  <a:cxn ang="0">
                    <a:pos x="T6" y="T7"/>
                  </a:cxn>
                  <a:cxn ang="0">
                    <a:pos x="T8" y="T9"/>
                  </a:cxn>
                </a:cxnLst>
                <a:rect l="0" t="0" r="r" b="b"/>
                <a:pathLst>
                  <a:path w="4" h="6">
                    <a:moveTo>
                      <a:pt x="0" y="5"/>
                    </a:moveTo>
                    <a:cubicBezTo>
                      <a:pt x="0" y="5"/>
                      <a:pt x="0" y="4"/>
                      <a:pt x="1" y="2"/>
                    </a:cubicBezTo>
                    <a:cubicBezTo>
                      <a:pt x="2" y="1"/>
                      <a:pt x="3" y="0"/>
                      <a:pt x="3" y="0"/>
                    </a:cubicBezTo>
                    <a:cubicBezTo>
                      <a:pt x="4" y="0"/>
                      <a:pt x="3" y="1"/>
                      <a:pt x="2" y="3"/>
                    </a:cubicBezTo>
                    <a:cubicBezTo>
                      <a:pt x="1" y="4"/>
                      <a:pt x="0" y="6"/>
                      <a:pt x="0" y="5"/>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97">
                <a:extLst>
                  <a:ext uri="{FF2B5EF4-FFF2-40B4-BE49-F238E27FC236}">
                    <a16:creationId xmlns:a16="http://schemas.microsoft.com/office/drawing/2014/main" id="{7A32AD05-2CEC-45C0-BD89-75FAABFEB17B}"/>
                  </a:ext>
                </a:extLst>
              </p:cNvPr>
              <p:cNvSpPr>
                <a:spLocks/>
              </p:cNvSpPr>
              <p:nvPr/>
            </p:nvSpPr>
            <p:spPr bwMode="auto">
              <a:xfrm>
                <a:off x="5168" y="3821"/>
                <a:ext cx="12" cy="12"/>
              </a:xfrm>
              <a:custGeom>
                <a:avLst/>
                <a:gdLst>
                  <a:gd name="T0" fmla="*/ 0 w 5"/>
                  <a:gd name="T1" fmla="*/ 5 h 5"/>
                  <a:gd name="T2" fmla="*/ 2 w 5"/>
                  <a:gd name="T3" fmla="*/ 2 h 5"/>
                  <a:gd name="T4" fmla="*/ 4 w 5"/>
                  <a:gd name="T5" fmla="*/ 1 h 5"/>
                  <a:gd name="T6" fmla="*/ 3 w 5"/>
                  <a:gd name="T7" fmla="*/ 3 h 5"/>
                  <a:gd name="T8" fmla="*/ 0 w 5"/>
                  <a:gd name="T9" fmla="*/ 5 h 5"/>
                </a:gdLst>
                <a:ahLst/>
                <a:cxnLst>
                  <a:cxn ang="0">
                    <a:pos x="T0" y="T1"/>
                  </a:cxn>
                  <a:cxn ang="0">
                    <a:pos x="T2" y="T3"/>
                  </a:cxn>
                  <a:cxn ang="0">
                    <a:pos x="T4" y="T5"/>
                  </a:cxn>
                  <a:cxn ang="0">
                    <a:pos x="T6" y="T7"/>
                  </a:cxn>
                  <a:cxn ang="0">
                    <a:pos x="T8" y="T9"/>
                  </a:cxn>
                </a:cxnLst>
                <a:rect l="0" t="0" r="r" b="b"/>
                <a:pathLst>
                  <a:path w="5" h="5">
                    <a:moveTo>
                      <a:pt x="0" y="5"/>
                    </a:moveTo>
                    <a:cubicBezTo>
                      <a:pt x="0" y="4"/>
                      <a:pt x="1" y="3"/>
                      <a:pt x="2" y="2"/>
                    </a:cubicBezTo>
                    <a:cubicBezTo>
                      <a:pt x="3" y="1"/>
                      <a:pt x="4" y="0"/>
                      <a:pt x="4" y="1"/>
                    </a:cubicBezTo>
                    <a:cubicBezTo>
                      <a:pt x="5" y="1"/>
                      <a:pt x="4" y="2"/>
                      <a:pt x="3" y="3"/>
                    </a:cubicBezTo>
                    <a:cubicBezTo>
                      <a:pt x="1" y="4"/>
                      <a:pt x="0" y="5"/>
                      <a:pt x="0" y="5"/>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Oval 298">
                <a:extLst>
                  <a:ext uri="{FF2B5EF4-FFF2-40B4-BE49-F238E27FC236}">
                    <a16:creationId xmlns:a16="http://schemas.microsoft.com/office/drawing/2014/main" id="{6A8A25BC-8FC2-4950-BBF1-CE3F948B20BA}"/>
                  </a:ext>
                </a:extLst>
              </p:cNvPr>
              <p:cNvSpPr>
                <a:spLocks noChangeArrowheads="1"/>
              </p:cNvSpPr>
              <p:nvPr/>
            </p:nvSpPr>
            <p:spPr bwMode="auto">
              <a:xfrm>
                <a:off x="5161" y="3817"/>
                <a:ext cx="17" cy="2"/>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99">
                <a:extLst>
                  <a:ext uri="{FF2B5EF4-FFF2-40B4-BE49-F238E27FC236}">
                    <a16:creationId xmlns:a16="http://schemas.microsoft.com/office/drawing/2014/main" id="{084E9F41-E3AE-46C6-9D42-2D99143754A6}"/>
                  </a:ext>
                </a:extLst>
              </p:cNvPr>
              <p:cNvSpPr>
                <a:spLocks/>
              </p:cNvSpPr>
              <p:nvPr/>
            </p:nvSpPr>
            <p:spPr bwMode="auto">
              <a:xfrm>
                <a:off x="5156" y="3805"/>
                <a:ext cx="22" cy="4"/>
              </a:xfrm>
              <a:custGeom>
                <a:avLst/>
                <a:gdLst>
                  <a:gd name="T0" fmla="*/ 0 w 9"/>
                  <a:gd name="T1" fmla="*/ 1 h 2"/>
                  <a:gd name="T2" fmla="*/ 4 w 9"/>
                  <a:gd name="T3" fmla="*/ 1 h 2"/>
                  <a:gd name="T4" fmla="*/ 8 w 9"/>
                  <a:gd name="T5" fmla="*/ 1 h 2"/>
                  <a:gd name="T6" fmla="*/ 4 w 9"/>
                  <a:gd name="T7" fmla="*/ 2 h 2"/>
                  <a:gd name="T8" fmla="*/ 0 w 9"/>
                  <a:gd name="T9" fmla="*/ 1 h 2"/>
                </a:gdLst>
                <a:ahLst/>
                <a:cxnLst>
                  <a:cxn ang="0">
                    <a:pos x="T0" y="T1"/>
                  </a:cxn>
                  <a:cxn ang="0">
                    <a:pos x="T2" y="T3"/>
                  </a:cxn>
                  <a:cxn ang="0">
                    <a:pos x="T4" y="T5"/>
                  </a:cxn>
                  <a:cxn ang="0">
                    <a:pos x="T6" y="T7"/>
                  </a:cxn>
                  <a:cxn ang="0">
                    <a:pos x="T8" y="T9"/>
                  </a:cxn>
                </a:cxnLst>
                <a:rect l="0" t="0" r="r" b="b"/>
                <a:pathLst>
                  <a:path w="9" h="2">
                    <a:moveTo>
                      <a:pt x="0" y="1"/>
                    </a:moveTo>
                    <a:cubicBezTo>
                      <a:pt x="0" y="0"/>
                      <a:pt x="2" y="1"/>
                      <a:pt x="4" y="1"/>
                    </a:cubicBezTo>
                    <a:cubicBezTo>
                      <a:pt x="7" y="1"/>
                      <a:pt x="8" y="1"/>
                      <a:pt x="8" y="1"/>
                    </a:cubicBezTo>
                    <a:cubicBezTo>
                      <a:pt x="9" y="1"/>
                      <a:pt x="7" y="2"/>
                      <a:pt x="4" y="2"/>
                    </a:cubicBezTo>
                    <a:cubicBezTo>
                      <a:pt x="2" y="2"/>
                      <a:pt x="0" y="1"/>
                      <a:pt x="0"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300">
                <a:extLst>
                  <a:ext uri="{FF2B5EF4-FFF2-40B4-BE49-F238E27FC236}">
                    <a16:creationId xmlns:a16="http://schemas.microsoft.com/office/drawing/2014/main" id="{14B096E3-EFB8-4E3A-BFD3-88B39832865F}"/>
                  </a:ext>
                </a:extLst>
              </p:cNvPr>
              <p:cNvSpPr>
                <a:spLocks/>
              </p:cNvSpPr>
              <p:nvPr/>
            </p:nvSpPr>
            <p:spPr bwMode="auto">
              <a:xfrm>
                <a:off x="5187" y="3807"/>
                <a:ext cx="31" cy="21"/>
              </a:xfrm>
              <a:custGeom>
                <a:avLst/>
                <a:gdLst>
                  <a:gd name="T0" fmla="*/ 0 w 13"/>
                  <a:gd name="T1" fmla="*/ 7 h 9"/>
                  <a:gd name="T2" fmla="*/ 4 w 13"/>
                  <a:gd name="T3" fmla="*/ 7 h 9"/>
                  <a:gd name="T4" fmla="*/ 9 w 13"/>
                  <a:gd name="T5" fmla="*/ 5 h 9"/>
                  <a:gd name="T6" fmla="*/ 11 w 13"/>
                  <a:gd name="T7" fmla="*/ 4 h 9"/>
                  <a:gd name="T8" fmla="*/ 12 w 13"/>
                  <a:gd name="T9" fmla="*/ 3 h 9"/>
                  <a:gd name="T10" fmla="*/ 6 w 13"/>
                  <a:gd name="T11" fmla="*/ 2 h 9"/>
                  <a:gd name="T12" fmla="*/ 3 w 13"/>
                  <a:gd name="T13" fmla="*/ 5 h 9"/>
                  <a:gd name="T14" fmla="*/ 1 w 13"/>
                  <a:gd name="T15" fmla="*/ 9 h 9"/>
                  <a:gd name="T16" fmla="*/ 1 w 13"/>
                  <a:gd name="T17" fmla="*/ 7 h 9"/>
                  <a:gd name="T18" fmla="*/ 2 w 13"/>
                  <a:gd name="T19" fmla="*/ 4 h 9"/>
                  <a:gd name="T20" fmla="*/ 12 w 13"/>
                  <a:gd name="T21" fmla="*/ 2 h 9"/>
                  <a:gd name="T22" fmla="*/ 13 w 13"/>
                  <a:gd name="T23" fmla="*/ 4 h 9"/>
                  <a:gd name="T24" fmla="*/ 12 w 13"/>
                  <a:gd name="T25" fmla="*/ 5 h 9"/>
                  <a:gd name="T26" fmla="*/ 9 w 13"/>
                  <a:gd name="T27" fmla="*/ 6 h 9"/>
                  <a:gd name="T28" fmla="*/ 4 w 13"/>
                  <a:gd name="T29" fmla="*/ 7 h 9"/>
                  <a:gd name="T30" fmla="*/ 0 w 1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9">
                    <a:moveTo>
                      <a:pt x="0" y="7"/>
                    </a:moveTo>
                    <a:cubicBezTo>
                      <a:pt x="0" y="7"/>
                      <a:pt x="2" y="7"/>
                      <a:pt x="4" y="7"/>
                    </a:cubicBezTo>
                    <a:cubicBezTo>
                      <a:pt x="6" y="6"/>
                      <a:pt x="7" y="6"/>
                      <a:pt x="9" y="5"/>
                    </a:cubicBezTo>
                    <a:cubicBezTo>
                      <a:pt x="10" y="5"/>
                      <a:pt x="11" y="5"/>
                      <a:pt x="11" y="4"/>
                    </a:cubicBezTo>
                    <a:cubicBezTo>
                      <a:pt x="12" y="4"/>
                      <a:pt x="12" y="3"/>
                      <a:pt x="12" y="3"/>
                    </a:cubicBezTo>
                    <a:cubicBezTo>
                      <a:pt x="10" y="2"/>
                      <a:pt x="8" y="2"/>
                      <a:pt x="6" y="2"/>
                    </a:cubicBezTo>
                    <a:cubicBezTo>
                      <a:pt x="5" y="3"/>
                      <a:pt x="4" y="4"/>
                      <a:pt x="3" y="5"/>
                    </a:cubicBezTo>
                    <a:cubicBezTo>
                      <a:pt x="1" y="7"/>
                      <a:pt x="1" y="9"/>
                      <a:pt x="1" y="9"/>
                    </a:cubicBezTo>
                    <a:cubicBezTo>
                      <a:pt x="1" y="9"/>
                      <a:pt x="1" y="8"/>
                      <a:pt x="1" y="7"/>
                    </a:cubicBezTo>
                    <a:cubicBezTo>
                      <a:pt x="1" y="7"/>
                      <a:pt x="1" y="6"/>
                      <a:pt x="2" y="4"/>
                    </a:cubicBezTo>
                    <a:cubicBezTo>
                      <a:pt x="4" y="2"/>
                      <a:pt x="8" y="0"/>
                      <a:pt x="12" y="2"/>
                    </a:cubicBezTo>
                    <a:cubicBezTo>
                      <a:pt x="13" y="2"/>
                      <a:pt x="13" y="3"/>
                      <a:pt x="13" y="4"/>
                    </a:cubicBezTo>
                    <a:cubicBezTo>
                      <a:pt x="13" y="4"/>
                      <a:pt x="12" y="5"/>
                      <a:pt x="12" y="5"/>
                    </a:cubicBezTo>
                    <a:cubicBezTo>
                      <a:pt x="11" y="6"/>
                      <a:pt x="10" y="6"/>
                      <a:pt x="9" y="6"/>
                    </a:cubicBezTo>
                    <a:cubicBezTo>
                      <a:pt x="7" y="7"/>
                      <a:pt x="6" y="7"/>
                      <a:pt x="4" y="7"/>
                    </a:cubicBezTo>
                    <a:cubicBezTo>
                      <a:pt x="2" y="8"/>
                      <a:pt x="0" y="7"/>
                      <a:pt x="0" y="7"/>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301">
                <a:extLst>
                  <a:ext uri="{FF2B5EF4-FFF2-40B4-BE49-F238E27FC236}">
                    <a16:creationId xmlns:a16="http://schemas.microsoft.com/office/drawing/2014/main" id="{A4B21199-B3B2-4478-A199-F8F93433B2BD}"/>
                  </a:ext>
                </a:extLst>
              </p:cNvPr>
              <p:cNvSpPr>
                <a:spLocks/>
              </p:cNvSpPr>
              <p:nvPr/>
            </p:nvSpPr>
            <p:spPr bwMode="auto">
              <a:xfrm>
                <a:off x="5175" y="3805"/>
                <a:ext cx="17" cy="21"/>
              </a:xfrm>
              <a:custGeom>
                <a:avLst/>
                <a:gdLst>
                  <a:gd name="T0" fmla="*/ 6 w 7"/>
                  <a:gd name="T1" fmla="*/ 9 h 9"/>
                  <a:gd name="T2" fmla="*/ 6 w 7"/>
                  <a:gd name="T3" fmla="*/ 6 h 9"/>
                  <a:gd name="T4" fmla="*/ 5 w 7"/>
                  <a:gd name="T5" fmla="*/ 3 h 9"/>
                  <a:gd name="T6" fmla="*/ 2 w 7"/>
                  <a:gd name="T7" fmla="*/ 1 h 9"/>
                  <a:gd name="T8" fmla="*/ 2 w 7"/>
                  <a:gd name="T9" fmla="*/ 4 h 9"/>
                  <a:gd name="T10" fmla="*/ 4 w 7"/>
                  <a:gd name="T11" fmla="*/ 6 h 9"/>
                  <a:gd name="T12" fmla="*/ 6 w 7"/>
                  <a:gd name="T13" fmla="*/ 9 h 9"/>
                  <a:gd name="T14" fmla="*/ 3 w 7"/>
                  <a:gd name="T15" fmla="*/ 7 h 9"/>
                  <a:gd name="T16" fmla="*/ 1 w 7"/>
                  <a:gd name="T17" fmla="*/ 4 h 9"/>
                  <a:gd name="T18" fmla="*/ 0 w 7"/>
                  <a:gd name="T19" fmla="*/ 2 h 9"/>
                  <a:gd name="T20" fmla="*/ 2 w 7"/>
                  <a:gd name="T21" fmla="*/ 0 h 9"/>
                  <a:gd name="T22" fmla="*/ 5 w 7"/>
                  <a:gd name="T23" fmla="*/ 2 h 9"/>
                  <a:gd name="T24" fmla="*/ 7 w 7"/>
                  <a:gd name="T25" fmla="*/ 6 h 9"/>
                  <a:gd name="T26" fmla="*/ 6 w 7"/>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9">
                    <a:moveTo>
                      <a:pt x="6" y="9"/>
                    </a:moveTo>
                    <a:cubicBezTo>
                      <a:pt x="6" y="9"/>
                      <a:pt x="6" y="7"/>
                      <a:pt x="6" y="6"/>
                    </a:cubicBezTo>
                    <a:cubicBezTo>
                      <a:pt x="6" y="5"/>
                      <a:pt x="6" y="4"/>
                      <a:pt x="5" y="3"/>
                    </a:cubicBezTo>
                    <a:cubicBezTo>
                      <a:pt x="4" y="2"/>
                      <a:pt x="3" y="1"/>
                      <a:pt x="2" y="1"/>
                    </a:cubicBezTo>
                    <a:cubicBezTo>
                      <a:pt x="1" y="1"/>
                      <a:pt x="1" y="3"/>
                      <a:pt x="2" y="4"/>
                    </a:cubicBezTo>
                    <a:cubicBezTo>
                      <a:pt x="2" y="5"/>
                      <a:pt x="3" y="6"/>
                      <a:pt x="4" y="6"/>
                    </a:cubicBezTo>
                    <a:cubicBezTo>
                      <a:pt x="5" y="8"/>
                      <a:pt x="6" y="8"/>
                      <a:pt x="6" y="9"/>
                    </a:cubicBezTo>
                    <a:cubicBezTo>
                      <a:pt x="6" y="9"/>
                      <a:pt x="5" y="8"/>
                      <a:pt x="3" y="7"/>
                    </a:cubicBezTo>
                    <a:cubicBezTo>
                      <a:pt x="3" y="6"/>
                      <a:pt x="2" y="5"/>
                      <a:pt x="1" y="4"/>
                    </a:cubicBezTo>
                    <a:cubicBezTo>
                      <a:pt x="1" y="4"/>
                      <a:pt x="0" y="3"/>
                      <a:pt x="0" y="2"/>
                    </a:cubicBezTo>
                    <a:cubicBezTo>
                      <a:pt x="0" y="1"/>
                      <a:pt x="1" y="0"/>
                      <a:pt x="2" y="0"/>
                    </a:cubicBezTo>
                    <a:cubicBezTo>
                      <a:pt x="4" y="0"/>
                      <a:pt x="5" y="1"/>
                      <a:pt x="5" y="2"/>
                    </a:cubicBezTo>
                    <a:cubicBezTo>
                      <a:pt x="6" y="3"/>
                      <a:pt x="7" y="5"/>
                      <a:pt x="7" y="6"/>
                    </a:cubicBezTo>
                    <a:cubicBezTo>
                      <a:pt x="7" y="8"/>
                      <a:pt x="6" y="9"/>
                      <a:pt x="6" y="9"/>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302">
                <a:extLst>
                  <a:ext uri="{FF2B5EF4-FFF2-40B4-BE49-F238E27FC236}">
                    <a16:creationId xmlns:a16="http://schemas.microsoft.com/office/drawing/2014/main" id="{FA2CF653-8856-4B98-9411-E5AAFAF34552}"/>
                  </a:ext>
                </a:extLst>
              </p:cNvPr>
              <p:cNvSpPr>
                <a:spLocks/>
              </p:cNvSpPr>
              <p:nvPr/>
            </p:nvSpPr>
            <p:spPr bwMode="auto">
              <a:xfrm>
                <a:off x="5014" y="3817"/>
                <a:ext cx="59" cy="45"/>
              </a:xfrm>
              <a:custGeom>
                <a:avLst/>
                <a:gdLst>
                  <a:gd name="T0" fmla="*/ 0 w 25"/>
                  <a:gd name="T1" fmla="*/ 0 h 19"/>
                  <a:gd name="T2" fmla="*/ 1 w 25"/>
                  <a:gd name="T3" fmla="*/ 0 h 19"/>
                  <a:gd name="T4" fmla="*/ 5 w 25"/>
                  <a:gd name="T5" fmla="*/ 0 h 19"/>
                  <a:gd name="T6" fmla="*/ 16 w 25"/>
                  <a:gd name="T7" fmla="*/ 4 h 19"/>
                  <a:gd name="T8" fmla="*/ 24 w 25"/>
                  <a:gd name="T9" fmla="*/ 14 h 19"/>
                  <a:gd name="T10" fmla="*/ 24 w 25"/>
                  <a:gd name="T11" fmla="*/ 18 h 19"/>
                  <a:gd name="T12" fmla="*/ 24 w 25"/>
                  <a:gd name="T13" fmla="*/ 19 h 19"/>
                  <a:gd name="T14" fmla="*/ 23 w 25"/>
                  <a:gd name="T15" fmla="*/ 14 h 19"/>
                  <a:gd name="T16" fmla="*/ 16 w 25"/>
                  <a:gd name="T17" fmla="*/ 5 h 19"/>
                  <a:gd name="T18" fmla="*/ 5 w 25"/>
                  <a:gd name="T19" fmla="*/ 0 h 19"/>
                  <a:gd name="T20" fmla="*/ 0 w 25"/>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9">
                    <a:moveTo>
                      <a:pt x="0" y="0"/>
                    </a:moveTo>
                    <a:cubicBezTo>
                      <a:pt x="0" y="0"/>
                      <a:pt x="0" y="0"/>
                      <a:pt x="1" y="0"/>
                    </a:cubicBezTo>
                    <a:cubicBezTo>
                      <a:pt x="2" y="0"/>
                      <a:pt x="3" y="0"/>
                      <a:pt x="5" y="0"/>
                    </a:cubicBezTo>
                    <a:cubicBezTo>
                      <a:pt x="8" y="0"/>
                      <a:pt x="13" y="1"/>
                      <a:pt x="16" y="4"/>
                    </a:cubicBezTo>
                    <a:cubicBezTo>
                      <a:pt x="20" y="7"/>
                      <a:pt x="23" y="11"/>
                      <a:pt x="24" y="14"/>
                    </a:cubicBezTo>
                    <a:cubicBezTo>
                      <a:pt x="24" y="16"/>
                      <a:pt x="24" y="17"/>
                      <a:pt x="24" y="18"/>
                    </a:cubicBezTo>
                    <a:cubicBezTo>
                      <a:pt x="25" y="19"/>
                      <a:pt x="25" y="19"/>
                      <a:pt x="24" y="19"/>
                    </a:cubicBezTo>
                    <a:cubicBezTo>
                      <a:pt x="24" y="19"/>
                      <a:pt x="24" y="17"/>
                      <a:pt x="23" y="14"/>
                    </a:cubicBezTo>
                    <a:cubicBezTo>
                      <a:pt x="22" y="11"/>
                      <a:pt x="20" y="8"/>
                      <a:pt x="16" y="5"/>
                    </a:cubicBezTo>
                    <a:cubicBezTo>
                      <a:pt x="12" y="2"/>
                      <a:pt x="8" y="1"/>
                      <a:pt x="5" y="0"/>
                    </a:cubicBezTo>
                    <a:cubicBezTo>
                      <a:pt x="2" y="0"/>
                      <a:pt x="0" y="0"/>
                      <a:pt x="0"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303">
                <a:extLst>
                  <a:ext uri="{FF2B5EF4-FFF2-40B4-BE49-F238E27FC236}">
                    <a16:creationId xmlns:a16="http://schemas.microsoft.com/office/drawing/2014/main" id="{996B3D4A-EA7B-4E5E-A719-A55680C0EBCE}"/>
                  </a:ext>
                </a:extLst>
              </p:cNvPr>
              <p:cNvSpPr>
                <a:spLocks/>
              </p:cNvSpPr>
              <p:nvPr/>
            </p:nvSpPr>
            <p:spPr bwMode="auto">
              <a:xfrm>
                <a:off x="5028" y="3750"/>
                <a:ext cx="2" cy="67"/>
              </a:xfrm>
              <a:custGeom>
                <a:avLst/>
                <a:gdLst>
                  <a:gd name="T0" fmla="*/ 0 w 1"/>
                  <a:gd name="T1" fmla="*/ 0 h 28"/>
                  <a:gd name="T2" fmla="*/ 1 w 1"/>
                  <a:gd name="T3" fmla="*/ 14 h 28"/>
                  <a:gd name="T4" fmla="*/ 1 w 1"/>
                  <a:gd name="T5" fmla="*/ 28 h 28"/>
                  <a:gd name="T6" fmla="*/ 0 w 1"/>
                  <a:gd name="T7" fmla="*/ 14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1" y="0"/>
                      <a:pt x="1" y="6"/>
                      <a:pt x="1" y="14"/>
                    </a:cubicBezTo>
                    <a:cubicBezTo>
                      <a:pt x="1" y="21"/>
                      <a:pt x="1" y="28"/>
                      <a:pt x="1" y="28"/>
                    </a:cubicBezTo>
                    <a:cubicBezTo>
                      <a:pt x="0" y="28"/>
                      <a:pt x="0" y="21"/>
                      <a:pt x="0" y="14"/>
                    </a:cubicBezTo>
                    <a:cubicBezTo>
                      <a:pt x="0" y="6"/>
                      <a:pt x="0" y="0"/>
                      <a:pt x="0"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304">
                <a:extLst>
                  <a:ext uri="{FF2B5EF4-FFF2-40B4-BE49-F238E27FC236}">
                    <a16:creationId xmlns:a16="http://schemas.microsoft.com/office/drawing/2014/main" id="{1FFB573F-ADAE-463A-AD50-0C96207F08C9}"/>
                  </a:ext>
                </a:extLst>
              </p:cNvPr>
              <p:cNvSpPr>
                <a:spLocks/>
              </p:cNvSpPr>
              <p:nvPr/>
            </p:nvSpPr>
            <p:spPr bwMode="auto">
              <a:xfrm>
                <a:off x="5092" y="3845"/>
                <a:ext cx="48" cy="5"/>
              </a:xfrm>
              <a:custGeom>
                <a:avLst/>
                <a:gdLst>
                  <a:gd name="T0" fmla="*/ 0 w 20"/>
                  <a:gd name="T1" fmla="*/ 1 h 2"/>
                  <a:gd name="T2" fmla="*/ 10 w 20"/>
                  <a:gd name="T3" fmla="*/ 1 h 2"/>
                  <a:gd name="T4" fmla="*/ 20 w 20"/>
                  <a:gd name="T5" fmla="*/ 1 h 2"/>
                  <a:gd name="T6" fmla="*/ 10 w 20"/>
                  <a:gd name="T7" fmla="*/ 2 h 2"/>
                  <a:gd name="T8" fmla="*/ 0 w 20"/>
                  <a:gd name="T9" fmla="*/ 1 h 2"/>
                </a:gdLst>
                <a:ahLst/>
                <a:cxnLst>
                  <a:cxn ang="0">
                    <a:pos x="T0" y="T1"/>
                  </a:cxn>
                  <a:cxn ang="0">
                    <a:pos x="T2" y="T3"/>
                  </a:cxn>
                  <a:cxn ang="0">
                    <a:pos x="T4" y="T5"/>
                  </a:cxn>
                  <a:cxn ang="0">
                    <a:pos x="T6" y="T7"/>
                  </a:cxn>
                  <a:cxn ang="0">
                    <a:pos x="T8" y="T9"/>
                  </a:cxn>
                </a:cxnLst>
                <a:rect l="0" t="0" r="r" b="b"/>
                <a:pathLst>
                  <a:path w="20" h="2">
                    <a:moveTo>
                      <a:pt x="0" y="1"/>
                    </a:moveTo>
                    <a:cubicBezTo>
                      <a:pt x="0" y="1"/>
                      <a:pt x="5" y="1"/>
                      <a:pt x="10" y="1"/>
                    </a:cubicBezTo>
                    <a:cubicBezTo>
                      <a:pt x="16" y="1"/>
                      <a:pt x="20" y="0"/>
                      <a:pt x="20" y="1"/>
                    </a:cubicBezTo>
                    <a:cubicBezTo>
                      <a:pt x="20" y="1"/>
                      <a:pt x="16" y="2"/>
                      <a:pt x="10" y="2"/>
                    </a:cubicBezTo>
                    <a:cubicBezTo>
                      <a:pt x="5" y="2"/>
                      <a:pt x="0" y="1"/>
                      <a:pt x="0"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305">
                <a:extLst>
                  <a:ext uri="{FF2B5EF4-FFF2-40B4-BE49-F238E27FC236}">
                    <a16:creationId xmlns:a16="http://schemas.microsoft.com/office/drawing/2014/main" id="{4FC77B00-1335-44F5-AD97-2C9D3E0DAA29}"/>
                  </a:ext>
                </a:extLst>
              </p:cNvPr>
              <p:cNvSpPr>
                <a:spLocks/>
              </p:cNvSpPr>
              <p:nvPr/>
            </p:nvSpPr>
            <p:spPr bwMode="auto">
              <a:xfrm>
                <a:off x="5059" y="3847"/>
                <a:ext cx="7" cy="10"/>
              </a:xfrm>
              <a:custGeom>
                <a:avLst/>
                <a:gdLst>
                  <a:gd name="T0" fmla="*/ 1 w 3"/>
                  <a:gd name="T1" fmla="*/ 0 h 4"/>
                  <a:gd name="T2" fmla="*/ 2 w 3"/>
                  <a:gd name="T3" fmla="*/ 2 h 4"/>
                  <a:gd name="T4" fmla="*/ 2 w 3"/>
                  <a:gd name="T5" fmla="*/ 4 h 4"/>
                  <a:gd name="T6" fmla="*/ 2 w 3"/>
                  <a:gd name="T7" fmla="*/ 2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1" y="0"/>
                      <a:pt x="2" y="0"/>
                      <a:pt x="2" y="2"/>
                    </a:cubicBezTo>
                    <a:cubicBezTo>
                      <a:pt x="3" y="3"/>
                      <a:pt x="3" y="4"/>
                      <a:pt x="2" y="4"/>
                    </a:cubicBezTo>
                    <a:cubicBezTo>
                      <a:pt x="2" y="4"/>
                      <a:pt x="2" y="3"/>
                      <a:pt x="2" y="2"/>
                    </a:cubicBezTo>
                    <a:cubicBezTo>
                      <a:pt x="1" y="1"/>
                      <a:pt x="0" y="0"/>
                      <a:pt x="1"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306">
                <a:extLst>
                  <a:ext uri="{FF2B5EF4-FFF2-40B4-BE49-F238E27FC236}">
                    <a16:creationId xmlns:a16="http://schemas.microsoft.com/office/drawing/2014/main" id="{85522DBA-D8B1-4261-A974-F88159BC24B1}"/>
                  </a:ext>
                </a:extLst>
              </p:cNvPr>
              <p:cNvSpPr>
                <a:spLocks/>
              </p:cNvSpPr>
              <p:nvPr/>
            </p:nvSpPr>
            <p:spPr bwMode="auto">
              <a:xfrm>
                <a:off x="5047" y="3833"/>
                <a:ext cx="7" cy="7"/>
              </a:xfrm>
              <a:custGeom>
                <a:avLst/>
                <a:gdLst>
                  <a:gd name="T0" fmla="*/ 0 w 3"/>
                  <a:gd name="T1" fmla="*/ 0 h 3"/>
                  <a:gd name="T2" fmla="*/ 2 w 3"/>
                  <a:gd name="T3" fmla="*/ 1 h 3"/>
                  <a:gd name="T4" fmla="*/ 3 w 3"/>
                  <a:gd name="T5" fmla="*/ 2 h 3"/>
                  <a:gd name="T6" fmla="*/ 1 w 3"/>
                  <a:gd name="T7" fmla="*/ 1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1" y="0"/>
                      <a:pt x="1" y="0"/>
                      <a:pt x="2" y="1"/>
                    </a:cubicBezTo>
                    <a:cubicBezTo>
                      <a:pt x="3" y="1"/>
                      <a:pt x="3" y="2"/>
                      <a:pt x="3" y="2"/>
                    </a:cubicBezTo>
                    <a:cubicBezTo>
                      <a:pt x="3" y="3"/>
                      <a:pt x="2" y="2"/>
                      <a:pt x="1" y="1"/>
                    </a:cubicBezTo>
                    <a:cubicBezTo>
                      <a:pt x="1" y="1"/>
                      <a:pt x="0" y="0"/>
                      <a:pt x="0"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307">
                <a:extLst>
                  <a:ext uri="{FF2B5EF4-FFF2-40B4-BE49-F238E27FC236}">
                    <a16:creationId xmlns:a16="http://schemas.microsoft.com/office/drawing/2014/main" id="{18326F4D-E1E8-4DF5-833A-E1B656DA2915}"/>
                  </a:ext>
                </a:extLst>
              </p:cNvPr>
              <p:cNvSpPr>
                <a:spLocks/>
              </p:cNvSpPr>
              <p:nvPr/>
            </p:nvSpPr>
            <p:spPr bwMode="auto">
              <a:xfrm>
                <a:off x="5030" y="3824"/>
                <a:ext cx="10" cy="4"/>
              </a:xfrm>
              <a:custGeom>
                <a:avLst/>
                <a:gdLst>
                  <a:gd name="T0" fmla="*/ 0 w 4"/>
                  <a:gd name="T1" fmla="*/ 1 h 2"/>
                  <a:gd name="T2" fmla="*/ 2 w 4"/>
                  <a:gd name="T3" fmla="*/ 1 h 2"/>
                  <a:gd name="T4" fmla="*/ 4 w 4"/>
                  <a:gd name="T5" fmla="*/ 2 h 2"/>
                  <a:gd name="T6" fmla="*/ 2 w 4"/>
                  <a:gd name="T7" fmla="*/ 2 h 2"/>
                  <a:gd name="T8" fmla="*/ 0 w 4"/>
                  <a:gd name="T9" fmla="*/ 1 h 2"/>
                </a:gdLst>
                <a:ahLst/>
                <a:cxnLst>
                  <a:cxn ang="0">
                    <a:pos x="T0" y="T1"/>
                  </a:cxn>
                  <a:cxn ang="0">
                    <a:pos x="T2" y="T3"/>
                  </a:cxn>
                  <a:cxn ang="0">
                    <a:pos x="T4" y="T5"/>
                  </a:cxn>
                  <a:cxn ang="0">
                    <a:pos x="T6" y="T7"/>
                  </a:cxn>
                  <a:cxn ang="0">
                    <a:pos x="T8" y="T9"/>
                  </a:cxn>
                </a:cxnLst>
                <a:rect l="0" t="0" r="r" b="b"/>
                <a:pathLst>
                  <a:path w="4" h="2">
                    <a:moveTo>
                      <a:pt x="0" y="1"/>
                    </a:moveTo>
                    <a:cubicBezTo>
                      <a:pt x="0" y="1"/>
                      <a:pt x="1" y="0"/>
                      <a:pt x="2" y="1"/>
                    </a:cubicBezTo>
                    <a:cubicBezTo>
                      <a:pt x="4" y="1"/>
                      <a:pt x="4" y="2"/>
                      <a:pt x="4" y="2"/>
                    </a:cubicBezTo>
                    <a:cubicBezTo>
                      <a:pt x="4" y="2"/>
                      <a:pt x="3" y="2"/>
                      <a:pt x="2" y="2"/>
                    </a:cubicBezTo>
                    <a:cubicBezTo>
                      <a:pt x="1" y="1"/>
                      <a:pt x="0" y="1"/>
                      <a:pt x="0" y="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308">
                <a:extLst>
                  <a:ext uri="{FF2B5EF4-FFF2-40B4-BE49-F238E27FC236}">
                    <a16:creationId xmlns:a16="http://schemas.microsoft.com/office/drawing/2014/main" id="{8E038A64-62F5-462E-82EF-3C2762666601}"/>
                  </a:ext>
                </a:extLst>
              </p:cNvPr>
              <p:cNvSpPr>
                <a:spLocks/>
              </p:cNvSpPr>
              <p:nvPr/>
            </p:nvSpPr>
            <p:spPr bwMode="auto">
              <a:xfrm>
                <a:off x="5019" y="3824"/>
                <a:ext cx="4" cy="2"/>
              </a:xfrm>
              <a:custGeom>
                <a:avLst/>
                <a:gdLst>
                  <a:gd name="T0" fmla="*/ 0 w 2"/>
                  <a:gd name="T1" fmla="*/ 0 h 1"/>
                  <a:gd name="T2" fmla="*/ 1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0"/>
                      <a:pt x="2" y="0"/>
                      <a:pt x="2" y="1"/>
                    </a:cubicBezTo>
                    <a:cubicBezTo>
                      <a:pt x="2" y="1"/>
                      <a:pt x="1" y="1"/>
                      <a:pt x="1" y="1"/>
                    </a:cubicBezTo>
                    <a:cubicBezTo>
                      <a:pt x="0" y="0"/>
                      <a:pt x="0" y="0"/>
                      <a:pt x="0"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309">
                <a:extLst>
                  <a:ext uri="{FF2B5EF4-FFF2-40B4-BE49-F238E27FC236}">
                    <a16:creationId xmlns:a16="http://schemas.microsoft.com/office/drawing/2014/main" id="{3FAA8D14-905F-434A-B092-379FB4E96FBF}"/>
                  </a:ext>
                </a:extLst>
              </p:cNvPr>
              <p:cNvSpPr>
                <a:spLocks/>
              </p:cNvSpPr>
              <p:nvPr/>
            </p:nvSpPr>
            <p:spPr bwMode="auto">
              <a:xfrm>
                <a:off x="5747" y="1233"/>
                <a:ext cx="185" cy="218"/>
              </a:xfrm>
              <a:custGeom>
                <a:avLst/>
                <a:gdLst>
                  <a:gd name="T0" fmla="*/ 0 w 78"/>
                  <a:gd name="T1" fmla="*/ 61 h 92"/>
                  <a:gd name="T2" fmla="*/ 64 w 78"/>
                  <a:gd name="T3" fmla="*/ 3 h 92"/>
                  <a:gd name="T4" fmla="*/ 46 w 78"/>
                  <a:gd name="T5" fmla="*/ 34 h 92"/>
                  <a:gd name="T6" fmla="*/ 33 w 78"/>
                  <a:gd name="T7" fmla="*/ 92 h 92"/>
                  <a:gd name="T8" fmla="*/ 0 w 78"/>
                  <a:gd name="T9" fmla="*/ 61 h 92"/>
                </a:gdLst>
                <a:ahLst/>
                <a:cxnLst>
                  <a:cxn ang="0">
                    <a:pos x="T0" y="T1"/>
                  </a:cxn>
                  <a:cxn ang="0">
                    <a:pos x="T2" y="T3"/>
                  </a:cxn>
                  <a:cxn ang="0">
                    <a:pos x="T4" y="T5"/>
                  </a:cxn>
                  <a:cxn ang="0">
                    <a:pos x="T6" y="T7"/>
                  </a:cxn>
                  <a:cxn ang="0">
                    <a:pos x="T8" y="T9"/>
                  </a:cxn>
                </a:cxnLst>
                <a:rect l="0" t="0" r="r" b="b"/>
                <a:pathLst>
                  <a:path w="78" h="92">
                    <a:moveTo>
                      <a:pt x="0" y="61"/>
                    </a:moveTo>
                    <a:cubicBezTo>
                      <a:pt x="0" y="61"/>
                      <a:pt x="59" y="0"/>
                      <a:pt x="64" y="3"/>
                    </a:cubicBezTo>
                    <a:cubicBezTo>
                      <a:pt x="70" y="6"/>
                      <a:pt x="43" y="30"/>
                      <a:pt x="46" y="34"/>
                    </a:cubicBezTo>
                    <a:cubicBezTo>
                      <a:pt x="50" y="37"/>
                      <a:pt x="78" y="58"/>
                      <a:pt x="33" y="92"/>
                    </a:cubicBezTo>
                    <a:lnTo>
                      <a:pt x="0" y="61"/>
                    </a:lnTo>
                    <a:close/>
                  </a:path>
                </a:pathLst>
              </a:custGeom>
              <a:solidFill>
                <a:srgbClr val="E5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310">
                <a:extLst>
                  <a:ext uri="{FF2B5EF4-FFF2-40B4-BE49-F238E27FC236}">
                    <a16:creationId xmlns:a16="http://schemas.microsoft.com/office/drawing/2014/main" id="{4836634B-D197-4D69-86EF-0430426C8232}"/>
                  </a:ext>
                </a:extLst>
              </p:cNvPr>
              <p:cNvSpPr>
                <a:spLocks/>
              </p:cNvSpPr>
              <p:nvPr/>
            </p:nvSpPr>
            <p:spPr bwMode="auto">
              <a:xfrm>
                <a:off x="5825" y="1320"/>
                <a:ext cx="43" cy="57"/>
              </a:xfrm>
              <a:custGeom>
                <a:avLst/>
                <a:gdLst>
                  <a:gd name="T0" fmla="*/ 18 w 18"/>
                  <a:gd name="T1" fmla="*/ 6 h 24"/>
                  <a:gd name="T2" fmla="*/ 17 w 18"/>
                  <a:gd name="T3" fmla="*/ 8 h 24"/>
                  <a:gd name="T4" fmla="*/ 14 w 18"/>
                  <a:gd name="T5" fmla="*/ 13 h 24"/>
                  <a:gd name="T6" fmla="*/ 10 w 18"/>
                  <a:gd name="T7" fmla="*/ 20 h 24"/>
                  <a:gd name="T8" fmla="*/ 6 w 18"/>
                  <a:gd name="T9" fmla="*/ 23 h 24"/>
                  <a:gd name="T10" fmla="*/ 1 w 18"/>
                  <a:gd name="T11" fmla="*/ 23 h 24"/>
                  <a:gd name="T12" fmla="*/ 1 w 18"/>
                  <a:gd name="T13" fmla="*/ 17 h 24"/>
                  <a:gd name="T14" fmla="*/ 4 w 18"/>
                  <a:gd name="T15" fmla="*/ 13 h 24"/>
                  <a:gd name="T16" fmla="*/ 8 w 18"/>
                  <a:gd name="T17" fmla="*/ 6 h 24"/>
                  <a:gd name="T18" fmla="*/ 12 w 18"/>
                  <a:gd name="T19" fmla="*/ 2 h 24"/>
                  <a:gd name="T20" fmla="*/ 13 w 18"/>
                  <a:gd name="T21" fmla="*/ 0 h 24"/>
                  <a:gd name="T22" fmla="*/ 12 w 18"/>
                  <a:gd name="T23" fmla="*/ 2 h 24"/>
                  <a:gd name="T24" fmla="*/ 9 w 18"/>
                  <a:gd name="T25" fmla="*/ 7 h 24"/>
                  <a:gd name="T26" fmla="*/ 5 w 18"/>
                  <a:gd name="T27" fmla="*/ 14 h 24"/>
                  <a:gd name="T28" fmla="*/ 2 w 18"/>
                  <a:gd name="T29" fmla="*/ 18 h 24"/>
                  <a:gd name="T30" fmla="*/ 2 w 18"/>
                  <a:gd name="T31" fmla="*/ 22 h 24"/>
                  <a:gd name="T32" fmla="*/ 6 w 18"/>
                  <a:gd name="T33" fmla="*/ 23 h 24"/>
                  <a:gd name="T34" fmla="*/ 9 w 18"/>
                  <a:gd name="T35" fmla="*/ 19 h 24"/>
                  <a:gd name="T36" fmla="*/ 14 w 18"/>
                  <a:gd name="T37" fmla="*/ 13 h 24"/>
                  <a:gd name="T38" fmla="*/ 17 w 18"/>
                  <a:gd name="T39" fmla="*/ 8 h 24"/>
                  <a:gd name="T40" fmla="*/ 18 w 18"/>
                  <a:gd name="T41"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4">
                    <a:moveTo>
                      <a:pt x="18" y="6"/>
                    </a:moveTo>
                    <a:cubicBezTo>
                      <a:pt x="18" y="6"/>
                      <a:pt x="18" y="7"/>
                      <a:pt x="17" y="8"/>
                    </a:cubicBezTo>
                    <a:cubicBezTo>
                      <a:pt x="16" y="10"/>
                      <a:pt x="15" y="11"/>
                      <a:pt x="14" y="13"/>
                    </a:cubicBezTo>
                    <a:cubicBezTo>
                      <a:pt x="13" y="15"/>
                      <a:pt x="11" y="17"/>
                      <a:pt x="10" y="20"/>
                    </a:cubicBezTo>
                    <a:cubicBezTo>
                      <a:pt x="9" y="21"/>
                      <a:pt x="8" y="22"/>
                      <a:pt x="6" y="23"/>
                    </a:cubicBezTo>
                    <a:cubicBezTo>
                      <a:pt x="5" y="24"/>
                      <a:pt x="2" y="24"/>
                      <a:pt x="1" y="23"/>
                    </a:cubicBezTo>
                    <a:cubicBezTo>
                      <a:pt x="0" y="21"/>
                      <a:pt x="1" y="19"/>
                      <a:pt x="1" y="17"/>
                    </a:cubicBezTo>
                    <a:cubicBezTo>
                      <a:pt x="2" y="16"/>
                      <a:pt x="3" y="14"/>
                      <a:pt x="4" y="13"/>
                    </a:cubicBezTo>
                    <a:cubicBezTo>
                      <a:pt x="6" y="11"/>
                      <a:pt x="7" y="9"/>
                      <a:pt x="8" y="6"/>
                    </a:cubicBezTo>
                    <a:cubicBezTo>
                      <a:pt x="10" y="5"/>
                      <a:pt x="11" y="3"/>
                      <a:pt x="12" y="2"/>
                    </a:cubicBezTo>
                    <a:cubicBezTo>
                      <a:pt x="12" y="1"/>
                      <a:pt x="13" y="0"/>
                      <a:pt x="13" y="0"/>
                    </a:cubicBezTo>
                    <a:cubicBezTo>
                      <a:pt x="13" y="0"/>
                      <a:pt x="12" y="1"/>
                      <a:pt x="12" y="2"/>
                    </a:cubicBezTo>
                    <a:cubicBezTo>
                      <a:pt x="11" y="4"/>
                      <a:pt x="10" y="5"/>
                      <a:pt x="9" y="7"/>
                    </a:cubicBezTo>
                    <a:cubicBezTo>
                      <a:pt x="8" y="9"/>
                      <a:pt x="6" y="11"/>
                      <a:pt x="5" y="14"/>
                    </a:cubicBezTo>
                    <a:cubicBezTo>
                      <a:pt x="4" y="15"/>
                      <a:pt x="3" y="16"/>
                      <a:pt x="2" y="18"/>
                    </a:cubicBezTo>
                    <a:cubicBezTo>
                      <a:pt x="1" y="19"/>
                      <a:pt x="1" y="21"/>
                      <a:pt x="2" y="22"/>
                    </a:cubicBezTo>
                    <a:cubicBezTo>
                      <a:pt x="3" y="23"/>
                      <a:pt x="5" y="23"/>
                      <a:pt x="6" y="23"/>
                    </a:cubicBezTo>
                    <a:cubicBezTo>
                      <a:pt x="7" y="22"/>
                      <a:pt x="8" y="21"/>
                      <a:pt x="9" y="19"/>
                    </a:cubicBezTo>
                    <a:cubicBezTo>
                      <a:pt x="11" y="17"/>
                      <a:pt x="12" y="15"/>
                      <a:pt x="14" y="13"/>
                    </a:cubicBezTo>
                    <a:cubicBezTo>
                      <a:pt x="15" y="11"/>
                      <a:pt x="16" y="9"/>
                      <a:pt x="17" y="8"/>
                    </a:cubicBezTo>
                    <a:cubicBezTo>
                      <a:pt x="17" y="7"/>
                      <a:pt x="18" y="6"/>
                      <a:pt x="18" y="6"/>
                    </a:cubicBezTo>
                    <a:close/>
                  </a:path>
                </a:pathLst>
              </a:custGeom>
              <a:solidFill>
                <a:srgbClr val="D78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311">
                <a:extLst>
                  <a:ext uri="{FF2B5EF4-FFF2-40B4-BE49-F238E27FC236}">
                    <a16:creationId xmlns:a16="http://schemas.microsoft.com/office/drawing/2014/main" id="{9FBE0DCE-C0B6-4DD2-A9A9-C32F3D0E0666}"/>
                  </a:ext>
                </a:extLst>
              </p:cNvPr>
              <p:cNvSpPr>
                <a:spLocks/>
              </p:cNvSpPr>
              <p:nvPr/>
            </p:nvSpPr>
            <p:spPr bwMode="auto">
              <a:xfrm>
                <a:off x="5840" y="1339"/>
                <a:ext cx="35" cy="50"/>
              </a:xfrm>
              <a:custGeom>
                <a:avLst/>
                <a:gdLst>
                  <a:gd name="T0" fmla="*/ 15 w 15"/>
                  <a:gd name="T1" fmla="*/ 5 h 21"/>
                  <a:gd name="T2" fmla="*/ 15 w 15"/>
                  <a:gd name="T3" fmla="*/ 7 h 21"/>
                  <a:gd name="T4" fmla="*/ 13 w 15"/>
                  <a:gd name="T5" fmla="*/ 11 h 21"/>
                  <a:gd name="T6" fmla="*/ 9 w 15"/>
                  <a:gd name="T7" fmla="*/ 17 h 21"/>
                  <a:gd name="T8" fmla="*/ 6 w 15"/>
                  <a:gd name="T9" fmla="*/ 20 h 21"/>
                  <a:gd name="T10" fmla="*/ 2 w 15"/>
                  <a:gd name="T11" fmla="*/ 20 h 21"/>
                  <a:gd name="T12" fmla="*/ 1 w 15"/>
                  <a:gd name="T13" fmla="*/ 15 h 21"/>
                  <a:gd name="T14" fmla="*/ 3 w 15"/>
                  <a:gd name="T15" fmla="*/ 11 h 21"/>
                  <a:gd name="T16" fmla="*/ 7 w 15"/>
                  <a:gd name="T17" fmla="*/ 5 h 21"/>
                  <a:gd name="T18" fmla="*/ 9 w 15"/>
                  <a:gd name="T19" fmla="*/ 2 h 21"/>
                  <a:gd name="T20" fmla="*/ 11 w 15"/>
                  <a:gd name="T21" fmla="*/ 0 h 21"/>
                  <a:gd name="T22" fmla="*/ 10 w 15"/>
                  <a:gd name="T23" fmla="*/ 2 h 21"/>
                  <a:gd name="T24" fmla="*/ 7 w 15"/>
                  <a:gd name="T25" fmla="*/ 6 h 21"/>
                  <a:gd name="T26" fmla="*/ 4 w 15"/>
                  <a:gd name="T27" fmla="*/ 12 h 21"/>
                  <a:gd name="T28" fmla="*/ 2 w 15"/>
                  <a:gd name="T29" fmla="*/ 15 h 21"/>
                  <a:gd name="T30" fmla="*/ 2 w 15"/>
                  <a:gd name="T31" fmla="*/ 19 h 21"/>
                  <a:gd name="T32" fmla="*/ 6 w 15"/>
                  <a:gd name="T33" fmla="*/ 19 h 21"/>
                  <a:gd name="T34" fmla="*/ 9 w 15"/>
                  <a:gd name="T35" fmla="*/ 17 h 21"/>
                  <a:gd name="T36" fmla="*/ 13 w 15"/>
                  <a:gd name="T37" fmla="*/ 11 h 21"/>
                  <a:gd name="T38" fmla="*/ 15 w 15"/>
                  <a:gd name="T3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1">
                    <a:moveTo>
                      <a:pt x="15" y="5"/>
                    </a:moveTo>
                    <a:cubicBezTo>
                      <a:pt x="15" y="5"/>
                      <a:pt x="15" y="6"/>
                      <a:pt x="15" y="7"/>
                    </a:cubicBezTo>
                    <a:cubicBezTo>
                      <a:pt x="14" y="8"/>
                      <a:pt x="14" y="9"/>
                      <a:pt x="13" y="11"/>
                    </a:cubicBezTo>
                    <a:cubicBezTo>
                      <a:pt x="12" y="13"/>
                      <a:pt x="11" y="15"/>
                      <a:pt x="9" y="17"/>
                    </a:cubicBezTo>
                    <a:cubicBezTo>
                      <a:pt x="8" y="18"/>
                      <a:pt x="7" y="19"/>
                      <a:pt x="6" y="20"/>
                    </a:cubicBezTo>
                    <a:cubicBezTo>
                      <a:pt x="5" y="21"/>
                      <a:pt x="3" y="21"/>
                      <a:pt x="2" y="20"/>
                    </a:cubicBezTo>
                    <a:cubicBezTo>
                      <a:pt x="0" y="18"/>
                      <a:pt x="0" y="16"/>
                      <a:pt x="1" y="15"/>
                    </a:cubicBezTo>
                    <a:cubicBezTo>
                      <a:pt x="1" y="14"/>
                      <a:pt x="2" y="12"/>
                      <a:pt x="3" y="11"/>
                    </a:cubicBezTo>
                    <a:cubicBezTo>
                      <a:pt x="5" y="9"/>
                      <a:pt x="6" y="7"/>
                      <a:pt x="7" y="5"/>
                    </a:cubicBezTo>
                    <a:cubicBezTo>
                      <a:pt x="8" y="4"/>
                      <a:pt x="9" y="2"/>
                      <a:pt x="9" y="2"/>
                    </a:cubicBezTo>
                    <a:cubicBezTo>
                      <a:pt x="10" y="1"/>
                      <a:pt x="11" y="0"/>
                      <a:pt x="11" y="0"/>
                    </a:cubicBezTo>
                    <a:cubicBezTo>
                      <a:pt x="11" y="0"/>
                      <a:pt x="10" y="1"/>
                      <a:pt x="10" y="2"/>
                    </a:cubicBezTo>
                    <a:cubicBezTo>
                      <a:pt x="9" y="3"/>
                      <a:pt x="8" y="4"/>
                      <a:pt x="7" y="6"/>
                    </a:cubicBezTo>
                    <a:cubicBezTo>
                      <a:pt x="6" y="8"/>
                      <a:pt x="5" y="10"/>
                      <a:pt x="4" y="12"/>
                    </a:cubicBezTo>
                    <a:cubicBezTo>
                      <a:pt x="3" y="13"/>
                      <a:pt x="2" y="14"/>
                      <a:pt x="2" y="15"/>
                    </a:cubicBezTo>
                    <a:cubicBezTo>
                      <a:pt x="1" y="16"/>
                      <a:pt x="1" y="18"/>
                      <a:pt x="2" y="19"/>
                    </a:cubicBezTo>
                    <a:cubicBezTo>
                      <a:pt x="3" y="20"/>
                      <a:pt x="5" y="20"/>
                      <a:pt x="6" y="19"/>
                    </a:cubicBezTo>
                    <a:cubicBezTo>
                      <a:pt x="7" y="19"/>
                      <a:pt x="8" y="18"/>
                      <a:pt x="9" y="17"/>
                    </a:cubicBezTo>
                    <a:cubicBezTo>
                      <a:pt x="10" y="15"/>
                      <a:pt x="12" y="13"/>
                      <a:pt x="13" y="11"/>
                    </a:cubicBezTo>
                    <a:cubicBezTo>
                      <a:pt x="14" y="7"/>
                      <a:pt x="15" y="5"/>
                      <a:pt x="15" y="5"/>
                    </a:cubicBezTo>
                    <a:close/>
                  </a:path>
                </a:pathLst>
              </a:custGeom>
              <a:solidFill>
                <a:srgbClr val="D78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312">
                <a:extLst>
                  <a:ext uri="{FF2B5EF4-FFF2-40B4-BE49-F238E27FC236}">
                    <a16:creationId xmlns:a16="http://schemas.microsoft.com/office/drawing/2014/main" id="{6E3C3FD6-2702-4936-8C57-43EF6D83FB8B}"/>
                  </a:ext>
                </a:extLst>
              </p:cNvPr>
              <p:cNvSpPr>
                <a:spLocks/>
              </p:cNvSpPr>
              <p:nvPr/>
            </p:nvSpPr>
            <p:spPr bwMode="auto">
              <a:xfrm>
                <a:off x="5778" y="1344"/>
                <a:ext cx="69" cy="33"/>
              </a:xfrm>
              <a:custGeom>
                <a:avLst/>
                <a:gdLst>
                  <a:gd name="T0" fmla="*/ 5 w 29"/>
                  <a:gd name="T1" fmla="*/ 1 h 14"/>
                  <a:gd name="T2" fmla="*/ 27 w 29"/>
                  <a:gd name="T3" fmla="*/ 0 h 14"/>
                  <a:gd name="T4" fmla="*/ 28 w 29"/>
                  <a:gd name="T5" fmla="*/ 0 h 14"/>
                  <a:gd name="T6" fmla="*/ 29 w 29"/>
                  <a:gd name="T7" fmla="*/ 3 h 14"/>
                  <a:gd name="T8" fmla="*/ 22 w 29"/>
                  <a:gd name="T9" fmla="*/ 11 h 14"/>
                  <a:gd name="T10" fmla="*/ 11 w 29"/>
                  <a:gd name="T11" fmla="*/ 13 h 14"/>
                  <a:gd name="T12" fmla="*/ 0 w 2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9" h="14">
                    <a:moveTo>
                      <a:pt x="5" y="1"/>
                    </a:moveTo>
                    <a:cubicBezTo>
                      <a:pt x="13" y="1"/>
                      <a:pt x="20" y="0"/>
                      <a:pt x="27" y="0"/>
                    </a:cubicBezTo>
                    <a:cubicBezTo>
                      <a:pt x="27" y="0"/>
                      <a:pt x="28" y="0"/>
                      <a:pt x="28" y="0"/>
                    </a:cubicBezTo>
                    <a:cubicBezTo>
                      <a:pt x="29" y="0"/>
                      <a:pt x="29" y="2"/>
                      <a:pt x="29" y="3"/>
                    </a:cubicBezTo>
                    <a:cubicBezTo>
                      <a:pt x="28" y="7"/>
                      <a:pt x="25" y="10"/>
                      <a:pt x="22" y="11"/>
                    </a:cubicBezTo>
                    <a:cubicBezTo>
                      <a:pt x="18" y="12"/>
                      <a:pt x="14" y="13"/>
                      <a:pt x="11" y="13"/>
                    </a:cubicBezTo>
                    <a:cubicBezTo>
                      <a:pt x="7" y="13"/>
                      <a:pt x="4" y="13"/>
                      <a:pt x="0" y="14"/>
                    </a:cubicBezTo>
                  </a:path>
                </a:pathLst>
              </a:custGeom>
              <a:solidFill>
                <a:srgbClr val="E5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313">
                <a:extLst>
                  <a:ext uri="{FF2B5EF4-FFF2-40B4-BE49-F238E27FC236}">
                    <a16:creationId xmlns:a16="http://schemas.microsoft.com/office/drawing/2014/main" id="{D6A1C8AA-5858-46CA-9EAA-86E1E357E0C6}"/>
                  </a:ext>
                </a:extLst>
              </p:cNvPr>
              <p:cNvSpPr>
                <a:spLocks/>
              </p:cNvSpPr>
              <p:nvPr/>
            </p:nvSpPr>
            <p:spPr bwMode="auto">
              <a:xfrm>
                <a:off x="5778" y="1344"/>
                <a:ext cx="71" cy="33"/>
              </a:xfrm>
              <a:custGeom>
                <a:avLst/>
                <a:gdLst>
                  <a:gd name="T0" fmla="*/ 0 w 30"/>
                  <a:gd name="T1" fmla="*/ 14 h 14"/>
                  <a:gd name="T2" fmla="*/ 3 w 30"/>
                  <a:gd name="T3" fmla="*/ 13 h 14"/>
                  <a:gd name="T4" fmla="*/ 9 w 30"/>
                  <a:gd name="T5" fmla="*/ 13 h 14"/>
                  <a:gd name="T6" fmla="*/ 18 w 30"/>
                  <a:gd name="T7" fmla="*/ 12 h 14"/>
                  <a:gd name="T8" fmla="*/ 28 w 30"/>
                  <a:gd name="T9" fmla="*/ 6 h 14"/>
                  <a:gd name="T10" fmla="*/ 29 w 30"/>
                  <a:gd name="T11" fmla="*/ 1 h 14"/>
                  <a:gd name="T12" fmla="*/ 26 w 30"/>
                  <a:gd name="T13" fmla="*/ 0 h 14"/>
                  <a:gd name="T14" fmla="*/ 24 w 30"/>
                  <a:gd name="T15" fmla="*/ 1 h 14"/>
                  <a:gd name="T16" fmla="*/ 14 w 30"/>
                  <a:gd name="T17" fmla="*/ 1 h 14"/>
                  <a:gd name="T18" fmla="*/ 8 w 30"/>
                  <a:gd name="T19" fmla="*/ 1 h 14"/>
                  <a:gd name="T20" fmla="*/ 5 w 30"/>
                  <a:gd name="T21" fmla="*/ 1 h 14"/>
                  <a:gd name="T22" fmla="*/ 8 w 30"/>
                  <a:gd name="T23" fmla="*/ 1 h 14"/>
                  <a:gd name="T24" fmla="*/ 14 w 30"/>
                  <a:gd name="T25" fmla="*/ 1 h 14"/>
                  <a:gd name="T26" fmla="*/ 23 w 30"/>
                  <a:gd name="T27" fmla="*/ 0 h 14"/>
                  <a:gd name="T28" fmla="*/ 26 w 30"/>
                  <a:gd name="T29" fmla="*/ 0 h 14"/>
                  <a:gd name="T30" fmla="*/ 28 w 30"/>
                  <a:gd name="T31" fmla="*/ 0 h 14"/>
                  <a:gd name="T32" fmla="*/ 29 w 30"/>
                  <a:gd name="T33" fmla="*/ 0 h 14"/>
                  <a:gd name="T34" fmla="*/ 30 w 30"/>
                  <a:gd name="T35" fmla="*/ 4 h 14"/>
                  <a:gd name="T36" fmla="*/ 28 w 30"/>
                  <a:gd name="T37" fmla="*/ 6 h 14"/>
                  <a:gd name="T38" fmla="*/ 18 w 30"/>
                  <a:gd name="T39" fmla="*/ 12 h 14"/>
                  <a:gd name="T40" fmla="*/ 9 w 30"/>
                  <a:gd name="T41" fmla="*/ 13 h 14"/>
                  <a:gd name="T42" fmla="*/ 3 w 30"/>
                  <a:gd name="T43" fmla="*/ 14 h 14"/>
                  <a:gd name="T44" fmla="*/ 0 w 30"/>
                  <a:gd name="T4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4">
                    <a:moveTo>
                      <a:pt x="0" y="14"/>
                    </a:moveTo>
                    <a:cubicBezTo>
                      <a:pt x="0" y="13"/>
                      <a:pt x="1" y="13"/>
                      <a:pt x="3" y="13"/>
                    </a:cubicBezTo>
                    <a:cubicBezTo>
                      <a:pt x="5" y="13"/>
                      <a:pt x="7" y="13"/>
                      <a:pt x="9" y="13"/>
                    </a:cubicBezTo>
                    <a:cubicBezTo>
                      <a:pt x="12" y="13"/>
                      <a:pt x="15" y="12"/>
                      <a:pt x="18" y="12"/>
                    </a:cubicBezTo>
                    <a:cubicBezTo>
                      <a:pt x="22" y="11"/>
                      <a:pt x="25" y="9"/>
                      <a:pt x="28" y="6"/>
                    </a:cubicBezTo>
                    <a:cubicBezTo>
                      <a:pt x="29" y="4"/>
                      <a:pt x="29" y="2"/>
                      <a:pt x="29" y="1"/>
                    </a:cubicBezTo>
                    <a:cubicBezTo>
                      <a:pt x="28" y="0"/>
                      <a:pt x="27" y="0"/>
                      <a:pt x="26" y="0"/>
                    </a:cubicBezTo>
                    <a:cubicBezTo>
                      <a:pt x="25" y="0"/>
                      <a:pt x="24" y="1"/>
                      <a:pt x="24" y="1"/>
                    </a:cubicBezTo>
                    <a:cubicBezTo>
                      <a:pt x="20" y="1"/>
                      <a:pt x="17" y="1"/>
                      <a:pt x="14" y="1"/>
                    </a:cubicBezTo>
                    <a:cubicBezTo>
                      <a:pt x="12" y="1"/>
                      <a:pt x="10" y="1"/>
                      <a:pt x="8" y="1"/>
                    </a:cubicBezTo>
                    <a:cubicBezTo>
                      <a:pt x="6" y="1"/>
                      <a:pt x="5" y="1"/>
                      <a:pt x="5" y="1"/>
                    </a:cubicBezTo>
                    <a:cubicBezTo>
                      <a:pt x="5" y="1"/>
                      <a:pt x="6" y="1"/>
                      <a:pt x="8" y="1"/>
                    </a:cubicBezTo>
                    <a:cubicBezTo>
                      <a:pt x="10" y="1"/>
                      <a:pt x="12" y="1"/>
                      <a:pt x="14" y="1"/>
                    </a:cubicBezTo>
                    <a:cubicBezTo>
                      <a:pt x="17" y="0"/>
                      <a:pt x="20" y="0"/>
                      <a:pt x="23" y="0"/>
                    </a:cubicBezTo>
                    <a:cubicBezTo>
                      <a:pt x="24" y="0"/>
                      <a:pt x="25" y="0"/>
                      <a:pt x="26" y="0"/>
                    </a:cubicBezTo>
                    <a:cubicBezTo>
                      <a:pt x="27" y="0"/>
                      <a:pt x="27" y="0"/>
                      <a:pt x="28" y="0"/>
                    </a:cubicBezTo>
                    <a:cubicBezTo>
                      <a:pt x="28" y="0"/>
                      <a:pt x="29" y="0"/>
                      <a:pt x="29" y="0"/>
                    </a:cubicBezTo>
                    <a:cubicBezTo>
                      <a:pt x="30" y="1"/>
                      <a:pt x="30" y="3"/>
                      <a:pt x="30" y="4"/>
                    </a:cubicBezTo>
                    <a:cubicBezTo>
                      <a:pt x="29" y="5"/>
                      <a:pt x="29" y="6"/>
                      <a:pt x="28" y="6"/>
                    </a:cubicBezTo>
                    <a:cubicBezTo>
                      <a:pt x="26" y="10"/>
                      <a:pt x="22" y="12"/>
                      <a:pt x="18" y="12"/>
                    </a:cubicBezTo>
                    <a:cubicBezTo>
                      <a:pt x="15" y="13"/>
                      <a:pt x="12" y="13"/>
                      <a:pt x="9" y="13"/>
                    </a:cubicBezTo>
                    <a:cubicBezTo>
                      <a:pt x="7" y="13"/>
                      <a:pt x="5" y="13"/>
                      <a:pt x="3" y="14"/>
                    </a:cubicBezTo>
                    <a:cubicBezTo>
                      <a:pt x="1" y="14"/>
                      <a:pt x="0" y="14"/>
                      <a:pt x="0" y="14"/>
                    </a:cubicBezTo>
                    <a:close/>
                  </a:path>
                </a:pathLst>
              </a:custGeom>
              <a:solidFill>
                <a:srgbClr val="D78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314">
                <a:extLst>
                  <a:ext uri="{FF2B5EF4-FFF2-40B4-BE49-F238E27FC236}">
                    <a16:creationId xmlns:a16="http://schemas.microsoft.com/office/drawing/2014/main" id="{B03FD614-2EC4-49C0-96AC-D0FDAE91FE3C}"/>
                  </a:ext>
                </a:extLst>
              </p:cNvPr>
              <p:cNvSpPr>
                <a:spLocks/>
              </p:cNvSpPr>
              <p:nvPr/>
            </p:nvSpPr>
            <p:spPr bwMode="auto">
              <a:xfrm>
                <a:off x="5859" y="1354"/>
                <a:ext cx="26" cy="42"/>
              </a:xfrm>
              <a:custGeom>
                <a:avLst/>
                <a:gdLst>
                  <a:gd name="T0" fmla="*/ 10 w 11"/>
                  <a:gd name="T1" fmla="*/ 5 h 18"/>
                  <a:gd name="T2" fmla="*/ 10 w 11"/>
                  <a:gd name="T3" fmla="*/ 6 h 18"/>
                  <a:gd name="T4" fmla="*/ 9 w 11"/>
                  <a:gd name="T5" fmla="*/ 10 h 18"/>
                  <a:gd name="T6" fmla="*/ 7 w 11"/>
                  <a:gd name="T7" fmla="*/ 15 h 18"/>
                  <a:gd name="T8" fmla="*/ 4 w 11"/>
                  <a:gd name="T9" fmla="*/ 17 h 18"/>
                  <a:gd name="T10" fmla="*/ 3 w 11"/>
                  <a:gd name="T11" fmla="*/ 18 h 18"/>
                  <a:gd name="T12" fmla="*/ 1 w 11"/>
                  <a:gd name="T13" fmla="*/ 17 h 18"/>
                  <a:gd name="T14" fmla="*/ 1 w 11"/>
                  <a:gd name="T15" fmla="*/ 13 h 18"/>
                  <a:gd name="T16" fmla="*/ 2 w 11"/>
                  <a:gd name="T17" fmla="*/ 10 h 18"/>
                  <a:gd name="T18" fmla="*/ 4 w 11"/>
                  <a:gd name="T19" fmla="*/ 5 h 18"/>
                  <a:gd name="T20" fmla="*/ 7 w 11"/>
                  <a:gd name="T21" fmla="*/ 0 h 18"/>
                  <a:gd name="T22" fmla="*/ 5 w 11"/>
                  <a:gd name="T23" fmla="*/ 5 h 18"/>
                  <a:gd name="T24" fmla="*/ 3 w 11"/>
                  <a:gd name="T25" fmla="*/ 10 h 18"/>
                  <a:gd name="T26" fmla="*/ 2 w 11"/>
                  <a:gd name="T27" fmla="*/ 16 h 18"/>
                  <a:gd name="T28" fmla="*/ 4 w 11"/>
                  <a:gd name="T29" fmla="*/ 17 h 18"/>
                  <a:gd name="T30" fmla="*/ 6 w 11"/>
                  <a:gd name="T31" fmla="*/ 15 h 18"/>
                  <a:gd name="T32" fmla="*/ 8 w 11"/>
                  <a:gd name="T33" fmla="*/ 10 h 18"/>
                  <a:gd name="T34" fmla="*/ 10 w 11"/>
                  <a:gd name="T3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8">
                    <a:moveTo>
                      <a:pt x="10" y="5"/>
                    </a:moveTo>
                    <a:cubicBezTo>
                      <a:pt x="11" y="5"/>
                      <a:pt x="10" y="5"/>
                      <a:pt x="10" y="6"/>
                    </a:cubicBezTo>
                    <a:cubicBezTo>
                      <a:pt x="10" y="7"/>
                      <a:pt x="9" y="8"/>
                      <a:pt x="9" y="10"/>
                    </a:cubicBezTo>
                    <a:cubicBezTo>
                      <a:pt x="8" y="11"/>
                      <a:pt x="8" y="13"/>
                      <a:pt x="7" y="15"/>
                    </a:cubicBezTo>
                    <a:cubicBezTo>
                      <a:pt x="6" y="16"/>
                      <a:pt x="6" y="17"/>
                      <a:pt x="4" y="17"/>
                    </a:cubicBezTo>
                    <a:cubicBezTo>
                      <a:pt x="4" y="18"/>
                      <a:pt x="3" y="18"/>
                      <a:pt x="3" y="18"/>
                    </a:cubicBezTo>
                    <a:cubicBezTo>
                      <a:pt x="2" y="18"/>
                      <a:pt x="1" y="17"/>
                      <a:pt x="1" y="17"/>
                    </a:cubicBezTo>
                    <a:cubicBezTo>
                      <a:pt x="0" y="16"/>
                      <a:pt x="0" y="14"/>
                      <a:pt x="1" y="13"/>
                    </a:cubicBezTo>
                    <a:cubicBezTo>
                      <a:pt x="1" y="12"/>
                      <a:pt x="2" y="11"/>
                      <a:pt x="2" y="10"/>
                    </a:cubicBezTo>
                    <a:cubicBezTo>
                      <a:pt x="3" y="8"/>
                      <a:pt x="3" y="7"/>
                      <a:pt x="4" y="5"/>
                    </a:cubicBezTo>
                    <a:cubicBezTo>
                      <a:pt x="6" y="2"/>
                      <a:pt x="6" y="0"/>
                      <a:pt x="7" y="0"/>
                    </a:cubicBezTo>
                    <a:cubicBezTo>
                      <a:pt x="7" y="0"/>
                      <a:pt x="6" y="2"/>
                      <a:pt x="5" y="5"/>
                    </a:cubicBezTo>
                    <a:cubicBezTo>
                      <a:pt x="4" y="7"/>
                      <a:pt x="3" y="9"/>
                      <a:pt x="3" y="10"/>
                    </a:cubicBezTo>
                    <a:cubicBezTo>
                      <a:pt x="2" y="12"/>
                      <a:pt x="0" y="14"/>
                      <a:pt x="2" y="16"/>
                    </a:cubicBezTo>
                    <a:cubicBezTo>
                      <a:pt x="2" y="17"/>
                      <a:pt x="3" y="17"/>
                      <a:pt x="4" y="17"/>
                    </a:cubicBezTo>
                    <a:cubicBezTo>
                      <a:pt x="5" y="16"/>
                      <a:pt x="6" y="15"/>
                      <a:pt x="6" y="15"/>
                    </a:cubicBezTo>
                    <a:cubicBezTo>
                      <a:pt x="7" y="13"/>
                      <a:pt x="8" y="11"/>
                      <a:pt x="8" y="10"/>
                    </a:cubicBezTo>
                    <a:cubicBezTo>
                      <a:pt x="9" y="7"/>
                      <a:pt x="10" y="5"/>
                      <a:pt x="10" y="5"/>
                    </a:cubicBezTo>
                    <a:close/>
                  </a:path>
                </a:pathLst>
              </a:custGeom>
              <a:solidFill>
                <a:srgbClr val="D78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315">
                <a:extLst>
                  <a:ext uri="{FF2B5EF4-FFF2-40B4-BE49-F238E27FC236}">
                    <a16:creationId xmlns:a16="http://schemas.microsoft.com/office/drawing/2014/main" id="{54D8045A-1410-44C0-B901-3D52F09DE6B6}"/>
                  </a:ext>
                </a:extLst>
              </p:cNvPr>
              <p:cNvSpPr>
                <a:spLocks/>
              </p:cNvSpPr>
              <p:nvPr/>
            </p:nvSpPr>
            <p:spPr bwMode="auto">
              <a:xfrm>
                <a:off x="5818" y="1373"/>
                <a:ext cx="7" cy="45"/>
              </a:xfrm>
              <a:custGeom>
                <a:avLst/>
                <a:gdLst>
                  <a:gd name="T0" fmla="*/ 0 w 3"/>
                  <a:gd name="T1" fmla="*/ 19 h 19"/>
                  <a:gd name="T2" fmla="*/ 1 w 3"/>
                  <a:gd name="T3" fmla="*/ 10 h 19"/>
                  <a:gd name="T4" fmla="*/ 1 w 3"/>
                  <a:gd name="T5" fmla="*/ 0 h 19"/>
                  <a:gd name="T6" fmla="*/ 2 w 3"/>
                  <a:gd name="T7" fmla="*/ 10 h 19"/>
                  <a:gd name="T8" fmla="*/ 0 w 3"/>
                  <a:gd name="T9" fmla="*/ 19 h 19"/>
                </a:gdLst>
                <a:ahLst/>
                <a:cxnLst>
                  <a:cxn ang="0">
                    <a:pos x="T0" y="T1"/>
                  </a:cxn>
                  <a:cxn ang="0">
                    <a:pos x="T2" y="T3"/>
                  </a:cxn>
                  <a:cxn ang="0">
                    <a:pos x="T4" y="T5"/>
                  </a:cxn>
                  <a:cxn ang="0">
                    <a:pos x="T6" y="T7"/>
                  </a:cxn>
                  <a:cxn ang="0">
                    <a:pos x="T8" y="T9"/>
                  </a:cxn>
                </a:cxnLst>
                <a:rect l="0" t="0" r="r" b="b"/>
                <a:pathLst>
                  <a:path w="3" h="19">
                    <a:moveTo>
                      <a:pt x="0" y="19"/>
                    </a:moveTo>
                    <a:cubicBezTo>
                      <a:pt x="0" y="19"/>
                      <a:pt x="1" y="15"/>
                      <a:pt x="1" y="10"/>
                    </a:cubicBezTo>
                    <a:cubicBezTo>
                      <a:pt x="2" y="5"/>
                      <a:pt x="1" y="0"/>
                      <a:pt x="1" y="0"/>
                    </a:cubicBezTo>
                    <a:cubicBezTo>
                      <a:pt x="2" y="0"/>
                      <a:pt x="3" y="4"/>
                      <a:pt x="2" y="10"/>
                    </a:cubicBezTo>
                    <a:cubicBezTo>
                      <a:pt x="2" y="15"/>
                      <a:pt x="0" y="19"/>
                      <a:pt x="0" y="19"/>
                    </a:cubicBezTo>
                    <a:close/>
                  </a:path>
                </a:pathLst>
              </a:custGeom>
              <a:solidFill>
                <a:srgbClr val="D78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316">
                <a:extLst>
                  <a:ext uri="{FF2B5EF4-FFF2-40B4-BE49-F238E27FC236}">
                    <a16:creationId xmlns:a16="http://schemas.microsoft.com/office/drawing/2014/main" id="{9CE2DE6D-33E3-4248-896F-31DBA53586D8}"/>
                  </a:ext>
                </a:extLst>
              </p:cNvPr>
              <p:cNvSpPr>
                <a:spLocks/>
              </p:cNvSpPr>
              <p:nvPr/>
            </p:nvSpPr>
            <p:spPr bwMode="auto">
              <a:xfrm>
                <a:off x="4976" y="1330"/>
                <a:ext cx="273" cy="290"/>
              </a:xfrm>
              <a:custGeom>
                <a:avLst/>
                <a:gdLst>
                  <a:gd name="T0" fmla="*/ 76 w 115"/>
                  <a:gd name="T1" fmla="*/ 0 h 122"/>
                  <a:gd name="T2" fmla="*/ 98 w 115"/>
                  <a:gd name="T3" fmla="*/ 39 h 122"/>
                  <a:gd name="T4" fmla="*/ 109 w 115"/>
                  <a:gd name="T5" fmla="*/ 45 h 122"/>
                  <a:gd name="T6" fmla="*/ 115 w 115"/>
                  <a:gd name="T7" fmla="*/ 56 h 122"/>
                  <a:gd name="T8" fmla="*/ 102 w 115"/>
                  <a:gd name="T9" fmla="*/ 69 h 122"/>
                  <a:gd name="T10" fmla="*/ 102 w 115"/>
                  <a:gd name="T11" fmla="*/ 93 h 122"/>
                  <a:gd name="T12" fmla="*/ 79 w 115"/>
                  <a:gd name="T13" fmla="*/ 92 h 122"/>
                  <a:gd name="T14" fmla="*/ 57 w 115"/>
                  <a:gd name="T15" fmla="*/ 118 h 122"/>
                  <a:gd name="T16" fmla="*/ 22 w 115"/>
                  <a:gd name="T17" fmla="*/ 111 h 122"/>
                  <a:gd name="T18" fmla="*/ 0 w 115"/>
                  <a:gd name="T19" fmla="*/ 8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2">
                    <a:moveTo>
                      <a:pt x="76" y="0"/>
                    </a:moveTo>
                    <a:cubicBezTo>
                      <a:pt x="76" y="15"/>
                      <a:pt x="85" y="31"/>
                      <a:pt x="98" y="39"/>
                    </a:cubicBezTo>
                    <a:cubicBezTo>
                      <a:pt x="102" y="41"/>
                      <a:pt x="106" y="42"/>
                      <a:pt x="109" y="45"/>
                    </a:cubicBezTo>
                    <a:cubicBezTo>
                      <a:pt x="112" y="48"/>
                      <a:pt x="115" y="51"/>
                      <a:pt x="115" y="56"/>
                    </a:cubicBezTo>
                    <a:cubicBezTo>
                      <a:pt x="114" y="62"/>
                      <a:pt x="108" y="66"/>
                      <a:pt x="102" y="69"/>
                    </a:cubicBezTo>
                    <a:cubicBezTo>
                      <a:pt x="108" y="75"/>
                      <a:pt x="108" y="87"/>
                      <a:pt x="102" y="93"/>
                    </a:cubicBezTo>
                    <a:cubicBezTo>
                      <a:pt x="96" y="99"/>
                      <a:pt x="84" y="98"/>
                      <a:pt x="79" y="92"/>
                    </a:cubicBezTo>
                    <a:cubicBezTo>
                      <a:pt x="78" y="104"/>
                      <a:pt x="69" y="115"/>
                      <a:pt x="57" y="118"/>
                    </a:cubicBezTo>
                    <a:cubicBezTo>
                      <a:pt x="45" y="122"/>
                      <a:pt x="32" y="118"/>
                      <a:pt x="22" y="111"/>
                    </a:cubicBezTo>
                    <a:cubicBezTo>
                      <a:pt x="12" y="104"/>
                      <a:pt x="5" y="93"/>
                      <a:pt x="0" y="82"/>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317">
                <a:extLst>
                  <a:ext uri="{FF2B5EF4-FFF2-40B4-BE49-F238E27FC236}">
                    <a16:creationId xmlns:a16="http://schemas.microsoft.com/office/drawing/2014/main" id="{6A452E71-0911-4D10-A24A-6AEC3CA3CAC2}"/>
                  </a:ext>
                </a:extLst>
              </p:cNvPr>
              <p:cNvSpPr>
                <a:spLocks/>
              </p:cNvSpPr>
              <p:nvPr/>
            </p:nvSpPr>
            <p:spPr bwMode="auto">
              <a:xfrm>
                <a:off x="4933" y="1228"/>
                <a:ext cx="221" cy="373"/>
              </a:xfrm>
              <a:custGeom>
                <a:avLst/>
                <a:gdLst>
                  <a:gd name="T0" fmla="*/ 65 w 93"/>
                  <a:gd name="T1" fmla="*/ 157 h 157"/>
                  <a:gd name="T2" fmla="*/ 66 w 93"/>
                  <a:gd name="T3" fmla="*/ 125 h 157"/>
                  <a:gd name="T4" fmla="*/ 91 w 93"/>
                  <a:gd name="T5" fmla="*/ 99 h 157"/>
                  <a:gd name="T6" fmla="*/ 91 w 93"/>
                  <a:gd name="T7" fmla="*/ 21 h 157"/>
                  <a:gd name="T8" fmla="*/ 48 w 93"/>
                  <a:gd name="T9" fmla="*/ 0 h 157"/>
                  <a:gd name="T10" fmla="*/ 0 w 93"/>
                  <a:gd name="T11" fmla="*/ 36 h 157"/>
                  <a:gd name="T12" fmla="*/ 8 w 93"/>
                  <a:gd name="T13" fmla="*/ 154 h 157"/>
                  <a:gd name="T14" fmla="*/ 65 w 93"/>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57">
                    <a:moveTo>
                      <a:pt x="65" y="157"/>
                    </a:moveTo>
                    <a:cubicBezTo>
                      <a:pt x="64" y="151"/>
                      <a:pt x="66" y="125"/>
                      <a:pt x="66" y="125"/>
                    </a:cubicBezTo>
                    <a:cubicBezTo>
                      <a:pt x="66" y="125"/>
                      <a:pt x="90" y="122"/>
                      <a:pt x="91" y="99"/>
                    </a:cubicBezTo>
                    <a:cubicBezTo>
                      <a:pt x="93" y="75"/>
                      <a:pt x="91" y="21"/>
                      <a:pt x="91" y="21"/>
                    </a:cubicBezTo>
                    <a:cubicBezTo>
                      <a:pt x="48" y="0"/>
                      <a:pt x="48" y="0"/>
                      <a:pt x="48" y="0"/>
                    </a:cubicBezTo>
                    <a:cubicBezTo>
                      <a:pt x="0" y="36"/>
                      <a:pt x="0" y="36"/>
                      <a:pt x="0" y="36"/>
                    </a:cubicBezTo>
                    <a:cubicBezTo>
                      <a:pt x="8" y="154"/>
                      <a:pt x="8" y="154"/>
                      <a:pt x="8" y="154"/>
                    </a:cubicBezTo>
                    <a:lnTo>
                      <a:pt x="65" y="157"/>
                    </a:lnTo>
                    <a:close/>
                  </a:path>
                </a:pathLst>
              </a:custGeom>
              <a:solidFill>
                <a:srgbClr val="E5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Oval 318">
                <a:extLst>
                  <a:ext uri="{FF2B5EF4-FFF2-40B4-BE49-F238E27FC236}">
                    <a16:creationId xmlns:a16="http://schemas.microsoft.com/office/drawing/2014/main" id="{96C0CD14-011F-4AA0-B609-0876ABED6396}"/>
                  </a:ext>
                </a:extLst>
              </p:cNvPr>
              <p:cNvSpPr>
                <a:spLocks noChangeArrowheads="1"/>
              </p:cNvSpPr>
              <p:nvPr/>
            </p:nvSpPr>
            <p:spPr bwMode="auto">
              <a:xfrm>
                <a:off x="5125" y="1366"/>
                <a:ext cx="15" cy="14"/>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319">
                <a:extLst>
                  <a:ext uri="{FF2B5EF4-FFF2-40B4-BE49-F238E27FC236}">
                    <a16:creationId xmlns:a16="http://schemas.microsoft.com/office/drawing/2014/main" id="{15FDF08A-ACFA-45A1-95CA-F154BA1CC1CE}"/>
                  </a:ext>
                </a:extLst>
              </p:cNvPr>
              <p:cNvSpPr>
                <a:spLocks/>
              </p:cNvSpPr>
              <p:nvPr/>
            </p:nvSpPr>
            <p:spPr bwMode="auto">
              <a:xfrm>
                <a:off x="5116" y="1356"/>
                <a:ext cx="31" cy="10"/>
              </a:xfrm>
              <a:custGeom>
                <a:avLst/>
                <a:gdLst>
                  <a:gd name="T0" fmla="*/ 12 w 13"/>
                  <a:gd name="T1" fmla="*/ 3 h 4"/>
                  <a:gd name="T2" fmla="*/ 7 w 13"/>
                  <a:gd name="T3" fmla="*/ 2 h 4"/>
                  <a:gd name="T4" fmla="*/ 1 w 13"/>
                  <a:gd name="T5" fmla="*/ 3 h 4"/>
                  <a:gd name="T6" fmla="*/ 2 w 13"/>
                  <a:gd name="T7" fmla="*/ 1 h 4"/>
                  <a:gd name="T8" fmla="*/ 7 w 13"/>
                  <a:gd name="T9" fmla="*/ 0 h 4"/>
                  <a:gd name="T10" fmla="*/ 11 w 13"/>
                  <a:gd name="T11" fmla="*/ 2 h 4"/>
                  <a:gd name="T12" fmla="*/ 12 w 1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2" y="3"/>
                    </a:moveTo>
                    <a:cubicBezTo>
                      <a:pt x="12" y="4"/>
                      <a:pt x="10" y="2"/>
                      <a:pt x="7" y="2"/>
                    </a:cubicBezTo>
                    <a:cubicBezTo>
                      <a:pt x="3" y="1"/>
                      <a:pt x="1" y="3"/>
                      <a:pt x="1" y="3"/>
                    </a:cubicBezTo>
                    <a:cubicBezTo>
                      <a:pt x="0" y="2"/>
                      <a:pt x="1" y="2"/>
                      <a:pt x="2" y="1"/>
                    </a:cubicBezTo>
                    <a:cubicBezTo>
                      <a:pt x="3" y="0"/>
                      <a:pt x="5" y="0"/>
                      <a:pt x="7" y="0"/>
                    </a:cubicBezTo>
                    <a:cubicBezTo>
                      <a:pt x="9" y="0"/>
                      <a:pt x="10" y="1"/>
                      <a:pt x="11" y="2"/>
                    </a:cubicBezTo>
                    <a:cubicBezTo>
                      <a:pt x="12" y="2"/>
                      <a:pt x="13" y="3"/>
                      <a:pt x="12" y="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320">
                <a:extLst>
                  <a:ext uri="{FF2B5EF4-FFF2-40B4-BE49-F238E27FC236}">
                    <a16:creationId xmlns:a16="http://schemas.microsoft.com/office/drawing/2014/main" id="{E0BAE117-C071-4BFD-B709-BF94ED911084}"/>
                  </a:ext>
                </a:extLst>
              </p:cNvPr>
              <p:cNvSpPr>
                <a:spLocks noChangeArrowheads="1"/>
              </p:cNvSpPr>
              <p:nvPr/>
            </p:nvSpPr>
            <p:spPr bwMode="auto">
              <a:xfrm>
                <a:off x="5042" y="1366"/>
                <a:ext cx="14" cy="14"/>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321">
                <a:extLst>
                  <a:ext uri="{FF2B5EF4-FFF2-40B4-BE49-F238E27FC236}">
                    <a16:creationId xmlns:a16="http://schemas.microsoft.com/office/drawing/2014/main" id="{0F0C3176-DFA4-42A9-89FE-D6597992AD09}"/>
                  </a:ext>
                </a:extLst>
              </p:cNvPr>
              <p:cNvSpPr>
                <a:spLocks/>
              </p:cNvSpPr>
              <p:nvPr/>
            </p:nvSpPr>
            <p:spPr bwMode="auto">
              <a:xfrm>
                <a:off x="5030" y="1356"/>
                <a:ext cx="31" cy="10"/>
              </a:xfrm>
              <a:custGeom>
                <a:avLst/>
                <a:gdLst>
                  <a:gd name="T0" fmla="*/ 13 w 13"/>
                  <a:gd name="T1" fmla="*/ 3 h 4"/>
                  <a:gd name="T2" fmla="*/ 7 w 13"/>
                  <a:gd name="T3" fmla="*/ 2 h 4"/>
                  <a:gd name="T4" fmla="*/ 1 w 13"/>
                  <a:gd name="T5" fmla="*/ 3 h 4"/>
                  <a:gd name="T6" fmla="*/ 2 w 13"/>
                  <a:gd name="T7" fmla="*/ 1 h 4"/>
                  <a:gd name="T8" fmla="*/ 7 w 13"/>
                  <a:gd name="T9" fmla="*/ 0 h 4"/>
                  <a:gd name="T10" fmla="*/ 11 w 13"/>
                  <a:gd name="T11" fmla="*/ 2 h 4"/>
                  <a:gd name="T12" fmla="*/ 13 w 1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3" y="3"/>
                    </a:moveTo>
                    <a:cubicBezTo>
                      <a:pt x="12" y="4"/>
                      <a:pt x="10" y="2"/>
                      <a:pt x="7" y="2"/>
                    </a:cubicBezTo>
                    <a:cubicBezTo>
                      <a:pt x="3" y="1"/>
                      <a:pt x="1" y="3"/>
                      <a:pt x="1" y="3"/>
                    </a:cubicBezTo>
                    <a:cubicBezTo>
                      <a:pt x="0" y="2"/>
                      <a:pt x="1" y="2"/>
                      <a:pt x="2" y="1"/>
                    </a:cubicBezTo>
                    <a:cubicBezTo>
                      <a:pt x="3" y="0"/>
                      <a:pt x="5" y="0"/>
                      <a:pt x="7" y="0"/>
                    </a:cubicBezTo>
                    <a:cubicBezTo>
                      <a:pt x="9" y="0"/>
                      <a:pt x="10" y="1"/>
                      <a:pt x="11" y="2"/>
                    </a:cubicBezTo>
                    <a:cubicBezTo>
                      <a:pt x="12" y="2"/>
                      <a:pt x="13" y="3"/>
                      <a:pt x="13" y="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322">
                <a:extLst>
                  <a:ext uri="{FF2B5EF4-FFF2-40B4-BE49-F238E27FC236}">
                    <a16:creationId xmlns:a16="http://schemas.microsoft.com/office/drawing/2014/main" id="{B17BFA72-2561-4540-9DBB-EC96E8968223}"/>
                  </a:ext>
                </a:extLst>
              </p:cNvPr>
              <p:cNvSpPr>
                <a:spLocks/>
              </p:cNvSpPr>
              <p:nvPr/>
            </p:nvSpPr>
            <p:spPr bwMode="auto">
              <a:xfrm>
                <a:off x="5087" y="1361"/>
                <a:ext cx="22" cy="69"/>
              </a:xfrm>
              <a:custGeom>
                <a:avLst/>
                <a:gdLst>
                  <a:gd name="T0" fmla="*/ 0 w 9"/>
                  <a:gd name="T1" fmla="*/ 29 h 29"/>
                  <a:gd name="T2" fmla="*/ 5 w 9"/>
                  <a:gd name="T3" fmla="*/ 28 h 29"/>
                  <a:gd name="T4" fmla="*/ 7 w 9"/>
                  <a:gd name="T5" fmla="*/ 27 h 29"/>
                  <a:gd name="T6" fmla="*/ 7 w 9"/>
                  <a:gd name="T7" fmla="*/ 25 h 29"/>
                  <a:gd name="T8" fmla="*/ 5 w 9"/>
                  <a:gd name="T9" fmla="*/ 18 h 29"/>
                  <a:gd name="T10" fmla="*/ 1 w 9"/>
                  <a:gd name="T11" fmla="*/ 6 h 29"/>
                  <a:gd name="T12" fmla="*/ 0 w 9"/>
                  <a:gd name="T13" fmla="*/ 0 h 29"/>
                  <a:gd name="T14" fmla="*/ 2 w 9"/>
                  <a:gd name="T15" fmla="*/ 5 h 29"/>
                  <a:gd name="T16" fmla="*/ 6 w 9"/>
                  <a:gd name="T17" fmla="*/ 17 h 29"/>
                  <a:gd name="T18" fmla="*/ 8 w 9"/>
                  <a:gd name="T19" fmla="*/ 24 h 29"/>
                  <a:gd name="T20" fmla="*/ 8 w 9"/>
                  <a:gd name="T21" fmla="*/ 28 h 29"/>
                  <a:gd name="T22" fmla="*/ 6 w 9"/>
                  <a:gd name="T23" fmla="*/ 29 h 29"/>
                  <a:gd name="T24" fmla="*/ 0 w 9"/>
                  <a:gd name="T2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9">
                    <a:moveTo>
                      <a:pt x="0" y="29"/>
                    </a:moveTo>
                    <a:cubicBezTo>
                      <a:pt x="0" y="28"/>
                      <a:pt x="2" y="28"/>
                      <a:pt x="5" y="28"/>
                    </a:cubicBezTo>
                    <a:cubicBezTo>
                      <a:pt x="6" y="28"/>
                      <a:pt x="7" y="28"/>
                      <a:pt x="7" y="27"/>
                    </a:cubicBezTo>
                    <a:cubicBezTo>
                      <a:pt x="8" y="27"/>
                      <a:pt x="7" y="26"/>
                      <a:pt x="7" y="25"/>
                    </a:cubicBezTo>
                    <a:cubicBezTo>
                      <a:pt x="6" y="22"/>
                      <a:pt x="5" y="20"/>
                      <a:pt x="5" y="18"/>
                    </a:cubicBezTo>
                    <a:cubicBezTo>
                      <a:pt x="3" y="13"/>
                      <a:pt x="2" y="9"/>
                      <a:pt x="1" y="6"/>
                    </a:cubicBezTo>
                    <a:cubicBezTo>
                      <a:pt x="0" y="2"/>
                      <a:pt x="0" y="1"/>
                      <a:pt x="0" y="0"/>
                    </a:cubicBezTo>
                    <a:cubicBezTo>
                      <a:pt x="0" y="0"/>
                      <a:pt x="1" y="2"/>
                      <a:pt x="2" y="5"/>
                    </a:cubicBezTo>
                    <a:cubicBezTo>
                      <a:pt x="3" y="8"/>
                      <a:pt x="4" y="13"/>
                      <a:pt x="6" y="17"/>
                    </a:cubicBezTo>
                    <a:cubicBezTo>
                      <a:pt x="7" y="20"/>
                      <a:pt x="7" y="22"/>
                      <a:pt x="8" y="24"/>
                    </a:cubicBezTo>
                    <a:cubicBezTo>
                      <a:pt x="8" y="25"/>
                      <a:pt x="9" y="26"/>
                      <a:pt x="8" y="28"/>
                    </a:cubicBezTo>
                    <a:cubicBezTo>
                      <a:pt x="8" y="29"/>
                      <a:pt x="6" y="29"/>
                      <a:pt x="6" y="29"/>
                    </a:cubicBezTo>
                    <a:cubicBezTo>
                      <a:pt x="2" y="29"/>
                      <a:pt x="0" y="29"/>
                      <a:pt x="0" y="29"/>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323">
                <a:extLst>
                  <a:ext uri="{FF2B5EF4-FFF2-40B4-BE49-F238E27FC236}">
                    <a16:creationId xmlns:a16="http://schemas.microsoft.com/office/drawing/2014/main" id="{F5457111-413B-4B55-8A4B-D558D13AF458}"/>
                  </a:ext>
                </a:extLst>
              </p:cNvPr>
              <p:cNvSpPr>
                <a:spLocks/>
              </p:cNvSpPr>
              <p:nvPr/>
            </p:nvSpPr>
            <p:spPr bwMode="auto">
              <a:xfrm>
                <a:off x="5054" y="1432"/>
                <a:ext cx="45" cy="31"/>
              </a:xfrm>
              <a:custGeom>
                <a:avLst/>
                <a:gdLst>
                  <a:gd name="T0" fmla="*/ 3 w 19"/>
                  <a:gd name="T1" fmla="*/ 2 h 13"/>
                  <a:gd name="T2" fmla="*/ 19 w 19"/>
                  <a:gd name="T3" fmla="*/ 7 h 13"/>
                  <a:gd name="T4" fmla="*/ 8 w 19"/>
                  <a:gd name="T5" fmla="*/ 10 h 13"/>
                  <a:gd name="T6" fmla="*/ 3 w 19"/>
                  <a:gd name="T7" fmla="*/ 2 h 13"/>
                </a:gdLst>
                <a:ahLst/>
                <a:cxnLst>
                  <a:cxn ang="0">
                    <a:pos x="T0" y="T1"/>
                  </a:cxn>
                  <a:cxn ang="0">
                    <a:pos x="T2" y="T3"/>
                  </a:cxn>
                  <a:cxn ang="0">
                    <a:pos x="T4" y="T5"/>
                  </a:cxn>
                  <a:cxn ang="0">
                    <a:pos x="T6" y="T7"/>
                  </a:cxn>
                </a:cxnLst>
                <a:rect l="0" t="0" r="r" b="b"/>
                <a:pathLst>
                  <a:path w="19" h="13">
                    <a:moveTo>
                      <a:pt x="3" y="2"/>
                    </a:moveTo>
                    <a:cubicBezTo>
                      <a:pt x="0" y="0"/>
                      <a:pt x="13" y="7"/>
                      <a:pt x="19" y="7"/>
                    </a:cubicBezTo>
                    <a:cubicBezTo>
                      <a:pt x="19" y="7"/>
                      <a:pt x="15" y="13"/>
                      <a:pt x="8" y="10"/>
                    </a:cubicBezTo>
                    <a:cubicBezTo>
                      <a:pt x="1" y="7"/>
                      <a:pt x="3" y="2"/>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324">
                <a:extLst>
                  <a:ext uri="{FF2B5EF4-FFF2-40B4-BE49-F238E27FC236}">
                    <a16:creationId xmlns:a16="http://schemas.microsoft.com/office/drawing/2014/main" id="{D44D6416-64DD-42D7-B45B-3C5E3A5B4D1F}"/>
                  </a:ext>
                </a:extLst>
              </p:cNvPr>
              <p:cNvSpPr>
                <a:spLocks/>
              </p:cNvSpPr>
              <p:nvPr/>
            </p:nvSpPr>
            <p:spPr bwMode="auto">
              <a:xfrm>
                <a:off x="5016" y="1499"/>
                <a:ext cx="74" cy="42"/>
              </a:xfrm>
              <a:custGeom>
                <a:avLst/>
                <a:gdLst>
                  <a:gd name="T0" fmla="*/ 31 w 31"/>
                  <a:gd name="T1" fmla="*/ 11 h 18"/>
                  <a:gd name="T2" fmla="*/ 0 w 31"/>
                  <a:gd name="T3" fmla="*/ 0 h 18"/>
                  <a:gd name="T4" fmla="*/ 31 w 31"/>
                  <a:gd name="T5" fmla="*/ 17 h 18"/>
                  <a:gd name="T6" fmla="*/ 31 w 31"/>
                  <a:gd name="T7" fmla="*/ 11 h 18"/>
                </a:gdLst>
                <a:ahLst/>
                <a:cxnLst>
                  <a:cxn ang="0">
                    <a:pos x="T0" y="T1"/>
                  </a:cxn>
                  <a:cxn ang="0">
                    <a:pos x="T2" y="T3"/>
                  </a:cxn>
                  <a:cxn ang="0">
                    <a:pos x="T4" y="T5"/>
                  </a:cxn>
                  <a:cxn ang="0">
                    <a:pos x="T6" y="T7"/>
                  </a:cxn>
                </a:cxnLst>
                <a:rect l="0" t="0" r="r" b="b"/>
                <a:pathLst>
                  <a:path w="31" h="18">
                    <a:moveTo>
                      <a:pt x="31" y="11"/>
                    </a:moveTo>
                    <a:cubicBezTo>
                      <a:pt x="31" y="11"/>
                      <a:pt x="15" y="11"/>
                      <a:pt x="0" y="0"/>
                    </a:cubicBezTo>
                    <a:cubicBezTo>
                      <a:pt x="0" y="0"/>
                      <a:pt x="7" y="18"/>
                      <a:pt x="31" y="17"/>
                    </a:cubicBezTo>
                    <a:lnTo>
                      <a:pt x="31" y="11"/>
                    </a:lnTo>
                    <a:close/>
                  </a:path>
                </a:pathLst>
              </a:custGeom>
              <a:solidFill>
                <a:srgbClr val="D78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325">
                <a:extLst>
                  <a:ext uri="{FF2B5EF4-FFF2-40B4-BE49-F238E27FC236}">
                    <a16:creationId xmlns:a16="http://schemas.microsoft.com/office/drawing/2014/main" id="{9C8F06B4-136D-4038-9C41-427614D97899}"/>
                  </a:ext>
                </a:extLst>
              </p:cNvPr>
              <p:cNvSpPr>
                <a:spLocks/>
              </p:cNvSpPr>
              <p:nvPr/>
            </p:nvSpPr>
            <p:spPr bwMode="auto">
              <a:xfrm>
                <a:off x="4800" y="1180"/>
                <a:ext cx="382" cy="418"/>
              </a:xfrm>
              <a:custGeom>
                <a:avLst/>
                <a:gdLst>
                  <a:gd name="T0" fmla="*/ 137 w 161"/>
                  <a:gd name="T1" fmla="*/ 24 h 176"/>
                  <a:gd name="T2" fmla="*/ 89 w 161"/>
                  <a:gd name="T3" fmla="*/ 5 h 176"/>
                  <a:gd name="T4" fmla="*/ 38 w 161"/>
                  <a:gd name="T5" fmla="*/ 34 h 176"/>
                  <a:gd name="T6" fmla="*/ 38 w 161"/>
                  <a:gd name="T7" fmla="*/ 34 h 176"/>
                  <a:gd name="T8" fmla="*/ 21 w 161"/>
                  <a:gd name="T9" fmla="*/ 71 h 176"/>
                  <a:gd name="T10" fmla="*/ 21 w 161"/>
                  <a:gd name="T11" fmla="*/ 94 h 176"/>
                  <a:gd name="T12" fmla="*/ 13 w 161"/>
                  <a:gd name="T13" fmla="*/ 116 h 176"/>
                  <a:gd name="T14" fmla="*/ 2 w 161"/>
                  <a:gd name="T15" fmla="*/ 125 h 176"/>
                  <a:gd name="T16" fmla="*/ 7 w 161"/>
                  <a:gd name="T17" fmla="*/ 140 h 176"/>
                  <a:gd name="T18" fmla="*/ 24 w 161"/>
                  <a:gd name="T19" fmla="*/ 144 h 176"/>
                  <a:gd name="T20" fmla="*/ 43 w 161"/>
                  <a:gd name="T21" fmla="*/ 169 h 176"/>
                  <a:gd name="T22" fmla="*/ 60 w 161"/>
                  <a:gd name="T23" fmla="*/ 165 h 176"/>
                  <a:gd name="T24" fmla="*/ 73 w 161"/>
                  <a:gd name="T25" fmla="*/ 176 h 176"/>
                  <a:gd name="T26" fmla="*/ 71 w 161"/>
                  <a:gd name="T27" fmla="*/ 73 h 176"/>
                  <a:gd name="T28" fmla="*/ 119 w 161"/>
                  <a:gd name="T29" fmla="*/ 36 h 176"/>
                  <a:gd name="T30" fmla="*/ 148 w 161"/>
                  <a:gd name="T31" fmla="*/ 69 h 176"/>
                  <a:gd name="T32" fmla="*/ 137 w 161"/>
                  <a:gd name="T33" fmla="*/ 2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76">
                    <a:moveTo>
                      <a:pt x="137" y="24"/>
                    </a:moveTo>
                    <a:cubicBezTo>
                      <a:pt x="114" y="0"/>
                      <a:pt x="98" y="5"/>
                      <a:pt x="89" y="5"/>
                    </a:cubicBezTo>
                    <a:cubicBezTo>
                      <a:pt x="82" y="5"/>
                      <a:pt x="56" y="10"/>
                      <a:pt x="38" y="34"/>
                    </a:cubicBezTo>
                    <a:cubicBezTo>
                      <a:pt x="38" y="34"/>
                      <a:pt x="38" y="34"/>
                      <a:pt x="38" y="34"/>
                    </a:cubicBezTo>
                    <a:cubicBezTo>
                      <a:pt x="31" y="41"/>
                      <a:pt x="22" y="63"/>
                      <a:pt x="21" y="71"/>
                    </a:cubicBezTo>
                    <a:cubicBezTo>
                      <a:pt x="20" y="78"/>
                      <a:pt x="21" y="86"/>
                      <a:pt x="21" y="94"/>
                    </a:cubicBezTo>
                    <a:cubicBezTo>
                      <a:pt x="21" y="102"/>
                      <a:pt x="19" y="111"/>
                      <a:pt x="13" y="116"/>
                    </a:cubicBezTo>
                    <a:cubicBezTo>
                      <a:pt x="10" y="119"/>
                      <a:pt x="5" y="121"/>
                      <a:pt x="2" y="125"/>
                    </a:cubicBezTo>
                    <a:cubicBezTo>
                      <a:pt x="0" y="131"/>
                      <a:pt x="3" y="137"/>
                      <a:pt x="7" y="140"/>
                    </a:cubicBezTo>
                    <a:cubicBezTo>
                      <a:pt x="12" y="144"/>
                      <a:pt x="18" y="144"/>
                      <a:pt x="24" y="144"/>
                    </a:cubicBezTo>
                    <a:cubicBezTo>
                      <a:pt x="23" y="156"/>
                      <a:pt x="32" y="167"/>
                      <a:pt x="43" y="169"/>
                    </a:cubicBezTo>
                    <a:cubicBezTo>
                      <a:pt x="49" y="170"/>
                      <a:pt x="55" y="168"/>
                      <a:pt x="60" y="165"/>
                    </a:cubicBezTo>
                    <a:cubicBezTo>
                      <a:pt x="64" y="169"/>
                      <a:pt x="68" y="172"/>
                      <a:pt x="73" y="176"/>
                    </a:cubicBezTo>
                    <a:cubicBezTo>
                      <a:pt x="74" y="141"/>
                      <a:pt x="73" y="107"/>
                      <a:pt x="71" y="73"/>
                    </a:cubicBezTo>
                    <a:cubicBezTo>
                      <a:pt x="86" y="70"/>
                      <a:pt x="115" y="62"/>
                      <a:pt x="119" y="36"/>
                    </a:cubicBezTo>
                    <a:cubicBezTo>
                      <a:pt x="126" y="51"/>
                      <a:pt x="135" y="59"/>
                      <a:pt x="148" y="69"/>
                    </a:cubicBezTo>
                    <a:cubicBezTo>
                      <a:pt x="148" y="69"/>
                      <a:pt x="161" y="48"/>
                      <a:pt x="137" y="2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326">
                <a:extLst>
                  <a:ext uri="{FF2B5EF4-FFF2-40B4-BE49-F238E27FC236}">
                    <a16:creationId xmlns:a16="http://schemas.microsoft.com/office/drawing/2014/main" id="{B1C1449A-A552-41B8-B801-6172B49EB02F}"/>
                  </a:ext>
                </a:extLst>
              </p:cNvPr>
              <p:cNvSpPr>
                <a:spLocks/>
              </p:cNvSpPr>
              <p:nvPr/>
            </p:nvSpPr>
            <p:spPr bwMode="auto">
              <a:xfrm>
                <a:off x="4971" y="1263"/>
                <a:ext cx="114" cy="76"/>
              </a:xfrm>
              <a:custGeom>
                <a:avLst/>
                <a:gdLst>
                  <a:gd name="T0" fmla="*/ 0 w 48"/>
                  <a:gd name="T1" fmla="*/ 29 h 32"/>
                  <a:gd name="T2" fmla="*/ 10 w 48"/>
                  <a:gd name="T3" fmla="*/ 29 h 32"/>
                  <a:gd name="T4" fmla="*/ 32 w 48"/>
                  <a:gd name="T5" fmla="*/ 26 h 32"/>
                  <a:gd name="T6" fmla="*/ 42 w 48"/>
                  <a:gd name="T7" fmla="*/ 19 h 32"/>
                  <a:gd name="T8" fmla="*/ 45 w 48"/>
                  <a:gd name="T9" fmla="*/ 9 h 32"/>
                  <a:gd name="T10" fmla="*/ 46 w 48"/>
                  <a:gd name="T11" fmla="*/ 0 h 32"/>
                  <a:gd name="T12" fmla="*/ 47 w 48"/>
                  <a:gd name="T13" fmla="*/ 10 h 32"/>
                  <a:gd name="T14" fmla="*/ 43 w 48"/>
                  <a:gd name="T15" fmla="*/ 20 h 32"/>
                  <a:gd name="T16" fmla="*/ 33 w 48"/>
                  <a:gd name="T17" fmla="*/ 28 h 32"/>
                  <a:gd name="T18" fmla="*/ 10 w 48"/>
                  <a:gd name="T19" fmla="*/ 30 h 32"/>
                  <a:gd name="T20" fmla="*/ 0 w 48"/>
                  <a:gd name="T21"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2">
                    <a:moveTo>
                      <a:pt x="0" y="29"/>
                    </a:moveTo>
                    <a:cubicBezTo>
                      <a:pt x="0" y="28"/>
                      <a:pt x="4" y="28"/>
                      <a:pt x="10" y="29"/>
                    </a:cubicBezTo>
                    <a:cubicBezTo>
                      <a:pt x="16" y="29"/>
                      <a:pt x="24" y="30"/>
                      <a:pt x="32" y="26"/>
                    </a:cubicBezTo>
                    <a:cubicBezTo>
                      <a:pt x="36" y="24"/>
                      <a:pt x="40" y="22"/>
                      <a:pt x="42" y="19"/>
                    </a:cubicBezTo>
                    <a:cubicBezTo>
                      <a:pt x="44" y="15"/>
                      <a:pt x="45" y="12"/>
                      <a:pt x="45" y="9"/>
                    </a:cubicBezTo>
                    <a:cubicBezTo>
                      <a:pt x="47" y="4"/>
                      <a:pt x="46" y="0"/>
                      <a:pt x="46" y="0"/>
                    </a:cubicBezTo>
                    <a:cubicBezTo>
                      <a:pt x="47" y="0"/>
                      <a:pt x="48" y="3"/>
                      <a:pt x="47" y="10"/>
                    </a:cubicBezTo>
                    <a:cubicBezTo>
                      <a:pt x="46" y="13"/>
                      <a:pt x="45" y="16"/>
                      <a:pt x="43" y="20"/>
                    </a:cubicBezTo>
                    <a:cubicBezTo>
                      <a:pt x="41" y="23"/>
                      <a:pt x="38" y="26"/>
                      <a:pt x="33" y="28"/>
                    </a:cubicBezTo>
                    <a:cubicBezTo>
                      <a:pt x="24" y="32"/>
                      <a:pt x="16" y="31"/>
                      <a:pt x="10" y="30"/>
                    </a:cubicBezTo>
                    <a:cubicBezTo>
                      <a:pt x="4" y="29"/>
                      <a:pt x="0" y="29"/>
                      <a:pt x="0" y="29"/>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27">
                <a:extLst>
                  <a:ext uri="{FF2B5EF4-FFF2-40B4-BE49-F238E27FC236}">
                    <a16:creationId xmlns:a16="http://schemas.microsoft.com/office/drawing/2014/main" id="{FB27B4B7-AD60-4CB4-BA08-073490F8B7F2}"/>
                  </a:ext>
                </a:extLst>
              </p:cNvPr>
              <p:cNvSpPr>
                <a:spLocks/>
              </p:cNvSpPr>
              <p:nvPr/>
            </p:nvSpPr>
            <p:spPr bwMode="auto">
              <a:xfrm>
                <a:off x="4826" y="1268"/>
                <a:ext cx="79" cy="202"/>
              </a:xfrm>
              <a:custGeom>
                <a:avLst/>
                <a:gdLst>
                  <a:gd name="T0" fmla="*/ 0 w 33"/>
                  <a:gd name="T1" fmla="*/ 84 h 85"/>
                  <a:gd name="T2" fmla="*/ 4 w 33"/>
                  <a:gd name="T3" fmla="*/ 84 h 85"/>
                  <a:gd name="T4" fmla="*/ 10 w 33"/>
                  <a:gd name="T5" fmla="*/ 76 h 85"/>
                  <a:gd name="T6" fmla="*/ 7 w 33"/>
                  <a:gd name="T7" fmla="*/ 61 h 85"/>
                  <a:gd name="T8" fmla="*/ 4 w 33"/>
                  <a:gd name="T9" fmla="*/ 52 h 85"/>
                  <a:gd name="T10" fmla="*/ 3 w 33"/>
                  <a:gd name="T11" fmla="*/ 41 h 85"/>
                  <a:gd name="T12" fmla="*/ 11 w 33"/>
                  <a:gd name="T13" fmla="*/ 22 h 85"/>
                  <a:gd name="T14" fmla="*/ 21 w 33"/>
                  <a:gd name="T15" fmla="*/ 10 h 85"/>
                  <a:gd name="T16" fmla="*/ 29 w 33"/>
                  <a:gd name="T17" fmla="*/ 2 h 85"/>
                  <a:gd name="T18" fmla="*/ 33 w 33"/>
                  <a:gd name="T19" fmla="*/ 0 h 85"/>
                  <a:gd name="T20" fmla="*/ 22 w 33"/>
                  <a:gd name="T21" fmla="*/ 11 h 85"/>
                  <a:gd name="T22" fmla="*/ 12 w 33"/>
                  <a:gd name="T23" fmla="*/ 23 h 85"/>
                  <a:gd name="T24" fmla="*/ 6 w 33"/>
                  <a:gd name="T25" fmla="*/ 41 h 85"/>
                  <a:gd name="T26" fmla="*/ 6 w 33"/>
                  <a:gd name="T27" fmla="*/ 51 h 85"/>
                  <a:gd name="T28" fmla="*/ 9 w 33"/>
                  <a:gd name="T29" fmla="*/ 60 h 85"/>
                  <a:gd name="T30" fmla="*/ 12 w 33"/>
                  <a:gd name="T31" fmla="*/ 76 h 85"/>
                  <a:gd name="T32" fmla="*/ 4 w 33"/>
                  <a:gd name="T33" fmla="*/ 85 h 85"/>
                  <a:gd name="T34" fmla="*/ 1 w 33"/>
                  <a:gd name="T35" fmla="*/ 85 h 85"/>
                  <a:gd name="T36" fmla="*/ 0 w 33"/>
                  <a:gd name="T37" fmla="*/ 8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85">
                    <a:moveTo>
                      <a:pt x="0" y="84"/>
                    </a:moveTo>
                    <a:cubicBezTo>
                      <a:pt x="0" y="84"/>
                      <a:pt x="2" y="85"/>
                      <a:pt x="4" y="84"/>
                    </a:cubicBezTo>
                    <a:cubicBezTo>
                      <a:pt x="6" y="83"/>
                      <a:pt x="9" y="80"/>
                      <a:pt x="10" y="76"/>
                    </a:cubicBezTo>
                    <a:cubicBezTo>
                      <a:pt x="11" y="72"/>
                      <a:pt x="10" y="66"/>
                      <a:pt x="7" y="61"/>
                    </a:cubicBezTo>
                    <a:cubicBezTo>
                      <a:pt x="6" y="58"/>
                      <a:pt x="5" y="55"/>
                      <a:pt x="4" y="52"/>
                    </a:cubicBezTo>
                    <a:cubicBezTo>
                      <a:pt x="3" y="48"/>
                      <a:pt x="3" y="45"/>
                      <a:pt x="3" y="41"/>
                    </a:cubicBezTo>
                    <a:cubicBezTo>
                      <a:pt x="4" y="34"/>
                      <a:pt x="7" y="27"/>
                      <a:pt x="11" y="22"/>
                    </a:cubicBezTo>
                    <a:cubicBezTo>
                      <a:pt x="14" y="17"/>
                      <a:pt x="18" y="13"/>
                      <a:pt x="21" y="10"/>
                    </a:cubicBezTo>
                    <a:cubicBezTo>
                      <a:pt x="24" y="6"/>
                      <a:pt x="27" y="4"/>
                      <a:pt x="29" y="2"/>
                    </a:cubicBezTo>
                    <a:cubicBezTo>
                      <a:pt x="31" y="1"/>
                      <a:pt x="33" y="0"/>
                      <a:pt x="33" y="0"/>
                    </a:cubicBezTo>
                    <a:cubicBezTo>
                      <a:pt x="33" y="0"/>
                      <a:pt x="29" y="4"/>
                      <a:pt x="22" y="11"/>
                    </a:cubicBezTo>
                    <a:cubicBezTo>
                      <a:pt x="19" y="14"/>
                      <a:pt x="15" y="18"/>
                      <a:pt x="12" y="23"/>
                    </a:cubicBezTo>
                    <a:cubicBezTo>
                      <a:pt x="9" y="28"/>
                      <a:pt x="6" y="35"/>
                      <a:pt x="6" y="41"/>
                    </a:cubicBezTo>
                    <a:cubicBezTo>
                      <a:pt x="5" y="45"/>
                      <a:pt x="5" y="48"/>
                      <a:pt x="6" y="51"/>
                    </a:cubicBezTo>
                    <a:cubicBezTo>
                      <a:pt x="7" y="54"/>
                      <a:pt x="8" y="57"/>
                      <a:pt x="9" y="60"/>
                    </a:cubicBezTo>
                    <a:cubicBezTo>
                      <a:pt x="12" y="66"/>
                      <a:pt x="13" y="72"/>
                      <a:pt x="12" y="76"/>
                    </a:cubicBezTo>
                    <a:cubicBezTo>
                      <a:pt x="11" y="81"/>
                      <a:pt x="7" y="84"/>
                      <a:pt x="4" y="85"/>
                    </a:cubicBezTo>
                    <a:cubicBezTo>
                      <a:pt x="3" y="85"/>
                      <a:pt x="2" y="85"/>
                      <a:pt x="1" y="85"/>
                    </a:cubicBezTo>
                    <a:cubicBezTo>
                      <a:pt x="0" y="85"/>
                      <a:pt x="0" y="84"/>
                      <a:pt x="0" y="8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28">
                <a:extLst>
                  <a:ext uri="{FF2B5EF4-FFF2-40B4-BE49-F238E27FC236}">
                    <a16:creationId xmlns:a16="http://schemas.microsoft.com/office/drawing/2014/main" id="{D526672A-9259-49BC-ACA2-66EBD5C430A8}"/>
                  </a:ext>
                </a:extLst>
              </p:cNvPr>
              <p:cNvSpPr>
                <a:spLocks/>
              </p:cNvSpPr>
              <p:nvPr/>
            </p:nvSpPr>
            <p:spPr bwMode="auto">
              <a:xfrm>
                <a:off x="5151" y="1304"/>
                <a:ext cx="83" cy="114"/>
              </a:xfrm>
              <a:custGeom>
                <a:avLst/>
                <a:gdLst>
                  <a:gd name="T0" fmla="*/ 34 w 35"/>
                  <a:gd name="T1" fmla="*/ 36 h 48"/>
                  <a:gd name="T2" fmla="*/ 35 w 35"/>
                  <a:gd name="T3" fmla="*/ 39 h 48"/>
                  <a:gd name="T4" fmla="*/ 31 w 35"/>
                  <a:gd name="T5" fmla="*/ 45 h 48"/>
                  <a:gd name="T6" fmla="*/ 19 w 35"/>
                  <a:gd name="T7" fmla="*/ 46 h 48"/>
                  <a:gd name="T8" fmla="*/ 9 w 35"/>
                  <a:gd name="T9" fmla="*/ 35 h 48"/>
                  <a:gd name="T10" fmla="*/ 1 w 35"/>
                  <a:gd name="T11" fmla="*/ 11 h 48"/>
                  <a:gd name="T12" fmla="*/ 1 w 35"/>
                  <a:gd name="T13" fmla="*/ 0 h 48"/>
                  <a:gd name="T14" fmla="*/ 2 w 35"/>
                  <a:gd name="T15" fmla="*/ 11 h 48"/>
                  <a:gd name="T16" fmla="*/ 11 w 35"/>
                  <a:gd name="T17" fmla="*/ 34 h 48"/>
                  <a:gd name="T18" fmla="*/ 20 w 35"/>
                  <a:gd name="T19" fmla="*/ 44 h 48"/>
                  <a:gd name="T20" fmla="*/ 30 w 35"/>
                  <a:gd name="T21" fmla="*/ 44 h 48"/>
                  <a:gd name="T22" fmla="*/ 34 w 35"/>
                  <a:gd name="T23" fmla="*/ 38 h 48"/>
                  <a:gd name="T24" fmla="*/ 34 w 35"/>
                  <a:gd name="T25"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8">
                    <a:moveTo>
                      <a:pt x="34" y="36"/>
                    </a:moveTo>
                    <a:cubicBezTo>
                      <a:pt x="34" y="36"/>
                      <a:pt x="35" y="37"/>
                      <a:pt x="35" y="39"/>
                    </a:cubicBezTo>
                    <a:cubicBezTo>
                      <a:pt x="35" y="40"/>
                      <a:pt x="34" y="43"/>
                      <a:pt x="31" y="45"/>
                    </a:cubicBezTo>
                    <a:cubicBezTo>
                      <a:pt x="28" y="47"/>
                      <a:pt x="23" y="48"/>
                      <a:pt x="19" y="46"/>
                    </a:cubicBezTo>
                    <a:cubicBezTo>
                      <a:pt x="15" y="44"/>
                      <a:pt x="12" y="39"/>
                      <a:pt x="9" y="35"/>
                    </a:cubicBezTo>
                    <a:cubicBezTo>
                      <a:pt x="4" y="26"/>
                      <a:pt x="2" y="17"/>
                      <a:pt x="1" y="11"/>
                    </a:cubicBezTo>
                    <a:cubicBezTo>
                      <a:pt x="0" y="4"/>
                      <a:pt x="0" y="0"/>
                      <a:pt x="1" y="0"/>
                    </a:cubicBezTo>
                    <a:cubicBezTo>
                      <a:pt x="1" y="0"/>
                      <a:pt x="1" y="4"/>
                      <a:pt x="2" y="11"/>
                    </a:cubicBezTo>
                    <a:cubicBezTo>
                      <a:pt x="3" y="17"/>
                      <a:pt x="6" y="26"/>
                      <a:pt x="11" y="34"/>
                    </a:cubicBezTo>
                    <a:cubicBezTo>
                      <a:pt x="13" y="38"/>
                      <a:pt x="16" y="42"/>
                      <a:pt x="20" y="44"/>
                    </a:cubicBezTo>
                    <a:cubicBezTo>
                      <a:pt x="23" y="46"/>
                      <a:pt x="27" y="46"/>
                      <a:pt x="30" y="44"/>
                    </a:cubicBezTo>
                    <a:cubicBezTo>
                      <a:pt x="33" y="43"/>
                      <a:pt x="34" y="40"/>
                      <a:pt x="34" y="38"/>
                    </a:cubicBezTo>
                    <a:cubicBezTo>
                      <a:pt x="34" y="37"/>
                      <a:pt x="34" y="36"/>
                      <a:pt x="34" y="3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329">
                <a:extLst>
                  <a:ext uri="{FF2B5EF4-FFF2-40B4-BE49-F238E27FC236}">
                    <a16:creationId xmlns:a16="http://schemas.microsoft.com/office/drawing/2014/main" id="{C9CE1D87-D831-4B9B-8DE0-520D153FEF3F}"/>
                  </a:ext>
                </a:extLst>
              </p:cNvPr>
              <p:cNvSpPr>
                <a:spLocks/>
              </p:cNvSpPr>
              <p:nvPr/>
            </p:nvSpPr>
            <p:spPr bwMode="auto">
              <a:xfrm>
                <a:off x="5147" y="2268"/>
                <a:ext cx="190" cy="1513"/>
              </a:xfrm>
              <a:custGeom>
                <a:avLst/>
                <a:gdLst>
                  <a:gd name="T0" fmla="*/ 0 w 80"/>
                  <a:gd name="T1" fmla="*/ 0 h 637"/>
                  <a:gd name="T2" fmla="*/ 75 w 80"/>
                  <a:gd name="T3" fmla="*/ 344 h 637"/>
                  <a:gd name="T4" fmla="*/ 11 w 80"/>
                  <a:gd name="T5" fmla="*/ 637 h 637"/>
                  <a:gd name="T6" fmla="*/ 0 w 80"/>
                  <a:gd name="T7" fmla="*/ 0 h 637"/>
                </a:gdLst>
                <a:ahLst/>
                <a:cxnLst>
                  <a:cxn ang="0">
                    <a:pos x="T0" y="T1"/>
                  </a:cxn>
                  <a:cxn ang="0">
                    <a:pos x="T2" y="T3"/>
                  </a:cxn>
                  <a:cxn ang="0">
                    <a:pos x="T4" y="T5"/>
                  </a:cxn>
                  <a:cxn ang="0">
                    <a:pos x="T6" y="T7"/>
                  </a:cxn>
                </a:cxnLst>
                <a:rect l="0" t="0" r="r" b="b"/>
                <a:pathLst>
                  <a:path w="80" h="637">
                    <a:moveTo>
                      <a:pt x="0" y="0"/>
                    </a:moveTo>
                    <a:cubicBezTo>
                      <a:pt x="0" y="0"/>
                      <a:pt x="80" y="260"/>
                      <a:pt x="75" y="344"/>
                    </a:cubicBezTo>
                    <a:cubicBezTo>
                      <a:pt x="70" y="428"/>
                      <a:pt x="11" y="637"/>
                      <a:pt x="11" y="637"/>
                    </a:cubicBezTo>
                    <a:lnTo>
                      <a:pt x="0" y="0"/>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0">
                <a:extLst>
                  <a:ext uri="{FF2B5EF4-FFF2-40B4-BE49-F238E27FC236}">
                    <a16:creationId xmlns:a16="http://schemas.microsoft.com/office/drawing/2014/main" id="{B6E61259-CBD2-40B0-99E6-2B8B704CB924}"/>
                  </a:ext>
                </a:extLst>
              </p:cNvPr>
              <p:cNvSpPr>
                <a:spLocks/>
              </p:cNvSpPr>
              <p:nvPr/>
            </p:nvSpPr>
            <p:spPr bwMode="auto">
              <a:xfrm>
                <a:off x="4786" y="2156"/>
                <a:ext cx="411" cy="1642"/>
              </a:xfrm>
              <a:custGeom>
                <a:avLst/>
                <a:gdLst>
                  <a:gd name="T0" fmla="*/ 38 w 173"/>
                  <a:gd name="T1" fmla="*/ 2 h 691"/>
                  <a:gd name="T2" fmla="*/ 0 w 173"/>
                  <a:gd name="T3" fmla="*/ 98 h 691"/>
                  <a:gd name="T4" fmla="*/ 1 w 173"/>
                  <a:gd name="T5" fmla="*/ 111 h 691"/>
                  <a:gd name="T6" fmla="*/ 12 w 173"/>
                  <a:gd name="T7" fmla="*/ 156 h 691"/>
                  <a:gd name="T8" fmla="*/ 73 w 173"/>
                  <a:gd name="T9" fmla="*/ 341 h 691"/>
                  <a:gd name="T10" fmla="*/ 87 w 173"/>
                  <a:gd name="T11" fmla="*/ 691 h 691"/>
                  <a:gd name="T12" fmla="*/ 173 w 173"/>
                  <a:gd name="T13" fmla="*/ 685 h 691"/>
                  <a:gd name="T14" fmla="*/ 170 w 173"/>
                  <a:gd name="T15" fmla="*/ 341 h 691"/>
                  <a:gd name="T16" fmla="*/ 149 w 173"/>
                  <a:gd name="T17" fmla="*/ 0 h 691"/>
                  <a:gd name="T18" fmla="*/ 38 w 173"/>
                  <a:gd name="T19" fmla="*/ 2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691">
                    <a:moveTo>
                      <a:pt x="38" y="2"/>
                    </a:moveTo>
                    <a:cubicBezTo>
                      <a:pt x="37" y="2"/>
                      <a:pt x="1" y="54"/>
                      <a:pt x="0" y="98"/>
                    </a:cubicBezTo>
                    <a:cubicBezTo>
                      <a:pt x="0" y="102"/>
                      <a:pt x="0" y="107"/>
                      <a:pt x="1" y="111"/>
                    </a:cubicBezTo>
                    <a:cubicBezTo>
                      <a:pt x="2" y="127"/>
                      <a:pt x="6" y="142"/>
                      <a:pt x="12" y="156"/>
                    </a:cubicBezTo>
                    <a:cubicBezTo>
                      <a:pt x="42" y="232"/>
                      <a:pt x="72" y="321"/>
                      <a:pt x="73" y="341"/>
                    </a:cubicBezTo>
                    <a:cubicBezTo>
                      <a:pt x="74" y="403"/>
                      <a:pt x="87" y="691"/>
                      <a:pt x="87" y="691"/>
                    </a:cubicBezTo>
                    <a:cubicBezTo>
                      <a:pt x="173" y="685"/>
                      <a:pt x="173" y="685"/>
                      <a:pt x="173" y="685"/>
                    </a:cubicBezTo>
                    <a:cubicBezTo>
                      <a:pt x="170" y="341"/>
                      <a:pt x="170" y="341"/>
                      <a:pt x="170" y="341"/>
                    </a:cubicBezTo>
                    <a:cubicBezTo>
                      <a:pt x="149" y="0"/>
                      <a:pt x="149" y="0"/>
                      <a:pt x="149" y="0"/>
                    </a:cubicBezTo>
                    <a:lnTo>
                      <a:pt x="38" y="2"/>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31">
                <a:extLst>
                  <a:ext uri="{FF2B5EF4-FFF2-40B4-BE49-F238E27FC236}">
                    <a16:creationId xmlns:a16="http://schemas.microsoft.com/office/drawing/2014/main" id="{D965D8A4-AB4A-46D9-A2C9-9A64FECAED1D}"/>
                  </a:ext>
                </a:extLst>
              </p:cNvPr>
              <p:cNvSpPr>
                <a:spLocks/>
              </p:cNvSpPr>
              <p:nvPr/>
            </p:nvSpPr>
            <p:spPr bwMode="auto">
              <a:xfrm>
                <a:off x="4988" y="2159"/>
                <a:ext cx="95" cy="1631"/>
              </a:xfrm>
              <a:custGeom>
                <a:avLst/>
                <a:gdLst>
                  <a:gd name="T0" fmla="*/ 1 w 40"/>
                  <a:gd name="T1" fmla="*/ 0 h 687"/>
                  <a:gd name="T2" fmla="*/ 1 w 40"/>
                  <a:gd name="T3" fmla="*/ 27 h 687"/>
                  <a:gd name="T4" fmla="*/ 2 w 40"/>
                  <a:gd name="T5" fmla="*/ 101 h 687"/>
                  <a:gd name="T6" fmla="*/ 3 w 40"/>
                  <a:gd name="T7" fmla="*/ 125 h 687"/>
                  <a:gd name="T8" fmla="*/ 5 w 40"/>
                  <a:gd name="T9" fmla="*/ 152 h 687"/>
                  <a:gd name="T10" fmla="*/ 13 w 40"/>
                  <a:gd name="T11" fmla="*/ 210 h 687"/>
                  <a:gd name="T12" fmla="*/ 23 w 40"/>
                  <a:gd name="T13" fmla="*/ 274 h 687"/>
                  <a:gd name="T14" fmla="*/ 30 w 40"/>
                  <a:gd name="T15" fmla="*/ 343 h 687"/>
                  <a:gd name="T16" fmla="*/ 31 w 40"/>
                  <a:gd name="T17" fmla="*/ 412 h 687"/>
                  <a:gd name="T18" fmla="*/ 33 w 40"/>
                  <a:gd name="T19" fmla="*/ 477 h 687"/>
                  <a:gd name="T20" fmla="*/ 37 w 40"/>
                  <a:gd name="T21" fmla="*/ 586 h 687"/>
                  <a:gd name="T22" fmla="*/ 39 w 40"/>
                  <a:gd name="T23" fmla="*/ 660 h 687"/>
                  <a:gd name="T24" fmla="*/ 40 w 40"/>
                  <a:gd name="T25" fmla="*/ 680 h 687"/>
                  <a:gd name="T26" fmla="*/ 40 w 40"/>
                  <a:gd name="T27" fmla="*/ 687 h 687"/>
                  <a:gd name="T28" fmla="*/ 36 w 40"/>
                  <a:gd name="T29" fmla="*/ 586 h 687"/>
                  <a:gd name="T30" fmla="*/ 32 w 40"/>
                  <a:gd name="T31" fmla="*/ 477 h 687"/>
                  <a:gd name="T32" fmla="*/ 31 w 40"/>
                  <a:gd name="T33" fmla="*/ 412 h 687"/>
                  <a:gd name="T34" fmla="*/ 29 w 40"/>
                  <a:gd name="T35" fmla="*/ 343 h 687"/>
                  <a:gd name="T36" fmla="*/ 22 w 40"/>
                  <a:gd name="T37" fmla="*/ 274 h 687"/>
                  <a:gd name="T38" fmla="*/ 12 w 40"/>
                  <a:gd name="T39" fmla="*/ 210 h 687"/>
                  <a:gd name="T40" fmla="*/ 5 w 40"/>
                  <a:gd name="T41" fmla="*/ 152 h 687"/>
                  <a:gd name="T42" fmla="*/ 2 w 40"/>
                  <a:gd name="T43" fmla="*/ 125 h 687"/>
                  <a:gd name="T44" fmla="*/ 1 w 40"/>
                  <a:gd name="T45" fmla="*/ 101 h 687"/>
                  <a:gd name="T46" fmla="*/ 1 w 40"/>
                  <a:gd name="T47" fmla="*/ 27 h 687"/>
                  <a:gd name="T48" fmla="*/ 1 w 40"/>
                  <a:gd name="T49" fmla="*/ 7 h 687"/>
                  <a:gd name="T50" fmla="*/ 1 w 40"/>
                  <a:gd name="T51" fmla="*/ 0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87">
                    <a:moveTo>
                      <a:pt x="1" y="0"/>
                    </a:moveTo>
                    <a:cubicBezTo>
                      <a:pt x="1" y="0"/>
                      <a:pt x="1" y="10"/>
                      <a:pt x="1" y="27"/>
                    </a:cubicBezTo>
                    <a:cubicBezTo>
                      <a:pt x="2" y="44"/>
                      <a:pt x="1" y="70"/>
                      <a:pt x="2" y="101"/>
                    </a:cubicBezTo>
                    <a:cubicBezTo>
                      <a:pt x="2" y="109"/>
                      <a:pt x="2" y="117"/>
                      <a:pt x="3" y="125"/>
                    </a:cubicBezTo>
                    <a:cubicBezTo>
                      <a:pt x="4" y="134"/>
                      <a:pt x="4" y="143"/>
                      <a:pt x="5" y="152"/>
                    </a:cubicBezTo>
                    <a:cubicBezTo>
                      <a:pt x="7" y="170"/>
                      <a:pt x="10" y="189"/>
                      <a:pt x="13" y="210"/>
                    </a:cubicBezTo>
                    <a:cubicBezTo>
                      <a:pt x="16" y="230"/>
                      <a:pt x="20" y="251"/>
                      <a:pt x="23" y="274"/>
                    </a:cubicBezTo>
                    <a:cubicBezTo>
                      <a:pt x="26" y="296"/>
                      <a:pt x="29" y="319"/>
                      <a:pt x="30" y="343"/>
                    </a:cubicBezTo>
                    <a:cubicBezTo>
                      <a:pt x="31" y="366"/>
                      <a:pt x="31" y="390"/>
                      <a:pt x="31" y="412"/>
                    </a:cubicBezTo>
                    <a:cubicBezTo>
                      <a:pt x="32" y="435"/>
                      <a:pt x="32" y="456"/>
                      <a:pt x="33" y="477"/>
                    </a:cubicBezTo>
                    <a:cubicBezTo>
                      <a:pt x="34" y="518"/>
                      <a:pt x="36" y="555"/>
                      <a:pt x="37" y="586"/>
                    </a:cubicBezTo>
                    <a:cubicBezTo>
                      <a:pt x="38" y="617"/>
                      <a:pt x="39" y="643"/>
                      <a:pt x="39" y="660"/>
                    </a:cubicBezTo>
                    <a:cubicBezTo>
                      <a:pt x="40" y="669"/>
                      <a:pt x="40" y="675"/>
                      <a:pt x="40" y="680"/>
                    </a:cubicBezTo>
                    <a:cubicBezTo>
                      <a:pt x="40" y="685"/>
                      <a:pt x="40" y="687"/>
                      <a:pt x="40" y="687"/>
                    </a:cubicBezTo>
                    <a:cubicBezTo>
                      <a:pt x="40" y="682"/>
                      <a:pt x="39" y="647"/>
                      <a:pt x="36" y="586"/>
                    </a:cubicBezTo>
                    <a:cubicBezTo>
                      <a:pt x="35" y="555"/>
                      <a:pt x="33" y="518"/>
                      <a:pt x="32" y="477"/>
                    </a:cubicBezTo>
                    <a:cubicBezTo>
                      <a:pt x="32" y="456"/>
                      <a:pt x="31" y="435"/>
                      <a:pt x="31" y="412"/>
                    </a:cubicBezTo>
                    <a:cubicBezTo>
                      <a:pt x="30" y="390"/>
                      <a:pt x="31" y="366"/>
                      <a:pt x="29" y="343"/>
                    </a:cubicBezTo>
                    <a:cubicBezTo>
                      <a:pt x="28" y="319"/>
                      <a:pt x="25" y="296"/>
                      <a:pt x="22" y="274"/>
                    </a:cubicBezTo>
                    <a:cubicBezTo>
                      <a:pt x="19" y="251"/>
                      <a:pt x="15" y="230"/>
                      <a:pt x="12" y="210"/>
                    </a:cubicBezTo>
                    <a:cubicBezTo>
                      <a:pt x="9" y="189"/>
                      <a:pt x="6" y="170"/>
                      <a:pt x="5" y="152"/>
                    </a:cubicBezTo>
                    <a:cubicBezTo>
                      <a:pt x="4" y="143"/>
                      <a:pt x="3" y="134"/>
                      <a:pt x="2" y="125"/>
                    </a:cubicBezTo>
                    <a:cubicBezTo>
                      <a:pt x="2" y="117"/>
                      <a:pt x="1" y="109"/>
                      <a:pt x="1" y="101"/>
                    </a:cubicBezTo>
                    <a:cubicBezTo>
                      <a:pt x="0" y="70"/>
                      <a:pt x="1" y="44"/>
                      <a:pt x="1" y="27"/>
                    </a:cubicBezTo>
                    <a:cubicBezTo>
                      <a:pt x="1" y="18"/>
                      <a:pt x="1" y="12"/>
                      <a:pt x="1" y="7"/>
                    </a:cubicBezTo>
                    <a:cubicBezTo>
                      <a:pt x="1" y="2"/>
                      <a:pt x="1" y="0"/>
                      <a:pt x="1"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Rectangle 332">
                <a:extLst>
                  <a:ext uri="{FF2B5EF4-FFF2-40B4-BE49-F238E27FC236}">
                    <a16:creationId xmlns:a16="http://schemas.microsoft.com/office/drawing/2014/main" id="{52CB4EA8-8413-4878-ADF1-B9F58A56C8E0}"/>
                  </a:ext>
                </a:extLst>
              </p:cNvPr>
              <p:cNvSpPr>
                <a:spLocks noChangeArrowheads="1"/>
              </p:cNvSpPr>
              <p:nvPr/>
            </p:nvSpPr>
            <p:spPr bwMode="auto">
              <a:xfrm>
                <a:off x="4990" y="3767"/>
                <a:ext cx="207" cy="31"/>
              </a:xfrm>
              <a:prstGeom prst="rect">
                <a:avLst/>
              </a:prstGeom>
              <a:solidFill>
                <a:srgbClr val="455A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33">
                <a:extLst>
                  <a:ext uri="{FF2B5EF4-FFF2-40B4-BE49-F238E27FC236}">
                    <a16:creationId xmlns:a16="http://schemas.microsoft.com/office/drawing/2014/main" id="{E3F3F6E8-2765-4E14-83C5-720A1D74675E}"/>
                  </a:ext>
                </a:extLst>
              </p:cNvPr>
              <p:cNvSpPr>
                <a:spLocks/>
              </p:cNvSpPr>
              <p:nvPr/>
            </p:nvSpPr>
            <p:spPr bwMode="auto">
              <a:xfrm>
                <a:off x="5002" y="2156"/>
                <a:ext cx="2"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0" y="0"/>
                      <a:pt x="0"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34">
                <a:extLst>
                  <a:ext uri="{FF2B5EF4-FFF2-40B4-BE49-F238E27FC236}">
                    <a16:creationId xmlns:a16="http://schemas.microsoft.com/office/drawing/2014/main" id="{92A99CA4-23F9-4511-B41E-F20F19ACF439}"/>
                  </a:ext>
                </a:extLst>
              </p:cNvPr>
              <p:cNvSpPr>
                <a:spLocks/>
              </p:cNvSpPr>
              <p:nvPr/>
            </p:nvSpPr>
            <p:spPr bwMode="auto">
              <a:xfrm>
                <a:off x="5002" y="2175"/>
                <a:ext cx="2"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35">
                <a:extLst>
                  <a:ext uri="{FF2B5EF4-FFF2-40B4-BE49-F238E27FC236}">
                    <a16:creationId xmlns:a16="http://schemas.microsoft.com/office/drawing/2014/main" id="{631E77C9-002F-4166-9C21-1BD055764515}"/>
                  </a:ext>
                </a:extLst>
              </p:cNvPr>
              <p:cNvSpPr>
                <a:spLocks/>
              </p:cNvSpPr>
              <p:nvPr/>
            </p:nvSpPr>
            <p:spPr bwMode="auto">
              <a:xfrm>
                <a:off x="5002" y="2194"/>
                <a:ext cx="2" cy="10"/>
              </a:xfrm>
              <a:custGeom>
                <a:avLst/>
                <a:gdLst>
                  <a:gd name="T0" fmla="*/ 1 w 1"/>
                  <a:gd name="T1" fmla="*/ 4 h 4"/>
                  <a:gd name="T2" fmla="*/ 1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1" y="3"/>
                      <a:pt x="1" y="2"/>
                    </a:cubicBezTo>
                    <a:cubicBezTo>
                      <a:pt x="0" y="1"/>
                      <a:pt x="1"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Oval 336">
                <a:extLst>
                  <a:ext uri="{FF2B5EF4-FFF2-40B4-BE49-F238E27FC236}">
                    <a16:creationId xmlns:a16="http://schemas.microsoft.com/office/drawing/2014/main" id="{7352E559-8BB3-4F3D-9045-345AE6A0E9E1}"/>
                  </a:ext>
                </a:extLst>
              </p:cNvPr>
              <p:cNvSpPr>
                <a:spLocks noChangeArrowheads="1"/>
              </p:cNvSpPr>
              <p:nvPr/>
            </p:nvSpPr>
            <p:spPr bwMode="auto">
              <a:xfrm>
                <a:off x="5004" y="2213"/>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337">
                <a:extLst>
                  <a:ext uri="{FF2B5EF4-FFF2-40B4-BE49-F238E27FC236}">
                    <a16:creationId xmlns:a16="http://schemas.microsoft.com/office/drawing/2014/main" id="{B020A3BC-452F-413C-9590-1D3CAAC6D866}"/>
                  </a:ext>
                </a:extLst>
              </p:cNvPr>
              <p:cNvSpPr>
                <a:spLocks/>
              </p:cNvSpPr>
              <p:nvPr/>
            </p:nvSpPr>
            <p:spPr bwMode="auto">
              <a:xfrm>
                <a:off x="5004" y="2232"/>
                <a:ext cx="3"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1" y="0"/>
                      <a:pt x="1" y="0"/>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338">
                <a:extLst>
                  <a:ext uri="{FF2B5EF4-FFF2-40B4-BE49-F238E27FC236}">
                    <a16:creationId xmlns:a16="http://schemas.microsoft.com/office/drawing/2014/main" id="{E0F6098E-1F64-498E-B0E2-4C01B4325FFA}"/>
                  </a:ext>
                </a:extLst>
              </p:cNvPr>
              <p:cNvSpPr>
                <a:spLocks/>
              </p:cNvSpPr>
              <p:nvPr/>
            </p:nvSpPr>
            <p:spPr bwMode="auto">
              <a:xfrm>
                <a:off x="5004" y="2251"/>
                <a:ext cx="3"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0" y="0"/>
                      <a:pt x="1" y="0"/>
                    </a:cubicBezTo>
                    <a:cubicBezTo>
                      <a:pt x="1" y="0"/>
                      <a:pt x="1" y="0"/>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339">
                <a:extLst>
                  <a:ext uri="{FF2B5EF4-FFF2-40B4-BE49-F238E27FC236}">
                    <a16:creationId xmlns:a16="http://schemas.microsoft.com/office/drawing/2014/main" id="{11616995-0A66-4766-AD41-926F5DFD7F3C}"/>
                  </a:ext>
                </a:extLst>
              </p:cNvPr>
              <p:cNvSpPr>
                <a:spLocks/>
              </p:cNvSpPr>
              <p:nvPr/>
            </p:nvSpPr>
            <p:spPr bwMode="auto">
              <a:xfrm>
                <a:off x="5004" y="2270"/>
                <a:ext cx="3"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1" y="0"/>
                      <a:pt x="1" y="0"/>
                    </a:cubicBezTo>
                    <a:cubicBezTo>
                      <a:pt x="1" y="0"/>
                      <a:pt x="1" y="0"/>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340">
                <a:extLst>
                  <a:ext uri="{FF2B5EF4-FFF2-40B4-BE49-F238E27FC236}">
                    <a16:creationId xmlns:a16="http://schemas.microsoft.com/office/drawing/2014/main" id="{6B80B3F9-648F-4663-9DA5-99872C1BAD61}"/>
                  </a:ext>
                </a:extLst>
              </p:cNvPr>
              <p:cNvSpPr>
                <a:spLocks/>
              </p:cNvSpPr>
              <p:nvPr/>
            </p:nvSpPr>
            <p:spPr bwMode="auto">
              <a:xfrm>
                <a:off x="5007" y="2289"/>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0" y="0"/>
                      <a:pt x="1"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341">
                <a:extLst>
                  <a:ext uri="{FF2B5EF4-FFF2-40B4-BE49-F238E27FC236}">
                    <a16:creationId xmlns:a16="http://schemas.microsoft.com/office/drawing/2014/main" id="{B48461D2-E2B6-4D64-BB88-B4301EDAF289}"/>
                  </a:ext>
                </a:extLst>
              </p:cNvPr>
              <p:cNvSpPr>
                <a:spLocks/>
              </p:cNvSpPr>
              <p:nvPr/>
            </p:nvSpPr>
            <p:spPr bwMode="auto">
              <a:xfrm>
                <a:off x="5007" y="2308"/>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1" y="0"/>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342">
                <a:extLst>
                  <a:ext uri="{FF2B5EF4-FFF2-40B4-BE49-F238E27FC236}">
                    <a16:creationId xmlns:a16="http://schemas.microsoft.com/office/drawing/2014/main" id="{9C48405F-FE55-43EE-B41F-1281D49482A1}"/>
                  </a:ext>
                </a:extLst>
              </p:cNvPr>
              <p:cNvSpPr>
                <a:spLocks/>
              </p:cNvSpPr>
              <p:nvPr/>
            </p:nvSpPr>
            <p:spPr bwMode="auto">
              <a:xfrm>
                <a:off x="5007" y="2327"/>
                <a:ext cx="2"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0" y="0"/>
                      <a:pt x="0" y="0"/>
                    </a:cubicBezTo>
                    <a:cubicBezTo>
                      <a:pt x="1" y="0"/>
                      <a:pt x="1" y="0"/>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343">
                <a:extLst>
                  <a:ext uri="{FF2B5EF4-FFF2-40B4-BE49-F238E27FC236}">
                    <a16:creationId xmlns:a16="http://schemas.microsoft.com/office/drawing/2014/main" id="{384C501F-2472-4990-9F53-DCF1FC354C13}"/>
                  </a:ext>
                </a:extLst>
              </p:cNvPr>
              <p:cNvSpPr>
                <a:spLocks/>
              </p:cNvSpPr>
              <p:nvPr/>
            </p:nvSpPr>
            <p:spPr bwMode="auto">
              <a:xfrm>
                <a:off x="5007" y="2346"/>
                <a:ext cx="2"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1" y="0"/>
                    </a:cubicBezTo>
                    <a:cubicBezTo>
                      <a:pt x="1" y="0"/>
                      <a:pt x="1" y="0"/>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344">
                <a:extLst>
                  <a:ext uri="{FF2B5EF4-FFF2-40B4-BE49-F238E27FC236}">
                    <a16:creationId xmlns:a16="http://schemas.microsoft.com/office/drawing/2014/main" id="{77AA2686-DBBB-430D-9424-98557985FCBD}"/>
                  </a:ext>
                </a:extLst>
              </p:cNvPr>
              <p:cNvSpPr>
                <a:spLocks/>
              </p:cNvSpPr>
              <p:nvPr/>
            </p:nvSpPr>
            <p:spPr bwMode="auto">
              <a:xfrm>
                <a:off x="5007" y="2365"/>
                <a:ext cx="2"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1" y="0"/>
                      <a:pt x="1" y="0"/>
                    </a:cubicBezTo>
                    <a:cubicBezTo>
                      <a:pt x="1" y="0"/>
                      <a:pt x="1" y="0"/>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Oval 345">
                <a:extLst>
                  <a:ext uri="{FF2B5EF4-FFF2-40B4-BE49-F238E27FC236}">
                    <a16:creationId xmlns:a16="http://schemas.microsoft.com/office/drawing/2014/main" id="{68ACF83F-6B7C-49DD-901C-7F8E381BF7C3}"/>
                  </a:ext>
                </a:extLst>
              </p:cNvPr>
              <p:cNvSpPr>
                <a:spLocks noChangeArrowheads="1"/>
              </p:cNvSpPr>
              <p:nvPr/>
            </p:nvSpPr>
            <p:spPr bwMode="auto">
              <a:xfrm>
                <a:off x="5009" y="2384"/>
                <a:ext cx="1"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Oval 346">
                <a:extLst>
                  <a:ext uri="{FF2B5EF4-FFF2-40B4-BE49-F238E27FC236}">
                    <a16:creationId xmlns:a16="http://schemas.microsoft.com/office/drawing/2014/main" id="{77547D63-19A2-4B54-8907-086E1F49D1D8}"/>
                  </a:ext>
                </a:extLst>
              </p:cNvPr>
              <p:cNvSpPr>
                <a:spLocks noChangeArrowheads="1"/>
              </p:cNvSpPr>
              <p:nvPr/>
            </p:nvSpPr>
            <p:spPr bwMode="auto">
              <a:xfrm>
                <a:off x="5009" y="2403"/>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Oval 347">
                <a:extLst>
                  <a:ext uri="{FF2B5EF4-FFF2-40B4-BE49-F238E27FC236}">
                    <a16:creationId xmlns:a16="http://schemas.microsoft.com/office/drawing/2014/main" id="{FDE30004-C37C-481D-804D-90F1159896BB}"/>
                  </a:ext>
                </a:extLst>
              </p:cNvPr>
              <p:cNvSpPr>
                <a:spLocks noChangeArrowheads="1"/>
              </p:cNvSpPr>
              <p:nvPr/>
            </p:nvSpPr>
            <p:spPr bwMode="auto">
              <a:xfrm>
                <a:off x="5009" y="2422"/>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348">
                <a:extLst>
                  <a:ext uri="{FF2B5EF4-FFF2-40B4-BE49-F238E27FC236}">
                    <a16:creationId xmlns:a16="http://schemas.microsoft.com/office/drawing/2014/main" id="{D8390402-9BBE-4994-BD5E-27B27D811EBB}"/>
                  </a:ext>
                </a:extLst>
              </p:cNvPr>
              <p:cNvSpPr>
                <a:spLocks/>
              </p:cNvSpPr>
              <p:nvPr/>
            </p:nvSpPr>
            <p:spPr bwMode="auto">
              <a:xfrm>
                <a:off x="5009" y="2441"/>
                <a:ext cx="2"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349">
                <a:extLst>
                  <a:ext uri="{FF2B5EF4-FFF2-40B4-BE49-F238E27FC236}">
                    <a16:creationId xmlns:a16="http://schemas.microsoft.com/office/drawing/2014/main" id="{4F12C29D-5385-4348-9349-B89D992E26A6}"/>
                  </a:ext>
                </a:extLst>
              </p:cNvPr>
              <p:cNvSpPr>
                <a:spLocks/>
              </p:cNvSpPr>
              <p:nvPr/>
            </p:nvSpPr>
            <p:spPr bwMode="auto">
              <a:xfrm>
                <a:off x="5011" y="2460"/>
                <a:ext cx="3"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0" y="1"/>
                      <a:pt x="1"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350">
                <a:extLst>
                  <a:ext uri="{FF2B5EF4-FFF2-40B4-BE49-F238E27FC236}">
                    <a16:creationId xmlns:a16="http://schemas.microsoft.com/office/drawing/2014/main" id="{36E7225E-BA30-45EF-9DF6-976E7888F57B}"/>
                  </a:ext>
                </a:extLst>
              </p:cNvPr>
              <p:cNvSpPr>
                <a:spLocks/>
              </p:cNvSpPr>
              <p:nvPr/>
            </p:nvSpPr>
            <p:spPr bwMode="auto">
              <a:xfrm>
                <a:off x="5011" y="2479"/>
                <a:ext cx="3"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0" y="0"/>
                      <a:pt x="0"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351">
                <a:extLst>
                  <a:ext uri="{FF2B5EF4-FFF2-40B4-BE49-F238E27FC236}">
                    <a16:creationId xmlns:a16="http://schemas.microsoft.com/office/drawing/2014/main" id="{B1968BBE-C771-446C-A505-BB7F31F531CC}"/>
                  </a:ext>
                </a:extLst>
              </p:cNvPr>
              <p:cNvSpPr>
                <a:spLocks/>
              </p:cNvSpPr>
              <p:nvPr/>
            </p:nvSpPr>
            <p:spPr bwMode="auto">
              <a:xfrm>
                <a:off x="5014" y="2498"/>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1" y="0"/>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352">
                <a:extLst>
                  <a:ext uri="{FF2B5EF4-FFF2-40B4-BE49-F238E27FC236}">
                    <a16:creationId xmlns:a16="http://schemas.microsoft.com/office/drawing/2014/main" id="{192873D0-3E15-427A-8AF4-91A15FEE344A}"/>
                  </a:ext>
                </a:extLst>
              </p:cNvPr>
              <p:cNvSpPr>
                <a:spLocks/>
              </p:cNvSpPr>
              <p:nvPr/>
            </p:nvSpPr>
            <p:spPr bwMode="auto">
              <a:xfrm>
                <a:off x="5014" y="2517"/>
                <a:ext cx="2"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1" y="3"/>
                      <a:pt x="0" y="2"/>
                    </a:cubicBezTo>
                    <a:cubicBezTo>
                      <a:pt x="0" y="1"/>
                      <a:pt x="0" y="0"/>
                      <a:pt x="1" y="0"/>
                    </a:cubicBezTo>
                    <a:cubicBezTo>
                      <a:pt x="1" y="0"/>
                      <a:pt x="1" y="0"/>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353">
                <a:extLst>
                  <a:ext uri="{FF2B5EF4-FFF2-40B4-BE49-F238E27FC236}">
                    <a16:creationId xmlns:a16="http://schemas.microsoft.com/office/drawing/2014/main" id="{7B52B0AE-F1AF-4DFD-9A64-BE4E586183D9}"/>
                  </a:ext>
                </a:extLst>
              </p:cNvPr>
              <p:cNvSpPr>
                <a:spLocks/>
              </p:cNvSpPr>
              <p:nvPr/>
            </p:nvSpPr>
            <p:spPr bwMode="auto">
              <a:xfrm>
                <a:off x="5016" y="2536"/>
                <a:ext cx="3"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0" y="0"/>
                    </a:cubicBezTo>
                    <a:cubicBezTo>
                      <a:pt x="1" y="0"/>
                      <a:pt x="1" y="0"/>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354">
                <a:extLst>
                  <a:ext uri="{FF2B5EF4-FFF2-40B4-BE49-F238E27FC236}">
                    <a16:creationId xmlns:a16="http://schemas.microsoft.com/office/drawing/2014/main" id="{6949EDD9-56DB-4AAD-A086-8EE75E1A0434}"/>
                  </a:ext>
                </a:extLst>
              </p:cNvPr>
              <p:cNvSpPr>
                <a:spLocks/>
              </p:cNvSpPr>
              <p:nvPr/>
            </p:nvSpPr>
            <p:spPr bwMode="auto">
              <a:xfrm>
                <a:off x="5019" y="2555"/>
                <a:ext cx="2" cy="10"/>
              </a:xfrm>
              <a:custGeom>
                <a:avLst/>
                <a:gdLst>
                  <a:gd name="T0" fmla="*/ 1 w 1"/>
                  <a:gd name="T1" fmla="*/ 4 h 4"/>
                  <a:gd name="T2" fmla="*/ 0 w 1"/>
                  <a:gd name="T3" fmla="*/ 2 h 4"/>
                  <a:gd name="T4" fmla="*/ 0 w 1"/>
                  <a:gd name="T5" fmla="*/ 0 h 4"/>
                  <a:gd name="T6" fmla="*/ 1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0"/>
                      <a:pt x="0" y="0"/>
                      <a:pt x="0" y="0"/>
                    </a:cubicBezTo>
                    <a:cubicBezTo>
                      <a:pt x="0" y="0"/>
                      <a:pt x="1" y="0"/>
                      <a:pt x="1" y="1"/>
                    </a:cubicBezTo>
                    <a:cubicBezTo>
                      <a:pt x="1" y="3"/>
                      <a:pt x="1" y="3"/>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355">
                <a:extLst>
                  <a:ext uri="{FF2B5EF4-FFF2-40B4-BE49-F238E27FC236}">
                    <a16:creationId xmlns:a16="http://schemas.microsoft.com/office/drawing/2014/main" id="{1EB5D17F-0494-4E5D-A3A4-2BF35ACB39E6}"/>
                  </a:ext>
                </a:extLst>
              </p:cNvPr>
              <p:cNvSpPr>
                <a:spLocks/>
              </p:cNvSpPr>
              <p:nvPr/>
            </p:nvSpPr>
            <p:spPr bwMode="auto">
              <a:xfrm>
                <a:off x="5021" y="2572"/>
                <a:ext cx="2" cy="10"/>
              </a:xfrm>
              <a:custGeom>
                <a:avLst/>
                <a:gdLst>
                  <a:gd name="T0" fmla="*/ 1 w 1"/>
                  <a:gd name="T1" fmla="*/ 4 h 4"/>
                  <a:gd name="T2" fmla="*/ 0 w 1"/>
                  <a:gd name="T3" fmla="*/ 3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4"/>
                      <a:pt x="0" y="3"/>
                    </a:cubicBezTo>
                    <a:cubicBezTo>
                      <a:pt x="0" y="1"/>
                      <a:pt x="0" y="1"/>
                      <a:pt x="0" y="0"/>
                    </a:cubicBezTo>
                    <a:cubicBezTo>
                      <a:pt x="0" y="0"/>
                      <a:pt x="1" y="1"/>
                      <a:pt x="1" y="2"/>
                    </a:cubicBezTo>
                    <a:cubicBezTo>
                      <a:pt x="1" y="4"/>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356">
                <a:extLst>
                  <a:ext uri="{FF2B5EF4-FFF2-40B4-BE49-F238E27FC236}">
                    <a16:creationId xmlns:a16="http://schemas.microsoft.com/office/drawing/2014/main" id="{5CFA0F4F-9685-4264-AF90-C6395C1B1E86}"/>
                  </a:ext>
                </a:extLst>
              </p:cNvPr>
              <p:cNvSpPr>
                <a:spLocks/>
              </p:cNvSpPr>
              <p:nvPr/>
            </p:nvSpPr>
            <p:spPr bwMode="auto">
              <a:xfrm>
                <a:off x="5023" y="2591"/>
                <a:ext cx="3"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4"/>
                      <a:pt x="0" y="2"/>
                    </a:cubicBezTo>
                    <a:cubicBezTo>
                      <a:pt x="0" y="1"/>
                      <a:pt x="0" y="0"/>
                      <a:pt x="0" y="0"/>
                    </a:cubicBezTo>
                    <a:cubicBezTo>
                      <a:pt x="0"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357">
                <a:extLst>
                  <a:ext uri="{FF2B5EF4-FFF2-40B4-BE49-F238E27FC236}">
                    <a16:creationId xmlns:a16="http://schemas.microsoft.com/office/drawing/2014/main" id="{A9528F13-15A8-40E8-8E73-0871F571D268}"/>
                  </a:ext>
                </a:extLst>
              </p:cNvPr>
              <p:cNvSpPr>
                <a:spLocks/>
              </p:cNvSpPr>
              <p:nvPr/>
            </p:nvSpPr>
            <p:spPr bwMode="auto">
              <a:xfrm>
                <a:off x="5026" y="2610"/>
                <a:ext cx="2"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0" y="0"/>
                    </a:cubicBezTo>
                    <a:cubicBezTo>
                      <a:pt x="0"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358">
                <a:extLst>
                  <a:ext uri="{FF2B5EF4-FFF2-40B4-BE49-F238E27FC236}">
                    <a16:creationId xmlns:a16="http://schemas.microsoft.com/office/drawing/2014/main" id="{59057BDE-E6F0-48CE-915B-303290251484}"/>
                  </a:ext>
                </a:extLst>
              </p:cNvPr>
              <p:cNvSpPr>
                <a:spLocks/>
              </p:cNvSpPr>
              <p:nvPr/>
            </p:nvSpPr>
            <p:spPr bwMode="auto">
              <a:xfrm>
                <a:off x="5028" y="2629"/>
                <a:ext cx="2"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0"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359">
                <a:extLst>
                  <a:ext uri="{FF2B5EF4-FFF2-40B4-BE49-F238E27FC236}">
                    <a16:creationId xmlns:a16="http://schemas.microsoft.com/office/drawing/2014/main" id="{265F636E-403A-4569-8726-4E9DA9D9267E}"/>
                  </a:ext>
                </a:extLst>
              </p:cNvPr>
              <p:cNvSpPr>
                <a:spLocks/>
              </p:cNvSpPr>
              <p:nvPr/>
            </p:nvSpPr>
            <p:spPr bwMode="auto">
              <a:xfrm>
                <a:off x="5030" y="2648"/>
                <a:ext cx="3"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1" y="3"/>
                      <a:pt x="0" y="2"/>
                    </a:cubicBezTo>
                    <a:cubicBezTo>
                      <a:pt x="0" y="1"/>
                      <a:pt x="0"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360">
                <a:extLst>
                  <a:ext uri="{FF2B5EF4-FFF2-40B4-BE49-F238E27FC236}">
                    <a16:creationId xmlns:a16="http://schemas.microsoft.com/office/drawing/2014/main" id="{AD11144B-9442-4D91-9CAE-E895132C548D}"/>
                  </a:ext>
                </a:extLst>
              </p:cNvPr>
              <p:cNvSpPr>
                <a:spLocks/>
              </p:cNvSpPr>
              <p:nvPr/>
            </p:nvSpPr>
            <p:spPr bwMode="auto">
              <a:xfrm>
                <a:off x="5035" y="2667"/>
                <a:ext cx="3"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0"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361">
                <a:extLst>
                  <a:ext uri="{FF2B5EF4-FFF2-40B4-BE49-F238E27FC236}">
                    <a16:creationId xmlns:a16="http://schemas.microsoft.com/office/drawing/2014/main" id="{9A2850D7-E43B-4FFD-A723-685218F59A89}"/>
                  </a:ext>
                </a:extLst>
              </p:cNvPr>
              <p:cNvSpPr>
                <a:spLocks/>
              </p:cNvSpPr>
              <p:nvPr/>
            </p:nvSpPr>
            <p:spPr bwMode="auto">
              <a:xfrm>
                <a:off x="5038" y="2686"/>
                <a:ext cx="2"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0" y="0"/>
                    </a:cubicBezTo>
                    <a:cubicBezTo>
                      <a:pt x="0"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362">
                <a:extLst>
                  <a:ext uri="{FF2B5EF4-FFF2-40B4-BE49-F238E27FC236}">
                    <a16:creationId xmlns:a16="http://schemas.microsoft.com/office/drawing/2014/main" id="{A698DED5-C9FD-4D99-818B-C7590C13DB3F}"/>
                  </a:ext>
                </a:extLst>
              </p:cNvPr>
              <p:cNvSpPr>
                <a:spLocks/>
              </p:cNvSpPr>
              <p:nvPr/>
            </p:nvSpPr>
            <p:spPr bwMode="auto">
              <a:xfrm>
                <a:off x="5040" y="2705"/>
                <a:ext cx="2"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1" y="3"/>
                      <a:pt x="0" y="2"/>
                    </a:cubicBezTo>
                    <a:cubicBezTo>
                      <a:pt x="0" y="1"/>
                      <a:pt x="0" y="0"/>
                      <a:pt x="0"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363">
                <a:extLst>
                  <a:ext uri="{FF2B5EF4-FFF2-40B4-BE49-F238E27FC236}">
                    <a16:creationId xmlns:a16="http://schemas.microsoft.com/office/drawing/2014/main" id="{99ED62BB-6D8C-41B0-AE1D-E962BF32712C}"/>
                  </a:ext>
                </a:extLst>
              </p:cNvPr>
              <p:cNvSpPr>
                <a:spLocks/>
              </p:cNvSpPr>
              <p:nvPr/>
            </p:nvSpPr>
            <p:spPr bwMode="auto">
              <a:xfrm>
                <a:off x="5045" y="2724"/>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0" y="0"/>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364">
                <a:extLst>
                  <a:ext uri="{FF2B5EF4-FFF2-40B4-BE49-F238E27FC236}">
                    <a16:creationId xmlns:a16="http://schemas.microsoft.com/office/drawing/2014/main" id="{8A356915-8802-4038-AC21-B8EF6AFA237F}"/>
                  </a:ext>
                </a:extLst>
              </p:cNvPr>
              <p:cNvSpPr>
                <a:spLocks/>
              </p:cNvSpPr>
              <p:nvPr/>
            </p:nvSpPr>
            <p:spPr bwMode="auto">
              <a:xfrm>
                <a:off x="5047" y="2741"/>
                <a:ext cx="2" cy="9"/>
              </a:xfrm>
              <a:custGeom>
                <a:avLst/>
                <a:gdLst>
                  <a:gd name="T0" fmla="*/ 1 w 1"/>
                  <a:gd name="T1" fmla="*/ 4 h 4"/>
                  <a:gd name="T2" fmla="*/ 0 w 1"/>
                  <a:gd name="T3" fmla="*/ 3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4"/>
                      <a:pt x="0" y="3"/>
                    </a:cubicBezTo>
                    <a:cubicBezTo>
                      <a:pt x="0" y="1"/>
                      <a:pt x="0" y="1"/>
                      <a:pt x="0" y="0"/>
                    </a:cubicBezTo>
                    <a:cubicBezTo>
                      <a:pt x="0"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365">
                <a:extLst>
                  <a:ext uri="{FF2B5EF4-FFF2-40B4-BE49-F238E27FC236}">
                    <a16:creationId xmlns:a16="http://schemas.microsoft.com/office/drawing/2014/main" id="{D8689C7E-1370-47FE-8E44-571D771F13F8}"/>
                  </a:ext>
                </a:extLst>
              </p:cNvPr>
              <p:cNvSpPr>
                <a:spLocks/>
              </p:cNvSpPr>
              <p:nvPr/>
            </p:nvSpPr>
            <p:spPr bwMode="auto">
              <a:xfrm>
                <a:off x="5049" y="2760"/>
                <a:ext cx="3" cy="9"/>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1" y="3"/>
                      <a:pt x="0" y="2"/>
                    </a:cubicBezTo>
                    <a:cubicBezTo>
                      <a:pt x="0" y="1"/>
                      <a:pt x="0" y="0"/>
                      <a:pt x="0"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366">
                <a:extLst>
                  <a:ext uri="{FF2B5EF4-FFF2-40B4-BE49-F238E27FC236}">
                    <a16:creationId xmlns:a16="http://schemas.microsoft.com/office/drawing/2014/main" id="{5F9C5751-52F8-4C5A-AB15-87D6CAC5FBC3}"/>
                  </a:ext>
                </a:extLst>
              </p:cNvPr>
              <p:cNvSpPr>
                <a:spLocks/>
              </p:cNvSpPr>
              <p:nvPr/>
            </p:nvSpPr>
            <p:spPr bwMode="auto">
              <a:xfrm>
                <a:off x="5052" y="2779"/>
                <a:ext cx="4" cy="9"/>
              </a:xfrm>
              <a:custGeom>
                <a:avLst/>
                <a:gdLst>
                  <a:gd name="T0" fmla="*/ 1 w 2"/>
                  <a:gd name="T1" fmla="*/ 4 h 4"/>
                  <a:gd name="T2" fmla="*/ 1 w 2"/>
                  <a:gd name="T3" fmla="*/ 2 h 4"/>
                  <a:gd name="T4" fmla="*/ 1 w 2"/>
                  <a:gd name="T5" fmla="*/ 0 h 4"/>
                  <a:gd name="T6" fmla="*/ 1 w 2"/>
                  <a:gd name="T7" fmla="*/ 2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4"/>
                      <a:pt x="1" y="3"/>
                      <a:pt x="1" y="2"/>
                    </a:cubicBezTo>
                    <a:cubicBezTo>
                      <a:pt x="0" y="1"/>
                      <a:pt x="1" y="0"/>
                      <a:pt x="1" y="0"/>
                    </a:cubicBezTo>
                    <a:cubicBezTo>
                      <a:pt x="1" y="0"/>
                      <a:pt x="1" y="1"/>
                      <a:pt x="1" y="2"/>
                    </a:cubicBezTo>
                    <a:cubicBezTo>
                      <a:pt x="2" y="3"/>
                      <a:pt x="2"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367">
                <a:extLst>
                  <a:ext uri="{FF2B5EF4-FFF2-40B4-BE49-F238E27FC236}">
                    <a16:creationId xmlns:a16="http://schemas.microsoft.com/office/drawing/2014/main" id="{30B3F707-5615-4384-8892-CA482791DF8F}"/>
                  </a:ext>
                </a:extLst>
              </p:cNvPr>
              <p:cNvSpPr>
                <a:spLocks/>
              </p:cNvSpPr>
              <p:nvPr/>
            </p:nvSpPr>
            <p:spPr bwMode="auto">
              <a:xfrm>
                <a:off x="5056" y="2798"/>
                <a:ext cx="3" cy="9"/>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0" y="0"/>
                      <a:pt x="0" y="0"/>
                    </a:cubicBezTo>
                    <a:cubicBezTo>
                      <a:pt x="0"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368">
                <a:extLst>
                  <a:ext uri="{FF2B5EF4-FFF2-40B4-BE49-F238E27FC236}">
                    <a16:creationId xmlns:a16="http://schemas.microsoft.com/office/drawing/2014/main" id="{A11B1183-0594-4204-8284-5E4DDE5DF08C}"/>
                  </a:ext>
                </a:extLst>
              </p:cNvPr>
              <p:cNvSpPr>
                <a:spLocks/>
              </p:cNvSpPr>
              <p:nvPr/>
            </p:nvSpPr>
            <p:spPr bwMode="auto">
              <a:xfrm>
                <a:off x="5059" y="2817"/>
                <a:ext cx="2" cy="9"/>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0" y="0"/>
                      <a:pt x="0" y="0"/>
                    </a:cubicBezTo>
                    <a:cubicBezTo>
                      <a:pt x="0"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369">
                <a:extLst>
                  <a:ext uri="{FF2B5EF4-FFF2-40B4-BE49-F238E27FC236}">
                    <a16:creationId xmlns:a16="http://schemas.microsoft.com/office/drawing/2014/main" id="{E34DB03D-761F-48B8-A395-1AA206558987}"/>
                  </a:ext>
                </a:extLst>
              </p:cNvPr>
              <p:cNvSpPr>
                <a:spLocks/>
              </p:cNvSpPr>
              <p:nvPr/>
            </p:nvSpPr>
            <p:spPr bwMode="auto">
              <a:xfrm>
                <a:off x="5061" y="2836"/>
                <a:ext cx="3" cy="9"/>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0" y="0"/>
                    </a:cubicBezTo>
                    <a:cubicBezTo>
                      <a:pt x="0"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370">
                <a:extLst>
                  <a:ext uri="{FF2B5EF4-FFF2-40B4-BE49-F238E27FC236}">
                    <a16:creationId xmlns:a16="http://schemas.microsoft.com/office/drawing/2014/main" id="{9297EB0D-5D54-4AF6-BDEB-0E4629ABB351}"/>
                  </a:ext>
                </a:extLst>
              </p:cNvPr>
              <p:cNvSpPr>
                <a:spLocks/>
              </p:cNvSpPr>
              <p:nvPr/>
            </p:nvSpPr>
            <p:spPr bwMode="auto">
              <a:xfrm>
                <a:off x="5064" y="2855"/>
                <a:ext cx="2" cy="9"/>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0"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371">
                <a:extLst>
                  <a:ext uri="{FF2B5EF4-FFF2-40B4-BE49-F238E27FC236}">
                    <a16:creationId xmlns:a16="http://schemas.microsoft.com/office/drawing/2014/main" id="{816C3D90-E743-49E4-9052-30CBBCCA88CD}"/>
                  </a:ext>
                </a:extLst>
              </p:cNvPr>
              <p:cNvSpPr>
                <a:spLocks/>
              </p:cNvSpPr>
              <p:nvPr/>
            </p:nvSpPr>
            <p:spPr bwMode="auto">
              <a:xfrm>
                <a:off x="5066" y="2874"/>
                <a:ext cx="2" cy="9"/>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0" y="0"/>
                      <a:pt x="0" y="0"/>
                    </a:cubicBezTo>
                    <a:cubicBezTo>
                      <a:pt x="0"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372">
                <a:extLst>
                  <a:ext uri="{FF2B5EF4-FFF2-40B4-BE49-F238E27FC236}">
                    <a16:creationId xmlns:a16="http://schemas.microsoft.com/office/drawing/2014/main" id="{5A8D3920-5D48-4CC1-954F-CF7AE4DD328A}"/>
                  </a:ext>
                </a:extLst>
              </p:cNvPr>
              <p:cNvSpPr>
                <a:spLocks/>
              </p:cNvSpPr>
              <p:nvPr/>
            </p:nvSpPr>
            <p:spPr bwMode="auto">
              <a:xfrm>
                <a:off x="5068" y="2893"/>
                <a:ext cx="3" cy="9"/>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373">
                <a:extLst>
                  <a:ext uri="{FF2B5EF4-FFF2-40B4-BE49-F238E27FC236}">
                    <a16:creationId xmlns:a16="http://schemas.microsoft.com/office/drawing/2014/main" id="{AE7FFD3F-B2AD-4AD4-B0D3-20CCC622930E}"/>
                  </a:ext>
                </a:extLst>
              </p:cNvPr>
              <p:cNvSpPr>
                <a:spLocks/>
              </p:cNvSpPr>
              <p:nvPr/>
            </p:nvSpPr>
            <p:spPr bwMode="auto">
              <a:xfrm>
                <a:off x="5071" y="2912"/>
                <a:ext cx="2" cy="9"/>
              </a:xfrm>
              <a:custGeom>
                <a:avLst/>
                <a:gdLst>
                  <a:gd name="T0" fmla="*/ 0 w 1"/>
                  <a:gd name="T1" fmla="*/ 4 h 4"/>
                  <a:gd name="T2" fmla="*/ 0 w 1"/>
                  <a:gd name="T3" fmla="*/ 2 h 4"/>
                  <a:gd name="T4" fmla="*/ 0 w 1"/>
                  <a:gd name="T5" fmla="*/ 0 h 4"/>
                  <a:gd name="T6" fmla="*/ 0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0" y="0"/>
                      <a:pt x="0"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374">
                <a:extLst>
                  <a:ext uri="{FF2B5EF4-FFF2-40B4-BE49-F238E27FC236}">
                    <a16:creationId xmlns:a16="http://schemas.microsoft.com/office/drawing/2014/main" id="{72A4B5F2-E612-443E-B824-F2DBC26D6F61}"/>
                  </a:ext>
                </a:extLst>
              </p:cNvPr>
              <p:cNvSpPr>
                <a:spLocks/>
              </p:cNvSpPr>
              <p:nvPr/>
            </p:nvSpPr>
            <p:spPr bwMode="auto">
              <a:xfrm>
                <a:off x="5071" y="2931"/>
                <a:ext cx="2" cy="9"/>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0"/>
                      <a:pt x="0" y="0"/>
                      <a:pt x="1" y="0"/>
                    </a:cubicBezTo>
                    <a:cubicBezTo>
                      <a:pt x="1" y="0"/>
                      <a:pt x="1" y="0"/>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375">
                <a:extLst>
                  <a:ext uri="{FF2B5EF4-FFF2-40B4-BE49-F238E27FC236}">
                    <a16:creationId xmlns:a16="http://schemas.microsoft.com/office/drawing/2014/main" id="{62B0243E-0DAE-45A4-8E82-E077B8A20B4D}"/>
                  </a:ext>
                </a:extLst>
              </p:cNvPr>
              <p:cNvSpPr>
                <a:spLocks/>
              </p:cNvSpPr>
              <p:nvPr/>
            </p:nvSpPr>
            <p:spPr bwMode="auto">
              <a:xfrm>
                <a:off x="5073" y="2950"/>
                <a:ext cx="2" cy="9"/>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0"/>
                      <a:pt x="0" y="0"/>
                      <a:pt x="0" y="0"/>
                    </a:cubicBezTo>
                    <a:cubicBezTo>
                      <a:pt x="0" y="0"/>
                      <a:pt x="1" y="0"/>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376">
                <a:extLst>
                  <a:ext uri="{FF2B5EF4-FFF2-40B4-BE49-F238E27FC236}">
                    <a16:creationId xmlns:a16="http://schemas.microsoft.com/office/drawing/2014/main" id="{9702F88B-E05D-4638-9130-5AFB98551D1C}"/>
                  </a:ext>
                </a:extLst>
              </p:cNvPr>
              <p:cNvSpPr>
                <a:spLocks/>
              </p:cNvSpPr>
              <p:nvPr/>
            </p:nvSpPr>
            <p:spPr bwMode="auto">
              <a:xfrm>
                <a:off x="5073" y="2966"/>
                <a:ext cx="2" cy="12"/>
              </a:xfrm>
              <a:custGeom>
                <a:avLst/>
                <a:gdLst>
                  <a:gd name="T0" fmla="*/ 1 w 1"/>
                  <a:gd name="T1" fmla="*/ 4 h 5"/>
                  <a:gd name="T2" fmla="*/ 0 w 1"/>
                  <a:gd name="T3" fmla="*/ 3 h 5"/>
                  <a:gd name="T4" fmla="*/ 1 w 1"/>
                  <a:gd name="T5" fmla="*/ 1 h 5"/>
                  <a:gd name="T6" fmla="*/ 1 w 1"/>
                  <a:gd name="T7" fmla="*/ 2 h 5"/>
                  <a:gd name="T8" fmla="*/ 1 w 1"/>
                  <a:gd name="T9" fmla="*/ 4 h 5"/>
                </a:gdLst>
                <a:ahLst/>
                <a:cxnLst>
                  <a:cxn ang="0">
                    <a:pos x="T0" y="T1"/>
                  </a:cxn>
                  <a:cxn ang="0">
                    <a:pos x="T2" y="T3"/>
                  </a:cxn>
                  <a:cxn ang="0">
                    <a:pos x="T4" y="T5"/>
                  </a:cxn>
                  <a:cxn ang="0">
                    <a:pos x="T6" y="T7"/>
                  </a:cxn>
                  <a:cxn ang="0">
                    <a:pos x="T8" y="T9"/>
                  </a:cxn>
                </a:cxnLst>
                <a:rect l="0" t="0" r="r" b="b"/>
                <a:pathLst>
                  <a:path w="1" h="5">
                    <a:moveTo>
                      <a:pt x="1" y="4"/>
                    </a:moveTo>
                    <a:cubicBezTo>
                      <a:pt x="1" y="5"/>
                      <a:pt x="0" y="4"/>
                      <a:pt x="0" y="3"/>
                    </a:cubicBezTo>
                    <a:cubicBezTo>
                      <a:pt x="0" y="1"/>
                      <a:pt x="0" y="1"/>
                      <a:pt x="1" y="1"/>
                    </a:cubicBezTo>
                    <a:cubicBezTo>
                      <a:pt x="1" y="0"/>
                      <a:pt x="1" y="1"/>
                      <a:pt x="1" y="2"/>
                    </a:cubicBezTo>
                    <a:cubicBezTo>
                      <a:pt x="1" y="4"/>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377">
                <a:extLst>
                  <a:ext uri="{FF2B5EF4-FFF2-40B4-BE49-F238E27FC236}">
                    <a16:creationId xmlns:a16="http://schemas.microsoft.com/office/drawing/2014/main" id="{0E64D51F-F8DB-438B-BDE8-CEE7949E674E}"/>
                  </a:ext>
                </a:extLst>
              </p:cNvPr>
              <p:cNvSpPr>
                <a:spLocks/>
              </p:cNvSpPr>
              <p:nvPr/>
            </p:nvSpPr>
            <p:spPr bwMode="auto">
              <a:xfrm>
                <a:off x="5075" y="2985"/>
                <a:ext cx="3"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4"/>
                      <a:pt x="0" y="2"/>
                    </a:cubicBezTo>
                    <a:cubicBezTo>
                      <a:pt x="0" y="1"/>
                      <a:pt x="0" y="0"/>
                      <a:pt x="0" y="0"/>
                    </a:cubicBezTo>
                    <a:cubicBezTo>
                      <a:pt x="0" y="0"/>
                      <a:pt x="0" y="1"/>
                      <a:pt x="1" y="2"/>
                    </a:cubicBezTo>
                    <a:cubicBezTo>
                      <a:pt x="1" y="4"/>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Oval 378">
                <a:extLst>
                  <a:ext uri="{FF2B5EF4-FFF2-40B4-BE49-F238E27FC236}">
                    <a16:creationId xmlns:a16="http://schemas.microsoft.com/office/drawing/2014/main" id="{2194B356-2CAE-488A-84AD-3A757755B268}"/>
                  </a:ext>
                </a:extLst>
              </p:cNvPr>
              <p:cNvSpPr>
                <a:spLocks noChangeArrowheads="1"/>
              </p:cNvSpPr>
              <p:nvPr/>
            </p:nvSpPr>
            <p:spPr bwMode="auto">
              <a:xfrm>
                <a:off x="5075" y="3004"/>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Oval 379">
                <a:extLst>
                  <a:ext uri="{FF2B5EF4-FFF2-40B4-BE49-F238E27FC236}">
                    <a16:creationId xmlns:a16="http://schemas.microsoft.com/office/drawing/2014/main" id="{CBB2C451-F93D-43E5-80E7-B39677BCCAE9}"/>
                  </a:ext>
                </a:extLst>
              </p:cNvPr>
              <p:cNvSpPr>
                <a:spLocks noChangeArrowheads="1"/>
              </p:cNvSpPr>
              <p:nvPr/>
            </p:nvSpPr>
            <p:spPr bwMode="auto">
              <a:xfrm>
                <a:off x="5075" y="3023"/>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380">
                <a:extLst>
                  <a:ext uri="{FF2B5EF4-FFF2-40B4-BE49-F238E27FC236}">
                    <a16:creationId xmlns:a16="http://schemas.microsoft.com/office/drawing/2014/main" id="{020CBB4D-C2B7-43AF-BFCA-2467389C9BB3}"/>
                  </a:ext>
                </a:extLst>
              </p:cNvPr>
              <p:cNvSpPr>
                <a:spLocks/>
              </p:cNvSpPr>
              <p:nvPr/>
            </p:nvSpPr>
            <p:spPr bwMode="auto">
              <a:xfrm>
                <a:off x="5075" y="3042"/>
                <a:ext cx="3"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4"/>
                      <a:pt x="0" y="2"/>
                    </a:cubicBezTo>
                    <a:cubicBezTo>
                      <a:pt x="0" y="1"/>
                      <a:pt x="0" y="0"/>
                      <a:pt x="1" y="0"/>
                    </a:cubicBezTo>
                    <a:cubicBezTo>
                      <a:pt x="1" y="0"/>
                      <a:pt x="1" y="1"/>
                      <a:pt x="1" y="2"/>
                    </a:cubicBezTo>
                    <a:cubicBezTo>
                      <a:pt x="1" y="4"/>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381">
                <a:extLst>
                  <a:ext uri="{FF2B5EF4-FFF2-40B4-BE49-F238E27FC236}">
                    <a16:creationId xmlns:a16="http://schemas.microsoft.com/office/drawing/2014/main" id="{B95D02B7-5267-4ECA-95C6-0A3736615557}"/>
                  </a:ext>
                </a:extLst>
              </p:cNvPr>
              <p:cNvSpPr>
                <a:spLocks noChangeArrowheads="1"/>
              </p:cNvSpPr>
              <p:nvPr/>
            </p:nvSpPr>
            <p:spPr bwMode="auto">
              <a:xfrm>
                <a:off x="5075" y="3061"/>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Oval 382">
                <a:extLst>
                  <a:ext uri="{FF2B5EF4-FFF2-40B4-BE49-F238E27FC236}">
                    <a16:creationId xmlns:a16="http://schemas.microsoft.com/office/drawing/2014/main" id="{3B78BB30-3921-4FCC-8101-4B7C43C7D6CF}"/>
                  </a:ext>
                </a:extLst>
              </p:cNvPr>
              <p:cNvSpPr>
                <a:spLocks noChangeArrowheads="1"/>
              </p:cNvSpPr>
              <p:nvPr/>
            </p:nvSpPr>
            <p:spPr bwMode="auto">
              <a:xfrm>
                <a:off x="5075" y="3080"/>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Oval 383">
                <a:extLst>
                  <a:ext uri="{FF2B5EF4-FFF2-40B4-BE49-F238E27FC236}">
                    <a16:creationId xmlns:a16="http://schemas.microsoft.com/office/drawing/2014/main" id="{F445DA33-4873-4429-9B39-28A80EC2FA25}"/>
                  </a:ext>
                </a:extLst>
              </p:cNvPr>
              <p:cNvSpPr>
                <a:spLocks noChangeArrowheads="1"/>
              </p:cNvSpPr>
              <p:nvPr/>
            </p:nvSpPr>
            <p:spPr bwMode="auto">
              <a:xfrm>
                <a:off x="5078" y="3099"/>
                <a:ext cx="1"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384">
                <a:extLst>
                  <a:ext uri="{FF2B5EF4-FFF2-40B4-BE49-F238E27FC236}">
                    <a16:creationId xmlns:a16="http://schemas.microsoft.com/office/drawing/2014/main" id="{7DEBBB55-4889-486D-8AD5-A217B04690AD}"/>
                  </a:ext>
                </a:extLst>
              </p:cNvPr>
              <p:cNvSpPr>
                <a:spLocks/>
              </p:cNvSpPr>
              <p:nvPr/>
            </p:nvSpPr>
            <p:spPr bwMode="auto">
              <a:xfrm>
                <a:off x="5078" y="3118"/>
                <a:ext cx="2" cy="10"/>
              </a:xfrm>
              <a:custGeom>
                <a:avLst/>
                <a:gdLst>
                  <a:gd name="T0" fmla="*/ 0 w 1"/>
                  <a:gd name="T1" fmla="*/ 4 h 4"/>
                  <a:gd name="T2" fmla="*/ 0 w 1"/>
                  <a:gd name="T3" fmla="*/ 2 h 4"/>
                  <a:gd name="T4" fmla="*/ 0 w 1"/>
                  <a:gd name="T5" fmla="*/ 0 h 4"/>
                  <a:gd name="T6" fmla="*/ 0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4"/>
                      <a:pt x="0" y="2"/>
                    </a:cubicBezTo>
                    <a:cubicBezTo>
                      <a:pt x="0" y="1"/>
                      <a:pt x="0" y="0"/>
                      <a:pt x="0" y="0"/>
                    </a:cubicBezTo>
                    <a:cubicBezTo>
                      <a:pt x="0" y="0"/>
                      <a:pt x="0" y="1"/>
                      <a:pt x="0" y="2"/>
                    </a:cubicBezTo>
                    <a:cubicBezTo>
                      <a:pt x="1" y="4"/>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Oval 385">
                <a:extLst>
                  <a:ext uri="{FF2B5EF4-FFF2-40B4-BE49-F238E27FC236}">
                    <a16:creationId xmlns:a16="http://schemas.microsoft.com/office/drawing/2014/main" id="{C26FC66F-C829-41B0-AFB7-04E8DF10B969}"/>
                  </a:ext>
                </a:extLst>
              </p:cNvPr>
              <p:cNvSpPr>
                <a:spLocks noChangeArrowheads="1"/>
              </p:cNvSpPr>
              <p:nvPr/>
            </p:nvSpPr>
            <p:spPr bwMode="auto">
              <a:xfrm>
                <a:off x="5078" y="3137"/>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Oval 386">
                <a:extLst>
                  <a:ext uri="{FF2B5EF4-FFF2-40B4-BE49-F238E27FC236}">
                    <a16:creationId xmlns:a16="http://schemas.microsoft.com/office/drawing/2014/main" id="{7C0172BF-FD06-417D-977A-DA164AE8B046}"/>
                  </a:ext>
                </a:extLst>
              </p:cNvPr>
              <p:cNvSpPr>
                <a:spLocks noChangeArrowheads="1"/>
              </p:cNvSpPr>
              <p:nvPr/>
            </p:nvSpPr>
            <p:spPr bwMode="auto">
              <a:xfrm>
                <a:off x="5078" y="3156"/>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387">
                <a:extLst>
                  <a:ext uri="{FF2B5EF4-FFF2-40B4-BE49-F238E27FC236}">
                    <a16:creationId xmlns:a16="http://schemas.microsoft.com/office/drawing/2014/main" id="{C3896AA4-8DAE-428C-8896-FECFA5C7A754}"/>
                  </a:ext>
                </a:extLst>
              </p:cNvPr>
              <p:cNvSpPr>
                <a:spLocks/>
              </p:cNvSpPr>
              <p:nvPr/>
            </p:nvSpPr>
            <p:spPr bwMode="auto">
              <a:xfrm>
                <a:off x="5078" y="3175"/>
                <a:ext cx="2"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4"/>
                      <a:pt x="0" y="2"/>
                    </a:cubicBezTo>
                    <a:cubicBezTo>
                      <a:pt x="0" y="1"/>
                      <a:pt x="0" y="0"/>
                      <a:pt x="0" y="0"/>
                    </a:cubicBezTo>
                    <a:cubicBezTo>
                      <a:pt x="1" y="0"/>
                      <a:pt x="1" y="1"/>
                      <a:pt x="1" y="2"/>
                    </a:cubicBezTo>
                    <a:cubicBezTo>
                      <a:pt x="1" y="4"/>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Oval 388">
                <a:extLst>
                  <a:ext uri="{FF2B5EF4-FFF2-40B4-BE49-F238E27FC236}">
                    <a16:creationId xmlns:a16="http://schemas.microsoft.com/office/drawing/2014/main" id="{467A4A1A-4342-4370-9E9D-9A4C9BCDCA13}"/>
                  </a:ext>
                </a:extLst>
              </p:cNvPr>
              <p:cNvSpPr>
                <a:spLocks noChangeArrowheads="1"/>
              </p:cNvSpPr>
              <p:nvPr/>
            </p:nvSpPr>
            <p:spPr bwMode="auto">
              <a:xfrm>
                <a:off x="5078" y="3194"/>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Oval 389">
                <a:extLst>
                  <a:ext uri="{FF2B5EF4-FFF2-40B4-BE49-F238E27FC236}">
                    <a16:creationId xmlns:a16="http://schemas.microsoft.com/office/drawing/2014/main" id="{76A75CA0-FB46-4CD4-9F80-03D8F9651BD2}"/>
                  </a:ext>
                </a:extLst>
              </p:cNvPr>
              <p:cNvSpPr>
                <a:spLocks noChangeArrowheads="1"/>
              </p:cNvSpPr>
              <p:nvPr/>
            </p:nvSpPr>
            <p:spPr bwMode="auto">
              <a:xfrm>
                <a:off x="5078" y="3213"/>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Oval 390">
                <a:extLst>
                  <a:ext uri="{FF2B5EF4-FFF2-40B4-BE49-F238E27FC236}">
                    <a16:creationId xmlns:a16="http://schemas.microsoft.com/office/drawing/2014/main" id="{AC392E6A-84E2-4B45-B27F-E557F8B9A8CF}"/>
                  </a:ext>
                </a:extLst>
              </p:cNvPr>
              <p:cNvSpPr>
                <a:spLocks noChangeArrowheads="1"/>
              </p:cNvSpPr>
              <p:nvPr/>
            </p:nvSpPr>
            <p:spPr bwMode="auto">
              <a:xfrm>
                <a:off x="5080" y="3232"/>
                <a:ext cx="1"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391">
                <a:extLst>
                  <a:ext uri="{FF2B5EF4-FFF2-40B4-BE49-F238E27FC236}">
                    <a16:creationId xmlns:a16="http://schemas.microsoft.com/office/drawing/2014/main" id="{237DB3CA-CBDA-41EA-A2C1-6F76B802ADBB}"/>
                  </a:ext>
                </a:extLst>
              </p:cNvPr>
              <p:cNvSpPr>
                <a:spLocks/>
              </p:cNvSpPr>
              <p:nvPr/>
            </p:nvSpPr>
            <p:spPr bwMode="auto">
              <a:xfrm>
                <a:off x="5080" y="3251"/>
                <a:ext cx="3"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4"/>
                      <a:pt x="0" y="2"/>
                    </a:cubicBezTo>
                    <a:cubicBezTo>
                      <a:pt x="0" y="1"/>
                      <a:pt x="0" y="0"/>
                      <a:pt x="0" y="0"/>
                    </a:cubicBezTo>
                    <a:cubicBezTo>
                      <a:pt x="0" y="0"/>
                      <a:pt x="1" y="1"/>
                      <a:pt x="1" y="2"/>
                    </a:cubicBezTo>
                    <a:cubicBezTo>
                      <a:pt x="1" y="4"/>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392">
                <a:extLst>
                  <a:ext uri="{FF2B5EF4-FFF2-40B4-BE49-F238E27FC236}">
                    <a16:creationId xmlns:a16="http://schemas.microsoft.com/office/drawing/2014/main" id="{A028D558-1F72-4AB4-9FD1-5B6A56D5761C}"/>
                  </a:ext>
                </a:extLst>
              </p:cNvPr>
              <p:cNvSpPr>
                <a:spLocks/>
              </p:cNvSpPr>
              <p:nvPr/>
            </p:nvSpPr>
            <p:spPr bwMode="auto">
              <a:xfrm>
                <a:off x="5080" y="3270"/>
                <a:ext cx="3"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4"/>
                      <a:pt x="0" y="2"/>
                    </a:cubicBezTo>
                    <a:cubicBezTo>
                      <a:pt x="0" y="1"/>
                      <a:pt x="0" y="0"/>
                      <a:pt x="0" y="0"/>
                    </a:cubicBezTo>
                    <a:cubicBezTo>
                      <a:pt x="1" y="0"/>
                      <a:pt x="1" y="1"/>
                      <a:pt x="1" y="2"/>
                    </a:cubicBezTo>
                    <a:cubicBezTo>
                      <a:pt x="1" y="4"/>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393">
                <a:extLst>
                  <a:ext uri="{FF2B5EF4-FFF2-40B4-BE49-F238E27FC236}">
                    <a16:creationId xmlns:a16="http://schemas.microsoft.com/office/drawing/2014/main" id="{D92E4048-D3DC-4D53-8FE2-A57C4FD70E9D}"/>
                  </a:ext>
                </a:extLst>
              </p:cNvPr>
              <p:cNvSpPr>
                <a:spLocks/>
              </p:cNvSpPr>
              <p:nvPr/>
            </p:nvSpPr>
            <p:spPr bwMode="auto">
              <a:xfrm>
                <a:off x="5080" y="3289"/>
                <a:ext cx="3"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4"/>
                      <a:pt x="0" y="2"/>
                    </a:cubicBezTo>
                    <a:cubicBezTo>
                      <a:pt x="0" y="1"/>
                      <a:pt x="0" y="0"/>
                      <a:pt x="1" y="0"/>
                    </a:cubicBezTo>
                    <a:cubicBezTo>
                      <a:pt x="1" y="0"/>
                      <a:pt x="1" y="1"/>
                      <a:pt x="1" y="2"/>
                    </a:cubicBezTo>
                    <a:cubicBezTo>
                      <a:pt x="1" y="4"/>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Oval 394">
                <a:extLst>
                  <a:ext uri="{FF2B5EF4-FFF2-40B4-BE49-F238E27FC236}">
                    <a16:creationId xmlns:a16="http://schemas.microsoft.com/office/drawing/2014/main" id="{0EE61778-4754-4FBA-A573-92A38840E237}"/>
                  </a:ext>
                </a:extLst>
              </p:cNvPr>
              <p:cNvSpPr>
                <a:spLocks noChangeArrowheads="1"/>
              </p:cNvSpPr>
              <p:nvPr/>
            </p:nvSpPr>
            <p:spPr bwMode="auto">
              <a:xfrm>
                <a:off x="5083" y="3308"/>
                <a:ext cx="1"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395">
                <a:extLst>
                  <a:ext uri="{FF2B5EF4-FFF2-40B4-BE49-F238E27FC236}">
                    <a16:creationId xmlns:a16="http://schemas.microsoft.com/office/drawing/2014/main" id="{900DAD58-DCDC-452D-895D-1F5C509D5609}"/>
                  </a:ext>
                </a:extLst>
              </p:cNvPr>
              <p:cNvSpPr>
                <a:spLocks/>
              </p:cNvSpPr>
              <p:nvPr/>
            </p:nvSpPr>
            <p:spPr bwMode="auto">
              <a:xfrm>
                <a:off x="5083" y="3327"/>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4"/>
                      <a:pt x="0" y="2"/>
                    </a:cubicBezTo>
                    <a:cubicBezTo>
                      <a:pt x="0" y="1"/>
                      <a:pt x="0" y="0"/>
                      <a:pt x="0" y="0"/>
                    </a:cubicBezTo>
                    <a:cubicBezTo>
                      <a:pt x="0" y="0"/>
                      <a:pt x="1" y="1"/>
                      <a:pt x="1" y="2"/>
                    </a:cubicBezTo>
                    <a:cubicBezTo>
                      <a:pt x="1" y="4"/>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396">
                <a:extLst>
                  <a:ext uri="{FF2B5EF4-FFF2-40B4-BE49-F238E27FC236}">
                    <a16:creationId xmlns:a16="http://schemas.microsoft.com/office/drawing/2014/main" id="{A44FE03F-4A00-4B7C-8673-4360A51C58F0}"/>
                  </a:ext>
                </a:extLst>
              </p:cNvPr>
              <p:cNvSpPr>
                <a:spLocks/>
              </p:cNvSpPr>
              <p:nvPr/>
            </p:nvSpPr>
            <p:spPr bwMode="auto">
              <a:xfrm>
                <a:off x="5083" y="3346"/>
                <a:ext cx="2"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4"/>
                      <a:pt x="0" y="2"/>
                    </a:cubicBezTo>
                    <a:cubicBezTo>
                      <a:pt x="0" y="1"/>
                      <a:pt x="0" y="0"/>
                      <a:pt x="0" y="0"/>
                    </a:cubicBezTo>
                    <a:cubicBezTo>
                      <a:pt x="1" y="0"/>
                      <a:pt x="1" y="1"/>
                      <a:pt x="1" y="2"/>
                    </a:cubicBezTo>
                    <a:cubicBezTo>
                      <a:pt x="1" y="4"/>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397">
                <a:extLst>
                  <a:ext uri="{FF2B5EF4-FFF2-40B4-BE49-F238E27FC236}">
                    <a16:creationId xmlns:a16="http://schemas.microsoft.com/office/drawing/2014/main" id="{75F6D2EF-2A4A-4550-BAAD-F438E9B0328F}"/>
                  </a:ext>
                </a:extLst>
              </p:cNvPr>
              <p:cNvSpPr>
                <a:spLocks/>
              </p:cNvSpPr>
              <p:nvPr/>
            </p:nvSpPr>
            <p:spPr bwMode="auto">
              <a:xfrm>
                <a:off x="5083" y="3365"/>
                <a:ext cx="2"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4"/>
                      <a:pt x="0" y="2"/>
                    </a:cubicBezTo>
                    <a:cubicBezTo>
                      <a:pt x="0" y="1"/>
                      <a:pt x="0"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398">
                <a:extLst>
                  <a:ext uri="{FF2B5EF4-FFF2-40B4-BE49-F238E27FC236}">
                    <a16:creationId xmlns:a16="http://schemas.microsoft.com/office/drawing/2014/main" id="{63095C53-C839-486D-835F-0E233DF88EB4}"/>
                  </a:ext>
                </a:extLst>
              </p:cNvPr>
              <p:cNvSpPr>
                <a:spLocks/>
              </p:cNvSpPr>
              <p:nvPr/>
            </p:nvSpPr>
            <p:spPr bwMode="auto">
              <a:xfrm>
                <a:off x="5085" y="3384"/>
                <a:ext cx="0" cy="10"/>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cubicBezTo>
                      <a:pt x="0" y="4"/>
                      <a:pt x="0" y="4"/>
                      <a:pt x="0" y="2"/>
                    </a:cubicBezTo>
                    <a:cubicBezTo>
                      <a:pt x="0" y="1"/>
                      <a:pt x="0" y="0"/>
                      <a:pt x="0" y="0"/>
                    </a:cubicBezTo>
                    <a:cubicBezTo>
                      <a:pt x="0" y="0"/>
                      <a:pt x="0" y="1"/>
                      <a:pt x="0" y="2"/>
                    </a:cubicBezTo>
                    <a:cubicBezTo>
                      <a:pt x="0"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399">
                <a:extLst>
                  <a:ext uri="{FF2B5EF4-FFF2-40B4-BE49-F238E27FC236}">
                    <a16:creationId xmlns:a16="http://schemas.microsoft.com/office/drawing/2014/main" id="{EA2B3C34-71F7-4371-A0A7-907629E2DAC8}"/>
                  </a:ext>
                </a:extLst>
              </p:cNvPr>
              <p:cNvSpPr>
                <a:spLocks/>
              </p:cNvSpPr>
              <p:nvPr/>
            </p:nvSpPr>
            <p:spPr bwMode="auto">
              <a:xfrm>
                <a:off x="5085" y="3403"/>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4"/>
                      <a:pt x="0" y="2"/>
                    </a:cubicBezTo>
                    <a:cubicBezTo>
                      <a:pt x="0" y="1"/>
                      <a:pt x="0" y="0"/>
                      <a:pt x="0" y="0"/>
                    </a:cubicBezTo>
                    <a:cubicBezTo>
                      <a:pt x="0"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400">
                <a:extLst>
                  <a:ext uri="{FF2B5EF4-FFF2-40B4-BE49-F238E27FC236}">
                    <a16:creationId xmlns:a16="http://schemas.microsoft.com/office/drawing/2014/main" id="{FEE792C3-27EE-4593-B60F-C5696B252778}"/>
                  </a:ext>
                </a:extLst>
              </p:cNvPr>
              <p:cNvSpPr>
                <a:spLocks/>
              </p:cNvSpPr>
              <p:nvPr/>
            </p:nvSpPr>
            <p:spPr bwMode="auto">
              <a:xfrm>
                <a:off x="5085" y="3422"/>
                <a:ext cx="2"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4"/>
                      <a:pt x="0" y="2"/>
                    </a:cubicBezTo>
                    <a:cubicBezTo>
                      <a:pt x="0" y="1"/>
                      <a:pt x="0"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401">
                <a:extLst>
                  <a:ext uri="{FF2B5EF4-FFF2-40B4-BE49-F238E27FC236}">
                    <a16:creationId xmlns:a16="http://schemas.microsoft.com/office/drawing/2014/main" id="{3204E245-5C44-45F5-850F-FD580843D1B4}"/>
                  </a:ext>
                </a:extLst>
              </p:cNvPr>
              <p:cNvSpPr>
                <a:spLocks/>
              </p:cNvSpPr>
              <p:nvPr/>
            </p:nvSpPr>
            <p:spPr bwMode="auto">
              <a:xfrm>
                <a:off x="5085" y="3441"/>
                <a:ext cx="2"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1" y="4"/>
                      <a:pt x="0" y="2"/>
                    </a:cubicBezTo>
                    <a:cubicBezTo>
                      <a:pt x="0" y="1"/>
                      <a:pt x="1"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402">
                <a:extLst>
                  <a:ext uri="{FF2B5EF4-FFF2-40B4-BE49-F238E27FC236}">
                    <a16:creationId xmlns:a16="http://schemas.microsoft.com/office/drawing/2014/main" id="{7690E840-64AF-45F0-8B84-F0D9E57BEAAB}"/>
                  </a:ext>
                </a:extLst>
              </p:cNvPr>
              <p:cNvSpPr>
                <a:spLocks/>
              </p:cNvSpPr>
              <p:nvPr/>
            </p:nvSpPr>
            <p:spPr bwMode="auto">
              <a:xfrm>
                <a:off x="5087" y="3460"/>
                <a:ext cx="3"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403">
                <a:extLst>
                  <a:ext uri="{FF2B5EF4-FFF2-40B4-BE49-F238E27FC236}">
                    <a16:creationId xmlns:a16="http://schemas.microsoft.com/office/drawing/2014/main" id="{26247FBA-48E3-4DB2-98C6-F906BBCDFA10}"/>
                  </a:ext>
                </a:extLst>
              </p:cNvPr>
              <p:cNvSpPr>
                <a:spLocks/>
              </p:cNvSpPr>
              <p:nvPr/>
            </p:nvSpPr>
            <p:spPr bwMode="auto">
              <a:xfrm>
                <a:off x="5087" y="3479"/>
                <a:ext cx="3"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0" y="0"/>
                      <a:pt x="0"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Oval 404">
                <a:extLst>
                  <a:ext uri="{FF2B5EF4-FFF2-40B4-BE49-F238E27FC236}">
                    <a16:creationId xmlns:a16="http://schemas.microsoft.com/office/drawing/2014/main" id="{9F878304-23E8-43A3-849B-776AB6DA2BB7}"/>
                  </a:ext>
                </a:extLst>
              </p:cNvPr>
              <p:cNvSpPr>
                <a:spLocks noChangeArrowheads="1"/>
              </p:cNvSpPr>
              <p:nvPr/>
            </p:nvSpPr>
            <p:spPr bwMode="auto">
              <a:xfrm>
                <a:off x="5087" y="3498"/>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Oval 405">
                <a:extLst>
                  <a:ext uri="{FF2B5EF4-FFF2-40B4-BE49-F238E27FC236}">
                    <a16:creationId xmlns:a16="http://schemas.microsoft.com/office/drawing/2014/main" id="{408D2C03-D64E-4CB1-84BF-3F0CF6D5B717}"/>
                  </a:ext>
                </a:extLst>
              </p:cNvPr>
              <p:cNvSpPr>
                <a:spLocks noChangeArrowheads="1"/>
              </p:cNvSpPr>
              <p:nvPr/>
            </p:nvSpPr>
            <p:spPr bwMode="auto">
              <a:xfrm>
                <a:off x="5090" y="3517"/>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406">
                <a:extLst>
                  <a:ext uri="{FF2B5EF4-FFF2-40B4-BE49-F238E27FC236}">
                    <a16:creationId xmlns:a16="http://schemas.microsoft.com/office/drawing/2014/main" id="{F4E9ED66-FA74-472E-9BDF-956C59236A9A}"/>
                  </a:ext>
                </a:extLst>
              </p:cNvPr>
              <p:cNvSpPr>
                <a:spLocks/>
              </p:cNvSpPr>
              <p:nvPr/>
            </p:nvSpPr>
            <p:spPr bwMode="auto">
              <a:xfrm>
                <a:off x="5090" y="3536"/>
                <a:ext cx="2"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0" y="0"/>
                      <a:pt x="0"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Freeform 408">
              <a:extLst>
                <a:ext uri="{FF2B5EF4-FFF2-40B4-BE49-F238E27FC236}">
                  <a16:creationId xmlns:a16="http://schemas.microsoft.com/office/drawing/2014/main" id="{28D36724-0F1F-41C9-95A6-C54B1D2B3F5F}"/>
                </a:ext>
              </a:extLst>
            </p:cNvPr>
            <p:cNvSpPr>
              <a:spLocks/>
            </p:cNvSpPr>
            <p:nvPr/>
          </p:nvSpPr>
          <p:spPr bwMode="auto">
            <a:xfrm>
              <a:off x="5090" y="3555"/>
              <a:ext cx="2"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409">
              <a:extLst>
                <a:ext uri="{FF2B5EF4-FFF2-40B4-BE49-F238E27FC236}">
                  <a16:creationId xmlns:a16="http://schemas.microsoft.com/office/drawing/2014/main" id="{57453C8F-2C8F-45DD-820F-8D187B36090D}"/>
                </a:ext>
              </a:extLst>
            </p:cNvPr>
            <p:cNvSpPr>
              <a:spLocks/>
            </p:cNvSpPr>
            <p:nvPr/>
          </p:nvSpPr>
          <p:spPr bwMode="auto">
            <a:xfrm>
              <a:off x="5092" y="3574"/>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0" y="1"/>
                    <a:pt x="1"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410">
              <a:extLst>
                <a:ext uri="{FF2B5EF4-FFF2-40B4-BE49-F238E27FC236}">
                  <a16:creationId xmlns:a16="http://schemas.microsoft.com/office/drawing/2014/main" id="{BE6B2FAC-C8FC-4E59-9C6A-8BE2C6049FD8}"/>
                </a:ext>
              </a:extLst>
            </p:cNvPr>
            <p:cNvSpPr>
              <a:spLocks/>
            </p:cNvSpPr>
            <p:nvPr/>
          </p:nvSpPr>
          <p:spPr bwMode="auto">
            <a:xfrm>
              <a:off x="5092" y="3593"/>
              <a:ext cx="2"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0" y="0"/>
                    <a:pt x="0"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411">
              <a:extLst>
                <a:ext uri="{FF2B5EF4-FFF2-40B4-BE49-F238E27FC236}">
                  <a16:creationId xmlns:a16="http://schemas.microsoft.com/office/drawing/2014/main" id="{D6076B3E-713F-4D74-A28E-B2023DA9045F}"/>
                </a:ext>
              </a:extLst>
            </p:cNvPr>
            <p:cNvSpPr>
              <a:spLocks/>
            </p:cNvSpPr>
            <p:nvPr/>
          </p:nvSpPr>
          <p:spPr bwMode="auto">
            <a:xfrm>
              <a:off x="5092" y="3612"/>
              <a:ext cx="2"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412">
              <a:extLst>
                <a:ext uri="{FF2B5EF4-FFF2-40B4-BE49-F238E27FC236}">
                  <a16:creationId xmlns:a16="http://schemas.microsoft.com/office/drawing/2014/main" id="{146860AB-25DF-49B9-8D78-F13615F3C5B7}"/>
                </a:ext>
              </a:extLst>
            </p:cNvPr>
            <p:cNvSpPr>
              <a:spLocks/>
            </p:cNvSpPr>
            <p:nvPr/>
          </p:nvSpPr>
          <p:spPr bwMode="auto">
            <a:xfrm>
              <a:off x="5094" y="3631"/>
              <a:ext cx="3" cy="10"/>
            </a:xfrm>
            <a:custGeom>
              <a:avLst/>
              <a:gdLst>
                <a:gd name="T0" fmla="*/ 0 w 1"/>
                <a:gd name="T1" fmla="*/ 4 h 4"/>
                <a:gd name="T2" fmla="*/ 0 w 1"/>
                <a:gd name="T3" fmla="*/ 2 h 4"/>
                <a:gd name="T4" fmla="*/ 0 w 1"/>
                <a:gd name="T5" fmla="*/ 0 h 4"/>
                <a:gd name="T6" fmla="*/ 0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0" y="1"/>
                    <a:pt x="0"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413">
              <a:extLst>
                <a:ext uri="{FF2B5EF4-FFF2-40B4-BE49-F238E27FC236}">
                  <a16:creationId xmlns:a16="http://schemas.microsoft.com/office/drawing/2014/main" id="{0730C392-BFF5-4636-BB11-22846A3A06A7}"/>
                </a:ext>
              </a:extLst>
            </p:cNvPr>
            <p:cNvSpPr>
              <a:spLocks noChangeArrowheads="1"/>
            </p:cNvSpPr>
            <p:nvPr/>
          </p:nvSpPr>
          <p:spPr bwMode="auto">
            <a:xfrm>
              <a:off x="5094" y="3650"/>
              <a:ext cx="3"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414">
              <a:extLst>
                <a:ext uri="{FF2B5EF4-FFF2-40B4-BE49-F238E27FC236}">
                  <a16:creationId xmlns:a16="http://schemas.microsoft.com/office/drawing/2014/main" id="{4E1E54BD-C0A0-40D3-80DF-FE03D997AF50}"/>
                </a:ext>
              </a:extLst>
            </p:cNvPr>
            <p:cNvSpPr>
              <a:spLocks/>
            </p:cNvSpPr>
            <p:nvPr/>
          </p:nvSpPr>
          <p:spPr bwMode="auto">
            <a:xfrm>
              <a:off x="5094" y="3669"/>
              <a:ext cx="3" cy="10"/>
            </a:xfrm>
            <a:custGeom>
              <a:avLst/>
              <a:gdLst>
                <a:gd name="T0" fmla="*/ 1 w 1"/>
                <a:gd name="T1" fmla="*/ 4 h 4"/>
                <a:gd name="T2" fmla="*/ 0 w 1"/>
                <a:gd name="T3" fmla="*/ 2 h 4"/>
                <a:gd name="T4" fmla="*/ 1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4"/>
                    <a:pt x="0" y="3"/>
                    <a:pt x="0" y="2"/>
                  </a:cubicBezTo>
                  <a:cubicBezTo>
                    <a:pt x="0" y="1"/>
                    <a:pt x="0" y="0"/>
                    <a:pt x="1"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415">
              <a:extLst>
                <a:ext uri="{FF2B5EF4-FFF2-40B4-BE49-F238E27FC236}">
                  <a16:creationId xmlns:a16="http://schemas.microsoft.com/office/drawing/2014/main" id="{0F72F196-E0DC-4976-B9FE-ED61D4C0034B}"/>
                </a:ext>
              </a:extLst>
            </p:cNvPr>
            <p:cNvSpPr>
              <a:spLocks noChangeArrowheads="1"/>
            </p:cNvSpPr>
            <p:nvPr/>
          </p:nvSpPr>
          <p:spPr bwMode="auto">
            <a:xfrm>
              <a:off x="5097" y="3688"/>
              <a:ext cx="1"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6">
              <a:extLst>
                <a:ext uri="{FF2B5EF4-FFF2-40B4-BE49-F238E27FC236}">
                  <a16:creationId xmlns:a16="http://schemas.microsoft.com/office/drawing/2014/main" id="{FBD07F9D-A2DB-47E2-8999-0EA68C3F01DD}"/>
                </a:ext>
              </a:extLst>
            </p:cNvPr>
            <p:cNvSpPr>
              <a:spLocks/>
            </p:cNvSpPr>
            <p:nvPr/>
          </p:nvSpPr>
          <p:spPr bwMode="auto">
            <a:xfrm>
              <a:off x="5097" y="3707"/>
              <a:ext cx="2"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1" y="1"/>
                    <a:pt x="1" y="2"/>
                  </a:cubicBezTo>
                  <a:cubicBezTo>
                    <a:pt x="1" y="3"/>
                    <a:pt x="1"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17">
              <a:extLst>
                <a:ext uri="{FF2B5EF4-FFF2-40B4-BE49-F238E27FC236}">
                  <a16:creationId xmlns:a16="http://schemas.microsoft.com/office/drawing/2014/main" id="{F40544B7-FE09-44A5-BB9D-70B51D007414}"/>
                </a:ext>
              </a:extLst>
            </p:cNvPr>
            <p:cNvSpPr>
              <a:spLocks/>
            </p:cNvSpPr>
            <p:nvPr/>
          </p:nvSpPr>
          <p:spPr bwMode="auto">
            <a:xfrm>
              <a:off x="5097" y="3726"/>
              <a:ext cx="2" cy="10"/>
            </a:xfrm>
            <a:custGeom>
              <a:avLst/>
              <a:gdLst>
                <a:gd name="T0" fmla="*/ 1 w 1"/>
                <a:gd name="T1" fmla="*/ 4 h 4"/>
                <a:gd name="T2" fmla="*/ 0 w 1"/>
                <a:gd name="T3" fmla="*/ 2 h 4"/>
                <a:gd name="T4" fmla="*/ 0 w 1"/>
                <a:gd name="T5" fmla="*/ 0 h 4"/>
                <a:gd name="T6" fmla="*/ 1 w 1"/>
                <a:gd name="T7" fmla="*/ 2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4"/>
                    <a:pt x="0" y="3"/>
                    <a:pt x="0" y="2"/>
                  </a:cubicBezTo>
                  <a:cubicBezTo>
                    <a:pt x="0" y="1"/>
                    <a:pt x="0" y="0"/>
                    <a:pt x="0" y="0"/>
                  </a:cubicBezTo>
                  <a:cubicBezTo>
                    <a:pt x="1" y="0"/>
                    <a:pt x="1" y="1"/>
                    <a:pt x="1" y="2"/>
                  </a:cubicBezTo>
                  <a:cubicBezTo>
                    <a:pt x="1" y="3"/>
                    <a:pt x="1" y="4"/>
                    <a:pt x="1"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Oval 418">
              <a:extLst>
                <a:ext uri="{FF2B5EF4-FFF2-40B4-BE49-F238E27FC236}">
                  <a16:creationId xmlns:a16="http://schemas.microsoft.com/office/drawing/2014/main" id="{4F06B7E1-F808-4147-88DD-DFBCE713E526}"/>
                </a:ext>
              </a:extLst>
            </p:cNvPr>
            <p:cNvSpPr>
              <a:spLocks noChangeArrowheads="1"/>
            </p:cNvSpPr>
            <p:nvPr/>
          </p:nvSpPr>
          <p:spPr bwMode="auto">
            <a:xfrm>
              <a:off x="5097" y="3745"/>
              <a:ext cx="2" cy="10"/>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19">
              <a:extLst>
                <a:ext uri="{FF2B5EF4-FFF2-40B4-BE49-F238E27FC236}">
                  <a16:creationId xmlns:a16="http://schemas.microsoft.com/office/drawing/2014/main" id="{03989D99-8870-4EB8-A6C4-689FEA2695FB}"/>
                </a:ext>
              </a:extLst>
            </p:cNvPr>
            <p:cNvSpPr>
              <a:spLocks/>
            </p:cNvSpPr>
            <p:nvPr/>
          </p:nvSpPr>
          <p:spPr bwMode="auto">
            <a:xfrm>
              <a:off x="5099" y="3764"/>
              <a:ext cx="3" cy="10"/>
            </a:xfrm>
            <a:custGeom>
              <a:avLst/>
              <a:gdLst>
                <a:gd name="T0" fmla="*/ 0 w 1"/>
                <a:gd name="T1" fmla="*/ 4 h 4"/>
                <a:gd name="T2" fmla="*/ 0 w 1"/>
                <a:gd name="T3" fmla="*/ 2 h 4"/>
                <a:gd name="T4" fmla="*/ 0 w 1"/>
                <a:gd name="T5" fmla="*/ 0 h 4"/>
                <a:gd name="T6" fmla="*/ 1 w 1"/>
                <a:gd name="T7" fmla="*/ 2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4"/>
                    <a:pt x="0" y="3"/>
                    <a:pt x="0" y="2"/>
                  </a:cubicBezTo>
                  <a:cubicBezTo>
                    <a:pt x="0" y="1"/>
                    <a:pt x="0" y="0"/>
                    <a:pt x="0" y="0"/>
                  </a:cubicBezTo>
                  <a:cubicBezTo>
                    <a:pt x="0" y="0"/>
                    <a:pt x="0" y="1"/>
                    <a:pt x="1" y="2"/>
                  </a:cubicBezTo>
                  <a:cubicBezTo>
                    <a:pt x="1" y="3"/>
                    <a:pt x="0" y="4"/>
                    <a:pt x="0" y="4"/>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420">
              <a:extLst>
                <a:ext uri="{FF2B5EF4-FFF2-40B4-BE49-F238E27FC236}">
                  <a16:creationId xmlns:a16="http://schemas.microsoft.com/office/drawing/2014/main" id="{391B95A1-7ED6-41BC-9800-F874F2A70EDA}"/>
                </a:ext>
              </a:extLst>
            </p:cNvPr>
            <p:cNvSpPr>
              <a:spLocks noChangeArrowheads="1"/>
            </p:cNvSpPr>
            <p:nvPr/>
          </p:nvSpPr>
          <p:spPr bwMode="auto">
            <a:xfrm>
              <a:off x="5099" y="3783"/>
              <a:ext cx="3" cy="5"/>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21">
              <a:extLst>
                <a:ext uri="{FF2B5EF4-FFF2-40B4-BE49-F238E27FC236}">
                  <a16:creationId xmlns:a16="http://schemas.microsoft.com/office/drawing/2014/main" id="{7AC1FB05-9212-48A5-868C-48EB6764C410}"/>
                </a:ext>
              </a:extLst>
            </p:cNvPr>
            <p:cNvSpPr>
              <a:spLocks/>
            </p:cNvSpPr>
            <p:nvPr/>
          </p:nvSpPr>
          <p:spPr bwMode="auto">
            <a:xfrm>
              <a:off x="5123" y="2161"/>
              <a:ext cx="31" cy="214"/>
            </a:xfrm>
            <a:custGeom>
              <a:avLst/>
              <a:gdLst>
                <a:gd name="T0" fmla="*/ 13 w 13"/>
                <a:gd name="T1" fmla="*/ 89 h 90"/>
                <a:gd name="T2" fmla="*/ 10 w 13"/>
                <a:gd name="T3" fmla="*/ 89 h 90"/>
                <a:gd name="T4" fmla="*/ 6 w 13"/>
                <a:gd name="T5" fmla="*/ 87 h 90"/>
                <a:gd name="T6" fmla="*/ 4 w 13"/>
                <a:gd name="T7" fmla="*/ 81 h 90"/>
                <a:gd name="T8" fmla="*/ 2 w 13"/>
                <a:gd name="T9" fmla="*/ 48 h 90"/>
                <a:gd name="T10" fmla="*/ 0 w 13"/>
                <a:gd name="T11" fmla="*/ 14 h 90"/>
                <a:gd name="T12" fmla="*/ 0 w 13"/>
                <a:gd name="T13" fmla="*/ 4 h 90"/>
                <a:gd name="T14" fmla="*/ 0 w 13"/>
                <a:gd name="T15" fmla="*/ 1 h 90"/>
                <a:gd name="T16" fmla="*/ 0 w 13"/>
                <a:gd name="T17" fmla="*/ 0 h 90"/>
                <a:gd name="T18" fmla="*/ 0 w 13"/>
                <a:gd name="T19" fmla="*/ 1 h 90"/>
                <a:gd name="T20" fmla="*/ 0 w 13"/>
                <a:gd name="T21" fmla="*/ 4 h 90"/>
                <a:gd name="T22" fmla="*/ 1 w 13"/>
                <a:gd name="T23" fmla="*/ 14 h 90"/>
                <a:gd name="T24" fmla="*/ 3 w 13"/>
                <a:gd name="T25" fmla="*/ 48 h 90"/>
                <a:gd name="T26" fmla="*/ 5 w 13"/>
                <a:gd name="T27" fmla="*/ 81 h 90"/>
                <a:gd name="T28" fmla="*/ 6 w 13"/>
                <a:gd name="T29" fmla="*/ 86 h 90"/>
                <a:gd name="T30" fmla="*/ 10 w 13"/>
                <a:gd name="T31" fmla="*/ 89 h 90"/>
                <a:gd name="T32" fmla="*/ 13 w 13"/>
                <a:gd name="T33"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90">
                  <a:moveTo>
                    <a:pt x="13" y="89"/>
                  </a:moveTo>
                  <a:cubicBezTo>
                    <a:pt x="13" y="89"/>
                    <a:pt x="12" y="90"/>
                    <a:pt x="10" y="89"/>
                  </a:cubicBezTo>
                  <a:cubicBezTo>
                    <a:pt x="8" y="89"/>
                    <a:pt x="7" y="88"/>
                    <a:pt x="6" y="87"/>
                  </a:cubicBezTo>
                  <a:cubicBezTo>
                    <a:pt x="5" y="85"/>
                    <a:pt x="4" y="83"/>
                    <a:pt x="4" y="81"/>
                  </a:cubicBezTo>
                  <a:cubicBezTo>
                    <a:pt x="3" y="72"/>
                    <a:pt x="3" y="61"/>
                    <a:pt x="2" y="48"/>
                  </a:cubicBezTo>
                  <a:cubicBezTo>
                    <a:pt x="1" y="35"/>
                    <a:pt x="1" y="23"/>
                    <a:pt x="0" y="14"/>
                  </a:cubicBezTo>
                  <a:cubicBezTo>
                    <a:pt x="0" y="10"/>
                    <a:pt x="0" y="7"/>
                    <a:pt x="0" y="4"/>
                  </a:cubicBezTo>
                  <a:cubicBezTo>
                    <a:pt x="0" y="3"/>
                    <a:pt x="0" y="2"/>
                    <a:pt x="0" y="1"/>
                  </a:cubicBezTo>
                  <a:cubicBezTo>
                    <a:pt x="0" y="1"/>
                    <a:pt x="0" y="0"/>
                    <a:pt x="0" y="0"/>
                  </a:cubicBezTo>
                  <a:cubicBezTo>
                    <a:pt x="0" y="0"/>
                    <a:pt x="0" y="1"/>
                    <a:pt x="0" y="1"/>
                  </a:cubicBezTo>
                  <a:cubicBezTo>
                    <a:pt x="0" y="2"/>
                    <a:pt x="0" y="3"/>
                    <a:pt x="0" y="4"/>
                  </a:cubicBezTo>
                  <a:cubicBezTo>
                    <a:pt x="1" y="7"/>
                    <a:pt x="1" y="10"/>
                    <a:pt x="1" y="14"/>
                  </a:cubicBezTo>
                  <a:cubicBezTo>
                    <a:pt x="2" y="23"/>
                    <a:pt x="2" y="35"/>
                    <a:pt x="3" y="48"/>
                  </a:cubicBezTo>
                  <a:cubicBezTo>
                    <a:pt x="4" y="60"/>
                    <a:pt x="4" y="72"/>
                    <a:pt x="5" y="81"/>
                  </a:cubicBezTo>
                  <a:cubicBezTo>
                    <a:pt x="5" y="83"/>
                    <a:pt x="5" y="85"/>
                    <a:pt x="6" y="86"/>
                  </a:cubicBezTo>
                  <a:cubicBezTo>
                    <a:pt x="7" y="88"/>
                    <a:pt x="9" y="89"/>
                    <a:pt x="10" y="89"/>
                  </a:cubicBezTo>
                  <a:cubicBezTo>
                    <a:pt x="12" y="90"/>
                    <a:pt x="13" y="89"/>
                    <a:pt x="13" y="89"/>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22">
              <a:extLst>
                <a:ext uri="{FF2B5EF4-FFF2-40B4-BE49-F238E27FC236}">
                  <a16:creationId xmlns:a16="http://schemas.microsoft.com/office/drawing/2014/main" id="{89A2ED37-89B7-4A64-B1FB-732D03151CD2}"/>
                </a:ext>
              </a:extLst>
            </p:cNvPr>
            <p:cNvSpPr>
              <a:spLocks/>
            </p:cNvSpPr>
            <p:nvPr/>
          </p:nvSpPr>
          <p:spPr bwMode="auto">
            <a:xfrm>
              <a:off x="4786" y="2363"/>
              <a:ext cx="55" cy="157"/>
            </a:xfrm>
            <a:custGeom>
              <a:avLst/>
              <a:gdLst>
                <a:gd name="T0" fmla="*/ 11 w 23"/>
                <a:gd name="T1" fmla="*/ 66 h 66"/>
                <a:gd name="T2" fmla="*/ 14 w 23"/>
                <a:gd name="T3" fmla="*/ 65 h 66"/>
                <a:gd name="T4" fmla="*/ 20 w 23"/>
                <a:gd name="T5" fmla="*/ 58 h 66"/>
                <a:gd name="T6" fmla="*/ 22 w 23"/>
                <a:gd name="T7" fmla="*/ 45 h 66"/>
                <a:gd name="T8" fmla="*/ 20 w 23"/>
                <a:gd name="T9" fmla="*/ 28 h 66"/>
                <a:gd name="T10" fmla="*/ 12 w 23"/>
                <a:gd name="T11" fmla="*/ 0 h 66"/>
                <a:gd name="T12" fmla="*/ 13 w 23"/>
                <a:gd name="T13" fmla="*/ 0 h 66"/>
                <a:gd name="T14" fmla="*/ 3 w 23"/>
                <a:gd name="T15" fmla="*/ 2 h 66"/>
                <a:gd name="T16" fmla="*/ 1 w 23"/>
                <a:gd name="T17" fmla="*/ 2 h 66"/>
                <a:gd name="T18" fmla="*/ 0 w 23"/>
                <a:gd name="T19" fmla="*/ 2 h 66"/>
                <a:gd name="T20" fmla="*/ 1 w 23"/>
                <a:gd name="T21" fmla="*/ 2 h 66"/>
                <a:gd name="T22" fmla="*/ 3 w 23"/>
                <a:gd name="T23" fmla="*/ 1 h 66"/>
                <a:gd name="T24" fmla="*/ 13 w 23"/>
                <a:gd name="T25" fmla="*/ 0 h 66"/>
                <a:gd name="T26" fmla="*/ 13 w 23"/>
                <a:gd name="T27" fmla="*/ 0 h 66"/>
                <a:gd name="T28" fmla="*/ 13 w 23"/>
                <a:gd name="T29" fmla="*/ 0 h 66"/>
                <a:gd name="T30" fmla="*/ 21 w 23"/>
                <a:gd name="T31" fmla="*/ 28 h 66"/>
                <a:gd name="T32" fmla="*/ 23 w 23"/>
                <a:gd name="T33" fmla="*/ 45 h 66"/>
                <a:gd name="T34" fmla="*/ 21 w 23"/>
                <a:gd name="T35" fmla="*/ 58 h 66"/>
                <a:gd name="T36" fmla="*/ 15 w 23"/>
                <a:gd name="T37" fmla="*/ 65 h 66"/>
                <a:gd name="T38" fmla="*/ 11 w 23"/>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66">
                  <a:moveTo>
                    <a:pt x="11" y="66"/>
                  </a:moveTo>
                  <a:cubicBezTo>
                    <a:pt x="11" y="65"/>
                    <a:pt x="13" y="66"/>
                    <a:pt x="14" y="65"/>
                  </a:cubicBezTo>
                  <a:cubicBezTo>
                    <a:pt x="16" y="64"/>
                    <a:pt x="19" y="62"/>
                    <a:pt x="20" y="58"/>
                  </a:cubicBezTo>
                  <a:cubicBezTo>
                    <a:pt x="22" y="55"/>
                    <a:pt x="22" y="50"/>
                    <a:pt x="22" y="45"/>
                  </a:cubicBezTo>
                  <a:cubicBezTo>
                    <a:pt x="22" y="40"/>
                    <a:pt x="21" y="34"/>
                    <a:pt x="20" y="28"/>
                  </a:cubicBezTo>
                  <a:cubicBezTo>
                    <a:pt x="18" y="17"/>
                    <a:pt x="15" y="7"/>
                    <a:pt x="12" y="0"/>
                  </a:cubicBezTo>
                  <a:cubicBezTo>
                    <a:pt x="13" y="0"/>
                    <a:pt x="13" y="0"/>
                    <a:pt x="13" y="0"/>
                  </a:cubicBezTo>
                  <a:cubicBezTo>
                    <a:pt x="9" y="1"/>
                    <a:pt x="6" y="1"/>
                    <a:pt x="3" y="2"/>
                  </a:cubicBezTo>
                  <a:cubicBezTo>
                    <a:pt x="2" y="2"/>
                    <a:pt x="2" y="2"/>
                    <a:pt x="1" y="2"/>
                  </a:cubicBezTo>
                  <a:cubicBezTo>
                    <a:pt x="0" y="2"/>
                    <a:pt x="0" y="2"/>
                    <a:pt x="0" y="2"/>
                  </a:cubicBezTo>
                  <a:cubicBezTo>
                    <a:pt x="0" y="2"/>
                    <a:pt x="0" y="2"/>
                    <a:pt x="1" y="2"/>
                  </a:cubicBezTo>
                  <a:cubicBezTo>
                    <a:pt x="2" y="2"/>
                    <a:pt x="2" y="2"/>
                    <a:pt x="3" y="1"/>
                  </a:cubicBezTo>
                  <a:cubicBezTo>
                    <a:pt x="6" y="1"/>
                    <a:pt x="9" y="0"/>
                    <a:pt x="13" y="0"/>
                  </a:cubicBezTo>
                  <a:cubicBezTo>
                    <a:pt x="13" y="0"/>
                    <a:pt x="13" y="0"/>
                    <a:pt x="13" y="0"/>
                  </a:cubicBezTo>
                  <a:cubicBezTo>
                    <a:pt x="13" y="0"/>
                    <a:pt x="13" y="0"/>
                    <a:pt x="13" y="0"/>
                  </a:cubicBezTo>
                  <a:cubicBezTo>
                    <a:pt x="16" y="7"/>
                    <a:pt x="19" y="17"/>
                    <a:pt x="21" y="28"/>
                  </a:cubicBezTo>
                  <a:cubicBezTo>
                    <a:pt x="22" y="34"/>
                    <a:pt x="22" y="40"/>
                    <a:pt x="23" y="45"/>
                  </a:cubicBezTo>
                  <a:cubicBezTo>
                    <a:pt x="23" y="50"/>
                    <a:pt x="23" y="55"/>
                    <a:pt x="21" y="58"/>
                  </a:cubicBezTo>
                  <a:cubicBezTo>
                    <a:pt x="19" y="62"/>
                    <a:pt x="17" y="64"/>
                    <a:pt x="15" y="65"/>
                  </a:cubicBezTo>
                  <a:cubicBezTo>
                    <a:pt x="13" y="66"/>
                    <a:pt x="11" y="66"/>
                    <a:pt x="11" y="66"/>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23">
              <a:extLst>
                <a:ext uri="{FF2B5EF4-FFF2-40B4-BE49-F238E27FC236}">
                  <a16:creationId xmlns:a16="http://schemas.microsoft.com/office/drawing/2014/main" id="{6F94A4C4-D13E-4832-837D-85D30E48EE95}"/>
                </a:ext>
              </a:extLst>
            </p:cNvPr>
            <p:cNvSpPr>
              <a:spLocks/>
            </p:cNvSpPr>
            <p:nvPr/>
          </p:nvSpPr>
          <p:spPr bwMode="auto">
            <a:xfrm>
              <a:off x="4786" y="2392"/>
              <a:ext cx="38" cy="9"/>
            </a:xfrm>
            <a:custGeom>
              <a:avLst/>
              <a:gdLst>
                <a:gd name="T0" fmla="*/ 16 w 16"/>
                <a:gd name="T1" fmla="*/ 0 h 4"/>
                <a:gd name="T2" fmla="*/ 8 w 16"/>
                <a:gd name="T3" fmla="*/ 2 h 4"/>
                <a:gd name="T4" fmla="*/ 0 w 16"/>
                <a:gd name="T5" fmla="*/ 3 h 4"/>
                <a:gd name="T6" fmla="*/ 8 w 16"/>
                <a:gd name="T7" fmla="*/ 1 h 4"/>
                <a:gd name="T8" fmla="*/ 16 w 16"/>
                <a:gd name="T9" fmla="*/ 0 h 4"/>
              </a:gdLst>
              <a:ahLst/>
              <a:cxnLst>
                <a:cxn ang="0">
                  <a:pos x="T0" y="T1"/>
                </a:cxn>
                <a:cxn ang="0">
                  <a:pos x="T2" y="T3"/>
                </a:cxn>
                <a:cxn ang="0">
                  <a:pos x="T4" y="T5"/>
                </a:cxn>
                <a:cxn ang="0">
                  <a:pos x="T6" y="T7"/>
                </a:cxn>
                <a:cxn ang="0">
                  <a:pos x="T8" y="T9"/>
                </a:cxn>
              </a:cxnLst>
              <a:rect l="0" t="0" r="r" b="b"/>
              <a:pathLst>
                <a:path w="16" h="4">
                  <a:moveTo>
                    <a:pt x="16" y="0"/>
                  </a:moveTo>
                  <a:cubicBezTo>
                    <a:pt x="16" y="0"/>
                    <a:pt x="12" y="1"/>
                    <a:pt x="8" y="2"/>
                  </a:cubicBezTo>
                  <a:cubicBezTo>
                    <a:pt x="4" y="3"/>
                    <a:pt x="0" y="4"/>
                    <a:pt x="0" y="3"/>
                  </a:cubicBezTo>
                  <a:cubicBezTo>
                    <a:pt x="0" y="3"/>
                    <a:pt x="4" y="2"/>
                    <a:pt x="8" y="1"/>
                  </a:cubicBezTo>
                  <a:cubicBezTo>
                    <a:pt x="12" y="0"/>
                    <a:pt x="16" y="0"/>
                    <a:pt x="16"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24">
              <a:extLst>
                <a:ext uri="{FF2B5EF4-FFF2-40B4-BE49-F238E27FC236}">
                  <a16:creationId xmlns:a16="http://schemas.microsoft.com/office/drawing/2014/main" id="{EDF5C7A5-A90F-4C12-AF0D-F9E4E693BAF6}"/>
                </a:ext>
              </a:extLst>
            </p:cNvPr>
            <p:cNvSpPr>
              <a:spLocks noEditPoints="1"/>
            </p:cNvSpPr>
            <p:nvPr/>
          </p:nvSpPr>
          <p:spPr bwMode="auto">
            <a:xfrm>
              <a:off x="4466" y="1368"/>
              <a:ext cx="1386" cy="969"/>
            </a:xfrm>
            <a:custGeom>
              <a:avLst/>
              <a:gdLst>
                <a:gd name="T0" fmla="*/ 584 w 584"/>
                <a:gd name="T1" fmla="*/ 37 h 408"/>
                <a:gd name="T2" fmla="*/ 539 w 584"/>
                <a:gd name="T3" fmla="*/ 0 h 408"/>
                <a:gd name="T4" fmla="*/ 260 w 584"/>
                <a:gd name="T5" fmla="*/ 98 h 408"/>
                <a:gd name="T6" fmla="*/ 260 w 584"/>
                <a:gd name="T7" fmla="*/ 98 h 408"/>
                <a:gd name="T8" fmla="*/ 204 w 584"/>
                <a:gd name="T9" fmla="*/ 91 h 408"/>
                <a:gd name="T10" fmla="*/ 157 w 584"/>
                <a:gd name="T11" fmla="*/ 103 h 408"/>
                <a:gd name="T12" fmla="*/ 156 w 584"/>
                <a:gd name="T13" fmla="*/ 105 h 408"/>
                <a:gd name="T14" fmla="*/ 15 w 584"/>
                <a:gd name="T15" fmla="*/ 293 h 408"/>
                <a:gd name="T16" fmla="*/ 165 w 584"/>
                <a:gd name="T17" fmla="*/ 408 h 408"/>
                <a:gd name="T18" fmla="*/ 198 w 584"/>
                <a:gd name="T19" fmla="*/ 349 h 408"/>
                <a:gd name="T20" fmla="*/ 174 w 584"/>
                <a:gd name="T21" fmla="*/ 333 h 408"/>
                <a:gd name="T22" fmla="*/ 284 w 584"/>
                <a:gd name="T23" fmla="*/ 330 h 408"/>
                <a:gd name="T24" fmla="*/ 289 w 584"/>
                <a:gd name="T25" fmla="*/ 248 h 408"/>
                <a:gd name="T26" fmla="*/ 308 w 584"/>
                <a:gd name="T27" fmla="*/ 212 h 408"/>
                <a:gd name="T28" fmla="*/ 294 w 584"/>
                <a:gd name="T29" fmla="*/ 166 h 408"/>
                <a:gd name="T30" fmla="*/ 584 w 584"/>
                <a:gd name="T31" fmla="*/ 37 h 408"/>
                <a:gd name="T32" fmla="*/ 96 w 584"/>
                <a:gd name="T33" fmla="*/ 273 h 408"/>
                <a:gd name="T34" fmla="*/ 151 w 584"/>
                <a:gd name="T35" fmla="*/ 211 h 408"/>
                <a:gd name="T36" fmla="*/ 173 w 584"/>
                <a:gd name="T37" fmla="*/ 332 h 408"/>
                <a:gd name="T38" fmla="*/ 96 w 584"/>
                <a:gd name="T39" fmla="*/ 273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4" h="408">
                  <a:moveTo>
                    <a:pt x="584" y="37"/>
                  </a:moveTo>
                  <a:cubicBezTo>
                    <a:pt x="539" y="0"/>
                    <a:pt x="539" y="0"/>
                    <a:pt x="539" y="0"/>
                  </a:cubicBezTo>
                  <a:cubicBezTo>
                    <a:pt x="417" y="110"/>
                    <a:pt x="260" y="98"/>
                    <a:pt x="260" y="98"/>
                  </a:cubicBezTo>
                  <a:cubicBezTo>
                    <a:pt x="260" y="98"/>
                    <a:pt x="260" y="98"/>
                    <a:pt x="260" y="98"/>
                  </a:cubicBezTo>
                  <a:cubicBezTo>
                    <a:pt x="253" y="97"/>
                    <a:pt x="216" y="91"/>
                    <a:pt x="204" y="91"/>
                  </a:cubicBezTo>
                  <a:cubicBezTo>
                    <a:pt x="195" y="90"/>
                    <a:pt x="173" y="89"/>
                    <a:pt x="157" y="103"/>
                  </a:cubicBezTo>
                  <a:cubicBezTo>
                    <a:pt x="157" y="104"/>
                    <a:pt x="156" y="104"/>
                    <a:pt x="156" y="105"/>
                  </a:cubicBezTo>
                  <a:cubicBezTo>
                    <a:pt x="142" y="118"/>
                    <a:pt x="0" y="258"/>
                    <a:pt x="15" y="293"/>
                  </a:cubicBezTo>
                  <a:cubicBezTo>
                    <a:pt x="31" y="329"/>
                    <a:pt x="165" y="408"/>
                    <a:pt x="165" y="408"/>
                  </a:cubicBezTo>
                  <a:cubicBezTo>
                    <a:pt x="198" y="349"/>
                    <a:pt x="198" y="349"/>
                    <a:pt x="198" y="349"/>
                  </a:cubicBezTo>
                  <a:cubicBezTo>
                    <a:pt x="198" y="349"/>
                    <a:pt x="188" y="342"/>
                    <a:pt x="174" y="333"/>
                  </a:cubicBezTo>
                  <a:cubicBezTo>
                    <a:pt x="284" y="330"/>
                    <a:pt x="284" y="330"/>
                    <a:pt x="284" y="330"/>
                  </a:cubicBezTo>
                  <a:cubicBezTo>
                    <a:pt x="289" y="248"/>
                    <a:pt x="289" y="248"/>
                    <a:pt x="289" y="248"/>
                  </a:cubicBezTo>
                  <a:cubicBezTo>
                    <a:pt x="289" y="248"/>
                    <a:pt x="308" y="227"/>
                    <a:pt x="308" y="212"/>
                  </a:cubicBezTo>
                  <a:cubicBezTo>
                    <a:pt x="308" y="201"/>
                    <a:pt x="302" y="184"/>
                    <a:pt x="294" y="166"/>
                  </a:cubicBezTo>
                  <a:cubicBezTo>
                    <a:pt x="468" y="151"/>
                    <a:pt x="584" y="37"/>
                    <a:pt x="584" y="37"/>
                  </a:cubicBezTo>
                  <a:close/>
                  <a:moveTo>
                    <a:pt x="96" y="273"/>
                  </a:moveTo>
                  <a:cubicBezTo>
                    <a:pt x="98" y="269"/>
                    <a:pt x="126" y="238"/>
                    <a:pt x="151" y="211"/>
                  </a:cubicBezTo>
                  <a:cubicBezTo>
                    <a:pt x="160" y="264"/>
                    <a:pt x="172" y="326"/>
                    <a:pt x="173" y="332"/>
                  </a:cubicBezTo>
                  <a:cubicBezTo>
                    <a:pt x="143" y="312"/>
                    <a:pt x="95" y="278"/>
                    <a:pt x="96" y="273"/>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425">
              <a:extLst>
                <a:ext uri="{FF2B5EF4-FFF2-40B4-BE49-F238E27FC236}">
                  <a16:creationId xmlns:a16="http://schemas.microsoft.com/office/drawing/2014/main" id="{9CFAB09F-C3C1-4E4B-AA0A-A508E93D8F52}"/>
                </a:ext>
              </a:extLst>
            </p:cNvPr>
            <p:cNvSpPr>
              <a:spLocks/>
            </p:cNvSpPr>
            <p:nvPr/>
          </p:nvSpPr>
          <p:spPr bwMode="auto">
            <a:xfrm>
              <a:off x="4826" y="1833"/>
              <a:ext cx="354" cy="98"/>
            </a:xfrm>
            <a:custGeom>
              <a:avLst/>
              <a:gdLst>
                <a:gd name="T0" fmla="*/ 149 w 149"/>
                <a:gd name="T1" fmla="*/ 34 h 41"/>
                <a:gd name="T2" fmla="*/ 145 w 149"/>
                <a:gd name="T3" fmla="*/ 34 h 41"/>
                <a:gd name="T4" fmla="*/ 134 w 149"/>
                <a:gd name="T5" fmla="*/ 33 h 41"/>
                <a:gd name="T6" fmla="*/ 119 w 149"/>
                <a:gd name="T7" fmla="*/ 21 h 41"/>
                <a:gd name="T8" fmla="*/ 119 w 149"/>
                <a:gd name="T9" fmla="*/ 10 h 41"/>
                <a:gd name="T10" fmla="*/ 130 w 149"/>
                <a:gd name="T11" fmla="*/ 3 h 41"/>
                <a:gd name="T12" fmla="*/ 140 w 149"/>
                <a:gd name="T13" fmla="*/ 13 h 41"/>
                <a:gd name="T14" fmla="*/ 136 w 149"/>
                <a:gd name="T15" fmla="*/ 27 h 41"/>
                <a:gd name="T16" fmla="*/ 106 w 149"/>
                <a:gd name="T17" fmla="*/ 40 h 41"/>
                <a:gd name="T18" fmla="*/ 88 w 149"/>
                <a:gd name="T19" fmla="*/ 34 h 41"/>
                <a:gd name="T20" fmla="*/ 77 w 149"/>
                <a:gd name="T21" fmla="*/ 19 h 41"/>
                <a:gd name="T22" fmla="*/ 77 w 149"/>
                <a:gd name="T23" fmla="*/ 9 h 41"/>
                <a:gd name="T24" fmla="*/ 85 w 149"/>
                <a:gd name="T25" fmla="*/ 2 h 41"/>
                <a:gd name="T26" fmla="*/ 95 w 149"/>
                <a:gd name="T27" fmla="*/ 3 h 41"/>
                <a:gd name="T28" fmla="*/ 98 w 149"/>
                <a:gd name="T29" fmla="*/ 13 h 41"/>
                <a:gd name="T30" fmla="*/ 95 w 149"/>
                <a:gd name="T31" fmla="*/ 23 h 41"/>
                <a:gd name="T32" fmla="*/ 88 w 149"/>
                <a:gd name="T33" fmla="*/ 30 h 41"/>
                <a:gd name="T34" fmla="*/ 69 w 149"/>
                <a:gd name="T35" fmla="*/ 38 h 41"/>
                <a:gd name="T36" fmla="*/ 35 w 149"/>
                <a:gd name="T37" fmla="*/ 25 h 41"/>
                <a:gd name="T38" fmla="*/ 32 w 149"/>
                <a:gd name="T39" fmla="*/ 17 h 41"/>
                <a:gd name="T40" fmla="*/ 33 w 149"/>
                <a:gd name="T41" fmla="*/ 8 h 41"/>
                <a:gd name="T42" fmla="*/ 39 w 149"/>
                <a:gd name="T43" fmla="*/ 2 h 41"/>
                <a:gd name="T44" fmla="*/ 47 w 149"/>
                <a:gd name="T45" fmla="*/ 3 h 41"/>
                <a:gd name="T46" fmla="*/ 56 w 149"/>
                <a:gd name="T47" fmla="*/ 16 h 41"/>
                <a:gd name="T48" fmla="*/ 50 w 149"/>
                <a:gd name="T49" fmla="*/ 29 h 41"/>
                <a:gd name="T50" fmla="*/ 28 w 149"/>
                <a:gd name="T51" fmla="*/ 37 h 41"/>
                <a:gd name="T52" fmla="*/ 11 w 149"/>
                <a:gd name="T53" fmla="*/ 32 h 41"/>
                <a:gd name="T54" fmla="*/ 2 w 149"/>
                <a:gd name="T55" fmla="*/ 24 h 41"/>
                <a:gd name="T56" fmla="*/ 0 w 149"/>
                <a:gd name="T57" fmla="*/ 20 h 41"/>
                <a:gd name="T58" fmla="*/ 2 w 149"/>
                <a:gd name="T59" fmla="*/ 23 h 41"/>
                <a:gd name="T60" fmla="*/ 11 w 149"/>
                <a:gd name="T61" fmla="*/ 31 h 41"/>
                <a:gd name="T62" fmla="*/ 28 w 149"/>
                <a:gd name="T63" fmla="*/ 36 h 41"/>
                <a:gd name="T64" fmla="*/ 50 w 149"/>
                <a:gd name="T65" fmla="*/ 28 h 41"/>
                <a:gd name="T66" fmla="*/ 55 w 149"/>
                <a:gd name="T67" fmla="*/ 16 h 41"/>
                <a:gd name="T68" fmla="*/ 47 w 149"/>
                <a:gd name="T69" fmla="*/ 4 h 41"/>
                <a:gd name="T70" fmla="*/ 39 w 149"/>
                <a:gd name="T71" fmla="*/ 3 h 41"/>
                <a:gd name="T72" fmla="*/ 34 w 149"/>
                <a:gd name="T73" fmla="*/ 9 h 41"/>
                <a:gd name="T74" fmla="*/ 33 w 149"/>
                <a:gd name="T75" fmla="*/ 17 h 41"/>
                <a:gd name="T76" fmla="*/ 36 w 149"/>
                <a:gd name="T77" fmla="*/ 24 h 41"/>
                <a:gd name="T78" fmla="*/ 69 w 149"/>
                <a:gd name="T79" fmla="*/ 36 h 41"/>
                <a:gd name="T80" fmla="*/ 87 w 149"/>
                <a:gd name="T81" fmla="*/ 29 h 41"/>
                <a:gd name="T82" fmla="*/ 94 w 149"/>
                <a:gd name="T83" fmla="*/ 22 h 41"/>
                <a:gd name="T84" fmla="*/ 97 w 149"/>
                <a:gd name="T85" fmla="*/ 13 h 41"/>
                <a:gd name="T86" fmla="*/ 94 w 149"/>
                <a:gd name="T87" fmla="*/ 4 h 41"/>
                <a:gd name="T88" fmla="*/ 85 w 149"/>
                <a:gd name="T89" fmla="*/ 3 h 41"/>
                <a:gd name="T90" fmla="*/ 78 w 149"/>
                <a:gd name="T91" fmla="*/ 9 h 41"/>
                <a:gd name="T92" fmla="*/ 78 w 149"/>
                <a:gd name="T93" fmla="*/ 18 h 41"/>
                <a:gd name="T94" fmla="*/ 89 w 149"/>
                <a:gd name="T95" fmla="*/ 33 h 41"/>
                <a:gd name="T96" fmla="*/ 106 w 149"/>
                <a:gd name="T97" fmla="*/ 39 h 41"/>
                <a:gd name="T98" fmla="*/ 135 w 149"/>
                <a:gd name="T99" fmla="*/ 27 h 41"/>
                <a:gd name="T100" fmla="*/ 139 w 149"/>
                <a:gd name="T101" fmla="*/ 13 h 41"/>
                <a:gd name="T102" fmla="*/ 130 w 149"/>
                <a:gd name="T103" fmla="*/ 4 h 41"/>
                <a:gd name="T104" fmla="*/ 120 w 149"/>
                <a:gd name="T105" fmla="*/ 10 h 41"/>
                <a:gd name="T106" fmla="*/ 120 w 149"/>
                <a:gd name="T107" fmla="*/ 21 h 41"/>
                <a:gd name="T108" fmla="*/ 134 w 149"/>
                <a:gd name="T109" fmla="*/ 32 h 41"/>
                <a:gd name="T110" fmla="*/ 145 w 149"/>
                <a:gd name="T111" fmla="*/ 34 h 41"/>
                <a:gd name="T112" fmla="*/ 148 w 149"/>
                <a:gd name="T113" fmla="*/ 34 h 41"/>
                <a:gd name="T114" fmla="*/ 149 w 149"/>
                <a:gd name="T11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 h="41">
                  <a:moveTo>
                    <a:pt x="149" y="34"/>
                  </a:moveTo>
                  <a:cubicBezTo>
                    <a:pt x="149" y="34"/>
                    <a:pt x="148" y="34"/>
                    <a:pt x="145" y="34"/>
                  </a:cubicBezTo>
                  <a:cubicBezTo>
                    <a:pt x="142" y="34"/>
                    <a:pt x="138" y="34"/>
                    <a:pt x="134" y="33"/>
                  </a:cubicBezTo>
                  <a:cubicBezTo>
                    <a:pt x="129" y="31"/>
                    <a:pt x="123" y="28"/>
                    <a:pt x="119" y="21"/>
                  </a:cubicBezTo>
                  <a:cubicBezTo>
                    <a:pt x="118" y="18"/>
                    <a:pt x="118" y="14"/>
                    <a:pt x="119" y="10"/>
                  </a:cubicBezTo>
                  <a:cubicBezTo>
                    <a:pt x="121" y="6"/>
                    <a:pt x="125" y="3"/>
                    <a:pt x="130" y="3"/>
                  </a:cubicBezTo>
                  <a:cubicBezTo>
                    <a:pt x="135" y="3"/>
                    <a:pt x="139" y="8"/>
                    <a:pt x="140" y="13"/>
                  </a:cubicBezTo>
                  <a:cubicBezTo>
                    <a:pt x="141" y="18"/>
                    <a:pt x="140" y="23"/>
                    <a:pt x="136" y="27"/>
                  </a:cubicBezTo>
                  <a:cubicBezTo>
                    <a:pt x="130" y="36"/>
                    <a:pt x="118" y="41"/>
                    <a:pt x="106" y="40"/>
                  </a:cubicBezTo>
                  <a:cubicBezTo>
                    <a:pt x="100" y="39"/>
                    <a:pt x="94" y="37"/>
                    <a:pt x="88" y="34"/>
                  </a:cubicBezTo>
                  <a:cubicBezTo>
                    <a:pt x="83" y="30"/>
                    <a:pt x="78" y="25"/>
                    <a:pt x="77" y="19"/>
                  </a:cubicBezTo>
                  <a:cubicBezTo>
                    <a:pt x="76" y="15"/>
                    <a:pt x="76" y="12"/>
                    <a:pt x="77" y="9"/>
                  </a:cubicBezTo>
                  <a:cubicBezTo>
                    <a:pt x="79" y="5"/>
                    <a:pt x="81" y="3"/>
                    <a:pt x="85" y="2"/>
                  </a:cubicBezTo>
                  <a:cubicBezTo>
                    <a:pt x="88" y="0"/>
                    <a:pt x="92" y="0"/>
                    <a:pt x="95" y="3"/>
                  </a:cubicBezTo>
                  <a:cubicBezTo>
                    <a:pt x="98" y="5"/>
                    <a:pt x="99" y="9"/>
                    <a:pt x="98" y="13"/>
                  </a:cubicBezTo>
                  <a:cubicBezTo>
                    <a:pt x="98" y="16"/>
                    <a:pt x="97" y="20"/>
                    <a:pt x="95" y="23"/>
                  </a:cubicBezTo>
                  <a:cubicBezTo>
                    <a:pt x="93" y="25"/>
                    <a:pt x="91" y="28"/>
                    <a:pt x="88" y="30"/>
                  </a:cubicBezTo>
                  <a:cubicBezTo>
                    <a:pt x="82" y="34"/>
                    <a:pt x="76" y="37"/>
                    <a:pt x="69" y="38"/>
                  </a:cubicBezTo>
                  <a:cubicBezTo>
                    <a:pt x="56" y="40"/>
                    <a:pt x="43" y="35"/>
                    <a:pt x="35" y="25"/>
                  </a:cubicBezTo>
                  <a:cubicBezTo>
                    <a:pt x="34" y="23"/>
                    <a:pt x="32" y="20"/>
                    <a:pt x="32" y="17"/>
                  </a:cubicBezTo>
                  <a:cubicBezTo>
                    <a:pt x="31" y="14"/>
                    <a:pt x="31" y="11"/>
                    <a:pt x="33" y="8"/>
                  </a:cubicBezTo>
                  <a:cubicBezTo>
                    <a:pt x="34" y="5"/>
                    <a:pt x="36" y="3"/>
                    <a:pt x="39" y="2"/>
                  </a:cubicBezTo>
                  <a:cubicBezTo>
                    <a:pt x="42" y="1"/>
                    <a:pt x="45" y="2"/>
                    <a:pt x="47" y="3"/>
                  </a:cubicBezTo>
                  <a:cubicBezTo>
                    <a:pt x="52" y="5"/>
                    <a:pt x="56" y="10"/>
                    <a:pt x="56" y="16"/>
                  </a:cubicBezTo>
                  <a:cubicBezTo>
                    <a:pt x="56" y="21"/>
                    <a:pt x="53" y="25"/>
                    <a:pt x="50" y="29"/>
                  </a:cubicBezTo>
                  <a:cubicBezTo>
                    <a:pt x="44" y="35"/>
                    <a:pt x="35" y="37"/>
                    <a:pt x="28" y="37"/>
                  </a:cubicBezTo>
                  <a:cubicBezTo>
                    <a:pt x="21" y="37"/>
                    <a:pt x="15" y="34"/>
                    <a:pt x="11" y="32"/>
                  </a:cubicBezTo>
                  <a:cubicBezTo>
                    <a:pt x="6" y="29"/>
                    <a:pt x="4" y="26"/>
                    <a:pt x="2" y="24"/>
                  </a:cubicBezTo>
                  <a:cubicBezTo>
                    <a:pt x="1" y="21"/>
                    <a:pt x="0" y="20"/>
                    <a:pt x="0" y="20"/>
                  </a:cubicBezTo>
                  <a:cubicBezTo>
                    <a:pt x="0" y="20"/>
                    <a:pt x="1" y="21"/>
                    <a:pt x="2" y="23"/>
                  </a:cubicBezTo>
                  <a:cubicBezTo>
                    <a:pt x="4" y="25"/>
                    <a:pt x="7" y="28"/>
                    <a:pt x="11" y="31"/>
                  </a:cubicBezTo>
                  <a:cubicBezTo>
                    <a:pt x="15" y="34"/>
                    <a:pt x="21" y="36"/>
                    <a:pt x="28" y="36"/>
                  </a:cubicBezTo>
                  <a:cubicBezTo>
                    <a:pt x="35" y="37"/>
                    <a:pt x="44" y="35"/>
                    <a:pt x="50" y="28"/>
                  </a:cubicBezTo>
                  <a:cubicBezTo>
                    <a:pt x="53" y="25"/>
                    <a:pt x="55" y="20"/>
                    <a:pt x="55" y="16"/>
                  </a:cubicBezTo>
                  <a:cubicBezTo>
                    <a:pt x="55" y="11"/>
                    <a:pt x="51" y="6"/>
                    <a:pt x="47" y="4"/>
                  </a:cubicBezTo>
                  <a:cubicBezTo>
                    <a:pt x="45" y="3"/>
                    <a:pt x="42" y="3"/>
                    <a:pt x="39" y="3"/>
                  </a:cubicBezTo>
                  <a:cubicBezTo>
                    <a:pt x="37" y="4"/>
                    <a:pt x="35" y="6"/>
                    <a:pt x="34" y="9"/>
                  </a:cubicBezTo>
                  <a:cubicBezTo>
                    <a:pt x="33" y="11"/>
                    <a:pt x="32" y="14"/>
                    <a:pt x="33" y="17"/>
                  </a:cubicBezTo>
                  <a:cubicBezTo>
                    <a:pt x="33" y="19"/>
                    <a:pt x="35" y="22"/>
                    <a:pt x="36" y="24"/>
                  </a:cubicBezTo>
                  <a:cubicBezTo>
                    <a:pt x="44" y="34"/>
                    <a:pt x="57" y="38"/>
                    <a:pt x="69" y="36"/>
                  </a:cubicBezTo>
                  <a:cubicBezTo>
                    <a:pt x="76" y="36"/>
                    <a:pt x="82" y="33"/>
                    <a:pt x="87" y="29"/>
                  </a:cubicBezTo>
                  <a:cubicBezTo>
                    <a:pt x="90" y="27"/>
                    <a:pt x="92" y="25"/>
                    <a:pt x="94" y="22"/>
                  </a:cubicBezTo>
                  <a:cubicBezTo>
                    <a:pt x="96" y="19"/>
                    <a:pt x="97" y="16"/>
                    <a:pt x="97" y="13"/>
                  </a:cubicBezTo>
                  <a:cubicBezTo>
                    <a:pt x="98" y="9"/>
                    <a:pt x="97" y="6"/>
                    <a:pt x="94" y="4"/>
                  </a:cubicBezTo>
                  <a:cubicBezTo>
                    <a:pt x="92" y="2"/>
                    <a:pt x="88" y="2"/>
                    <a:pt x="85" y="3"/>
                  </a:cubicBezTo>
                  <a:cubicBezTo>
                    <a:pt x="82" y="4"/>
                    <a:pt x="80" y="6"/>
                    <a:pt x="78" y="9"/>
                  </a:cubicBezTo>
                  <a:cubicBezTo>
                    <a:pt x="77" y="12"/>
                    <a:pt x="77" y="15"/>
                    <a:pt x="78" y="18"/>
                  </a:cubicBezTo>
                  <a:cubicBezTo>
                    <a:pt x="80" y="24"/>
                    <a:pt x="84" y="29"/>
                    <a:pt x="89" y="33"/>
                  </a:cubicBezTo>
                  <a:cubicBezTo>
                    <a:pt x="94" y="36"/>
                    <a:pt x="100" y="38"/>
                    <a:pt x="106" y="39"/>
                  </a:cubicBezTo>
                  <a:cubicBezTo>
                    <a:pt x="117" y="40"/>
                    <a:pt x="129" y="35"/>
                    <a:pt x="135" y="27"/>
                  </a:cubicBezTo>
                  <a:cubicBezTo>
                    <a:pt x="139" y="23"/>
                    <a:pt x="140" y="17"/>
                    <a:pt x="139" y="13"/>
                  </a:cubicBezTo>
                  <a:cubicBezTo>
                    <a:pt x="138" y="8"/>
                    <a:pt x="134" y="4"/>
                    <a:pt x="130" y="4"/>
                  </a:cubicBezTo>
                  <a:cubicBezTo>
                    <a:pt x="126" y="4"/>
                    <a:pt x="122" y="7"/>
                    <a:pt x="120" y="10"/>
                  </a:cubicBezTo>
                  <a:cubicBezTo>
                    <a:pt x="118" y="14"/>
                    <a:pt x="119" y="18"/>
                    <a:pt x="120" y="21"/>
                  </a:cubicBezTo>
                  <a:cubicBezTo>
                    <a:pt x="123" y="28"/>
                    <a:pt x="129" y="31"/>
                    <a:pt x="134" y="32"/>
                  </a:cubicBezTo>
                  <a:cubicBezTo>
                    <a:pt x="139" y="34"/>
                    <a:pt x="142" y="34"/>
                    <a:pt x="145" y="34"/>
                  </a:cubicBezTo>
                  <a:cubicBezTo>
                    <a:pt x="146" y="34"/>
                    <a:pt x="147" y="34"/>
                    <a:pt x="148" y="34"/>
                  </a:cubicBezTo>
                  <a:cubicBezTo>
                    <a:pt x="149" y="34"/>
                    <a:pt x="149" y="34"/>
                    <a:pt x="149"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26">
              <a:extLst>
                <a:ext uri="{FF2B5EF4-FFF2-40B4-BE49-F238E27FC236}">
                  <a16:creationId xmlns:a16="http://schemas.microsoft.com/office/drawing/2014/main" id="{9C76FCE0-03D7-4D36-BCB5-21DD156AADB0}"/>
                </a:ext>
              </a:extLst>
            </p:cNvPr>
            <p:cNvSpPr>
              <a:spLocks/>
            </p:cNvSpPr>
            <p:nvPr/>
          </p:nvSpPr>
          <p:spPr bwMode="auto">
            <a:xfrm>
              <a:off x="4874" y="2057"/>
              <a:ext cx="268" cy="76"/>
            </a:xfrm>
            <a:custGeom>
              <a:avLst/>
              <a:gdLst>
                <a:gd name="T0" fmla="*/ 113 w 113"/>
                <a:gd name="T1" fmla="*/ 16 h 32"/>
                <a:gd name="T2" fmla="*/ 111 w 113"/>
                <a:gd name="T3" fmla="*/ 17 h 32"/>
                <a:gd name="T4" fmla="*/ 106 w 113"/>
                <a:gd name="T5" fmla="*/ 21 h 32"/>
                <a:gd name="T6" fmla="*/ 96 w 113"/>
                <a:gd name="T7" fmla="*/ 26 h 32"/>
                <a:gd name="T8" fmla="*/ 81 w 113"/>
                <a:gd name="T9" fmla="*/ 27 h 32"/>
                <a:gd name="T10" fmla="*/ 65 w 113"/>
                <a:gd name="T11" fmla="*/ 20 h 32"/>
                <a:gd name="T12" fmla="*/ 61 w 113"/>
                <a:gd name="T13" fmla="*/ 12 h 32"/>
                <a:gd name="T14" fmla="*/ 65 w 113"/>
                <a:gd name="T15" fmla="*/ 2 h 32"/>
                <a:gd name="T16" fmla="*/ 70 w 113"/>
                <a:gd name="T17" fmla="*/ 0 h 32"/>
                <a:gd name="T18" fmla="*/ 76 w 113"/>
                <a:gd name="T19" fmla="*/ 2 h 32"/>
                <a:gd name="T20" fmla="*/ 79 w 113"/>
                <a:gd name="T21" fmla="*/ 13 h 32"/>
                <a:gd name="T22" fmla="*/ 72 w 113"/>
                <a:gd name="T23" fmla="*/ 23 h 32"/>
                <a:gd name="T24" fmla="*/ 62 w 113"/>
                <a:gd name="T25" fmla="*/ 29 h 32"/>
                <a:gd name="T26" fmla="*/ 38 w 113"/>
                <a:gd name="T27" fmla="*/ 30 h 32"/>
                <a:gd name="T28" fmla="*/ 20 w 113"/>
                <a:gd name="T29" fmla="*/ 18 h 32"/>
                <a:gd name="T30" fmla="*/ 19 w 113"/>
                <a:gd name="T31" fmla="*/ 8 h 32"/>
                <a:gd name="T32" fmla="*/ 26 w 113"/>
                <a:gd name="T33" fmla="*/ 2 h 32"/>
                <a:gd name="T34" fmla="*/ 31 w 113"/>
                <a:gd name="T35" fmla="*/ 3 h 32"/>
                <a:gd name="T36" fmla="*/ 34 w 113"/>
                <a:gd name="T37" fmla="*/ 7 h 32"/>
                <a:gd name="T38" fmla="*/ 32 w 113"/>
                <a:gd name="T39" fmla="*/ 16 h 32"/>
                <a:gd name="T40" fmla="*/ 20 w 113"/>
                <a:gd name="T41" fmla="*/ 24 h 32"/>
                <a:gd name="T42" fmla="*/ 9 w 113"/>
                <a:gd name="T43" fmla="*/ 26 h 32"/>
                <a:gd name="T44" fmla="*/ 2 w 113"/>
                <a:gd name="T45" fmla="*/ 25 h 32"/>
                <a:gd name="T46" fmla="*/ 0 w 113"/>
                <a:gd name="T47" fmla="*/ 24 h 32"/>
                <a:gd name="T48" fmla="*/ 9 w 113"/>
                <a:gd name="T49" fmla="*/ 25 h 32"/>
                <a:gd name="T50" fmla="*/ 20 w 113"/>
                <a:gd name="T51" fmla="*/ 23 h 32"/>
                <a:gd name="T52" fmla="*/ 31 w 113"/>
                <a:gd name="T53" fmla="*/ 15 h 32"/>
                <a:gd name="T54" fmla="*/ 33 w 113"/>
                <a:gd name="T55" fmla="*/ 8 h 32"/>
                <a:gd name="T56" fmla="*/ 27 w 113"/>
                <a:gd name="T57" fmla="*/ 3 h 32"/>
                <a:gd name="T58" fmla="*/ 20 w 113"/>
                <a:gd name="T59" fmla="*/ 8 h 32"/>
                <a:gd name="T60" fmla="*/ 21 w 113"/>
                <a:gd name="T61" fmla="*/ 18 h 32"/>
                <a:gd name="T62" fmla="*/ 38 w 113"/>
                <a:gd name="T63" fmla="*/ 29 h 32"/>
                <a:gd name="T64" fmla="*/ 61 w 113"/>
                <a:gd name="T65" fmla="*/ 28 h 32"/>
                <a:gd name="T66" fmla="*/ 72 w 113"/>
                <a:gd name="T67" fmla="*/ 22 h 32"/>
                <a:gd name="T68" fmla="*/ 78 w 113"/>
                <a:gd name="T69" fmla="*/ 13 h 32"/>
                <a:gd name="T70" fmla="*/ 75 w 113"/>
                <a:gd name="T71" fmla="*/ 3 h 32"/>
                <a:gd name="T72" fmla="*/ 65 w 113"/>
                <a:gd name="T73" fmla="*/ 3 h 32"/>
                <a:gd name="T74" fmla="*/ 62 w 113"/>
                <a:gd name="T75" fmla="*/ 12 h 32"/>
                <a:gd name="T76" fmla="*/ 66 w 113"/>
                <a:gd name="T77" fmla="*/ 20 h 32"/>
                <a:gd name="T78" fmla="*/ 82 w 113"/>
                <a:gd name="T79" fmla="*/ 26 h 32"/>
                <a:gd name="T80" fmla="*/ 96 w 113"/>
                <a:gd name="T81" fmla="*/ 25 h 32"/>
                <a:gd name="T82" fmla="*/ 105 w 113"/>
                <a:gd name="T83" fmla="*/ 20 h 32"/>
                <a:gd name="T84" fmla="*/ 111 w 113"/>
                <a:gd name="T85" fmla="*/ 17 h 32"/>
                <a:gd name="T86" fmla="*/ 113 w 113"/>
                <a:gd name="T8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3" h="32">
                  <a:moveTo>
                    <a:pt x="113" y="16"/>
                  </a:moveTo>
                  <a:cubicBezTo>
                    <a:pt x="113" y="16"/>
                    <a:pt x="113" y="16"/>
                    <a:pt x="111" y="17"/>
                  </a:cubicBezTo>
                  <a:cubicBezTo>
                    <a:pt x="110" y="18"/>
                    <a:pt x="108" y="19"/>
                    <a:pt x="106" y="21"/>
                  </a:cubicBezTo>
                  <a:cubicBezTo>
                    <a:pt x="103" y="22"/>
                    <a:pt x="100" y="24"/>
                    <a:pt x="96" y="26"/>
                  </a:cubicBezTo>
                  <a:cubicBezTo>
                    <a:pt x="92" y="27"/>
                    <a:pt x="87" y="28"/>
                    <a:pt x="81" y="27"/>
                  </a:cubicBezTo>
                  <a:cubicBezTo>
                    <a:pt x="76" y="26"/>
                    <a:pt x="70" y="25"/>
                    <a:pt x="65" y="20"/>
                  </a:cubicBezTo>
                  <a:cubicBezTo>
                    <a:pt x="63" y="18"/>
                    <a:pt x="61" y="15"/>
                    <a:pt x="61" y="12"/>
                  </a:cubicBezTo>
                  <a:cubicBezTo>
                    <a:pt x="60" y="8"/>
                    <a:pt x="62" y="4"/>
                    <a:pt x="65" y="2"/>
                  </a:cubicBezTo>
                  <a:cubicBezTo>
                    <a:pt x="66" y="1"/>
                    <a:pt x="68" y="0"/>
                    <a:pt x="70" y="0"/>
                  </a:cubicBezTo>
                  <a:cubicBezTo>
                    <a:pt x="72" y="0"/>
                    <a:pt x="74" y="1"/>
                    <a:pt x="76" y="2"/>
                  </a:cubicBezTo>
                  <a:cubicBezTo>
                    <a:pt x="79" y="5"/>
                    <a:pt x="80" y="9"/>
                    <a:pt x="79" y="13"/>
                  </a:cubicBezTo>
                  <a:cubicBezTo>
                    <a:pt x="78" y="17"/>
                    <a:pt x="75" y="20"/>
                    <a:pt x="72" y="23"/>
                  </a:cubicBezTo>
                  <a:cubicBezTo>
                    <a:pt x="69" y="25"/>
                    <a:pt x="66" y="27"/>
                    <a:pt x="62" y="29"/>
                  </a:cubicBezTo>
                  <a:cubicBezTo>
                    <a:pt x="54" y="32"/>
                    <a:pt x="46" y="32"/>
                    <a:pt x="38" y="30"/>
                  </a:cubicBezTo>
                  <a:cubicBezTo>
                    <a:pt x="31" y="29"/>
                    <a:pt x="23" y="25"/>
                    <a:pt x="20" y="18"/>
                  </a:cubicBezTo>
                  <a:cubicBezTo>
                    <a:pt x="18" y="15"/>
                    <a:pt x="17" y="11"/>
                    <a:pt x="19" y="8"/>
                  </a:cubicBezTo>
                  <a:cubicBezTo>
                    <a:pt x="20" y="5"/>
                    <a:pt x="23" y="3"/>
                    <a:pt x="26" y="2"/>
                  </a:cubicBezTo>
                  <a:cubicBezTo>
                    <a:pt x="28" y="2"/>
                    <a:pt x="30" y="2"/>
                    <a:pt x="31" y="3"/>
                  </a:cubicBezTo>
                  <a:cubicBezTo>
                    <a:pt x="32" y="5"/>
                    <a:pt x="33" y="6"/>
                    <a:pt x="34" y="7"/>
                  </a:cubicBezTo>
                  <a:cubicBezTo>
                    <a:pt x="34" y="10"/>
                    <a:pt x="34" y="14"/>
                    <a:pt x="32" y="16"/>
                  </a:cubicBezTo>
                  <a:cubicBezTo>
                    <a:pt x="29" y="20"/>
                    <a:pt x="24" y="23"/>
                    <a:pt x="20" y="24"/>
                  </a:cubicBezTo>
                  <a:cubicBezTo>
                    <a:pt x="16" y="25"/>
                    <a:pt x="12" y="26"/>
                    <a:pt x="9" y="26"/>
                  </a:cubicBezTo>
                  <a:cubicBezTo>
                    <a:pt x="6" y="26"/>
                    <a:pt x="4" y="25"/>
                    <a:pt x="2" y="25"/>
                  </a:cubicBezTo>
                  <a:cubicBezTo>
                    <a:pt x="1" y="24"/>
                    <a:pt x="0" y="24"/>
                    <a:pt x="0" y="24"/>
                  </a:cubicBezTo>
                  <a:cubicBezTo>
                    <a:pt x="0" y="24"/>
                    <a:pt x="3" y="25"/>
                    <a:pt x="9" y="25"/>
                  </a:cubicBezTo>
                  <a:cubicBezTo>
                    <a:pt x="12" y="25"/>
                    <a:pt x="16" y="25"/>
                    <a:pt x="20" y="23"/>
                  </a:cubicBezTo>
                  <a:cubicBezTo>
                    <a:pt x="24" y="22"/>
                    <a:pt x="28" y="20"/>
                    <a:pt x="31" y="15"/>
                  </a:cubicBezTo>
                  <a:cubicBezTo>
                    <a:pt x="33" y="13"/>
                    <a:pt x="33" y="10"/>
                    <a:pt x="33" y="8"/>
                  </a:cubicBezTo>
                  <a:cubicBezTo>
                    <a:pt x="32" y="5"/>
                    <a:pt x="30" y="3"/>
                    <a:pt x="27" y="3"/>
                  </a:cubicBezTo>
                  <a:cubicBezTo>
                    <a:pt x="24" y="3"/>
                    <a:pt x="21" y="6"/>
                    <a:pt x="20" y="8"/>
                  </a:cubicBezTo>
                  <a:cubicBezTo>
                    <a:pt x="18" y="11"/>
                    <a:pt x="19" y="15"/>
                    <a:pt x="21" y="18"/>
                  </a:cubicBezTo>
                  <a:cubicBezTo>
                    <a:pt x="24" y="24"/>
                    <a:pt x="31" y="27"/>
                    <a:pt x="38" y="29"/>
                  </a:cubicBezTo>
                  <a:cubicBezTo>
                    <a:pt x="46" y="31"/>
                    <a:pt x="54" y="31"/>
                    <a:pt x="61" y="28"/>
                  </a:cubicBezTo>
                  <a:cubicBezTo>
                    <a:pt x="65" y="26"/>
                    <a:pt x="69" y="24"/>
                    <a:pt x="72" y="22"/>
                  </a:cubicBezTo>
                  <a:cubicBezTo>
                    <a:pt x="75" y="19"/>
                    <a:pt x="77" y="16"/>
                    <a:pt x="78" y="13"/>
                  </a:cubicBezTo>
                  <a:cubicBezTo>
                    <a:pt x="79" y="9"/>
                    <a:pt x="77" y="5"/>
                    <a:pt x="75" y="3"/>
                  </a:cubicBezTo>
                  <a:cubicBezTo>
                    <a:pt x="72" y="1"/>
                    <a:pt x="68" y="1"/>
                    <a:pt x="65" y="3"/>
                  </a:cubicBezTo>
                  <a:cubicBezTo>
                    <a:pt x="63" y="5"/>
                    <a:pt x="61" y="8"/>
                    <a:pt x="62" y="12"/>
                  </a:cubicBezTo>
                  <a:cubicBezTo>
                    <a:pt x="62" y="15"/>
                    <a:pt x="64" y="18"/>
                    <a:pt x="66" y="20"/>
                  </a:cubicBezTo>
                  <a:cubicBezTo>
                    <a:pt x="70" y="24"/>
                    <a:pt x="76" y="25"/>
                    <a:pt x="82" y="26"/>
                  </a:cubicBezTo>
                  <a:cubicBezTo>
                    <a:pt x="87" y="27"/>
                    <a:pt x="92" y="26"/>
                    <a:pt x="96" y="25"/>
                  </a:cubicBezTo>
                  <a:cubicBezTo>
                    <a:pt x="100" y="24"/>
                    <a:pt x="103" y="22"/>
                    <a:pt x="105" y="20"/>
                  </a:cubicBezTo>
                  <a:cubicBezTo>
                    <a:pt x="108" y="19"/>
                    <a:pt x="110" y="18"/>
                    <a:pt x="111" y="17"/>
                  </a:cubicBezTo>
                  <a:cubicBezTo>
                    <a:pt x="113" y="16"/>
                    <a:pt x="113" y="16"/>
                    <a:pt x="113"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27">
              <a:extLst>
                <a:ext uri="{FF2B5EF4-FFF2-40B4-BE49-F238E27FC236}">
                  <a16:creationId xmlns:a16="http://schemas.microsoft.com/office/drawing/2014/main" id="{C92FFB3C-18F3-4F28-B0F7-A1836AC1A76A}"/>
                </a:ext>
              </a:extLst>
            </p:cNvPr>
            <p:cNvSpPr>
              <a:spLocks/>
            </p:cNvSpPr>
            <p:nvPr/>
          </p:nvSpPr>
          <p:spPr bwMode="auto">
            <a:xfrm>
              <a:off x="5230" y="1586"/>
              <a:ext cx="83" cy="162"/>
            </a:xfrm>
            <a:custGeom>
              <a:avLst/>
              <a:gdLst>
                <a:gd name="T0" fmla="*/ 24 w 35"/>
                <a:gd name="T1" fmla="*/ 0 h 68"/>
                <a:gd name="T2" fmla="*/ 28 w 35"/>
                <a:gd name="T3" fmla="*/ 3 h 68"/>
                <a:gd name="T4" fmla="*/ 35 w 35"/>
                <a:gd name="T5" fmla="*/ 17 h 68"/>
                <a:gd name="T6" fmla="*/ 34 w 35"/>
                <a:gd name="T7" fmla="*/ 27 h 68"/>
                <a:gd name="T8" fmla="*/ 27 w 35"/>
                <a:gd name="T9" fmla="*/ 36 h 68"/>
                <a:gd name="T10" fmla="*/ 15 w 35"/>
                <a:gd name="T11" fmla="*/ 41 h 68"/>
                <a:gd name="T12" fmla="*/ 8 w 35"/>
                <a:gd name="T13" fmla="*/ 41 h 68"/>
                <a:gd name="T14" fmla="*/ 1 w 35"/>
                <a:gd name="T15" fmla="*/ 38 h 68"/>
                <a:gd name="T16" fmla="*/ 1 w 35"/>
                <a:gd name="T17" fmla="*/ 34 h 68"/>
                <a:gd name="T18" fmla="*/ 3 w 35"/>
                <a:gd name="T19" fmla="*/ 31 h 68"/>
                <a:gd name="T20" fmla="*/ 10 w 35"/>
                <a:gd name="T21" fmla="*/ 29 h 68"/>
                <a:gd name="T22" fmla="*/ 21 w 35"/>
                <a:gd name="T23" fmla="*/ 34 h 68"/>
                <a:gd name="T24" fmla="*/ 26 w 35"/>
                <a:gd name="T25" fmla="*/ 45 h 68"/>
                <a:gd name="T26" fmla="*/ 24 w 35"/>
                <a:gd name="T27" fmla="*/ 55 h 68"/>
                <a:gd name="T28" fmla="*/ 14 w 35"/>
                <a:gd name="T29" fmla="*/ 66 h 68"/>
                <a:gd name="T30" fmla="*/ 11 w 35"/>
                <a:gd name="T31" fmla="*/ 68 h 68"/>
                <a:gd name="T32" fmla="*/ 10 w 35"/>
                <a:gd name="T33" fmla="*/ 68 h 68"/>
                <a:gd name="T34" fmla="*/ 14 w 35"/>
                <a:gd name="T35" fmla="*/ 66 h 68"/>
                <a:gd name="T36" fmla="*/ 24 w 35"/>
                <a:gd name="T37" fmla="*/ 55 h 68"/>
                <a:gd name="T38" fmla="*/ 25 w 35"/>
                <a:gd name="T39" fmla="*/ 45 h 68"/>
                <a:gd name="T40" fmla="*/ 21 w 35"/>
                <a:gd name="T41" fmla="*/ 35 h 68"/>
                <a:gd name="T42" fmla="*/ 10 w 35"/>
                <a:gd name="T43" fmla="*/ 30 h 68"/>
                <a:gd name="T44" fmla="*/ 4 w 35"/>
                <a:gd name="T45" fmla="*/ 32 h 68"/>
                <a:gd name="T46" fmla="*/ 2 w 35"/>
                <a:gd name="T47" fmla="*/ 37 h 68"/>
                <a:gd name="T48" fmla="*/ 8 w 35"/>
                <a:gd name="T49" fmla="*/ 40 h 68"/>
                <a:gd name="T50" fmla="*/ 14 w 35"/>
                <a:gd name="T51" fmla="*/ 40 h 68"/>
                <a:gd name="T52" fmla="*/ 26 w 35"/>
                <a:gd name="T53" fmla="*/ 35 h 68"/>
                <a:gd name="T54" fmla="*/ 34 w 35"/>
                <a:gd name="T55" fmla="*/ 17 h 68"/>
                <a:gd name="T56" fmla="*/ 28 w 35"/>
                <a:gd name="T57" fmla="*/ 4 h 68"/>
                <a:gd name="T58" fmla="*/ 24 w 35"/>
                <a:gd name="T5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68">
                  <a:moveTo>
                    <a:pt x="24" y="0"/>
                  </a:moveTo>
                  <a:cubicBezTo>
                    <a:pt x="24" y="0"/>
                    <a:pt x="26" y="1"/>
                    <a:pt x="28" y="3"/>
                  </a:cubicBezTo>
                  <a:cubicBezTo>
                    <a:pt x="31" y="6"/>
                    <a:pt x="34" y="10"/>
                    <a:pt x="35" y="17"/>
                  </a:cubicBezTo>
                  <a:cubicBezTo>
                    <a:pt x="35" y="20"/>
                    <a:pt x="35" y="23"/>
                    <a:pt x="34" y="27"/>
                  </a:cubicBezTo>
                  <a:cubicBezTo>
                    <a:pt x="32" y="30"/>
                    <a:pt x="30" y="34"/>
                    <a:pt x="27" y="36"/>
                  </a:cubicBezTo>
                  <a:cubicBezTo>
                    <a:pt x="23" y="39"/>
                    <a:pt x="19" y="41"/>
                    <a:pt x="15" y="41"/>
                  </a:cubicBezTo>
                  <a:cubicBezTo>
                    <a:pt x="12" y="42"/>
                    <a:pt x="10" y="42"/>
                    <a:pt x="8" y="41"/>
                  </a:cubicBezTo>
                  <a:cubicBezTo>
                    <a:pt x="5" y="41"/>
                    <a:pt x="3" y="40"/>
                    <a:pt x="1" y="38"/>
                  </a:cubicBezTo>
                  <a:cubicBezTo>
                    <a:pt x="1" y="37"/>
                    <a:pt x="0" y="35"/>
                    <a:pt x="1" y="34"/>
                  </a:cubicBezTo>
                  <a:cubicBezTo>
                    <a:pt x="1" y="33"/>
                    <a:pt x="2" y="32"/>
                    <a:pt x="3" y="31"/>
                  </a:cubicBezTo>
                  <a:cubicBezTo>
                    <a:pt x="5" y="29"/>
                    <a:pt x="7" y="29"/>
                    <a:pt x="10" y="29"/>
                  </a:cubicBezTo>
                  <a:cubicBezTo>
                    <a:pt x="14" y="29"/>
                    <a:pt x="19" y="31"/>
                    <a:pt x="21" y="34"/>
                  </a:cubicBezTo>
                  <a:cubicBezTo>
                    <a:pt x="24" y="37"/>
                    <a:pt x="26" y="41"/>
                    <a:pt x="26" y="45"/>
                  </a:cubicBezTo>
                  <a:cubicBezTo>
                    <a:pt x="26" y="49"/>
                    <a:pt x="26" y="52"/>
                    <a:pt x="24" y="55"/>
                  </a:cubicBezTo>
                  <a:cubicBezTo>
                    <a:pt x="22" y="61"/>
                    <a:pt x="17" y="64"/>
                    <a:pt x="14" y="66"/>
                  </a:cubicBezTo>
                  <a:cubicBezTo>
                    <a:pt x="13" y="67"/>
                    <a:pt x="12" y="67"/>
                    <a:pt x="11" y="68"/>
                  </a:cubicBezTo>
                  <a:cubicBezTo>
                    <a:pt x="10" y="68"/>
                    <a:pt x="10" y="68"/>
                    <a:pt x="10" y="68"/>
                  </a:cubicBezTo>
                  <a:cubicBezTo>
                    <a:pt x="10" y="68"/>
                    <a:pt x="11" y="67"/>
                    <a:pt x="14" y="66"/>
                  </a:cubicBezTo>
                  <a:cubicBezTo>
                    <a:pt x="17" y="64"/>
                    <a:pt x="21" y="60"/>
                    <a:pt x="24" y="55"/>
                  </a:cubicBezTo>
                  <a:cubicBezTo>
                    <a:pt x="25" y="52"/>
                    <a:pt x="25" y="49"/>
                    <a:pt x="25" y="45"/>
                  </a:cubicBezTo>
                  <a:cubicBezTo>
                    <a:pt x="25" y="42"/>
                    <a:pt x="23" y="38"/>
                    <a:pt x="21" y="35"/>
                  </a:cubicBezTo>
                  <a:cubicBezTo>
                    <a:pt x="18" y="32"/>
                    <a:pt x="14" y="30"/>
                    <a:pt x="10" y="30"/>
                  </a:cubicBezTo>
                  <a:cubicBezTo>
                    <a:pt x="8" y="30"/>
                    <a:pt x="5" y="31"/>
                    <a:pt x="4" y="32"/>
                  </a:cubicBezTo>
                  <a:cubicBezTo>
                    <a:pt x="2" y="33"/>
                    <a:pt x="1" y="35"/>
                    <a:pt x="2" y="37"/>
                  </a:cubicBezTo>
                  <a:cubicBezTo>
                    <a:pt x="4" y="39"/>
                    <a:pt x="6" y="40"/>
                    <a:pt x="8" y="40"/>
                  </a:cubicBezTo>
                  <a:cubicBezTo>
                    <a:pt x="10" y="41"/>
                    <a:pt x="12" y="41"/>
                    <a:pt x="14" y="40"/>
                  </a:cubicBezTo>
                  <a:cubicBezTo>
                    <a:pt x="19" y="40"/>
                    <a:pt x="23" y="38"/>
                    <a:pt x="26" y="35"/>
                  </a:cubicBezTo>
                  <a:cubicBezTo>
                    <a:pt x="32" y="30"/>
                    <a:pt x="35" y="23"/>
                    <a:pt x="34" y="17"/>
                  </a:cubicBezTo>
                  <a:cubicBezTo>
                    <a:pt x="33" y="11"/>
                    <a:pt x="30" y="6"/>
                    <a:pt x="28" y="4"/>
                  </a:cubicBezTo>
                  <a:cubicBezTo>
                    <a:pt x="25" y="1"/>
                    <a:pt x="24" y="1"/>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428">
              <a:extLst>
                <a:ext uri="{FF2B5EF4-FFF2-40B4-BE49-F238E27FC236}">
                  <a16:creationId xmlns:a16="http://schemas.microsoft.com/office/drawing/2014/main" id="{A67D464F-50BE-4C88-895F-1706DA04D738}"/>
                </a:ext>
              </a:extLst>
            </p:cNvPr>
            <p:cNvSpPr>
              <a:spLocks/>
            </p:cNvSpPr>
            <p:nvPr/>
          </p:nvSpPr>
          <p:spPr bwMode="auto">
            <a:xfrm>
              <a:off x="5367" y="1553"/>
              <a:ext cx="64" cy="166"/>
            </a:xfrm>
            <a:custGeom>
              <a:avLst/>
              <a:gdLst>
                <a:gd name="T0" fmla="*/ 24 w 27"/>
                <a:gd name="T1" fmla="*/ 0 h 70"/>
                <a:gd name="T2" fmla="*/ 26 w 27"/>
                <a:gd name="T3" fmla="*/ 3 h 70"/>
                <a:gd name="T4" fmla="*/ 27 w 27"/>
                <a:gd name="T5" fmla="*/ 6 h 70"/>
                <a:gd name="T6" fmla="*/ 25 w 27"/>
                <a:gd name="T7" fmla="*/ 11 h 70"/>
                <a:gd name="T8" fmla="*/ 18 w 27"/>
                <a:gd name="T9" fmla="*/ 21 h 70"/>
                <a:gd name="T10" fmla="*/ 8 w 27"/>
                <a:gd name="T11" fmla="*/ 33 h 70"/>
                <a:gd name="T12" fmla="*/ 1 w 27"/>
                <a:gd name="T13" fmla="*/ 59 h 70"/>
                <a:gd name="T14" fmla="*/ 4 w 27"/>
                <a:gd name="T15" fmla="*/ 70 h 70"/>
                <a:gd name="T16" fmla="*/ 2 w 27"/>
                <a:gd name="T17" fmla="*/ 67 h 70"/>
                <a:gd name="T18" fmla="*/ 1 w 27"/>
                <a:gd name="T19" fmla="*/ 59 h 70"/>
                <a:gd name="T20" fmla="*/ 7 w 27"/>
                <a:gd name="T21" fmla="*/ 32 h 70"/>
                <a:gd name="T22" fmla="*/ 17 w 27"/>
                <a:gd name="T23" fmla="*/ 20 h 70"/>
                <a:gd name="T24" fmla="*/ 24 w 27"/>
                <a:gd name="T25" fmla="*/ 10 h 70"/>
                <a:gd name="T26" fmla="*/ 26 w 27"/>
                <a:gd name="T27" fmla="*/ 6 h 70"/>
                <a:gd name="T28" fmla="*/ 26 w 27"/>
                <a:gd name="T29" fmla="*/ 3 h 70"/>
                <a:gd name="T30" fmla="*/ 24 w 27"/>
                <a:gd name="T3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70">
                  <a:moveTo>
                    <a:pt x="24" y="0"/>
                  </a:moveTo>
                  <a:cubicBezTo>
                    <a:pt x="24" y="0"/>
                    <a:pt x="25" y="1"/>
                    <a:pt x="26" y="3"/>
                  </a:cubicBezTo>
                  <a:cubicBezTo>
                    <a:pt x="27" y="4"/>
                    <a:pt x="27" y="5"/>
                    <a:pt x="27" y="6"/>
                  </a:cubicBezTo>
                  <a:cubicBezTo>
                    <a:pt x="27" y="8"/>
                    <a:pt x="26" y="9"/>
                    <a:pt x="25" y="11"/>
                  </a:cubicBezTo>
                  <a:cubicBezTo>
                    <a:pt x="23" y="14"/>
                    <a:pt x="21" y="18"/>
                    <a:pt x="18" y="21"/>
                  </a:cubicBezTo>
                  <a:cubicBezTo>
                    <a:pt x="15" y="25"/>
                    <a:pt x="11" y="28"/>
                    <a:pt x="8" y="33"/>
                  </a:cubicBezTo>
                  <a:cubicBezTo>
                    <a:pt x="2" y="42"/>
                    <a:pt x="1" y="52"/>
                    <a:pt x="1" y="59"/>
                  </a:cubicBezTo>
                  <a:cubicBezTo>
                    <a:pt x="2" y="66"/>
                    <a:pt x="4" y="70"/>
                    <a:pt x="4" y="70"/>
                  </a:cubicBezTo>
                  <a:cubicBezTo>
                    <a:pt x="3" y="70"/>
                    <a:pt x="3" y="69"/>
                    <a:pt x="2" y="67"/>
                  </a:cubicBezTo>
                  <a:cubicBezTo>
                    <a:pt x="2" y="65"/>
                    <a:pt x="1" y="62"/>
                    <a:pt x="1" y="59"/>
                  </a:cubicBezTo>
                  <a:cubicBezTo>
                    <a:pt x="0" y="52"/>
                    <a:pt x="1" y="41"/>
                    <a:pt x="7" y="32"/>
                  </a:cubicBezTo>
                  <a:cubicBezTo>
                    <a:pt x="10" y="27"/>
                    <a:pt x="14" y="24"/>
                    <a:pt x="17" y="20"/>
                  </a:cubicBezTo>
                  <a:cubicBezTo>
                    <a:pt x="20" y="17"/>
                    <a:pt x="23" y="14"/>
                    <a:pt x="24" y="10"/>
                  </a:cubicBezTo>
                  <a:cubicBezTo>
                    <a:pt x="25" y="9"/>
                    <a:pt x="26" y="8"/>
                    <a:pt x="26" y="6"/>
                  </a:cubicBezTo>
                  <a:cubicBezTo>
                    <a:pt x="26" y="5"/>
                    <a:pt x="26" y="4"/>
                    <a:pt x="26" y="3"/>
                  </a:cubicBezTo>
                  <a:cubicBezTo>
                    <a:pt x="25" y="1"/>
                    <a:pt x="24" y="0"/>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29">
              <a:extLst>
                <a:ext uri="{FF2B5EF4-FFF2-40B4-BE49-F238E27FC236}">
                  <a16:creationId xmlns:a16="http://schemas.microsoft.com/office/drawing/2014/main" id="{5A0A1799-4685-447A-8441-7BB4B48761A1}"/>
                </a:ext>
              </a:extLst>
            </p:cNvPr>
            <p:cNvSpPr>
              <a:spLocks/>
            </p:cNvSpPr>
            <p:nvPr/>
          </p:nvSpPr>
          <p:spPr bwMode="auto">
            <a:xfrm>
              <a:off x="5469" y="1525"/>
              <a:ext cx="88" cy="145"/>
            </a:xfrm>
            <a:custGeom>
              <a:avLst/>
              <a:gdLst>
                <a:gd name="T0" fmla="*/ 25 w 37"/>
                <a:gd name="T1" fmla="*/ 59 h 61"/>
                <a:gd name="T2" fmla="*/ 19 w 37"/>
                <a:gd name="T3" fmla="*/ 61 h 61"/>
                <a:gd name="T4" fmla="*/ 5 w 37"/>
                <a:gd name="T5" fmla="*/ 53 h 61"/>
                <a:gd name="T6" fmla="*/ 4 w 37"/>
                <a:gd name="T7" fmla="*/ 29 h 61"/>
                <a:gd name="T8" fmla="*/ 13 w 37"/>
                <a:gd name="T9" fmla="*/ 17 h 61"/>
                <a:gd name="T10" fmla="*/ 28 w 37"/>
                <a:gd name="T11" fmla="*/ 14 h 61"/>
                <a:gd name="T12" fmla="*/ 35 w 37"/>
                <a:gd name="T13" fmla="*/ 19 h 61"/>
                <a:gd name="T14" fmla="*/ 37 w 37"/>
                <a:gd name="T15" fmla="*/ 26 h 61"/>
                <a:gd name="T16" fmla="*/ 34 w 37"/>
                <a:gd name="T17" fmla="*/ 33 h 61"/>
                <a:gd name="T18" fmla="*/ 27 w 37"/>
                <a:gd name="T19" fmla="*/ 36 h 61"/>
                <a:gd name="T20" fmla="*/ 15 w 37"/>
                <a:gd name="T21" fmla="*/ 31 h 61"/>
                <a:gd name="T22" fmla="*/ 9 w 37"/>
                <a:gd name="T23" fmla="*/ 21 h 61"/>
                <a:gd name="T24" fmla="*/ 10 w 37"/>
                <a:gd name="T25" fmla="*/ 5 h 61"/>
                <a:gd name="T26" fmla="*/ 13 w 37"/>
                <a:gd name="T27" fmla="*/ 0 h 61"/>
                <a:gd name="T28" fmla="*/ 10 w 37"/>
                <a:gd name="T29" fmla="*/ 5 h 61"/>
                <a:gd name="T30" fmla="*/ 9 w 37"/>
                <a:gd name="T31" fmla="*/ 21 h 61"/>
                <a:gd name="T32" fmla="*/ 15 w 37"/>
                <a:gd name="T33" fmla="*/ 30 h 61"/>
                <a:gd name="T34" fmla="*/ 27 w 37"/>
                <a:gd name="T35" fmla="*/ 35 h 61"/>
                <a:gd name="T36" fmla="*/ 33 w 37"/>
                <a:gd name="T37" fmla="*/ 32 h 61"/>
                <a:gd name="T38" fmla="*/ 36 w 37"/>
                <a:gd name="T39" fmla="*/ 26 h 61"/>
                <a:gd name="T40" fmla="*/ 28 w 37"/>
                <a:gd name="T41" fmla="*/ 15 h 61"/>
                <a:gd name="T42" fmla="*/ 14 w 37"/>
                <a:gd name="T43" fmla="*/ 18 h 61"/>
                <a:gd name="T44" fmla="*/ 5 w 37"/>
                <a:gd name="T45" fmla="*/ 29 h 61"/>
                <a:gd name="T46" fmla="*/ 6 w 37"/>
                <a:gd name="T47" fmla="*/ 53 h 61"/>
                <a:gd name="T48" fmla="*/ 19 w 37"/>
                <a:gd name="T49" fmla="*/ 60 h 61"/>
                <a:gd name="T50" fmla="*/ 25 w 37"/>
                <a:gd name="T51"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61">
                  <a:moveTo>
                    <a:pt x="25" y="59"/>
                  </a:moveTo>
                  <a:cubicBezTo>
                    <a:pt x="25" y="59"/>
                    <a:pt x="23" y="61"/>
                    <a:pt x="19" y="61"/>
                  </a:cubicBezTo>
                  <a:cubicBezTo>
                    <a:pt x="15" y="61"/>
                    <a:pt x="9" y="59"/>
                    <a:pt x="5" y="53"/>
                  </a:cubicBezTo>
                  <a:cubicBezTo>
                    <a:pt x="1" y="47"/>
                    <a:pt x="0" y="38"/>
                    <a:pt x="4" y="29"/>
                  </a:cubicBezTo>
                  <a:cubicBezTo>
                    <a:pt x="6" y="25"/>
                    <a:pt x="9" y="20"/>
                    <a:pt x="13" y="17"/>
                  </a:cubicBezTo>
                  <a:cubicBezTo>
                    <a:pt x="17" y="14"/>
                    <a:pt x="23" y="12"/>
                    <a:pt x="28" y="14"/>
                  </a:cubicBezTo>
                  <a:cubicBezTo>
                    <a:pt x="31" y="15"/>
                    <a:pt x="33" y="16"/>
                    <a:pt x="35" y="19"/>
                  </a:cubicBezTo>
                  <a:cubicBezTo>
                    <a:pt x="37" y="21"/>
                    <a:pt x="37" y="24"/>
                    <a:pt x="37" y="26"/>
                  </a:cubicBezTo>
                  <a:cubicBezTo>
                    <a:pt x="37" y="29"/>
                    <a:pt x="36" y="32"/>
                    <a:pt x="34" y="33"/>
                  </a:cubicBezTo>
                  <a:cubicBezTo>
                    <a:pt x="32" y="35"/>
                    <a:pt x="29" y="36"/>
                    <a:pt x="27" y="36"/>
                  </a:cubicBezTo>
                  <a:cubicBezTo>
                    <a:pt x="22" y="36"/>
                    <a:pt x="18" y="34"/>
                    <a:pt x="15" y="31"/>
                  </a:cubicBezTo>
                  <a:cubicBezTo>
                    <a:pt x="11" y="28"/>
                    <a:pt x="10" y="25"/>
                    <a:pt x="9" y="21"/>
                  </a:cubicBezTo>
                  <a:cubicBezTo>
                    <a:pt x="7" y="14"/>
                    <a:pt x="8" y="8"/>
                    <a:pt x="10" y="5"/>
                  </a:cubicBezTo>
                  <a:cubicBezTo>
                    <a:pt x="11" y="1"/>
                    <a:pt x="13" y="0"/>
                    <a:pt x="13" y="0"/>
                  </a:cubicBezTo>
                  <a:cubicBezTo>
                    <a:pt x="13" y="0"/>
                    <a:pt x="12" y="1"/>
                    <a:pt x="10" y="5"/>
                  </a:cubicBezTo>
                  <a:cubicBezTo>
                    <a:pt x="9" y="8"/>
                    <a:pt x="7" y="14"/>
                    <a:pt x="9" y="21"/>
                  </a:cubicBezTo>
                  <a:cubicBezTo>
                    <a:pt x="11" y="24"/>
                    <a:pt x="12" y="28"/>
                    <a:pt x="15" y="30"/>
                  </a:cubicBezTo>
                  <a:cubicBezTo>
                    <a:pt x="18" y="33"/>
                    <a:pt x="22" y="35"/>
                    <a:pt x="27" y="35"/>
                  </a:cubicBezTo>
                  <a:cubicBezTo>
                    <a:pt x="29" y="35"/>
                    <a:pt x="31" y="34"/>
                    <a:pt x="33" y="32"/>
                  </a:cubicBezTo>
                  <a:cubicBezTo>
                    <a:pt x="35" y="31"/>
                    <a:pt x="36" y="29"/>
                    <a:pt x="36" y="26"/>
                  </a:cubicBezTo>
                  <a:cubicBezTo>
                    <a:pt x="36" y="21"/>
                    <a:pt x="33" y="17"/>
                    <a:pt x="28" y="15"/>
                  </a:cubicBezTo>
                  <a:cubicBezTo>
                    <a:pt x="23" y="14"/>
                    <a:pt x="18" y="15"/>
                    <a:pt x="14" y="18"/>
                  </a:cubicBezTo>
                  <a:cubicBezTo>
                    <a:pt x="10" y="21"/>
                    <a:pt x="7" y="25"/>
                    <a:pt x="5" y="29"/>
                  </a:cubicBezTo>
                  <a:cubicBezTo>
                    <a:pt x="1" y="38"/>
                    <a:pt x="2" y="47"/>
                    <a:pt x="6" y="53"/>
                  </a:cubicBezTo>
                  <a:cubicBezTo>
                    <a:pt x="10" y="58"/>
                    <a:pt x="16" y="60"/>
                    <a:pt x="19" y="60"/>
                  </a:cubicBezTo>
                  <a:cubicBezTo>
                    <a:pt x="23" y="60"/>
                    <a:pt x="25" y="59"/>
                    <a:pt x="25"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30">
              <a:extLst>
                <a:ext uri="{FF2B5EF4-FFF2-40B4-BE49-F238E27FC236}">
                  <a16:creationId xmlns:a16="http://schemas.microsoft.com/office/drawing/2014/main" id="{9DA518ED-8B5C-4B90-8AAE-9BCCEDF29CAE}"/>
                </a:ext>
              </a:extLst>
            </p:cNvPr>
            <p:cNvSpPr>
              <a:spLocks/>
            </p:cNvSpPr>
            <p:nvPr/>
          </p:nvSpPr>
          <p:spPr bwMode="auto">
            <a:xfrm>
              <a:off x="5605" y="1475"/>
              <a:ext cx="52" cy="135"/>
            </a:xfrm>
            <a:custGeom>
              <a:avLst/>
              <a:gdLst>
                <a:gd name="T0" fmla="*/ 0 w 22"/>
                <a:gd name="T1" fmla="*/ 0 h 57"/>
                <a:gd name="T2" fmla="*/ 2 w 22"/>
                <a:gd name="T3" fmla="*/ 1 h 57"/>
                <a:gd name="T4" fmla="*/ 8 w 22"/>
                <a:gd name="T5" fmla="*/ 5 h 57"/>
                <a:gd name="T6" fmla="*/ 15 w 22"/>
                <a:gd name="T7" fmla="*/ 13 h 57"/>
                <a:gd name="T8" fmla="*/ 20 w 22"/>
                <a:gd name="T9" fmla="*/ 25 h 57"/>
                <a:gd name="T10" fmla="*/ 17 w 22"/>
                <a:gd name="T11" fmla="*/ 48 h 57"/>
                <a:gd name="T12" fmla="*/ 14 w 22"/>
                <a:gd name="T13" fmla="*/ 55 h 57"/>
                <a:gd name="T14" fmla="*/ 12 w 22"/>
                <a:gd name="T15" fmla="*/ 57 h 57"/>
                <a:gd name="T16" fmla="*/ 16 w 22"/>
                <a:gd name="T17" fmla="*/ 48 h 57"/>
                <a:gd name="T18" fmla="*/ 19 w 22"/>
                <a:gd name="T19" fmla="*/ 25 h 57"/>
                <a:gd name="T20" fmla="*/ 14 w 22"/>
                <a:gd name="T21" fmla="*/ 13 h 57"/>
                <a:gd name="T22" fmla="*/ 8 w 22"/>
                <a:gd name="T23" fmla="*/ 5 h 57"/>
                <a:gd name="T24" fmla="*/ 0 w 22"/>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57">
                  <a:moveTo>
                    <a:pt x="0" y="0"/>
                  </a:moveTo>
                  <a:cubicBezTo>
                    <a:pt x="0" y="0"/>
                    <a:pt x="1" y="0"/>
                    <a:pt x="2" y="1"/>
                  </a:cubicBezTo>
                  <a:cubicBezTo>
                    <a:pt x="4" y="1"/>
                    <a:pt x="6" y="3"/>
                    <a:pt x="8" y="5"/>
                  </a:cubicBezTo>
                  <a:cubicBezTo>
                    <a:pt x="11" y="7"/>
                    <a:pt x="13" y="9"/>
                    <a:pt x="15" y="13"/>
                  </a:cubicBezTo>
                  <a:cubicBezTo>
                    <a:pt x="17" y="16"/>
                    <a:pt x="19" y="21"/>
                    <a:pt x="20" y="25"/>
                  </a:cubicBezTo>
                  <a:cubicBezTo>
                    <a:pt x="22" y="34"/>
                    <a:pt x="20" y="43"/>
                    <a:pt x="17" y="48"/>
                  </a:cubicBezTo>
                  <a:cubicBezTo>
                    <a:pt x="16" y="51"/>
                    <a:pt x="15" y="53"/>
                    <a:pt x="14" y="55"/>
                  </a:cubicBezTo>
                  <a:cubicBezTo>
                    <a:pt x="12" y="56"/>
                    <a:pt x="12" y="57"/>
                    <a:pt x="12" y="57"/>
                  </a:cubicBezTo>
                  <a:cubicBezTo>
                    <a:pt x="12" y="57"/>
                    <a:pt x="14" y="54"/>
                    <a:pt x="16" y="48"/>
                  </a:cubicBezTo>
                  <a:cubicBezTo>
                    <a:pt x="19" y="43"/>
                    <a:pt x="20" y="34"/>
                    <a:pt x="19" y="25"/>
                  </a:cubicBezTo>
                  <a:cubicBezTo>
                    <a:pt x="18" y="21"/>
                    <a:pt x="16" y="17"/>
                    <a:pt x="14" y="13"/>
                  </a:cubicBezTo>
                  <a:cubicBezTo>
                    <a:pt x="12" y="10"/>
                    <a:pt x="10" y="7"/>
                    <a:pt x="8" y="5"/>
                  </a:cubicBezTo>
                  <a:cubicBezTo>
                    <a:pt x="3"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31">
              <a:extLst>
                <a:ext uri="{FF2B5EF4-FFF2-40B4-BE49-F238E27FC236}">
                  <a16:creationId xmlns:a16="http://schemas.microsoft.com/office/drawing/2014/main" id="{9E96A4CB-CAC9-4ED9-A62C-79DCD5CC1584}"/>
                </a:ext>
              </a:extLst>
            </p:cNvPr>
            <p:cNvSpPr>
              <a:spLocks/>
            </p:cNvSpPr>
            <p:nvPr/>
          </p:nvSpPr>
          <p:spPr bwMode="auto">
            <a:xfrm>
              <a:off x="5676" y="1420"/>
              <a:ext cx="83" cy="114"/>
            </a:xfrm>
            <a:custGeom>
              <a:avLst/>
              <a:gdLst>
                <a:gd name="T0" fmla="*/ 35 w 35"/>
                <a:gd name="T1" fmla="*/ 47 h 48"/>
                <a:gd name="T2" fmla="*/ 30 w 35"/>
                <a:gd name="T3" fmla="*/ 48 h 48"/>
                <a:gd name="T4" fmla="*/ 24 w 35"/>
                <a:gd name="T5" fmla="*/ 47 h 48"/>
                <a:gd name="T6" fmla="*/ 17 w 35"/>
                <a:gd name="T7" fmla="*/ 43 h 48"/>
                <a:gd name="T8" fmla="*/ 11 w 35"/>
                <a:gd name="T9" fmla="*/ 23 h 48"/>
                <a:gd name="T10" fmla="*/ 18 w 35"/>
                <a:gd name="T11" fmla="*/ 12 h 48"/>
                <a:gd name="T12" fmla="*/ 24 w 35"/>
                <a:gd name="T13" fmla="*/ 10 h 48"/>
                <a:gd name="T14" fmla="*/ 31 w 35"/>
                <a:gd name="T15" fmla="*/ 12 h 48"/>
                <a:gd name="T16" fmla="*/ 34 w 35"/>
                <a:gd name="T17" fmla="*/ 19 h 48"/>
                <a:gd name="T18" fmla="*/ 32 w 35"/>
                <a:gd name="T19" fmla="*/ 25 h 48"/>
                <a:gd name="T20" fmla="*/ 21 w 35"/>
                <a:gd name="T21" fmla="*/ 29 h 48"/>
                <a:gd name="T22" fmla="*/ 3 w 35"/>
                <a:gd name="T23" fmla="*/ 18 h 48"/>
                <a:gd name="T24" fmla="*/ 1 w 35"/>
                <a:gd name="T25" fmla="*/ 11 h 48"/>
                <a:gd name="T26" fmla="*/ 2 w 35"/>
                <a:gd name="T27" fmla="*/ 5 h 48"/>
                <a:gd name="T28" fmla="*/ 4 w 35"/>
                <a:gd name="T29" fmla="*/ 1 h 48"/>
                <a:gd name="T30" fmla="*/ 5 w 35"/>
                <a:gd name="T31" fmla="*/ 0 h 48"/>
                <a:gd name="T32" fmla="*/ 4 w 35"/>
                <a:gd name="T33" fmla="*/ 1 h 48"/>
                <a:gd name="T34" fmla="*/ 3 w 35"/>
                <a:gd name="T35" fmla="*/ 5 h 48"/>
                <a:gd name="T36" fmla="*/ 1 w 35"/>
                <a:gd name="T37" fmla="*/ 11 h 48"/>
                <a:gd name="T38" fmla="*/ 4 w 35"/>
                <a:gd name="T39" fmla="*/ 18 h 48"/>
                <a:gd name="T40" fmla="*/ 21 w 35"/>
                <a:gd name="T41" fmla="*/ 28 h 48"/>
                <a:gd name="T42" fmla="*/ 31 w 35"/>
                <a:gd name="T43" fmla="*/ 24 h 48"/>
                <a:gd name="T44" fmla="*/ 33 w 35"/>
                <a:gd name="T45" fmla="*/ 19 h 48"/>
                <a:gd name="T46" fmla="*/ 30 w 35"/>
                <a:gd name="T47" fmla="*/ 13 h 48"/>
                <a:gd name="T48" fmla="*/ 18 w 35"/>
                <a:gd name="T49" fmla="*/ 13 h 48"/>
                <a:gd name="T50" fmla="*/ 12 w 35"/>
                <a:gd name="T51" fmla="*/ 23 h 48"/>
                <a:gd name="T52" fmla="*/ 18 w 35"/>
                <a:gd name="T53" fmla="*/ 42 h 48"/>
                <a:gd name="T54" fmla="*/ 30 w 35"/>
                <a:gd name="T55" fmla="*/ 47 h 48"/>
                <a:gd name="T56" fmla="*/ 35 w 35"/>
                <a:gd name="T57"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8">
                  <a:moveTo>
                    <a:pt x="35" y="47"/>
                  </a:moveTo>
                  <a:cubicBezTo>
                    <a:pt x="35" y="47"/>
                    <a:pt x="34" y="48"/>
                    <a:pt x="30" y="48"/>
                  </a:cubicBezTo>
                  <a:cubicBezTo>
                    <a:pt x="29" y="48"/>
                    <a:pt x="27" y="48"/>
                    <a:pt x="24" y="47"/>
                  </a:cubicBezTo>
                  <a:cubicBezTo>
                    <a:pt x="22" y="47"/>
                    <a:pt x="19" y="45"/>
                    <a:pt x="17" y="43"/>
                  </a:cubicBezTo>
                  <a:cubicBezTo>
                    <a:pt x="13" y="39"/>
                    <a:pt x="10" y="31"/>
                    <a:pt x="11" y="23"/>
                  </a:cubicBezTo>
                  <a:cubicBezTo>
                    <a:pt x="12" y="19"/>
                    <a:pt x="14" y="15"/>
                    <a:pt x="18" y="12"/>
                  </a:cubicBezTo>
                  <a:cubicBezTo>
                    <a:pt x="19" y="11"/>
                    <a:pt x="22" y="10"/>
                    <a:pt x="24" y="10"/>
                  </a:cubicBezTo>
                  <a:cubicBezTo>
                    <a:pt x="26" y="10"/>
                    <a:pt x="29" y="11"/>
                    <a:pt x="31" y="12"/>
                  </a:cubicBezTo>
                  <a:cubicBezTo>
                    <a:pt x="33" y="14"/>
                    <a:pt x="34" y="16"/>
                    <a:pt x="34" y="19"/>
                  </a:cubicBezTo>
                  <a:cubicBezTo>
                    <a:pt x="35" y="21"/>
                    <a:pt x="34" y="23"/>
                    <a:pt x="32" y="25"/>
                  </a:cubicBezTo>
                  <a:cubicBezTo>
                    <a:pt x="29" y="29"/>
                    <a:pt x="25" y="30"/>
                    <a:pt x="21" y="29"/>
                  </a:cubicBezTo>
                  <a:cubicBezTo>
                    <a:pt x="12" y="29"/>
                    <a:pt x="6" y="24"/>
                    <a:pt x="3" y="18"/>
                  </a:cubicBezTo>
                  <a:cubicBezTo>
                    <a:pt x="1" y="16"/>
                    <a:pt x="0" y="13"/>
                    <a:pt x="1" y="11"/>
                  </a:cubicBezTo>
                  <a:cubicBezTo>
                    <a:pt x="1" y="8"/>
                    <a:pt x="2" y="6"/>
                    <a:pt x="2" y="5"/>
                  </a:cubicBezTo>
                  <a:cubicBezTo>
                    <a:pt x="3" y="3"/>
                    <a:pt x="4" y="2"/>
                    <a:pt x="4" y="1"/>
                  </a:cubicBezTo>
                  <a:cubicBezTo>
                    <a:pt x="4" y="0"/>
                    <a:pt x="5" y="0"/>
                    <a:pt x="5" y="0"/>
                  </a:cubicBezTo>
                  <a:cubicBezTo>
                    <a:pt x="5" y="0"/>
                    <a:pt x="4" y="0"/>
                    <a:pt x="4" y="1"/>
                  </a:cubicBezTo>
                  <a:cubicBezTo>
                    <a:pt x="4" y="2"/>
                    <a:pt x="3" y="3"/>
                    <a:pt x="3" y="5"/>
                  </a:cubicBezTo>
                  <a:cubicBezTo>
                    <a:pt x="2" y="6"/>
                    <a:pt x="1" y="8"/>
                    <a:pt x="1" y="11"/>
                  </a:cubicBezTo>
                  <a:cubicBezTo>
                    <a:pt x="1" y="13"/>
                    <a:pt x="2" y="15"/>
                    <a:pt x="4" y="18"/>
                  </a:cubicBezTo>
                  <a:cubicBezTo>
                    <a:pt x="7" y="23"/>
                    <a:pt x="13" y="28"/>
                    <a:pt x="21" y="28"/>
                  </a:cubicBezTo>
                  <a:cubicBezTo>
                    <a:pt x="24" y="29"/>
                    <a:pt x="29" y="28"/>
                    <a:pt x="31" y="24"/>
                  </a:cubicBezTo>
                  <a:cubicBezTo>
                    <a:pt x="33" y="23"/>
                    <a:pt x="33" y="21"/>
                    <a:pt x="33" y="19"/>
                  </a:cubicBezTo>
                  <a:cubicBezTo>
                    <a:pt x="33" y="17"/>
                    <a:pt x="32" y="15"/>
                    <a:pt x="30" y="13"/>
                  </a:cubicBezTo>
                  <a:cubicBezTo>
                    <a:pt x="27" y="10"/>
                    <a:pt x="22" y="11"/>
                    <a:pt x="18" y="13"/>
                  </a:cubicBezTo>
                  <a:cubicBezTo>
                    <a:pt x="15" y="16"/>
                    <a:pt x="13" y="19"/>
                    <a:pt x="12" y="23"/>
                  </a:cubicBezTo>
                  <a:cubicBezTo>
                    <a:pt x="11" y="31"/>
                    <a:pt x="14" y="38"/>
                    <a:pt x="18" y="42"/>
                  </a:cubicBezTo>
                  <a:cubicBezTo>
                    <a:pt x="22" y="47"/>
                    <a:pt x="27" y="48"/>
                    <a:pt x="30" y="47"/>
                  </a:cubicBezTo>
                  <a:cubicBezTo>
                    <a:pt x="34" y="47"/>
                    <a:pt x="35" y="47"/>
                    <a:pt x="35"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32">
              <a:extLst>
                <a:ext uri="{FF2B5EF4-FFF2-40B4-BE49-F238E27FC236}">
                  <a16:creationId xmlns:a16="http://schemas.microsoft.com/office/drawing/2014/main" id="{2ADBCD7D-4698-4972-B600-20186850F33E}"/>
                </a:ext>
              </a:extLst>
            </p:cNvPr>
            <p:cNvSpPr>
              <a:spLocks/>
            </p:cNvSpPr>
            <p:nvPr/>
          </p:nvSpPr>
          <p:spPr bwMode="auto">
            <a:xfrm>
              <a:off x="4862" y="2000"/>
              <a:ext cx="282" cy="35"/>
            </a:xfrm>
            <a:custGeom>
              <a:avLst/>
              <a:gdLst>
                <a:gd name="T0" fmla="*/ 119 w 119"/>
                <a:gd name="T1" fmla="*/ 1 h 15"/>
                <a:gd name="T2" fmla="*/ 115 w 119"/>
                <a:gd name="T3" fmla="*/ 4 h 15"/>
                <a:gd name="T4" fmla="*/ 103 w 119"/>
                <a:gd name="T5" fmla="*/ 10 h 15"/>
                <a:gd name="T6" fmla="*/ 83 w 119"/>
                <a:gd name="T7" fmla="*/ 11 h 15"/>
                <a:gd name="T8" fmla="*/ 58 w 119"/>
                <a:gd name="T9" fmla="*/ 6 h 15"/>
                <a:gd name="T10" fmla="*/ 34 w 119"/>
                <a:gd name="T11" fmla="*/ 2 h 15"/>
                <a:gd name="T12" fmla="*/ 15 w 119"/>
                <a:gd name="T13" fmla="*/ 5 h 15"/>
                <a:gd name="T14" fmla="*/ 3 w 119"/>
                <a:gd name="T15" fmla="*/ 11 h 15"/>
                <a:gd name="T16" fmla="*/ 0 w 119"/>
                <a:gd name="T17" fmla="*/ 15 h 15"/>
                <a:gd name="T18" fmla="*/ 3 w 119"/>
                <a:gd name="T19" fmla="*/ 11 h 15"/>
                <a:gd name="T20" fmla="*/ 14 w 119"/>
                <a:gd name="T21" fmla="*/ 4 h 15"/>
                <a:gd name="T22" fmla="*/ 34 w 119"/>
                <a:gd name="T23" fmla="*/ 1 h 15"/>
                <a:gd name="T24" fmla="*/ 59 w 119"/>
                <a:gd name="T25" fmla="*/ 5 h 15"/>
                <a:gd name="T26" fmla="*/ 83 w 119"/>
                <a:gd name="T27" fmla="*/ 10 h 15"/>
                <a:gd name="T28" fmla="*/ 103 w 119"/>
                <a:gd name="T29" fmla="*/ 9 h 15"/>
                <a:gd name="T30" fmla="*/ 119 w 119"/>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5">
                  <a:moveTo>
                    <a:pt x="119" y="1"/>
                  </a:moveTo>
                  <a:cubicBezTo>
                    <a:pt x="119" y="1"/>
                    <a:pt x="118" y="2"/>
                    <a:pt x="115" y="4"/>
                  </a:cubicBezTo>
                  <a:cubicBezTo>
                    <a:pt x="113" y="6"/>
                    <a:pt x="108" y="8"/>
                    <a:pt x="103" y="10"/>
                  </a:cubicBezTo>
                  <a:cubicBezTo>
                    <a:pt x="97" y="11"/>
                    <a:pt x="90" y="11"/>
                    <a:pt x="83" y="11"/>
                  </a:cubicBezTo>
                  <a:cubicBezTo>
                    <a:pt x="75" y="10"/>
                    <a:pt x="67" y="8"/>
                    <a:pt x="58" y="6"/>
                  </a:cubicBezTo>
                  <a:cubicBezTo>
                    <a:pt x="50" y="4"/>
                    <a:pt x="42" y="2"/>
                    <a:pt x="34" y="2"/>
                  </a:cubicBezTo>
                  <a:cubicBezTo>
                    <a:pt x="27" y="1"/>
                    <a:pt x="20" y="3"/>
                    <a:pt x="15" y="5"/>
                  </a:cubicBezTo>
                  <a:cubicBezTo>
                    <a:pt x="9" y="6"/>
                    <a:pt x="5" y="9"/>
                    <a:pt x="3" y="11"/>
                  </a:cubicBezTo>
                  <a:cubicBezTo>
                    <a:pt x="1" y="13"/>
                    <a:pt x="0" y="15"/>
                    <a:pt x="0" y="15"/>
                  </a:cubicBezTo>
                  <a:cubicBezTo>
                    <a:pt x="0" y="15"/>
                    <a:pt x="0" y="13"/>
                    <a:pt x="3" y="11"/>
                  </a:cubicBezTo>
                  <a:cubicBezTo>
                    <a:pt x="5" y="9"/>
                    <a:pt x="9" y="6"/>
                    <a:pt x="14" y="4"/>
                  </a:cubicBezTo>
                  <a:cubicBezTo>
                    <a:pt x="20" y="2"/>
                    <a:pt x="27" y="0"/>
                    <a:pt x="34" y="1"/>
                  </a:cubicBezTo>
                  <a:cubicBezTo>
                    <a:pt x="42" y="1"/>
                    <a:pt x="50" y="3"/>
                    <a:pt x="59" y="5"/>
                  </a:cubicBezTo>
                  <a:cubicBezTo>
                    <a:pt x="67" y="7"/>
                    <a:pt x="75" y="9"/>
                    <a:pt x="83" y="10"/>
                  </a:cubicBezTo>
                  <a:cubicBezTo>
                    <a:pt x="90" y="10"/>
                    <a:pt x="97" y="10"/>
                    <a:pt x="103" y="9"/>
                  </a:cubicBezTo>
                  <a:cubicBezTo>
                    <a:pt x="114" y="6"/>
                    <a:pt x="119" y="0"/>
                    <a:pt x="11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33">
              <a:extLst>
                <a:ext uri="{FF2B5EF4-FFF2-40B4-BE49-F238E27FC236}">
                  <a16:creationId xmlns:a16="http://schemas.microsoft.com/office/drawing/2014/main" id="{5DE9E767-FEBE-489D-B1C3-1FC332DBC6F2}"/>
                </a:ext>
              </a:extLst>
            </p:cNvPr>
            <p:cNvSpPr>
              <a:spLocks/>
            </p:cNvSpPr>
            <p:nvPr/>
          </p:nvSpPr>
          <p:spPr bwMode="auto">
            <a:xfrm>
              <a:off x="4743" y="1705"/>
              <a:ext cx="411" cy="76"/>
            </a:xfrm>
            <a:custGeom>
              <a:avLst/>
              <a:gdLst>
                <a:gd name="T0" fmla="*/ 0 w 173"/>
                <a:gd name="T1" fmla="*/ 2 h 32"/>
                <a:gd name="T2" fmla="*/ 7 w 173"/>
                <a:gd name="T3" fmla="*/ 1 h 32"/>
                <a:gd name="T4" fmla="*/ 15 w 173"/>
                <a:gd name="T5" fmla="*/ 5 h 32"/>
                <a:gd name="T6" fmla="*/ 25 w 173"/>
                <a:gd name="T7" fmla="*/ 12 h 32"/>
                <a:gd name="T8" fmla="*/ 35 w 173"/>
                <a:gd name="T9" fmla="*/ 22 h 32"/>
                <a:gd name="T10" fmla="*/ 50 w 173"/>
                <a:gd name="T11" fmla="*/ 28 h 32"/>
                <a:gd name="T12" fmla="*/ 87 w 173"/>
                <a:gd name="T13" fmla="*/ 23 h 32"/>
                <a:gd name="T14" fmla="*/ 122 w 173"/>
                <a:gd name="T15" fmla="*/ 9 h 32"/>
                <a:gd name="T16" fmla="*/ 139 w 173"/>
                <a:gd name="T17" fmla="*/ 7 h 32"/>
                <a:gd name="T18" fmla="*/ 153 w 173"/>
                <a:gd name="T19" fmla="*/ 9 h 32"/>
                <a:gd name="T20" fmla="*/ 170 w 173"/>
                <a:gd name="T21" fmla="*/ 21 h 32"/>
                <a:gd name="T22" fmla="*/ 171 w 173"/>
                <a:gd name="T23" fmla="*/ 24 h 32"/>
                <a:gd name="T24" fmla="*/ 172 w 173"/>
                <a:gd name="T25" fmla="*/ 27 h 32"/>
                <a:gd name="T26" fmla="*/ 173 w 173"/>
                <a:gd name="T27" fmla="*/ 28 h 32"/>
                <a:gd name="T28" fmla="*/ 169 w 173"/>
                <a:gd name="T29" fmla="*/ 22 h 32"/>
                <a:gd name="T30" fmla="*/ 153 w 173"/>
                <a:gd name="T31" fmla="*/ 10 h 32"/>
                <a:gd name="T32" fmla="*/ 139 w 173"/>
                <a:gd name="T33" fmla="*/ 8 h 32"/>
                <a:gd name="T34" fmla="*/ 123 w 173"/>
                <a:gd name="T35" fmla="*/ 10 h 32"/>
                <a:gd name="T36" fmla="*/ 87 w 173"/>
                <a:gd name="T37" fmla="*/ 24 h 32"/>
                <a:gd name="T38" fmla="*/ 50 w 173"/>
                <a:gd name="T39" fmla="*/ 29 h 32"/>
                <a:gd name="T40" fmla="*/ 35 w 173"/>
                <a:gd name="T41" fmla="*/ 23 h 32"/>
                <a:gd name="T42" fmla="*/ 24 w 173"/>
                <a:gd name="T43" fmla="*/ 13 h 32"/>
                <a:gd name="T44" fmla="*/ 15 w 173"/>
                <a:gd name="T45" fmla="*/ 5 h 32"/>
                <a:gd name="T46" fmla="*/ 7 w 173"/>
                <a:gd name="T47" fmla="*/ 1 h 32"/>
                <a:gd name="T48" fmla="*/ 0 w 173"/>
                <a:gd name="T4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3" h="32">
                  <a:moveTo>
                    <a:pt x="0" y="2"/>
                  </a:moveTo>
                  <a:cubicBezTo>
                    <a:pt x="0" y="3"/>
                    <a:pt x="2" y="0"/>
                    <a:pt x="7" y="1"/>
                  </a:cubicBezTo>
                  <a:cubicBezTo>
                    <a:pt x="10" y="1"/>
                    <a:pt x="12" y="3"/>
                    <a:pt x="15" y="5"/>
                  </a:cubicBezTo>
                  <a:cubicBezTo>
                    <a:pt x="18" y="7"/>
                    <a:pt x="21" y="9"/>
                    <a:pt x="25" y="12"/>
                  </a:cubicBezTo>
                  <a:cubicBezTo>
                    <a:pt x="28" y="15"/>
                    <a:pt x="31" y="19"/>
                    <a:pt x="35" y="22"/>
                  </a:cubicBezTo>
                  <a:cubicBezTo>
                    <a:pt x="39" y="25"/>
                    <a:pt x="44" y="27"/>
                    <a:pt x="50" y="28"/>
                  </a:cubicBezTo>
                  <a:cubicBezTo>
                    <a:pt x="62" y="31"/>
                    <a:pt x="75" y="28"/>
                    <a:pt x="87" y="23"/>
                  </a:cubicBezTo>
                  <a:cubicBezTo>
                    <a:pt x="99" y="18"/>
                    <a:pt x="111" y="12"/>
                    <a:pt x="122" y="9"/>
                  </a:cubicBezTo>
                  <a:cubicBezTo>
                    <a:pt x="128" y="7"/>
                    <a:pt x="134" y="6"/>
                    <a:pt x="139" y="7"/>
                  </a:cubicBezTo>
                  <a:cubicBezTo>
                    <a:pt x="144" y="7"/>
                    <a:pt x="149" y="8"/>
                    <a:pt x="153" y="9"/>
                  </a:cubicBezTo>
                  <a:cubicBezTo>
                    <a:pt x="162" y="12"/>
                    <a:pt x="167" y="17"/>
                    <a:pt x="170" y="21"/>
                  </a:cubicBezTo>
                  <a:cubicBezTo>
                    <a:pt x="171" y="22"/>
                    <a:pt x="171" y="23"/>
                    <a:pt x="171" y="24"/>
                  </a:cubicBezTo>
                  <a:cubicBezTo>
                    <a:pt x="172" y="25"/>
                    <a:pt x="172" y="26"/>
                    <a:pt x="172" y="27"/>
                  </a:cubicBezTo>
                  <a:cubicBezTo>
                    <a:pt x="173" y="28"/>
                    <a:pt x="173" y="28"/>
                    <a:pt x="173" y="28"/>
                  </a:cubicBezTo>
                  <a:cubicBezTo>
                    <a:pt x="173" y="29"/>
                    <a:pt x="172" y="26"/>
                    <a:pt x="169" y="22"/>
                  </a:cubicBezTo>
                  <a:cubicBezTo>
                    <a:pt x="167" y="18"/>
                    <a:pt x="161" y="13"/>
                    <a:pt x="153" y="10"/>
                  </a:cubicBezTo>
                  <a:cubicBezTo>
                    <a:pt x="149" y="9"/>
                    <a:pt x="144" y="8"/>
                    <a:pt x="139" y="8"/>
                  </a:cubicBezTo>
                  <a:cubicBezTo>
                    <a:pt x="134" y="8"/>
                    <a:pt x="128" y="9"/>
                    <a:pt x="123" y="10"/>
                  </a:cubicBezTo>
                  <a:cubicBezTo>
                    <a:pt x="111" y="13"/>
                    <a:pt x="100" y="19"/>
                    <a:pt x="87" y="24"/>
                  </a:cubicBezTo>
                  <a:cubicBezTo>
                    <a:pt x="75" y="29"/>
                    <a:pt x="62" y="32"/>
                    <a:pt x="50" y="29"/>
                  </a:cubicBezTo>
                  <a:cubicBezTo>
                    <a:pt x="44" y="28"/>
                    <a:pt x="39" y="26"/>
                    <a:pt x="35" y="23"/>
                  </a:cubicBezTo>
                  <a:cubicBezTo>
                    <a:pt x="31" y="19"/>
                    <a:pt x="27" y="16"/>
                    <a:pt x="24" y="13"/>
                  </a:cubicBezTo>
                  <a:cubicBezTo>
                    <a:pt x="21" y="10"/>
                    <a:pt x="18" y="7"/>
                    <a:pt x="15" y="5"/>
                  </a:cubicBezTo>
                  <a:cubicBezTo>
                    <a:pt x="12" y="3"/>
                    <a:pt x="9" y="2"/>
                    <a:pt x="7" y="1"/>
                  </a:cubicBezTo>
                  <a:cubicBezTo>
                    <a:pt x="2" y="1"/>
                    <a:pt x="0" y="3"/>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34">
              <a:extLst>
                <a:ext uri="{FF2B5EF4-FFF2-40B4-BE49-F238E27FC236}">
                  <a16:creationId xmlns:a16="http://schemas.microsoft.com/office/drawing/2014/main" id="{D5BEE7F2-D8AC-4180-A38C-42E9FFD2E3AD}"/>
                </a:ext>
              </a:extLst>
            </p:cNvPr>
            <p:cNvSpPr>
              <a:spLocks/>
            </p:cNvSpPr>
            <p:nvPr/>
          </p:nvSpPr>
          <p:spPr bwMode="auto">
            <a:xfrm>
              <a:off x="4831" y="1601"/>
              <a:ext cx="347" cy="99"/>
            </a:xfrm>
            <a:custGeom>
              <a:avLst/>
              <a:gdLst>
                <a:gd name="T0" fmla="*/ 144 w 146"/>
                <a:gd name="T1" fmla="*/ 0 h 42"/>
                <a:gd name="T2" fmla="*/ 145 w 146"/>
                <a:gd name="T3" fmla="*/ 3 h 42"/>
                <a:gd name="T4" fmla="*/ 144 w 146"/>
                <a:gd name="T5" fmla="*/ 12 h 42"/>
                <a:gd name="T6" fmla="*/ 138 w 146"/>
                <a:gd name="T7" fmla="*/ 25 h 42"/>
                <a:gd name="T8" fmla="*/ 121 w 146"/>
                <a:gd name="T9" fmla="*/ 35 h 42"/>
                <a:gd name="T10" fmla="*/ 98 w 146"/>
                <a:gd name="T11" fmla="*/ 30 h 42"/>
                <a:gd name="T12" fmla="*/ 89 w 146"/>
                <a:gd name="T13" fmla="*/ 20 h 42"/>
                <a:gd name="T14" fmla="*/ 90 w 146"/>
                <a:gd name="T15" fmla="*/ 13 h 42"/>
                <a:gd name="T16" fmla="*/ 96 w 146"/>
                <a:gd name="T17" fmla="*/ 10 h 42"/>
                <a:gd name="T18" fmla="*/ 103 w 146"/>
                <a:gd name="T19" fmla="*/ 12 h 42"/>
                <a:gd name="T20" fmla="*/ 107 w 146"/>
                <a:gd name="T21" fmla="*/ 19 h 42"/>
                <a:gd name="T22" fmla="*/ 100 w 146"/>
                <a:gd name="T23" fmla="*/ 33 h 42"/>
                <a:gd name="T24" fmla="*/ 85 w 146"/>
                <a:gd name="T25" fmla="*/ 40 h 42"/>
                <a:gd name="T26" fmla="*/ 69 w 146"/>
                <a:gd name="T27" fmla="*/ 42 h 42"/>
                <a:gd name="T28" fmla="*/ 53 w 146"/>
                <a:gd name="T29" fmla="*/ 36 h 42"/>
                <a:gd name="T30" fmla="*/ 46 w 146"/>
                <a:gd name="T31" fmla="*/ 22 h 42"/>
                <a:gd name="T32" fmla="*/ 53 w 146"/>
                <a:gd name="T33" fmla="*/ 8 h 42"/>
                <a:gd name="T34" fmla="*/ 68 w 146"/>
                <a:gd name="T35" fmla="*/ 10 h 42"/>
                <a:gd name="T36" fmla="*/ 70 w 146"/>
                <a:gd name="T37" fmla="*/ 24 h 42"/>
                <a:gd name="T38" fmla="*/ 61 w 146"/>
                <a:gd name="T39" fmla="*/ 33 h 42"/>
                <a:gd name="T40" fmla="*/ 37 w 146"/>
                <a:gd name="T41" fmla="*/ 36 h 42"/>
                <a:gd name="T42" fmla="*/ 7 w 146"/>
                <a:gd name="T43" fmla="*/ 20 h 42"/>
                <a:gd name="T44" fmla="*/ 1 w 146"/>
                <a:gd name="T45" fmla="*/ 13 h 42"/>
                <a:gd name="T46" fmla="*/ 0 w 146"/>
                <a:gd name="T47" fmla="*/ 10 h 42"/>
                <a:gd name="T48" fmla="*/ 7 w 146"/>
                <a:gd name="T49" fmla="*/ 20 h 42"/>
                <a:gd name="T50" fmla="*/ 37 w 146"/>
                <a:gd name="T51" fmla="*/ 35 h 42"/>
                <a:gd name="T52" fmla="*/ 60 w 146"/>
                <a:gd name="T53" fmla="*/ 32 h 42"/>
                <a:gd name="T54" fmla="*/ 69 w 146"/>
                <a:gd name="T55" fmla="*/ 23 h 42"/>
                <a:gd name="T56" fmla="*/ 67 w 146"/>
                <a:gd name="T57" fmla="*/ 11 h 42"/>
                <a:gd name="T58" fmla="*/ 54 w 146"/>
                <a:gd name="T59" fmla="*/ 9 h 42"/>
                <a:gd name="T60" fmla="*/ 47 w 146"/>
                <a:gd name="T61" fmla="*/ 22 h 42"/>
                <a:gd name="T62" fmla="*/ 54 w 146"/>
                <a:gd name="T63" fmla="*/ 35 h 42"/>
                <a:gd name="T64" fmla="*/ 69 w 146"/>
                <a:gd name="T65" fmla="*/ 41 h 42"/>
                <a:gd name="T66" fmla="*/ 85 w 146"/>
                <a:gd name="T67" fmla="*/ 39 h 42"/>
                <a:gd name="T68" fmla="*/ 99 w 146"/>
                <a:gd name="T69" fmla="*/ 32 h 42"/>
                <a:gd name="T70" fmla="*/ 105 w 146"/>
                <a:gd name="T71" fmla="*/ 19 h 42"/>
                <a:gd name="T72" fmla="*/ 103 w 146"/>
                <a:gd name="T73" fmla="*/ 13 h 42"/>
                <a:gd name="T74" fmla="*/ 96 w 146"/>
                <a:gd name="T75" fmla="*/ 11 h 42"/>
                <a:gd name="T76" fmla="*/ 91 w 146"/>
                <a:gd name="T77" fmla="*/ 14 h 42"/>
                <a:gd name="T78" fmla="*/ 90 w 146"/>
                <a:gd name="T79" fmla="*/ 20 h 42"/>
                <a:gd name="T80" fmla="*/ 98 w 146"/>
                <a:gd name="T81" fmla="*/ 29 h 42"/>
                <a:gd name="T82" fmla="*/ 121 w 146"/>
                <a:gd name="T83" fmla="*/ 34 h 42"/>
                <a:gd name="T84" fmla="*/ 137 w 146"/>
                <a:gd name="T85" fmla="*/ 25 h 42"/>
                <a:gd name="T86" fmla="*/ 144 w 146"/>
                <a:gd name="T87" fmla="*/ 12 h 42"/>
                <a:gd name="T88" fmla="*/ 144 w 146"/>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6" h="42">
                  <a:moveTo>
                    <a:pt x="144" y="0"/>
                  </a:moveTo>
                  <a:cubicBezTo>
                    <a:pt x="144" y="0"/>
                    <a:pt x="145" y="1"/>
                    <a:pt x="145" y="3"/>
                  </a:cubicBezTo>
                  <a:cubicBezTo>
                    <a:pt x="145" y="5"/>
                    <a:pt x="145" y="8"/>
                    <a:pt x="144" y="12"/>
                  </a:cubicBezTo>
                  <a:cubicBezTo>
                    <a:pt x="143" y="16"/>
                    <a:pt x="141" y="21"/>
                    <a:pt x="138" y="25"/>
                  </a:cubicBezTo>
                  <a:cubicBezTo>
                    <a:pt x="134" y="30"/>
                    <a:pt x="128" y="34"/>
                    <a:pt x="121" y="35"/>
                  </a:cubicBezTo>
                  <a:cubicBezTo>
                    <a:pt x="114" y="37"/>
                    <a:pt x="105" y="35"/>
                    <a:pt x="98" y="30"/>
                  </a:cubicBezTo>
                  <a:cubicBezTo>
                    <a:pt x="94" y="28"/>
                    <a:pt x="91" y="25"/>
                    <a:pt x="89" y="20"/>
                  </a:cubicBezTo>
                  <a:cubicBezTo>
                    <a:pt x="88" y="18"/>
                    <a:pt x="88" y="15"/>
                    <a:pt x="90" y="13"/>
                  </a:cubicBezTo>
                  <a:cubicBezTo>
                    <a:pt x="91" y="11"/>
                    <a:pt x="94" y="10"/>
                    <a:pt x="96" y="10"/>
                  </a:cubicBezTo>
                  <a:cubicBezTo>
                    <a:pt x="99" y="9"/>
                    <a:pt x="102" y="10"/>
                    <a:pt x="103" y="12"/>
                  </a:cubicBezTo>
                  <a:cubicBezTo>
                    <a:pt x="105" y="14"/>
                    <a:pt x="106" y="16"/>
                    <a:pt x="107" y="19"/>
                  </a:cubicBezTo>
                  <a:cubicBezTo>
                    <a:pt x="107" y="24"/>
                    <a:pt x="104" y="30"/>
                    <a:pt x="100" y="33"/>
                  </a:cubicBezTo>
                  <a:cubicBezTo>
                    <a:pt x="96" y="36"/>
                    <a:pt x="91" y="38"/>
                    <a:pt x="85" y="40"/>
                  </a:cubicBezTo>
                  <a:cubicBezTo>
                    <a:pt x="80" y="41"/>
                    <a:pt x="75" y="42"/>
                    <a:pt x="69" y="42"/>
                  </a:cubicBezTo>
                  <a:cubicBezTo>
                    <a:pt x="63" y="41"/>
                    <a:pt x="58" y="40"/>
                    <a:pt x="53" y="36"/>
                  </a:cubicBezTo>
                  <a:cubicBezTo>
                    <a:pt x="49" y="33"/>
                    <a:pt x="46" y="27"/>
                    <a:pt x="46" y="22"/>
                  </a:cubicBezTo>
                  <a:cubicBezTo>
                    <a:pt x="46" y="16"/>
                    <a:pt x="49" y="11"/>
                    <a:pt x="53" y="8"/>
                  </a:cubicBezTo>
                  <a:cubicBezTo>
                    <a:pt x="58" y="6"/>
                    <a:pt x="64" y="7"/>
                    <a:pt x="68" y="10"/>
                  </a:cubicBezTo>
                  <a:cubicBezTo>
                    <a:pt x="72" y="13"/>
                    <a:pt x="72" y="19"/>
                    <a:pt x="70" y="24"/>
                  </a:cubicBezTo>
                  <a:cubicBezTo>
                    <a:pt x="68" y="28"/>
                    <a:pt x="65" y="31"/>
                    <a:pt x="61" y="33"/>
                  </a:cubicBezTo>
                  <a:cubicBezTo>
                    <a:pt x="53" y="37"/>
                    <a:pt x="44" y="37"/>
                    <a:pt x="37" y="36"/>
                  </a:cubicBezTo>
                  <a:cubicBezTo>
                    <a:pt x="22" y="34"/>
                    <a:pt x="12" y="26"/>
                    <a:pt x="7" y="20"/>
                  </a:cubicBezTo>
                  <a:cubicBezTo>
                    <a:pt x="4" y="17"/>
                    <a:pt x="2" y="14"/>
                    <a:pt x="1" y="13"/>
                  </a:cubicBezTo>
                  <a:cubicBezTo>
                    <a:pt x="0" y="11"/>
                    <a:pt x="0" y="10"/>
                    <a:pt x="0" y="10"/>
                  </a:cubicBezTo>
                  <a:cubicBezTo>
                    <a:pt x="0" y="10"/>
                    <a:pt x="2" y="14"/>
                    <a:pt x="7" y="20"/>
                  </a:cubicBezTo>
                  <a:cubicBezTo>
                    <a:pt x="13" y="26"/>
                    <a:pt x="23" y="33"/>
                    <a:pt x="37" y="35"/>
                  </a:cubicBezTo>
                  <a:cubicBezTo>
                    <a:pt x="44" y="36"/>
                    <a:pt x="53" y="36"/>
                    <a:pt x="60" y="32"/>
                  </a:cubicBezTo>
                  <a:cubicBezTo>
                    <a:pt x="64" y="30"/>
                    <a:pt x="68" y="27"/>
                    <a:pt x="69" y="23"/>
                  </a:cubicBezTo>
                  <a:cubicBezTo>
                    <a:pt x="71" y="19"/>
                    <a:pt x="71" y="14"/>
                    <a:pt x="67" y="11"/>
                  </a:cubicBezTo>
                  <a:cubicBezTo>
                    <a:pt x="64" y="8"/>
                    <a:pt x="58" y="7"/>
                    <a:pt x="54" y="9"/>
                  </a:cubicBezTo>
                  <a:cubicBezTo>
                    <a:pt x="50" y="12"/>
                    <a:pt x="47" y="17"/>
                    <a:pt x="47" y="22"/>
                  </a:cubicBezTo>
                  <a:cubicBezTo>
                    <a:pt x="47" y="27"/>
                    <a:pt x="50" y="32"/>
                    <a:pt x="54" y="35"/>
                  </a:cubicBezTo>
                  <a:cubicBezTo>
                    <a:pt x="58" y="38"/>
                    <a:pt x="64" y="40"/>
                    <a:pt x="69" y="41"/>
                  </a:cubicBezTo>
                  <a:cubicBezTo>
                    <a:pt x="74" y="41"/>
                    <a:pt x="80" y="40"/>
                    <a:pt x="85" y="39"/>
                  </a:cubicBezTo>
                  <a:cubicBezTo>
                    <a:pt x="90" y="37"/>
                    <a:pt x="95" y="35"/>
                    <a:pt x="99" y="32"/>
                  </a:cubicBezTo>
                  <a:cubicBezTo>
                    <a:pt x="103" y="29"/>
                    <a:pt x="106" y="24"/>
                    <a:pt x="105" y="19"/>
                  </a:cubicBezTo>
                  <a:cubicBezTo>
                    <a:pt x="105" y="17"/>
                    <a:pt x="104" y="15"/>
                    <a:pt x="103" y="13"/>
                  </a:cubicBezTo>
                  <a:cubicBezTo>
                    <a:pt x="101" y="11"/>
                    <a:pt x="99" y="11"/>
                    <a:pt x="96" y="11"/>
                  </a:cubicBezTo>
                  <a:cubicBezTo>
                    <a:pt x="94" y="11"/>
                    <a:pt x="92" y="12"/>
                    <a:pt x="91" y="14"/>
                  </a:cubicBezTo>
                  <a:cubicBezTo>
                    <a:pt x="89" y="15"/>
                    <a:pt x="89" y="18"/>
                    <a:pt x="90" y="20"/>
                  </a:cubicBezTo>
                  <a:cubicBezTo>
                    <a:pt x="92" y="24"/>
                    <a:pt x="95" y="27"/>
                    <a:pt x="98" y="29"/>
                  </a:cubicBezTo>
                  <a:cubicBezTo>
                    <a:pt x="105" y="34"/>
                    <a:pt x="114" y="36"/>
                    <a:pt x="121" y="34"/>
                  </a:cubicBezTo>
                  <a:cubicBezTo>
                    <a:pt x="128" y="33"/>
                    <a:pt x="133" y="29"/>
                    <a:pt x="137" y="25"/>
                  </a:cubicBezTo>
                  <a:cubicBezTo>
                    <a:pt x="141" y="21"/>
                    <a:pt x="143" y="16"/>
                    <a:pt x="144" y="12"/>
                  </a:cubicBezTo>
                  <a:cubicBezTo>
                    <a:pt x="146" y="4"/>
                    <a:pt x="144" y="0"/>
                    <a:pt x="14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35">
              <a:extLst>
                <a:ext uri="{FF2B5EF4-FFF2-40B4-BE49-F238E27FC236}">
                  <a16:creationId xmlns:a16="http://schemas.microsoft.com/office/drawing/2014/main" id="{9A19C6E0-22F1-466C-B49C-D607B299DED9}"/>
                </a:ext>
              </a:extLst>
            </p:cNvPr>
            <p:cNvSpPr>
              <a:spLocks/>
            </p:cNvSpPr>
            <p:nvPr/>
          </p:nvSpPr>
          <p:spPr bwMode="auto">
            <a:xfrm>
              <a:off x="4689" y="1755"/>
              <a:ext cx="128" cy="121"/>
            </a:xfrm>
            <a:custGeom>
              <a:avLst/>
              <a:gdLst>
                <a:gd name="T0" fmla="*/ 0 w 54"/>
                <a:gd name="T1" fmla="*/ 4 h 51"/>
                <a:gd name="T2" fmla="*/ 2 w 54"/>
                <a:gd name="T3" fmla="*/ 4 h 51"/>
                <a:gd name="T4" fmla="*/ 7 w 54"/>
                <a:gd name="T5" fmla="*/ 2 h 51"/>
                <a:gd name="T6" fmla="*/ 24 w 54"/>
                <a:gd name="T7" fmla="*/ 3 h 51"/>
                <a:gd name="T8" fmla="*/ 35 w 54"/>
                <a:gd name="T9" fmla="*/ 10 h 51"/>
                <a:gd name="T10" fmla="*/ 40 w 54"/>
                <a:gd name="T11" fmla="*/ 24 h 51"/>
                <a:gd name="T12" fmla="*/ 34 w 54"/>
                <a:gd name="T13" fmla="*/ 38 h 51"/>
                <a:gd name="T14" fmla="*/ 18 w 54"/>
                <a:gd name="T15" fmla="*/ 44 h 51"/>
                <a:gd name="T16" fmla="*/ 10 w 54"/>
                <a:gd name="T17" fmla="*/ 40 h 51"/>
                <a:gd name="T18" fmla="*/ 7 w 54"/>
                <a:gd name="T19" fmla="*/ 32 h 51"/>
                <a:gd name="T20" fmla="*/ 12 w 54"/>
                <a:gd name="T21" fmla="*/ 25 h 51"/>
                <a:gd name="T22" fmla="*/ 19 w 54"/>
                <a:gd name="T23" fmla="*/ 22 h 51"/>
                <a:gd name="T24" fmla="*/ 45 w 54"/>
                <a:gd name="T25" fmla="*/ 28 h 51"/>
                <a:gd name="T26" fmla="*/ 53 w 54"/>
                <a:gd name="T27" fmla="*/ 44 h 51"/>
                <a:gd name="T28" fmla="*/ 53 w 54"/>
                <a:gd name="T29" fmla="*/ 51 h 51"/>
                <a:gd name="T30" fmla="*/ 53 w 54"/>
                <a:gd name="T31" fmla="*/ 44 h 51"/>
                <a:gd name="T32" fmla="*/ 44 w 54"/>
                <a:gd name="T33" fmla="*/ 29 h 51"/>
                <a:gd name="T34" fmla="*/ 20 w 54"/>
                <a:gd name="T35" fmla="*/ 23 h 51"/>
                <a:gd name="T36" fmla="*/ 13 w 54"/>
                <a:gd name="T37" fmla="*/ 26 h 51"/>
                <a:gd name="T38" fmla="*/ 9 w 54"/>
                <a:gd name="T39" fmla="*/ 32 h 51"/>
                <a:gd name="T40" fmla="*/ 11 w 54"/>
                <a:gd name="T41" fmla="*/ 39 h 51"/>
                <a:gd name="T42" fmla="*/ 18 w 54"/>
                <a:gd name="T43" fmla="*/ 42 h 51"/>
                <a:gd name="T44" fmla="*/ 33 w 54"/>
                <a:gd name="T45" fmla="*/ 37 h 51"/>
                <a:gd name="T46" fmla="*/ 39 w 54"/>
                <a:gd name="T47" fmla="*/ 24 h 51"/>
                <a:gd name="T48" fmla="*/ 34 w 54"/>
                <a:gd name="T49" fmla="*/ 11 h 51"/>
                <a:gd name="T50" fmla="*/ 24 w 54"/>
                <a:gd name="T51" fmla="*/ 4 h 51"/>
                <a:gd name="T52" fmla="*/ 7 w 54"/>
                <a:gd name="T53" fmla="*/ 3 h 51"/>
                <a:gd name="T54" fmla="*/ 2 w 54"/>
                <a:gd name="T55" fmla="*/ 4 h 51"/>
                <a:gd name="T56" fmla="*/ 0 w 54"/>
                <a:gd name="T5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1">
                  <a:moveTo>
                    <a:pt x="0" y="4"/>
                  </a:moveTo>
                  <a:cubicBezTo>
                    <a:pt x="0" y="4"/>
                    <a:pt x="1" y="4"/>
                    <a:pt x="2" y="4"/>
                  </a:cubicBezTo>
                  <a:cubicBezTo>
                    <a:pt x="3" y="3"/>
                    <a:pt x="4" y="3"/>
                    <a:pt x="7" y="2"/>
                  </a:cubicBezTo>
                  <a:cubicBezTo>
                    <a:pt x="11" y="1"/>
                    <a:pt x="17" y="0"/>
                    <a:pt x="24" y="3"/>
                  </a:cubicBezTo>
                  <a:cubicBezTo>
                    <a:pt x="28" y="5"/>
                    <a:pt x="32" y="7"/>
                    <a:pt x="35" y="10"/>
                  </a:cubicBezTo>
                  <a:cubicBezTo>
                    <a:pt x="38" y="14"/>
                    <a:pt x="40" y="18"/>
                    <a:pt x="40" y="24"/>
                  </a:cubicBezTo>
                  <a:cubicBezTo>
                    <a:pt x="40" y="29"/>
                    <a:pt x="38" y="34"/>
                    <a:pt x="34" y="38"/>
                  </a:cubicBezTo>
                  <a:cubicBezTo>
                    <a:pt x="30" y="42"/>
                    <a:pt x="24" y="44"/>
                    <a:pt x="18" y="44"/>
                  </a:cubicBezTo>
                  <a:cubicBezTo>
                    <a:pt x="15" y="43"/>
                    <a:pt x="12" y="42"/>
                    <a:pt x="10" y="40"/>
                  </a:cubicBezTo>
                  <a:cubicBezTo>
                    <a:pt x="8" y="38"/>
                    <a:pt x="7" y="35"/>
                    <a:pt x="7" y="32"/>
                  </a:cubicBezTo>
                  <a:cubicBezTo>
                    <a:pt x="8" y="29"/>
                    <a:pt x="10" y="27"/>
                    <a:pt x="12" y="25"/>
                  </a:cubicBezTo>
                  <a:cubicBezTo>
                    <a:pt x="14" y="23"/>
                    <a:pt x="17" y="22"/>
                    <a:pt x="19" y="22"/>
                  </a:cubicBezTo>
                  <a:cubicBezTo>
                    <a:pt x="30" y="19"/>
                    <a:pt x="39" y="23"/>
                    <a:pt x="45" y="28"/>
                  </a:cubicBezTo>
                  <a:cubicBezTo>
                    <a:pt x="51" y="34"/>
                    <a:pt x="53" y="40"/>
                    <a:pt x="53" y="44"/>
                  </a:cubicBezTo>
                  <a:cubicBezTo>
                    <a:pt x="54" y="48"/>
                    <a:pt x="53" y="51"/>
                    <a:pt x="53" y="51"/>
                  </a:cubicBezTo>
                  <a:cubicBezTo>
                    <a:pt x="53" y="51"/>
                    <a:pt x="54" y="48"/>
                    <a:pt x="53" y="44"/>
                  </a:cubicBezTo>
                  <a:cubicBezTo>
                    <a:pt x="52" y="40"/>
                    <a:pt x="50" y="34"/>
                    <a:pt x="44" y="29"/>
                  </a:cubicBezTo>
                  <a:cubicBezTo>
                    <a:pt x="39" y="24"/>
                    <a:pt x="29" y="20"/>
                    <a:pt x="20" y="23"/>
                  </a:cubicBezTo>
                  <a:cubicBezTo>
                    <a:pt x="17" y="23"/>
                    <a:pt x="15" y="24"/>
                    <a:pt x="13" y="26"/>
                  </a:cubicBezTo>
                  <a:cubicBezTo>
                    <a:pt x="11" y="27"/>
                    <a:pt x="9" y="30"/>
                    <a:pt x="9" y="32"/>
                  </a:cubicBezTo>
                  <a:cubicBezTo>
                    <a:pt x="8" y="35"/>
                    <a:pt x="9" y="37"/>
                    <a:pt x="11" y="39"/>
                  </a:cubicBezTo>
                  <a:cubicBezTo>
                    <a:pt x="13" y="41"/>
                    <a:pt x="15" y="42"/>
                    <a:pt x="18" y="42"/>
                  </a:cubicBezTo>
                  <a:cubicBezTo>
                    <a:pt x="24" y="43"/>
                    <a:pt x="29" y="41"/>
                    <a:pt x="33" y="37"/>
                  </a:cubicBezTo>
                  <a:cubicBezTo>
                    <a:pt x="37" y="34"/>
                    <a:pt x="39" y="28"/>
                    <a:pt x="39" y="24"/>
                  </a:cubicBezTo>
                  <a:cubicBezTo>
                    <a:pt x="39" y="19"/>
                    <a:pt x="37" y="14"/>
                    <a:pt x="34" y="11"/>
                  </a:cubicBezTo>
                  <a:cubicBezTo>
                    <a:pt x="31" y="8"/>
                    <a:pt x="28" y="5"/>
                    <a:pt x="24" y="4"/>
                  </a:cubicBezTo>
                  <a:cubicBezTo>
                    <a:pt x="17" y="1"/>
                    <a:pt x="11" y="2"/>
                    <a:pt x="7" y="3"/>
                  </a:cubicBezTo>
                  <a:cubicBezTo>
                    <a:pt x="5" y="3"/>
                    <a:pt x="3" y="4"/>
                    <a:pt x="2" y="4"/>
                  </a:cubicBezTo>
                  <a:cubicBezTo>
                    <a:pt x="1" y="4"/>
                    <a:pt x="0" y="5"/>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6">
              <a:extLst>
                <a:ext uri="{FF2B5EF4-FFF2-40B4-BE49-F238E27FC236}">
                  <a16:creationId xmlns:a16="http://schemas.microsoft.com/office/drawing/2014/main" id="{33F68926-72DC-4D31-BD3C-B605AC717F44}"/>
                </a:ext>
              </a:extLst>
            </p:cNvPr>
            <p:cNvSpPr>
              <a:spLocks/>
            </p:cNvSpPr>
            <p:nvPr/>
          </p:nvSpPr>
          <p:spPr bwMode="auto">
            <a:xfrm>
              <a:off x="4601" y="1855"/>
              <a:ext cx="130" cy="116"/>
            </a:xfrm>
            <a:custGeom>
              <a:avLst/>
              <a:gdLst>
                <a:gd name="T0" fmla="*/ 54 w 55"/>
                <a:gd name="T1" fmla="*/ 49 h 49"/>
                <a:gd name="T2" fmla="*/ 55 w 55"/>
                <a:gd name="T3" fmla="*/ 46 h 49"/>
                <a:gd name="T4" fmla="*/ 51 w 55"/>
                <a:gd name="T5" fmla="*/ 37 h 49"/>
                <a:gd name="T6" fmla="*/ 39 w 55"/>
                <a:gd name="T7" fmla="*/ 32 h 49"/>
                <a:gd name="T8" fmla="*/ 21 w 55"/>
                <a:gd name="T9" fmla="*/ 34 h 49"/>
                <a:gd name="T10" fmla="*/ 5 w 55"/>
                <a:gd name="T11" fmla="*/ 26 h 49"/>
                <a:gd name="T12" fmla="*/ 0 w 55"/>
                <a:gd name="T13" fmla="*/ 12 h 49"/>
                <a:gd name="T14" fmla="*/ 3 w 55"/>
                <a:gd name="T15" fmla="*/ 3 h 49"/>
                <a:gd name="T16" fmla="*/ 5 w 55"/>
                <a:gd name="T17" fmla="*/ 0 h 49"/>
                <a:gd name="T18" fmla="*/ 3 w 55"/>
                <a:gd name="T19" fmla="*/ 3 h 49"/>
                <a:gd name="T20" fmla="*/ 1 w 55"/>
                <a:gd name="T21" fmla="*/ 12 h 49"/>
                <a:gd name="T22" fmla="*/ 6 w 55"/>
                <a:gd name="T23" fmla="*/ 25 h 49"/>
                <a:gd name="T24" fmla="*/ 21 w 55"/>
                <a:gd name="T25" fmla="*/ 33 h 49"/>
                <a:gd name="T26" fmla="*/ 38 w 55"/>
                <a:gd name="T27" fmla="*/ 31 h 49"/>
                <a:gd name="T28" fmla="*/ 46 w 55"/>
                <a:gd name="T29" fmla="*/ 32 h 49"/>
                <a:gd name="T30" fmla="*/ 52 w 55"/>
                <a:gd name="T31" fmla="*/ 37 h 49"/>
                <a:gd name="T32" fmla="*/ 55 w 55"/>
                <a:gd name="T33" fmla="*/ 46 h 49"/>
                <a:gd name="T34" fmla="*/ 54 w 55"/>
                <a:gd name="T3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49">
                  <a:moveTo>
                    <a:pt x="54" y="49"/>
                  </a:moveTo>
                  <a:cubicBezTo>
                    <a:pt x="54" y="49"/>
                    <a:pt x="55" y="48"/>
                    <a:pt x="55" y="46"/>
                  </a:cubicBezTo>
                  <a:cubicBezTo>
                    <a:pt x="54" y="44"/>
                    <a:pt x="53" y="40"/>
                    <a:pt x="51" y="37"/>
                  </a:cubicBezTo>
                  <a:cubicBezTo>
                    <a:pt x="49" y="33"/>
                    <a:pt x="44" y="32"/>
                    <a:pt x="39" y="32"/>
                  </a:cubicBezTo>
                  <a:cubicBezTo>
                    <a:pt x="33" y="32"/>
                    <a:pt x="27" y="35"/>
                    <a:pt x="21" y="34"/>
                  </a:cubicBezTo>
                  <a:cubicBezTo>
                    <a:pt x="14" y="34"/>
                    <a:pt x="8" y="30"/>
                    <a:pt x="5" y="26"/>
                  </a:cubicBezTo>
                  <a:cubicBezTo>
                    <a:pt x="1" y="22"/>
                    <a:pt x="0" y="16"/>
                    <a:pt x="0" y="12"/>
                  </a:cubicBezTo>
                  <a:cubicBezTo>
                    <a:pt x="0" y="8"/>
                    <a:pt x="2" y="5"/>
                    <a:pt x="3" y="3"/>
                  </a:cubicBezTo>
                  <a:cubicBezTo>
                    <a:pt x="4" y="1"/>
                    <a:pt x="5" y="0"/>
                    <a:pt x="5" y="0"/>
                  </a:cubicBezTo>
                  <a:cubicBezTo>
                    <a:pt x="6" y="0"/>
                    <a:pt x="4" y="1"/>
                    <a:pt x="3" y="3"/>
                  </a:cubicBezTo>
                  <a:cubicBezTo>
                    <a:pt x="2" y="5"/>
                    <a:pt x="1" y="8"/>
                    <a:pt x="1" y="12"/>
                  </a:cubicBezTo>
                  <a:cubicBezTo>
                    <a:pt x="1" y="16"/>
                    <a:pt x="3" y="21"/>
                    <a:pt x="6" y="25"/>
                  </a:cubicBezTo>
                  <a:cubicBezTo>
                    <a:pt x="9" y="29"/>
                    <a:pt x="15" y="32"/>
                    <a:pt x="21" y="33"/>
                  </a:cubicBezTo>
                  <a:cubicBezTo>
                    <a:pt x="27" y="33"/>
                    <a:pt x="33" y="31"/>
                    <a:pt x="38" y="31"/>
                  </a:cubicBezTo>
                  <a:cubicBezTo>
                    <a:pt x="41" y="31"/>
                    <a:pt x="44" y="31"/>
                    <a:pt x="46" y="32"/>
                  </a:cubicBezTo>
                  <a:cubicBezTo>
                    <a:pt x="49" y="33"/>
                    <a:pt x="51" y="35"/>
                    <a:pt x="52" y="37"/>
                  </a:cubicBezTo>
                  <a:cubicBezTo>
                    <a:pt x="54" y="40"/>
                    <a:pt x="55" y="43"/>
                    <a:pt x="55" y="46"/>
                  </a:cubicBezTo>
                  <a:cubicBezTo>
                    <a:pt x="55" y="48"/>
                    <a:pt x="54" y="49"/>
                    <a:pt x="54"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37">
              <a:extLst>
                <a:ext uri="{FF2B5EF4-FFF2-40B4-BE49-F238E27FC236}">
                  <a16:creationId xmlns:a16="http://schemas.microsoft.com/office/drawing/2014/main" id="{0143867D-6C2E-4B00-98CB-54215D69EC11}"/>
                </a:ext>
              </a:extLst>
            </p:cNvPr>
            <p:cNvSpPr>
              <a:spLocks/>
            </p:cNvSpPr>
            <p:nvPr/>
          </p:nvSpPr>
          <p:spPr bwMode="auto">
            <a:xfrm>
              <a:off x="4587" y="2028"/>
              <a:ext cx="106" cy="157"/>
            </a:xfrm>
            <a:custGeom>
              <a:avLst/>
              <a:gdLst>
                <a:gd name="T0" fmla="*/ 16 w 45"/>
                <a:gd name="T1" fmla="*/ 66 h 66"/>
                <a:gd name="T2" fmla="*/ 22 w 45"/>
                <a:gd name="T3" fmla="*/ 64 h 66"/>
                <a:gd name="T4" fmla="*/ 26 w 45"/>
                <a:gd name="T5" fmla="*/ 60 h 66"/>
                <a:gd name="T6" fmla="*/ 27 w 45"/>
                <a:gd name="T7" fmla="*/ 51 h 66"/>
                <a:gd name="T8" fmla="*/ 24 w 45"/>
                <a:gd name="T9" fmla="*/ 40 h 66"/>
                <a:gd name="T10" fmla="*/ 19 w 45"/>
                <a:gd name="T11" fmla="*/ 30 h 66"/>
                <a:gd name="T12" fmla="*/ 7 w 45"/>
                <a:gd name="T13" fmla="*/ 25 h 66"/>
                <a:gd name="T14" fmla="*/ 3 w 45"/>
                <a:gd name="T15" fmla="*/ 30 h 66"/>
                <a:gd name="T16" fmla="*/ 3 w 45"/>
                <a:gd name="T17" fmla="*/ 37 h 66"/>
                <a:gd name="T18" fmla="*/ 14 w 45"/>
                <a:gd name="T19" fmla="*/ 44 h 66"/>
                <a:gd name="T20" fmla="*/ 26 w 45"/>
                <a:gd name="T21" fmla="*/ 39 h 66"/>
                <a:gd name="T22" fmla="*/ 40 w 45"/>
                <a:gd name="T23" fmla="*/ 21 h 66"/>
                <a:gd name="T24" fmla="*/ 44 w 45"/>
                <a:gd name="T25" fmla="*/ 6 h 66"/>
                <a:gd name="T26" fmla="*/ 45 w 45"/>
                <a:gd name="T27" fmla="*/ 0 h 66"/>
                <a:gd name="T28" fmla="*/ 45 w 45"/>
                <a:gd name="T29" fmla="*/ 6 h 66"/>
                <a:gd name="T30" fmla="*/ 41 w 45"/>
                <a:gd name="T31" fmla="*/ 21 h 66"/>
                <a:gd name="T32" fmla="*/ 27 w 45"/>
                <a:gd name="T33" fmla="*/ 40 h 66"/>
                <a:gd name="T34" fmla="*/ 14 w 45"/>
                <a:gd name="T35" fmla="*/ 45 h 66"/>
                <a:gd name="T36" fmla="*/ 6 w 45"/>
                <a:gd name="T37" fmla="*/ 43 h 66"/>
                <a:gd name="T38" fmla="*/ 1 w 45"/>
                <a:gd name="T39" fmla="*/ 37 h 66"/>
                <a:gd name="T40" fmla="*/ 1 w 45"/>
                <a:gd name="T41" fmla="*/ 29 h 66"/>
                <a:gd name="T42" fmla="*/ 7 w 45"/>
                <a:gd name="T43" fmla="*/ 24 h 66"/>
                <a:gd name="T44" fmla="*/ 20 w 45"/>
                <a:gd name="T45" fmla="*/ 29 h 66"/>
                <a:gd name="T46" fmla="*/ 25 w 45"/>
                <a:gd name="T47" fmla="*/ 40 h 66"/>
                <a:gd name="T48" fmla="*/ 28 w 45"/>
                <a:gd name="T49" fmla="*/ 51 h 66"/>
                <a:gd name="T50" fmla="*/ 27 w 45"/>
                <a:gd name="T51" fmla="*/ 60 h 66"/>
                <a:gd name="T52" fmla="*/ 22 w 45"/>
                <a:gd name="T53" fmla="*/ 65 h 66"/>
                <a:gd name="T54" fmla="*/ 18 w 45"/>
                <a:gd name="T55" fmla="*/ 66 h 66"/>
                <a:gd name="T56" fmla="*/ 16 w 45"/>
                <a:gd name="T5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66">
                  <a:moveTo>
                    <a:pt x="16" y="66"/>
                  </a:moveTo>
                  <a:cubicBezTo>
                    <a:pt x="16" y="65"/>
                    <a:pt x="18" y="66"/>
                    <a:pt x="22" y="64"/>
                  </a:cubicBezTo>
                  <a:cubicBezTo>
                    <a:pt x="23" y="63"/>
                    <a:pt x="25" y="62"/>
                    <a:pt x="26" y="60"/>
                  </a:cubicBezTo>
                  <a:cubicBezTo>
                    <a:pt x="27" y="57"/>
                    <a:pt x="27" y="54"/>
                    <a:pt x="27" y="51"/>
                  </a:cubicBezTo>
                  <a:cubicBezTo>
                    <a:pt x="27" y="48"/>
                    <a:pt x="26" y="44"/>
                    <a:pt x="24" y="40"/>
                  </a:cubicBezTo>
                  <a:cubicBezTo>
                    <a:pt x="23" y="37"/>
                    <a:pt x="22" y="33"/>
                    <a:pt x="19" y="30"/>
                  </a:cubicBezTo>
                  <a:cubicBezTo>
                    <a:pt x="16" y="26"/>
                    <a:pt x="12" y="24"/>
                    <a:pt x="7" y="25"/>
                  </a:cubicBezTo>
                  <a:cubicBezTo>
                    <a:pt x="5" y="26"/>
                    <a:pt x="3" y="27"/>
                    <a:pt x="3" y="30"/>
                  </a:cubicBezTo>
                  <a:cubicBezTo>
                    <a:pt x="2" y="32"/>
                    <a:pt x="2" y="34"/>
                    <a:pt x="3" y="37"/>
                  </a:cubicBezTo>
                  <a:cubicBezTo>
                    <a:pt x="4" y="41"/>
                    <a:pt x="9" y="44"/>
                    <a:pt x="14" y="44"/>
                  </a:cubicBezTo>
                  <a:cubicBezTo>
                    <a:pt x="18" y="44"/>
                    <a:pt x="23" y="42"/>
                    <a:pt x="26" y="39"/>
                  </a:cubicBezTo>
                  <a:cubicBezTo>
                    <a:pt x="33" y="34"/>
                    <a:pt x="37" y="27"/>
                    <a:pt x="40" y="21"/>
                  </a:cubicBezTo>
                  <a:cubicBezTo>
                    <a:pt x="43" y="15"/>
                    <a:pt x="44" y="10"/>
                    <a:pt x="44" y="6"/>
                  </a:cubicBezTo>
                  <a:cubicBezTo>
                    <a:pt x="45" y="2"/>
                    <a:pt x="45" y="0"/>
                    <a:pt x="45" y="0"/>
                  </a:cubicBezTo>
                  <a:cubicBezTo>
                    <a:pt x="45" y="0"/>
                    <a:pt x="45" y="2"/>
                    <a:pt x="45" y="6"/>
                  </a:cubicBezTo>
                  <a:cubicBezTo>
                    <a:pt x="45" y="10"/>
                    <a:pt x="44" y="15"/>
                    <a:pt x="41" y="21"/>
                  </a:cubicBezTo>
                  <a:cubicBezTo>
                    <a:pt x="38" y="27"/>
                    <a:pt x="33" y="34"/>
                    <a:pt x="27" y="40"/>
                  </a:cubicBezTo>
                  <a:cubicBezTo>
                    <a:pt x="23" y="43"/>
                    <a:pt x="19" y="45"/>
                    <a:pt x="14" y="45"/>
                  </a:cubicBezTo>
                  <a:cubicBezTo>
                    <a:pt x="11" y="45"/>
                    <a:pt x="9" y="44"/>
                    <a:pt x="6" y="43"/>
                  </a:cubicBezTo>
                  <a:cubicBezTo>
                    <a:pt x="4" y="42"/>
                    <a:pt x="2" y="39"/>
                    <a:pt x="1" y="37"/>
                  </a:cubicBezTo>
                  <a:cubicBezTo>
                    <a:pt x="0" y="34"/>
                    <a:pt x="0" y="32"/>
                    <a:pt x="1" y="29"/>
                  </a:cubicBezTo>
                  <a:cubicBezTo>
                    <a:pt x="2" y="27"/>
                    <a:pt x="5" y="25"/>
                    <a:pt x="7" y="24"/>
                  </a:cubicBezTo>
                  <a:cubicBezTo>
                    <a:pt x="12" y="23"/>
                    <a:pt x="17" y="25"/>
                    <a:pt x="20" y="29"/>
                  </a:cubicBezTo>
                  <a:cubicBezTo>
                    <a:pt x="23" y="32"/>
                    <a:pt x="24" y="36"/>
                    <a:pt x="25" y="40"/>
                  </a:cubicBezTo>
                  <a:cubicBezTo>
                    <a:pt x="27" y="44"/>
                    <a:pt x="28" y="47"/>
                    <a:pt x="28" y="51"/>
                  </a:cubicBezTo>
                  <a:cubicBezTo>
                    <a:pt x="28" y="54"/>
                    <a:pt x="28" y="57"/>
                    <a:pt x="27" y="60"/>
                  </a:cubicBezTo>
                  <a:cubicBezTo>
                    <a:pt x="26" y="62"/>
                    <a:pt x="24" y="64"/>
                    <a:pt x="22" y="65"/>
                  </a:cubicBezTo>
                  <a:cubicBezTo>
                    <a:pt x="20" y="65"/>
                    <a:pt x="19" y="66"/>
                    <a:pt x="18" y="66"/>
                  </a:cubicBezTo>
                  <a:cubicBezTo>
                    <a:pt x="17" y="66"/>
                    <a:pt x="16" y="66"/>
                    <a:pt x="16" y="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38">
              <a:extLst>
                <a:ext uri="{FF2B5EF4-FFF2-40B4-BE49-F238E27FC236}">
                  <a16:creationId xmlns:a16="http://schemas.microsoft.com/office/drawing/2014/main" id="{50970D2F-E128-465D-9F9D-AC42AEA2902E}"/>
                </a:ext>
              </a:extLst>
            </p:cNvPr>
            <p:cNvSpPr>
              <a:spLocks/>
            </p:cNvSpPr>
            <p:nvPr/>
          </p:nvSpPr>
          <p:spPr bwMode="auto">
            <a:xfrm>
              <a:off x="4750" y="2118"/>
              <a:ext cx="64" cy="141"/>
            </a:xfrm>
            <a:custGeom>
              <a:avLst/>
              <a:gdLst>
                <a:gd name="T0" fmla="*/ 0 w 27"/>
                <a:gd name="T1" fmla="*/ 58 h 59"/>
                <a:gd name="T2" fmla="*/ 3 w 27"/>
                <a:gd name="T3" fmla="*/ 58 h 59"/>
                <a:gd name="T4" fmla="*/ 9 w 27"/>
                <a:gd name="T5" fmla="*/ 51 h 59"/>
                <a:gd name="T6" fmla="*/ 8 w 27"/>
                <a:gd name="T7" fmla="*/ 39 h 59"/>
                <a:gd name="T8" fmla="*/ 2 w 27"/>
                <a:gd name="T9" fmla="*/ 24 h 59"/>
                <a:gd name="T10" fmla="*/ 0 w 27"/>
                <a:gd name="T11" fmla="*/ 16 h 59"/>
                <a:gd name="T12" fmla="*/ 3 w 27"/>
                <a:gd name="T13" fmla="*/ 8 h 59"/>
                <a:gd name="T14" fmla="*/ 14 w 27"/>
                <a:gd name="T15" fmla="*/ 1 h 59"/>
                <a:gd name="T16" fmla="*/ 23 w 27"/>
                <a:gd name="T17" fmla="*/ 0 h 59"/>
                <a:gd name="T18" fmla="*/ 27 w 27"/>
                <a:gd name="T19" fmla="*/ 1 h 59"/>
                <a:gd name="T20" fmla="*/ 15 w 27"/>
                <a:gd name="T21" fmla="*/ 2 h 59"/>
                <a:gd name="T22" fmla="*/ 4 w 27"/>
                <a:gd name="T23" fmla="*/ 9 h 59"/>
                <a:gd name="T24" fmla="*/ 2 w 27"/>
                <a:gd name="T25" fmla="*/ 16 h 59"/>
                <a:gd name="T26" fmla="*/ 3 w 27"/>
                <a:gd name="T27" fmla="*/ 24 h 59"/>
                <a:gd name="T28" fmla="*/ 9 w 27"/>
                <a:gd name="T29" fmla="*/ 39 h 59"/>
                <a:gd name="T30" fmla="*/ 9 w 27"/>
                <a:gd name="T31" fmla="*/ 52 h 59"/>
                <a:gd name="T32" fmla="*/ 3 w 27"/>
                <a:gd name="T33" fmla="*/ 58 h 59"/>
                <a:gd name="T34" fmla="*/ 0 w 27"/>
                <a:gd name="T35"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59">
                  <a:moveTo>
                    <a:pt x="0" y="58"/>
                  </a:moveTo>
                  <a:cubicBezTo>
                    <a:pt x="0" y="58"/>
                    <a:pt x="1" y="58"/>
                    <a:pt x="3" y="58"/>
                  </a:cubicBezTo>
                  <a:cubicBezTo>
                    <a:pt x="5" y="57"/>
                    <a:pt x="7" y="55"/>
                    <a:pt x="9" y="51"/>
                  </a:cubicBezTo>
                  <a:cubicBezTo>
                    <a:pt x="10" y="48"/>
                    <a:pt x="10" y="44"/>
                    <a:pt x="8" y="39"/>
                  </a:cubicBezTo>
                  <a:cubicBezTo>
                    <a:pt x="6" y="34"/>
                    <a:pt x="3" y="30"/>
                    <a:pt x="2" y="24"/>
                  </a:cubicBezTo>
                  <a:cubicBezTo>
                    <a:pt x="1" y="21"/>
                    <a:pt x="0" y="18"/>
                    <a:pt x="0" y="16"/>
                  </a:cubicBezTo>
                  <a:cubicBezTo>
                    <a:pt x="1" y="13"/>
                    <a:pt x="2" y="10"/>
                    <a:pt x="3" y="8"/>
                  </a:cubicBezTo>
                  <a:cubicBezTo>
                    <a:pt x="6" y="4"/>
                    <a:pt x="11" y="2"/>
                    <a:pt x="14" y="1"/>
                  </a:cubicBezTo>
                  <a:cubicBezTo>
                    <a:pt x="18" y="0"/>
                    <a:pt x="21" y="0"/>
                    <a:pt x="23" y="0"/>
                  </a:cubicBezTo>
                  <a:cubicBezTo>
                    <a:pt x="26" y="1"/>
                    <a:pt x="27" y="1"/>
                    <a:pt x="27" y="1"/>
                  </a:cubicBezTo>
                  <a:cubicBezTo>
                    <a:pt x="27" y="1"/>
                    <a:pt x="22" y="0"/>
                    <a:pt x="15" y="2"/>
                  </a:cubicBezTo>
                  <a:cubicBezTo>
                    <a:pt x="11" y="3"/>
                    <a:pt x="7" y="5"/>
                    <a:pt x="4" y="9"/>
                  </a:cubicBezTo>
                  <a:cubicBezTo>
                    <a:pt x="3" y="11"/>
                    <a:pt x="2" y="13"/>
                    <a:pt x="2" y="16"/>
                  </a:cubicBezTo>
                  <a:cubicBezTo>
                    <a:pt x="1" y="18"/>
                    <a:pt x="2" y="21"/>
                    <a:pt x="3" y="24"/>
                  </a:cubicBezTo>
                  <a:cubicBezTo>
                    <a:pt x="4" y="29"/>
                    <a:pt x="7" y="34"/>
                    <a:pt x="9" y="39"/>
                  </a:cubicBezTo>
                  <a:cubicBezTo>
                    <a:pt x="11" y="43"/>
                    <a:pt x="11" y="48"/>
                    <a:pt x="9" y="52"/>
                  </a:cubicBezTo>
                  <a:cubicBezTo>
                    <a:pt x="8" y="55"/>
                    <a:pt x="5" y="57"/>
                    <a:pt x="3" y="58"/>
                  </a:cubicBezTo>
                  <a:cubicBezTo>
                    <a:pt x="1" y="59"/>
                    <a:pt x="0" y="58"/>
                    <a:pt x="0"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9">
              <a:extLst>
                <a:ext uri="{FF2B5EF4-FFF2-40B4-BE49-F238E27FC236}">
                  <a16:creationId xmlns:a16="http://schemas.microsoft.com/office/drawing/2014/main" id="{B024E871-00FE-4D12-82AA-C65331903805}"/>
                </a:ext>
              </a:extLst>
            </p:cNvPr>
            <p:cNvSpPr>
              <a:spLocks/>
            </p:cNvSpPr>
            <p:nvPr/>
          </p:nvSpPr>
          <p:spPr bwMode="auto">
            <a:xfrm>
              <a:off x="4807" y="1594"/>
              <a:ext cx="143" cy="292"/>
            </a:xfrm>
            <a:custGeom>
              <a:avLst/>
              <a:gdLst>
                <a:gd name="T0" fmla="*/ 0 w 60"/>
                <a:gd name="T1" fmla="*/ 123 h 123"/>
                <a:gd name="T2" fmla="*/ 4 w 60"/>
                <a:gd name="T3" fmla="*/ 118 h 123"/>
                <a:gd name="T4" fmla="*/ 15 w 60"/>
                <a:gd name="T5" fmla="*/ 105 h 123"/>
                <a:gd name="T6" fmla="*/ 32 w 60"/>
                <a:gd name="T7" fmla="*/ 86 h 123"/>
                <a:gd name="T8" fmla="*/ 41 w 60"/>
                <a:gd name="T9" fmla="*/ 74 h 123"/>
                <a:gd name="T10" fmla="*/ 50 w 60"/>
                <a:gd name="T11" fmla="*/ 61 h 123"/>
                <a:gd name="T12" fmla="*/ 58 w 60"/>
                <a:gd name="T13" fmla="*/ 31 h 123"/>
                <a:gd name="T14" fmla="*/ 49 w 60"/>
                <a:gd name="T15" fmla="*/ 9 h 123"/>
                <a:gd name="T16" fmla="*/ 35 w 60"/>
                <a:gd name="T17" fmla="*/ 1 h 123"/>
                <a:gd name="T18" fmla="*/ 29 w 60"/>
                <a:gd name="T19" fmla="*/ 0 h 123"/>
                <a:gd name="T20" fmla="*/ 31 w 60"/>
                <a:gd name="T21" fmla="*/ 0 h 123"/>
                <a:gd name="T22" fmla="*/ 35 w 60"/>
                <a:gd name="T23" fmla="*/ 0 h 123"/>
                <a:gd name="T24" fmla="*/ 51 w 60"/>
                <a:gd name="T25" fmla="*/ 8 h 123"/>
                <a:gd name="T26" fmla="*/ 60 w 60"/>
                <a:gd name="T27" fmla="*/ 31 h 123"/>
                <a:gd name="T28" fmla="*/ 52 w 60"/>
                <a:gd name="T29" fmla="*/ 62 h 123"/>
                <a:gd name="T30" fmla="*/ 43 w 60"/>
                <a:gd name="T31" fmla="*/ 75 h 123"/>
                <a:gd name="T32" fmla="*/ 33 w 60"/>
                <a:gd name="T33" fmla="*/ 87 h 123"/>
                <a:gd name="T34" fmla="*/ 16 w 60"/>
                <a:gd name="T35" fmla="*/ 106 h 123"/>
                <a:gd name="T36" fmla="*/ 5 w 60"/>
                <a:gd name="T37" fmla="*/ 118 h 123"/>
                <a:gd name="T38" fmla="*/ 0 w 60"/>
                <a:gd name="T3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123">
                  <a:moveTo>
                    <a:pt x="0" y="123"/>
                  </a:moveTo>
                  <a:cubicBezTo>
                    <a:pt x="0" y="123"/>
                    <a:pt x="2" y="121"/>
                    <a:pt x="4" y="118"/>
                  </a:cubicBezTo>
                  <a:cubicBezTo>
                    <a:pt x="7" y="115"/>
                    <a:pt x="11" y="110"/>
                    <a:pt x="15" y="105"/>
                  </a:cubicBezTo>
                  <a:cubicBezTo>
                    <a:pt x="20" y="99"/>
                    <a:pt x="26" y="93"/>
                    <a:pt x="32" y="86"/>
                  </a:cubicBezTo>
                  <a:cubicBezTo>
                    <a:pt x="35" y="82"/>
                    <a:pt x="38" y="78"/>
                    <a:pt x="41" y="74"/>
                  </a:cubicBezTo>
                  <a:cubicBezTo>
                    <a:pt x="44" y="70"/>
                    <a:pt x="47" y="66"/>
                    <a:pt x="50" y="61"/>
                  </a:cubicBezTo>
                  <a:cubicBezTo>
                    <a:pt x="55" y="51"/>
                    <a:pt x="58" y="41"/>
                    <a:pt x="58" y="31"/>
                  </a:cubicBezTo>
                  <a:cubicBezTo>
                    <a:pt x="58" y="22"/>
                    <a:pt x="54" y="14"/>
                    <a:pt x="49" y="9"/>
                  </a:cubicBezTo>
                  <a:cubicBezTo>
                    <a:pt x="45" y="4"/>
                    <a:pt x="39" y="1"/>
                    <a:pt x="35" y="1"/>
                  </a:cubicBezTo>
                  <a:cubicBezTo>
                    <a:pt x="31" y="0"/>
                    <a:pt x="29" y="0"/>
                    <a:pt x="29" y="0"/>
                  </a:cubicBezTo>
                  <a:cubicBezTo>
                    <a:pt x="29" y="0"/>
                    <a:pt x="29" y="0"/>
                    <a:pt x="31" y="0"/>
                  </a:cubicBezTo>
                  <a:cubicBezTo>
                    <a:pt x="32" y="0"/>
                    <a:pt x="33" y="0"/>
                    <a:pt x="35" y="0"/>
                  </a:cubicBezTo>
                  <a:cubicBezTo>
                    <a:pt x="39" y="0"/>
                    <a:pt x="45" y="2"/>
                    <a:pt x="51" y="8"/>
                  </a:cubicBezTo>
                  <a:cubicBezTo>
                    <a:pt x="56" y="13"/>
                    <a:pt x="60" y="22"/>
                    <a:pt x="60" y="31"/>
                  </a:cubicBezTo>
                  <a:cubicBezTo>
                    <a:pt x="60" y="41"/>
                    <a:pt x="57" y="52"/>
                    <a:pt x="52" y="62"/>
                  </a:cubicBezTo>
                  <a:cubicBezTo>
                    <a:pt x="49" y="67"/>
                    <a:pt x="46" y="71"/>
                    <a:pt x="43" y="75"/>
                  </a:cubicBezTo>
                  <a:cubicBezTo>
                    <a:pt x="40" y="79"/>
                    <a:pt x="36" y="83"/>
                    <a:pt x="33" y="87"/>
                  </a:cubicBezTo>
                  <a:cubicBezTo>
                    <a:pt x="27" y="94"/>
                    <a:pt x="21" y="101"/>
                    <a:pt x="16" y="106"/>
                  </a:cubicBezTo>
                  <a:cubicBezTo>
                    <a:pt x="12" y="111"/>
                    <a:pt x="8" y="115"/>
                    <a:pt x="5" y="118"/>
                  </a:cubicBezTo>
                  <a:cubicBezTo>
                    <a:pt x="2" y="121"/>
                    <a:pt x="1" y="123"/>
                    <a:pt x="0" y="12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0">
              <a:extLst>
                <a:ext uri="{FF2B5EF4-FFF2-40B4-BE49-F238E27FC236}">
                  <a16:creationId xmlns:a16="http://schemas.microsoft.com/office/drawing/2014/main" id="{543E8995-CF46-4EB5-9937-C5D571D7F9F9}"/>
                </a:ext>
              </a:extLst>
            </p:cNvPr>
            <p:cNvSpPr>
              <a:spLocks/>
            </p:cNvSpPr>
            <p:nvPr/>
          </p:nvSpPr>
          <p:spPr bwMode="auto">
            <a:xfrm>
              <a:off x="4634" y="2014"/>
              <a:ext cx="69" cy="24"/>
            </a:xfrm>
            <a:custGeom>
              <a:avLst/>
              <a:gdLst>
                <a:gd name="T0" fmla="*/ 29 w 29"/>
                <a:gd name="T1" fmla="*/ 1 h 10"/>
                <a:gd name="T2" fmla="*/ 15 w 29"/>
                <a:gd name="T3" fmla="*/ 6 h 10"/>
                <a:gd name="T4" fmla="*/ 1 w 29"/>
                <a:gd name="T5" fmla="*/ 9 h 10"/>
                <a:gd name="T6" fmla="*/ 14 w 29"/>
                <a:gd name="T7" fmla="*/ 4 h 10"/>
                <a:gd name="T8" fmla="*/ 29 w 29"/>
                <a:gd name="T9" fmla="*/ 1 h 10"/>
              </a:gdLst>
              <a:ahLst/>
              <a:cxnLst>
                <a:cxn ang="0">
                  <a:pos x="T0" y="T1"/>
                </a:cxn>
                <a:cxn ang="0">
                  <a:pos x="T2" y="T3"/>
                </a:cxn>
                <a:cxn ang="0">
                  <a:pos x="T4" y="T5"/>
                </a:cxn>
                <a:cxn ang="0">
                  <a:pos x="T6" y="T7"/>
                </a:cxn>
                <a:cxn ang="0">
                  <a:pos x="T8" y="T9"/>
                </a:cxn>
              </a:cxnLst>
              <a:rect l="0" t="0" r="r" b="b"/>
              <a:pathLst>
                <a:path w="29" h="10">
                  <a:moveTo>
                    <a:pt x="29" y="1"/>
                  </a:moveTo>
                  <a:cubicBezTo>
                    <a:pt x="29" y="2"/>
                    <a:pt x="23" y="4"/>
                    <a:pt x="15" y="6"/>
                  </a:cubicBezTo>
                  <a:cubicBezTo>
                    <a:pt x="7" y="9"/>
                    <a:pt x="1" y="10"/>
                    <a:pt x="1" y="9"/>
                  </a:cubicBezTo>
                  <a:cubicBezTo>
                    <a:pt x="0" y="9"/>
                    <a:pt x="7" y="7"/>
                    <a:pt x="14" y="4"/>
                  </a:cubicBezTo>
                  <a:cubicBezTo>
                    <a:pt x="22" y="2"/>
                    <a:pt x="29" y="0"/>
                    <a:pt x="29"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41">
              <a:extLst>
                <a:ext uri="{FF2B5EF4-FFF2-40B4-BE49-F238E27FC236}">
                  <a16:creationId xmlns:a16="http://schemas.microsoft.com/office/drawing/2014/main" id="{75C53F01-802F-40AC-A956-7EA7FF498008}"/>
                </a:ext>
              </a:extLst>
            </p:cNvPr>
            <p:cNvSpPr>
              <a:spLocks/>
            </p:cNvSpPr>
            <p:nvPr/>
          </p:nvSpPr>
          <p:spPr bwMode="auto">
            <a:xfrm>
              <a:off x="4658" y="2014"/>
              <a:ext cx="40" cy="45"/>
            </a:xfrm>
            <a:custGeom>
              <a:avLst/>
              <a:gdLst>
                <a:gd name="T0" fmla="*/ 17 w 17"/>
                <a:gd name="T1" fmla="*/ 0 h 19"/>
                <a:gd name="T2" fmla="*/ 8 w 17"/>
                <a:gd name="T3" fmla="*/ 9 h 19"/>
                <a:gd name="T4" fmla="*/ 0 w 17"/>
                <a:gd name="T5" fmla="*/ 19 h 19"/>
                <a:gd name="T6" fmla="*/ 6 w 17"/>
                <a:gd name="T7" fmla="*/ 8 h 19"/>
                <a:gd name="T8" fmla="*/ 17 w 17"/>
                <a:gd name="T9" fmla="*/ 0 h 19"/>
              </a:gdLst>
              <a:ahLst/>
              <a:cxnLst>
                <a:cxn ang="0">
                  <a:pos x="T0" y="T1"/>
                </a:cxn>
                <a:cxn ang="0">
                  <a:pos x="T2" y="T3"/>
                </a:cxn>
                <a:cxn ang="0">
                  <a:pos x="T4" y="T5"/>
                </a:cxn>
                <a:cxn ang="0">
                  <a:pos x="T6" y="T7"/>
                </a:cxn>
                <a:cxn ang="0">
                  <a:pos x="T8" y="T9"/>
                </a:cxn>
              </a:cxnLst>
              <a:rect l="0" t="0" r="r" b="b"/>
              <a:pathLst>
                <a:path w="17" h="19">
                  <a:moveTo>
                    <a:pt x="17" y="0"/>
                  </a:moveTo>
                  <a:cubicBezTo>
                    <a:pt x="17" y="1"/>
                    <a:pt x="13" y="4"/>
                    <a:pt x="8" y="9"/>
                  </a:cubicBezTo>
                  <a:cubicBezTo>
                    <a:pt x="3" y="14"/>
                    <a:pt x="1" y="19"/>
                    <a:pt x="0" y="19"/>
                  </a:cubicBezTo>
                  <a:cubicBezTo>
                    <a:pt x="0" y="18"/>
                    <a:pt x="2" y="13"/>
                    <a:pt x="6" y="8"/>
                  </a:cubicBezTo>
                  <a:cubicBezTo>
                    <a:pt x="11" y="2"/>
                    <a:pt x="17" y="0"/>
                    <a:pt x="17"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2">
              <a:extLst>
                <a:ext uri="{FF2B5EF4-FFF2-40B4-BE49-F238E27FC236}">
                  <a16:creationId xmlns:a16="http://schemas.microsoft.com/office/drawing/2014/main" id="{2116C7DF-C6FE-4EB9-8F7D-4E31C273BC66}"/>
                </a:ext>
              </a:extLst>
            </p:cNvPr>
            <p:cNvSpPr>
              <a:spLocks/>
            </p:cNvSpPr>
            <p:nvPr/>
          </p:nvSpPr>
          <p:spPr bwMode="auto">
            <a:xfrm>
              <a:off x="5125" y="1646"/>
              <a:ext cx="53" cy="145"/>
            </a:xfrm>
            <a:custGeom>
              <a:avLst/>
              <a:gdLst>
                <a:gd name="T0" fmla="*/ 22 w 22"/>
                <a:gd name="T1" fmla="*/ 61 h 61"/>
                <a:gd name="T2" fmla="*/ 17 w 22"/>
                <a:gd name="T3" fmla="*/ 52 h 61"/>
                <a:gd name="T4" fmla="*/ 8 w 22"/>
                <a:gd name="T5" fmla="*/ 31 h 61"/>
                <a:gd name="T6" fmla="*/ 2 w 22"/>
                <a:gd name="T7" fmla="*/ 9 h 61"/>
                <a:gd name="T8" fmla="*/ 0 w 22"/>
                <a:gd name="T9" fmla="*/ 0 h 61"/>
                <a:gd name="T10" fmla="*/ 3 w 22"/>
                <a:gd name="T11" fmla="*/ 9 h 61"/>
                <a:gd name="T12" fmla="*/ 10 w 22"/>
                <a:gd name="T13" fmla="*/ 31 h 61"/>
                <a:gd name="T14" fmla="*/ 18 w 22"/>
                <a:gd name="T15" fmla="*/ 52 h 61"/>
                <a:gd name="T16" fmla="*/ 22 w 22"/>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1">
                  <a:moveTo>
                    <a:pt x="22" y="61"/>
                  </a:moveTo>
                  <a:cubicBezTo>
                    <a:pt x="21" y="61"/>
                    <a:pt x="19" y="58"/>
                    <a:pt x="17" y="52"/>
                  </a:cubicBezTo>
                  <a:cubicBezTo>
                    <a:pt x="14" y="47"/>
                    <a:pt x="11" y="40"/>
                    <a:pt x="8" y="31"/>
                  </a:cubicBezTo>
                  <a:cubicBezTo>
                    <a:pt x="5" y="23"/>
                    <a:pt x="3" y="15"/>
                    <a:pt x="2" y="9"/>
                  </a:cubicBezTo>
                  <a:cubicBezTo>
                    <a:pt x="0" y="4"/>
                    <a:pt x="0" y="0"/>
                    <a:pt x="0" y="0"/>
                  </a:cubicBezTo>
                  <a:cubicBezTo>
                    <a:pt x="1" y="0"/>
                    <a:pt x="2" y="3"/>
                    <a:pt x="3" y="9"/>
                  </a:cubicBezTo>
                  <a:cubicBezTo>
                    <a:pt x="5" y="14"/>
                    <a:pt x="7" y="22"/>
                    <a:pt x="10" y="31"/>
                  </a:cubicBezTo>
                  <a:cubicBezTo>
                    <a:pt x="13" y="39"/>
                    <a:pt x="16" y="46"/>
                    <a:pt x="18" y="52"/>
                  </a:cubicBezTo>
                  <a:cubicBezTo>
                    <a:pt x="20" y="57"/>
                    <a:pt x="22" y="60"/>
                    <a:pt x="22" y="6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43">
              <a:extLst>
                <a:ext uri="{FF2B5EF4-FFF2-40B4-BE49-F238E27FC236}">
                  <a16:creationId xmlns:a16="http://schemas.microsoft.com/office/drawing/2014/main" id="{74FB0B71-1E2A-4BC6-8CFB-70D66428BBD2}"/>
                </a:ext>
              </a:extLst>
            </p:cNvPr>
            <p:cNvSpPr>
              <a:spLocks/>
            </p:cNvSpPr>
            <p:nvPr/>
          </p:nvSpPr>
          <p:spPr bwMode="auto">
            <a:xfrm>
              <a:off x="4940" y="1881"/>
              <a:ext cx="135" cy="64"/>
            </a:xfrm>
            <a:custGeom>
              <a:avLst/>
              <a:gdLst>
                <a:gd name="T0" fmla="*/ 57 w 57"/>
                <a:gd name="T1" fmla="*/ 0 h 27"/>
                <a:gd name="T2" fmla="*/ 52 w 57"/>
                <a:gd name="T3" fmla="*/ 8 h 27"/>
                <a:gd name="T4" fmla="*/ 33 w 57"/>
                <a:gd name="T5" fmla="*/ 22 h 27"/>
                <a:gd name="T6" fmla="*/ 10 w 57"/>
                <a:gd name="T7" fmla="*/ 26 h 27"/>
                <a:gd name="T8" fmla="*/ 1 w 57"/>
                <a:gd name="T9" fmla="*/ 24 h 27"/>
                <a:gd name="T10" fmla="*/ 10 w 57"/>
                <a:gd name="T11" fmla="*/ 25 h 27"/>
                <a:gd name="T12" fmla="*/ 32 w 57"/>
                <a:gd name="T13" fmla="*/ 20 h 27"/>
                <a:gd name="T14" fmla="*/ 51 w 57"/>
                <a:gd name="T15" fmla="*/ 7 h 27"/>
                <a:gd name="T16" fmla="*/ 57 w 57"/>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27">
                  <a:moveTo>
                    <a:pt x="57" y="0"/>
                  </a:moveTo>
                  <a:cubicBezTo>
                    <a:pt x="57" y="0"/>
                    <a:pt x="56" y="3"/>
                    <a:pt x="52" y="8"/>
                  </a:cubicBezTo>
                  <a:cubicBezTo>
                    <a:pt x="48" y="13"/>
                    <a:pt x="42" y="18"/>
                    <a:pt x="33" y="22"/>
                  </a:cubicBezTo>
                  <a:cubicBezTo>
                    <a:pt x="25" y="26"/>
                    <a:pt x="16" y="27"/>
                    <a:pt x="10" y="26"/>
                  </a:cubicBezTo>
                  <a:cubicBezTo>
                    <a:pt x="4" y="26"/>
                    <a:pt x="0" y="25"/>
                    <a:pt x="1" y="24"/>
                  </a:cubicBezTo>
                  <a:cubicBezTo>
                    <a:pt x="1" y="24"/>
                    <a:pt x="4" y="25"/>
                    <a:pt x="10" y="25"/>
                  </a:cubicBezTo>
                  <a:cubicBezTo>
                    <a:pt x="16" y="25"/>
                    <a:pt x="24" y="23"/>
                    <a:pt x="32" y="20"/>
                  </a:cubicBezTo>
                  <a:cubicBezTo>
                    <a:pt x="40" y="16"/>
                    <a:pt x="47" y="11"/>
                    <a:pt x="51" y="7"/>
                  </a:cubicBezTo>
                  <a:cubicBezTo>
                    <a:pt x="55" y="3"/>
                    <a:pt x="57" y="0"/>
                    <a:pt x="57"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44">
              <a:extLst>
                <a:ext uri="{FF2B5EF4-FFF2-40B4-BE49-F238E27FC236}">
                  <a16:creationId xmlns:a16="http://schemas.microsoft.com/office/drawing/2014/main" id="{547743D3-F783-436D-92A9-A32CB3F5E064}"/>
                </a:ext>
              </a:extLst>
            </p:cNvPr>
            <p:cNvSpPr>
              <a:spLocks/>
            </p:cNvSpPr>
            <p:nvPr/>
          </p:nvSpPr>
          <p:spPr bwMode="auto">
            <a:xfrm>
              <a:off x="4926" y="2325"/>
              <a:ext cx="83" cy="40"/>
            </a:xfrm>
            <a:custGeom>
              <a:avLst/>
              <a:gdLst>
                <a:gd name="T0" fmla="*/ 35 w 35"/>
                <a:gd name="T1" fmla="*/ 11 h 17"/>
                <a:gd name="T2" fmla="*/ 4 w 35"/>
                <a:gd name="T3" fmla="*/ 14 h 17"/>
                <a:gd name="T4" fmla="*/ 9 w 35"/>
                <a:gd name="T5" fmla="*/ 7 h 17"/>
                <a:gd name="T6" fmla="*/ 1 w 35"/>
                <a:gd name="T7" fmla="*/ 5 h 17"/>
                <a:gd name="T8" fmla="*/ 4 w 35"/>
                <a:gd name="T9" fmla="*/ 0 h 17"/>
                <a:gd name="T10" fmla="*/ 35 w 35"/>
                <a:gd name="T11" fmla="*/ 11 h 17"/>
              </a:gdLst>
              <a:ahLst/>
              <a:cxnLst>
                <a:cxn ang="0">
                  <a:pos x="T0" y="T1"/>
                </a:cxn>
                <a:cxn ang="0">
                  <a:pos x="T2" y="T3"/>
                </a:cxn>
                <a:cxn ang="0">
                  <a:pos x="T4" y="T5"/>
                </a:cxn>
                <a:cxn ang="0">
                  <a:pos x="T6" y="T7"/>
                </a:cxn>
                <a:cxn ang="0">
                  <a:pos x="T8" y="T9"/>
                </a:cxn>
                <a:cxn ang="0">
                  <a:pos x="T10" y="T11"/>
                </a:cxn>
              </a:cxnLst>
              <a:rect l="0" t="0" r="r" b="b"/>
              <a:pathLst>
                <a:path w="35" h="17">
                  <a:moveTo>
                    <a:pt x="35" y="11"/>
                  </a:moveTo>
                  <a:cubicBezTo>
                    <a:pt x="35" y="11"/>
                    <a:pt x="8" y="17"/>
                    <a:pt x="4" y="14"/>
                  </a:cubicBezTo>
                  <a:cubicBezTo>
                    <a:pt x="0" y="11"/>
                    <a:pt x="9" y="7"/>
                    <a:pt x="9" y="7"/>
                  </a:cubicBezTo>
                  <a:cubicBezTo>
                    <a:pt x="9" y="7"/>
                    <a:pt x="1" y="8"/>
                    <a:pt x="1" y="5"/>
                  </a:cubicBezTo>
                  <a:cubicBezTo>
                    <a:pt x="1" y="2"/>
                    <a:pt x="4" y="0"/>
                    <a:pt x="4" y="0"/>
                  </a:cubicBezTo>
                  <a:lnTo>
                    <a:pt x="35" y="11"/>
                  </a:lnTo>
                  <a:close/>
                </a:path>
              </a:pathLst>
            </a:custGeom>
            <a:solidFill>
              <a:srgbClr val="E5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45">
              <a:extLst>
                <a:ext uri="{FF2B5EF4-FFF2-40B4-BE49-F238E27FC236}">
                  <a16:creationId xmlns:a16="http://schemas.microsoft.com/office/drawing/2014/main" id="{949798DE-C17C-47D8-ABB8-BC64276B6D32}"/>
                </a:ext>
              </a:extLst>
            </p:cNvPr>
            <p:cNvSpPr>
              <a:spLocks/>
            </p:cNvSpPr>
            <p:nvPr/>
          </p:nvSpPr>
          <p:spPr bwMode="auto">
            <a:xfrm>
              <a:off x="4881" y="2223"/>
              <a:ext cx="138" cy="140"/>
            </a:xfrm>
            <a:custGeom>
              <a:avLst/>
              <a:gdLst>
                <a:gd name="T0" fmla="*/ 17 w 58"/>
                <a:gd name="T1" fmla="*/ 0 h 59"/>
                <a:gd name="T2" fmla="*/ 56 w 58"/>
                <a:gd name="T3" fmla="*/ 19 h 59"/>
                <a:gd name="T4" fmla="*/ 54 w 58"/>
                <a:gd name="T5" fmla="*/ 54 h 59"/>
                <a:gd name="T6" fmla="*/ 0 w 58"/>
                <a:gd name="T7" fmla="*/ 31 h 59"/>
                <a:gd name="T8" fmla="*/ 17 w 58"/>
                <a:gd name="T9" fmla="*/ 0 h 59"/>
              </a:gdLst>
              <a:ahLst/>
              <a:cxnLst>
                <a:cxn ang="0">
                  <a:pos x="T0" y="T1"/>
                </a:cxn>
                <a:cxn ang="0">
                  <a:pos x="T2" y="T3"/>
                </a:cxn>
                <a:cxn ang="0">
                  <a:pos x="T4" y="T5"/>
                </a:cxn>
                <a:cxn ang="0">
                  <a:pos x="T6" y="T7"/>
                </a:cxn>
                <a:cxn ang="0">
                  <a:pos x="T8" y="T9"/>
                </a:cxn>
              </a:cxnLst>
              <a:rect l="0" t="0" r="r" b="b"/>
              <a:pathLst>
                <a:path w="58" h="59">
                  <a:moveTo>
                    <a:pt x="17" y="0"/>
                  </a:moveTo>
                  <a:cubicBezTo>
                    <a:pt x="17" y="0"/>
                    <a:pt x="56" y="17"/>
                    <a:pt x="56" y="19"/>
                  </a:cubicBezTo>
                  <a:cubicBezTo>
                    <a:pt x="57" y="20"/>
                    <a:pt x="58" y="48"/>
                    <a:pt x="54" y="54"/>
                  </a:cubicBezTo>
                  <a:cubicBezTo>
                    <a:pt x="51" y="59"/>
                    <a:pt x="0" y="31"/>
                    <a:pt x="0" y="31"/>
                  </a:cubicBezTo>
                  <a:lnTo>
                    <a:pt x="17" y="0"/>
                  </a:lnTo>
                  <a:close/>
                </a:path>
              </a:pathLst>
            </a:custGeom>
            <a:solidFill>
              <a:srgbClr val="E5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46">
              <a:extLst>
                <a:ext uri="{FF2B5EF4-FFF2-40B4-BE49-F238E27FC236}">
                  <a16:creationId xmlns:a16="http://schemas.microsoft.com/office/drawing/2014/main" id="{84FB7F06-AA72-446F-9F36-8F18B6FEA030}"/>
                </a:ext>
              </a:extLst>
            </p:cNvPr>
            <p:cNvSpPr>
              <a:spLocks/>
            </p:cNvSpPr>
            <p:nvPr/>
          </p:nvSpPr>
          <p:spPr bwMode="auto">
            <a:xfrm>
              <a:off x="4881" y="2297"/>
              <a:ext cx="109" cy="38"/>
            </a:xfrm>
            <a:custGeom>
              <a:avLst/>
              <a:gdLst>
                <a:gd name="T0" fmla="*/ 46 w 46"/>
                <a:gd name="T1" fmla="*/ 16 h 16"/>
                <a:gd name="T2" fmla="*/ 44 w 46"/>
                <a:gd name="T3" fmla="*/ 16 h 16"/>
                <a:gd name="T4" fmla="*/ 39 w 46"/>
                <a:gd name="T5" fmla="*/ 15 h 16"/>
                <a:gd name="T6" fmla="*/ 21 w 46"/>
                <a:gd name="T7" fmla="*/ 12 h 16"/>
                <a:gd name="T8" fmla="*/ 6 w 46"/>
                <a:gd name="T9" fmla="*/ 4 h 16"/>
                <a:gd name="T10" fmla="*/ 1 w 46"/>
                <a:gd name="T11" fmla="*/ 1 h 16"/>
                <a:gd name="T12" fmla="*/ 0 w 46"/>
                <a:gd name="T13" fmla="*/ 0 h 16"/>
                <a:gd name="T14" fmla="*/ 1 w 46"/>
                <a:gd name="T15" fmla="*/ 1 h 16"/>
                <a:gd name="T16" fmla="*/ 6 w 46"/>
                <a:gd name="T17" fmla="*/ 3 h 16"/>
                <a:gd name="T18" fmla="*/ 22 w 46"/>
                <a:gd name="T19" fmla="*/ 11 h 16"/>
                <a:gd name="T20" fmla="*/ 39 w 46"/>
                <a:gd name="T21" fmla="*/ 15 h 16"/>
                <a:gd name="T22" fmla="*/ 44 w 46"/>
                <a:gd name="T23" fmla="*/ 16 h 16"/>
                <a:gd name="T24" fmla="*/ 46 w 46"/>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6">
                  <a:moveTo>
                    <a:pt x="46" y="16"/>
                  </a:moveTo>
                  <a:cubicBezTo>
                    <a:pt x="46" y="16"/>
                    <a:pt x="45" y="16"/>
                    <a:pt x="44" y="16"/>
                  </a:cubicBezTo>
                  <a:cubicBezTo>
                    <a:pt x="42" y="16"/>
                    <a:pt x="40" y="16"/>
                    <a:pt x="39" y="15"/>
                  </a:cubicBezTo>
                  <a:cubicBezTo>
                    <a:pt x="34" y="15"/>
                    <a:pt x="28" y="14"/>
                    <a:pt x="21" y="12"/>
                  </a:cubicBezTo>
                  <a:cubicBezTo>
                    <a:pt x="15" y="10"/>
                    <a:pt x="9" y="7"/>
                    <a:pt x="6" y="4"/>
                  </a:cubicBezTo>
                  <a:cubicBezTo>
                    <a:pt x="4" y="3"/>
                    <a:pt x="3" y="2"/>
                    <a:pt x="1" y="1"/>
                  </a:cubicBezTo>
                  <a:cubicBezTo>
                    <a:pt x="0" y="0"/>
                    <a:pt x="0" y="0"/>
                    <a:pt x="0" y="0"/>
                  </a:cubicBezTo>
                  <a:cubicBezTo>
                    <a:pt x="0" y="0"/>
                    <a:pt x="0" y="0"/>
                    <a:pt x="1" y="1"/>
                  </a:cubicBezTo>
                  <a:cubicBezTo>
                    <a:pt x="3" y="2"/>
                    <a:pt x="4" y="3"/>
                    <a:pt x="6" y="3"/>
                  </a:cubicBezTo>
                  <a:cubicBezTo>
                    <a:pt x="10" y="6"/>
                    <a:pt x="15" y="9"/>
                    <a:pt x="22" y="11"/>
                  </a:cubicBezTo>
                  <a:cubicBezTo>
                    <a:pt x="28" y="13"/>
                    <a:pt x="34" y="14"/>
                    <a:pt x="39" y="15"/>
                  </a:cubicBezTo>
                  <a:cubicBezTo>
                    <a:pt x="40" y="15"/>
                    <a:pt x="42" y="15"/>
                    <a:pt x="44" y="16"/>
                  </a:cubicBezTo>
                  <a:cubicBezTo>
                    <a:pt x="45" y="16"/>
                    <a:pt x="46" y="16"/>
                    <a:pt x="46" y="16"/>
                  </a:cubicBezTo>
                  <a:close/>
                </a:path>
              </a:pathLst>
            </a:custGeom>
            <a:solidFill>
              <a:srgbClr val="D78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47">
              <a:extLst>
                <a:ext uri="{FF2B5EF4-FFF2-40B4-BE49-F238E27FC236}">
                  <a16:creationId xmlns:a16="http://schemas.microsoft.com/office/drawing/2014/main" id="{A11E590F-B86C-4853-A8ED-5E03EA86D0B6}"/>
                </a:ext>
              </a:extLst>
            </p:cNvPr>
            <p:cNvSpPr>
              <a:spLocks/>
            </p:cNvSpPr>
            <p:nvPr/>
          </p:nvSpPr>
          <p:spPr bwMode="auto">
            <a:xfrm>
              <a:off x="4947" y="2337"/>
              <a:ext cx="43" cy="7"/>
            </a:xfrm>
            <a:custGeom>
              <a:avLst/>
              <a:gdLst>
                <a:gd name="T0" fmla="*/ 18 w 18"/>
                <a:gd name="T1" fmla="*/ 0 h 3"/>
                <a:gd name="T2" fmla="*/ 9 w 18"/>
                <a:gd name="T3" fmla="*/ 2 h 3"/>
                <a:gd name="T4" fmla="*/ 0 w 18"/>
                <a:gd name="T5" fmla="*/ 3 h 3"/>
                <a:gd name="T6" fmla="*/ 9 w 18"/>
                <a:gd name="T7" fmla="*/ 1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cubicBezTo>
                    <a:pt x="18" y="0"/>
                    <a:pt x="14" y="1"/>
                    <a:pt x="9" y="2"/>
                  </a:cubicBezTo>
                  <a:cubicBezTo>
                    <a:pt x="4" y="3"/>
                    <a:pt x="0" y="3"/>
                    <a:pt x="0" y="3"/>
                  </a:cubicBezTo>
                  <a:cubicBezTo>
                    <a:pt x="0" y="2"/>
                    <a:pt x="4" y="2"/>
                    <a:pt x="9" y="1"/>
                  </a:cubicBezTo>
                  <a:cubicBezTo>
                    <a:pt x="14" y="0"/>
                    <a:pt x="18" y="0"/>
                    <a:pt x="18" y="0"/>
                  </a:cubicBezTo>
                  <a:close/>
                </a:path>
              </a:pathLst>
            </a:custGeom>
            <a:solidFill>
              <a:srgbClr val="D78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8" name="Group 457">
            <a:extLst>
              <a:ext uri="{FF2B5EF4-FFF2-40B4-BE49-F238E27FC236}">
                <a16:creationId xmlns:a16="http://schemas.microsoft.com/office/drawing/2014/main" id="{691BB943-5447-4087-9B72-D51954FE5E24}"/>
              </a:ext>
            </a:extLst>
          </p:cNvPr>
          <p:cNvGrpSpPr/>
          <p:nvPr/>
        </p:nvGrpSpPr>
        <p:grpSpPr>
          <a:xfrm>
            <a:off x="6276571" y="3176570"/>
            <a:ext cx="624726" cy="2453968"/>
            <a:chOff x="6397554" y="2500169"/>
            <a:chExt cx="323172" cy="3130369"/>
          </a:xfrm>
        </p:grpSpPr>
        <p:sp>
          <p:nvSpPr>
            <p:cNvPr id="453" name="Rectangle 6">
              <a:extLst>
                <a:ext uri="{FF2B5EF4-FFF2-40B4-BE49-F238E27FC236}">
                  <a16:creationId xmlns:a16="http://schemas.microsoft.com/office/drawing/2014/main" id="{9EB61878-8817-4AC9-88DE-ABB57740639E}"/>
                </a:ext>
              </a:extLst>
            </p:cNvPr>
            <p:cNvSpPr>
              <a:spLocks noChangeArrowheads="1"/>
            </p:cNvSpPr>
            <p:nvPr/>
          </p:nvSpPr>
          <p:spPr bwMode="auto">
            <a:xfrm>
              <a:off x="6397565" y="2500169"/>
              <a:ext cx="323161" cy="3130369"/>
            </a:xfrm>
            <a:prstGeom prst="rect">
              <a:avLst/>
            </a:prstGeom>
            <a:solidFill>
              <a:srgbClr val="FB5252"/>
            </a:solidFill>
            <a:ln>
              <a:noFill/>
            </a:ln>
          </p:spPr>
          <p:txBody>
            <a:bodyPr vert="horz" wrap="square" lIns="91440" tIns="45720" rIns="91440" bIns="45720" numCol="1" anchor="t" anchorCtr="0" compatLnSpc="1">
              <a:prstTxWarp prst="textNoShape">
                <a:avLst/>
              </a:prstTxWarp>
            </a:bodyPr>
            <a:lstStyle/>
            <a:p>
              <a:endParaRPr lang="en-US"/>
            </a:p>
          </p:txBody>
        </p:sp>
        <p:sp>
          <p:nvSpPr>
            <p:cNvPr id="454" name="Rectangle 9">
              <a:extLst>
                <a:ext uri="{FF2B5EF4-FFF2-40B4-BE49-F238E27FC236}">
                  <a16:creationId xmlns:a16="http://schemas.microsoft.com/office/drawing/2014/main" id="{50082898-E500-4BAB-A709-1779082A6646}"/>
                </a:ext>
              </a:extLst>
            </p:cNvPr>
            <p:cNvSpPr>
              <a:spLocks noChangeArrowheads="1"/>
            </p:cNvSpPr>
            <p:nvPr/>
          </p:nvSpPr>
          <p:spPr bwMode="auto">
            <a:xfrm>
              <a:off x="6555936" y="2500169"/>
              <a:ext cx="164790" cy="2062223"/>
            </a:xfrm>
            <a:prstGeom prst="rect">
              <a:avLst/>
            </a:prstGeom>
            <a:solidFill>
              <a:srgbClr val="FC7878"/>
            </a:solidFill>
            <a:ln>
              <a:noFill/>
            </a:ln>
          </p:spPr>
          <p:txBody>
            <a:bodyPr vert="horz" wrap="square" lIns="91440" tIns="45720" rIns="91440" bIns="45720" numCol="1" anchor="t" anchorCtr="0" compatLnSpc="1">
              <a:prstTxWarp prst="textNoShape">
                <a:avLst/>
              </a:prstTxWarp>
            </a:bodyPr>
            <a:lstStyle/>
            <a:p>
              <a:endParaRPr lang="en-US"/>
            </a:p>
          </p:txBody>
        </p:sp>
        <p:sp>
          <p:nvSpPr>
            <p:cNvPr id="456" name="Freeform 7">
              <a:extLst>
                <a:ext uri="{FF2B5EF4-FFF2-40B4-BE49-F238E27FC236}">
                  <a16:creationId xmlns:a16="http://schemas.microsoft.com/office/drawing/2014/main" id="{BAED1A66-4566-4548-A11F-0533167FCB9F}"/>
                </a:ext>
              </a:extLst>
            </p:cNvPr>
            <p:cNvSpPr>
              <a:spLocks/>
            </p:cNvSpPr>
            <p:nvPr/>
          </p:nvSpPr>
          <p:spPr bwMode="auto">
            <a:xfrm>
              <a:off x="6397554" y="4562392"/>
              <a:ext cx="323161" cy="1068146"/>
            </a:xfrm>
            <a:custGeom>
              <a:avLst/>
              <a:gdLst>
                <a:gd name="T0" fmla="*/ 74 w 151"/>
                <a:gd name="T1" fmla="*/ 0 h 274"/>
                <a:gd name="T2" fmla="*/ 0 w 151"/>
                <a:gd name="T3" fmla="*/ 0 h 274"/>
                <a:gd name="T4" fmla="*/ 0 w 151"/>
                <a:gd name="T5" fmla="*/ 274 h 274"/>
                <a:gd name="T6" fmla="*/ 151 w 151"/>
                <a:gd name="T7" fmla="*/ 274 h 274"/>
                <a:gd name="T8" fmla="*/ 74 w 151"/>
                <a:gd name="T9" fmla="*/ 274 h 274"/>
                <a:gd name="T10" fmla="*/ 74 w 151"/>
                <a:gd name="T11" fmla="*/ 0 h 274"/>
              </a:gdLst>
              <a:ahLst/>
              <a:cxnLst>
                <a:cxn ang="0">
                  <a:pos x="T0" y="T1"/>
                </a:cxn>
                <a:cxn ang="0">
                  <a:pos x="T2" y="T3"/>
                </a:cxn>
                <a:cxn ang="0">
                  <a:pos x="T4" y="T5"/>
                </a:cxn>
                <a:cxn ang="0">
                  <a:pos x="T6" y="T7"/>
                </a:cxn>
                <a:cxn ang="0">
                  <a:pos x="T8" y="T9"/>
                </a:cxn>
                <a:cxn ang="0">
                  <a:pos x="T10" y="T11"/>
                </a:cxn>
              </a:cxnLst>
              <a:rect l="0" t="0" r="r" b="b"/>
              <a:pathLst>
                <a:path w="151" h="274">
                  <a:moveTo>
                    <a:pt x="74" y="0"/>
                  </a:moveTo>
                  <a:lnTo>
                    <a:pt x="0" y="0"/>
                  </a:lnTo>
                  <a:lnTo>
                    <a:pt x="0" y="274"/>
                  </a:lnTo>
                  <a:lnTo>
                    <a:pt x="151" y="274"/>
                  </a:lnTo>
                  <a:lnTo>
                    <a:pt x="74" y="274"/>
                  </a:lnTo>
                  <a:lnTo>
                    <a:pt x="74" y="0"/>
                  </a:lnTo>
                  <a:close/>
                </a:path>
              </a:pathLst>
            </a:custGeom>
            <a:solidFill>
              <a:srgbClr val="F00606"/>
            </a:solidFill>
            <a:ln>
              <a:noFill/>
            </a:ln>
          </p:spPr>
          <p:txBody>
            <a:bodyPr vert="horz" wrap="square" lIns="91440" tIns="45720" rIns="91440" bIns="45720" numCol="1" anchor="t" anchorCtr="0" compatLnSpc="1">
              <a:prstTxWarp prst="textNoShape">
                <a:avLst/>
              </a:prstTxWarp>
            </a:bodyPr>
            <a:lstStyle/>
            <a:p>
              <a:endParaRPr lang="en-US"/>
            </a:p>
          </p:txBody>
        </p:sp>
        <p:sp>
          <p:nvSpPr>
            <p:cNvPr id="457" name="Rectangle 11">
              <a:extLst>
                <a:ext uri="{FF2B5EF4-FFF2-40B4-BE49-F238E27FC236}">
                  <a16:creationId xmlns:a16="http://schemas.microsoft.com/office/drawing/2014/main" id="{67F61746-9E7E-423B-B2DB-56422E328F67}"/>
                </a:ext>
              </a:extLst>
            </p:cNvPr>
            <p:cNvSpPr>
              <a:spLocks noChangeArrowheads="1"/>
            </p:cNvSpPr>
            <p:nvPr/>
          </p:nvSpPr>
          <p:spPr bwMode="auto">
            <a:xfrm>
              <a:off x="6555929" y="4562392"/>
              <a:ext cx="164790" cy="1068146"/>
            </a:xfrm>
            <a:prstGeom prst="rect">
              <a:avLst/>
            </a:prstGeom>
            <a:solidFill>
              <a:srgbClr val="FA323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59" name="Group 458">
            <a:extLst>
              <a:ext uri="{FF2B5EF4-FFF2-40B4-BE49-F238E27FC236}">
                <a16:creationId xmlns:a16="http://schemas.microsoft.com/office/drawing/2014/main" id="{A23DFB45-98A3-4E2F-94BF-BE4B87820CAE}"/>
              </a:ext>
            </a:extLst>
          </p:cNvPr>
          <p:cNvGrpSpPr/>
          <p:nvPr/>
        </p:nvGrpSpPr>
        <p:grpSpPr>
          <a:xfrm>
            <a:off x="5143176" y="4362450"/>
            <a:ext cx="624726" cy="1268088"/>
            <a:chOff x="6397554" y="2500169"/>
            <a:chExt cx="323172" cy="3130369"/>
          </a:xfrm>
        </p:grpSpPr>
        <p:sp>
          <p:nvSpPr>
            <p:cNvPr id="460" name="Rectangle 6">
              <a:extLst>
                <a:ext uri="{FF2B5EF4-FFF2-40B4-BE49-F238E27FC236}">
                  <a16:creationId xmlns:a16="http://schemas.microsoft.com/office/drawing/2014/main" id="{4D370DD2-D971-45D3-8E95-65759946BAFA}"/>
                </a:ext>
              </a:extLst>
            </p:cNvPr>
            <p:cNvSpPr>
              <a:spLocks noChangeArrowheads="1"/>
            </p:cNvSpPr>
            <p:nvPr/>
          </p:nvSpPr>
          <p:spPr bwMode="auto">
            <a:xfrm>
              <a:off x="6397565" y="2500169"/>
              <a:ext cx="323161" cy="3130369"/>
            </a:xfrm>
            <a:prstGeom prst="rect">
              <a:avLst/>
            </a:prstGeom>
            <a:solidFill>
              <a:srgbClr val="21B5FF"/>
            </a:solidFill>
            <a:ln>
              <a:noFill/>
            </a:ln>
          </p:spPr>
          <p:txBody>
            <a:bodyPr vert="horz" wrap="square" lIns="91440" tIns="45720" rIns="91440" bIns="45720" numCol="1" anchor="t" anchorCtr="0" compatLnSpc="1">
              <a:prstTxWarp prst="textNoShape">
                <a:avLst/>
              </a:prstTxWarp>
            </a:bodyPr>
            <a:lstStyle/>
            <a:p>
              <a:endParaRPr lang="en-US"/>
            </a:p>
          </p:txBody>
        </p:sp>
        <p:sp>
          <p:nvSpPr>
            <p:cNvPr id="461" name="Rectangle 9">
              <a:extLst>
                <a:ext uri="{FF2B5EF4-FFF2-40B4-BE49-F238E27FC236}">
                  <a16:creationId xmlns:a16="http://schemas.microsoft.com/office/drawing/2014/main" id="{908247A3-BF8E-4F7C-BF23-6B27E040699B}"/>
                </a:ext>
              </a:extLst>
            </p:cNvPr>
            <p:cNvSpPr>
              <a:spLocks noChangeArrowheads="1"/>
            </p:cNvSpPr>
            <p:nvPr/>
          </p:nvSpPr>
          <p:spPr bwMode="auto">
            <a:xfrm>
              <a:off x="6555936" y="2500169"/>
              <a:ext cx="164790" cy="2062223"/>
            </a:xfrm>
            <a:prstGeom prst="rect">
              <a:avLst/>
            </a:prstGeom>
            <a:solidFill>
              <a:srgbClr val="6DCEFF"/>
            </a:solidFill>
            <a:ln>
              <a:noFill/>
            </a:ln>
          </p:spPr>
          <p:txBody>
            <a:bodyPr vert="horz" wrap="square" lIns="91440" tIns="45720" rIns="91440" bIns="45720" numCol="1" anchor="t" anchorCtr="0" compatLnSpc="1">
              <a:prstTxWarp prst="textNoShape">
                <a:avLst/>
              </a:prstTxWarp>
            </a:bodyPr>
            <a:lstStyle/>
            <a:p>
              <a:endParaRPr lang="en-US"/>
            </a:p>
          </p:txBody>
        </p:sp>
        <p:sp>
          <p:nvSpPr>
            <p:cNvPr id="462" name="Freeform 7">
              <a:extLst>
                <a:ext uri="{FF2B5EF4-FFF2-40B4-BE49-F238E27FC236}">
                  <a16:creationId xmlns:a16="http://schemas.microsoft.com/office/drawing/2014/main" id="{B3213964-27F5-468A-8815-2545049A9147}"/>
                </a:ext>
              </a:extLst>
            </p:cNvPr>
            <p:cNvSpPr>
              <a:spLocks/>
            </p:cNvSpPr>
            <p:nvPr/>
          </p:nvSpPr>
          <p:spPr bwMode="auto">
            <a:xfrm>
              <a:off x="6397554" y="4562392"/>
              <a:ext cx="323161" cy="1068146"/>
            </a:xfrm>
            <a:custGeom>
              <a:avLst/>
              <a:gdLst>
                <a:gd name="T0" fmla="*/ 74 w 151"/>
                <a:gd name="T1" fmla="*/ 0 h 274"/>
                <a:gd name="T2" fmla="*/ 0 w 151"/>
                <a:gd name="T3" fmla="*/ 0 h 274"/>
                <a:gd name="T4" fmla="*/ 0 w 151"/>
                <a:gd name="T5" fmla="*/ 274 h 274"/>
                <a:gd name="T6" fmla="*/ 151 w 151"/>
                <a:gd name="T7" fmla="*/ 274 h 274"/>
                <a:gd name="T8" fmla="*/ 74 w 151"/>
                <a:gd name="T9" fmla="*/ 274 h 274"/>
                <a:gd name="T10" fmla="*/ 74 w 151"/>
                <a:gd name="T11" fmla="*/ 0 h 274"/>
              </a:gdLst>
              <a:ahLst/>
              <a:cxnLst>
                <a:cxn ang="0">
                  <a:pos x="T0" y="T1"/>
                </a:cxn>
                <a:cxn ang="0">
                  <a:pos x="T2" y="T3"/>
                </a:cxn>
                <a:cxn ang="0">
                  <a:pos x="T4" y="T5"/>
                </a:cxn>
                <a:cxn ang="0">
                  <a:pos x="T6" y="T7"/>
                </a:cxn>
                <a:cxn ang="0">
                  <a:pos x="T8" y="T9"/>
                </a:cxn>
                <a:cxn ang="0">
                  <a:pos x="T10" y="T11"/>
                </a:cxn>
              </a:cxnLst>
              <a:rect l="0" t="0" r="r" b="b"/>
              <a:pathLst>
                <a:path w="151" h="274">
                  <a:moveTo>
                    <a:pt x="74" y="0"/>
                  </a:moveTo>
                  <a:lnTo>
                    <a:pt x="0" y="0"/>
                  </a:lnTo>
                  <a:lnTo>
                    <a:pt x="0" y="274"/>
                  </a:lnTo>
                  <a:lnTo>
                    <a:pt x="151" y="274"/>
                  </a:lnTo>
                  <a:lnTo>
                    <a:pt x="74" y="274"/>
                  </a:lnTo>
                  <a:lnTo>
                    <a:pt x="74" y="0"/>
                  </a:lnTo>
                  <a:close/>
                </a:path>
              </a:pathLst>
            </a:custGeom>
            <a:solidFill>
              <a:srgbClr val="008BD0"/>
            </a:solidFill>
            <a:ln>
              <a:noFill/>
            </a:ln>
          </p:spPr>
          <p:txBody>
            <a:bodyPr vert="horz" wrap="square" lIns="91440" tIns="45720" rIns="91440" bIns="45720" numCol="1" anchor="t" anchorCtr="0" compatLnSpc="1">
              <a:prstTxWarp prst="textNoShape">
                <a:avLst/>
              </a:prstTxWarp>
            </a:bodyPr>
            <a:lstStyle/>
            <a:p>
              <a:endParaRPr lang="en-US"/>
            </a:p>
          </p:txBody>
        </p:sp>
        <p:sp>
          <p:nvSpPr>
            <p:cNvPr id="463" name="Rectangle 11">
              <a:extLst>
                <a:ext uri="{FF2B5EF4-FFF2-40B4-BE49-F238E27FC236}">
                  <a16:creationId xmlns:a16="http://schemas.microsoft.com/office/drawing/2014/main" id="{7E8A2D72-49AA-4EC3-A351-04AEF58F2B26}"/>
                </a:ext>
              </a:extLst>
            </p:cNvPr>
            <p:cNvSpPr>
              <a:spLocks noChangeArrowheads="1"/>
            </p:cNvSpPr>
            <p:nvPr/>
          </p:nvSpPr>
          <p:spPr bwMode="auto">
            <a:xfrm>
              <a:off x="6555929" y="4562392"/>
              <a:ext cx="164790" cy="1068146"/>
            </a:xfrm>
            <a:prstGeom prst="rect">
              <a:avLst/>
            </a:prstGeom>
            <a:solidFill>
              <a:srgbClr val="00A7FA"/>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79" name="Group 478">
            <a:extLst>
              <a:ext uri="{FF2B5EF4-FFF2-40B4-BE49-F238E27FC236}">
                <a16:creationId xmlns:a16="http://schemas.microsoft.com/office/drawing/2014/main" id="{DF7E36E3-DEC3-4910-A67E-E35B355574F3}"/>
              </a:ext>
            </a:extLst>
          </p:cNvPr>
          <p:cNvGrpSpPr/>
          <p:nvPr/>
        </p:nvGrpSpPr>
        <p:grpSpPr>
          <a:xfrm>
            <a:off x="4009782" y="4526233"/>
            <a:ext cx="624726" cy="1104304"/>
            <a:chOff x="6397554" y="2500169"/>
            <a:chExt cx="323172" cy="3130369"/>
          </a:xfrm>
        </p:grpSpPr>
        <p:sp>
          <p:nvSpPr>
            <p:cNvPr id="480" name="Rectangle 6">
              <a:extLst>
                <a:ext uri="{FF2B5EF4-FFF2-40B4-BE49-F238E27FC236}">
                  <a16:creationId xmlns:a16="http://schemas.microsoft.com/office/drawing/2014/main" id="{A28D0816-0770-4D49-A683-6F00E06ECF79}"/>
                </a:ext>
              </a:extLst>
            </p:cNvPr>
            <p:cNvSpPr>
              <a:spLocks noChangeArrowheads="1"/>
            </p:cNvSpPr>
            <p:nvPr/>
          </p:nvSpPr>
          <p:spPr bwMode="auto">
            <a:xfrm>
              <a:off x="6397565" y="2500169"/>
              <a:ext cx="323161" cy="3130369"/>
            </a:xfrm>
            <a:prstGeom prst="rect">
              <a:avLst/>
            </a:prstGeom>
            <a:solidFill>
              <a:srgbClr val="21B5FF"/>
            </a:solidFill>
            <a:ln>
              <a:noFill/>
            </a:ln>
          </p:spPr>
          <p:txBody>
            <a:bodyPr vert="horz" wrap="square" lIns="91440" tIns="45720" rIns="91440" bIns="45720" numCol="1" anchor="t" anchorCtr="0" compatLnSpc="1">
              <a:prstTxWarp prst="textNoShape">
                <a:avLst/>
              </a:prstTxWarp>
            </a:bodyPr>
            <a:lstStyle/>
            <a:p>
              <a:endParaRPr lang="en-US"/>
            </a:p>
          </p:txBody>
        </p:sp>
        <p:sp>
          <p:nvSpPr>
            <p:cNvPr id="481" name="Rectangle 9">
              <a:extLst>
                <a:ext uri="{FF2B5EF4-FFF2-40B4-BE49-F238E27FC236}">
                  <a16:creationId xmlns:a16="http://schemas.microsoft.com/office/drawing/2014/main" id="{E9406D02-8B6F-4E0C-BE1A-9212EA2522A0}"/>
                </a:ext>
              </a:extLst>
            </p:cNvPr>
            <p:cNvSpPr>
              <a:spLocks noChangeArrowheads="1"/>
            </p:cNvSpPr>
            <p:nvPr/>
          </p:nvSpPr>
          <p:spPr bwMode="auto">
            <a:xfrm>
              <a:off x="6555936" y="2500169"/>
              <a:ext cx="164790" cy="2062223"/>
            </a:xfrm>
            <a:prstGeom prst="rect">
              <a:avLst/>
            </a:prstGeom>
            <a:solidFill>
              <a:srgbClr val="6DCEFF"/>
            </a:solidFill>
            <a:ln>
              <a:noFill/>
            </a:ln>
          </p:spPr>
          <p:txBody>
            <a:bodyPr vert="horz" wrap="square" lIns="91440" tIns="45720" rIns="91440" bIns="45720" numCol="1" anchor="t" anchorCtr="0" compatLnSpc="1">
              <a:prstTxWarp prst="textNoShape">
                <a:avLst/>
              </a:prstTxWarp>
            </a:bodyPr>
            <a:lstStyle/>
            <a:p>
              <a:endParaRPr lang="en-US"/>
            </a:p>
          </p:txBody>
        </p:sp>
        <p:sp>
          <p:nvSpPr>
            <p:cNvPr id="482" name="Freeform 7">
              <a:extLst>
                <a:ext uri="{FF2B5EF4-FFF2-40B4-BE49-F238E27FC236}">
                  <a16:creationId xmlns:a16="http://schemas.microsoft.com/office/drawing/2014/main" id="{0A9882A5-34ED-4A00-86C7-1670E0D8D903}"/>
                </a:ext>
              </a:extLst>
            </p:cNvPr>
            <p:cNvSpPr>
              <a:spLocks/>
            </p:cNvSpPr>
            <p:nvPr/>
          </p:nvSpPr>
          <p:spPr bwMode="auto">
            <a:xfrm>
              <a:off x="6397554" y="4562392"/>
              <a:ext cx="323161" cy="1068146"/>
            </a:xfrm>
            <a:custGeom>
              <a:avLst/>
              <a:gdLst>
                <a:gd name="T0" fmla="*/ 74 w 151"/>
                <a:gd name="T1" fmla="*/ 0 h 274"/>
                <a:gd name="T2" fmla="*/ 0 w 151"/>
                <a:gd name="T3" fmla="*/ 0 h 274"/>
                <a:gd name="T4" fmla="*/ 0 w 151"/>
                <a:gd name="T5" fmla="*/ 274 h 274"/>
                <a:gd name="T6" fmla="*/ 151 w 151"/>
                <a:gd name="T7" fmla="*/ 274 h 274"/>
                <a:gd name="T8" fmla="*/ 74 w 151"/>
                <a:gd name="T9" fmla="*/ 274 h 274"/>
                <a:gd name="T10" fmla="*/ 74 w 151"/>
                <a:gd name="T11" fmla="*/ 0 h 274"/>
              </a:gdLst>
              <a:ahLst/>
              <a:cxnLst>
                <a:cxn ang="0">
                  <a:pos x="T0" y="T1"/>
                </a:cxn>
                <a:cxn ang="0">
                  <a:pos x="T2" y="T3"/>
                </a:cxn>
                <a:cxn ang="0">
                  <a:pos x="T4" y="T5"/>
                </a:cxn>
                <a:cxn ang="0">
                  <a:pos x="T6" y="T7"/>
                </a:cxn>
                <a:cxn ang="0">
                  <a:pos x="T8" y="T9"/>
                </a:cxn>
                <a:cxn ang="0">
                  <a:pos x="T10" y="T11"/>
                </a:cxn>
              </a:cxnLst>
              <a:rect l="0" t="0" r="r" b="b"/>
              <a:pathLst>
                <a:path w="151" h="274">
                  <a:moveTo>
                    <a:pt x="74" y="0"/>
                  </a:moveTo>
                  <a:lnTo>
                    <a:pt x="0" y="0"/>
                  </a:lnTo>
                  <a:lnTo>
                    <a:pt x="0" y="274"/>
                  </a:lnTo>
                  <a:lnTo>
                    <a:pt x="151" y="274"/>
                  </a:lnTo>
                  <a:lnTo>
                    <a:pt x="74" y="274"/>
                  </a:lnTo>
                  <a:lnTo>
                    <a:pt x="74" y="0"/>
                  </a:lnTo>
                  <a:close/>
                </a:path>
              </a:pathLst>
            </a:custGeom>
            <a:solidFill>
              <a:srgbClr val="008BD0"/>
            </a:solidFill>
            <a:ln>
              <a:noFill/>
            </a:ln>
          </p:spPr>
          <p:txBody>
            <a:bodyPr vert="horz" wrap="square" lIns="91440" tIns="45720" rIns="91440" bIns="45720" numCol="1" anchor="t" anchorCtr="0" compatLnSpc="1">
              <a:prstTxWarp prst="textNoShape">
                <a:avLst/>
              </a:prstTxWarp>
            </a:bodyPr>
            <a:lstStyle/>
            <a:p>
              <a:endParaRPr lang="en-US"/>
            </a:p>
          </p:txBody>
        </p:sp>
        <p:sp>
          <p:nvSpPr>
            <p:cNvPr id="483" name="Rectangle 11">
              <a:extLst>
                <a:ext uri="{FF2B5EF4-FFF2-40B4-BE49-F238E27FC236}">
                  <a16:creationId xmlns:a16="http://schemas.microsoft.com/office/drawing/2014/main" id="{168A82AE-E072-46C4-AAB9-E6B015EBAD00}"/>
                </a:ext>
              </a:extLst>
            </p:cNvPr>
            <p:cNvSpPr>
              <a:spLocks noChangeArrowheads="1"/>
            </p:cNvSpPr>
            <p:nvPr/>
          </p:nvSpPr>
          <p:spPr bwMode="auto">
            <a:xfrm>
              <a:off x="6555929" y="4562392"/>
              <a:ext cx="164790" cy="1068146"/>
            </a:xfrm>
            <a:prstGeom prst="rect">
              <a:avLst/>
            </a:prstGeom>
            <a:solidFill>
              <a:srgbClr val="00A7FA"/>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84" name="Group 483">
            <a:extLst>
              <a:ext uri="{FF2B5EF4-FFF2-40B4-BE49-F238E27FC236}">
                <a16:creationId xmlns:a16="http://schemas.microsoft.com/office/drawing/2014/main" id="{D622DDB8-5C5C-4D93-879E-7143DA040872}"/>
              </a:ext>
            </a:extLst>
          </p:cNvPr>
          <p:cNvGrpSpPr/>
          <p:nvPr/>
        </p:nvGrpSpPr>
        <p:grpSpPr>
          <a:xfrm>
            <a:off x="2876388" y="4968775"/>
            <a:ext cx="624726" cy="661762"/>
            <a:chOff x="6397554" y="2500169"/>
            <a:chExt cx="323172" cy="3130369"/>
          </a:xfrm>
        </p:grpSpPr>
        <p:sp>
          <p:nvSpPr>
            <p:cNvPr id="485" name="Rectangle 6">
              <a:extLst>
                <a:ext uri="{FF2B5EF4-FFF2-40B4-BE49-F238E27FC236}">
                  <a16:creationId xmlns:a16="http://schemas.microsoft.com/office/drawing/2014/main" id="{828AF8BD-51CF-4DCB-A2C9-67A1AEB54EB4}"/>
                </a:ext>
              </a:extLst>
            </p:cNvPr>
            <p:cNvSpPr>
              <a:spLocks noChangeArrowheads="1"/>
            </p:cNvSpPr>
            <p:nvPr/>
          </p:nvSpPr>
          <p:spPr bwMode="auto">
            <a:xfrm>
              <a:off x="6397565" y="2500169"/>
              <a:ext cx="323161" cy="3130369"/>
            </a:xfrm>
            <a:prstGeom prst="rect">
              <a:avLst/>
            </a:prstGeom>
            <a:solidFill>
              <a:srgbClr val="21B5FF"/>
            </a:solidFill>
            <a:ln>
              <a:noFill/>
            </a:ln>
          </p:spPr>
          <p:txBody>
            <a:bodyPr vert="horz" wrap="square" lIns="91440" tIns="45720" rIns="91440" bIns="45720" numCol="1" anchor="t" anchorCtr="0" compatLnSpc="1">
              <a:prstTxWarp prst="textNoShape">
                <a:avLst/>
              </a:prstTxWarp>
            </a:bodyPr>
            <a:lstStyle/>
            <a:p>
              <a:endParaRPr lang="en-US"/>
            </a:p>
          </p:txBody>
        </p:sp>
        <p:sp>
          <p:nvSpPr>
            <p:cNvPr id="486" name="Rectangle 9">
              <a:extLst>
                <a:ext uri="{FF2B5EF4-FFF2-40B4-BE49-F238E27FC236}">
                  <a16:creationId xmlns:a16="http://schemas.microsoft.com/office/drawing/2014/main" id="{621A6B02-9221-4E9C-AC4B-52149E36AF22}"/>
                </a:ext>
              </a:extLst>
            </p:cNvPr>
            <p:cNvSpPr>
              <a:spLocks noChangeArrowheads="1"/>
            </p:cNvSpPr>
            <p:nvPr/>
          </p:nvSpPr>
          <p:spPr bwMode="auto">
            <a:xfrm>
              <a:off x="6555936" y="2500169"/>
              <a:ext cx="164790" cy="2062223"/>
            </a:xfrm>
            <a:prstGeom prst="rect">
              <a:avLst/>
            </a:prstGeom>
            <a:solidFill>
              <a:srgbClr val="6DCEFF"/>
            </a:solidFill>
            <a:ln>
              <a:noFill/>
            </a:ln>
          </p:spPr>
          <p:txBody>
            <a:bodyPr vert="horz" wrap="square" lIns="91440" tIns="45720" rIns="91440" bIns="45720" numCol="1" anchor="t" anchorCtr="0" compatLnSpc="1">
              <a:prstTxWarp prst="textNoShape">
                <a:avLst/>
              </a:prstTxWarp>
            </a:bodyPr>
            <a:lstStyle/>
            <a:p>
              <a:endParaRPr lang="en-US"/>
            </a:p>
          </p:txBody>
        </p:sp>
        <p:sp>
          <p:nvSpPr>
            <p:cNvPr id="487" name="Freeform 7">
              <a:extLst>
                <a:ext uri="{FF2B5EF4-FFF2-40B4-BE49-F238E27FC236}">
                  <a16:creationId xmlns:a16="http://schemas.microsoft.com/office/drawing/2014/main" id="{14D91E8B-0590-4ADF-88E8-8DA878BA0090}"/>
                </a:ext>
              </a:extLst>
            </p:cNvPr>
            <p:cNvSpPr>
              <a:spLocks/>
            </p:cNvSpPr>
            <p:nvPr/>
          </p:nvSpPr>
          <p:spPr bwMode="auto">
            <a:xfrm>
              <a:off x="6397554" y="4562392"/>
              <a:ext cx="323161" cy="1068146"/>
            </a:xfrm>
            <a:custGeom>
              <a:avLst/>
              <a:gdLst>
                <a:gd name="T0" fmla="*/ 74 w 151"/>
                <a:gd name="T1" fmla="*/ 0 h 274"/>
                <a:gd name="T2" fmla="*/ 0 w 151"/>
                <a:gd name="T3" fmla="*/ 0 h 274"/>
                <a:gd name="T4" fmla="*/ 0 w 151"/>
                <a:gd name="T5" fmla="*/ 274 h 274"/>
                <a:gd name="T6" fmla="*/ 151 w 151"/>
                <a:gd name="T7" fmla="*/ 274 h 274"/>
                <a:gd name="T8" fmla="*/ 74 w 151"/>
                <a:gd name="T9" fmla="*/ 274 h 274"/>
                <a:gd name="T10" fmla="*/ 74 w 151"/>
                <a:gd name="T11" fmla="*/ 0 h 274"/>
              </a:gdLst>
              <a:ahLst/>
              <a:cxnLst>
                <a:cxn ang="0">
                  <a:pos x="T0" y="T1"/>
                </a:cxn>
                <a:cxn ang="0">
                  <a:pos x="T2" y="T3"/>
                </a:cxn>
                <a:cxn ang="0">
                  <a:pos x="T4" y="T5"/>
                </a:cxn>
                <a:cxn ang="0">
                  <a:pos x="T6" y="T7"/>
                </a:cxn>
                <a:cxn ang="0">
                  <a:pos x="T8" y="T9"/>
                </a:cxn>
                <a:cxn ang="0">
                  <a:pos x="T10" y="T11"/>
                </a:cxn>
              </a:cxnLst>
              <a:rect l="0" t="0" r="r" b="b"/>
              <a:pathLst>
                <a:path w="151" h="274">
                  <a:moveTo>
                    <a:pt x="74" y="0"/>
                  </a:moveTo>
                  <a:lnTo>
                    <a:pt x="0" y="0"/>
                  </a:lnTo>
                  <a:lnTo>
                    <a:pt x="0" y="274"/>
                  </a:lnTo>
                  <a:lnTo>
                    <a:pt x="151" y="274"/>
                  </a:lnTo>
                  <a:lnTo>
                    <a:pt x="74" y="274"/>
                  </a:lnTo>
                  <a:lnTo>
                    <a:pt x="74" y="0"/>
                  </a:lnTo>
                  <a:close/>
                </a:path>
              </a:pathLst>
            </a:custGeom>
            <a:solidFill>
              <a:srgbClr val="008BD0"/>
            </a:solidFill>
            <a:ln>
              <a:noFill/>
            </a:ln>
          </p:spPr>
          <p:txBody>
            <a:bodyPr vert="horz" wrap="square" lIns="91440" tIns="45720" rIns="91440" bIns="45720" numCol="1" anchor="t" anchorCtr="0" compatLnSpc="1">
              <a:prstTxWarp prst="textNoShape">
                <a:avLst/>
              </a:prstTxWarp>
            </a:bodyPr>
            <a:lstStyle/>
            <a:p>
              <a:endParaRPr lang="en-US"/>
            </a:p>
          </p:txBody>
        </p:sp>
        <p:sp>
          <p:nvSpPr>
            <p:cNvPr id="488" name="Rectangle 11">
              <a:extLst>
                <a:ext uri="{FF2B5EF4-FFF2-40B4-BE49-F238E27FC236}">
                  <a16:creationId xmlns:a16="http://schemas.microsoft.com/office/drawing/2014/main" id="{4BE3C4E5-711E-40A3-B088-406E6F62CFC2}"/>
                </a:ext>
              </a:extLst>
            </p:cNvPr>
            <p:cNvSpPr>
              <a:spLocks noChangeArrowheads="1"/>
            </p:cNvSpPr>
            <p:nvPr/>
          </p:nvSpPr>
          <p:spPr bwMode="auto">
            <a:xfrm>
              <a:off x="6555929" y="4562392"/>
              <a:ext cx="164790" cy="1068146"/>
            </a:xfrm>
            <a:prstGeom prst="rect">
              <a:avLst/>
            </a:prstGeom>
            <a:solidFill>
              <a:srgbClr val="00A7FA"/>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89" name="Group 488">
            <a:extLst>
              <a:ext uri="{FF2B5EF4-FFF2-40B4-BE49-F238E27FC236}">
                <a16:creationId xmlns:a16="http://schemas.microsoft.com/office/drawing/2014/main" id="{668B7ABC-87EE-4B20-9BF5-D138A34A1027}"/>
              </a:ext>
            </a:extLst>
          </p:cNvPr>
          <p:cNvGrpSpPr/>
          <p:nvPr/>
        </p:nvGrpSpPr>
        <p:grpSpPr>
          <a:xfrm>
            <a:off x="609600" y="5258215"/>
            <a:ext cx="624726" cy="372321"/>
            <a:chOff x="6397554" y="2500169"/>
            <a:chExt cx="323172" cy="3130369"/>
          </a:xfrm>
        </p:grpSpPr>
        <p:sp>
          <p:nvSpPr>
            <p:cNvPr id="490" name="Rectangle 6">
              <a:extLst>
                <a:ext uri="{FF2B5EF4-FFF2-40B4-BE49-F238E27FC236}">
                  <a16:creationId xmlns:a16="http://schemas.microsoft.com/office/drawing/2014/main" id="{35E56B99-8B1B-4FAC-995A-6761384C6FE6}"/>
                </a:ext>
              </a:extLst>
            </p:cNvPr>
            <p:cNvSpPr>
              <a:spLocks noChangeArrowheads="1"/>
            </p:cNvSpPr>
            <p:nvPr/>
          </p:nvSpPr>
          <p:spPr bwMode="auto">
            <a:xfrm>
              <a:off x="6397565" y="2500169"/>
              <a:ext cx="323161" cy="3130369"/>
            </a:xfrm>
            <a:prstGeom prst="rect">
              <a:avLst/>
            </a:prstGeom>
            <a:solidFill>
              <a:srgbClr val="21B5FF"/>
            </a:solidFill>
            <a:ln>
              <a:noFill/>
            </a:ln>
          </p:spPr>
          <p:txBody>
            <a:bodyPr vert="horz" wrap="square" lIns="91440" tIns="45720" rIns="91440" bIns="45720" numCol="1" anchor="t" anchorCtr="0" compatLnSpc="1">
              <a:prstTxWarp prst="textNoShape">
                <a:avLst/>
              </a:prstTxWarp>
            </a:bodyPr>
            <a:lstStyle/>
            <a:p>
              <a:endParaRPr lang="en-US"/>
            </a:p>
          </p:txBody>
        </p:sp>
        <p:sp>
          <p:nvSpPr>
            <p:cNvPr id="491" name="Rectangle 9">
              <a:extLst>
                <a:ext uri="{FF2B5EF4-FFF2-40B4-BE49-F238E27FC236}">
                  <a16:creationId xmlns:a16="http://schemas.microsoft.com/office/drawing/2014/main" id="{1C1B85E0-5485-4BE6-B3B2-A1E38FAB0EB0}"/>
                </a:ext>
              </a:extLst>
            </p:cNvPr>
            <p:cNvSpPr>
              <a:spLocks noChangeArrowheads="1"/>
            </p:cNvSpPr>
            <p:nvPr/>
          </p:nvSpPr>
          <p:spPr bwMode="auto">
            <a:xfrm>
              <a:off x="6555936" y="2500169"/>
              <a:ext cx="164790" cy="2062223"/>
            </a:xfrm>
            <a:prstGeom prst="rect">
              <a:avLst/>
            </a:prstGeom>
            <a:solidFill>
              <a:srgbClr val="6DCEFF"/>
            </a:solidFill>
            <a:ln>
              <a:noFill/>
            </a:ln>
          </p:spPr>
          <p:txBody>
            <a:bodyPr vert="horz" wrap="square" lIns="91440" tIns="45720" rIns="91440" bIns="45720" numCol="1" anchor="t" anchorCtr="0" compatLnSpc="1">
              <a:prstTxWarp prst="textNoShape">
                <a:avLst/>
              </a:prstTxWarp>
            </a:bodyPr>
            <a:lstStyle/>
            <a:p>
              <a:endParaRPr lang="en-US"/>
            </a:p>
          </p:txBody>
        </p:sp>
        <p:sp>
          <p:nvSpPr>
            <p:cNvPr id="492" name="Freeform 7">
              <a:extLst>
                <a:ext uri="{FF2B5EF4-FFF2-40B4-BE49-F238E27FC236}">
                  <a16:creationId xmlns:a16="http://schemas.microsoft.com/office/drawing/2014/main" id="{953CB3AA-E9FB-4719-B002-1413D7BA97D6}"/>
                </a:ext>
              </a:extLst>
            </p:cNvPr>
            <p:cNvSpPr>
              <a:spLocks/>
            </p:cNvSpPr>
            <p:nvPr/>
          </p:nvSpPr>
          <p:spPr bwMode="auto">
            <a:xfrm>
              <a:off x="6397554" y="4562392"/>
              <a:ext cx="323161" cy="1068146"/>
            </a:xfrm>
            <a:custGeom>
              <a:avLst/>
              <a:gdLst>
                <a:gd name="T0" fmla="*/ 74 w 151"/>
                <a:gd name="T1" fmla="*/ 0 h 274"/>
                <a:gd name="T2" fmla="*/ 0 w 151"/>
                <a:gd name="T3" fmla="*/ 0 h 274"/>
                <a:gd name="T4" fmla="*/ 0 w 151"/>
                <a:gd name="T5" fmla="*/ 274 h 274"/>
                <a:gd name="T6" fmla="*/ 151 w 151"/>
                <a:gd name="T7" fmla="*/ 274 h 274"/>
                <a:gd name="T8" fmla="*/ 74 w 151"/>
                <a:gd name="T9" fmla="*/ 274 h 274"/>
                <a:gd name="T10" fmla="*/ 74 w 151"/>
                <a:gd name="T11" fmla="*/ 0 h 274"/>
              </a:gdLst>
              <a:ahLst/>
              <a:cxnLst>
                <a:cxn ang="0">
                  <a:pos x="T0" y="T1"/>
                </a:cxn>
                <a:cxn ang="0">
                  <a:pos x="T2" y="T3"/>
                </a:cxn>
                <a:cxn ang="0">
                  <a:pos x="T4" y="T5"/>
                </a:cxn>
                <a:cxn ang="0">
                  <a:pos x="T6" y="T7"/>
                </a:cxn>
                <a:cxn ang="0">
                  <a:pos x="T8" y="T9"/>
                </a:cxn>
                <a:cxn ang="0">
                  <a:pos x="T10" y="T11"/>
                </a:cxn>
              </a:cxnLst>
              <a:rect l="0" t="0" r="r" b="b"/>
              <a:pathLst>
                <a:path w="151" h="274">
                  <a:moveTo>
                    <a:pt x="74" y="0"/>
                  </a:moveTo>
                  <a:lnTo>
                    <a:pt x="0" y="0"/>
                  </a:lnTo>
                  <a:lnTo>
                    <a:pt x="0" y="274"/>
                  </a:lnTo>
                  <a:lnTo>
                    <a:pt x="151" y="274"/>
                  </a:lnTo>
                  <a:lnTo>
                    <a:pt x="74" y="274"/>
                  </a:lnTo>
                  <a:lnTo>
                    <a:pt x="74" y="0"/>
                  </a:lnTo>
                  <a:close/>
                </a:path>
              </a:pathLst>
            </a:custGeom>
            <a:solidFill>
              <a:srgbClr val="008BD0"/>
            </a:solidFill>
            <a:ln>
              <a:noFill/>
            </a:ln>
          </p:spPr>
          <p:txBody>
            <a:bodyPr vert="horz" wrap="square" lIns="91440" tIns="45720" rIns="91440" bIns="45720" numCol="1" anchor="t" anchorCtr="0" compatLnSpc="1">
              <a:prstTxWarp prst="textNoShape">
                <a:avLst/>
              </a:prstTxWarp>
            </a:bodyPr>
            <a:lstStyle/>
            <a:p>
              <a:endParaRPr lang="en-US"/>
            </a:p>
          </p:txBody>
        </p:sp>
        <p:sp>
          <p:nvSpPr>
            <p:cNvPr id="493" name="Rectangle 11">
              <a:extLst>
                <a:ext uri="{FF2B5EF4-FFF2-40B4-BE49-F238E27FC236}">
                  <a16:creationId xmlns:a16="http://schemas.microsoft.com/office/drawing/2014/main" id="{3255CB3C-1D22-4D6E-B324-E7CD8750219C}"/>
                </a:ext>
              </a:extLst>
            </p:cNvPr>
            <p:cNvSpPr>
              <a:spLocks noChangeArrowheads="1"/>
            </p:cNvSpPr>
            <p:nvPr/>
          </p:nvSpPr>
          <p:spPr bwMode="auto">
            <a:xfrm>
              <a:off x="6555929" y="4562392"/>
              <a:ext cx="164790" cy="1068146"/>
            </a:xfrm>
            <a:prstGeom prst="rect">
              <a:avLst/>
            </a:prstGeom>
            <a:solidFill>
              <a:srgbClr val="00A7FA"/>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94" name="TextBox 493">
            <a:extLst>
              <a:ext uri="{FF2B5EF4-FFF2-40B4-BE49-F238E27FC236}">
                <a16:creationId xmlns:a16="http://schemas.microsoft.com/office/drawing/2014/main" id="{CBDE4756-D6D2-4B43-95E3-50198D51AF7B}"/>
              </a:ext>
            </a:extLst>
          </p:cNvPr>
          <p:cNvSpPr txBox="1"/>
          <p:nvPr/>
        </p:nvSpPr>
        <p:spPr>
          <a:xfrm>
            <a:off x="609587" y="5722620"/>
            <a:ext cx="624705" cy="434340"/>
          </a:xfrm>
          <a:prstGeom prst="rect">
            <a:avLst/>
          </a:prstGeom>
          <a:noFill/>
        </p:spPr>
        <p:txBody>
          <a:bodyPr wrap="square" lIns="0" tIns="0" rIns="0" bIns="0" rtlCol="0" anchor="t" anchorCtr="0">
            <a:noAutofit/>
          </a:bodyPr>
          <a:lstStyle/>
          <a:p>
            <a:pPr algn="ctr"/>
            <a:r>
              <a:rPr lang="en-ID" sz="1400" dirty="0"/>
              <a:t>Lorem ipsum</a:t>
            </a:r>
          </a:p>
        </p:txBody>
      </p:sp>
      <p:sp>
        <p:nvSpPr>
          <p:cNvPr id="495" name="TextBox 494">
            <a:extLst>
              <a:ext uri="{FF2B5EF4-FFF2-40B4-BE49-F238E27FC236}">
                <a16:creationId xmlns:a16="http://schemas.microsoft.com/office/drawing/2014/main" id="{6EB7F95C-BA7D-46D0-B97B-CD0CC6530CFE}"/>
              </a:ext>
            </a:extLst>
          </p:cNvPr>
          <p:cNvSpPr txBox="1"/>
          <p:nvPr/>
        </p:nvSpPr>
        <p:spPr>
          <a:xfrm>
            <a:off x="2876409" y="5722620"/>
            <a:ext cx="624705" cy="434340"/>
          </a:xfrm>
          <a:prstGeom prst="rect">
            <a:avLst/>
          </a:prstGeom>
          <a:noFill/>
        </p:spPr>
        <p:txBody>
          <a:bodyPr wrap="square" lIns="0" tIns="0" rIns="0" bIns="0" rtlCol="0" anchor="t" anchorCtr="0">
            <a:noAutofit/>
          </a:bodyPr>
          <a:lstStyle/>
          <a:p>
            <a:pPr algn="ctr"/>
            <a:r>
              <a:rPr lang="en-ID" sz="1400" dirty="0"/>
              <a:t>Lorem ipsum</a:t>
            </a:r>
          </a:p>
        </p:txBody>
      </p:sp>
      <p:sp>
        <p:nvSpPr>
          <p:cNvPr id="496" name="TextBox 495">
            <a:extLst>
              <a:ext uri="{FF2B5EF4-FFF2-40B4-BE49-F238E27FC236}">
                <a16:creationId xmlns:a16="http://schemas.microsoft.com/office/drawing/2014/main" id="{0DD4EF87-03E0-43C4-8930-3B04F5CE7685}"/>
              </a:ext>
            </a:extLst>
          </p:cNvPr>
          <p:cNvSpPr txBox="1"/>
          <p:nvPr/>
        </p:nvSpPr>
        <p:spPr>
          <a:xfrm>
            <a:off x="4009803" y="5722620"/>
            <a:ext cx="624705" cy="434340"/>
          </a:xfrm>
          <a:prstGeom prst="rect">
            <a:avLst/>
          </a:prstGeom>
          <a:noFill/>
        </p:spPr>
        <p:txBody>
          <a:bodyPr wrap="square" lIns="0" tIns="0" rIns="0" bIns="0" rtlCol="0" anchor="t" anchorCtr="0">
            <a:noAutofit/>
          </a:bodyPr>
          <a:lstStyle/>
          <a:p>
            <a:pPr algn="ctr"/>
            <a:r>
              <a:rPr lang="en-ID" sz="1400" dirty="0"/>
              <a:t>Lorem ipsum</a:t>
            </a:r>
          </a:p>
        </p:txBody>
      </p:sp>
      <p:sp>
        <p:nvSpPr>
          <p:cNvPr id="497" name="TextBox 496">
            <a:extLst>
              <a:ext uri="{FF2B5EF4-FFF2-40B4-BE49-F238E27FC236}">
                <a16:creationId xmlns:a16="http://schemas.microsoft.com/office/drawing/2014/main" id="{F635DC04-3A56-4470-A652-817BBF26F4C5}"/>
              </a:ext>
            </a:extLst>
          </p:cNvPr>
          <p:cNvSpPr txBox="1"/>
          <p:nvPr/>
        </p:nvSpPr>
        <p:spPr>
          <a:xfrm>
            <a:off x="5143197" y="5722620"/>
            <a:ext cx="624705" cy="434340"/>
          </a:xfrm>
          <a:prstGeom prst="rect">
            <a:avLst/>
          </a:prstGeom>
          <a:noFill/>
        </p:spPr>
        <p:txBody>
          <a:bodyPr wrap="square" lIns="0" tIns="0" rIns="0" bIns="0" rtlCol="0" anchor="t" anchorCtr="0">
            <a:noAutofit/>
          </a:bodyPr>
          <a:lstStyle/>
          <a:p>
            <a:pPr algn="ctr"/>
            <a:r>
              <a:rPr lang="en-ID" sz="1400" dirty="0"/>
              <a:t>Lorem ipsum</a:t>
            </a:r>
          </a:p>
        </p:txBody>
      </p:sp>
      <p:sp>
        <p:nvSpPr>
          <p:cNvPr id="498" name="TextBox 497">
            <a:extLst>
              <a:ext uri="{FF2B5EF4-FFF2-40B4-BE49-F238E27FC236}">
                <a16:creationId xmlns:a16="http://schemas.microsoft.com/office/drawing/2014/main" id="{48DEBE2F-7C35-4B11-9C0C-03A14E025814}"/>
              </a:ext>
            </a:extLst>
          </p:cNvPr>
          <p:cNvSpPr txBox="1"/>
          <p:nvPr/>
        </p:nvSpPr>
        <p:spPr>
          <a:xfrm>
            <a:off x="6268938" y="5722620"/>
            <a:ext cx="624705" cy="434340"/>
          </a:xfrm>
          <a:prstGeom prst="rect">
            <a:avLst/>
          </a:prstGeom>
          <a:noFill/>
        </p:spPr>
        <p:txBody>
          <a:bodyPr wrap="square" lIns="0" tIns="0" rIns="0" bIns="0" rtlCol="0" anchor="t" anchorCtr="0">
            <a:noAutofit/>
          </a:bodyPr>
          <a:lstStyle/>
          <a:p>
            <a:pPr algn="ctr"/>
            <a:r>
              <a:rPr lang="en-ID" sz="1400" dirty="0"/>
              <a:t>Lorem ipsum</a:t>
            </a:r>
          </a:p>
        </p:txBody>
      </p:sp>
      <p:sp>
        <p:nvSpPr>
          <p:cNvPr id="499" name="TextBox 498">
            <a:extLst>
              <a:ext uri="{FF2B5EF4-FFF2-40B4-BE49-F238E27FC236}">
                <a16:creationId xmlns:a16="http://schemas.microsoft.com/office/drawing/2014/main" id="{0EF1604A-2F29-4EA2-89D7-D67B922A1EFB}"/>
              </a:ext>
            </a:extLst>
          </p:cNvPr>
          <p:cNvSpPr txBox="1"/>
          <p:nvPr/>
        </p:nvSpPr>
        <p:spPr>
          <a:xfrm>
            <a:off x="609587" y="4876800"/>
            <a:ext cx="624705" cy="308610"/>
          </a:xfrm>
          <a:prstGeom prst="rect">
            <a:avLst/>
          </a:prstGeom>
          <a:noFill/>
        </p:spPr>
        <p:txBody>
          <a:bodyPr wrap="square" lIns="0" tIns="0" rIns="0" bIns="0" rtlCol="0" anchor="ctr" anchorCtr="0">
            <a:noAutofit/>
          </a:bodyPr>
          <a:lstStyle/>
          <a:p>
            <a:pPr algn="ctr"/>
            <a:r>
              <a:rPr lang="en-ID" sz="1600" b="1" dirty="0"/>
              <a:t>5%</a:t>
            </a:r>
          </a:p>
        </p:txBody>
      </p:sp>
      <p:grpSp>
        <p:nvGrpSpPr>
          <p:cNvPr id="500" name="Group 499">
            <a:extLst>
              <a:ext uri="{FF2B5EF4-FFF2-40B4-BE49-F238E27FC236}">
                <a16:creationId xmlns:a16="http://schemas.microsoft.com/office/drawing/2014/main" id="{0F813EFB-63DC-4607-A9D0-A4DA7BD4A423}"/>
              </a:ext>
            </a:extLst>
          </p:cNvPr>
          <p:cNvGrpSpPr/>
          <p:nvPr/>
        </p:nvGrpSpPr>
        <p:grpSpPr>
          <a:xfrm>
            <a:off x="1742994" y="5247463"/>
            <a:ext cx="624726" cy="383074"/>
            <a:chOff x="6397554" y="2500169"/>
            <a:chExt cx="323172" cy="3130369"/>
          </a:xfrm>
        </p:grpSpPr>
        <p:sp>
          <p:nvSpPr>
            <p:cNvPr id="501" name="Rectangle 6">
              <a:extLst>
                <a:ext uri="{FF2B5EF4-FFF2-40B4-BE49-F238E27FC236}">
                  <a16:creationId xmlns:a16="http://schemas.microsoft.com/office/drawing/2014/main" id="{9D1E8827-2700-40B2-9ECC-515627887581}"/>
                </a:ext>
              </a:extLst>
            </p:cNvPr>
            <p:cNvSpPr>
              <a:spLocks noChangeArrowheads="1"/>
            </p:cNvSpPr>
            <p:nvPr/>
          </p:nvSpPr>
          <p:spPr bwMode="auto">
            <a:xfrm>
              <a:off x="6397565" y="2500169"/>
              <a:ext cx="323161" cy="3130369"/>
            </a:xfrm>
            <a:prstGeom prst="rect">
              <a:avLst/>
            </a:prstGeom>
            <a:solidFill>
              <a:srgbClr val="21B5FF"/>
            </a:solidFill>
            <a:ln>
              <a:noFill/>
            </a:ln>
          </p:spPr>
          <p:txBody>
            <a:bodyPr vert="horz" wrap="square" lIns="91440" tIns="45720" rIns="91440" bIns="45720" numCol="1" anchor="t" anchorCtr="0" compatLnSpc="1">
              <a:prstTxWarp prst="textNoShape">
                <a:avLst/>
              </a:prstTxWarp>
            </a:bodyPr>
            <a:lstStyle/>
            <a:p>
              <a:endParaRPr lang="en-US"/>
            </a:p>
          </p:txBody>
        </p:sp>
        <p:sp>
          <p:nvSpPr>
            <p:cNvPr id="502" name="Rectangle 9">
              <a:extLst>
                <a:ext uri="{FF2B5EF4-FFF2-40B4-BE49-F238E27FC236}">
                  <a16:creationId xmlns:a16="http://schemas.microsoft.com/office/drawing/2014/main" id="{B20FD33A-9BB8-412D-93B1-436EDC19A689}"/>
                </a:ext>
              </a:extLst>
            </p:cNvPr>
            <p:cNvSpPr>
              <a:spLocks noChangeArrowheads="1"/>
            </p:cNvSpPr>
            <p:nvPr/>
          </p:nvSpPr>
          <p:spPr bwMode="auto">
            <a:xfrm>
              <a:off x="6555936" y="2500169"/>
              <a:ext cx="164790" cy="2062223"/>
            </a:xfrm>
            <a:prstGeom prst="rect">
              <a:avLst/>
            </a:prstGeom>
            <a:solidFill>
              <a:srgbClr val="6DCEFF"/>
            </a:solidFill>
            <a:ln>
              <a:noFill/>
            </a:ln>
          </p:spPr>
          <p:txBody>
            <a:bodyPr vert="horz" wrap="square" lIns="91440" tIns="45720" rIns="91440" bIns="45720" numCol="1" anchor="t" anchorCtr="0" compatLnSpc="1">
              <a:prstTxWarp prst="textNoShape">
                <a:avLst/>
              </a:prstTxWarp>
            </a:bodyPr>
            <a:lstStyle/>
            <a:p>
              <a:endParaRPr lang="en-US"/>
            </a:p>
          </p:txBody>
        </p:sp>
        <p:sp>
          <p:nvSpPr>
            <p:cNvPr id="503" name="Freeform 7">
              <a:extLst>
                <a:ext uri="{FF2B5EF4-FFF2-40B4-BE49-F238E27FC236}">
                  <a16:creationId xmlns:a16="http://schemas.microsoft.com/office/drawing/2014/main" id="{0F073B95-FCCA-4F5B-8287-AC2F599989C6}"/>
                </a:ext>
              </a:extLst>
            </p:cNvPr>
            <p:cNvSpPr>
              <a:spLocks/>
            </p:cNvSpPr>
            <p:nvPr/>
          </p:nvSpPr>
          <p:spPr bwMode="auto">
            <a:xfrm>
              <a:off x="6397554" y="4562392"/>
              <a:ext cx="323161" cy="1068146"/>
            </a:xfrm>
            <a:custGeom>
              <a:avLst/>
              <a:gdLst>
                <a:gd name="T0" fmla="*/ 74 w 151"/>
                <a:gd name="T1" fmla="*/ 0 h 274"/>
                <a:gd name="T2" fmla="*/ 0 w 151"/>
                <a:gd name="T3" fmla="*/ 0 h 274"/>
                <a:gd name="T4" fmla="*/ 0 w 151"/>
                <a:gd name="T5" fmla="*/ 274 h 274"/>
                <a:gd name="T6" fmla="*/ 151 w 151"/>
                <a:gd name="T7" fmla="*/ 274 h 274"/>
                <a:gd name="T8" fmla="*/ 74 w 151"/>
                <a:gd name="T9" fmla="*/ 274 h 274"/>
                <a:gd name="T10" fmla="*/ 74 w 151"/>
                <a:gd name="T11" fmla="*/ 0 h 274"/>
              </a:gdLst>
              <a:ahLst/>
              <a:cxnLst>
                <a:cxn ang="0">
                  <a:pos x="T0" y="T1"/>
                </a:cxn>
                <a:cxn ang="0">
                  <a:pos x="T2" y="T3"/>
                </a:cxn>
                <a:cxn ang="0">
                  <a:pos x="T4" y="T5"/>
                </a:cxn>
                <a:cxn ang="0">
                  <a:pos x="T6" y="T7"/>
                </a:cxn>
                <a:cxn ang="0">
                  <a:pos x="T8" y="T9"/>
                </a:cxn>
                <a:cxn ang="0">
                  <a:pos x="T10" y="T11"/>
                </a:cxn>
              </a:cxnLst>
              <a:rect l="0" t="0" r="r" b="b"/>
              <a:pathLst>
                <a:path w="151" h="274">
                  <a:moveTo>
                    <a:pt x="74" y="0"/>
                  </a:moveTo>
                  <a:lnTo>
                    <a:pt x="0" y="0"/>
                  </a:lnTo>
                  <a:lnTo>
                    <a:pt x="0" y="274"/>
                  </a:lnTo>
                  <a:lnTo>
                    <a:pt x="151" y="274"/>
                  </a:lnTo>
                  <a:lnTo>
                    <a:pt x="74" y="274"/>
                  </a:lnTo>
                  <a:lnTo>
                    <a:pt x="74" y="0"/>
                  </a:lnTo>
                  <a:close/>
                </a:path>
              </a:pathLst>
            </a:custGeom>
            <a:solidFill>
              <a:srgbClr val="008BD0"/>
            </a:solidFill>
            <a:ln>
              <a:noFill/>
            </a:ln>
          </p:spPr>
          <p:txBody>
            <a:bodyPr vert="horz" wrap="square" lIns="91440" tIns="45720" rIns="91440" bIns="45720" numCol="1" anchor="t" anchorCtr="0" compatLnSpc="1">
              <a:prstTxWarp prst="textNoShape">
                <a:avLst/>
              </a:prstTxWarp>
            </a:bodyPr>
            <a:lstStyle/>
            <a:p>
              <a:endParaRPr lang="en-US"/>
            </a:p>
          </p:txBody>
        </p:sp>
        <p:sp>
          <p:nvSpPr>
            <p:cNvPr id="504" name="Rectangle 11">
              <a:extLst>
                <a:ext uri="{FF2B5EF4-FFF2-40B4-BE49-F238E27FC236}">
                  <a16:creationId xmlns:a16="http://schemas.microsoft.com/office/drawing/2014/main" id="{37075A50-AE49-4B2C-812D-661264AF6748}"/>
                </a:ext>
              </a:extLst>
            </p:cNvPr>
            <p:cNvSpPr>
              <a:spLocks noChangeArrowheads="1"/>
            </p:cNvSpPr>
            <p:nvPr/>
          </p:nvSpPr>
          <p:spPr bwMode="auto">
            <a:xfrm>
              <a:off x="6555929" y="4562392"/>
              <a:ext cx="164790" cy="1068146"/>
            </a:xfrm>
            <a:prstGeom prst="rect">
              <a:avLst/>
            </a:prstGeom>
            <a:solidFill>
              <a:srgbClr val="00A7FA"/>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05" name="TextBox 504">
            <a:extLst>
              <a:ext uri="{FF2B5EF4-FFF2-40B4-BE49-F238E27FC236}">
                <a16:creationId xmlns:a16="http://schemas.microsoft.com/office/drawing/2014/main" id="{B2A562BE-EBAE-4E4C-AAD5-BD9C3D1EA3D3}"/>
              </a:ext>
            </a:extLst>
          </p:cNvPr>
          <p:cNvSpPr txBox="1"/>
          <p:nvPr/>
        </p:nvSpPr>
        <p:spPr>
          <a:xfrm>
            <a:off x="1743015" y="5722620"/>
            <a:ext cx="624705" cy="434340"/>
          </a:xfrm>
          <a:prstGeom prst="rect">
            <a:avLst/>
          </a:prstGeom>
          <a:noFill/>
        </p:spPr>
        <p:txBody>
          <a:bodyPr wrap="square" lIns="0" tIns="0" rIns="0" bIns="0" rtlCol="0" anchor="t" anchorCtr="0">
            <a:noAutofit/>
          </a:bodyPr>
          <a:lstStyle/>
          <a:p>
            <a:pPr algn="ctr"/>
            <a:r>
              <a:rPr lang="en-ID" sz="1400" dirty="0"/>
              <a:t>Lorem ipsum</a:t>
            </a:r>
          </a:p>
        </p:txBody>
      </p:sp>
      <p:sp>
        <p:nvSpPr>
          <p:cNvPr id="506" name="TextBox 505">
            <a:extLst>
              <a:ext uri="{FF2B5EF4-FFF2-40B4-BE49-F238E27FC236}">
                <a16:creationId xmlns:a16="http://schemas.microsoft.com/office/drawing/2014/main" id="{090FFEEC-1FD8-464E-BE1A-AAD2D48774BB}"/>
              </a:ext>
            </a:extLst>
          </p:cNvPr>
          <p:cNvSpPr txBox="1"/>
          <p:nvPr/>
        </p:nvSpPr>
        <p:spPr>
          <a:xfrm>
            <a:off x="1743015" y="4876800"/>
            <a:ext cx="624705" cy="308610"/>
          </a:xfrm>
          <a:prstGeom prst="rect">
            <a:avLst/>
          </a:prstGeom>
          <a:noFill/>
        </p:spPr>
        <p:txBody>
          <a:bodyPr wrap="square" lIns="0" tIns="0" rIns="0" bIns="0" rtlCol="0" anchor="ctr" anchorCtr="0">
            <a:noAutofit/>
          </a:bodyPr>
          <a:lstStyle/>
          <a:p>
            <a:pPr algn="ctr"/>
            <a:r>
              <a:rPr lang="en-ID" sz="1600" b="1" dirty="0"/>
              <a:t>5%</a:t>
            </a:r>
          </a:p>
        </p:txBody>
      </p:sp>
      <p:sp>
        <p:nvSpPr>
          <p:cNvPr id="507" name="TextBox 506">
            <a:extLst>
              <a:ext uri="{FF2B5EF4-FFF2-40B4-BE49-F238E27FC236}">
                <a16:creationId xmlns:a16="http://schemas.microsoft.com/office/drawing/2014/main" id="{0F3A8AE8-B148-4EA3-B416-DBB0C294567C}"/>
              </a:ext>
            </a:extLst>
          </p:cNvPr>
          <p:cNvSpPr txBox="1"/>
          <p:nvPr/>
        </p:nvSpPr>
        <p:spPr>
          <a:xfrm>
            <a:off x="2876409" y="4572000"/>
            <a:ext cx="624705" cy="308610"/>
          </a:xfrm>
          <a:prstGeom prst="rect">
            <a:avLst/>
          </a:prstGeom>
          <a:noFill/>
        </p:spPr>
        <p:txBody>
          <a:bodyPr wrap="square" lIns="0" tIns="0" rIns="0" bIns="0" rtlCol="0" anchor="ctr" anchorCtr="0">
            <a:noAutofit/>
          </a:bodyPr>
          <a:lstStyle/>
          <a:p>
            <a:pPr algn="ctr"/>
            <a:r>
              <a:rPr lang="en-ID" sz="1600" b="1" dirty="0"/>
              <a:t>10%</a:t>
            </a:r>
          </a:p>
        </p:txBody>
      </p:sp>
      <p:sp>
        <p:nvSpPr>
          <p:cNvPr id="508" name="TextBox 507">
            <a:extLst>
              <a:ext uri="{FF2B5EF4-FFF2-40B4-BE49-F238E27FC236}">
                <a16:creationId xmlns:a16="http://schemas.microsoft.com/office/drawing/2014/main" id="{830432E0-1D82-4C75-ACA0-40AD7F4E5680}"/>
              </a:ext>
            </a:extLst>
          </p:cNvPr>
          <p:cNvSpPr txBox="1"/>
          <p:nvPr/>
        </p:nvSpPr>
        <p:spPr>
          <a:xfrm>
            <a:off x="4009803" y="4143375"/>
            <a:ext cx="624705" cy="308610"/>
          </a:xfrm>
          <a:prstGeom prst="rect">
            <a:avLst/>
          </a:prstGeom>
          <a:noFill/>
        </p:spPr>
        <p:txBody>
          <a:bodyPr wrap="square" lIns="0" tIns="0" rIns="0" bIns="0" rtlCol="0" anchor="ctr" anchorCtr="0">
            <a:noAutofit/>
          </a:bodyPr>
          <a:lstStyle/>
          <a:p>
            <a:pPr algn="ctr"/>
            <a:r>
              <a:rPr lang="en-ID" sz="1600" b="1" dirty="0"/>
              <a:t>18%</a:t>
            </a:r>
          </a:p>
        </p:txBody>
      </p:sp>
      <p:sp>
        <p:nvSpPr>
          <p:cNvPr id="509" name="TextBox 508">
            <a:extLst>
              <a:ext uri="{FF2B5EF4-FFF2-40B4-BE49-F238E27FC236}">
                <a16:creationId xmlns:a16="http://schemas.microsoft.com/office/drawing/2014/main" id="{C7E14840-3558-4874-B3B5-82B173B6A935}"/>
              </a:ext>
            </a:extLst>
          </p:cNvPr>
          <p:cNvSpPr txBox="1"/>
          <p:nvPr/>
        </p:nvSpPr>
        <p:spPr>
          <a:xfrm>
            <a:off x="5143197" y="3954013"/>
            <a:ext cx="624705" cy="308610"/>
          </a:xfrm>
          <a:prstGeom prst="rect">
            <a:avLst/>
          </a:prstGeom>
          <a:noFill/>
        </p:spPr>
        <p:txBody>
          <a:bodyPr wrap="square" lIns="0" tIns="0" rIns="0" bIns="0" rtlCol="0" anchor="ctr" anchorCtr="0">
            <a:noAutofit/>
          </a:bodyPr>
          <a:lstStyle/>
          <a:p>
            <a:pPr algn="ctr"/>
            <a:r>
              <a:rPr lang="en-ID" sz="1600" b="1" dirty="0"/>
              <a:t>20%</a:t>
            </a:r>
          </a:p>
        </p:txBody>
      </p:sp>
      <p:sp>
        <p:nvSpPr>
          <p:cNvPr id="510" name="TextBox 509">
            <a:extLst>
              <a:ext uri="{FF2B5EF4-FFF2-40B4-BE49-F238E27FC236}">
                <a16:creationId xmlns:a16="http://schemas.microsoft.com/office/drawing/2014/main" id="{7D96B221-0BD9-4895-B55B-6FC061344EC0}"/>
              </a:ext>
            </a:extLst>
          </p:cNvPr>
          <p:cNvSpPr txBox="1"/>
          <p:nvPr/>
        </p:nvSpPr>
        <p:spPr>
          <a:xfrm>
            <a:off x="6278497" y="2747745"/>
            <a:ext cx="624705" cy="308610"/>
          </a:xfrm>
          <a:prstGeom prst="rect">
            <a:avLst/>
          </a:prstGeom>
          <a:noFill/>
        </p:spPr>
        <p:txBody>
          <a:bodyPr wrap="square" lIns="0" tIns="0" rIns="0" bIns="0" rtlCol="0" anchor="ctr" anchorCtr="0">
            <a:noAutofit/>
          </a:bodyPr>
          <a:lstStyle/>
          <a:p>
            <a:pPr algn="ctr"/>
            <a:r>
              <a:rPr lang="en-ID" sz="1600" b="1" dirty="0"/>
              <a:t>32%</a:t>
            </a:r>
          </a:p>
        </p:txBody>
      </p:sp>
      <p:sp>
        <p:nvSpPr>
          <p:cNvPr id="511" name="TextBox 510">
            <a:extLst>
              <a:ext uri="{FF2B5EF4-FFF2-40B4-BE49-F238E27FC236}">
                <a16:creationId xmlns:a16="http://schemas.microsoft.com/office/drawing/2014/main" id="{96241C45-6963-4F87-AB3E-1639BD7409E6}"/>
              </a:ext>
            </a:extLst>
          </p:cNvPr>
          <p:cNvSpPr txBox="1"/>
          <p:nvPr/>
        </p:nvSpPr>
        <p:spPr>
          <a:xfrm>
            <a:off x="625149" y="2040444"/>
            <a:ext cx="6414280" cy="587085"/>
          </a:xfrm>
          <a:prstGeom prst="rect">
            <a:avLst/>
          </a:prstGeom>
          <a:noFill/>
        </p:spPr>
        <p:txBody>
          <a:bodyPr wrap="square" lIns="0" tIns="0" rIns="0" bIns="0" rtlCol="0" anchor="t" anchorCtr="0">
            <a:noAutofit/>
          </a:bodyPr>
          <a:lstStyle/>
          <a:p>
            <a:r>
              <a:rPr lang="en-ID" dirty="0"/>
              <a:t>Lorem ipsum </a:t>
            </a:r>
            <a:r>
              <a:rPr lang="en-ID" dirty="0" err="1"/>
              <a:t>dolor</a:t>
            </a:r>
            <a:r>
              <a:rPr lang="en-ID" dirty="0"/>
              <a:t> sit </a:t>
            </a:r>
            <a:r>
              <a:rPr lang="en-ID" dirty="0" err="1"/>
              <a:t>amet</a:t>
            </a:r>
            <a:r>
              <a:rPr lang="en-ID" dirty="0"/>
              <a:t>, </a:t>
            </a:r>
            <a:r>
              <a:rPr lang="en-ID" dirty="0" err="1"/>
              <a:t>consectetur</a:t>
            </a:r>
            <a:r>
              <a:rPr lang="en-ID" dirty="0"/>
              <a:t> </a:t>
            </a:r>
            <a:r>
              <a:rPr lang="en-ID" dirty="0" err="1"/>
              <a:t>adipiscing</a:t>
            </a:r>
            <a:r>
              <a:rPr lang="en-ID" dirty="0"/>
              <a:t> </a:t>
            </a:r>
            <a:r>
              <a:rPr lang="en-ID" dirty="0" err="1"/>
              <a:t>elit</a:t>
            </a:r>
            <a:r>
              <a:rPr lang="en-ID" dirty="0"/>
              <a:t>.</a:t>
            </a:r>
          </a:p>
          <a:p>
            <a:r>
              <a:rPr lang="en-ID" dirty="0" err="1"/>
              <a:t>Aliquam</a:t>
            </a:r>
            <a:r>
              <a:rPr lang="en-ID" dirty="0"/>
              <a:t> at </a:t>
            </a:r>
            <a:r>
              <a:rPr lang="en-ID" dirty="0" err="1"/>
              <a:t>volutpat</a:t>
            </a:r>
            <a:endParaRPr lang="en-ID" dirty="0"/>
          </a:p>
        </p:txBody>
      </p:sp>
      <p:sp>
        <p:nvSpPr>
          <p:cNvPr id="512" name="TextBox 511">
            <a:extLst>
              <a:ext uri="{FF2B5EF4-FFF2-40B4-BE49-F238E27FC236}">
                <a16:creationId xmlns:a16="http://schemas.microsoft.com/office/drawing/2014/main" id="{E38CB1CD-7E4E-4868-94FB-833266D779D1}"/>
              </a:ext>
            </a:extLst>
          </p:cNvPr>
          <p:cNvSpPr txBox="1"/>
          <p:nvPr/>
        </p:nvSpPr>
        <p:spPr>
          <a:xfrm>
            <a:off x="7913291" y="725714"/>
            <a:ext cx="3919317" cy="2058429"/>
          </a:xfrm>
          <a:prstGeom prst="rect">
            <a:avLst/>
          </a:prstGeom>
          <a:noFill/>
        </p:spPr>
        <p:txBody>
          <a:bodyPr wrap="square" lIns="0" tIns="0" rIns="0" bIns="0" rtlCol="0" anchor="t" anchorCtr="0">
            <a:noAutofit/>
          </a:bodyPr>
          <a:lstStyle/>
          <a:p>
            <a:pPr>
              <a:spcAft>
                <a:spcPts val="1200"/>
              </a:spcAft>
            </a:pPr>
            <a:r>
              <a:rPr lang="en-ID" i="1" dirty="0">
                <a:solidFill>
                  <a:schemeClr val="bg1"/>
                </a:solidFill>
              </a:rPr>
              <a:t>Lorem ipsum </a:t>
            </a:r>
            <a:r>
              <a:rPr lang="en-ID" i="1" dirty="0" err="1">
                <a:solidFill>
                  <a:schemeClr val="bg1"/>
                </a:solidFill>
              </a:rPr>
              <a:t>dolor</a:t>
            </a:r>
            <a:r>
              <a:rPr lang="en-ID" i="1" dirty="0">
                <a:solidFill>
                  <a:schemeClr val="bg1"/>
                </a:solidFill>
              </a:rPr>
              <a:t> sit </a:t>
            </a:r>
            <a:r>
              <a:rPr lang="en-ID" i="1" dirty="0" err="1">
                <a:solidFill>
                  <a:schemeClr val="bg1"/>
                </a:solidFill>
              </a:rPr>
              <a:t>amet</a:t>
            </a:r>
            <a:r>
              <a:rPr lang="en-ID" i="1" dirty="0">
                <a:solidFill>
                  <a:schemeClr val="bg1"/>
                </a:solidFill>
              </a:rPr>
              <a:t>, </a:t>
            </a:r>
            <a:r>
              <a:rPr lang="en-ID" i="1" dirty="0" err="1">
                <a:solidFill>
                  <a:schemeClr val="bg1"/>
                </a:solidFill>
              </a:rPr>
              <a:t>consectetur</a:t>
            </a:r>
            <a:r>
              <a:rPr lang="en-ID" i="1" dirty="0">
                <a:solidFill>
                  <a:schemeClr val="bg1"/>
                </a:solidFill>
              </a:rPr>
              <a:t> </a:t>
            </a:r>
            <a:r>
              <a:rPr lang="en-ID" i="1" dirty="0" err="1">
                <a:solidFill>
                  <a:schemeClr val="bg1"/>
                </a:solidFill>
              </a:rPr>
              <a:t>adipiscing</a:t>
            </a:r>
            <a:r>
              <a:rPr lang="en-ID" i="1" dirty="0">
                <a:solidFill>
                  <a:schemeClr val="bg1"/>
                </a:solidFill>
              </a:rPr>
              <a:t> </a:t>
            </a:r>
            <a:r>
              <a:rPr lang="en-ID" i="1" dirty="0" err="1">
                <a:solidFill>
                  <a:schemeClr val="bg1"/>
                </a:solidFill>
              </a:rPr>
              <a:t>elit</a:t>
            </a:r>
            <a:r>
              <a:rPr lang="en-ID" i="1" dirty="0">
                <a:solidFill>
                  <a:schemeClr val="bg1"/>
                </a:solidFill>
              </a:rPr>
              <a:t>. </a:t>
            </a:r>
            <a:r>
              <a:rPr lang="en-ID" i="1" dirty="0" err="1">
                <a:solidFill>
                  <a:schemeClr val="bg1"/>
                </a:solidFill>
              </a:rPr>
              <a:t>Aliquam</a:t>
            </a:r>
            <a:r>
              <a:rPr lang="en-ID" i="1" dirty="0">
                <a:solidFill>
                  <a:schemeClr val="bg1"/>
                </a:solidFill>
              </a:rPr>
              <a:t> at </a:t>
            </a:r>
            <a:r>
              <a:rPr lang="en-ID" i="1" dirty="0" err="1">
                <a:solidFill>
                  <a:schemeClr val="bg1"/>
                </a:solidFill>
              </a:rPr>
              <a:t>volutpat</a:t>
            </a:r>
            <a:r>
              <a:rPr lang="en-ID" i="1" dirty="0">
                <a:solidFill>
                  <a:schemeClr val="bg1"/>
                </a:solidFill>
              </a:rPr>
              <a:t> </a:t>
            </a:r>
            <a:r>
              <a:rPr lang="en-ID" i="1" dirty="0" err="1">
                <a:solidFill>
                  <a:schemeClr val="bg1"/>
                </a:solidFill>
              </a:rPr>
              <a:t>massa</a:t>
            </a:r>
            <a:r>
              <a:rPr lang="en-ID" i="1" dirty="0">
                <a:solidFill>
                  <a:schemeClr val="bg1"/>
                </a:solidFill>
              </a:rPr>
              <a:t>, </a:t>
            </a:r>
            <a:r>
              <a:rPr lang="en-ID" i="1" dirty="0" err="1">
                <a:solidFill>
                  <a:schemeClr val="bg1"/>
                </a:solidFill>
              </a:rPr>
              <a:t>sed</a:t>
            </a:r>
            <a:r>
              <a:rPr lang="en-ID" i="1" dirty="0">
                <a:solidFill>
                  <a:schemeClr val="bg1"/>
                </a:solidFill>
              </a:rPr>
              <a:t> </a:t>
            </a:r>
            <a:r>
              <a:rPr lang="en-ID" i="1" dirty="0" err="1">
                <a:solidFill>
                  <a:schemeClr val="bg1"/>
                </a:solidFill>
              </a:rPr>
              <a:t>congue</a:t>
            </a:r>
            <a:r>
              <a:rPr lang="en-ID" i="1" dirty="0">
                <a:solidFill>
                  <a:schemeClr val="bg1"/>
                </a:solidFill>
              </a:rPr>
              <a:t> </a:t>
            </a:r>
            <a:r>
              <a:rPr lang="en-ID" i="1" dirty="0" err="1">
                <a:solidFill>
                  <a:schemeClr val="bg1"/>
                </a:solidFill>
              </a:rPr>
              <a:t>lacus</a:t>
            </a:r>
            <a:r>
              <a:rPr lang="en-ID" i="1" dirty="0">
                <a:solidFill>
                  <a:schemeClr val="bg1"/>
                </a:solidFill>
              </a:rPr>
              <a:t>. Proin </a:t>
            </a:r>
            <a:r>
              <a:rPr lang="en-ID" i="1" dirty="0" err="1">
                <a:solidFill>
                  <a:schemeClr val="bg1"/>
                </a:solidFill>
              </a:rPr>
              <a:t>ornare</a:t>
            </a:r>
            <a:r>
              <a:rPr lang="en-ID" i="1" dirty="0">
                <a:solidFill>
                  <a:schemeClr val="bg1"/>
                </a:solidFill>
              </a:rPr>
              <a:t> </a:t>
            </a:r>
            <a:r>
              <a:rPr lang="en-ID" i="1" dirty="0" err="1">
                <a:solidFill>
                  <a:schemeClr val="bg1"/>
                </a:solidFill>
              </a:rPr>
              <a:t>erat</a:t>
            </a:r>
            <a:r>
              <a:rPr lang="en-ID" i="1" dirty="0">
                <a:solidFill>
                  <a:schemeClr val="bg1"/>
                </a:solidFill>
              </a:rPr>
              <a:t> et semper </a:t>
            </a:r>
            <a:r>
              <a:rPr lang="en-ID" i="1" dirty="0" err="1">
                <a:solidFill>
                  <a:schemeClr val="bg1"/>
                </a:solidFill>
              </a:rPr>
              <a:t>tincidunt</a:t>
            </a:r>
            <a:r>
              <a:rPr lang="en-ID" i="1" dirty="0">
                <a:solidFill>
                  <a:schemeClr val="bg1"/>
                </a:solidFill>
              </a:rPr>
              <a:t>. </a:t>
            </a:r>
            <a:r>
              <a:rPr lang="en-ID" i="1" dirty="0" err="1">
                <a:solidFill>
                  <a:schemeClr val="bg1"/>
                </a:solidFill>
              </a:rPr>
              <a:t>Sed</a:t>
            </a:r>
            <a:r>
              <a:rPr lang="en-ID" i="1" dirty="0">
                <a:solidFill>
                  <a:schemeClr val="bg1"/>
                </a:solidFill>
              </a:rPr>
              <a:t> </a:t>
            </a:r>
            <a:r>
              <a:rPr lang="en-ID" i="1" dirty="0" err="1">
                <a:solidFill>
                  <a:schemeClr val="bg1"/>
                </a:solidFill>
              </a:rPr>
              <a:t>orci</a:t>
            </a:r>
            <a:r>
              <a:rPr lang="en-ID" i="1" dirty="0">
                <a:solidFill>
                  <a:schemeClr val="bg1"/>
                </a:solidFill>
              </a:rPr>
              <a:t> </a:t>
            </a:r>
            <a:r>
              <a:rPr lang="en-ID" i="1" dirty="0" err="1">
                <a:solidFill>
                  <a:schemeClr val="bg1"/>
                </a:solidFill>
              </a:rPr>
              <a:t>enim</a:t>
            </a:r>
            <a:r>
              <a:rPr lang="en-ID" i="1" dirty="0">
                <a:solidFill>
                  <a:schemeClr val="bg1"/>
                </a:solidFill>
              </a:rPr>
              <a:t>, </a:t>
            </a:r>
            <a:r>
              <a:rPr lang="en-ID" i="1" dirty="0" err="1">
                <a:solidFill>
                  <a:schemeClr val="bg1"/>
                </a:solidFill>
              </a:rPr>
              <a:t>egestas</a:t>
            </a:r>
            <a:r>
              <a:rPr lang="en-ID" i="1" dirty="0">
                <a:solidFill>
                  <a:schemeClr val="bg1"/>
                </a:solidFill>
              </a:rPr>
              <a:t> </a:t>
            </a:r>
            <a:r>
              <a:rPr lang="en-ID" i="1" dirty="0" err="1">
                <a:solidFill>
                  <a:schemeClr val="bg1"/>
                </a:solidFill>
              </a:rPr>
              <a:t>quis</a:t>
            </a:r>
            <a:r>
              <a:rPr lang="en-ID" i="1" dirty="0">
                <a:solidFill>
                  <a:schemeClr val="bg1"/>
                </a:solidFill>
              </a:rPr>
              <a:t> </a:t>
            </a:r>
            <a:r>
              <a:rPr lang="en-ID" i="1" dirty="0" err="1">
                <a:solidFill>
                  <a:schemeClr val="bg1"/>
                </a:solidFill>
              </a:rPr>
              <a:t>lectus</a:t>
            </a:r>
            <a:r>
              <a:rPr lang="en-ID" i="1" dirty="0">
                <a:solidFill>
                  <a:schemeClr val="bg1"/>
                </a:solidFill>
              </a:rPr>
              <a:t> </a:t>
            </a:r>
            <a:r>
              <a:rPr lang="en-ID" i="1" dirty="0" err="1">
                <a:solidFill>
                  <a:schemeClr val="bg1"/>
                </a:solidFill>
              </a:rPr>
              <a:t>sollicitudin</a:t>
            </a:r>
            <a:r>
              <a:rPr lang="en-ID" i="1" dirty="0">
                <a:solidFill>
                  <a:schemeClr val="bg1"/>
                </a:solidFill>
              </a:rPr>
              <a:t>, semper </a:t>
            </a:r>
            <a:r>
              <a:rPr lang="en-ID" i="1" dirty="0" err="1">
                <a:solidFill>
                  <a:schemeClr val="bg1"/>
                </a:solidFill>
              </a:rPr>
              <a:t>fringilla</a:t>
            </a:r>
            <a:r>
              <a:rPr lang="en-ID" i="1" dirty="0">
                <a:solidFill>
                  <a:schemeClr val="bg1"/>
                </a:solidFill>
              </a:rPr>
              <a:t> </a:t>
            </a:r>
            <a:r>
              <a:rPr lang="en-ID" i="1" dirty="0" err="1">
                <a:solidFill>
                  <a:schemeClr val="bg1"/>
                </a:solidFill>
              </a:rPr>
              <a:t>justo</a:t>
            </a:r>
            <a:r>
              <a:rPr lang="en-ID" i="1" dirty="0">
                <a:solidFill>
                  <a:schemeClr val="bg1"/>
                </a:solidFill>
              </a:rPr>
              <a:t>. </a:t>
            </a:r>
            <a:r>
              <a:rPr lang="en-ID" i="1" dirty="0" err="1">
                <a:solidFill>
                  <a:schemeClr val="bg1"/>
                </a:solidFill>
              </a:rPr>
              <a:t>Curabitur</a:t>
            </a:r>
            <a:r>
              <a:rPr lang="en-ID" i="1" dirty="0">
                <a:solidFill>
                  <a:schemeClr val="bg1"/>
                </a:solidFill>
              </a:rPr>
              <a:t> </a:t>
            </a:r>
            <a:r>
              <a:rPr lang="en-ID" i="1" dirty="0" err="1">
                <a:solidFill>
                  <a:schemeClr val="bg1"/>
                </a:solidFill>
              </a:rPr>
              <a:t>ullamcorper</a:t>
            </a:r>
            <a:r>
              <a:rPr lang="en-ID" i="1" dirty="0">
                <a:solidFill>
                  <a:schemeClr val="bg1"/>
                </a:solidFill>
              </a:rPr>
              <a:t>, </a:t>
            </a:r>
            <a:r>
              <a:rPr lang="en-ID" i="1" dirty="0" err="1">
                <a:solidFill>
                  <a:schemeClr val="bg1"/>
                </a:solidFill>
              </a:rPr>
              <a:t>sem</a:t>
            </a:r>
            <a:r>
              <a:rPr lang="en-ID" i="1" dirty="0">
                <a:solidFill>
                  <a:schemeClr val="bg1"/>
                </a:solidFill>
              </a:rPr>
              <a:t> </a:t>
            </a:r>
            <a:r>
              <a:rPr lang="en-ID" i="1" dirty="0" err="1">
                <a:solidFill>
                  <a:schemeClr val="bg1"/>
                </a:solidFill>
              </a:rPr>
              <a:t>quis</a:t>
            </a:r>
            <a:r>
              <a:rPr lang="en-ID" i="1" dirty="0">
                <a:solidFill>
                  <a:schemeClr val="bg1"/>
                </a:solidFill>
              </a:rPr>
              <a:t> </a:t>
            </a:r>
            <a:r>
              <a:rPr lang="en-ID" i="1" dirty="0" err="1">
                <a:solidFill>
                  <a:schemeClr val="bg1"/>
                </a:solidFill>
              </a:rPr>
              <a:t>rhoncus</a:t>
            </a:r>
            <a:r>
              <a:rPr lang="en-ID" i="1" dirty="0">
                <a:solidFill>
                  <a:schemeClr val="bg1"/>
                </a:solidFill>
              </a:rPr>
              <a:t> cursus, </a:t>
            </a:r>
          </a:p>
        </p:txBody>
      </p:sp>
      <p:sp>
        <p:nvSpPr>
          <p:cNvPr id="2" name="Slide Number Placeholder 1">
            <a:extLst>
              <a:ext uri="{FF2B5EF4-FFF2-40B4-BE49-F238E27FC236}">
                <a16:creationId xmlns:a16="http://schemas.microsoft.com/office/drawing/2014/main" id="{57627F1F-879A-4ED9-BFA8-E4E295BEF1D4}"/>
              </a:ext>
            </a:extLst>
          </p:cNvPr>
          <p:cNvSpPr>
            <a:spLocks noGrp="1"/>
          </p:cNvSpPr>
          <p:nvPr>
            <p:ph type="sldNum" sz="quarter" idx="12"/>
          </p:nvPr>
        </p:nvSpPr>
        <p:spPr/>
        <p:txBody>
          <a:bodyPr/>
          <a:lstStyle/>
          <a:p>
            <a:fld id="{89CD6E39-4852-418B-BA35-BEEEB494AB9E}" type="slidenum">
              <a:rPr lang="en-US" smtClean="0"/>
              <a:t>6</a:t>
            </a:fld>
            <a:endParaRPr lang="en-US"/>
          </a:p>
        </p:txBody>
      </p:sp>
    </p:spTree>
    <p:extLst>
      <p:ext uri="{BB962C8B-B14F-4D97-AF65-F5344CB8AC3E}">
        <p14:creationId xmlns:p14="http://schemas.microsoft.com/office/powerpoint/2010/main" val="5657223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89D19917-4B28-4DC0-9005-0C4F84ACF701}"/>
              </a:ext>
            </a:extLst>
          </p:cNvPr>
          <p:cNvGraphicFramePr>
            <a:graphicFrameLocks noChangeAspect="1"/>
          </p:cNvGraphicFramePr>
          <p:nvPr>
            <p:custDataLst>
              <p:tags r:id="rId2"/>
            </p:custDataLst>
            <p:extLst>
              <p:ext uri="{D42A27DB-BD31-4B8C-83A1-F6EECF244321}">
                <p14:modId xmlns:p14="http://schemas.microsoft.com/office/powerpoint/2010/main" val="17090862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352" name="think-cell Slide" r:id="rId5" imgW="383" imgH="384" progId="TCLayout.ActiveDocument.1">
                  <p:embed/>
                </p:oleObj>
              </mc:Choice>
              <mc:Fallback>
                <p:oleObj name="think-cell Slide" r:id="rId5" imgW="383" imgH="384"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Rectángulo 11314">
            <a:extLst>
              <a:ext uri="{FF2B5EF4-FFF2-40B4-BE49-F238E27FC236}">
                <a16:creationId xmlns:a16="http://schemas.microsoft.com/office/drawing/2014/main" id="{8BF7640A-0D70-46A0-9CAB-922E13C20EDF}"/>
              </a:ext>
            </a:extLst>
          </p:cNvPr>
          <p:cNvSpPr/>
          <p:nvPr/>
        </p:nvSpPr>
        <p:spPr>
          <a:xfrm>
            <a:off x="0" y="-25564"/>
            <a:ext cx="12191999" cy="2650087"/>
          </a:xfrm>
          <a:prstGeom prst="rect">
            <a:avLst/>
          </a:prstGeom>
          <a:gradFill>
            <a:gsLst>
              <a:gs pos="100000">
                <a:srgbClr val="006496"/>
              </a:gs>
              <a:gs pos="49000">
                <a:srgbClr val="0077B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ángulo 3">
            <a:extLst>
              <a:ext uri="{FF2B5EF4-FFF2-40B4-BE49-F238E27FC236}">
                <a16:creationId xmlns:a16="http://schemas.microsoft.com/office/drawing/2014/main" id="{AE82615B-3114-430E-ACC2-BCCE32429B6A}"/>
              </a:ext>
            </a:extLst>
          </p:cNvPr>
          <p:cNvSpPr/>
          <p:nvPr/>
        </p:nvSpPr>
        <p:spPr>
          <a:xfrm>
            <a:off x="6380355" y="390836"/>
            <a:ext cx="5332198" cy="1938992"/>
          </a:xfrm>
          <a:prstGeom prst="rect">
            <a:avLst/>
          </a:prstGeom>
        </p:spPr>
        <p:txBody>
          <a:bodyPr wrap="square" lIns="0">
            <a:spAutoFit/>
          </a:bodyPr>
          <a:lstStyle/>
          <a:p>
            <a:r>
              <a:rPr lang="en-US" sz="4000" dirty="0">
                <a:solidFill>
                  <a:schemeClr val="bg1"/>
                </a:solidFill>
                <a:latin typeface="Arial Black" panose="020B0A04020102020204" pitchFamily="34" charset="0"/>
                <a:ea typeface="Source Sans Pro Semibold" panose="020B0603030403020204" pitchFamily="34" charset="0"/>
                <a:cs typeface="Arial" panose="020B0604020202020204" pitchFamily="34" charset="0"/>
              </a:rPr>
              <a:t>What is The Best Language Learning App?</a:t>
            </a:r>
          </a:p>
        </p:txBody>
      </p:sp>
      <p:grpSp>
        <p:nvGrpSpPr>
          <p:cNvPr id="10" name="Group 7">
            <a:extLst>
              <a:ext uri="{FF2B5EF4-FFF2-40B4-BE49-F238E27FC236}">
                <a16:creationId xmlns:a16="http://schemas.microsoft.com/office/drawing/2014/main" id="{E81E4407-C165-452F-B119-21E70BB468A5}"/>
              </a:ext>
            </a:extLst>
          </p:cNvPr>
          <p:cNvGrpSpPr>
            <a:grpSpLocks noChangeAspect="1"/>
          </p:cNvGrpSpPr>
          <p:nvPr/>
        </p:nvGrpSpPr>
        <p:grpSpPr bwMode="auto">
          <a:xfrm>
            <a:off x="479447" y="441288"/>
            <a:ext cx="5616553" cy="3305901"/>
            <a:chOff x="1092" y="544"/>
            <a:chExt cx="5491" cy="3232"/>
          </a:xfrm>
        </p:grpSpPr>
        <p:sp>
          <p:nvSpPr>
            <p:cNvPr id="12" name="Freeform 8">
              <a:extLst>
                <a:ext uri="{FF2B5EF4-FFF2-40B4-BE49-F238E27FC236}">
                  <a16:creationId xmlns:a16="http://schemas.microsoft.com/office/drawing/2014/main" id="{92DFAE91-D982-4BF8-B2B0-50EAC7835163}"/>
                </a:ext>
              </a:extLst>
            </p:cNvPr>
            <p:cNvSpPr>
              <a:spLocks/>
            </p:cNvSpPr>
            <p:nvPr/>
          </p:nvSpPr>
          <p:spPr bwMode="auto">
            <a:xfrm>
              <a:off x="1918" y="544"/>
              <a:ext cx="3816" cy="2526"/>
            </a:xfrm>
            <a:custGeom>
              <a:avLst/>
              <a:gdLst>
                <a:gd name="T0" fmla="*/ 1550 w 1608"/>
                <a:gd name="T1" fmla="*/ 1063 h 1063"/>
                <a:gd name="T2" fmla="*/ 58 w 1608"/>
                <a:gd name="T3" fmla="*/ 1063 h 1063"/>
                <a:gd name="T4" fmla="*/ 0 w 1608"/>
                <a:gd name="T5" fmla="*/ 1005 h 1063"/>
                <a:gd name="T6" fmla="*/ 0 w 1608"/>
                <a:gd name="T7" fmla="*/ 58 h 1063"/>
                <a:gd name="T8" fmla="*/ 58 w 1608"/>
                <a:gd name="T9" fmla="*/ 0 h 1063"/>
                <a:gd name="T10" fmla="*/ 1550 w 1608"/>
                <a:gd name="T11" fmla="*/ 0 h 1063"/>
                <a:gd name="T12" fmla="*/ 1608 w 1608"/>
                <a:gd name="T13" fmla="*/ 58 h 1063"/>
                <a:gd name="T14" fmla="*/ 1608 w 1608"/>
                <a:gd name="T15" fmla="*/ 1005 h 1063"/>
                <a:gd name="T16" fmla="*/ 1550 w 1608"/>
                <a:gd name="T17" fmla="*/ 1063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8" h="1063">
                  <a:moveTo>
                    <a:pt x="1550" y="1063"/>
                  </a:moveTo>
                  <a:cubicBezTo>
                    <a:pt x="58" y="1063"/>
                    <a:pt x="58" y="1063"/>
                    <a:pt x="58" y="1063"/>
                  </a:cubicBezTo>
                  <a:cubicBezTo>
                    <a:pt x="26" y="1063"/>
                    <a:pt x="0" y="1037"/>
                    <a:pt x="0" y="1005"/>
                  </a:cubicBezTo>
                  <a:cubicBezTo>
                    <a:pt x="0" y="58"/>
                    <a:pt x="0" y="58"/>
                    <a:pt x="0" y="58"/>
                  </a:cubicBezTo>
                  <a:cubicBezTo>
                    <a:pt x="0" y="26"/>
                    <a:pt x="26" y="0"/>
                    <a:pt x="58" y="0"/>
                  </a:cubicBezTo>
                  <a:cubicBezTo>
                    <a:pt x="1550" y="0"/>
                    <a:pt x="1550" y="0"/>
                    <a:pt x="1550" y="0"/>
                  </a:cubicBezTo>
                  <a:cubicBezTo>
                    <a:pt x="1582" y="0"/>
                    <a:pt x="1608" y="26"/>
                    <a:pt x="1608" y="58"/>
                  </a:cubicBezTo>
                  <a:cubicBezTo>
                    <a:pt x="1608" y="1005"/>
                    <a:pt x="1608" y="1005"/>
                    <a:pt x="1608" y="1005"/>
                  </a:cubicBezTo>
                  <a:cubicBezTo>
                    <a:pt x="1608" y="1037"/>
                    <a:pt x="1582" y="1063"/>
                    <a:pt x="1550" y="1063"/>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9">
              <a:extLst>
                <a:ext uri="{FF2B5EF4-FFF2-40B4-BE49-F238E27FC236}">
                  <a16:creationId xmlns:a16="http://schemas.microsoft.com/office/drawing/2014/main" id="{9F7B0E75-156A-4E0C-835F-68B1B4DFC742}"/>
                </a:ext>
              </a:extLst>
            </p:cNvPr>
            <p:cNvSpPr>
              <a:spLocks/>
            </p:cNvSpPr>
            <p:nvPr/>
          </p:nvSpPr>
          <p:spPr bwMode="auto">
            <a:xfrm>
              <a:off x="1756" y="2882"/>
              <a:ext cx="4137" cy="224"/>
            </a:xfrm>
            <a:custGeom>
              <a:avLst/>
              <a:gdLst>
                <a:gd name="T0" fmla="*/ 1672 w 1743"/>
                <a:gd name="T1" fmla="*/ 94 h 94"/>
                <a:gd name="T2" fmla="*/ 72 w 1743"/>
                <a:gd name="T3" fmla="*/ 94 h 94"/>
                <a:gd name="T4" fmla="*/ 0 w 1743"/>
                <a:gd name="T5" fmla="*/ 22 h 94"/>
                <a:gd name="T6" fmla="*/ 0 w 1743"/>
                <a:gd name="T7" fmla="*/ 0 h 94"/>
                <a:gd name="T8" fmla="*/ 1743 w 1743"/>
                <a:gd name="T9" fmla="*/ 0 h 94"/>
                <a:gd name="T10" fmla="*/ 1743 w 1743"/>
                <a:gd name="T11" fmla="*/ 22 h 94"/>
                <a:gd name="T12" fmla="*/ 1672 w 1743"/>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1743" h="94">
                  <a:moveTo>
                    <a:pt x="1672" y="94"/>
                  </a:moveTo>
                  <a:cubicBezTo>
                    <a:pt x="72" y="94"/>
                    <a:pt x="72" y="94"/>
                    <a:pt x="72" y="94"/>
                  </a:cubicBezTo>
                  <a:cubicBezTo>
                    <a:pt x="32" y="94"/>
                    <a:pt x="0" y="62"/>
                    <a:pt x="0" y="22"/>
                  </a:cubicBezTo>
                  <a:cubicBezTo>
                    <a:pt x="0" y="0"/>
                    <a:pt x="0" y="0"/>
                    <a:pt x="0" y="0"/>
                  </a:cubicBezTo>
                  <a:cubicBezTo>
                    <a:pt x="1743" y="0"/>
                    <a:pt x="1743" y="0"/>
                    <a:pt x="1743" y="0"/>
                  </a:cubicBezTo>
                  <a:cubicBezTo>
                    <a:pt x="1743" y="22"/>
                    <a:pt x="1743" y="22"/>
                    <a:pt x="1743" y="22"/>
                  </a:cubicBezTo>
                  <a:cubicBezTo>
                    <a:pt x="1743" y="62"/>
                    <a:pt x="1711" y="94"/>
                    <a:pt x="1672" y="94"/>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Rectangle 10">
              <a:extLst>
                <a:ext uri="{FF2B5EF4-FFF2-40B4-BE49-F238E27FC236}">
                  <a16:creationId xmlns:a16="http://schemas.microsoft.com/office/drawing/2014/main" id="{724F01F5-7940-4289-9B7F-200555ED487F}"/>
                </a:ext>
              </a:extLst>
            </p:cNvPr>
            <p:cNvSpPr>
              <a:spLocks noChangeArrowheads="1"/>
            </p:cNvSpPr>
            <p:nvPr/>
          </p:nvSpPr>
          <p:spPr bwMode="auto">
            <a:xfrm>
              <a:off x="2020" y="644"/>
              <a:ext cx="3600" cy="2134"/>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Rectangle 11">
              <a:extLst>
                <a:ext uri="{FF2B5EF4-FFF2-40B4-BE49-F238E27FC236}">
                  <a16:creationId xmlns:a16="http://schemas.microsoft.com/office/drawing/2014/main" id="{C83D59C3-9CBE-4012-8523-E26F30FB818C}"/>
                </a:ext>
              </a:extLst>
            </p:cNvPr>
            <p:cNvSpPr>
              <a:spLocks noChangeArrowheads="1"/>
            </p:cNvSpPr>
            <p:nvPr/>
          </p:nvSpPr>
          <p:spPr bwMode="auto">
            <a:xfrm>
              <a:off x="2020" y="644"/>
              <a:ext cx="3600" cy="2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a:extLst>
                <a:ext uri="{FF2B5EF4-FFF2-40B4-BE49-F238E27FC236}">
                  <a16:creationId xmlns:a16="http://schemas.microsoft.com/office/drawing/2014/main" id="{D87A4A61-BFFD-4A0E-96B0-36FACE0C16F6}"/>
                </a:ext>
              </a:extLst>
            </p:cNvPr>
            <p:cNvSpPr>
              <a:spLocks/>
            </p:cNvSpPr>
            <p:nvPr/>
          </p:nvSpPr>
          <p:spPr bwMode="auto">
            <a:xfrm>
              <a:off x="3448" y="2882"/>
              <a:ext cx="822" cy="83"/>
            </a:xfrm>
            <a:custGeom>
              <a:avLst/>
              <a:gdLst>
                <a:gd name="T0" fmla="*/ 0 w 822"/>
                <a:gd name="T1" fmla="*/ 0 h 83"/>
                <a:gd name="T2" fmla="*/ 53 w 822"/>
                <a:gd name="T3" fmla="*/ 83 h 83"/>
                <a:gd name="T4" fmla="*/ 774 w 822"/>
                <a:gd name="T5" fmla="*/ 83 h 83"/>
                <a:gd name="T6" fmla="*/ 822 w 822"/>
                <a:gd name="T7" fmla="*/ 0 h 83"/>
                <a:gd name="T8" fmla="*/ 0 w 822"/>
                <a:gd name="T9" fmla="*/ 0 h 83"/>
              </a:gdLst>
              <a:ahLst/>
              <a:cxnLst>
                <a:cxn ang="0">
                  <a:pos x="T0" y="T1"/>
                </a:cxn>
                <a:cxn ang="0">
                  <a:pos x="T2" y="T3"/>
                </a:cxn>
                <a:cxn ang="0">
                  <a:pos x="T4" y="T5"/>
                </a:cxn>
                <a:cxn ang="0">
                  <a:pos x="T6" y="T7"/>
                </a:cxn>
                <a:cxn ang="0">
                  <a:pos x="T8" y="T9"/>
                </a:cxn>
              </a:cxnLst>
              <a:rect l="0" t="0" r="r" b="b"/>
              <a:pathLst>
                <a:path w="822" h="83">
                  <a:moveTo>
                    <a:pt x="0" y="0"/>
                  </a:moveTo>
                  <a:lnTo>
                    <a:pt x="53" y="83"/>
                  </a:lnTo>
                  <a:lnTo>
                    <a:pt x="774" y="83"/>
                  </a:lnTo>
                  <a:lnTo>
                    <a:pt x="822" y="0"/>
                  </a:lnTo>
                  <a:lnTo>
                    <a:pt x="0" y="0"/>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a:extLst>
                <a:ext uri="{FF2B5EF4-FFF2-40B4-BE49-F238E27FC236}">
                  <a16:creationId xmlns:a16="http://schemas.microsoft.com/office/drawing/2014/main" id="{7D81455C-4935-4A18-ACD3-AC4238291F50}"/>
                </a:ext>
              </a:extLst>
            </p:cNvPr>
            <p:cNvSpPr>
              <a:spLocks/>
            </p:cNvSpPr>
            <p:nvPr/>
          </p:nvSpPr>
          <p:spPr bwMode="auto">
            <a:xfrm>
              <a:off x="2093" y="715"/>
              <a:ext cx="3460" cy="2056"/>
            </a:xfrm>
            <a:custGeom>
              <a:avLst/>
              <a:gdLst>
                <a:gd name="T0" fmla="*/ 1445 w 1458"/>
                <a:gd name="T1" fmla="*/ 865 h 865"/>
                <a:gd name="T2" fmla="*/ 13 w 1458"/>
                <a:gd name="T3" fmla="*/ 865 h 865"/>
                <a:gd name="T4" fmla="*/ 0 w 1458"/>
                <a:gd name="T5" fmla="*/ 852 h 865"/>
                <a:gd name="T6" fmla="*/ 0 w 1458"/>
                <a:gd name="T7" fmla="*/ 13 h 865"/>
                <a:gd name="T8" fmla="*/ 13 w 1458"/>
                <a:gd name="T9" fmla="*/ 0 h 865"/>
                <a:gd name="T10" fmla="*/ 1445 w 1458"/>
                <a:gd name="T11" fmla="*/ 0 h 865"/>
                <a:gd name="T12" fmla="*/ 1458 w 1458"/>
                <a:gd name="T13" fmla="*/ 13 h 865"/>
                <a:gd name="T14" fmla="*/ 1458 w 1458"/>
                <a:gd name="T15" fmla="*/ 852 h 865"/>
                <a:gd name="T16" fmla="*/ 1445 w 1458"/>
                <a:gd name="T17" fmla="*/ 865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8" h="865">
                  <a:moveTo>
                    <a:pt x="1445" y="865"/>
                  </a:moveTo>
                  <a:cubicBezTo>
                    <a:pt x="13" y="865"/>
                    <a:pt x="13" y="865"/>
                    <a:pt x="13" y="865"/>
                  </a:cubicBezTo>
                  <a:cubicBezTo>
                    <a:pt x="6" y="865"/>
                    <a:pt x="0" y="859"/>
                    <a:pt x="0" y="852"/>
                  </a:cubicBezTo>
                  <a:cubicBezTo>
                    <a:pt x="0" y="13"/>
                    <a:pt x="0" y="13"/>
                    <a:pt x="0" y="13"/>
                  </a:cubicBezTo>
                  <a:cubicBezTo>
                    <a:pt x="0" y="6"/>
                    <a:pt x="6" y="0"/>
                    <a:pt x="13" y="0"/>
                  </a:cubicBezTo>
                  <a:cubicBezTo>
                    <a:pt x="1445" y="0"/>
                    <a:pt x="1445" y="0"/>
                    <a:pt x="1445" y="0"/>
                  </a:cubicBezTo>
                  <a:cubicBezTo>
                    <a:pt x="1452" y="0"/>
                    <a:pt x="1458" y="6"/>
                    <a:pt x="1458" y="13"/>
                  </a:cubicBezTo>
                  <a:cubicBezTo>
                    <a:pt x="1458" y="852"/>
                    <a:pt x="1458" y="852"/>
                    <a:pt x="1458" y="852"/>
                  </a:cubicBezTo>
                  <a:cubicBezTo>
                    <a:pt x="1458" y="859"/>
                    <a:pt x="1452" y="865"/>
                    <a:pt x="1445" y="865"/>
                  </a:cubicBezTo>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Rectangle 14">
              <a:extLst>
                <a:ext uri="{FF2B5EF4-FFF2-40B4-BE49-F238E27FC236}">
                  <a16:creationId xmlns:a16="http://schemas.microsoft.com/office/drawing/2014/main" id="{5D2864A0-8525-4C1B-BBA3-683DC6AC95FA}"/>
                </a:ext>
              </a:extLst>
            </p:cNvPr>
            <p:cNvSpPr>
              <a:spLocks noChangeArrowheads="1"/>
            </p:cNvSpPr>
            <p:nvPr/>
          </p:nvSpPr>
          <p:spPr bwMode="auto">
            <a:xfrm>
              <a:off x="2093" y="868"/>
              <a:ext cx="3460" cy="1903"/>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Rectangle 15">
              <a:extLst>
                <a:ext uri="{FF2B5EF4-FFF2-40B4-BE49-F238E27FC236}">
                  <a16:creationId xmlns:a16="http://schemas.microsoft.com/office/drawing/2014/main" id="{D64CFA34-341F-4ED8-93E8-62501B01A556}"/>
                </a:ext>
              </a:extLst>
            </p:cNvPr>
            <p:cNvSpPr>
              <a:spLocks noChangeArrowheads="1"/>
            </p:cNvSpPr>
            <p:nvPr/>
          </p:nvSpPr>
          <p:spPr bwMode="auto">
            <a:xfrm>
              <a:off x="2093" y="868"/>
              <a:ext cx="3460" cy="1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16">
              <a:extLst>
                <a:ext uri="{FF2B5EF4-FFF2-40B4-BE49-F238E27FC236}">
                  <a16:creationId xmlns:a16="http://schemas.microsoft.com/office/drawing/2014/main" id="{3A440CDC-C5E7-4522-AE93-BC8D47F55347}"/>
                </a:ext>
              </a:extLst>
            </p:cNvPr>
            <p:cNvSpPr>
              <a:spLocks noChangeArrowheads="1"/>
            </p:cNvSpPr>
            <p:nvPr/>
          </p:nvSpPr>
          <p:spPr bwMode="auto">
            <a:xfrm>
              <a:off x="2321" y="768"/>
              <a:ext cx="57" cy="54"/>
            </a:xfrm>
            <a:prstGeom prst="ellipse">
              <a:avLst/>
            </a:pr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17">
              <a:extLst>
                <a:ext uri="{FF2B5EF4-FFF2-40B4-BE49-F238E27FC236}">
                  <a16:creationId xmlns:a16="http://schemas.microsoft.com/office/drawing/2014/main" id="{044FD8BF-A560-48BD-869B-0AAF857F30CB}"/>
                </a:ext>
              </a:extLst>
            </p:cNvPr>
            <p:cNvSpPr>
              <a:spLocks noChangeArrowheads="1"/>
            </p:cNvSpPr>
            <p:nvPr/>
          </p:nvSpPr>
          <p:spPr bwMode="auto">
            <a:xfrm>
              <a:off x="2155" y="768"/>
              <a:ext cx="55" cy="54"/>
            </a:xfrm>
            <a:prstGeom prst="ellipse">
              <a:avLst/>
            </a:pr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18">
              <a:extLst>
                <a:ext uri="{FF2B5EF4-FFF2-40B4-BE49-F238E27FC236}">
                  <a16:creationId xmlns:a16="http://schemas.microsoft.com/office/drawing/2014/main" id="{DD8436EE-B092-4908-980E-3112B92DE1A5}"/>
                </a:ext>
              </a:extLst>
            </p:cNvPr>
            <p:cNvSpPr>
              <a:spLocks noChangeArrowheads="1"/>
            </p:cNvSpPr>
            <p:nvPr/>
          </p:nvSpPr>
          <p:spPr bwMode="auto">
            <a:xfrm>
              <a:off x="2236" y="768"/>
              <a:ext cx="54" cy="54"/>
            </a:xfrm>
            <a:prstGeom prst="ellipse">
              <a:avLst/>
            </a:pr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F7C8367F-16B1-41A0-8DF1-F5833C20B537}"/>
                </a:ext>
              </a:extLst>
            </p:cNvPr>
            <p:cNvSpPr>
              <a:spLocks/>
            </p:cNvSpPr>
            <p:nvPr/>
          </p:nvSpPr>
          <p:spPr bwMode="auto">
            <a:xfrm>
              <a:off x="2846" y="1423"/>
              <a:ext cx="1955" cy="240"/>
            </a:xfrm>
            <a:custGeom>
              <a:avLst/>
              <a:gdLst>
                <a:gd name="T0" fmla="*/ 774 w 824"/>
                <a:gd name="T1" fmla="*/ 99 h 101"/>
                <a:gd name="T2" fmla="*/ 778 w 824"/>
                <a:gd name="T3" fmla="*/ 99 h 101"/>
                <a:gd name="T4" fmla="*/ 784 w 824"/>
                <a:gd name="T5" fmla="*/ 98 h 101"/>
                <a:gd name="T6" fmla="*/ 791 w 824"/>
                <a:gd name="T7" fmla="*/ 96 h 101"/>
                <a:gd name="T8" fmla="*/ 809 w 824"/>
                <a:gd name="T9" fmla="*/ 84 h 101"/>
                <a:gd name="T10" fmla="*/ 817 w 824"/>
                <a:gd name="T11" fmla="*/ 73 h 101"/>
                <a:gd name="T12" fmla="*/ 822 w 824"/>
                <a:gd name="T13" fmla="*/ 58 h 101"/>
                <a:gd name="T14" fmla="*/ 814 w 824"/>
                <a:gd name="T15" fmla="*/ 24 h 101"/>
                <a:gd name="T16" fmla="*/ 778 w 824"/>
                <a:gd name="T17" fmla="*/ 2 h 101"/>
                <a:gd name="T18" fmla="*/ 766 w 824"/>
                <a:gd name="T19" fmla="*/ 2 h 101"/>
                <a:gd name="T20" fmla="*/ 754 w 824"/>
                <a:gd name="T21" fmla="*/ 2 h 101"/>
                <a:gd name="T22" fmla="*/ 728 w 824"/>
                <a:gd name="T23" fmla="*/ 2 h 101"/>
                <a:gd name="T24" fmla="*/ 671 w 824"/>
                <a:gd name="T25" fmla="*/ 2 h 101"/>
                <a:gd name="T26" fmla="*/ 51 w 824"/>
                <a:gd name="T27" fmla="*/ 2 h 101"/>
                <a:gd name="T28" fmla="*/ 12 w 824"/>
                <a:gd name="T29" fmla="*/ 21 h 101"/>
                <a:gd name="T30" fmla="*/ 3 w 824"/>
                <a:gd name="T31" fmla="*/ 41 h 101"/>
                <a:gd name="T32" fmla="*/ 4 w 824"/>
                <a:gd name="T33" fmla="*/ 62 h 101"/>
                <a:gd name="T34" fmla="*/ 31 w 824"/>
                <a:gd name="T35" fmla="*/ 94 h 101"/>
                <a:gd name="T36" fmla="*/ 51 w 824"/>
                <a:gd name="T37" fmla="*/ 98 h 101"/>
                <a:gd name="T38" fmla="*/ 73 w 824"/>
                <a:gd name="T39" fmla="*/ 98 h 101"/>
                <a:gd name="T40" fmla="*/ 238 w 824"/>
                <a:gd name="T41" fmla="*/ 99 h 101"/>
                <a:gd name="T42" fmla="*/ 517 w 824"/>
                <a:gd name="T43" fmla="*/ 99 h 101"/>
                <a:gd name="T44" fmla="*/ 705 w 824"/>
                <a:gd name="T45" fmla="*/ 99 h 101"/>
                <a:gd name="T46" fmla="*/ 756 w 824"/>
                <a:gd name="T47" fmla="*/ 99 h 101"/>
                <a:gd name="T48" fmla="*/ 769 w 824"/>
                <a:gd name="T49" fmla="*/ 99 h 101"/>
                <a:gd name="T50" fmla="*/ 774 w 824"/>
                <a:gd name="T51" fmla="*/ 99 h 101"/>
                <a:gd name="T52" fmla="*/ 769 w 824"/>
                <a:gd name="T53" fmla="*/ 100 h 101"/>
                <a:gd name="T54" fmla="*/ 756 w 824"/>
                <a:gd name="T55" fmla="*/ 100 h 101"/>
                <a:gd name="T56" fmla="*/ 705 w 824"/>
                <a:gd name="T57" fmla="*/ 100 h 101"/>
                <a:gd name="T58" fmla="*/ 517 w 824"/>
                <a:gd name="T59" fmla="*/ 100 h 101"/>
                <a:gd name="T60" fmla="*/ 238 w 824"/>
                <a:gd name="T61" fmla="*/ 100 h 101"/>
                <a:gd name="T62" fmla="*/ 73 w 824"/>
                <a:gd name="T63" fmla="*/ 101 h 101"/>
                <a:gd name="T64" fmla="*/ 51 w 824"/>
                <a:gd name="T65" fmla="*/ 101 h 101"/>
                <a:gd name="T66" fmla="*/ 30 w 824"/>
                <a:gd name="T67" fmla="*/ 96 h 101"/>
                <a:gd name="T68" fmla="*/ 2 w 824"/>
                <a:gd name="T69" fmla="*/ 63 h 101"/>
                <a:gd name="T70" fmla="*/ 1 w 824"/>
                <a:gd name="T71" fmla="*/ 40 h 101"/>
                <a:gd name="T72" fmla="*/ 11 w 824"/>
                <a:gd name="T73" fmla="*/ 20 h 101"/>
                <a:gd name="T74" fmla="*/ 51 w 824"/>
                <a:gd name="T75" fmla="*/ 0 h 101"/>
                <a:gd name="T76" fmla="*/ 671 w 824"/>
                <a:gd name="T77" fmla="*/ 0 h 101"/>
                <a:gd name="T78" fmla="*/ 728 w 824"/>
                <a:gd name="T79" fmla="*/ 0 h 101"/>
                <a:gd name="T80" fmla="*/ 754 w 824"/>
                <a:gd name="T81" fmla="*/ 0 h 101"/>
                <a:gd name="T82" fmla="*/ 766 w 824"/>
                <a:gd name="T83" fmla="*/ 0 h 101"/>
                <a:gd name="T84" fmla="*/ 778 w 824"/>
                <a:gd name="T85" fmla="*/ 1 h 101"/>
                <a:gd name="T86" fmla="*/ 815 w 824"/>
                <a:gd name="T87" fmla="*/ 23 h 101"/>
                <a:gd name="T88" fmla="*/ 822 w 824"/>
                <a:gd name="T89" fmla="*/ 59 h 101"/>
                <a:gd name="T90" fmla="*/ 817 w 824"/>
                <a:gd name="T91" fmla="*/ 74 h 101"/>
                <a:gd name="T92" fmla="*/ 809 w 824"/>
                <a:gd name="T93" fmla="*/ 85 h 101"/>
                <a:gd name="T94" fmla="*/ 791 w 824"/>
                <a:gd name="T95" fmla="*/ 96 h 101"/>
                <a:gd name="T96" fmla="*/ 784 w 824"/>
                <a:gd name="T97" fmla="*/ 99 h 101"/>
                <a:gd name="T98" fmla="*/ 778 w 824"/>
                <a:gd name="T99" fmla="*/ 99 h 101"/>
                <a:gd name="T100" fmla="*/ 774 w 824"/>
                <a:gd name="T101"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24" h="101">
                  <a:moveTo>
                    <a:pt x="774" y="99"/>
                  </a:moveTo>
                  <a:cubicBezTo>
                    <a:pt x="774" y="99"/>
                    <a:pt x="775" y="99"/>
                    <a:pt x="778" y="99"/>
                  </a:cubicBezTo>
                  <a:cubicBezTo>
                    <a:pt x="780" y="99"/>
                    <a:pt x="781" y="99"/>
                    <a:pt x="784" y="98"/>
                  </a:cubicBezTo>
                  <a:cubicBezTo>
                    <a:pt x="786" y="98"/>
                    <a:pt x="788" y="97"/>
                    <a:pt x="791" y="96"/>
                  </a:cubicBezTo>
                  <a:cubicBezTo>
                    <a:pt x="796" y="94"/>
                    <a:pt x="803" y="90"/>
                    <a:pt x="809" y="84"/>
                  </a:cubicBezTo>
                  <a:cubicBezTo>
                    <a:pt x="812" y="81"/>
                    <a:pt x="814" y="77"/>
                    <a:pt x="817" y="73"/>
                  </a:cubicBezTo>
                  <a:cubicBezTo>
                    <a:pt x="819" y="69"/>
                    <a:pt x="821" y="64"/>
                    <a:pt x="822" y="58"/>
                  </a:cubicBezTo>
                  <a:cubicBezTo>
                    <a:pt x="824" y="48"/>
                    <a:pt x="822" y="35"/>
                    <a:pt x="814" y="24"/>
                  </a:cubicBezTo>
                  <a:cubicBezTo>
                    <a:pt x="807" y="12"/>
                    <a:pt x="794" y="3"/>
                    <a:pt x="778" y="2"/>
                  </a:cubicBezTo>
                  <a:cubicBezTo>
                    <a:pt x="774" y="2"/>
                    <a:pt x="770" y="2"/>
                    <a:pt x="766" y="2"/>
                  </a:cubicBezTo>
                  <a:cubicBezTo>
                    <a:pt x="762" y="2"/>
                    <a:pt x="758" y="2"/>
                    <a:pt x="754" y="2"/>
                  </a:cubicBezTo>
                  <a:cubicBezTo>
                    <a:pt x="745" y="2"/>
                    <a:pt x="737" y="2"/>
                    <a:pt x="728" y="2"/>
                  </a:cubicBezTo>
                  <a:cubicBezTo>
                    <a:pt x="710" y="2"/>
                    <a:pt x="691" y="2"/>
                    <a:pt x="671" y="2"/>
                  </a:cubicBezTo>
                  <a:cubicBezTo>
                    <a:pt x="512" y="2"/>
                    <a:pt x="293" y="2"/>
                    <a:pt x="51" y="2"/>
                  </a:cubicBezTo>
                  <a:cubicBezTo>
                    <a:pt x="36" y="2"/>
                    <a:pt x="21" y="9"/>
                    <a:pt x="12" y="21"/>
                  </a:cubicBezTo>
                  <a:cubicBezTo>
                    <a:pt x="8" y="27"/>
                    <a:pt x="5" y="34"/>
                    <a:pt x="3" y="41"/>
                  </a:cubicBezTo>
                  <a:cubicBezTo>
                    <a:pt x="2" y="48"/>
                    <a:pt x="2" y="55"/>
                    <a:pt x="4" y="62"/>
                  </a:cubicBezTo>
                  <a:cubicBezTo>
                    <a:pt x="7" y="76"/>
                    <a:pt x="18" y="88"/>
                    <a:pt x="31" y="94"/>
                  </a:cubicBezTo>
                  <a:cubicBezTo>
                    <a:pt x="37" y="97"/>
                    <a:pt x="44" y="99"/>
                    <a:pt x="51" y="98"/>
                  </a:cubicBezTo>
                  <a:cubicBezTo>
                    <a:pt x="58" y="98"/>
                    <a:pt x="66" y="98"/>
                    <a:pt x="73" y="98"/>
                  </a:cubicBezTo>
                  <a:cubicBezTo>
                    <a:pt x="130" y="98"/>
                    <a:pt x="185" y="99"/>
                    <a:pt x="238" y="99"/>
                  </a:cubicBezTo>
                  <a:cubicBezTo>
                    <a:pt x="343" y="99"/>
                    <a:pt x="437" y="99"/>
                    <a:pt x="517" y="99"/>
                  </a:cubicBezTo>
                  <a:cubicBezTo>
                    <a:pt x="596" y="99"/>
                    <a:pt x="660" y="99"/>
                    <a:pt x="705" y="99"/>
                  </a:cubicBezTo>
                  <a:cubicBezTo>
                    <a:pt x="727" y="99"/>
                    <a:pt x="744" y="99"/>
                    <a:pt x="756" y="99"/>
                  </a:cubicBezTo>
                  <a:cubicBezTo>
                    <a:pt x="762" y="99"/>
                    <a:pt x="766" y="99"/>
                    <a:pt x="769" y="99"/>
                  </a:cubicBezTo>
                  <a:cubicBezTo>
                    <a:pt x="772" y="99"/>
                    <a:pt x="774" y="99"/>
                    <a:pt x="774" y="99"/>
                  </a:cubicBezTo>
                  <a:cubicBezTo>
                    <a:pt x="774" y="99"/>
                    <a:pt x="772" y="100"/>
                    <a:pt x="769" y="100"/>
                  </a:cubicBezTo>
                  <a:cubicBezTo>
                    <a:pt x="766" y="100"/>
                    <a:pt x="762" y="100"/>
                    <a:pt x="756" y="100"/>
                  </a:cubicBezTo>
                  <a:cubicBezTo>
                    <a:pt x="744" y="100"/>
                    <a:pt x="727" y="100"/>
                    <a:pt x="705" y="100"/>
                  </a:cubicBezTo>
                  <a:cubicBezTo>
                    <a:pt x="660" y="100"/>
                    <a:pt x="596" y="100"/>
                    <a:pt x="517" y="100"/>
                  </a:cubicBezTo>
                  <a:cubicBezTo>
                    <a:pt x="437" y="100"/>
                    <a:pt x="343" y="100"/>
                    <a:pt x="238" y="100"/>
                  </a:cubicBezTo>
                  <a:cubicBezTo>
                    <a:pt x="185" y="100"/>
                    <a:pt x="130" y="100"/>
                    <a:pt x="73" y="101"/>
                  </a:cubicBezTo>
                  <a:cubicBezTo>
                    <a:pt x="66" y="101"/>
                    <a:pt x="58" y="101"/>
                    <a:pt x="51" y="101"/>
                  </a:cubicBezTo>
                  <a:cubicBezTo>
                    <a:pt x="44" y="101"/>
                    <a:pt x="36" y="99"/>
                    <a:pt x="30" y="96"/>
                  </a:cubicBezTo>
                  <a:cubicBezTo>
                    <a:pt x="16" y="90"/>
                    <a:pt x="6" y="77"/>
                    <a:pt x="2" y="63"/>
                  </a:cubicBezTo>
                  <a:cubicBezTo>
                    <a:pt x="0" y="55"/>
                    <a:pt x="0" y="48"/>
                    <a:pt x="1" y="40"/>
                  </a:cubicBezTo>
                  <a:cubicBezTo>
                    <a:pt x="3" y="33"/>
                    <a:pt x="6" y="26"/>
                    <a:pt x="11" y="20"/>
                  </a:cubicBezTo>
                  <a:cubicBezTo>
                    <a:pt x="20" y="7"/>
                    <a:pt x="35" y="0"/>
                    <a:pt x="51" y="0"/>
                  </a:cubicBezTo>
                  <a:cubicBezTo>
                    <a:pt x="293" y="0"/>
                    <a:pt x="512" y="0"/>
                    <a:pt x="671" y="0"/>
                  </a:cubicBezTo>
                  <a:cubicBezTo>
                    <a:pt x="691" y="0"/>
                    <a:pt x="710" y="0"/>
                    <a:pt x="728" y="0"/>
                  </a:cubicBezTo>
                  <a:cubicBezTo>
                    <a:pt x="737" y="0"/>
                    <a:pt x="745" y="0"/>
                    <a:pt x="754" y="0"/>
                  </a:cubicBezTo>
                  <a:cubicBezTo>
                    <a:pt x="758" y="0"/>
                    <a:pt x="762" y="0"/>
                    <a:pt x="766" y="0"/>
                  </a:cubicBezTo>
                  <a:cubicBezTo>
                    <a:pt x="770" y="0"/>
                    <a:pt x="774" y="0"/>
                    <a:pt x="778" y="1"/>
                  </a:cubicBezTo>
                  <a:cubicBezTo>
                    <a:pt x="794" y="2"/>
                    <a:pt x="808" y="12"/>
                    <a:pt x="815" y="23"/>
                  </a:cubicBezTo>
                  <a:cubicBezTo>
                    <a:pt x="823" y="34"/>
                    <a:pt x="824" y="48"/>
                    <a:pt x="822" y="59"/>
                  </a:cubicBezTo>
                  <a:cubicBezTo>
                    <a:pt x="821" y="64"/>
                    <a:pt x="820" y="69"/>
                    <a:pt x="817" y="74"/>
                  </a:cubicBezTo>
                  <a:cubicBezTo>
                    <a:pt x="815" y="78"/>
                    <a:pt x="812" y="82"/>
                    <a:pt x="809" y="85"/>
                  </a:cubicBezTo>
                  <a:cubicBezTo>
                    <a:pt x="803" y="91"/>
                    <a:pt x="797" y="94"/>
                    <a:pt x="791" y="96"/>
                  </a:cubicBezTo>
                  <a:cubicBezTo>
                    <a:pt x="788" y="98"/>
                    <a:pt x="786" y="98"/>
                    <a:pt x="784" y="99"/>
                  </a:cubicBezTo>
                  <a:cubicBezTo>
                    <a:pt x="781" y="99"/>
                    <a:pt x="780" y="99"/>
                    <a:pt x="778" y="99"/>
                  </a:cubicBezTo>
                  <a:cubicBezTo>
                    <a:pt x="775" y="99"/>
                    <a:pt x="774" y="99"/>
                    <a:pt x="774" y="99"/>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a:extLst>
                <a:ext uri="{FF2B5EF4-FFF2-40B4-BE49-F238E27FC236}">
                  <a16:creationId xmlns:a16="http://schemas.microsoft.com/office/drawing/2014/main" id="{9EDA110C-EB26-437E-8259-49BFCE04D5FC}"/>
                </a:ext>
              </a:extLst>
            </p:cNvPr>
            <p:cNvSpPr>
              <a:spLocks/>
            </p:cNvSpPr>
            <p:nvPr/>
          </p:nvSpPr>
          <p:spPr bwMode="auto">
            <a:xfrm>
              <a:off x="4457" y="1426"/>
              <a:ext cx="342" cy="233"/>
            </a:xfrm>
            <a:custGeom>
              <a:avLst/>
              <a:gdLst>
                <a:gd name="T0" fmla="*/ 95 w 144"/>
                <a:gd name="T1" fmla="*/ 98 h 98"/>
                <a:gd name="T2" fmla="*/ 0 w 144"/>
                <a:gd name="T3" fmla="*/ 98 h 98"/>
                <a:gd name="T4" fmla="*/ 0 w 144"/>
                <a:gd name="T5" fmla="*/ 0 h 98"/>
                <a:gd name="T6" fmla="*/ 95 w 144"/>
                <a:gd name="T7" fmla="*/ 0 h 98"/>
                <a:gd name="T8" fmla="*/ 144 w 144"/>
                <a:gd name="T9" fmla="*/ 49 h 98"/>
                <a:gd name="T10" fmla="*/ 95 w 144"/>
                <a:gd name="T11" fmla="*/ 98 h 98"/>
              </a:gdLst>
              <a:ahLst/>
              <a:cxnLst>
                <a:cxn ang="0">
                  <a:pos x="T0" y="T1"/>
                </a:cxn>
                <a:cxn ang="0">
                  <a:pos x="T2" y="T3"/>
                </a:cxn>
                <a:cxn ang="0">
                  <a:pos x="T4" y="T5"/>
                </a:cxn>
                <a:cxn ang="0">
                  <a:pos x="T6" y="T7"/>
                </a:cxn>
                <a:cxn ang="0">
                  <a:pos x="T8" y="T9"/>
                </a:cxn>
                <a:cxn ang="0">
                  <a:pos x="T10" y="T11"/>
                </a:cxn>
              </a:cxnLst>
              <a:rect l="0" t="0" r="r" b="b"/>
              <a:pathLst>
                <a:path w="144" h="98">
                  <a:moveTo>
                    <a:pt x="95" y="98"/>
                  </a:moveTo>
                  <a:cubicBezTo>
                    <a:pt x="0" y="98"/>
                    <a:pt x="0" y="98"/>
                    <a:pt x="0" y="98"/>
                  </a:cubicBezTo>
                  <a:cubicBezTo>
                    <a:pt x="0" y="0"/>
                    <a:pt x="0" y="0"/>
                    <a:pt x="0" y="0"/>
                  </a:cubicBezTo>
                  <a:cubicBezTo>
                    <a:pt x="95" y="0"/>
                    <a:pt x="95" y="0"/>
                    <a:pt x="95" y="0"/>
                  </a:cubicBezTo>
                  <a:cubicBezTo>
                    <a:pt x="122" y="0"/>
                    <a:pt x="144" y="22"/>
                    <a:pt x="144" y="49"/>
                  </a:cubicBezTo>
                  <a:cubicBezTo>
                    <a:pt x="144" y="76"/>
                    <a:pt x="122" y="98"/>
                    <a:pt x="95" y="98"/>
                  </a:cubicBez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a:extLst>
                <a:ext uri="{FF2B5EF4-FFF2-40B4-BE49-F238E27FC236}">
                  <a16:creationId xmlns:a16="http://schemas.microsoft.com/office/drawing/2014/main" id="{D5121AF5-BF26-484D-9DEF-456F71EFF013}"/>
                </a:ext>
              </a:extLst>
            </p:cNvPr>
            <p:cNvSpPr>
              <a:spLocks/>
            </p:cNvSpPr>
            <p:nvPr/>
          </p:nvSpPr>
          <p:spPr bwMode="auto">
            <a:xfrm>
              <a:off x="4550" y="1471"/>
              <a:ext cx="92" cy="100"/>
            </a:xfrm>
            <a:custGeom>
              <a:avLst/>
              <a:gdLst>
                <a:gd name="T0" fmla="*/ 39 w 39"/>
                <a:gd name="T1" fmla="*/ 21 h 42"/>
                <a:gd name="T2" fmla="*/ 38 w 39"/>
                <a:gd name="T3" fmla="*/ 17 h 42"/>
                <a:gd name="T4" fmla="*/ 31 w 39"/>
                <a:gd name="T5" fmla="*/ 7 h 42"/>
                <a:gd name="T6" fmla="*/ 14 w 39"/>
                <a:gd name="T7" fmla="*/ 4 h 42"/>
                <a:gd name="T8" fmla="*/ 3 w 39"/>
                <a:gd name="T9" fmla="*/ 21 h 42"/>
                <a:gd name="T10" fmla="*/ 14 w 39"/>
                <a:gd name="T11" fmla="*/ 38 h 42"/>
                <a:gd name="T12" fmla="*/ 31 w 39"/>
                <a:gd name="T13" fmla="*/ 35 h 42"/>
                <a:gd name="T14" fmla="*/ 38 w 39"/>
                <a:gd name="T15" fmla="*/ 25 h 42"/>
                <a:gd name="T16" fmla="*/ 39 w 39"/>
                <a:gd name="T17" fmla="*/ 21 h 42"/>
                <a:gd name="T18" fmla="*/ 39 w 39"/>
                <a:gd name="T19" fmla="*/ 22 h 42"/>
                <a:gd name="T20" fmla="*/ 39 w 39"/>
                <a:gd name="T21" fmla="*/ 26 h 42"/>
                <a:gd name="T22" fmla="*/ 32 w 39"/>
                <a:gd name="T23" fmla="*/ 36 h 42"/>
                <a:gd name="T24" fmla="*/ 14 w 39"/>
                <a:gd name="T25" fmla="*/ 39 h 42"/>
                <a:gd name="T26" fmla="*/ 1 w 39"/>
                <a:gd name="T27" fmla="*/ 21 h 42"/>
                <a:gd name="T28" fmla="*/ 14 w 39"/>
                <a:gd name="T29" fmla="*/ 2 h 42"/>
                <a:gd name="T30" fmla="*/ 32 w 39"/>
                <a:gd name="T31" fmla="*/ 6 h 42"/>
                <a:gd name="T32" fmla="*/ 39 w 39"/>
                <a:gd name="T33" fmla="*/ 16 h 42"/>
                <a:gd name="T34" fmla="*/ 39 w 39"/>
                <a:gd name="T35" fmla="*/ 20 h 42"/>
                <a:gd name="T36" fmla="*/ 39 w 39"/>
                <a:gd name="T3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2">
                  <a:moveTo>
                    <a:pt x="39" y="21"/>
                  </a:moveTo>
                  <a:cubicBezTo>
                    <a:pt x="39" y="21"/>
                    <a:pt x="39" y="19"/>
                    <a:pt x="38" y="17"/>
                  </a:cubicBezTo>
                  <a:cubicBezTo>
                    <a:pt x="37" y="14"/>
                    <a:pt x="35" y="10"/>
                    <a:pt x="31" y="7"/>
                  </a:cubicBezTo>
                  <a:cubicBezTo>
                    <a:pt x="27" y="4"/>
                    <a:pt x="21" y="2"/>
                    <a:pt x="14" y="4"/>
                  </a:cubicBezTo>
                  <a:cubicBezTo>
                    <a:pt x="8" y="6"/>
                    <a:pt x="3" y="13"/>
                    <a:pt x="3" y="21"/>
                  </a:cubicBezTo>
                  <a:cubicBezTo>
                    <a:pt x="3" y="29"/>
                    <a:pt x="8" y="36"/>
                    <a:pt x="14" y="38"/>
                  </a:cubicBezTo>
                  <a:cubicBezTo>
                    <a:pt x="21" y="40"/>
                    <a:pt x="27" y="38"/>
                    <a:pt x="31" y="35"/>
                  </a:cubicBezTo>
                  <a:cubicBezTo>
                    <a:pt x="35" y="32"/>
                    <a:pt x="37" y="28"/>
                    <a:pt x="38" y="25"/>
                  </a:cubicBezTo>
                  <a:cubicBezTo>
                    <a:pt x="39" y="23"/>
                    <a:pt x="39" y="21"/>
                    <a:pt x="39" y="21"/>
                  </a:cubicBezTo>
                  <a:cubicBezTo>
                    <a:pt x="39" y="21"/>
                    <a:pt x="39" y="21"/>
                    <a:pt x="39" y="22"/>
                  </a:cubicBezTo>
                  <a:cubicBezTo>
                    <a:pt x="39" y="23"/>
                    <a:pt x="39" y="24"/>
                    <a:pt x="39" y="26"/>
                  </a:cubicBezTo>
                  <a:cubicBezTo>
                    <a:pt x="38" y="29"/>
                    <a:pt x="36" y="33"/>
                    <a:pt x="32" y="36"/>
                  </a:cubicBezTo>
                  <a:cubicBezTo>
                    <a:pt x="28" y="40"/>
                    <a:pt x="21" y="42"/>
                    <a:pt x="14" y="39"/>
                  </a:cubicBezTo>
                  <a:cubicBezTo>
                    <a:pt x="7" y="37"/>
                    <a:pt x="0" y="30"/>
                    <a:pt x="1" y="21"/>
                  </a:cubicBezTo>
                  <a:cubicBezTo>
                    <a:pt x="0" y="12"/>
                    <a:pt x="7" y="5"/>
                    <a:pt x="14" y="2"/>
                  </a:cubicBezTo>
                  <a:cubicBezTo>
                    <a:pt x="21" y="0"/>
                    <a:pt x="28" y="2"/>
                    <a:pt x="32" y="6"/>
                  </a:cubicBezTo>
                  <a:cubicBezTo>
                    <a:pt x="36" y="9"/>
                    <a:pt x="38" y="13"/>
                    <a:pt x="39" y="16"/>
                  </a:cubicBezTo>
                  <a:cubicBezTo>
                    <a:pt x="39" y="18"/>
                    <a:pt x="39" y="19"/>
                    <a:pt x="39" y="20"/>
                  </a:cubicBezTo>
                  <a:cubicBezTo>
                    <a:pt x="39" y="21"/>
                    <a:pt x="39" y="21"/>
                    <a:pt x="39"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a:extLst>
                <a:ext uri="{FF2B5EF4-FFF2-40B4-BE49-F238E27FC236}">
                  <a16:creationId xmlns:a16="http://schemas.microsoft.com/office/drawing/2014/main" id="{A0DCFCA1-26F6-49C4-AA73-709031721CEF}"/>
                </a:ext>
              </a:extLst>
            </p:cNvPr>
            <p:cNvSpPr>
              <a:spLocks/>
            </p:cNvSpPr>
            <p:nvPr/>
          </p:nvSpPr>
          <p:spPr bwMode="auto">
            <a:xfrm>
              <a:off x="4633" y="1547"/>
              <a:ext cx="71" cy="50"/>
            </a:xfrm>
            <a:custGeom>
              <a:avLst/>
              <a:gdLst>
                <a:gd name="T0" fmla="*/ 29 w 30"/>
                <a:gd name="T1" fmla="*/ 20 h 21"/>
                <a:gd name="T2" fmla="*/ 14 w 30"/>
                <a:gd name="T3" fmla="*/ 11 h 21"/>
                <a:gd name="T4" fmla="*/ 0 w 30"/>
                <a:gd name="T5" fmla="*/ 1 h 21"/>
                <a:gd name="T6" fmla="*/ 15 w 30"/>
                <a:gd name="T7" fmla="*/ 10 h 21"/>
                <a:gd name="T8" fmla="*/ 29 w 30"/>
                <a:gd name="T9" fmla="*/ 20 h 21"/>
              </a:gdLst>
              <a:ahLst/>
              <a:cxnLst>
                <a:cxn ang="0">
                  <a:pos x="T0" y="T1"/>
                </a:cxn>
                <a:cxn ang="0">
                  <a:pos x="T2" y="T3"/>
                </a:cxn>
                <a:cxn ang="0">
                  <a:pos x="T4" y="T5"/>
                </a:cxn>
                <a:cxn ang="0">
                  <a:pos x="T6" y="T7"/>
                </a:cxn>
                <a:cxn ang="0">
                  <a:pos x="T8" y="T9"/>
                </a:cxn>
              </a:cxnLst>
              <a:rect l="0" t="0" r="r" b="b"/>
              <a:pathLst>
                <a:path w="30" h="21">
                  <a:moveTo>
                    <a:pt x="29" y="20"/>
                  </a:moveTo>
                  <a:cubicBezTo>
                    <a:pt x="29" y="21"/>
                    <a:pt x="22" y="17"/>
                    <a:pt x="14" y="11"/>
                  </a:cubicBezTo>
                  <a:cubicBezTo>
                    <a:pt x="6" y="6"/>
                    <a:pt x="0" y="1"/>
                    <a:pt x="0" y="1"/>
                  </a:cubicBezTo>
                  <a:cubicBezTo>
                    <a:pt x="0" y="0"/>
                    <a:pt x="7" y="4"/>
                    <a:pt x="15" y="10"/>
                  </a:cubicBezTo>
                  <a:cubicBezTo>
                    <a:pt x="23" y="15"/>
                    <a:pt x="30" y="20"/>
                    <a:pt x="29"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23">
              <a:extLst>
                <a:ext uri="{FF2B5EF4-FFF2-40B4-BE49-F238E27FC236}">
                  <a16:creationId xmlns:a16="http://schemas.microsoft.com/office/drawing/2014/main" id="{A3C65781-A585-4A2E-8E62-1C0C44C13B5D}"/>
                </a:ext>
              </a:extLst>
            </p:cNvPr>
            <p:cNvSpPr>
              <a:spLocks noChangeArrowheads="1"/>
            </p:cNvSpPr>
            <p:nvPr/>
          </p:nvSpPr>
          <p:spPr bwMode="auto">
            <a:xfrm>
              <a:off x="2990" y="1476"/>
              <a:ext cx="5" cy="133"/>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24">
              <a:extLst>
                <a:ext uri="{FF2B5EF4-FFF2-40B4-BE49-F238E27FC236}">
                  <a16:creationId xmlns:a16="http://schemas.microsoft.com/office/drawing/2014/main" id="{3C5411D6-9DDD-4FE8-8529-22710FA77661}"/>
                </a:ext>
              </a:extLst>
            </p:cNvPr>
            <p:cNvSpPr>
              <a:spLocks noChangeArrowheads="1"/>
            </p:cNvSpPr>
            <p:nvPr/>
          </p:nvSpPr>
          <p:spPr bwMode="auto">
            <a:xfrm>
              <a:off x="2710" y="2063"/>
              <a:ext cx="560" cy="544"/>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5">
              <a:extLst>
                <a:ext uri="{FF2B5EF4-FFF2-40B4-BE49-F238E27FC236}">
                  <a16:creationId xmlns:a16="http://schemas.microsoft.com/office/drawing/2014/main" id="{D68D0B9D-A37E-47F1-B8DE-83D7D09934BC}"/>
                </a:ext>
              </a:extLst>
            </p:cNvPr>
            <p:cNvSpPr>
              <a:spLocks/>
            </p:cNvSpPr>
            <p:nvPr/>
          </p:nvSpPr>
          <p:spPr bwMode="auto">
            <a:xfrm>
              <a:off x="2753" y="2281"/>
              <a:ext cx="475" cy="278"/>
            </a:xfrm>
            <a:custGeom>
              <a:avLst/>
              <a:gdLst>
                <a:gd name="T0" fmla="*/ 0 w 475"/>
                <a:gd name="T1" fmla="*/ 278 h 278"/>
                <a:gd name="T2" fmla="*/ 154 w 475"/>
                <a:gd name="T3" fmla="*/ 0 h 278"/>
                <a:gd name="T4" fmla="*/ 282 w 475"/>
                <a:gd name="T5" fmla="*/ 178 h 278"/>
                <a:gd name="T6" fmla="*/ 358 w 475"/>
                <a:gd name="T7" fmla="*/ 83 h 278"/>
                <a:gd name="T8" fmla="*/ 475 w 475"/>
                <a:gd name="T9" fmla="*/ 278 h 278"/>
                <a:gd name="T10" fmla="*/ 0 w 475"/>
                <a:gd name="T11" fmla="*/ 278 h 278"/>
              </a:gdLst>
              <a:ahLst/>
              <a:cxnLst>
                <a:cxn ang="0">
                  <a:pos x="T0" y="T1"/>
                </a:cxn>
                <a:cxn ang="0">
                  <a:pos x="T2" y="T3"/>
                </a:cxn>
                <a:cxn ang="0">
                  <a:pos x="T4" y="T5"/>
                </a:cxn>
                <a:cxn ang="0">
                  <a:pos x="T6" y="T7"/>
                </a:cxn>
                <a:cxn ang="0">
                  <a:pos x="T8" y="T9"/>
                </a:cxn>
                <a:cxn ang="0">
                  <a:pos x="T10" y="T11"/>
                </a:cxn>
              </a:cxnLst>
              <a:rect l="0" t="0" r="r" b="b"/>
              <a:pathLst>
                <a:path w="475" h="278">
                  <a:moveTo>
                    <a:pt x="0" y="278"/>
                  </a:moveTo>
                  <a:lnTo>
                    <a:pt x="154" y="0"/>
                  </a:lnTo>
                  <a:lnTo>
                    <a:pt x="282" y="178"/>
                  </a:lnTo>
                  <a:lnTo>
                    <a:pt x="358" y="83"/>
                  </a:lnTo>
                  <a:lnTo>
                    <a:pt x="475" y="278"/>
                  </a:lnTo>
                  <a:lnTo>
                    <a:pt x="0" y="278"/>
                  </a:ln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26">
              <a:extLst>
                <a:ext uri="{FF2B5EF4-FFF2-40B4-BE49-F238E27FC236}">
                  <a16:creationId xmlns:a16="http://schemas.microsoft.com/office/drawing/2014/main" id="{C08C4386-04F4-40E4-B94B-E65969D842D4}"/>
                </a:ext>
              </a:extLst>
            </p:cNvPr>
            <p:cNvSpPr>
              <a:spLocks noChangeArrowheads="1"/>
            </p:cNvSpPr>
            <p:nvPr/>
          </p:nvSpPr>
          <p:spPr bwMode="auto">
            <a:xfrm>
              <a:off x="3009" y="2186"/>
              <a:ext cx="81" cy="81"/>
            </a:xfrm>
            <a:prstGeom prst="ellipse">
              <a:avLst/>
            </a:pr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7">
              <a:extLst>
                <a:ext uri="{FF2B5EF4-FFF2-40B4-BE49-F238E27FC236}">
                  <a16:creationId xmlns:a16="http://schemas.microsoft.com/office/drawing/2014/main" id="{2D5E5FE5-8B34-40F9-86D0-F91EE0925299}"/>
                </a:ext>
              </a:extLst>
            </p:cNvPr>
            <p:cNvSpPr>
              <a:spLocks/>
            </p:cNvSpPr>
            <p:nvPr/>
          </p:nvSpPr>
          <p:spPr bwMode="auto">
            <a:xfrm>
              <a:off x="2748" y="2105"/>
              <a:ext cx="482" cy="459"/>
            </a:xfrm>
            <a:custGeom>
              <a:avLst/>
              <a:gdLst>
                <a:gd name="T0" fmla="*/ 202 w 203"/>
                <a:gd name="T1" fmla="*/ 192 h 193"/>
                <a:gd name="T2" fmla="*/ 202 w 203"/>
                <a:gd name="T3" fmla="*/ 191 h 193"/>
                <a:gd name="T4" fmla="*/ 202 w 203"/>
                <a:gd name="T5" fmla="*/ 188 h 193"/>
                <a:gd name="T6" fmla="*/ 202 w 203"/>
                <a:gd name="T7" fmla="*/ 178 h 193"/>
                <a:gd name="T8" fmla="*/ 201 w 203"/>
                <a:gd name="T9" fmla="*/ 139 h 193"/>
                <a:gd name="T10" fmla="*/ 201 w 203"/>
                <a:gd name="T11" fmla="*/ 1 h 193"/>
                <a:gd name="T12" fmla="*/ 202 w 203"/>
                <a:gd name="T13" fmla="*/ 2 h 193"/>
                <a:gd name="T14" fmla="*/ 2 w 203"/>
                <a:gd name="T15" fmla="*/ 2 h 193"/>
                <a:gd name="T16" fmla="*/ 3 w 203"/>
                <a:gd name="T17" fmla="*/ 1 h 193"/>
                <a:gd name="T18" fmla="*/ 3 w 203"/>
                <a:gd name="T19" fmla="*/ 1 h 193"/>
                <a:gd name="T20" fmla="*/ 3 w 203"/>
                <a:gd name="T21" fmla="*/ 1 h 193"/>
                <a:gd name="T22" fmla="*/ 3 w 203"/>
                <a:gd name="T23" fmla="*/ 2 h 193"/>
                <a:gd name="T24" fmla="*/ 3 w 203"/>
                <a:gd name="T25" fmla="*/ 2 h 193"/>
                <a:gd name="T26" fmla="*/ 3 w 203"/>
                <a:gd name="T27" fmla="*/ 3 h 193"/>
                <a:gd name="T28" fmla="*/ 3 w 203"/>
                <a:gd name="T29" fmla="*/ 5 h 193"/>
                <a:gd name="T30" fmla="*/ 3 w 203"/>
                <a:gd name="T31" fmla="*/ 8 h 193"/>
                <a:gd name="T32" fmla="*/ 3 w 203"/>
                <a:gd name="T33" fmla="*/ 14 h 193"/>
                <a:gd name="T34" fmla="*/ 3 w 203"/>
                <a:gd name="T35" fmla="*/ 27 h 193"/>
                <a:gd name="T36" fmla="*/ 3 w 203"/>
                <a:gd name="T37" fmla="*/ 53 h 193"/>
                <a:gd name="T38" fmla="*/ 3 w 203"/>
                <a:gd name="T39" fmla="*/ 102 h 193"/>
                <a:gd name="T40" fmla="*/ 3 w 203"/>
                <a:gd name="T41" fmla="*/ 192 h 193"/>
                <a:gd name="T42" fmla="*/ 2 w 203"/>
                <a:gd name="T43" fmla="*/ 191 h 193"/>
                <a:gd name="T44" fmla="*/ 146 w 203"/>
                <a:gd name="T45" fmla="*/ 192 h 193"/>
                <a:gd name="T46" fmla="*/ 187 w 203"/>
                <a:gd name="T47" fmla="*/ 192 h 193"/>
                <a:gd name="T48" fmla="*/ 198 w 203"/>
                <a:gd name="T49" fmla="*/ 192 h 193"/>
                <a:gd name="T50" fmla="*/ 201 w 203"/>
                <a:gd name="T51" fmla="*/ 192 h 193"/>
                <a:gd name="T52" fmla="*/ 202 w 203"/>
                <a:gd name="T53" fmla="*/ 192 h 193"/>
                <a:gd name="T54" fmla="*/ 201 w 203"/>
                <a:gd name="T55" fmla="*/ 192 h 193"/>
                <a:gd name="T56" fmla="*/ 198 w 203"/>
                <a:gd name="T57" fmla="*/ 192 h 193"/>
                <a:gd name="T58" fmla="*/ 188 w 203"/>
                <a:gd name="T59" fmla="*/ 192 h 193"/>
                <a:gd name="T60" fmla="*/ 147 w 203"/>
                <a:gd name="T61" fmla="*/ 193 h 193"/>
                <a:gd name="T62" fmla="*/ 2 w 203"/>
                <a:gd name="T63" fmla="*/ 193 h 193"/>
                <a:gd name="T64" fmla="*/ 1 w 203"/>
                <a:gd name="T65" fmla="*/ 193 h 193"/>
                <a:gd name="T66" fmla="*/ 1 w 203"/>
                <a:gd name="T67" fmla="*/ 192 h 193"/>
                <a:gd name="T68" fmla="*/ 1 w 203"/>
                <a:gd name="T69" fmla="*/ 102 h 193"/>
                <a:gd name="T70" fmla="*/ 1 w 203"/>
                <a:gd name="T71" fmla="*/ 53 h 193"/>
                <a:gd name="T72" fmla="*/ 1 w 203"/>
                <a:gd name="T73" fmla="*/ 27 h 193"/>
                <a:gd name="T74" fmla="*/ 1 w 203"/>
                <a:gd name="T75" fmla="*/ 14 h 193"/>
                <a:gd name="T76" fmla="*/ 1 w 203"/>
                <a:gd name="T77" fmla="*/ 8 h 193"/>
                <a:gd name="T78" fmla="*/ 1 w 203"/>
                <a:gd name="T79" fmla="*/ 5 h 193"/>
                <a:gd name="T80" fmla="*/ 1 w 203"/>
                <a:gd name="T81" fmla="*/ 3 h 193"/>
                <a:gd name="T82" fmla="*/ 1 w 203"/>
                <a:gd name="T83" fmla="*/ 2 h 193"/>
                <a:gd name="T84" fmla="*/ 1 w 203"/>
                <a:gd name="T85" fmla="*/ 2 h 193"/>
                <a:gd name="T86" fmla="*/ 1 w 203"/>
                <a:gd name="T87" fmla="*/ 1 h 193"/>
                <a:gd name="T88" fmla="*/ 1 w 203"/>
                <a:gd name="T89" fmla="*/ 1 h 193"/>
                <a:gd name="T90" fmla="*/ 1 w 203"/>
                <a:gd name="T91" fmla="*/ 1 h 193"/>
                <a:gd name="T92" fmla="*/ 2 w 203"/>
                <a:gd name="T93" fmla="*/ 0 h 193"/>
                <a:gd name="T94" fmla="*/ 202 w 203"/>
                <a:gd name="T95" fmla="*/ 0 h 193"/>
                <a:gd name="T96" fmla="*/ 203 w 203"/>
                <a:gd name="T97" fmla="*/ 0 h 193"/>
                <a:gd name="T98" fmla="*/ 203 w 203"/>
                <a:gd name="T99" fmla="*/ 1 h 193"/>
                <a:gd name="T100" fmla="*/ 202 w 203"/>
                <a:gd name="T101" fmla="*/ 140 h 193"/>
                <a:gd name="T102" fmla="*/ 202 w 203"/>
                <a:gd name="T103" fmla="*/ 179 h 193"/>
                <a:gd name="T104" fmla="*/ 202 w 203"/>
                <a:gd name="T105" fmla="*/ 189 h 193"/>
                <a:gd name="T106" fmla="*/ 202 w 203"/>
                <a:gd name="T107" fmla="*/ 191 h 193"/>
                <a:gd name="T108" fmla="*/ 202 w 203"/>
                <a:gd name="T109" fmla="*/ 1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3" h="193">
                  <a:moveTo>
                    <a:pt x="202" y="192"/>
                  </a:moveTo>
                  <a:cubicBezTo>
                    <a:pt x="202" y="192"/>
                    <a:pt x="202" y="192"/>
                    <a:pt x="202" y="191"/>
                  </a:cubicBezTo>
                  <a:cubicBezTo>
                    <a:pt x="202" y="190"/>
                    <a:pt x="202" y="190"/>
                    <a:pt x="202" y="188"/>
                  </a:cubicBezTo>
                  <a:cubicBezTo>
                    <a:pt x="202" y="186"/>
                    <a:pt x="202" y="183"/>
                    <a:pt x="202" y="178"/>
                  </a:cubicBezTo>
                  <a:cubicBezTo>
                    <a:pt x="201" y="169"/>
                    <a:pt x="201" y="156"/>
                    <a:pt x="201" y="139"/>
                  </a:cubicBezTo>
                  <a:cubicBezTo>
                    <a:pt x="201" y="106"/>
                    <a:pt x="201" y="58"/>
                    <a:pt x="201" y="1"/>
                  </a:cubicBezTo>
                  <a:cubicBezTo>
                    <a:pt x="202" y="2"/>
                    <a:pt x="202" y="2"/>
                    <a:pt x="202" y="2"/>
                  </a:cubicBezTo>
                  <a:cubicBezTo>
                    <a:pt x="144" y="2"/>
                    <a:pt x="75" y="2"/>
                    <a:pt x="2" y="2"/>
                  </a:cubicBezTo>
                  <a:cubicBezTo>
                    <a:pt x="2" y="3"/>
                    <a:pt x="4" y="0"/>
                    <a:pt x="3" y="1"/>
                  </a:cubicBezTo>
                  <a:cubicBezTo>
                    <a:pt x="3" y="1"/>
                    <a:pt x="3" y="1"/>
                    <a:pt x="3" y="1"/>
                  </a:cubicBezTo>
                  <a:cubicBezTo>
                    <a:pt x="3" y="1"/>
                    <a:pt x="3" y="1"/>
                    <a:pt x="3" y="1"/>
                  </a:cubicBezTo>
                  <a:cubicBezTo>
                    <a:pt x="3" y="2"/>
                    <a:pt x="3" y="2"/>
                    <a:pt x="3" y="2"/>
                  </a:cubicBezTo>
                  <a:cubicBezTo>
                    <a:pt x="3" y="2"/>
                    <a:pt x="3" y="2"/>
                    <a:pt x="3" y="2"/>
                  </a:cubicBezTo>
                  <a:cubicBezTo>
                    <a:pt x="3" y="3"/>
                    <a:pt x="3" y="3"/>
                    <a:pt x="3" y="3"/>
                  </a:cubicBezTo>
                  <a:cubicBezTo>
                    <a:pt x="3" y="5"/>
                    <a:pt x="3" y="5"/>
                    <a:pt x="3" y="5"/>
                  </a:cubicBezTo>
                  <a:cubicBezTo>
                    <a:pt x="3" y="8"/>
                    <a:pt x="3" y="8"/>
                    <a:pt x="3" y="8"/>
                  </a:cubicBezTo>
                  <a:cubicBezTo>
                    <a:pt x="3" y="14"/>
                    <a:pt x="3" y="14"/>
                    <a:pt x="3" y="14"/>
                  </a:cubicBezTo>
                  <a:cubicBezTo>
                    <a:pt x="3" y="19"/>
                    <a:pt x="3" y="23"/>
                    <a:pt x="3" y="27"/>
                  </a:cubicBezTo>
                  <a:cubicBezTo>
                    <a:pt x="3" y="36"/>
                    <a:pt x="3" y="44"/>
                    <a:pt x="3" y="53"/>
                  </a:cubicBezTo>
                  <a:cubicBezTo>
                    <a:pt x="3" y="69"/>
                    <a:pt x="3" y="86"/>
                    <a:pt x="3" y="102"/>
                  </a:cubicBezTo>
                  <a:cubicBezTo>
                    <a:pt x="3" y="134"/>
                    <a:pt x="3" y="164"/>
                    <a:pt x="3" y="192"/>
                  </a:cubicBezTo>
                  <a:cubicBezTo>
                    <a:pt x="2" y="191"/>
                    <a:pt x="2" y="191"/>
                    <a:pt x="2" y="191"/>
                  </a:cubicBezTo>
                  <a:cubicBezTo>
                    <a:pt x="62" y="191"/>
                    <a:pt x="111" y="191"/>
                    <a:pt x="146" y="192"/>
                  </a:cubicBezTo>
                  <a:cubicBezTo>
                    <a:pt x="164" y="192"/>
                    <a:pt x="178" y="192"/>
                    <a:pt x="187" y="192"/>
                  </a:cubicBezTo>
                  <a:cubicBezTo>
                    <a:pt x="192" y="192"/>
                    <a:pt x="195" y="192"/>
                    <a:pt x="198" y="192"/>
                  </a:cubicBezTo>
                  <a:cubicBezTo>
                    <a:pt x="199" y="192"/>
                    <a:pt x="200" y="192"/>
                    <a:pt x="201" y="192"/>
                  </a:cubicBezTo>
                  <a:cubicBezTo>
                    <a:pt x="201" y="192"/>
                    <a:pt x="202" y="192"/>
                    <a:pt x="202" y="192"/>
                  </a:cubicBezTo>
                  <a:cubicBezTo>
                    <a:pt x="202" y="192"/>
                    <a:pt x="201" y="192"/>
                    <a:pt x="201" y="192"/>
                  </a:cubicBezTo>
                  <a:cubicBezTo>
                    <a:pt x="200" y="192"/>
                    <a:pt x="199" y="192"/>
                    <a:pt x="198" y="192"/>
                  </a:cubicBezTo>
                  <a:cubicBezTo>
                    <a:pt x="196" y="192"/>
                    <a:pt x="192" y="192"/>
                    <a:pt x="188" y="192"/>
                  </a:cubicBezTo>
                  <a:cubicBezTo>
                    <a:pt x="178" y="192"/>
                    <a:pt x="164" y="192"/>
                    <a:pt x="147" y="193"/>
                  </a:cubicBezTo>
                  <a:cubicBezTo>
                    <a:pt x="112" y="193"/>
                    <a:pt x="62" y="193"/>
                    <a:pt x="2" y="193"/>
                  </a:cubicBezTo>
                  <a:cubicBezTo>
                    <a:pt x="1" y="193"/>
                    <a:pt x="1" y="193"/>
                    <a:pt x="1" y="193"/>
                  </a:cubicBezTo>
                  <a:cubicBezTo>
                    <a:pt x="1" y="192"/>
                    <a:pt x="1" y="192"/>
                    <a:pt x="1" y="192"/>
                  </a:cubicBezTo>
                  <a:cubicBezTo>
                    <a:pt x="1" y="164"/>
                    <a:pt x="1" y="134"/>
                    <a:pt x="1" y="102"/>
                  </a:cubicBezTo>
                  <a:cubicBezTo>
                    <a:pt x="1" y="86"/>
                    <a:pt x="1" y="69"/>
                    <a:pt x="1" y="53"/>
                  </a:cubicBezTo>
                  <a:cubicBezTo>
                    <a:pt x="1" y="44"/>
                    <a:pt x="1" y="36"/>
                    <a:pt x="1" y="27"/>
                  </a:cubicBezTo>
                  <a:cubicBezTo>
                    <a:pt x="1" y="23"/>
                    <a:pt x="1" y="19"/>
                    <a:pt x="1" y="14"/>
                  </a:cubicBezTo>
                  <a:cubicBezTo>
                    <a:pt x="1" y="8"/>
                    <a:pt x="1" y="8"/>
                    <a:pt x="1" y="8"/>
                  </a:cubicBezTo>
                  <a:cubicBezTo>
                    <a:pt x="1" y="5"/>
                    <a:pt x="1" y="5"/>
                    <a:pt x="1" y="5"/>
                  </a:cubicBezTo>
                  <a:cubicBezTo>
                    <a:pt x="1" y="3"/>
                    <a:pt x="1" y="3"/>
                    <a:pt x="1" y="3"/>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0" y="2"/>
                    <a:pt x="2" y="0"/>
                    <a:pt x="2" y="0"/>
                  </a:cubicBezTo>
                  <a:cubicBezTo>
                    <a:pt x="75" y="0"/>
                    <a:pt x="144" y="0"/>
                    <a:pt x="202" y="0"/>
                  </a:cubicBezTo>
                  <a:cubicBezTo>
                    <a:pt x="203" y="0"/>
                    <a:pt x="203" y="0"/>
                    <a:pt x="203" y="0"/>
                  </a:cubicBezTo>
                  <a:cubicBezTo>
                    <a:pt x="203" y="1"/>
                    <a:pt x="203" y="1"/>
                    <a:pt x="203" y="1"/>
                  </a:cubicBezTo>
                  <a:cubicBezTo>
                    <a:pt x="202" y="59"/>
                    <a:pt x="202" y="106"/>
                    <a:pt x="202" y="140"/>
                  </a:cubicBezTo>
                  <a:cubicBezTo>
                    <a:pt x="202" y="157"/>
                    <a:pt x="202" y="170"/>
                    <a:pt x="202" y="179"/>
                  </a:cubicBezTo>
                  <a:cubicBezTo>
                    <a:pt x="202" y="183"/>
                    <a:pt x="202" y="186"/>
                    <a:pt x="202" y="189"/>
                  </a:cubicBezTo>
                  <a:cubicBezTo>
                    <a:pt x="202" y="190"/>
                    <a:pt x="202" y="191"/>
                    <a:pt x="202" y="191"/>
                  </a:cubicBezTo>
                  <a:cubicBezTo>
                    <a:pt x="202" y="192"/>
                    <a:pt x="202" y="192"/>
                    <a:pt x="202" y="19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28">
              <a:extLst>
                <a:ext uri="{FF2B5EF4-FFF2-40B4-BE49-F238E27FC236}">
                  <a16:creationId xmlns:a16="http://schemas.microsoft.com/office/drawing/2014/main" id="{753DD70C-91F2-422C-8637-BE37C149A9BF}"/>
                </a:ext>
              </a:extLst>
            </p:cNvPr>
            <p:cNvSpPr>
              <a:spLocks noChangeArrowheads="1"/>
            </p:cNvSpPr>
            <p:nvPr/>
          </p:nvSpPr>
          <p:spPr bwMode="auto">
            <a:xfrm>
              <a:off x="3603" y="2063"/>
              <a:ext cx="560" cy="544"/>
            </a:xfrm>
            <a:prstGeom prst="rect">
              <a:avLst/>
            </a:prstGeom>
            <a:solidFill>
              <a:srgbClr val="FB52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9">
              <a:extLst>
                <a:ext uri="{FF2B5EF4-FFF2-40B4-BE49-F238E27FC236}">
                  <a16:creationId xmlns:a16="http://schemas.microsoft.com/office/drawing/2014/main" id="{FF09E6DB-C258-4168-A30E-D24B822D77DB}"/>
                </a:ext>
              </a:extLst>
            </p:cNvPr>
            <p:cNvSpPr>
              <a:spLocks/>
            </p:cNvSpPr>
            <p:nvPr/>
          </p:nvSpPr>
          <p:spPr bwMode="auto">
            <a:xfrm>
              <a:off x="3645" y="2281"/>
              <a:ext cx="475" cy="278"/>
            </a:xfrm>
            <a:custGeom>
              <a:avLst/>
              <a:gdLst>
                <a:gd name="T0" fmla="*/ 0 w 475"/>
                <a:gd name="T1" fmla="*/ 278 h 278"/>
                <a:gd name="T2" fmla="*/ 157 w 475"/>
                <a:gd name="T3" fmla="*/ 0 h 278"/>
                <a:gd name="T4" fmla="*/ 283 w 475"/>
                <a:gd name="T5" fmla="*/ 178 h 278"/>
                <a:gd name="T6" fmla="*/ 361 w 475"/>
                <a:gd name="T7" fmla="*/ 83 h 278"/>
                <a:gd name="T8" fmla="*/ 475 w 475"/>
                <a:gd name="T9" fmla="*/ 278 h 278"/>
                <a:gd name="T10" fmla="*/ 0 w 475"/>
                <a:gd name="T11" fmla="*/ 278 h 278"/>
              </a:gdLst>
              <a:ahLst/>
              <a:cxnLst>
                <a:cxn ang="0">
                  <a:pos x="T0" y="T1"/>
                </a:cxn>
                <a:cxn ang="0">
                  <a:pos x="T2" y="T3"/>
                </a:cxn>
                <a:cxn ang="0">
                  <a:pos x="T4" y="T5"/>
                </a:cxn>
                <a:cxn ang="0">
                  <a:pos x="T6" y="T7"/>
                </a:cxn>
                <a:cxn ang="0">
                  <a:pos x="T8" y="T9"/>
                </a:cxn>
                <a:cxn ang="0">
                  <a:pos x="T10" y="T11"/>
                </a:cxn>
              </a:cxnLst>
              <a:rect l="0" t="0" r="r" b="b"/>
              <a:pathLst>
                <a:path w="475" h="278">
                  <a:moveTo>
                    <a:pt x="0" y="278"/>
                  </a:moveTo>
                  <a:lnTo>
                    <a:pt x="157" y="0"/>
                  </a:lnTo>
                  <a:lnTo>
                    <a:pt x="283" y="178"/>
                  </a:lnTo>
                  <a:lnTo>
                    <a:pt x="361" y="83"/>
                  </a:lnTo>
                  <a:lnTo>
                    <a:pt x="475" y="278"/>
                  </a:lnTo>
                  <a:lnTo>
                    <a:pt x="0" y="278"/>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30">
              <a:extLst>
                <a:ext uri="{FF2B5EF4-FFF2-40B4-BE49-F238E27FC236}">
                  <a16:creationId xmlns:a16="http://schemas.microsoft.com/office/drawing/2014/main" id="{9AF4FD3E-CEFA-48B6-A778-5E9F18A043FC}"/>
                </a:ext>
              </a:extLst>
            </p:cNvPr>
            <p:cNvSpPr>
              <a:spLocks noChangeArrowheads="1"/>
            </p:cNvSpPr>
            <p:nvPr/>
          </p:nvSpPr>
          <p:spPr bwMode="auto">
            <a:xfrm>
              <a:off x="3902" y="2186"/>
              <a:ext cx="80" cy="81"/>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a:extLst>
                <a:ext uri="{FF2B5EF4-FFF2-40B4-BE49-F238E27FC236}">
                  <a16:creationId xmlns:a16="http://schemas.microsoft.com/office/drawing/2014/main" id="{FFE77A60-B3AE-4C98-A5BF-99E92607BDDF}"/>
                </a:ext>
              </a:extLst>
            </p:cNvPr>
            <p:cNvSpPr>
              <a:spLocks/>
            </p:cNvSpPr>
            <p:nvPr/>
          </p:nvSpPr>
          <p:spPr bwMode="auto">
            <a:xfrm>
              <a:off x="3641" y="2105"/>
              <a:ext cx="481" cy="459"/>
            </a:xfrm>
            <a:custGeom>
              <a:avLst/>
              <a:gdLst>
                <a:gd name="T0" fmla="*/ 202 w 203"/>
                <a:gd name="T1" fmla="*/ 192 h 193"/>
                <a:gd name="T2" fmla="*/ 202 w 203"/>
                <a:gd name="T3" fmla="*/ 191 h 193"/>
                <a:gd name="T4" fmla="*/ 202 w 203"/>
                <a:gd name="T5" fmla="*/ 188 h 193"/>
                <a:gd name="T6" fmla="*/ 202 w 203"/>
                <a:gd name="T7" fmla="*/ 178 h 193"/>
                <a:gd name="T8" fmla="*/ 201 w 203"/>
                <a:gd name="T9" fmla="*/ 139 h 193"/>
                <a:gd name="T10" fmla="*/ 201 w 203"/>
                <a:gd name="T11" fmla="*/ 1 h 193"/>
                <a:gd name="T12" fmla="*/ 202 w 203"/>
                <a:gd name="T13" fmla="*/ 2 h 193"/>
                <a:gd name="T14" fmla="*/ 2 w 203"/>
                <a:gd name="T15" fmla="*/ 2 h 193"/>
                <a:gd name="T16" fmla="*/ 3 w 203"/>
                <a:gd name="T17" fmla="*/ 1 h 193"/>
                <a:gd name="T18" fmla="*/ 3 w 203"/>
                <a:gd name="T19" fmla="*/ 1 h 193"/>
                <a:gd name="T20" fmla="*/ 3 w 203"/>
                <a:gd name="T21" fmla="*/ 1 h 193"/>
                <a:gd name="T22" fmla="*/ 3 w 203"/>
                <a:gd name="T23" fmla="*/ 2 h 193"/>
                <a:gd name="T24" fmla="*/ 3 w 203"/>
                <a:gd name="T25" fmla="*/ 2 h 193"/>
                <a:gd name="T26" fmla="*/ 3 w 203"/>
                <a:gd name="T27" fmla="*/ 3 h 193"/>
                <a:gd name="T28" fmla="*/ 3 w 203"/>
                <a:gd name="T29" fmla="*/ 5 h 193"/>
                <a:gd name="T30" fmla="*/ 3 w 203"/>
                <a:gd name="T31" fmla="*/ 8 h 193"/>
                <a:gd name="T32" fmla="*/ 3 w 203"/>
                <a:gd name="T33" fmla="*/ 14 h 193"/>
                <a:gd name="T34" fmla="*/ 3 w 203"/>
                <a:gd name="T35" fmla="*/ 27 h 193"/>
                <a:gd name="T36" fmla="*/ 3 w 203"/>
                <a:gd name="T37" fmla="*/ 53 h 193"/>
                <a:gd name="T38" fmla="*/ 3 w 203"/>
                <a:gd name="T39" fmla="*/ 102 h 193"/>
                <a:gd name="T40" fmla="*/ 3 w 203"/>
                <a:gd name="T41" fmla="*/ 192 h 193"/>
                <a:gd name="T42" fmla="*/ 2 w 203"/>
                <a:gd name="T43" fmla="*/ 191 h 193"/>
                <a:gd name="T44" fmla="*/ 147 w 203"/>
                <a:gd name="T45" fmla="*/ 192 h 193"/>
                <a:gd name="T46" fmla="*/ 187 w 203"/>
                <a:gd name="T47" fmla="*/ 192 h 193"/>
                <a:gd name="T48" fmla="*/ 198 w 203"/>
                <a:gd name="T49" fmla="*/ 192 h 193"/>
                <a:gd name="T50" fmla="*/ 201 w 203"/>
                <a:gd name="T51" fmla="*/ 192 h 193"/>
                <a:gd name="T52" fmla="*/ 202 w 203"/>
                <a:gd name="T53" fmla="*/ 192 h 193"/>
                <a:gd name="T54" fmla="*/ 201 w 203"/>
                <a:gd name="T55" fmla="*/ 192 h 193"/>
                <a:gd name="T56" fmla="*/ 198 w 203"/>
                <a:gd name="T57" fmla="*/ 192 h 193"/>
                <a:gd name="T58" fmla="*/ 188 w 203"/>
                <a:gd name="T59" fmla="*/ 192 h 193"/>
                <a:gd name="T60" fmla="*/ 147 w 203"/>
                <a:gd name="T61" fmla="*/ 193 h 193"/>
                <a:gd name="T62" fmla="*/ 2 w 203"/>
                <a:gd name="T63" fmla="*/ 193 h 193"/>
                <a:gd name="T64" fmla="*/ 1 w 203"/>
                <a:gd name="T65" fmla="*/ 193 h 193"/>
                <a:gd name="T66" fmla="*/ 1 w 203"/>
                <a:gd name="T67" fmla="*/ 192 h 193"/>
                <a:gd name="T68" fmla="*/ 1 w 203"/>
                <a:gd name="T69" fmla="*/ 102 h 193"/>
                <a:gd name="T70" fmla="*/ 1 w 203"/>
                <a:gd name="T71" fmla="*/ 53 h 193"/>
                <a:gd name="T72" fmla="*/ 1 w 203"/>
                <a:gd name="T73" fmla="*/ 27 h 193"/>
                <a:gd name="T74" fmla="*/ 1 w 203"/>
                <a:gd name="T75" fmla="*/ 14 h 193"/>
                <a:gd name="T76" fmla="*/ 1 w 203"/>
                <a:gd name="T77" fmla="*/ 8 h 193"/>
                <a:gd name="T78" fmla="*/ 1 w 203"/>
                <a:gd name="T79" fmla="*/ 5 h 193"/>
                <a:gd name="T80" fmla="*/ 1 w 203"/>
                <a:gd name="T81" fmla="*/ 3 h 193"/>
                <a:gd name="T82" fmla="*/ 1 w 203"/>
                <a:gd name="T83" fmla="*/ 2 h 193"/>
                <a:gd name="T84" fmla="*/ 1 w 203"/>
                <a:gd name="T85" fmla="*/ 2 h 193"/>
                <a:gd name="T86" fmla="*/ 1 w 203"/>
                <a:gd name="T87" fmla="*/ 1 h 193"/>
                <a:gd name="T88" fmla="*/ 1 w 203"/>
                <a:gd name="T89" fmla="*/ 1 h 193"/>
                <a:gd name="T90" fmla="*/ 1 w 203"/>
                <a:gd name="T91" fmla="*/ 1 h 193"/>
                <a:gd name="T92" fmla="*/ 2 w 203"/>
                <a:gd name="T93" fmla="*/ 0 h 193"/>
                <a:gd name="T94" fmla="*/ 202 w 203"/>
                <a:gd name="T95" fmla="*/ 0 h 193"/>
                <a:gd name="T96" fmla="*/ 203 w 203"/>
                <a:gd name="T97" fmla="*/ 0 h 193"/>
                <a:gd name="T98" fmla="*/ 203 w 203"/>
                <a:gd name="T99" fmla="*/ 1 h 193"/>
                <a:gd name="T100" fmla="*/ 202 w 203"/>
                <a:gd name="T101" fmla="*/ 140 h 193"/>
                <a:gd name="T102" fmla="*/ 202 w 203"/>
                <a:gd name="T103" fmla="*/ 179 h 193"/>
                <a:gd name="T104" fmla="*/ 202 w 203"/>
                <a:gd name="T105" fmla="*/ 189 h 193"/>
                <a:gd name="T106" fmla="*/ 202 w 203"/>
                <a:gd name="T107" fmla="*/ 191 h 193"/>
                <a:gd name="T108" fmla="*/ 202 w 203"/>
                <a:gd name="T109" fmla="*/ 1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3" h="193">
                  <a:moveTo>
                    <a:pt x="202" y="192"/>
                  </a:moveTo>
                  <a:cubicBezTo>
                    <a:pt x="202" y="192"/>
                    <a:pt x="202" y="192"/>
                    <a:pt x="202" y="191"/>
                  </a:cubicBezTo>
                  <a:cubicBezTo>
                    <a:pt x="202" y="190"/>
                    <a:pt x="202" y="190"/>
                    <a:pt x="202" y="188"/>
                  </a:cubicBezTo>
                  <a:cubicBezTo>
                    <a:pt x="202" y="186"/>
                    <a:pt x="202" y="183"/>
                    <a:pt x="202" y="178"/>
                  </a:cubicBezTo>
                  <a:cubicBezTo>
                    <a:pt x="202" y="169"/>
                    <a:pt x="202" y="156"/>
                    <a:pt x="201" y="139"/>
                  </a:cubicBezTo>
                  <a:cubicBezTo>
                    <a:pt x="201" y="106"/>
                    <a:pt x="201" y="58"/>
                    <a:pt x="201" y="1"/>
                  </a:cubicBezTo>
                  <a:cubicBezTo>
                    <a:pt x="202" y="2"/>
                    <a:pt x="202" y="2"/>
                    <a:pt x="202" y="2"/>
                  </a:cubicBezTo>
                  <a:cubicBezTo>
                    <a:pt x="144" y="2"/>
                    <a:pt x="76" y="2"/>
                    <a:pt x="2" y="2"/>
                  </a:cubicBezTo>
                  <a:cubicBezTo>
                    <a:pt x="2" y="3"/>
                    <a:pt x="4" y="0"/>
                    <a:pt x="3" y="1"/>
                  </a:cubicBezTo>
                  <a:cubicBezTo>
                    <a:pt x="3" y="1"/>
                    <a:pt x="3" y="1"/>
                    <a:pt x="3" y="1"/>
                  </a:cubicBezTo>
                  <a:cubicBezTo>
                    <a:pt x="3" y="1"/>
                    <a:pt x="3" y="1"/>
                    <a:pt x="3" y="1"/>
                  </a:cubicBezTo>
                  <a:cubicBezTo>
                    <a:pt x="3" y="2"/>
                    <a:pt x="3" y="2"/>
                    <a:pt x="3" y="2"/>
                  </a:cubicBezTo>
                  <a:cubicBezTo>
                    <a:pt x="3" y="2"/>
                    <a:pt x="3" y="2"/>
                    <a:pt x="3" y="2"/>
                  </a:cubicBezTo>
                  <a:cubicBezTo>
                    <a:pt x="3" y="3"/>
                    <a:pt x="3" y="3"/>
                    <a:pt x="3" y="3"/>
                  </a:cubicBezTo>
                  <a:cubicBezTo>
                    <a:pt x="3" y="5"/>
                    <a:pt x="3" y="5"/>
                    <a:pt x="3" y="5"/>
                  </a:cubicBezTo>
                  <a:cubicBezTo>
                    <a:pt x="3" y="8"/>
                    <a:pt x="3" y="8"/>
                    <a:pt x="3" y="8"/>
                  </a:cubicBezTo>
                  <a:cubicBezTo>
                    <a:pt x="3" y="14"/>
                    <a:pt x="3" y="14"/>
                    <a:pt x="3" y="14"/>
                  </a:cubicBezTo>
                  <a:cubicBezTo>
                    <a:pt x="3" y="19"/>
                    <a:pt x="3" y="23"/>
                    <a:pt x="3" y="27"/>
                  </a:cubicBezTo>
                  <a:cubicBezTo>
                    <a:pt x="3" y="36"/>
                    <a:pt x="3" y="44"/>
                    <a:pt x="3" y="53"/>
                  </a:cubicBezTo>
                  <a:cubicBezTo>
                    <a:pt x="3" y="69"/>
                    <a:pt x="3" y="86"/>
                    <a:pt x="3" y="102"/>
                  </a:cubicBezTo>
                  <a:cubicBezTo>
                    <a:pt x="3" y="134"/>
                    <a:pt x="3" y="164"/>
                    <a:pt x="3" y="192"/>
                  </a:cubicBezTo>
                  <a:cubicBezTo>
                    <a:pt x="2" y="191"/>
                    <a:pt x="2" y="191"/>
                    <a:pt x="2" y="191"/>
                  </a:cubicBezTo>
                  <a:cubicBezTo>
                    <a:pt x="62" y="191"/>
                    <a:pt x="112" y="191"/>
                    <a:pt x="147" y="192"/>
                  </a:cubicBezTo>
                  <a:cubicBezTo>
                    <a:pt x="164" y="192"/>
                    <a:pt x="178" y="192"/>
                    <a:pt x="187" y="192"/>
                  </a:cubicBezTo>
                  <a:cubicBezTo>
                    <a:pt x="192" y="192"/>
                    <a:pt x="196" y="192"/>
                    <a:pt x="198" y="192"/>
                  </a:cubicBezTo>
                  <a:cubicBezTo>
                    <a:pt x="199" y="192"/>
                    <a:pt x="200" y="192"/>
                    <a:pt x="201" y="192"/>
                  </a:cubicBezTo>
                  <a:cubicBezTo>
                    <a:pt x="202" y="192"/>
                    <a:pt x="202" y="192"/>
                    <a:pt x="202" y="192"/>
                  </a:cubicBezTo>
                  <a:cubicBezTo>
                    <a:pt x="202" y="192"/>
                    <a:pt x="202" y="192"/>
                    <a:pt x="201" y="192"/>
                  </a:cubicBezTo>
                  <a:cubicBezTo>
                    <a:pt x="200" y="192"/>
                    <a:pt x="200" y="192"/>
                    <a:pt x="198" y="192"/>
                  </a:cubicBezTo>
                  <a:cubicBezTo>
                    <a:pt x="196" y="192"/>
                    <a:pt x="192" y="192"/>
                    <a:pt x="188" y="192"/>
                  </a:cubicBezTo>
                  <a:cubicBezTo>
                    <a:pt x="178" y="192"/>
                    <a:pt x="165" y="192"/>
                    <a:pt x="147" y="193"/>
                  </a:cubicBezTo>
                  <a:cubicBezTo>
                    <a:pt x="112" y="193"/>
                    <a:pt x="62" y="193"/>
                    <a:pt x="2" y="193"/>
                  </a:cubicBezTo>
                  <a:cubicBezTo>
                    <a:pt x="1" y="193"/>
                    <a:pt x="1" y="193"/>
                    <a:pt x="1" y="193"/>
                  </a:cubicBezTo>
                  <a:cubicBezTo>
                    <a:pt x="1" y="192"/>
                    <a:pt x="1" y="192"/>
                    <a:pt x="1" y="192"/>
                  </a:cubicBezTo>
                  <a:cubicBezTo>
                    <a:pt x="1" y="164"/>
                    <a:pt x="1" y="134"/>
                    <a:pt x="1" y="102"/>
                  </a:cubicBezTo>
                  <a:cubicBezTo>
                    <a:pt x="1" y="86"/>
                    <a:pt x="1" y="69"/>
                    <a:pt x="1" y="53"/>
                  </a:cubicBezTo>
                  <a:cubicBezTo>
                    <a:pt x="1" y="44"/>
                    <a:pt x="1" y="36"/>
                    <a:pt x="1" y="27"/>
                  </a:cubicBezTo>
                  <a:cubicBezTo>
                    <a:pt x="1" y="23"/>
                    <a:pt x="1" y="19"/>
                    <a:pt x="1" y="14"/>
                  </a:cubicBezTo>
                  <a:cubicBezTo>
                    <a:pt x="1" y="8"/>
                    <a:pt x="1" y="8"/>
                    <a:pt x="1" y="8"/>
                  </a:cubicBezTo>
                  <a:cubicBezTo>
                    <a:pt x="1" y="5"/>
                    <a:pt x="1" y="5"/>
                    <a:pt x="1" y="5"/>
                  </a:cubicBezTo>
                  <a:cubicBezTo>
                    <a:pt x="1" y="3"/>
                    <a:pt x="1" y="3"/>
                    <a:pt x="1" y="3"/>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0" y="2"/>
                    <a:pt x="2" y="0"/>
                    <a:pt x="2" y="0"/>
                  </a:cubicBezTo>
                  <a:cubicBezTo>
                    <a:pt x="76" y="0"/>
                    <a:pt x="144" y="0"/>
                    <a:pt x="202" y="0"/>
                  </a:cubicBezTo>
                  <a:cubicBezTo>
                    <a:pt x="203" y="0"/>
                    <a:pt x="203" y="0"/>
                    <a:pt x="203" y="0"/>
                  </a:cubicBezTo>
                  <a:cubicBezTo>
                    <a:pt x="203" y="1"/>
                    <a:pt x="203" y="1"/>
                    <a:pt x="203" y="1"/>
                  </a:cubicBezTo>
                  <a:cubicBezTo>
                    <a:pt x="203" y="59"/>
                    <a:pt x="203" y="106"/>
                    <a:pt x="202" y="140"/>
                  </a:cubicBezTo>
                  <a:cubicBezTo>
                    <a:pt x="202" y="157"/>
                    <a:pt x="202" y="170"/>
                    <a:pt x="202" y="179"/>
                  </a:cubicBezTo>
                  <a:cubicBezTo>
                    <a:pt x="202" y="183"/>
                    <a:pt x="202" y="186"/>
                    <a:pt x="202" y="189"/>
                  </a:cubicBezTo>
                  <a:cubicBezTo>
                    <a:pt x="202" y="190"/>
                    <a:pt x="202" y="191"/>
                    <a:pt x="202" y="191"/>
                  </a:cubicBezTo>
                  <a:cubicBezTo>
                    <a:pt x="202" y="192"/>
                    <a:pt x="202" y="192"/>
                    <a:pt x="202" y="19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32">
              <a:extLst>
                <a:ext uri="{FF2B5EF4-FFF2-40B4-BE49-F238E27FC236}">
                  <a16:creationId xmlns:a16="http://schemas.microsoft.com/office/drawing/2014/main" id="{B0EF1F56-B56F-4392-8D5F-49B057101772}"/>
                </a:ext>
              </a:extLst>
            </p:cNvPr>
            <p:cNvSpPr>
              <a:spLocks noChangeArrowheads="1"/>
            </p:cNvSpPr>
            <p:nvPr/>
          </p:nvSpPr>
          <p:spPr bwMode="auto">
            <a:xfrm>
              <a:off x="4495" y="2063"/>
              <a:ext cx="562" cy="544"/>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3">
              <a:extLst>
                <a:ext uri="{FF2B5EF4-FFF2-40B4-BE49-F238E27FC236}">
                  <a16:creationId xmlns:a16="http://schemas.microsoft.com/office/drawing/2014/main" id="{E08A5595-BBF1-4561-8E92-927437C11986}"/>
                </a:ext>
              </a:extLst>
            </p:cNvPr>
            <p:cNvSpPr>
              <a:spLocks/>
            </p:cNvSpPr>
            <p:nvPr/>
          </p:nvSpPr>
          <p:spPr bwMode="auto">
            <a:xfrm>
              <a:off x="4538" y="2281"/>
              <a:ext cx="474" cy="278"/>
            </a:xfrm>
            <a:custGeom>
              <a:avLst/>
              <a:gdLst>
                <a:gd name="T0" fmla="*/ 0 w 474"/>
                <a:gd name="T1" fmla="*/ 278 h 278"/>
                <a:gd name="T2" fmla="*/ 156 w 474"/>
                <a:gd name="T3" fmla="*/ 0 h 278"/>
                <a:gd name="T4" fmla="*/ 282 w 474"/>
                <a:gd name="T5" fmla="*/ 178 h 278"/>
                <a:gd name="T6" fmla="*/ 360 w 474"/>
                <a:gd name="T7" fmla="*/ 83 h 278"/>
                <a:gd name="T8" fmla="*/ 474 w 474"/>
                <a:gd name="T9" fmla="*/ 278 h 278"/>
                <a:gd name="T10" fmla="*/ 0 w 474"/>
                <a:gd name="T11" fmla="*/ 278 h 278"/>
              </a:gdLst>
              <a:ahLst/>
              <a:cxnLst>
                <a:cxn ang="0">
                  <a:pos x="T0" y="T1"/>
                </a:cxn>
                <a:cxn ang="0">
                  <a:pos x="T2" y="T3"/>
                </a:cxn>
                <a:cxn ang="0">
                  <a:pos x="T4" y="T5"/>
                </a:cxn>
                <a:cxn ang="0">
                  <a:pos x="T6" y="T7"/>
                </a:cxn>
                <a:cxn ang="0">
                  <a:pos x="T8" y="T9"/>
                </a:cxn>
                <a:cxn ang="0">
                  <a:pos x="T10" y="T11"/>
                </a:cxn>
              </a:cxnLst>
              <a:rect l="0" t="0" r="r" b="b"/>
              <a:pathLst>
                <a:path w="474" h="278">
                  <a:moveTo>
                    <a:pt x="0" y="278"/>
                  </a:moveTo>
                  <a:lnTo>
                    <a:pt x="156" y="0"/>
                  </a:lnTo>
                  <a:lnTo>
                    <a:pt x="282" y="178"/>
                  </a:lnTo>
                  <a:lnTo>
                    <a:pt x="360" y="83"/>
                  </a:lnTo>
                  <a:lnTo>
                    <a:pt x="474" y="278"/>
                  </a:lnTo>
                  <a:lnTo>
                    <a:pt x="0" y="278"/>
                  </a:ln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34">
              <a:extLst>
                <a:ext uri="{FF2B5EF4-FFF2-40B4-BE49-F238E27FC236}">
                  <a16:creationId xmlns:a16="http://schemas.microsoft.com/office/drawing/2014/main" id="{AE0E5109-EDC7-4695-B7A3-F0EF37BC2E3B}"/>
                </a:ext>
              </a:extLst>
            </p:cNvPr>
            <p:cNvSpPr>
              <a:spLocks noChangeArrowheads="1"/>
            </p:cNvSpPr>
            <p:nvPr/>
          </p:nvSpPr>
          <p:spPr bwMode="auto">
            <a:xfrm>
              <a:off x="4794" y="2186"/>
              <a:ext cx="81" cy="81"/>
            </a:xfrm>
            <a:prstGeom prst="ellipse">
              <a:avLst/>
            </a:pr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a:extLst>
                <a:ext uri="{FF2B5EF4-FFF2-40B4-BE49-F238E27FC236}">
                  <a16:creationId xmlns:a16="http://schemas.microsoft.com/office/drawing/2014/main" id="{3F904605-BD37-4DED-964A-2472653CC7AA}"/>
                </a:ext>
              </a:extLst>
            </p:cNvPr>
            <p:cNvSpPr>
              <a:spLocks/>
            </p:cNvSpPr>
            <p:nvPr/>
          </p:nvSpPr>
          <p:spPr bwMode="auto">
            <a:xfrm>
              <a:off x="4533" y="2105"/>
              <a:ext cx="482" cy="459"/>
            </a:xfrm>
            <a:custGeom>
              <a:avLst/>
              <a:gdLst>
                <a:gd name="T0" fmla="*/ 202 w 203"/>
                <a:gd name="T1" fmla="*/ 192 h 193"/>
                <a:gd name="T2" fmla="*/ 202 w 203"/>
                <a:gd name="T3" fmla="*/ 191 h 193"/>
                <a:gd name="T4" fmla="*/ 202 w 203"/>
                <a:gd name="T5" fmla="*/ 188 h 193"/>
                <a:gd name="T6" fmla="*/ 202 w 203"/>
                <a:gd name="T7" fmla="*/ 178 h 193"/>
                <a:gd name="T8" fmla="*/ 202 w 203"/>
                <a:gd name="T9" fmla="*/ 139 h 193"/>
                <a:gd name="T10" fmla="*/ 201 w 203"/>
                <a:gd name="T11" fmla="*/ 1 h 193"/>
                <a:gd name="T12" fmla="*/ 202 w 203"/>
                <a:gd name="T13" fmla="*/ 2 h 193"/>
                <a:gd name="T14" fmla="*/ 2 w 203"/>
                <a:gd name="T15" fmla="*/ 2 h 193"/>
                <a:gd name="T16" fmla="*/ 4 w 203"/>
                <a:gd name="T17" fmla="*/ 1 h 193"/>
                <a:gd name="T18" fmla="*/ 4 w 203"/>
                <a:gd name="T19" fmla="*/ 1 h 193"/>
                <a:gd name="T20" fmla="*/ 4 w 203"/>
                <a:gd name="T21" fmla="*/ 1 h 193"/>
                <a:gd name="T22" fmla="*/ 4 w 203"/>
                <a:gd name="T23" fmla="*/ 2 h 193"/>
                <a:gd name="T24" fmla="*/ 4 w 203"/>
                <a:gd name="T25" fmla="*/ 2 h 193"/>
                <a:gd name="T26" fmla="*/ 4 w 203"/>
                <a:gd name="T27" fmla="*/ 3 h 193"/>
                <a:gd name="T28" fmla="*/ 4 w 203"/>
                <a:gd name="T29" fmla="*/ 5 h 193"/>
                <a:gd name="T30" fmla="*/ 4 w 203"/>
                <a:gd name="T31" fmla="*/ 8 h 193"/>
                <a:gd name="T32" fmla="*/ 4 w 203"/>
                <a:gd name="T33" fmla="*/ 14 h 193"/>
                <a:gd name="T34" fmla="*/ 4 w 203"/>
                <a:gd name="T35" fmla="*/ 27 h 193"/>
                <a:gd name="T36" fmla="*/ 4 w 203"/>
                <a:gd name="T37" fmla="*/ 53 h 193"/>
                <a:gd name="T38" fmla="*/ 4 w 203"/>
                <a:gd name="T39" fmla="*/ 102 h 193"/>
                <a:gd name="T40" fmla="*/ 3 w 203"/>
                <a:gd name="T41" fmla="*/ 192 h 193"/>
                <a:gd name="T42" fmla="*/ 2 w 203"/>
                <a:gd name="T43" fmla="*/ 191 h 193"/>
                <a:gd name="T44" fmla="*/ 147 w 203"/>
                <a:gd name="T45" fmla="*/ 192 h 193"/>
                <a:gd name="T46" fmla="*/ 188 w 203"/>
                <a:gd name="T47" fmla="*/ 192 h 193"/>
                <a:gd name="T48" fmla="*/ 198 w 203"/>
                <a:gd name="T49" fmla="*/ 192 h 193"/>
                <a:gd name="T50" fmla="*/ 201 w 203"/>
                <a:gd name="T51" fmla="*/ 192 h 193"/>
                <a:gd name="T52" fmla="*/ 202 w 203"/>
                <a:gd name="T53" fmla="*/ 192 h 193"/>
                <a:gd name="T54" fmla="*/ 201 w 203"/>
                <a:gd name="T55" fmla="*/ 192 h 193"/>
                <a:gd name="T56" fmla="*/ 199 w 203"/>
                <a:gd name="T57" fmla="*/ 192 h 193"/>
                <a:gd name="T58" fmla="*/ 188 w 203"/>
                <a:gd name="T59" fmla="*/ 192 h 193"/>
                <a:gd name="T60" fmla="*/ 147 w 203"/>
                <a:gd name="T61" fmla="*/ 193 h 193"/>
                <a:gd name="T62" fmla="*/ 2 w 203"/>
                <a:gd name="T63" fmla="*/ 193 h 193"/>
                <a:gd name="T64" fmla="*/ 1 w 203"/>
                <a:gd name="T65" fmla="*/ 193 h 193"/>
                <a:gd name="T66" fmla="*/ 1 w 203"/>
                <a:gd name="T67" fmla="*/ 192 h 193"/>
                <a:gd name="T68" fmla="*/ 1 w 203"/>
                <a:gd name="T69" fmla="*/ 102 h 193"/>
                <a:gd name="T70" fmla="*/ 1 w 203"/>
                <a:gd name="T71" fmla="*/ 53 h 193"/>
                <a:gd name="T72" fmla="*/ 1 w 203"/>
                <a:gd name="T73" fmla="*/ 27 h 193"/>
                <a:gd name="T74" fmla="*/ 1 w 203"/>
                <a:gd name="T75" fmla="*/ 14 h 193"/>
                <a:gd name="T76" fmla="*/ 1 w 203"/>
                <a:gd name="T77" fmla="*/ 8 h 193"/>
                <a:gd name="T78" fmla="*/ 1 w 203"/>
                <a:gd name="T79" fmla="*/ 5 h 193"/>
                <a:gd name="T80" fmla="*/ 1 w 203"/>
                <a:gd name="T81" fmla="*/ 3 h 193"/>
                <a:gd name="T82" fmla="*/ 1 w 203"/>
                <a:gd name="T83" fmla="*/ 2 h 193"/>
                <a:gd name="T84" fmla="*/ 1 w 203"/>
                <a:gd name="T85" fmla="*/ 2 h 193"/>
                <a:gd name="T86" fmla="*/ 1 w 203"/>
                <a:gd name="T87" fmla="*/ 1 h 193"/>
                <a:gd name="T88" fmla="*/ 1 w 203"/>
                <a:gd name="T89" fmla="*/ 1 h 193"/>
                <a:gd name="T90" fmla="*/ 1 w 203"/>
                <a:gd name="T91" fmla="*/ 1 h 193"/>
                <a:gd name="T92" fmla="*/ 2 w 203"/>
                <a:gd name="T93" fmla="*/ 0 h 193"/>
                <a:gd name="T94" fmla="*/ 202 w 203"/>
                <a:gd name="T95" fmla="*/ 0 h 193"/>
                <a:gd name="T96" fmla="*/ 203 w 203"/>
                <a:gd name="T97" fmla="*/ 0 h 193"/>
                <a:gd name="T98" fmla="*/ 203 w 203"/>
                <a:gd name="T99" fmla="*/ 1 h 193"/>
                <a:gd name="T100" fmla="*/ 203 w 203"/>
                <a:gd name="T101" fmla="*/ 140 h 193"/>
                <a:gd name="T102" fmla="*/ 202 w 203"/>
                <a:gd name="T103" fmla="*/ 179 h 193"/>
                <a:gd name="T104" fmla="*/ 202 w 203"/>
                <a:gd name="T105" fmla="*/ 189 h 193"/>
                <a:gd name="T106" fmla="*/ 202 w 203"/>
                <a:gd name="T107" fmla="*/ 191 h 193"/>
                <a:gd name="T108" fmla="*/ 202 w 203"/>
                <a:gd name="T109" fmla="*/ 1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3" h="193">
                  <a:moveTo>
                    <a:pt x="202" y="192"/>
                  </a:moveTo>
                  <a:cubicBezTo>
                    <a:pt x="202" y="192"/>
                    <a:pt x="202" y="192"/>
                    <a:pt x="202" y="191"/>
                  </a:cubicBezTo>
                  <a:cubicBezTo>
                    <a:pt x="202" y="190"/>
                    <a:pt x="202" y="190"/>
                    <a:pt x="202" y="188"/>
                  </a:cubicBezTo>
                  <a:cubicBezTo>
                    <a:pt x="202" y="186"/>
                    <a:pt x="202" y="183"/>
                    <a:pt x="202" y="178"/>
                  </a:cubicBezTo>
                  <a:cubicBezTo>
                    <a:pt x="202" y="169"/>
                    <a:pt x="202" y="156"/>
                    <a:pt x="202" y="139"/>
                  </a:cubicBezTo>
                  <a:cubicBezTo>
                    <a:pt x="202" y="106"/>
                    <a:pt x="201" y="58"/>
                    <a:pt x="201" y="1"/>
                  </a:cubicBezTo>
                  <a:cubicBezTo>
                    <a:pt x="202" y="2"/>
                    <a:pt x="202" y="2"/>
                    <a:pt x="202" y="2"/>
                  </a:cubicBezTo>
                  <a:cubicBezTo>
                    <a:pt x="144" y="2"/>
                    <a:pt x="76" y="2"/>
                    <a:pt x="2" y="2"/>
                  </a:cubicBezTo>
                  <a:cubicBezTo>
                    <a:pt x="2" y="3"/>
                    <a:pt x="5" y="0"/>
                    <a:pt x="4" y="1"/>
                  </a:cubicBezTo>
                  <a:cubicBezTo>
                    <a:pt x="4" y="1"/>
                    <a:pt x="4" y="1"/>
                    <a:pt x="4" y="1"/>
                  </a:cubicBezTo>
                  <a:cubicBezTo>
                    <a:pt x="4" y="1"/>
                    <a:pt x="4" y="1"/>
                    <a:pt x="4" y="1"/>
                  </a:cubicBezTo>
                  <a:cubicBezTo>
                    <a:pt x="4" y="2"/>
                    <a:pt x="4" y="2"/>
                    <a:pt x="4" y="2"/>
                  </a:cubicBezTo>
                  <a:cubicBezTo>
                    <a:pt x="4" y="2"/>
                    <a:pt x="4" y="2"/>
                    <a:pt x="4" y="2"/>
                  </a:cubicBezTo>
                  <a:cubicBezTo>
                    <a:pt x="4" y="3"/>
                    <a:pt x="4" y="3"/>
                    <a:pt x="4" y="3"/>
                  </a:cubicBezTo>
                  <a:cubicBezTo>
                    <a:pt x="4" y="5"/>
                    <a:pt x="4" y="5"/>
                    <a:pt x="4" y="5"/>
                  </a:cubicBezTo>
                  <a:cubicBezTo>
                    <a:pt x="4" y="8"/>
                    <a:pt x="4" y="8"/>
                    <a:pt x="4" y="8"/>
                  </a:cubicBezTo>
                  <a:cubicBezTo>
                    <a:pt x="4" y="14"/>
                    <a:pt x="4" y="14"/>
                    <a:pt x="4" y="14"/>
                  </a:cubicBezTo>
                  <a:cubicBezTo>
                    <a:pt x="4" y="19"/>
                    <a:pt x="4" y="23"/>
                    <a:pt x="4" y="27"/>
                  </a:cubicBezTo>
                  <a:cubicBezTo>
                    <a:pt x="4" y="36"/>
                    <a:pt x="4" y="44"/>
                    <a:pt x="4" y="53"/>
                  </a:cubicBezTo>
                  <a:cubicBezTo>
                    <a:pt x="4" y="69"/>
                    <a:pt x="4" y="86"/>
                    <a:pt x="4" y="102"/>
                  </a:cubicBezTo>
                  <a:cubicBezTo>
                    <a:pt x="4" y="134"/>
                    <a:pt x="3" y="164"/>
                    <a:pt x="3" y="192"/>
                  </a:cubicBezTo>
                  <a:cubicBezTo>
                    <a:pt x="2" y="191"/>
                    <a:pt x="2" y="191"/>
                    <a:pt x="2" y="191"/>
                  </a:cubicBezTo>
                  <a:cubicBezTo>
                    <a:pt x="62" y="191"/>
                    <a:pt x="112" y="191"/>
                    <a:pt x="147" y="192"/>
                  </a:cubicBezTo>
                  <a:cubicBezTo>
                    <a:pt x="164" y="192"/>
                    <a:pt x="178" y="192"/>
                    <a:pt x="188" y="192"/>
                  </a:cubicBezTo>
                  <a:cubicBezTo>
                    <a:pt x="192" y="192"/>
                    <a:pt x="196" y="192"/>
                    <a:pt x="198" y="192"/>
                  </a:cubicBezTo>
                  <a:cubicBezTo>
                    <a:pt x="200" y="192"/>
                    <a:pt x="200" y="192"/>
                    <a:pt x="201" y="192"/>
                  </a:cubicBezTo>
                  <a:cubicBezTo>
                    <a:pt x="202" y="192"/>
                    <a:pt x="202" y="192"/>
                    <a:pt x="202" y="192"/>
                  </a:cubicBezTo>
                  <a:cubicBezTo>
                    <a:pt x="202" y="192"/>
                    <a:pt x="202" y="192"/>
                    <a:pt x="201" y="192"/>
                  </a:cubicBezTo>
                  <a:cubicBezTo>
                    <a:pt x="201" y="192"/>
                    <a:pt x="200" y="192"/>
                    <a:pt x="199" y="192"/>
                  </a:cubicBezTo>
                  <a:cubicBezTo>
                    <a:pt x="196" y="192"/>
                    <a:pt x="193" y="192"/>
                    <a:pt x="188" y="192"/>
                  </a:cubicBezTo>
                  <a:cubicBezTo>
                    <a:pt x="179" y="192"/>
                    <a:pt x="165" y="192"/>
                    <a:pt x="147" y="193"/>
                  </a:cubicBezTo>
                  <a:cubicBezTo>
                    <a:pt x="112" y="193"/>
                    <a:pt x="62" y="193"/>
                    <a:pt x="2" y="193"/>
                  </a:cubicBezTo>
                  <a:cubicBezTo>
                    <a:pt x="1" y="193"/>
                    <a:pt x="1" y="193"/>
                    <a:pt x="1" y="193"/>
                  </a:cubicBezTo>
                  <a:cubicBezTo>
                    <a:pt x="1" y="192"/>
                    <a:pt x="1" y="192"/>
                    <a:pt x="1" y="192"/>
                  </a:cubicBezTo>
                  <a:cubicBezTo>
                    <a:pt x="1" y="164"/>
                    <a:pt x="1" y="134"/>
                    <a:pt x="1" y="102"/>
                  </a:cubicBezTo>
                  <a:cubicBezTo>
                    <a:pt x="1" y="86"/>
                    <a:pt x="1" y="69"/>
                    <a:pt x="1" y="53"/>
                  </a:cubicBezTo>
                  <a:cubicBezTo>
                    <a:pt x="1" y="44"/>
                    <a:pt x="1" y="36"/>
                    <a:pt x="1" y="27"/>
                  </a:cubicBezTo>
                  <a:cubicBezTo>
                    <a:pt x="1" y="23"/>
                    <a:pt x="1" y="19"/>
                    <a:pt x="1" y="14"/>
                  </a:cubicBezTo>
                  <a:cubicBezTo>
                    <a:pt x="1" y="8"/>
                    <a:pt x="1" y="8"/>
                    <a:pt x="1" y="8"/>
                  </a:cubicBezTo>
                  <a:cubicBezTo>
                    <a:pt x="1" y="5"/>
                    <a:pt x="1" y="5"/>
                    <a:pt x="1" y="5"/>
                  </a:cubicBezTo>
                  <a:cubicBezTo>
                    <a:pt x="1" y="3"/>
                    <a:pt x="1" y="3"/>
                    <a:pt x="1" y="3"/>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0" y="2"/>
                    <a:pt x="3" y="0"/>
                    <a:pt x="2" y="0"/>
                  </a:cubicBezTo>
                  <a:cubicBezTo>
                    <a:pt x="76" y="0"/>
                    <a:pt x="144" y="0"/>
                    <a:pt x="202" y="0"/>
                  </a:cubicBezTo>
                  <a:cubicBezTo>
                    <a:pt x="203" y="0"/>
                    <a:pt x="203" y="0"/>
                    <a:pt x="203" y="0"/>
                  </a:cubicBezTo>
                  <a:cubicBezTo>
                    <a:pt x="203" y="1"/>
                    <a:pt x="203" y="1"/>
                    <a:pt x="203" y="1"/>
                  </a:cubicBezTo>
                  <a:cubicBezTo>
                    <a:pt x="203" y="59"/>
                    <a:pt x="203" y="106"/>
                    <a:pt x="203" y="140"/>
                  </a:cubicBezTo>
                  <a:cubicBezTo>
                    <a:pt x="203" y="157"/>
                    <a:pt x="202" y="170"/>
                    <a:pt x="202" y="179"/>
                  </a:cubicBezTo>
                  <a:cubicBezTo>
                    <a:pt x="202" y="183"/>
                    <a:pt x="202" y="186"/>
                    <a:pt x="202" y="189"/>
                  </a:cubicBezTo>
                  <a:cubicBezTo>
                    <a:pt x="202" y="190"/>
                    <a:pt x="202" y="191"/>
                    <a:pt x="202" y="191"/>
                  </a:cubicBezTo>
                  <a:cubicBezTo>
                    <a:pt x="202" y="192"/>
                    <a:pt x="202" y="192"/>
                    <a:pt x="202" y="19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36">
              <a:extLst>
                <a:ext uri="{FF2B5EF4-FFF2-40B4-BE49-F238E27FC236}">
                  <a16:creationId xmlns:a16="http://schemas.microsoft.com/office/drawing/2014/main" id="{34BB82B4-B14F-4079-B37A-DCDC27E3CA17}"/>
                </a:ext>
              </a:extLst>
            </p:cNvPr>
            <p:cNvSpPr>
              <a:spLocks noChangeArrowheads="1"/>
            </p:cNvSpPr>
            <p:nvPr/>
          </p:nvSpPr>
          <p:spPr bwMode="auto">
            <a:xfrm>
              <a:off x="3467" y="1150"/>
              <a:ext cx="712" cy="60"/>
            </a:xfrm>
            <a:prstGeom prst="rect">
              <a:avLst/>
            </a:prstGeom>
            <a:solidFill>
              <a:srgbClr val="455A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Oval 37">
              <a:extLst>
                <a:ext uri="{FF2B5EF4-FFF2-40B4-BE49-F238E27FC236}">
                  <a16:creationId xmlns:a16="http://schemas.microsoft.com/office/drawing/2014/main" id="{EC5C2DC2-6351-4A32-A5EE-790324C49DB5}"/>
                </a:ext>
              </a:extLst>
            </p:cNvPr>
            <p:cNvSpPr>
              <a:spLocks noChangeArrowheads="1"/>
            </p:cNvSpPr>
            <p:nvPr/>
          </p:nvSpPr>
          <p:spPr bwMode="auto">
            <a:xfrm>
              <a:off x="1918" y="2880"/>
              <a:ext cx="3783" cy="7"/>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a:extLst>
                <a:ext uri="{FF2B5EF4-FFF2-40B4-BE49-F238E27FC236}">
                  <a16:creationId xmlns:a16="http://schemas.microsoft.com/office/drawing/2014/main" id="{56959B3A-7B73-4DD4-974B-3884FADB5C93}"/>
                </a:ext>
              </a:extLst>
            </p:cNvPr>
            <p:cNvSpPr>
              <a:spLocks/>
            </p:cNvSpPr>
            <p:nvPr/>
          </p:nvSpPr>
          <p:spPr bwMode="auto">
            <a:xfrm>
              <a:off x="1251" y="1835"/>
              <a:ext cx="379" cy="947"/>
            </a:xfrm>
            <a:custGeom>
              <a:avLst/>
              <a:gdLst>
                <a:gd name="T0" fmla="*/ 53 w 160"/>
                <a:gd name="T1" fmla="*/ 4 h 399"/>
                <a:gd name="T2" fmla="*/ 22 w 160"/>
                <a:gd name="T3" fmla="*/ 58 h 399"/>
                <a:gd name="T4" fmla="*/ 31 w 160"/>
                <a:gd name="T5" fmla="*/ 126 h 399"/>
                <a:gd name="T6" fmla="*/ 3 w 160"/>
                <a:gd name="T7" fmla="*/ 208 h 399"/>
                <a:gd name="T8" fmla="*/ 32 w 160"/>
                <a:gd name="T9" fmla="*/ 307 h 399"/>
                <a:gd name="T10" fmla="*/ 41 w 160"/>
                <a:gd name="T11" fmla="*/ 356 h 399"/>
                <a:gd name="T12" fmla="*/ 109 w 160"/>
                <a:gd name="T13" fmla="*/ 394 h 399"/>
                <a:gd name="T14" fmla="*/ 160 w 160"/>
                <a:gd name="T15" fmla="*/ 335 h 399"/>
                <a:gd name="T16" fmla="*/ 146 w 160"/>
                <a:gd name="T17" fmla="*/ 257 h 399"/>
                <a:gd name="T18" fmla="*/ 156 w 160"/>
                <a:gd name="T19" fmla="*/ 200 h 399"/>
                <a:gd name="T20" fmla="*/ 125 w 160"/>
                <a:gd name="T21" fmla="*/ 139 h 399"/>
                <a:gd name="T22" fmla="*/ 122 w 160"/>
                <a:gd name="T23" fmla="*/ 70 h 399"/>
                <a:gd name="T24" fmla="*/ 53 w 160"/>
                <a:gd name="T25" fmla="*/ 4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399">
                  <a:moveTo>
                    <a:pt x="53" y="4"/>
                  </a:moveTo>
                  <a:cubicBezTo>
                    <a:pt x="30" y="7"/>
                    <a:pt x="20" y="35"/>
                    <a:pt x="22" y="58"/>
                  </a:cubicBezTo>
                  <a:cubicBezTo>
                    <a:pt x="24" y="81"/>
                    <a:pt x="34" y="103"/>
                    <a:pt x="31" y="126"/>
                  </a:cubicBezTo>
                  <a:cubicBezTo>
                    <a:pt x="28" y="155"/>
                    <a:pt x="6" y="179"/>
                    <a:pt x="3" y="208"/>
                  </a:cubicBezTo>
                  <a:cubicBezTo>
                    <a:pt x="0" y="243"/>
                    <a:pt x="25" y="273"/>
                    <a:pt x="32" y="307"/>
                  </a:cubicBezTo>
                  <a:cubicBezTo>
                    <a:pt x="35" y="323"/>
                    <a:pt x="35" y="340"/>
                    <a:pt x="41" y="356"/>
                  </a:cubicBezTo>
                  <a:cubicBezTo>
                    <a:pt x="51" y="382"/>
                    <a:pt x="81" y="399"/>
                    <a:pt x="109" y="394"/>
                  </a:cubicBezTo>
                  <a:cubicBezTo>
                    <a:pt x="137" y="389"/>
                    <a:pt x="159" y="363"/>
                    <a:pt x="160" y="335"/>
                  </a:cubicBezTo>
                  <a:cubicBezTo>
                    <a:pt x="160" y="308"/>
                    <a:pt x="144" y="284"/>
                    <a:pt x="146" y="257"/>
                  </a:cubicBezTo>
                  <a:cubicBezTo>
                    <a:pt x="147" y="238"/>
                    <a:pt x="159" y="220"/>
                    <a:pt x="156" y="200"/>
                  </a:cubicBezTo>
                  <a:cubicBezTo>
                    <a:pt x="154" y="177"/>
                    <a:pt x="132" y="161"/>
                    <a:pt x="125" y="139"/>
                  </a:cubicBezTo>
                  <a:cubicBezTo>
                    <a:pt x="117" y="117"/>
                    <a:pt x="124" y="93"/>
                    <a:pt x="122" y="70"/>
                  </a:cubicBezTo>
                  <a:cubicBezTo>
                    <a:pt x="117" y="29"/>
                    <a:pt x="94" y="0"/>
                    <a:pt x="53" y="4"/>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a:extLst>
                <a:ext uri="{FF2B5EF4-FFF2-40B4-BE49-F238E27FC236}">
                  <a16:creationId xmlns:a16="http://schemas.microsoft.com/office/drawing/2014/main" id="{EE5577E5-E802-4785-B4F0-4390FBEAAF9A}"/>
                </a:ext>
              </a:extLst>
            </p:cNvPr>
            <p:cNvSpPr>
              <a:spLocks/>
            </p:cNvSpPr>
            <p:nvPr/>
          </p:nvSpPr>
          <p:spPr bwMode="auto">
            <a:xfrm>
              <a:off x="1092" y="2317"/>
              <a:ext cx="327" cy="461"/>
            </a:xfrm>
            <a:custGeom>
              <a:avLst/>
              <a:gdLst>
                <a:gd name="T0" fmla="*/ 4 w 138"/>
                <a:gd name="T1" fmla="*/ 0 h 194"/>
                <a:gd name="T2" fmla="*/ 37 w 138"/>
                <a:gd name="T3" fmla="*/ 116 h 194"/>
                <a:gd name="T4" fmla="*/ 123 w 138"/>
                <a:gd name="T5" fmla="*/ 191 h 194"/>
                <a:gd name="T6" fmla="*/ 135 w 138"/>
                <a:gd name="T7" fmla="*/ 191 h 194"/>
                <a:gd name="T8" fmla="*/ 138 w 138"/>
                <a:gd name="T9" fmla="*/ 181 h 194"/>
                <a:gd name="T10" fmla="*/ 101 w 138"/>
                <a:gd name="T11" fmla="*/ 68 h 194"/>
                <a:gd name="T12" fmla="*/ 4 w 138"/>
                <a:gd name="T13" fmla="*/ 0 h 194"/>
              </a:gdLst>
              <a:ahLst/>
              <a:cxnLst>
                <a:cxn ang="0">
                  <a:pos x="T0" y="T1"/>
                </a:cxn>
                <a:cxn ang="0">
                  <a:pos x="T2" y="T3"/>
                </a:cxn>
                <a:cxn ang="0">
                  <a:pos x="T4" y="T5"/>
                </a:cxn>
                <a:cxn ang="0">
                  <a:pos x="T6" y="T7"/>
                </a:cxn>
                <a:cxn ang="0">
                  <a:pos x="T8" y="T9"/>
                </a:cxn>
                <a:cxn ang="0">
                  <a:pos x="T10" y="T11"/>
                </a:cxn>
                <a:cxn ang="0">
                  <a:pos x="T12" y="T13"/>
                </a:cxn>
              </a:cxnLst>
              <a:rect l="0" t="0" r="r" b="b"/>
              <a:pathLst>
                <a:path w="138" h="194">
                  <a:moveTo>
                    <a:pt x="4" y="0"/>
                  </a:moveTo>
                  <a:cubicBezTo>
                    <a:pt x="0" y="38"/>
                    <a:pt x="17" y="83"/>
                    <a:pt x="37" y="116"/>
                  </a:cubicBezTo>
                  <a:cubicBezTo>
                    <a:pt x="57" y="149"/>
                    <a:pt x="87" y="176"/>
                    <a:pt x="123" y="191"/>
                  </a:cubicBezTo>
                  <a:cubicBezTo>
                    <a:pt x="127" y="192"/>
                    <a:pt x="132" y="194"/>
                    <a:pt x="135" y="191"/>
                  </a:cubicBezTo>
                  <a:cubicBezTo>
                    <a:pt x="138" y="189"/>
                    <a:pt x="138" y="185"/>
                    <a:pt x="138" y="181"/>
                  </a:cubicBezTo>
                  <a:cubicBezTo>
                    <a:pt x="138" y="141"/>
                    <a:pt x="125" y="101"/>
                    <a:pt x="101" y="68"/>
                  </a:cubicBezTo>
                  <a:cubicBezTo>
                    <a:pt x="77" y="36"/>
                    <a:pt x="43" y="12"/>
                    <a:pt x="4" y="0"/>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a:extLst>
                <a:ext uri="{FF2B5EF4-FFF2-40B4-BE49-F238E27FC236}">
                  <a16:creationId xmlns:a16="http://schemas.microsoft.com/office/drawing/2014/main" id="{3BE8F53B-9C42-40D6-9737-73D89FE8F343}"/>
                </a:ext>
              </a:extLst>
            </p:cNvPr>
            <p:cNvSpPr>
              <a:spLocks/>
            </p:cNvSpPr>
            <p:nvPr/>
          </p:nvSpPr>
          <p:spPr bwMode="auto">
            <a:xfrm>
              <a:off x="1101" y="2317"/>
              <a:ext cx="318" cy="456"/>
            </a:xfrm>
            <a:custGeom>
              <a:avLst/>
              <a:gdLst>
                <a:gd name="T0" fmla="*/ 0 w 134"/>
                <a:gd name="T1" fmla="*/ 0 h 192"/>
                <a:gd name="T2" fmla="*/ 0 w 134"/>
                <a:gd name="T3" fmla="*/ 12 h 192"/>
                <a:gd name="T4" fmla="*/ 33 w 134"/>
                <a:gd name="T5" fmla="*/ 116 h 192"/>
                <a:gd name="T6" fmla="*/ 119 w 134"/>
                <a:gd name="T7" fmla="*/ 191 h 192"/>
                <a:gd name="T8" fmla="*/ 126 w 134"/>
                <a:gd name="T9" fmla="*/ 192 h 192"/>
                <a:gd name="T10" fmla="*/ 131 w 134"/>
                <a:gd name="T11" fmla="*/ 191 h 192"/>
                <a:gd name="T12" fmla="*/ 134 w 134"/>
                <a:gd name="T13" fmla="*/ 181 h 192"/>
                <a:gd name="T14" fmla="*/ 134 w 134"/>
                <a:gd name="T15" fmla="*/ 180 h 192"/>
                <a:gd name="T16" fmla="*/ 97 w 134"/>
                <a:gd name="T17" fmla="*/ 68 h 192"/>
                <a:gd name="T18" fmla="*/ 71 w 134"/>
                <a:gd name="T19" fmla="*/ 40 h 192"/>
                <a:gd name="T20" fmla="*/ 0 w 134"/>
                <a:gd name="T2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92">
                  <a:moveTo>
                    <a:pt x="0" y="0"/>
                  </a:moveTo>
                  <a:cubicBezTo>
                    <a:pt x="0" y="4"/>
                    <a:pt x="0" y="8"/>
                    <a:pt x="0" y="12"/>
                  </a:cubicBezTo>
                  <a:cubicBezTo>
                    <a:pt x="0" y="47"/>
                    <a:pt x="15" y="87"/>
                    <a:pt x="33" y="116"/>
                  </a:cubicBezTo>
                  <a:cubicBezTo>
                    <a:pt x="53" y="149"/>
                    <a:pt x="83" y="176"/>
                    <a:pt x="119" y="191"/>
                  </a:cubicBezTo>
                  <a:cubicBezTo>
                    <a:pt x="121" y="192"/>
                    <a:pt x="124" y="192"/>
                    <a:pt x="126" y="192"/>
                  </a:cubicBezTo>
                  <a:cubicBezTo>
                    <a:pt x="128" y="192"/>
                    <a:pt x="129" y="192"/>
                    <a:pt x="131" y="191"/>
                  </a:cubicBezTo>
                  <a:cubicBezTo>
                    <a:pt x="134" y="189"/>
                    <a:pt x="134" y="185"/>
                    <a:pt x="134" y="181"/>
                  </a:cubicBezTo>
                  <a:cubicBezTo>
                    <a:pt x="134" y="181"/>
                    <a:pt x="134" y="180"/>
                    <a:pt x="134" y="180"/>
                  </a:cubicBezTo>
                  <a:cubicBezTo>
                    <a:pt x="134" y="140"/>
                    <a:pt x="121" y="100"/>
                    <a:pt x="97" y="68"/>
                  </a:cubicBezTo>
                  <a:cubicBezTo>
                    <a:pt x="90" y="58"/>
                    <a:pt x="81" y="49"/>
                    <a:pt x="71" y="40"/>
                  </a:cubicBezTo>
                  <a:cubicBezTo>
                    <a:pt x="51" y="22"/>
                    <a:pt x="27" y="8"/>
                    <a:pt x="0"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1">
              <a:extLst>
                <a:ext uri="{FF2B5EF4-FFF2-40B4-BE49-F238E27FC236}">
                  <a16:creationId xmlns:a16="http://schemas.microsoft.com/office/drawing/2014/main" id="{5A93BB0E-73A5-4857-A949-6270AD613B3F}"/>
                </a:ext>
              </a:extLst>
            </p:cNvPr>
            <p:cNvSpPr>
              <a:spLocks/>
            </p:cNvSpPr>
            <p:nvPr/>
          </p:nvSpPr>
          <p:spPr bwMode="auto">
            <a:xfrm>
              <a:off x="1218" y="2481"/>
              <a:ext cx="280" cy="480"/>
            </a:xfrm>
            <a:custGeom>
              <a:avLst/>
              <a:gdLst>
                <a:gd name="T0" fmla="*/ 118 w 118"/>
                <a:gd name="T1" fmla="*/ 202 h 202"/>
                <a:gd name="T2" fmla="*/ 117 w 118"/>
                <a:gd name="T3" fmla="*/ 199 h 202"/>
                <a:gd name="T4" fmla="*/ 114 w 118"/>
                <a:gd name="T5" fmla="*/ 193 h 202"/>
                <a:gd name="T6" fmla="*/ 104 w 118"/>
                <a:gd name="T7" fmla="*/ 170 h 202"/>
                <a:gd name="T8" fmla="*/ 66 w 118"/>
                <a:gd name="T9" fmla="*/ 97 h 202"/>
                <a:gd name="T10" fmla="*/ 21 w 118"/>
                <a:gd name="T11" fmla="*/ 28 h 202"/>
                <a:gd name="T12" fmla="*/ 5 w 118"/>
                <a:gd name="T13" fmla="*/ 8 h 202"/>
                <a:gd name="T14" fmla="*/ 1 w 118"/>
                <a:gd name="T15" fmla="*/ 2 h 202"/>
                <a:gd name="T16" fmla="*/ 0 w 118"/>
                <a:gd name="T17" fmla="*/ 0 h 202"/>
                <a:gd name="T18" fmla="*/ 2 w 118"/>
                <a:gd name="T19" fmla="*/ 2 h 202"/>
                <a:gd name="T20" fmla="*/ 6 w 118"/>
                <a:gd name="T21" fmla="*/ 7 h 202"/>
                <a:gd name="T22" fmla="*/ 22 w 118"/>
                <a:gd name="T23" fmla="*/ 27 h 202"/>
                <a:gd name="T24" fmla="*/ 68 w 118"/>
                <a:gd name="T25" fmla="*/ 96 h 202"/>
                <a:gd name="T26" fmla="*/ 105 w 118"/>
                <a:gd name="T27" fmla="*/ 170 h 202"/>
                <a:gd name="T28" fmla="*/ 115 w 118"/>
                <a:gd name="T29" fmla="*/ 193 h 202"/>
                <a:gd name="T30" fmla="*/ 117 w 118"/>
                <a:gd name="T31" fmla="*/ 199 h 202"/>
                <a:gd name="T32" fmla="*/ 118 w 118"/>
                <a:gd name="T3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 h="202">
                  <a:moveTo>
                    <a:pt x="118" y="202"/>
                  </a:moveTo>
                  <a:cubicBezTo>
                    <a:pt x="118" y="202"/>
                    <a:pt x="117" y="201"/>
                    <a:pt x="117" y="199"/>
                  </a:cubicBezTo>
                  <a:cubicBezTo>
                    <a:pt x="116" y="198"/>
                    <a:pt x="115" y="196"/>
                    <a:pt x="114" y="193"/>
                  </a:cubicBezTo>
                  <a:cubicBezTo>
                    <a:pt x="112" y="188"/>
                    <a:pt x="108" y="180"/>
                    <a:pt x="104" y="170"/>
                  </a:cubicBezTo>
                  <a:cubicBezTo>
                    <a:pt x="95" y="151"/>
                    <a:pt x="82" y="125"/>
                    <a:pt x="66" y="97"/>
                  </a:cubicBezTo>
                  <a:cubicBezTo>
                    <a:pt x="50" y="69"/>
                    <a:pt x="33" y="45"/>
                    <a:pt x="21" y="28"/>
                  </a:cubicBezTo>
                  <a:cubicBezTo>
                    <a:pt x="14" y="19"/>
                    <a:pt x="9" y="12"/>
                    <a:pt x="5" y="8"/>
                  </a:cubicBezTo>
                  <a:cubicBezTo>
                    <a:pt x="4" y="5"/>
                    <a:pt x="2" y="4"/>
                    <a:pt x="1" y="2"/>
                  </a:cubicBezTo>
                  <a:cubicBezTo>
                    <a:pt x="0" y="1"/>
                    <a:pt x="0" y="0"/>
                    <a:pt x="0" y="0"/>
                  </a:cubicBezTo>
                  <a:cubicBezTo>
                    <a:pt x="0" y="0"/>
                    <a:pt x="1" y="1"/>
                    <a:pt x="2" y="2"/>
                  </a:cubicBezTo>
                  <a:cubicBezTo>
                    <a:pt x="3" y="3"/>
                    <a:pt x="4" y="5"/>
                    <a:pt x="6" y="7"/>
                  </a:cubicBezTo>
                  <a:cubicBezTo>
                    <a:pt x="10" y="12"/>
                    <a:pt x="15" y="18"/>
                    <a:pt x="22" y="27"/>
                  </a:cubicBezTo>
                  <a:cubicBezTo>
                    <a:pt x="35" y="44"/>
                    <a:pt x="51" y="68"/>
                    <a:pt x="68" y="96"/>
                  </a:cubicBezTo>
                  <a:cubicBezTo>
                    <a:pt x="84" y="124"/>
                    <a:pt x="97" y="150"/>
                    <a:pt x="105" y="170"/>
                  </a:cubicBezTo>
                  <a:cubicBezTo>
                    <a:pt x="109" y="179"/>
                    <a:pt x="113" y="187"/>
                    <a:pt x="115" y="193"/>
                  </a:cubicBezTo>
                  <a:cubicBezTo>
                    <a:pt x="116" y="195"/>
                    <a:pt x="116" y="198"/>
                    <a:pt x="117" y="199"/>
                  </a:cubicBezTo>
                  <a:cubicBezTo>
                    <a:pt x="118" y="201"/>
                    <a:pt x="118" y="201"/>
                    <a:pt x="118" y="20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2">
              <a:extLst>
                <a:ext uri="{FF2B5EF4-FFF2-40B4-BE49-F238E27FC236}">
                  <a16:creationId xmlns:a16="http://schemas.microsoft.com/office/drawing/2014/main" id="{5F0F4DC6-7785-4AD6-A3F0-5088FDF368A1}"/>
                </a:ext>
              </a:extLst>
            </p:cNvPr>
            <p:cNvSpPr>
              <a:spLocks/>
            </p:cNvSpPr>
            <p:nvPr/>
          </p:nvSpPr>
          <p:spPr bwMode="auto">
            <a:xfrm>
              <a:off x="1438" y="2093"/>
              <a:ext cx="62" cy="858"/>
            </a:xfrm>
            <a:custGeom>
              <a:avLst/>
              <a:gdLst>
                <a:gd name="T0" fmla="*/ 0 w 26"/>
                <a:gd name="T1" fmla="*/ 0 h 361"/>
                <a:gd name="T2" fmla="*/ 1 w 26"/>
                <a:gd name="T3" fmla="*/ 4 h 361"/>
                <a:gd name="T4" fmla="*/ 1 w 26"/>
                <a:gd name="T5" fmla="*/ 14 h 361"/>
                <a:gd name="T6" fmla="*/ 4 w 26"/>
                <a:gd name="T7" fmla="*/ 53 h 361"/>
                <a:gd name="T8" fmla="*/ 12 w 26"/>
                <a:gd name="T9" fmla="*/ 181 h 361"/>
                <a:gd name="T10" fmla="*/ 22 w 26"/>
                <a:gd name="T11" fmla="*/ 309 h 361"/>
                <a:gd name="T12" fmla="*/ 25 w 26"/>
                <a:gd name="T13" fmla="*/ 347 h 361"/>
                <a:gd name="T14" fmla="*/ 25 w 26"/>
                <a:gd name="T15" fmla="*/ 358 h 361"/>
                <a:gd name="T16" fmla="*/ 26 w 26"/>
                <a:gd name="T17" fmla="*/ 361 h 361"/>
                <a:gd name="T18" fmla="*/ 25 w 26"/>
                <a:gd name="T19" fmla="*/ 358 h 361"/>
                <a:gd name="T20" fmla="*/ 24 w 26"/>
                <a:gd name="T21" fmla="*/ 347 h 361"/>
                <a:gd name="T22" fmla="*/ 20 w 26"/>
                <a:gd name="T23" fmla="*/ 309 h 361"/>
                <a:gd name="T24" fmla="*/ 10 w 26"/>
                <a:gd name="T25" fmla="*/ 181 h 361"/>
                <a:gd name="T26" fmla="*/ 2 w 26"/>
                <a:gd name="T27" fmla="*/ 53 h 361"/>
                <a:gd name="T28" fmla="*/ 0 w 26"/>
                <a:gd name="T29" fmla="*/ 14 h 361"/>
                <a:gd name="T30" fmla="*/ 0 w 26"/>
                <a:gd name="T31" fmla="*/ 4 h 361"/>
                <a:gd name="T32" fmla="*/ 0 w 26"/>
                <a:gd name="T33"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61">
                  <a:moveTo>
                    <a:pt x="0" y="0"/>
                  </a:moveTo>
                  <a:cubicBezTo>
                    <a:pt x="0" y="0"/>
                    <a:pt x="0" y="2"/>
                    <a:pt x="1" y="4"/>
                  </a:cubicBezTo>
                  <a:cubicBezTo>
                    <a:pt x="1" y="7"/>
                    <a:pt x="1" y="10"/>
                    <a:pt x="1" y="14"/>
                  </a:cubicBezTo>
                  <a:cubicBezTo>
                    <a:pt x="2" y="24"/>
                    <a:pt x="3" y="37"/>
                    <a:pt x="4" y="53"/>
                  </a:cubicBezTo>
                  <a:cubicBezTo>
                    <a:pt x="6" y="86"/>
                    <a:pt x="9" y="131"/>
                    <a:pt x="12" y="181"/>
                  </a:cubicBezTo>
                  <a:cubicBezTo>
                    <a:pt x="16" y="231"/>
                    <a:pt x="19" y="276"/>
                    <a:pt x="22" y="309"/>
                  </a:cubicBezTo>
                  <a:cubicBezTo>
                    <a:pt x="23" y="325"/>
                    <a:pt x="24" y="338"/>
                    <a:pt x="25" y="347"/>
                  </a:cubicBezTo>
                  <a:cubicBezTo>
                    <a:pt x="25" y="352"/>
                    <a:pt x="25" y="355"/>
                    <a:pt x="25" y="358"/>
                  </a:cubicBezTo>
                  <a:cubicBezTo>
                    <a:pt x="26" y="360"/>
                    <a:pt x="26" y="361"/>
                    <a:pt x="26" y="361"/>
                  </a:cubicBezTo>
                  <a:cubicBezTo>
                    <a:pt x="26" y="361"/>
                    <a:pt x="25" y="360"/>
                    <a:pt x="25" y="358"/>
                  </a:cubicBezTo>
                  <a:cubicBezTo>
                    <a:pt x="25" y="355"/>
                    <a:pt x="24" y="352"/>
                    <a:pt x="24" y="347"/>
                  </a:cubicBezTo>
                  <a:cubicBezTo>
                    <a:pt x="23" y="338"/>
                    <a:pt x="22" y="325"/>
                    <a:pt x="20" y="309"/>
                  </a:cubicBezTo>
                  <a:cubicBezTo>
                    <a:pt x="17" y="276"/>
                    <a:pt x="14" y="231"/>
                    <a:pt x="10" y="181"/>
                  </a:cubicBezTo>
                  <a:cubicBezTo>
                    <a:pt x="7" y="131"/>
                    <a:pt x="4" y="86"/>
                    <a:pt x="2" y="53"/>
                  </a:cubicBezTo>
                  <a:cubicBezTo>
                    <a:pt x="2" y="37"/>
                    <a:pt x="1" y="24"/>
                    <a:pt x="0" y="14"/>
                  </a:cubicBezTo>
                  <a:cubicBezTo>
                    <a:pt x="0" y="10"/>
                    <a:pt x="0" y="7"/>
                    <a:pt x="0" y="4"/>
                  </a:cubicBezTo>
                  <a:cubicBezTo>
                    <a:pt x="0" y="2"/>
                    <a:pt x="0" y="0"/>
                    <a:pt x="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a:extLst>
                <a:ext uri="{FF2B5EF4-FFF2-40B4-BE49-F238E27FC236}">
                  <a16:creationId xmlns:a16="http://schemas.microsoft.com/office/drawing/2014/main" id="{F202E323-3E43-40B9-BD5B-4760FAC5998C}"/>
                </a:ext>
              </a:extLst>
            </p:cNvPr>
            <p:cNvSpPr>
              <a:spLocks/>
            </p:cNvSpPr>
            <p:nvPr/>
          </p:nvSpPr>
          <p:spPr bwMode="auto">
            <a:xfrm>
              <a:off x="1355" y="2830"/>
              <a:ext cx="228" cy="276"/>
            </a:xfrm>
            <a:custGeom>
              <a:avLst/>
              <a:gdLst>
                <a:gd name="T0" fmla="*/ 0 w 96"/>
                <a:gd name="T1" fmla="*/ 0 h 116"/>
                <a:gd name="T2" fmla="*/ 96 w 96"/>
                <a:gd name="T3" fmla="*/ 0 h 116"/>
                <a:gd name="T4" fmla="*/ 96 w 96"/>
                <a:gd name="T5" fmla="*/ 70 h 116"/>
                <a:gd name="T6" fmla="*/ 50 w 96"/>
                <a:gd name="T7" fmla="*/ 116 h 116"/>
                <a:gd name="T8" fmla="*/ 4 w 96"/>
                <a:gd name="T9" fmla="*/ 73 h 116"/>
                <a:gd name="T10" fmla="*/ 0 w 96"/>
                <a:gd name="T11" fmla="*/ 0 h 116"/>
              </a:gdLst>
              <a:ahLst/>
              <a:cxnLst>
                <a:cxn ang="0">
                  <a:pos x="T0" y="T1"/>
                </a:cxn>
                <a:cxn ang="0">
                  <a:pos x="T2" y="T3"/>
                </a:cxn>
                <a:cxn ang="0">
                  <a:pos x="T4" y="T5"/>
                </a:cxn>
                <a:cxn ang="0">
                  <a:pos x="T6" y="T7"/>
                </a:cxn>
                <a:cxn ang="0">
                  <a:pos x="T8" y="T9"/>
                </a:cxn>
                <a:cxn ang="0">
                  <a:pos x="T10" y="T11"/>
                </a:cxn>
              </a:cxnLst>
              <a:rect l="0" t="0" r="r" b="b"/>
              <a:pathLst>
                <a:path w="96" h="116">
                  <a:moveTo>
                    <a:pt x="0" y="0"/>
                  </a:moveTo>
                  <a:cubicBezTo>
                    <a:pt x="96" y="0"/>
                    <a:pt x="96" y="0"/>
                    <a:pt x="96" y="0"/>
                  </a:cubicBezTo>
                  <a:cubicBezTo>
                    <a:pt x="96" y="70"/>
                    <a:pt x="96" y="70"/>
                    <a:pt x="96" y="70"/>
                  </a:cubicBezTo>
                  <a:cubicBezTo>
                    <a:pt x="96" y="96"/>
                    <a:pt x="75" y="116"/>
                    <a:pt x="50" y="116"/>
                  </a:cubicBezTo>
                  <a:cubicBezTo>
                    <a:pt x="25" y="116"/>
                    <a:pt x="5" y="97"/>
                    <a:pt x="4" y="73"/>
                  </a:cubicBezTo>
                  <a:lnTo>
                    <a:pt x="0" y="0"/>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4">
              <a:extLst>
                <a:ext uri="{FF2B5EF4-FFF2-40B4-BE49-F238E27FC236}">
                  <a16:creationId xmlns:a16="http://schemas.microsoft.com/office/drawing/2014/main" id="{00CEFCB5-7AE9-4340-8993-B2F950D14F7A}"/>
                </a:ext>
              </a:extLst>
            </p:cNvPr>
            <p:cNvSpPr>
              <a:spLocks/>
            </p:cNvSpPr>
            <p:nvPr/>
          </p:nvSpPr>
          <p:spPr bwMode="auto">
            <a:xfrm>
              <a:off x="6351" y="2809"/>
              <a:ext cx="221" cy="142"/>
            </a:xfrm>
            <a:custGeom>
              <a:avLst/>
              <a:gdLst>
                <a:gd name="T0" fmla="*/ 17 w 93"/>
                <a:gd name="T1" fmla="*/ 8 h 60"/>
                <a:gd name="T2" fmla="*/ 64 w 93"/>
                <a:gd name="T3" fmla="*/ 2 h 60"/>
                <a:gd name="T4" fmla="*/ 87 w 93"/>
                <a:gd name="T5" fmla="*/ 13 h 60"/>
                <a:gd name="T6" fmla="*/ 87 w 93"/>
                <a:gd name="T7" fmla="*/ 35 h 60"/>
                <a:gd name="T8" fmla="*/ 72 w 93"/>
                <a:gd name="T9" fmla="*/ 39 h 60"/>
                <a:gd name="T10" fmla="*/ 37 w 93"/>
                <a:gd name="T11" fmla="*/ 44 h 60"/>
                <a:gd name="T12" fmla="*/ 21 w 93"/>
                <a:gd name="T13" fmla="*/ 57 h 60"/>
                <a:gd name="T14" fmla="*/ 3 w 93"/>
                <a:gd name="T15" fmla="*/ 50 h 60"/>
                <a:gd name="T16" fmla="*/ 1 w 93"/>
                <a:gd name="T17" fmla="*/ 30 h 60"/>
                <a:gd name="T18" fmla="*/ 17 w 93"/>
                <a:gd name="T19"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60">
                  <a:moveTo>
                    <a:pt x="17" y="8"/>
                  </a:moveTo>
                  <a:cubicBezTo>
                    <a:pt x="31" y="1"/>
                    <a:pt x="48" y="0"/>
                    <a:pt x="64" y="2"/>
                  </a:cubicBezTo>
                  <a:cubicBezTo>
                    <a:pt x="72" y="4"/>
                    <a:pt x="81" y="6"/>
                    <a:pt x="87" y="13"/>
                  </a:cubicBezTo>
                  <a:cubicBezTo>
                    <a:pt x="92" y="19"/>
                    <a:pt x="93" y="30"/>
                    <a:pt x="87" y="35"/>
                  </a:cubicBezTo>
                  <a:cubicBezTo>
                    <a:pt x="83" y="39"/>
                    <a:pt x="77" y="39"/>
                    <a:pt x="72" y="39"/>
                  </a:cubicBezTo>
                  <a:cubicBezTo>
                    <a:pt x="60" y="39"/>
                    <a:pt x="46" y="37"/>
                    <a:pt x="37" y="44"/>
                  </a:cubicBezTo>
                  <a:cubicBezTo>
                    <a:pt x="31" y="48"/>
                    <a:pt x="27" y="55"/>
                    <a:pt x="21" y="57"/>
                  </a:cubicBezTo>
                  <a:cubicBezTo>
                    <a:pt x="14" y="60"/>
                    <a:pt x="7" y="56"/>
                    <a:pt x="3" y="50"/>
                  </a:cubicBezTo>
                  <a:cubicBezTo>
                    <a:pt x="0" y="44"/>
                    <a:pt x="0" y="36"/>
                    <a:pt x="1" y="30"/>
                  </a:cubicBezTo>
                  <a:cubicBezTo>
                    <a:pt x="1" y="30"/>
                    <a:pt x="3" y="15"/>
                    <a:pt x="17" y="8"/>
                  </a:cubicBez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5">
              <a:extLst>
                <a:ext uri="{FF2B5EF4-FFF2-40B4-BE49-F238E27FC236}">
                  <a16:creationId xmlns:a16="http://schemas.microsoft.com/office/drawing/2014/main" id="{C5941BAB-0784-4076-ADCD-B679B74BD8DA}"/>
                </a:ext>
              </a:extLst>
            </p:cNvPr>
            <p:cNvSpPr>
              <a:spLocks/>
            </p:cNvSpPr>
            <p:nvPr/>
          </p:nvSpPr>
          <p:spPr bwMode="auto">
            <a:xfrm>
              <a:off x="6296" y="2371"/>
              <a:ext cx="164" cy="338"/>
            </a:xfrm>
            <a:custGeom>
              <a:avLst/>
              <a:gdLst>
                <a:gd name="T0" fmla="*/ 8 w 69"/>
                <a:gd name="T1" fmla="*/ 129 h 142"/>
                <a:gd name="T2" fmla="*/ 41 w 69"/>
                <a:gd name="T3" fmla="*/ 130 h 142"/>
                <a:gd name="T4" fmla="*/ 55 w 69"/>
                <a:gd name="T5" fmla="*/ 101 h 142"/>
                <a:gd name="T6" fmla="*/ 64 w 69"/>
                <a:gd name="T7" fmla="*/ 28 h 142"/>
                <a:gd name="T8" fmla="*/ 54 w 69"/>
                <a:gd name="T9" fmla="*/ 8 h 142"/>
                <a:gd name="T10" fmla="*/ 34 w 69"/>
                <a:gd name="T11" fmla="*/ 2 h 142"/>
                <a:gd name="T12" fmla="*/ 17 w 69"/>
                <a:gd name="T13" fmla="*/ 20 h 142"/>
                <a:gd name="T14" fmla="*/ 0 w 69"/>
                <a:gd name="T15" fmla="*/ 95 h 142"/>
                <a:gd name="T16" fmla="*/ 8 w 69"/>
                <a:gd name="T17" fmla="*/ 12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2">
                  <a:moveTo>
                    <a:pt x="8" y="129"/>
                  </a:moveTo>
                  <a:cubicBezTo>
                    <a:pt x="16" y="142"/>
                    <a:pt x="33" y="138"/>
                    <a:pt x="41" y="130"/>
                  </a:cubicBezTo>
                  <a:cubicBezTo>
                    <a:pt x="49" y="123"/>
                    <a:pt x="52" y="112"/>
                    <a:pt x="55" y="101"/>
                  </a:cubicBezTo>
                  <a:cubicBezTo>
                    <a:pt x="62" y="77"/>
                    <a:pt x="69" y="52"/>
                    <a:pt x="64" y="28"/>
                  </a:cubicBezTo>
                  <a:cubicBezTo>
                    <a:pt x="62" y="21"/>
                    <a:pt x="59" y="14"/>
                    <a:pt x="54" y="8"/>
                  </a:cubicBezTo>
                  <a:cubicBezTo>
                    <a:pt x="49" y="3"/>
                    <a:pt x="41" y="0"/>
                    <a:pt x="34" y="2"/>
                  </a:cubicBezTo>
                  <a:cubicBezTo>
                    <a:pt x="26" y="4"/>
                    <a:pt x="21" y="12"/>
                    <a:pt x="17" y="20"/>
                  </a:cubicBezTo>
                  <a:cubicBezTo>
                    <a:pt x="6" y="43"/>
                    <a:pt x="0" y="69"/>
                    <a:pt x="0" y="95"/>
                  </a:cubicBezTo>
                  <a:cubicBezTo>
                    <a:pt x="0" y="107"/>
                    <a:pt x="1" y="119"/>
                    <a:pt x="8" y="129"/>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6">
              <a:extLst>
                <a:ext uri="{FF2B5EF4-FFF2-40B4-BE49-F238E27FC236}">
                  <a16:creationId xmlns:a16="http://schemas.microsoft.com/office/drawing/2014/main" id="{457F7E20-EA30-4ADA-9AFD-39D95302ECA3}"/>
                </a:ext>
              </a:extLst>
            </p:cNvPr>
            <p:cNvSpPr>
              <a:spLocks/>
            </p:cNvSpPr>
            <p:nvPr/>
          </p:nvSpPr>
          <p:spPr bwMode="auto">
            <a:xfrm>
              <a:off x="6016" y="2466"/>
              <a:ext cx="268" cy="274"/>
            </a:xfrm>
            <a:custGeom>
              <a:avLst/>
              <a:gdLst>
                <a:gd name="T0" fmla="*/ 102 w 113"/>
                <a:gd name="T1" fmla="*/ 107 h 115"/>
                <a:gd name="T2" fmla="*/ 109 w 113"/>
                <a:gd name="T3" fmla="*/ 66 h 115"/>
                <a:gd name="T4" fmla="*/ 84 w 113"/>
                <a:gd name="T5" fmla="*/ 30 h 115"/>
                <a:gd name="T6" fmla="*/ 41 w 113"/>
                <a:gd name="T7" fmla="*/ 4 h 115"/>
                <a:gd name="T8" fmla="*/ 21 w 113"/>
                <a:gd name="T9" fmla="*/ 1 h 115"/>
                <a:gd name="T10" fmla="*/ 4 w 113"/>
                <a:gd name="T11" fmla="*/ 11 h 115"/>
                <a:gd name="T12" fmla="*/ 9 w 113"/>
                <a:gd name="T13" fmla="*/ 39 h 115"/>
                <a:gd name="T14" fmla="*/ 38 w 113"/>
                <a:gd name="T15" fmla="*/ 83 h 115"/>
                <a:gd name="T16" fmla="*/ 69 w 113"/>
                <a:gd name="T17" fmla="*/ 110 h 115"/>
                <a:gd name="T18" fmla="*/ 103 w 113"/>
                <a:gd name="T19" fmla="*/ 10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15">
                  <a:moveTo>
                    <a:pt x="102" y="107"/>
                  </a:moveTo>
                  <a:cubicBezTo>
                    <a:pt x="111" y="96"/>
                    <a:pt x="113" y="80"/>
                    <a:pt x="109" y="66"/>
                  </a:cubicBezTo>
                  <a:cubicBezTo>
                    <a:pt x="105" y="52"/>
                    <a:pt x="95" y="40"/>
                    <a:pt x="84" y="30"/>
                  </a:cubicBezTo>
                  <a:cubicBezTo>
                    <a:pt x="72" y="19"/>
                    <a:pt x="57" y="10"/>
                    <a:pt x="41" y="4"/>
                  </a:cubicBezTo>
                  <a:cubicBezTo>
                    <a:pt x="34" y="2"/>
                    <a:pt x="28" y="0"/>
                    <a:pt x="21" y="1"/>
                  </a:cubicBezTo>
                  <a:cubicBezTo>
                    <a:pt x="14" y="2"/>
                    <a:pt x="7" y="5"/>
                    <a:pt x="4" y="11"/>
                  </a:cubicBezTo>
                  <a:cubicBezTo>
                    <a:pt x="0" y="20"/>
                    <a:pt x="4" y="31"/>
                    <a:pt x="9" y="39"/>
                  </a:cubicBezTo>
                  <a:cubicBezTo>
                    <a:pt x="17" y="55"/>
                    <a:pt x="27" y="69"/>
                    <a:pt x="38" y="83"/>
                  </a:cubicBezTo>
                  <a:cubicBezTo>
                    <a:pt x="46" y="94"/>
                    <a:pt x="56" y="105"/>
                    <a:pt x="69" y="110"/>
                  </a:cubicBezTo>
                  <a:cubicBezTo>
                    <a:pt x="83" y="115"/>
                    <a:pt x="96" y="115"/>
                    <a:pt x="103" y="106"/>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7">
              <a:extLst>
                <a:ext uri="{FF2B5EF4-FFF2-40B4-BE49-F238E27FC236}">
                  <a16:creationId xmlns:a16="http://schemas.microsoft.com/office/drawing/2014/main" id="{7C813CF1-68FF-4ABD-B054-7A9211ADE94E}"/>
                </a:ext>
              </a:extLst>
            </p:cNvPr>
            <p:cNvSpPr>
              <a:spLocks/>
            </p:cNvSpPr>
            <p:nvPr/>
          </p:nvSpPr>
          <p:spPr bwMode="auto">
            <a:xfrm>
              <a:off x="6313" y="2851"/>
              <a:ext cx="154" cy="271"/>
            </a:xfrm>
            <a:custGeom>
              <a:avLst/>
              <a:gdLst>
                <a:gd name="T0" fmla="*/ 0 w 65"/>
                <a:gd name="T1" fmla="*/ 114 h 114"/>
                <a:gd name="T2" fmla="*/ 1 w 65"/>
                <a:gd name="T3" fmla="*/ 108 h 114"/>
                <a:gd name="T4" fmla="*/ 2 w 65"/>
                <a:gd name="T5" fmla="*/ 93 h 114"/>
                <a:gd name="T6" fmla="*/ 6 w 65"/>
                <a:gd name="T7" fmla="*/ 70 h 114"/>
                <a:gd name="T8" fmla="*/ 14 w 65"/>
                <a:gd name="T9" fmla="*/ 44 h 114"/>
                <a:gd name="T10" fmla="*/ 28 w 65"/>
                <a:gd name="T11" fmla="*/ 20 h 114"/>
                <a:gd name="T12" fmla="*/ 45 w 65"/>
                <a:gd name="T13" fmla="*/ 6 h 114"/>
                <a:gd name="T14" fmla="*/ 59 w 65"/>
                <a:gd name="T15" fmla="*/ 1 h 114"/>
                <a:gd name="T16" fmla="*/ 65 w 65"/>
                <a:gd name="T17" fmla="*/ 0 h 114"/>
                <a:gd name="T18" fmla="*/ 59 w 65"/>
                <a:gd name="T19" fmla="*/ 0 h 114"/>
                <a:gd name="T20" fmla="*/ 44 w 65"/>
                <a:gd name="T21" fmla="*/ 4 h 114"/>
                <a:gd name="T22" fmla="*/ 26 w 65"/>
                <a:gd name="T23" fmla="*/ 18 h 114"/>
                <a:gd name="T24" fmla="*/ 12 w 65"/>
                <a:gd name="T25" fmla="*/ 43 h 114"/>
                <a:gd name="T26" fmla="*/ 4 w 65"/>
                <a:gd name="T27" fmla="*/ 70 h 114"/>
                <a:gd name="T28" fmla="*/ 1 w 65"/>
                <a:gd name="T29" fmla="*/ 93 h 114"/>
                <a:gd name="T30" fmla="*/ 0 w 65"/>
                <a:gd name="T31" fmla="*/ 108 h 114"/>
                <a:gd name="T32" fmla="*/ 0 w 65"/>
                <a:gd name="T33"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114">
                  <a:moveTo>
                    <a:pt x="0" y="114"/>
                  </a:moveTo>
                  <a:cubicBezTo>
                    <a:pt x="0" y="114"/>
                    <a:pt x="1" y="112"/>
                    <a:pt x="1" y="108"/>
                  </a:cubicBezTo>
                  <a:cubicBezTo>
                    <a:pt x="1" y="104"/>
                    <a:pt x="2" y="99"/>
                    <a:pt x="2" y="93"/>
                  </a:cubicBezTo>
                  <a:cubicBezTo>
                    <a:pt x="3" y="86"/>
                    <a:pt x="4" y="79"/>
                    <a:pt x="6" y="70"/>
                  </a:cubicBezTo>
                  <a:cubicBezTo>
                    <a:pt x="8" y="62"/>
                    <a:pt x="10" y="53"/>
                    <a:pt x="14" y="44"/>
                  </a:cubicBezTo>
                  <a:cubicBezTo>
                    <a:pt x="18" y="35"/>
                    <a:pt x="22" y="26"/>
                    <a:pt x="28" y="20"/>
                  </a:cubicBezTo>
                  <a:cubicBezTo>
                    <a:pt x="33" y="13"/>
                    <a:pt x="39" y="8"/>
                    <a:pt x="45" y="6"/>
                  </a:cubicBezTo>
                  <a:cubicBezTo>
                    <a:pt x="50" y="3"/>
                    <a:pt x="56" y="2"/>
                    <a:pt x="59" y="1"/>
                  </a:cubicBezTo>
                  <a:cubicBezTo>
                    <a:pt x="63" y="1"/>
                    <a:pt x="65" y="0"/>
                    <a:pt x="65" y="0"/>
                  </a:cubicBezTo>
                  <a:cubicBezTo>
                    <a:pt x="65" y="0"/>
                    <a:pt x="63" y="0"/>
                    <a:pt x="59" y="0"/>
                  </a:cubicBezTo>
                  <a:cubicBezTo>
                    <a:pt x="55" y="0"/>
                    <a:pt x="50" y="1"/>
                    <a:pt x="44" y="4"/>
                  </a:cubicBezTo>
                  <a:cubicBezTo>
                    <a:pt x="38" y="7"/>
                    <a:pt x="31" y="12"/>
                    <a:pt x="26" y="18"/>
                  </a:cubicBezTo>
                  <a:cubicBezTo>
                    <a:pt x="20" y="25"/>
                    <a:pt x="16" y="34"/>
                    <a:pt x="12" y="43"/>
                  </a:cubicBezTo>
                  <a:cubicBezTo>
                    <a:pt x="8" y="52"/>
                    <a:pt x="5" y="61"/>
                    <a:pt x="4" y="70"/>
                  </a:cubicBezTo>
                  <a:cubicBezTo>
                    <a:pt x="2" y="78"/>
                    <a:pt x="1" y="86"/>
                    <a:pt x="1" y="93"/>
                  </a:cubicBezTo>
                  <a:cubicBezTo>
                    <a:pt x="0" y="99"/>
                    <a:pt x="0" y="104"/>
                    <a:pt x="0" y="108"/>
                  </a:cubicBezTo>
                  <a:cubicBezTo>
                    <a:pt x="0" y="112"/>
                    <a:pt x="0" y="114"/>
                    <a:pt x="0" y="11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8">
              <a:extLst>
                <a:ext uri="{FF2B5EF4-FFF2-40B4-BE49-F238E27FC236}">
                  <a16:creationId xmlns:a16="http://schemas.microsoft.com/office/drawing/2014/main" id="{9806D9E1-419D-4BC8-A814-09DAF29F6919}"/>
                </a:ext>
              </a:extLst>
            </p:cNvPr>
            <p:cNvSpPr>
              <a:spLocks/>
            </p:cNvSpPr>
            <p:nvPr/>
          </p:nvSpPr>
          <p:spPr bwMode="auto">
            <a:xfrm>
              <a:off x="6313" y="2493"/>
              <a:ext cx="71" cy="601"/>
            </a:xfrm>
            <a:custGeom>
              <a:avLst/>
              <a:gdLst>
                <a:gd name="T0" fmla="*/ 1 w 30"/>
                <a:gd name="T1" fmla="*/ 253 h 253"/>
                <a:gd name="T2" fmla="*/ 1 w 30"/>
                <a:gd name="T3" fmla="*/ 250 h 253"/>
                <a:gd name="T4" fmla="*/ 1 w 30"/>
                <a:gd name="T5" fmla="*/ 243 h 253"/>
                <a:gd name="T6" fmla="*/ 2 w 30"/>
                <a:gd name="T7" fmla="*/ 215 h 253"/>
                <a:gd name="T8" fmla="*/ 8 w 30"/>
                <a:gd name="T9" fmla="*/ 125 h 253"/>
                <a:gd name="T10" fmla="*/ 22 w 30"/>
                <a:gd name="T11" fmla="*/ 36 h 253"/>
                <a:gd name="T12" fmla="*/ 25 w 30"/>
                <a:gd name="T13" fmla="*/ 21 h 253"/>
                <a:gd name="T14" fmla="*/ 28 w 30"/>
                <a:gd name="T15" fmla="*/ 10 h 253"/>
                <a:gd name="T16" fmla="*/ 29 w 30"/>
                <a:gd name="T17" fmla="*/ 2 h 253"/>
                <a:gd name="T18" fmla="*/ 30 w 30"/>
                <a:gd name="T19" fmla="*/ 0 h 253"/>
                <a:gd name="T20" fmla="*/ 29 w 30"/>
                <a:gd name="T21" fmla="*/ 2 h 253"/>
                <a:gd name="T22" fmla="*/ 27 w 30"/>
                <a:gd name="T23" fmla="*/ 9 h 253"/>
                <a:gd name="T24" fmla="*/ 24 w 30"/>
                <a:gd name="T25" fmla="*/ 21 h 253"/>
                <a:gd name="T26" fmla="*/ 20 w 30"/>
                <a:gd name="T27" fmla="*/ 36 h 253"/>
                <a:gd name="T28" fmla="*/ 6 w 30"/>
                <a:gd name="T29" fmla="*/ 125 h 253"/>
                <a:gd name="T30" fmla="*/ 0 w 30"/>
                <a:gd name="T31" fmla="*/ 215 h 253"/>
                <a:gd name="T32" fmla="*/ 0 w 30"/>
                <a:gd name="T33" fmla="*/ 243 h 253"/>
                <a:gd name="T34" fmla="*/ 1 w 30"/>
                <a:gd name="T35" fmla="*/ 250 h 253"/>
                <a:gd name="T36" fmla="*/ 1 w 30"/>
                <a:gd name="T37"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53">
                  <a:moveTo>
                    <a:pt x="1" y="253"/>
                  </a:moveTo>
                  <a:cubicBezTo>
                    <a:pt x="1" y="253"/>
                    <a:pt x="1" y="252"/>
                    <a:pt x="1" y="250"/>
                  </a:cubicBezTo>
                  <a:cubicBezTo>
                    <a:pt x="1" y="248"/>
                    <a:pt x="1" y="246"/>
                    <a:pt x="1" y="243"/>
                  </a:cubicBezTo>
                  <a:cubicBezTo>
                    <a:pt x="1" y="236"/>
                    <a:pt x="1" y="227"/>
                    <a:pt x="2" y="215"/>
                  </a:cubicBezTo>
                  <a:cubicBezTo>
                    <a:pt x="2" y="192"/>
                    <a:pt x="4" y="160"/>
                    <a:pt x="8" y="125"/>
                  </a:cubicBezTo>
                  <a:cubicBezTo>
                    <a:pt x="12" y="90"/>
                    <a:pt x="17" y="59"/>
                    <a:pt x="22" y="36"/>
                  </a:cubicBezTo>
                  <a:cubicBezTo>
                    <a:pt x="23" y="31"/>
                    <a:pt x="24" y="26"/>
                    <a:pt x="25" y="21"/>
                  </a:cubicBezTo>
                  <a:cubicBezTo>
                    <a:pt x="26" y="17"/>
                    <a:pt x="27" y="13"/>
                    <a:pt x="28" y="10"/>
                  </a:cubicBezTo>
                  <a:cubicBezTo>
                    <a:pt x="28" y="7"/>
                    <a:pt x="29" y="4"/>
                    <a:pt x="29" y="2"/>
                  </a:cubicBezTo>
                  <a:cubicBezTo>
                    <a:pt x="30" y="1"/>
                    <a:pt x="30" y="0"/>
                    <a:pt x="30" y="0"/>
                  </a:cubicBezTo>
                  <a:cubicBezTo>
                    <a:pt x="30" y="0"/>
                    <a:pt x="29" y="1"/>
                    <a:pt x="29" y="2"/>
                  </a:cubicBezTo>
                  <a:cubicBezTo>
                    <a:pt x="28" y="4"/>
                    <a:pt x="28" y="6"/>
                    <a:pt x="27" y="9"/>
                  </a:cubicBezTo>
                  <a:cubicBezTo>
                    <a:pt x="26" y="12"/>
                    <a:pt x="25" y="16"/>
                    <a:pt x="24" y="21"/>
                  </a:cubicBezTo>
                  <a:cubicBezTo>
                    <a:pt x="23" y="25"/>
                    <a:pt x="21" y="30"/>
                    <a:pt x="20" y="36"/>
                  </a:cubicBezTo>
                  <a:cubicBezTo>
                    <a:pt x="15" y="59"/>
                    <a:pt x="10" y="90"/>
                    <a:pt x="6" y="125"/>
                  </a:cubicBezTo>
                  <a:cubicBezTo>
                    <a:pt x="2" y="160"/>
                    <a:pt x="0" y="192"/>
                    <a:pt x="0" y="215"/>
                  </a:cubicBezTo>
                  <a:cubicBezTo>
                    <a:pt x="0" y="227"/>
                    <a:pt x="0" y="236"/>
                    <a:pt x="0" y="243"/>
                  </a:cubicBezTo>
                  <a:cubicBezTo>
                    <a:pt x="1" y="246"/>
                    <a:pt x="1" y="248"/>
                    <a:pt x="1" y="250"/>
                  </a:cubicBezTo>
                  <a:cubicBezTo>
                    <a:pt x="1" y="252"/>
                    <a:pt x="1" y="253"/>
                    <a:pt x="1" y="25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a:extLst>
                <a:ext uri="{FF2B5EF4-FFF2-40B4-BE49-F238E27FC236}">
                  <a16:creationId xmlns:a16="http://schemas.microsoft.com/office/drawing/2014/main" id="{98F2EEED-2A24-4187-888F-51084620C571}"/>
                </a:ext>
              </a:extLst>
            </p:cNvPr>
            <p:cNvSpPr>
              <a:spLocks/>
            </p:cNvSpPr>
            <p:nvPr/>
          </p:nvSpPr>
          <p:spPr bwMode="auto">
            <a:xfrm>
              <a:off x="6121" y="2538"/>
              <a:ext cx="194" cy="408"/>
            </a:xfrm>
            <a:custGeom>
              <a:avLst/>
              <a:gdLst>
                <a:gd name="T0" fmla="*/ 82 w 82"/>
                <a:gd name="T1" fmla="*/ 172 h 172"/>
                <a:gd name="T2" fmla="*/ 82 w 82"/>
                <a:gd name="T3" fmla="*/ 164 h 172"/>
                <a:gd name="T4" fmla="*/ 80 w 82"/>
                <a:gd name="T5" fmla="*/ 143 h 172"/>
                <a:gd name="T6" fmla="*/ 73 w 82"/>
                <a:gd name="T7" fmla="*/ 113 h 172"/>
                <a:gd name="T8" fmla="*/ 60 w 82"/>
                <a:gd name="T9" fmla="*/ 76 h 172"/>
                <a:gd name="T10" fmla="*/ 23 w 82"/>
                <a:gd name="T11" fmla="*/ 18 h 172"/>
                <a:gd name="T12" fmla="*/ 14 w 82"/>
                <a:gd name="T13" fmla="*/ 9 h 172"/>
                <a:gd name="T14" fmla="*/ 10 w 82"/>
                <a:gd name="T15" fmla="*/ 6 h 172"/>
                <a:gd name="T16" fmla="*/ 6 w 82"/>
                <a:gd name="T17" fmla="*/ 4 h 172"/>
                <a:gd name="T18" fmla="*/ 0 w 82"/>
                <a:gd name="T19" fmla="*/ 0 h 172"/>
                <a:gd name="T20" fmla="*/ 21 w 82"/>
                <a:gd name="T21" fmla="*/ 19 h 172"/>
                <a:gd name="T22" fmla="*/ 58 w 82"/>
                <a:gd name="T23" fmla="*/ 77 h 172"/>
                <a:gd name="T24" fmla="*/ 71 w 82"/>
                <a:gd name="T25" fmla="*/ 113 h 172"/>
                <a:gd name="T26" fmla="*/ 78 w 82"/>
                <a:gd name="T27" fmla="*/ 144 h 172"/>
                <a:gd name="T28" fmla="*/ 81 w 82"/>
                <a:gd name="T29" fmla="*/ 164 h 172"/>
                <a:gd name="T30" fmla="*/ 82 w 82"/>
                <a:gd name="T3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72">
                  <a:moveTo>
                    <a:pt x="82" y="172"/>
                  </a:moveTo>
                  <a:cubicBezTo>
                    <a:pt x="82" y="172"/>
                    <a:pt x="82" y="169"/>
                    <a:pt x="82" y="164"/>
                  </a:cubicBezTo>
                  <a:cubicBezTo>
                    <a:pt x="82" y="159"/>
                    <a:pt x="81" y="152"/>
                    <a:pt x="80" y="143"/>
                  </a:cubicBezTo>
                  <a:cubicBezTo>
                    <a:pt x="78" y="135"/>
                    <a:pt x="76" y="124"/>
                    <a:pt x="73" y="113"/>
                  </a:cubicBezTo>
                  <a:cubicBezTo>
                    <a:pt x="70" y="101"/>
                    <a:pt x="66" y="89"/>
                    <a:pt x="60" y="76"/>
                  </a:cubicBezTo>
                  <a:cubicBezTo>
                    <a:pt x="50" y="51"/>
                    <a:pt x="35" y="30"/>
                    <a:pt x="23" y="18"/>
                  </a:cubicBezTo>
                  <a:cubicBezTo>
                    <a:pt x="20" y="14"/>
                    <a:pt x="16" y="12"/>
                    <a:pt x="14" y="9"/>
                  </a:cubicBezTo>
                  <a:cubicBezTo>
                    <a:pt x="12" y="8"/>
                    <a:pt x="11" y="7"/>
                    <a:pt x="10" y="6"/>
                  </a:cubicBezTo>
                  <a:cubicBezTo>
                    <a:pt x="9" y="5"/>
                    <a:pt x="7" y="5"/>
                    <a:pt x="6" y="4"/>
                  </a:cubicBezTo>
                  <a:cubicBezTo>
                    <a:pt x="2" y="1"/>
                    <a:pt x="0" y="0"/>
                    <a:pt x="0" y="0"/>
                  </a:cubicBezTo>
                  <a:cubicBezTo>
                    <a:pt x="0" y="0"/>
                    <a:pt x="9" y="6"/>
                    <a:pt x="21" y="19"/>
                  </a:cubicBezTo>
                  <a:cubicBezTo>
                    <a:pt x="33" y="32"/>
                    <a:pt x="48" y="52"/>
                    <a:pt x="58" y="77"/>
                  </a:cubicBezTo>
                  <a:cubicBezTo>
                    <a:pt x="63" y="90"/>
                    <a:pt x="68" y="102"/>
                    <a:pt x="71" y="113"/>
                  </a:cubicBezTo>
                  <a:cubicBezTo>
                    <a:pt x="74" y="125"/>
                    <a:pt x="77" y="135"/>
                    <a:pt x="78" y="144"/>
                  </a:cubicBezTo>
                  <a:cubicBezTo>
                    <a:pt x="80" y="152"/>
                    <a:pt x="81" y="160"/>
                    <a:pt x="81" y="164"/>
                  </a:cubicBezTo>
                  <a:cubicBezTo>
                    <a:pt x="82" y="169"/>
                    <a:pt x="82" y="172"/>
                    <a:pt x="82" y="17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50">
              <a:extLst>
                <a:ext uri="{FF2B5EF4-FFF2-40B4-BE49-F238E27FC236}">
                  <a16:creationId xmlns:a16="http://schemas.microsoft.com/office/drawing/2014/main" id="{E42C5304-E733-4E83-9826-907046BE2300}"/>
                </a:ext>
              </a:extLst>
            </p:cNvPr>
            <p:cNvSpPr>
              <a:spLocks noChangeArrowheads="1"/>
            </p:cNvSpPr>
            <p:nvPr/>
          </p:nvSpPr>
          <p:spPr bwMode="auto">
            <a:xfrm>
              <a:off x="1218" y="3101"/>
              <a:ext cx="5365" cy="7"/>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a:extLst>
                <a:ext uri="{FF2B5EF4-FFF2-40B4-BE49-F238E27FC236}">
                  <a16:creationId xmlns:a16="http://schemas.microsoft.com/office/drawing/2014/main" id="{F3BB95C6-CC1B-438C-BBB9-9DA9CC7E9625}"/>
                </a:ext>
              </a:extLst>
            </p:cNvPr>
            <p:cNvSpPr>
              <a:spLocks/>
            </p:cNvSpPr>
            <p:nvPr/>
          </p:nvSpPr>
          <p:spPr bwMode="auto">
            <a:xfrm>
              <a:off x="5024" y="1832"/>
              <a:ext cx="26" cy="90"/>
            </a:xfrm>
            <a:custGeom>
              <a:avLst/>
              <a:gdLst>
                <a:gd name="T0" fmla="*/ 0 w 11"/>
                <a:gd name="T1" fmla="*/ 38 h 38"/>
                <a:gd name="T2" fmla="*/ 7 w 11"/>
                <a:gd name="T3" fmla="*/ 0 h 38"/>
                <a:gd name="T4" fmla="*/ 11 w 11"/>
                <a:gd name="T5" fmla="*/ 10 h 38"/>
                <a:gd name="T6" fmla="*/ 11 w 11"/>
                <a:gd name="T7" fmla="*/ 26 h 38"/>
                <a:gd name="T8" fmla="*/ 0 w 11"/>
                <a:gd name="T9" fmla="*/ 38 h 38"/>
              </a:gdLst>
              <a:ahLst/>
              <a:cxnLst>
                <a:cxn ang="0">
                  <a:pos x="T0" y="T1"/>
                </a:cxn>
                <a:cxn ang="0">
                  <a:pos x="T2" y="T3"/>
                </a:cxn>
                <a:cxn ang="0">
                  <a:pos x="T4" y="T5"/>
                </a:cxn>
                <a:cxn ang="0">
                  <a:pos x="T6" y="T7"/>
                </a:cxn>
                <a:cxn ang="0">
                  <a:pos x="T8" y="T9"/>
                </a:cxn>
              </a:cxnLst>
              <a:rect l="0" t="0" r="r" b="b"/>
              <a:pathLst>
                <a:path w="11" h="38">
                  <a:moveTo>
                    <a:pt x="0" y="38"/>
                  </a:moveTo>
                  <a:cubicBezTo>
                    <a:pt x="0" y="38"/>
                    <a:pt x="4" y="0"/>
                    <a:pt x="7" y="0"/>
                  </a:cubicBezTo>
                  <a:cubicBezTo>
                    <a:pt x="11" y="0"/>
                    <a:pt x="11" y="7"/>
                    <a:pt x="11" y="10"/>
                  </a:cubicBezTo>
                  <a:cubicBezTo>
                    <a:pt x="10" y="14"/>
                    <a:pt x="11" y="26"/>
                    <a:pt x="11" y="26"/>
                  </a:cubicBezTo>
                  <a:lnTo>
                    <a:pt x="0" y="38"/>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a:extLst>
                <a:ext uri="{FF2B5EF4-FFF2-40B4-BE49-F238E27FC236}">
                  <a16:creationId xmlns:a16="http://schemas.microsoft.com/office/drawing/2014/main" id="{9A7A99F9-5C99-48C6-886C-004C3581336F}"/>
                </a:ext>
              </a:extLst>
            </p:cNvPr>
            <p:cNvSpPr>
              <a:spLocks/>
            </p:cNvSpPr>
            <p:nvPr/>
          </p:nvSpPr>
          <p:spPr bwMode="auto">
            <a:xfrm>
              <a:off x="5404" y="1647"/>
              <a:ext cx="550" cy="1421"/>
            </a:xfrm>
            <a:custGeom>
              <a:avLst/>
              <a:gdLst>
                <a:gd name="T0" fmla="*/ 166 w 232"/>
                <a:gd name="T1" fmla="*/ 85 h 598"/>
                <a:gd name="T2" fmla="*/ 147 w 232"/>
                <a:gd name="T3" fmla="*/ 212 h 598"/>
                <a:gd name="T4" fmla="*/ 232 w 232"/>
                <a:gd name="T5" fmla="*/ 579 h 598"/>
                <a:gd name="T6" fmla="*/ 0 w 232"/>
                <a:gd name="T7" fmla="*/ 598 h 598"/>
                <a:gd name="T8" fmla="*/ 99 w 232"/>
                <a:gd name="T9" fmla="*/ 7 h 598"/>
                <a:gd name="T10" fmla="*/ 166 w 232"/>
                <a:gd name="T11" fmla="*/ 85 h 598"/>
              </a:gdLst>
              <a:ahLst/>
              <a:cxnLst>
                <a:cxn ang="0">
                  <a:pos x="T0" y="T1"/>
                </a:cxn>
                <a:cxn ang="0">
                  <a:pos x="T2" y="T3"/>
                </a:cxn>
                <a:cxn ang="0">
                  <a:pos x="T4" y="T5"/>
                </a:cxn>
                <a:cxn ang="0">
                  <a:pos x="T6" y="T7"/>
                </a:cxn>
                <a:cxn ang="0">
                  <a:pos x="T8" y="T9"/>
                </a:cxn>
                <a:cxn ang="0">
                  <a:pos x="T10" y="T11"/>
                </a:cxn>
              </a:cxnLst>
              <a:rect l="0" t="0" r="r" b="b"/>
              <a:pathLst>
                <a:path w="232" h="598">
                  <a:moveTo>
                    <a:pt x="166" y="85"/>
                  </a:moveTo>
                  <a:cubicBezTo>
                    <a:pt x="147" y="212"/>
                    <a:pt x="147" y="212"/>
                    <a:pt x="147" y="212"/>
                  </a:cubicBezTo>
                  <a:cubicBezTo>
                    <a:pt x="232" y="579"/>
                    <a:pt x="232" y="579"/>
                    <a:pt x="232" y="579"/>
                  </a:cubicBezTo>
                  <a:cubicBezTo>
                    <a:pt x="0" y="598"/>
                    <a:pt x="0" y="598"/>
                    <a:pt x="0" y="598"/>
                  </a:cubicBezTo>
                  <a:cubicBezTo>
                    <a:pt x="99" y="7"/>
                    <a:pt x="99" y="7"/>
                    <a:pt x="99" y="7"/>
                  </a:cubicBezTo>
                  <a:cubicBezTo>
                    <a:pt x="99" y="7"/>
                    <a:pt x="165" y="0"/>
                    <a:pt x="166" y="85"/>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3">
              <a:extLst>
                <a:ext uri="{FF2B5EF4-FFF2-40B4-BE49-F238E27FC236}">
                  <a16:creationId xmlns:a16="http://schemas.microsoft.com/office/drawing/2014/main" id="{77E266E4-8226-4A06-9354-E2275049641F}"/>
                </a:ext>
              </a:extLst>
            </p:cNvPr>
            <p:cNvSpPr>
              <a:spLocks/>
            </p:cNvSpPr>
            <p:nvPr/>
          </p:nvSpPr>
          <p:spPr bwMode="auto">
            <a:xfrm>
              <a:off x="5088" y="3384"/>
              <a:ext cx="197" cy="358"/>
            </a:xfrm>
            <a:custGeom>
              <a:avLst/>
              <a:gdLst>
                <a:gd name="T0" fmla="*/ 31 w 197"/>
                <a:gd name="T1" fmla="*/ 0 h 358"/>
                <a:gd name="T2" fmla="*/ 0 w 197"/>
                <a:gd name="T3" fmla="*/ 358 h 358"/>
                <a:gd name="T4" fmla="*/ 136 w 197"/>
                <a:gd name="T5" fmla="*/ 358 h 358"/>
                <a:gd name="T6" fmla="*/ 197 w 197"/>
                <a:gd name="T7" fmla="*/ 0 h 358"/>
                <a:gd name="T8" fmla="*/ 31 w 197"/>
                <a:gd name="T9" fmla="*/ 0 h 358"/>
              </a:gdLst>
              <a:ahLst/>
              <a:cxnLst>
                <a:cxn ang="0">
                  <a:pos x="T0" y="T1"/>
                </a:cxn>
                <a:cxn ang="0">
                  <a:pos x="T2" y="T3"/>
                </a:cxn>
                <a:cxn ang="0">
                  <a:pos x="T4" y="T5"/>
                </a:cxn>
                <a:cxn ang="0">
                  <a:pos x="T6" y="T7"/>
                </a:cxn>
                <a:cxn ang="0">
                  <a:pos x="T8" y="T9"/>
                </a:cxn>
              </a:cxnLst>
              <a:rect l="0" t="0" r="r" b="b"/>
              <a:pathLst>
                <a:path w="197" h="358">
                  <a:moveTo>
                    <a:pt x="31" y="0"/>
                  </a:moveTo>
                  <a:lnTo>
                    <a:pt x="0" y="358"/>
                  </a:lnTo>
                  <a:lnTo>
                    <a:pt x="136" y="358"/>
                  </a:lnTo>
                  <a:lnTo>
                    <a:pt x="197" y="0"/>
                  </a:lnTo>
                  <a:lnTo>
                    <a:pt x="31" y="0"/>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a:extLst>
                <a:ext uri="{FF2B5EF4-FFF2-40B4-BE49-F238E27FC236}">
                  <a16:creationId xmlns:a16="http://schemas.microsoft.com/office/drawing/2014/main" id="{0137C93A-DA0A-4145-89D3-6FB0D494D35F}"/>
                </a:ext>
              </a:extLst>
            </p:cNvPr>
            <p:cNvSpPr>
              <a:spLocks/>
            </p:cNvSpPr>
            <p:nvPr/>
          </p:nvSpPr>
          <p:spPr bwMode="auto">
            <a:xfrm>
              <a:off x="4981" y="3742"/>
              <a:ext cx="243" cy="24"/>
            </a:xfrm>
            <a:custGeom>
              <a:avLst/>
              <a:gdLst>
                <a:gd name="T0" fmla="*/ 45 w 102"/>
                <a:gd name="T1" fmla="*/ 0 h 10"/>
                <a:gd name="T2" fmla="*/ 0 w 102"/>
                <a:gd name="T3" fmla="*/ 10 h 10"/>
                <a:gd name="T4" fmla="*/ 101 w 102"/>
                <a:gd name="T5" fmla="*/ 9 h 10"/>
                <a:gd name="T6" fmla="*/ 102 w 102"/>
                <a:gd name="T7" fmla="*/ 0 h 10"/>
                <a:gd name="T8" fmla="*/ 45 w 102"/>
                <a:gd name="T9" fmla="*/ 0 h 10"/>
              </a:gdLst>
              <a:ahLst/>
              <a:cxnLst>
                <a:cxn ang="0">
                  <a:pos x="T0" y="T1"/>
                </a:cxn>
                <a:cxn ang="0">
                  <a:pos x="T2" y="T3"/>
                </a:cxn>
                <a:cxn ang="0">
                  <a:pos x="T4" y="T5"/>
                </a:cxn>
                <a:cxn ang="0">
                  <a:pos x="T6" y="T7"/>
                </a:cxn>
                <a:cxn ang="0">
                  <a:pos x="T8" y="T9"/>
                </a:cxn>
              </a:cxnLst>
              <a:rect l="0" t="0" r="r" b="b"/>
              <a:pathLst>
                <a:path w="102" h="10">
                  <a:moveTo>
                    <a:pt x="45" y="0"/>
                  </a:moveTo>
                  <a:cubicBezTo>
                    <a:pt x="45" y="0"/>
                    <a:pt x="6" y="5"/>
                    <a:pt x="0" y="10"/>
                  </a:cubicBezTo>
                  <a:cubicBezTo>
                    <a:pt x="101" y="9"/>
                    <a:pt x="101" y="9"/>
                    <a:pt x="101" y="9"/>
                  </a:cubicBezTo>
                  <a:cubicBezTo>
                    <a:pt x="102" y="0"/>
                    <a:pt x="102" y="0"/>
                    <a:pt x="102" y="0"/>
                  </a:cubicBezTo>
                  <a:lnTo>
                    <a:pt x="45" y="0"/>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5">
              <a:extLst>
                <a:ext uri="{FF2B5EF4-FFF2-40B4-BE49-F238E27FC236}">
                  <a16:creationId xmlns:a16="http://schemas.microsoft.com/office/drawing/2014/main" id="{B3F896EA-14AC-4BF0-9076-999298ACA5CD}"/>
                </a:ext>
              </a:extLst>
            </p:cNvPr>
            <p:cNvSpPr>
              <a:spLocks/>
            </p:cNvSpPr>
            <p:nvPr/>
          </p:nvSpPr>
          <p:spPr bwMode="auto">
            <a:xfrm>
              <a:off x="4981" y="3764"/>
              <a:ext cx="247" cy="12"/>
            </a:xfrm>
            <a:custGeom>
              <a:avLst/>
              <a:gdLst>
                <a:gd name="T0" fmla="*/ 0 w 247"/>
                <a:gd name="T1" fmla="*/ 2 h 12"/>
                <a:gd name="T2" fmla="*/ 0 w 247"/>
                <a:gd name="T3" fmla="*/ 12 h 12"/>
                <a:gd name="T4" fmla="*/ 247 w 247"/>
                <a:gd name="T5" fmla="*/ 9 h 12"/>
                <a:gd name="T6" fmla="*/ 247 w 247"/>
                <a:gd name="T7" fmla="*/ 0 h 12"/>
                <a:gd name="T8" fmla="*/ 0 w 247"/>
                <a:gd name="T9" fmla="*/ 2 h 12"/>
              </a:gdLst>
              <a:ahLst/>
              <a:cxnLst>
                <a:cxn ang="0">
                  <a:pos x="T0" y="T1"/>
                </a:cxn>
                <a:cxn ang="0">
                  <a:pos x="T2" y="T3"/>
                </a:cxn>
                <a:cxn ang="0">
                  <a:pos x="T4" y="T5"/>
                </a:cxn>
                <a:cxn ang="0">
                  <a:pos x="T6" y="T7"/>
                </a:cxn>
                <a:cxn ang="0">
                  <a:pos x="T8" y="T9"/>
                </a:cxn>
              </a:cxnLst>
              <a:rect l="0" t="0" r="r" b="b"/>
              <a:pathLst>
                <a:path w="247" h="12">
                  <a:moveTo>
                    <a:pt x="0" y="2"/>
                  </a:moveTo>
                  <a:lnTo>
                    <a:pt x="0" y="12"/>
                  </a:lnTo>
                  <a:lnTo>
                    <a:pt x="247" y="9"/>
                  </a:lnTo>
                  <a:lnTo>
                    <a:pt x="247" y="0"/>
                  </a:lnTo>
                  <a:lnTo>
                    <a:pt x="0" y="2"/>
                  </a:ln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a:extLst>
                <a:ext uri="{FF2B5EF4-FFF2-40B4-BE49-F238E27FC236}">
                  <a16:creationId xmlns:a16="http://schemas.microsoft.com/office/drawing/2014/main" id="{0BDF2DFB-0882-4702-85D8-1135DDA44FD8}"/>
                </a:ext>
              </a:extLst>
            </p:cNvPr>
            <p:cNvSpPr>
              <a:spLocks/>
            </p:cNvSpPr>
            <p:nvPr/>
          </p:nvSpPr>
          <p:spPr bwMode="auto">
            <a:xfrm>
              <a:off x="5038" y="3749"/>
              <a:ext cx="31" cy="24"/>
            </a:xfrm>
            <a:custGeom>
              <a:avLst/>
              <a:gdLst>
                <a:gd name="T0" fmla="*/ 12 w 13"/>
                <a:gd name="T1" fmla="*/ 9 h 10"/>
                <a:gd name="T2" fmla="*/ 7 w 13"/>
                <a:gd name="T3" fmla="*/ 4 h 10"/>
                <a:gd name="T4" fmla="*/ 0 w 13"/>
                <a:gd name="T5" fmla="*/ 0 h 10"/>
                <a:gd name="T6" fmla="*/ 8 w 13"/>
                <a:gd name="T7" fmla="*/ 2 h 10"/>
                <a:gd name="T8" fmla="*/ 12 w 13"/>
                <a:gd name="T9" fmla="*/ 9 h 10"/>
              </a:gdLst>
              <a:ahLst/>
              <a:cxnLst>
                <a:cxn ang="0">
                  <a:pos x="T0" y="T1"/>
                </a:cxn>
                <a:cxn ang="0">
                  <a:pos x="T2" y="T3"/>
                </a:cxn>
                <a:cxn ang="0">
                  <a:pos x="T4" y="T5"/>
                </a:cxn>
                <a:cxn ang="0">
                  <a:pos x="T6" y="T7"/>
                </a:cxn>
                <a:cxn ang="0">
                  <a:pos x="T8" y="T9"/>
                </a:cxn>
              </a:cxnLst>
              <a:rect l="0" t="0" r="r" b="b"/>
              <a:pathLst>
                <a:path w="13" h="10">
                  <a:moveTo>
                    <a:pt x="12" y="9"/>
                  </a:moveTo>
                  <a:cubicBezTo>
                    <a:pt x="12" y="10"/>
                    <a:pt x="10" y="6"/>
                    <a:pt x="7" y="4"/>
                  </a:cubicBezTo>
                  <a:cubicBezTo>
                    <a:pt x="4" y="1"/>
                    <a:pt x="0" y="1"/>
                    <a:pt x="0" y="0"/>
                  </a:cubicBezTo>
                  <a:cubicBezTo>
                    <a:pt x="0" y="0"/>
                    <a:pt x="4" y="0"/>
                    <a:pt x="8" y="2"/>
                  </a:cubicBezTo>
                  <a:cubicBezTo>
                    <a:pt x="12" y="5"/>
                    <a:pt x="13" y="9"/>
                    <a:pt x="12" y="9"/>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a:extLst>
                <a:ext uri="{FF2B5EF4-FFF2-40B4-BE49-F238E27FC236}">
                  <a16:creationId xmlns:a16="http://schemas.microsoft.com/office/drawing/2014/main" id="{68A542BE-C7F8-46D5-9D6B-24EF68B48C7D}"/>
                </a:ext>
              </a:extLst>
            </p:cNvPr>
            <p:cNvSpPr>
              <a:spLocks/>
            </p:cNvSpPr>
            <p:nvPr/>
          </p:nvSpPr>
          <p:spPr bwMode="auto">
            <a:xfrm>
              <a:off x="5157" y="3733"/>
              <a:ext cx="71" cy="35"/>
            </a:xfrm>
            <a:custGeom>
              <a:avLst/>
              <a:gdLst>
                <a:gd name="T0" fmla="*/ 30 w 30"/>
                <a:gd name="T1" fmla="*/ 1 h 15"/>
                <a:gd name="T2" fmla="*/ 15 w 30"/>
                <a:gd name="T3" fmla="*/ 7 h 15"/>
                <a:gd name="T4" fmla="*/ 1 w 30"/>
                <a:gd name="T5" fmla="*/ 14 h 15"/>
                <a:gd name="T6" fmla="*/ 14 w 30"/>
                <a:gd name="T7" fmla="*/ 5 h 15"/>
                <a:gd name="T8" fmla="*/ 30 w 30"/>
                <a:gd name="T9" fmla="*/ 1 h 15"/>
              </a:gdLst>
              <a:ahLst/>
              <a:cxnLst>
                <a:cxn ang="0">
                  <a:pos x="T0" y="T1"/>
                </a:cxn>
                <a:cxn ang="0">
                  <a:pos x="T2" y="T3"/>
                </a:cxn>
                <a:cxn ang="0">
                  <a:pos x="T4" y="T5"/>
                </a:cxn>
                <a:cxn ang="0">
                  <a:pos x="T6" y="T7"/>
                </a:cxn>
                <a:cxn ang="0">
                  <a:pos x="T8" y="T9"/>
                </a:cxn>
              </a:cxnLst>
              <a:rect l="0" t="0" r="r" b="b"/>
              <a:pathLst>
                <a:path w="30" h="15">
                  <a:moveTo>
                    <a:pt x="30" y="1"/>
                  </a:moveTo>
                  <a:cubicBezTo>
                    <a:pt x="30" y="2"/>
                    <a:pt x="23" y="3"/>
                    <a:pt x="15" y="7"/>
                  </a:cubicBezTo>
                  <a:cubicBezTo>
                    <a:pt x="7" y="10"/>
                    <a:pt x="1" y="15"/>
                    <a:pt x="1" y="14"/>
                  </a:cubicBezTo>
                  <a:cubicBezTo>
                    <a:pt x="0" y="14"/>
                    <a:pt x="6" y="9"/>
                    <a:pt x="14" y="5"/>
                  </a:cubicBezTo>
                  <a:cubicBezTo>
                    <a:pt x="22" y="1"/>
                    <a:pt x="30" y="0"/>
                    <a:pt x="30" y="1"/>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a:extLst>
                <a:ext uri="{FF2B5EF4-FFF2-40B4-BE49-F238E27FC236}">
                  <a16:creationId xmlns:a16="http://schemas.microsoft.com/office/drawing/2014/main" id="{97205A56-B9D8-4B85-A05D-C65FBFE5A4EB}"/>
                </a:ext>
              </a:extLst>
            </p:cNvPr>
            <p:cNvSpPr>
              <a:spLocks/>
            </p:cNvSpPr>
            <p:nvPr/>
          </p:nvSpPr>
          <p:spPr bwMode="auto">
            <a:xfrm>
              <a:off x="5088" y="3721"/>
              <a:ext cx="133" cy="9"/>
            </a:xfrm>
            <a:custGeom>
              <a:avLst/>
              <a:gdLst>
                <a:gd name="T0" fmla="*/ 56 w 56"/>
                <a:gd name="T1" fmla="*/ 4 h 4"/>
                <a:gd name="T2" fmla="*/ 28 w 56"/>
                <a:gd name="T3" fmla="*/ 3 h 4"/>
                <a:gd name="T4" fmla="*/ 0 w 56"/>
                <a:gd name="T5" fmla="*/ 1 h 4"/>
                <a:gd name="T6" fmla="*/ 28 w 56"/>
                <a:gd name="T7" fmla="*/ 1 h 4"/>
                <a:gd name="T8" fmla="*/ 56 w 56"/>
                <a:gd name="T9" fmla="*/ 4 h 4"/>
              </a:gdLst>
              <a:ahLst/>
              <a:cxnLst>
                <a:cxn ang="0">
                  <a:pos x="T0" y="T1"/>
                </a:cxn>
                <a:cxn ang="0">
                  <a:pos x="T2" y="T3"/>
                </a:cxn>
                <a:cxn ang="0">
                  <a:pos x="T4" y="T5"/>
                </a:cxn>
                <a:cxn ang="0">
                  <a:pos x="T6" y="T7"/>
                </a:cxn>
                <a:cxn ang="0">
                  <a:pos x="T8" y="T9"/>
                </a:cxn>
              </a:cxnLst>
              <a:rect l="0" t="0" r="r" b="b"/>
              <a:pathLst>
                <a:path w="56" h="4">
                  <a:moveTo>
                    <a:pt x="56" y="4"/>
                  </a:moveTo>
                  <a:cubicBezTo>
                    <a:pt x="56" y="4"/>
                    <a:pt x="44" y="4"/>
                    <a:pt x="28" y="3"/>
                  </a:cubicBezTo>
                  <a:cubicBezTo>
                    <a:pt x="13" y="2"/>
                    <a:pt x="0" y="1"/>
                    <a:pt x="0" y="1"/>
                  </a:cubicBezTo>
                  <a:cubicBezTo>
                    <a:pt x="0" y="0"/>
                    <a:pt x="13" y="0"/>
                    <a:pt x="28" y="1"/>
                  </a:cubicBezTo>
                  <a:cubicBezTo>
                    <a:pt x="44" y="2"/>
                    <a:pt x="56" y="3"/>
                    <a:pt x="56" y="4"/>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a:extLst>
                <a:ext uri="{FF2B5EF4-FFF2-40B4-BE49-F238E27FC236}">
                  <a16:creationId xmlns:a16="http://schemas.microsoft.com/office/drawing/2014/main" id="{96D64DA3-BB9F-4B38-BC5B-72357F5EECB1}"/>
                </a:ext>
              </a:extLst>
            </p:cNvPr>
            <p:cNvSpPr>
              <a:spLocks/>
            </p:cNvSpPr>
            <p:nvPr/>
          </p:nvSpPr>
          <p:spPr bwMode="auto">
            <a:xfrm>
              <a:off x="5091" y="3681"/>
              <a:ext cx="147" cy="30"/>
            </a:xfrm>
            <a:custGeom>
              <a:avLst/>
              <a:gdLst>
                <a:gd name="T0" fmla="*/ 62 w 62"/>
                <a:gd name="T1" fmla="*/ 1 h 13"/>
                <a:gd name="T2" fmla="*/ 31 w 62"/>
                <a:gd name="T3" fmla="*/ 7 h 13"/>
                <a:gd name="T4" fmla="*/ 0 w 62"/>
                <a:gd name="T5" fmla="*/ 12 h 13"/>
                <a:gd name="T6" fmla="*/ 31 w 62"/>
                <a:gd name="T7" fmla="*/ 5 h 13"/>
                <a:gd name="T8" fmla="*/ 62 w 62"/>
                <a:gd name="T9" fmla="*/ 1 h 13"/>
              </a:gdLst>
              <a:ahLst/>
              <a:cxnLst>
                <a:cxn ang="0">
                  <a:pos x="T0" y="T1"/>
                </a:cxn>
                <a:cxn ang="0">
                  <a:pos x="T2" y="T3"/>
                </a:cxn>
                <a:cxn ang="0">
                  <a:pos x="T4" y="T5"/>
                </a:cxn>
                <a:cxn ang="0">
                  <a:pos x="T6" y="T7"/>
                </a:cxn>
                <a:cxn ang="0">
                  <a:pos x="T8" y="T9"/>
                </a:cxn>
              </a:cxnLst>
              <a:rect l="0" t="0" r="r" b="b"/>
              <a:pathLst>
                <a:path w="62" h="13">
                  <a:moveTo>
                    <a:pt x="62" y="1"/>
                  </a:moveTo>
                  <a:cubicBezTo>
                    <a:pt x="62" y="1"/>
                    <a:pt x="48" y="4"/>
                    <a:pt x="31" y="7"/>
                  </a:cubicBezTo>
                  <a:cubicBezTo>
                    <a:pt x="14" y="10"/>
                    <a:pt x="0" y="13"/>
                    <a:pt x="0" y="12"/>
                  </a:cubicBezTo>
                  <a:cubicBezTo>
                    <a:pt x="0" y="11"/>
                    <a:pt x="13" y="8"/>
                    <a:pt x="31" y="5"/>
                  </a:cubicBezTo>
                  <a:cubicBezTo>
                    <a:pt x="48" y="2"/>
                    <a:pt x="62" y="0"/>
                    <a:pt x="62" y="1"/>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0">
              <a:extLst>
                <a:ext uri="{FF2B5EF4-FFF2-40B4-BE49-F238E27FC236}">
                  <a16:creationId xmlns:a16="http://schemas.microsoft.com/office/drawing/2014/main" id="{9599EE3B-BE60-40EB-AC7E-4570D02A1977}"/>
                </a:ext>
              </a:extLst>
            </p:cNvPr>
            <p:cNvSpPr>
              <a:spLocks/>
            </p:cNvSpPr>
            <p:nvPr/>
          </p:nvSpPr>
          <p:spPr bwMode="auto">
            <a:xfrm>
              <a:off x="5186" y="3645"/>
              <a:ext cx="49" cy="40"/>
            </a:xfrm>
            <a:custGeom>
              <a:avLst/>
              <a:gdLst>
                <a:gd name="T0" fmla="*/ 21 w 21"/>
                <a:gd name="T1" fmla="*/ 16 h 17"/>
                <a:gd name="T2" fmla="*/ 13 w 21"/>
                <a:gd name="T3" fmla="*/ 15 h 17"/>
                <a:gd name="T4" fmla="*/ 6 w 21"/>
                <a:gd name="T5" fmla="*/ 11 h 17"/>
                <a:gd name="T6" fmla="*/ 2 w 21"/>
                <a:gd name="T7" fmla="*/ 8 h 17"/>
                <a:gd name="T8" fmla="*/ 0 w 21"/>
                <a:gd name="T9" fmla="*/ 5 h 17"/>
                <a:gd name="T10" fmla="*/ 0 w 21"/>
                <a:gd name="T11" fmla="*/ 2 h 17"/>
                <a:gd name="T12" fmla="*/ 4 w 21"/>
                <a:gd name="T13" fmla="*/ 0 h 17"/>
                <a:gd name="T14" fmla="*/ 7 w 21"/>
                <a:gd name="T15" fmla="*/ 1 h 17"/>
                <a:gd name="T16" fmla="*/ 11 w 21"/>
                <a:gd name="T17" fmla="*/ 4 h 17"/>
                <a:gd name="T18" fmla="*/ 17 w 21"/>
                <a:gd name="T19" fmla="*/ 10 h 17"/>
                <a:gd name="T20" fmla="*/ 20 w 21"/>
                <a:gd name="T21" fmla="*/ 17 h 17"/>
                <a:gd name="T22" fmla="*/ 16 w 21"/>
                <a:gd name="T23" fmla="*/ 11 h 17"/>
                <a:gd name="T24" fmla="*/ 10 w 21"/>
                <a:gd name="T25" fmla="*/ 5 h 17"/>
                <a:gd name="T26" fmla="*/ 6 w 21"/>
                <a:gd name="T27" fmla="*/ 3 h 17"/>
                <a:gd name="T28" fmla="*/ 2 w 21"/>
                <a:gd name="T29" fmla="*/ 3 h 17"/>
                <a:gd name="T30" fmla="*/ 3 w 21"/>
                <a:gd name="T31" fmla="*/ 6 h 17"/>
                <a:gd name="T32" fmla="*/ 7 w 21"/>
                <a:gd name="T33" fmla="*/ 9 h 17"/>
                <a:gd name="T34" fmla="*/ 14 w 21"/>
                <a:gd name="T35" fmla="*/ 13 h 17"/>
                <a:gd name="T36" fmla="*/ 21 w 21"/>
                <a:gd name="T3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7">
                  <a:moveTo>
                    <a:pt x="21" y="16"/>
                  </a:moveTo>
                  <a:cubicBezTo>
                    <a:pt x="21" y="17"/>
                    <a:pt x="18" y="16"/>
                    <a:pt x="13" y="15"/>
                  </a:cubicBezTo>
                  <a:cubicBezTo>
                    <a:pt x="11" y="14"/>
                    <a:pt x="9" y="13"/>
                    <a:pt x="6" y="11"/>
                  </a:cubicBezTo>
                  <a:cubicBezTo>
                    <a:pt x="5" y="10"/>
                    <a:pt x="3" y="9"/>
                    <a:pt x="2" y="8"/>
                  </a:cubicBezTo>
                  <a:cubicBezTo>
                    <a:pt x="1" y="7"/>
                    <a:pt x="1" y="6"/>
                    <a:pt x="0" y="5"/>
                  </a:cubicBezTo>
                  <a:cubicBezTo>
                    <a:pt x="0" y="4"/>
                    <a:pt x="0" y="3"/>
                    <a:pt x="0" y="2"/>
                  </a:cubicBezTo>
                  <a:cubicBezTo>
                    <a:pt x="1" y="1"/>
                    <a:pt x="3" y="0"/>
                    <a:pt x="4" y="0"/>
                  </a:cubicBezTo>
                  <a:cubicBezTo>
                    <a:pt x="5" y="0"/>
                    <a:pt x="6" y="1"/>
                    <a:pt x="7" y="1"/>
                  </a:cubicBezTo>
                  <a:cubicBezTo>
                    <a:pt x="8" y="2"/>
                    <a:pt x="10" y="3"/>
                    <a:pt x="11" y="4"/>
                  </a:cubicBezTo>
                  <a:cubicBezTo>
                    <a:pt x="14" y="5"/>
                    <a:pt x="16" y="8"/>
                    <a:pt x="17" y="10"/>
                  </a:cubicBezTo>
                  <a:cubicBezTo>
                    <a:pt x="20" y="14"/>
                    <a:pt x="20" y="17"/>
                    <a:pt x="20" y="17"/>
                  </a:cubicBezTo>
                  <a:cubicBezTo>
                    <a:pt x="19" y="17"/>
                    <a:pt x="19" y="14"/>
                    <a:pt x="16" y="11"/>
                  </a:cubicBezTo>
                  <a:cubicBezTo>
                    <a:pt x="14" y="9"/>
                    <a:pt x="12" y="7"/>
                    <a:pt x="10" y="5"/>
                  </a:cubicBezTo>
                  <a:cubicBezTo>
                    <a:pt x="9" y="4"/>
                    <a:pt x="7" y="4"/>
                    <a:pt x="6" y="3"/>
                  </a:cubicBezTo>
                  <a:cubicBezTo>
                    <a:pt x="4" y="2"/>
                    <a:pt x="3" y="2"/>
                    <a:pt x="2" y="3"/>
                  </a:cubicBezTo>
                  <a:cubicBezTo>
                    <a:pt x="2" y="4"/>
                    <a:pt x="2" y="5"/>
                    <a:pt x="3" y="6"/>
                  </a:cubicBezTo>
                  <a:cubicBezTo>
                    <a:pt x="4" y="7"/>
                    <a:pt x="6" y="8"/>
                    <a:pt x="7" y="9"/>
                  </a:cubicBezTo>
                  <a:cubicBezTo>
                    <a:pt x="9" y="11"/>
                    <a:pt x="12" y="12"/>
                    <a:pt x="14" y="13"/>
                  </a:cubicBezTo>
                  <a:cubicBezTo>
                    <a:pt x="18" y="15"/>
                    <a:pt x="21" y="16"/>
                    <a:pt x="21" y="16"/>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1">
              <a:extLst>
                <a:ext uri="{FF2B5EF4-FFF2-40B4-BE49-F238E27FC236}">
                  <a16:creationId xmlns:a16="http://schemas.microsoft.com/office/drawing/2014/main" id="{BCC9B509-2B13-41DF-8382-1689605A1D81}"/>
                </a:ext>
              </a:extLst>
            </p:cNvPr>
            <p:cNvSpPr>
              <a:spLocks/>
            </p:cNvSpPr>
            <p:nvPr/>
          </p:nvSpPr>
          <p:spPr bwMode="auto">
            <a:xfrm>
              <a:off x="5231" y="3631"/>
              <a:ext cx="28" cy="57"/>
            </a:xfrm>
            <a:custGeom>
              <a:avLst/>
              <a:gdLst>
                <a:gd name="T0" fmla="*/ 1 w 12"/>
                <a:gd name="T1" fmla="*/ 24 h 24"/>
                <a:gd name="T2" fmla="*/ 0 w 12"/>
                <a:gd name="T3" fmla="*/ 16 h 24"/>
                <a:gd name="T4" fmla="*/ 2 w 12"/>
                <a:gd name="T5" fmla="*/ 8 h 24"/>
                <a:gd name="T6" fmla="*/ 4 w 12"/>
                <a:gd name="T7" fmla="*/ 4 h 24"/>
                <a:gd name="T8" fmla="*/ 6 w 12"/>
                <a:gd name="T9" fmla="*/ 2 h 24"/>
                <a:gd name="T10" fmla="*/ 9 w 12"/>
                <a:gd name="T11" fmla="*/ 0 h 24"/>
                <a:gd name="T12" fmla="*/ 12 w 12"/>
                <a:gd name="T13" fmla="*/ 2 h 24"/>
                <a:gd name="T14" fmla="*/ 12 w 12"/>
                <a:gd name="T15" fmla="*/ 5 h 24"/>
                <a:gd name="T16" fmla="*/ 11 w 12"/>
                <a:gd name="T17" fmla="*/ 10 h 24"/>
                <a:gd name="T18" fmla="*/ 8 w 12"/>
                <a:gd name="T19" fmla="*/ 17 h 24"/>
                <a:gd name="T20" fmla="*/ 2 w 12"/>
                <a:gd name="T21" fmla="*/ 22 h 24"/>
                <a:gd name="T22" fmla="*/ 6 w 12"/>
                <a:gd name="T23" fmla="*/ 17 h 24"/>
                <a:gd name="T24" fmla="*/ 10 w 12"/>
                <a:gd name="T25" fmla="*/ 9 h 24"/>
                <a:gd name="T26" fmla="*/ 10 w 12"/>
                <a:gd name="T27" fmla="*/ 5 h 24"/>
                <a:gd name="T28" fmla="*/ 9 w 12"/>
                <a:gd name="T29" fmla="*/ 2 h 24"/>
                <a:gd name="T30" fmla="*/ 6 w 12"/>
                <a:gd name="T31" fmla="*/ 5 h 24"/>
                <a:gd name="T32" fmla="*/ 3 w 12"/>
                <a:gd name="T33" fmla="*/ 9 h 24"/>
                <a:gd name="T34" fmla="*/ 1 w 12"/>
                <a:gd name="T35" fmla="*/ 16 h 24"/>
                <a:gd name="T36" fmla="*/ 1 w 12"/>
                <a:gd name="T3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4">
                  <a:moveTo>
                    <a:pt x="1" y="24"/>
                  </a:moveTo>
                  <a:cubicBezTo>
                    <a:pt x="1" y="24"/>
                    <a:pt x="0" y="21"/>
                    <a:pt x="0" y="16"/>
                  </a:cubicBezTo>
                  <a:cubicBezTo>
                    <a:pt x="0" y="14"/>
                    <a:pt x="1" y="11"/>
                    <a:pt x="2" y="8"/>
                  </a:cubicBezTo>
                  <a:cubicBezTo>
                    <a:pt x="2" y="7"/>
                    <a:pt x="3" y="5"/>
                    <a:pt x="4" y="4"/>
                  </a:cubicBezTo>
                  <a:cubicBezTo>
                    <a:pt x="5" y="3"/>
                    <a:pt x="5" y="2"/>
                    <a:pt x="6" y="2"/>
                  </a:cubicBezTo>
                  <a:cubicBezTo>
                    <a:pt x="6" y="1"/>
                    <a:pt x="7" y="0"/>
                    <a:pt x="9" y="0"/>
                  </a:cubicBezTo>
                  <a:cubicBezTo>
                    <a:pt x="10" y="0"/>
                    <a:pt x="11" y="1"/>
                    <a:pt x="12" y="2"/>
                  </a:cubicBezTo>
                  <a:cubicBezTo>
                    <a:pt x="12" y="3"/>
                    <a:pt x="12" y="4"/>
                    <a:pt x="12" y="5"/>
                  </a:cubicBezTo>
                  <a:cubicBezTo>
                    <a:pt x="12" y="7"/>
                    <a:pt x="12" y="8"/>
                    <a:pt x="11" y="10"/>
                  </a:cubicBezTo>
                  <a:cubicBezTo>
                    <a:pt x="11" y="13"/>
                    <a:pt x="9" y="16"/>
                    <a:pt x="8" y="17"/>
                  </a:cubicBezTo>
                  <a:cubicBezTo>
                    <a:pt x="5" y="21"/>
                    <a:pt x="2" y="22"/>
                    <a:pt x="2" y="22"/>
                  </a:cubicBezTo>
                  <a:cubicBezTo>
                    <a:pt x="1" y="22"/>
                    <a:pt x="4" y="20"/>
                    <a:pt x="6" y="17"/>
                  </a:cubicBezTo>
                  <a:cubicBezTo>
                    <a:pt x="8" y="15"/>
                    <a:pt x="9" y="12"/>
                    <a:pt x="10" y="9"/>
                  </a:cubicBezTo>
                  <a:cubicBezTo>
                    <a:pt x="10" y="8"/>
                    <a:pt x="10" y="7"/>
                    <a:pt x="10" y="5"/>
                  </a:cubicBezTo>
                  <a:cubicBezTo>
                    <a:pt x="10" y="3"/>
                    <a:pt x="10" y="2"/>
                    <a:pt x="9" y="2"/>
                  </a:cubicBezTo>
                  <a:cubicBezTo>
                    <a:pt x="8" y="2"/>
                    <a:pt x="7" y="4"/>
                    <a:pt x="6" y="5"/>
                  </a:cubicBezTo>
                  <a:cubicBezTo>
                    <a:pt x="5" y="6"/>
                    <a:pt x="4" y="7"/>
                    <a:pt x="3" y="9"/>
                  </a:cubicBezTo>
                  <a:cubicBezTo>
                    <a:pt x="2" y="11"/>
                    <a:pt x="2" y="14"/>
                    <a:pt x="1" y="16"/>
                  </a:cubicBezTo>
                  <a:cubicBezTo>
                    <a:pt x="1" y="21"/>
                    <a:pt x="2" y="24"/>
                    <a:pt x="1" y="24"/>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2">
              <a:extLst>
                <a:ext uri="{FF2B5EF4-FFF2-40B4-BE49-F238E27FC236}">
                  <a16:creationId xmlns:a16="http://schemas.microsoft.com/office/drawing/2014/main" id="{AA9EC8A3-2A32-4C2D-8238-437DE5C063A3}"/>
                </a:ext>
              </a:extLst>
            </p:cNvPr>
            <p:cNvSpPr>
              <a:spLocks/>
            </p:cNvSpPr>
            <p:nvPr/>
          </p:nvSpPr>
          <p:spPr bwMode="auto">
            <a:xfrm>
              <a:off x="5233" y="3685"/>
              <a:ext cx="21" cy="60"/>
            </a:xfrm>
            <a:custGeom>
              <a:avLst/>
              <a:gdLst>
                <a:gd name="T0" fmla="*/ 8 w 9"/>
                <a:gd name="T1" fmla="*/ 24 h 25"/>
                <a:gd name="T2" fmla="*/ 2 w 9"/>
                <a:gd name="T3" fmla="*/ 13 h 25"/>
                <a:gd name="T4" fmla="*/ 0 w 9"/>
                <a:gd name="T5" fmla="*/ 0 h 25"/>
                <a:gd name="T6" fmla="*/ 4 w 9"/>
                <a:gd name="T7" fmla="*/ 12 h 25"/>
                <a:gd name="T8" fmla="*/ 8 w 9"/>
                <a:gd name="T9" fmla="*/ 24 h 25"/>
              </a:gdLst>
              <a:ahLst/>
              <a:cxnLst>
                <a:cxn ang="0">
                  <a:pos x="T0" y="T1"/>
                </a:cxn>
                <a:cxn ang="0">
                  <a:pos x="T2" y="T3"/>
                </a:cxn>
                <a:cxn ang="0">
                  <a:pos x="T4" y="T5"/>
                </a:cxn>
                <a:cxn ang="0">
                  <a:pos x="T6" y="T7"/>
                </a:cxn>
                <a:cxn ang="0">
                  <a:pos x="T8" y="T9"/>
                </a:cxn>
              </a:cxnLst>
              <a:rect l="0" t="0" r="r" b="b"/>
              <a:pathLst>
                <a:path w="9" h="25">
                  <a:moveTo>
                    <a:pt x="8" y="24"/>
                  </a:moveTo>
                  <a:cubicBezTo>
                    <a:pt x="8" y="25"/>
                    <a:pt x="5" y="19"/>
                    <a:pt x="2" y="13"/>
                  </a:cubicBezTo>
                  <a:cubicBezTo>
                    <a:pt x="0" y="6"/>
                    <a:pt x="0" y="0"/>
                    <a:pt x="0" y="0"/>
                  </a:cubicBezTo>
                  <a:cubicBezTo>
                    <a:pt x="1" y="0"/>
                    <a:pt x="2" y="5"/>
                    <a:pt x="4" y="12"/>
                  </a:cubicBezTo>
                  <a:cubicBezTo>
                    <a:pt x="6" y="19"/>
                    <a:pt x="9" y="24"/>
                    <a:pt x="8" y="24"/>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3">
              <a:extLst>
                <a:ext uri="{FF2B5EF4-FFF2-40B4-BE49-F238E27FC236}">
                  <a16:creationId xmlns:a16="http://schemas.microsoft.com/office/drawing/2014/main" id="{CE2A54B2-2CED-4C79-BA3F-DA90C62815B2}"/>
                </a:ext>
              </a:extLst>
            </p:cNvPr>
            <p:cNvSpPr>
              <a:spLocks/>
            </p:cNvSpPr>
            <p:nvPr/>
          </p:nvSpPr>
          <p:spPr bwMode="auto">
            <a:xfrm>
              <a:off x="5228" y="3681"/>
              <a:ext cx="41" cy="49"/>
            </a:xfrm>
            <a:custGeom>
              <a:avLst/>
              <a:gdLst>
                <a:gd name="T0" fmla="*/ 17 w 17"/>
                <a:gd name="T1" fmla="*/ 21 h 21"/>
                <a:gd name="T2" fmla="*/ 7 w 17"/>
                <a:gd name="T3" fmla="*/ 12 h 21"/>
                <a:gd name="T4" fmla="*/ 1 w 17"/>
                <a:gd name="T5" fmla="*/ 0 h 21"/>
                <a:gd name="T6" fmla="*/ 8 w 17"/>
                <a:gd name="T7" fmla="*/ 11 h 21"/>
                <a:gd name="T8" fmla="*/ 17 w 17"/>
                <a:gd name="T9" fmla="*/ 21 h 21"/>
              </a:gdLst>
              <a:ahLst/>
              <a:cxnLst>
                <a:cxn ang="0">
                  <a:pos x="T0" y="T1"/>
                </a:cxn>
                <a:cxn ang="0">
                  <a:pos x="T2" y="T3"/>
                </a:cxn>
                <a:cxn ang="0">
                  <a:pos x="T4" y="T5"/>
                </a:cxn>
                <a:cxn ang="0">
                  <a:pos x="T6" y="T7"/>
                </a:cxn>
                <a:cxn ang="0">
                  <a:pos x="T8" y="T9"/>
                </a:cxn>
              </a:cxnLst>
              <a:rect l="0" t="0" r="r" b="b"/>
              <a:pathLst>
                <a:path w="17" h="21">
                  <a:moveTo>
                    <a:pt x="17" y="21"/>
                  </a:moveTo>
                  <a:cubicBezTo>
                    <a:pt x="17" y="21"/>
                    <a:pt x="11" y="18"/>
                    <a:pt x="7" y="12"/>
                  </a:cubicBezTo>
                  <a:cubicBezTo>
                    <a:pt x="2" y="6"/>
                    <a:pt x="0" y="0"/>
                    <a:pt x="1" y="0"/>
                  </a:cubicBezTo>
                  <a:cubicBezTo>
                    <a:pt x="1" y="0"/>
                    <a:pt x="4" y="5"/>
                    <a:pt x="8" y="11"/>
                  </a:cubicBezTo>
                  <a:cubicBezTo>
                    <a:pt x="13" y="16"/>
                    <a:pt x="17" y="20"/>
                    <a:pt x="17" y="21"/>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4">
              <a:extLst>
                <a:ext uri="{FF2B5EF4-FFF2-40B4-BE49-F238E27FC236}">
                  <a16:creationId xmlns:a16="http://schemas.microsoft.com/office/drawing/2014/main" id="{C2D15A9E-D49C-4AC9-980B-62AA990C6B0F}"/>
                </a:ext>
              </a:extLst>
            </p:cNvPr>
            <p:cNvSpPr>
              <a:spLocks/>
            </p:cNvSpPr>
            <p:nvPr/>
          </p:nvSpPr>
          <p:spPr bwMode="auto">
            <a:xfrm>
              <a:off x="5627" y="3265"/>
              <a:ext cx="344" cy="368"/>
            </a:xfrm>
            <a:custGeom>
              <a:avLst/>
              <a:gdLst>
                <a:gd name="T0" fmla="*/ 0 w 344"/>
                <a:gd name="T1" fmla="*/ 147 h 368"/>
                <a:gd name="T2" fmla="*/ 278 w 344"/>
                <a:gd name="T3" fmla="*/ 368 h 368"/>
                <a:gd name="T4" fmla="*/ 344 w 344"/>
                <a:gd name="T5" fmla="*/ 271 h 368"/>
                <a:gd name="T6" fmla="*/ 95 w 344"/>
                <a:gd name="T7" fmla="*/ 0 h 368"/>
                <a:gd name="T8" fmla="*/ 0 w 344"/>
                <a:gd name="T9" fmla="*/ 147 h 368"/>
              </a:gdLst>
              <a:ahLst/>
              <a:cxnLst>
                <a:cxn ang="0">
                  <a:pos x="T0" y="T1"/>
                </a:cxn>
                <a:cxn ang="0">
                  <a:pos x="T2" y="T3"/>
                </a:cxn>
                <a:cxn ang="0">
                  <a:pos x="T4" y="T5"/>
                </a:cxn>
                <a:cxn ang="0">
                  <a:pos x="T6" y="T7"/>
                </a:cxn>
                <a:cxn ang="0">
                  <a:pos x="T8" y="T9"/>
                </a:cxn>
              </a:cxnLst>
              <a:rect l="0" t="0" r="r" b="b"/>
              <a:pathLst>
                <a:path w="344" h="368">
                  <a:moveTo>
                    <a:pt x="0" y="147"/>
                  </a:moveTo>
                  <a:lnTo>
                    <a:pt x="278" y="368"/>
                  </a:lnTo>
                  <a:lnTo>
                    <a:pt x="344" y="271"/>
                  </a:lnTo>
                  <a:lnTo>
                    <a:pt x="95" y="0"/>
                  </a:lnTo>
                  <a:lnTo>
                    <a:pt x="0" y="147"/>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5">
              <a:extLst>
                <a:ext uri="{FF2B5EF4-FFF2-40B4-BE49-F238E27FC236}">
                  <a16:creationId xmlns:a16="http://schemas.microsoft.com/office/drawing/2014/main" id="{20F71C73-986B-4DB6-BB58-F8942829C38A}"/>
                </a:ext>
              </a:extLst>
            </p:cNvPr>
            <p:cNvSpPr>
              <a:spLocks/>
            </p:cNvSpPr>
            <p:nvPr/>
          </p:nvSpPr>
          <p:spPr bwMode="auto">
            <a:xfrm>
              <a:off x="5843" y="3526"/>
              <a:ext cx="135" cy="214"/>
            </a:xfrm>
            <a:custGeom>
              <a:avLst/>
              <a:gdLst>
                <a:gd name="T0" fmla="*/ 18 w 57"/>
                <a:gd name="T1" fmla="*/ 47 h 90"/>
                <a:gd name="T2" fmla="*/ 0 w 57"/>
                <a:gd name="T3" fmla="*/ 90 h 90"/>
                <a:gd name="T4" fmla="*/ 57 w 57"/>
                <a:gd name="T5" fmla="*/ 7 h 90"/>
                <a:gd name="T6" fmla="*/ 51 w 57"/>
                <a:gd name="T7" fmla="*/ 0 h 90"/>
                <a:gd name="T8" fmla="*/ 18 w 57"/>
                <a:gd name="T9" fmla="*/ 47 h 90"/>
              </a:gdLst>
              <a:ahLst/>
              <a:cxnLst>
                <a:cxn ang="0">
                  <a:pos x="T0" y="T1"/>
                </a:cxn>
                <a:cxn ang="0">
                  <a:pos x="T2" y="T3"/>
                </a:cxn>
                <a:cxn ang="0">
                  <a:pos x="T4" y="T5"/>
                </a:cxn>
                <a:cxn ang="0">
                  <a:pos x="T6" y="T7"/>
                </a:cxn>
                <a:cxn ang="0">
                  <a:pos x="T8" y="T9"/>
                </a:cxn>
              </a:cxnLst>
              <a:rect l="0" t="0" r="r" b="b"/>
              <a:pathLst>
                <a:path w="57" h="90">
                  <a:moveTo>
                    <a:pt x="18" y="47"/>
                  </a:moveTo>
                  <a:cubicBezTo>
                    <a:pt x="18" y="47"/>
                    <a:pt x="0" y="82"/>
                    <a:pt x="0" y="90"/>
                  </a:cubicBezTo>
                  <a:cubicBezTo>
                    <a:pt x="57" y="7"/>
                    <a:pt x="57" y="7"/>
                    <a:pt x="57" y="7"/>
                  </a:cubicBezTo>
                  <a:cubicBezTo>
                    <a:pt x="51" y="0"/>
                    <a:pt x="51" y="0"/>
                    <a:pt x="51" y="0"/>
                  </a:cubicBezTo>
                  <a:lnTo>
                    <a:pt x="18" y="47"/>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6">
              <a:extLst>
                <a:ext uri="{FF2B5EF4-FFF2-40B4-BE49-F238E27FC236}">
                  <a16:creationId xmlns:a16="http://schemas.microsoft.com/office/drawing/2014/main" id="{FD83A8CD-977A-4E8D-B165-750A753B9128}"/>
                </a:ext>
              </a:extLst>
            </p:cNvPr>
            <p:cNvSpPr>
              <a:spLocks/>
            </p:cNvSpPr>
            <p:nvPr/>
          </p:nvSpPr>
          <p:spPr bwMode="auto">
            <a:xfrm>
              <a:off x="5843" y="3536"/>
              <a:ext cx="147" cy="211"/>
            </a:xfrm>
            <a:custGeom>
              <a:avLst/>
              <a:gdLst>
                <a:gd name="T0" fmla="*/ 0 w 147"/>
                <a:gd name="T1" fmla="*/ 204 h 211"/>
                <a:gd name="T2" fmla="*/ 9 w 147"/>
                <a:gd name="T3" fmla="*/ 211 h 211"/>
                <a:gd name="T4" fmla="*/ 147 w 147"/>
                <a:gd name="T5" fmla="*/ 4 h 211"/>
                <a:gd name="T6" fmla="*/ 140 w 147"/>
                <a:gd name="T7" fmla="*/ 0 h 211"/>
                <a:gd name="T8" fmla="*/ 0 w 147"/>
                <a:gd name="T9" fmla="*/ 204 h 211"/>
              </a:gdLst>
              <a:ahLst/>
              <a:cxnLst>
                <a:cxn ang="0">
                  <a:pos x="T0" y="T1"/>
                </a:cxn>
                <a:cxn ang="0">
                  <a:pos x="T2" y="T3"/>
                </a:cxn>
                <a:cxn ang="0">
                  <a:pos x="T4" y="T5"/>
                </a:cxn>
                <a:cxn ang="0">
                  <a:pos x="T6" y="T7"/>
                </a:cxn>
                <a:cxn ang="0">
                  <a:pos x="T8" y="T9"/>
                </a:cxn>
              </a:cxnLst>
              <a:rect l="0" t="0" r="r" b="b"/>
              <a:pathLst>
                <a:path w="147" h="211">
                  <a:moveTo>
                    <a:pt x="0" y="204"/>
                  </a:moveTo>
                  <a:lnTo>
                    <a:pt x="9" y="211"/>
                  </a:lnTo>
                  <a:lnTo>
                    <a:pt x="147" y="4"/>
                  </a:lnTo>
                  <a:lnTo>
                    <a:pt x="140" y="0"/>
                  </a:lnTo>
                  <a:lnTo>
                    <a:pt x="0" y="204"/>
                  </a:ln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7">
              <a:extLst>
                <a:ext uri="{FF2B5EF4-FFF2-40B4-BE49-F238E27FC236}">
                  <a16:creationId xmlns:a16="http://schemas.microsoft.com/office/drawing/2014/main" id="{003F4315-965D-41EC-A086-96FD728ABE39}"/>
                </a:ext>
              </a:extLst>
            </p:cNvPr>
            <p:cNvSpPr>
              <a:spLocks/>
            </p:cNvSpPr>
            <p:nvPr/>
          </p:nvSpPr>
          <p:spPr bwMode="auto">
            <a:xfrm>
              <a:off x="5862" y="3666"/>
              <a:ext cx="36" cy="19"/>
            </a:xfrm>
            <a:custGeom>
              <a:avLst/>
              <a:gdLst>
                <a:gd name="T0" fmla="*/ 15 w 15"/>
                <a:gd name="T1" fmla="*/ 2 h 8"/>
                <a:gd name="T2" fmla="*/ 8 w 15"/>
                <a:gd name="T3" fmla="*/ 4 h 8"/>
                <a:gd name="T4" fmla="*/ 1 w 15"/>
                <a:gd name="T5" fmla="*/ 7 h 8"/>
                <a:gd name="T6" fmla="*/ 7 w 15"/>
                <a:gd name="T7" fmla="*/ 2 h 8"/>
                <a:gd name="T8" fmla="*/ 15 w 15"/>
                <a:gd name="T9" fmla="*/ 2 h 8"/>
              </a:gdLst>
              <a:ahLst/>
              <a:cxnLst>
                <a:cxn ang="0">
                  <a:pos x="T0" y="T1"/>
                </a:cxn>
                <a:cxn ang="0">
                  <a:pos x="T2" y="T3"/>
                </a:cxn>
                <a:cxn ang="0">
                  <a:pos x="T4" y="T5"/>
                </a:cxn>
                <a:cxn ang="0">
                  <a:pos x="T6" y="T7"/>
                </a:cxn>
                <a:cxn ang="0">
                  <a:pos x="T8" y="T9"/>
                </a:cxn>
              </a:cxnLst>
              <a:rect l="0" t="0" r="r" b="b"/>
              <a:pathLst>
                <a:path w="15" h="8">
                  <a:moveTo>
                    <a:pt x="15" y="2"/>
                  </a:moveTo>
                  <a:cubicBezTo>
                    <a:pt x="15" y="3"/>
                    <a:pt x="12" y="2"/>
                    <a:pt x="8" y="4"/>
                  </a:cubicBezTo>
                  <a:cubicBezTo>
                    <a:pt x="4" y="5"/>
                    <a:pt x="1" y="8"/>
                    <a:pt x="1" y="7"/>
                  </a:cubicBezTo>
                  <a:cubicBezTo>
                    <a:pt x="0" y="7"/>
                    <a:pt x="3" y="3"/>
                    <a:pt x="7" y="2"/>
                  </a:cubicBezTo>
                  <a:cubicBezTo>
                    <a:pt x="12" y="0"/>
                    <a:pt x="15" y="2"/>
                    <a:pt x="15" y="2"/>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8">
              <a:extLst>
                <a:ext uri="{FF2B5EF4-FFF2-40B4-BE49-F238E27FC236}">
                  <a16:creationId xmlns:a16="http://schemas.microsoft.com/office/drawing/2014/main" id="{796B5D0B-76C3-4B8B-BC62-DC557AEE1C49}"/>
                </a:ext>
              </a:extLst>
            </p:cNvPr>
            <p:cNvSpPr>
              <a:spLocks/>
            </p:cNvSpPr>
            <p:nvPr/>
          </p:nvSpPr>
          <p:spPr bwMode="auto">
            <a:xfrm>
              <a:off x="5943" y="3519"/>
              <a:ext cx="19" cy="76"/>
            </a:xfrm>
            <a:custGeom>
              <a:avLst/>
              <a:gdLst>
                <a:gd name="T0" fmla="*/ 7 w 8"/>
                <a:gd name="T1" fmla="*/ 0 h 32"/>
                <a:gd name="T2" fmla="*/ 3 w 8"/>
                <a:gd name="T3" fmla="*/ 16 h 32"/>
                <a:gd name="T4" fmla="*/ 2 w 8"/>
                <a:gd name="T5" fmla="*/ 32 h 32"/>
                <a:gd name="T6" fmla="*/ 1 w 8"/>
                <a:gd name="T7" fmla="*/ 16 h 32"/>
                <a:gd name="T8" fmla="*/ 7 w 8"/>
                <a:gd name="T9" fmla="*/ 0 h 32"/>
              </a:gdLst>
              <a:ahLst/>
              <a:cxnLst>
                <a:cxn ang="0">
                  <a:pos x="T0" y="T1"/>
                </a:cxn>
                <a:cxn ang="0">
                  <a:pos x="T2" y="T3"/>
                </a:cxn>
                <a:cxn ang="0">
                  <a:pos x="T4" y="T5"/>
                </a:cxn>
                <a:cxn ang="0">
                  <a:pos x="T6" y="T7"/>
                </a:cxn>
                <a:cxn ang="0">
                  <a:pos x="T8" y="T9"/>
                </a:cxn>
              </a:cxnLst>
              <a:rect l="0" t="0" r="r" b="b"/>
              <a:pathLst>
                <a:path w="8" h="32">
                  <a:moveTo>
                    <a:pt x="7" y="0"/>
                  </a:moveTo>
                  <a:cubicBezTo>
                    <a:pt x="8" y="1"/>
                    <a:pt x="5" y="7"/>
                    <a:pt x="3" y="16"/>
                  </a:cubicBezTo>
                  <a:cubicBezTo>
                    <a:pt x="2" y="25"/>
                    <a:pt x="2" y="32"/>
                    <a:pt x="2" y="32"/>
                  </a:cubicBezTo>
                  <a:cubicBezTo>
                    <a:pt x="1" y="32"/>
                    <a:pt x="0" y="25"/>
                    <a:pt x="1" y="16"/>
                  </a:cubicBezTo>
                  <a:cubicBezTo>
                    <a:pt x="3" y="7"/>
                    <a:pt x="7" y="0"/>
                    <a:pt x="7" y="0"/>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9">
              <a:extLst>
                <a:ext uri="{FF2B5EF4-FFF2-40B4-BE49-F238E27FC236}">
                  <a16:creationId xmlns:a16="http://schemas.microsoft.com/office/drawing/2014/main" id="{FFFE8012-A5D2-4F1B-BCD4-E57875F37D0B}"/>
                </a:ext>
              </a:extLst>
            </p:cNvPr>
            <p:cNvSpPr>
              <a:spLocks/>
            </p:cNvSpPr>
            <p:nvPr/>
          </p:nvSpPr>
          <p:spPr bwMode="auto">
            <a:xfrm>
              <a:off x="5876" y="3514"/>
              <a:ext cx="76" cy="98"/>
            </a:xfrm>
            <a:custGeom>
              <a:avLst/>
              <a:gdLst>
                <a:gd name="T0" fmla="*/ 32 w 32"/>
                <a:gd name="T1" fmla="*/ 0 h 41"/>
                <a:gd name="T2" fmla="*/ 17 w 32"/>
                <a:gd name="T3" fmla="*/ 21 h 41"/>
                <a:gd name="T4" fmla="*/ 1 w 32"/>
                <a:gd name="T5" fmla="*/ 41 h 41"/>
                <a:gd name="T6" fmla="*/ 15 w 32"/>
                <a:gd name="T7" fmla="*/ 20 h 41"/>
                <a:gd name="T8" fmla="*/ 32 w 32"/>
                <a:gd name="T9" fmla="*/ 0 h 41"/>
              </a:gdLst>
              <a:ahLst/>
              <a:cxnLst>
                <a:cxn ang="0">
                  <a:pos x="T0" y="T1"/>
                </a:cxn>
                <a:cxn ang="0">
                  <a:pos x="T2" y="T3"/>
                </a:cxn>
                <a:cxn ang="0">
                  <a:pos x="T4" y="T5"/>
                </a:cxn>
                <a:cxn ang="0">
                  <a:pos x="T6" y="T7"/>
                </a:cxn>
                <a:cxn ang="0">
                  <a:pos x="T8" y="T9"/>
                </a:cxn>
              </a:cxnLst>
              <a:rect l="0" t="0" r="r" b="b"/>
              <a:pathLst>
                <a:path w="32" h="41">
                  <a:moveTo>
                    <a:pt x="32" y="0"/>
                  </a:moveTo>
                  <a:cubicBezTo>
                    <a:pt x="32" y="1"/>
                    <a:pt x="26" y="10"/>
                    <a:pt x="17" y="21"/>
                  </a:cubicBezTo>
                  <a:cubicBezTo>
                    <a:pt x="8" y="32"/>
                    <a:pt x="1" y="41"/>
                    <a:pt x="1" y="41"/>
                  </a:cubicBezTo>
                  <a:cubicBezTo>
                    <a:pt x="0" y="40"/>
                    <a:pt x="7" y="31"/>
                    <a:pt x="15" y="20"/>
                  </a:cubicBezTo>
                  <a:cubicBezTo>
                    <a:pt x="24" y="9"/>
                    <a:pt x="31" y="0"/>
                    <a:pt x="32" y="0"/>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0">
              <a:extLst>
                <a:ext uri="{FF2B5EF4-FFF2-40B4-BE49-F238E27FC236}">
                  <a16:creationId xmlns:a16="http://schemas.microsoft.com/office/drawing/2014/main" id="{26ABE31A-CDC2-48C4-82AD-DD16D6296A88}"/>
                </a:ext>
              </a:extLst>
            </p:cNvPr>
            <p:cNvSpPr>
              <a:spLocks/>
            </p:cNvSpPr>
            <p:nvPr/>
          </p:nvSpPr>
          <p:spPr bwMode="auto">
            <a:xfrm>
              <a:off x="5867" y="3481"/>
              <a:ext cx="57" cy="121"/>
            </a:xfrm>
            <a:custGeom>
              <a:avLst/>
              <a:gdLst>
                <a:gd name="T0" fmla="*/ 23 w 24"/>
                <a:gd name="T1" fmla="*/ 0 h 51"/>
                <a:gd name="T2" fmla="*/ 13 w 24"/>
                <a:gd name="T3" fmla="*/ 26 h 51"/>
                <a:gd name="T4" fmla="*/ 0 w 24"/>
                <a:gd name="T5" fmla="*/ 51 h 51"/>
                <a:gd name="T6" fmla="*/ 11 w 24"/>
                <a:gd name="T7" fmla="*/ 25 h 51"/>
                <a:gd name="T8" fmla="*/ 23 w 24"/>
                <a:gd name="T9" fmla="*/ 0 h 51"/>
              </a:gdLst>
              <a:ahLst/>
              <a:cxnLst>
                <a:cxn ang="0">
                  <a:pos x="T0" y="T1"/>
                </a:cxn>
                <a:cxn ang="0">
                  <a:pos x="T2" y="T3"/>
                </a:cxn>
                <a:cxn ang="0">
                  <a:pos x="T4" y="T5"/>
                </a:cxn>
                <a:cxn ang="0">
                  <a:pos x="T6" y="T7"/>
                </a:cxn>
                <a:cxn ang="0">
                  <a:pos x="T8" y="T9"/>
                </a:cxn>
              </a:cxnLst>
              <a:rect l="0" t="0" r="r" b="b"/>
              <a:pathLst>
                <a:path w="24" h="51">
                  <a:moveTo>
                    <a:pt x="23" y="0"/>
                  </a:moveTo>
                  <a:cubicBezTo>
                    <a:pt x="24" y="0"/>
                    <a:pt x="19" y="12"/>
                    <a:pt x="13" y="26"/>
                  </a:cubicBezTo>
                  <a:cubicBezTo>
                    <a:pt x="6" y="40"/>
                    <a:pt x="1" y="51"/>
                    <a:pt x="0" y="51"/>
                  </a:cubicBezTo>
                  <a:cubicBezTo>
                    <a:pt x="0" y="51"/>
                    <a:pt x="4" y="39"/>
                    <a:pt x="11" y="25"/>
                  </a:cubicBezTo>
                  <a:cubicBezTo>
                    <a:pt x="17" y="11"/>
                    <a:pt x="23" y="0"/>
                    <a:pt x="23" y="0"/>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1">
              <a:extLst>
                <a:ext uri="{FF2B5EF4-FFF2-40B4-BE49-F238E27FC236}">
                  <a16:creationId xmlns:a16="http://schemas.microsoft.com/office/drawing/2014/main" id="{6984586F-065A-41C8-B638-3CBC911097B2}"/>
                </a:ext>
              </a:extLst>
            </p:cNvPr>
            <p:cNvSpPr>
              <a:spLocks/>
            </p:cNvSpPr>
            <p:nvPr/>
          </p:nvSpPr>
          <p:spPr bwMode="auto">
            <a:xfrm>
              <a:off x="5864" y="3483"/>
              <a:ext cx="57" cy="26"/>
            </a:xfrm>
            <a:custGeom>
              <a:avLst/>
              <a:gdLst>
                <a:gd name="T0" fmla="*/ 24 w 24"/>
                <a:gd name="T1" fmla="*/ 0 h 11"/>
                <a:gd name="T2" fmla="*/ 19 w 24"/>
                <a:gd name="T3" fmla="*/ 6 h 11"/>
                <a:gd name="T4" fmla="*/ 11 w 24"/>
                <a:gd name="T5" fmla="*/ 9 h 11"/>
                <a:gd name="T6" fmla="*/ 6 w 24"/>
                <a:gd name="T7" fmla="*/ 11 h 11"/>
                <a:gd name="T8" fmla="*/ 3 w 24"/>
                <a:gd name="T9" fmla="*/ 11 h 11"/>
                <a:gd name="T10" fmla="*/ 1 w 24"/>
                <a:gd name="T11" fmla="*/ 9 h 11"/>
                <a:gd name="T12" fmla="*/ 1 w 24"/>
                <a:gd name="T13" fmla="*/ 5 h 11"/>
                <a:gd name="T14" fmla="*/ 4 w 24"/>
                <a:gd name="T15" fmla="*/ 3 h 11"/>
                <a:gd name="T16" fmla="*/ 8 w 24"/>
                <a:gd name="T17" fmla="*/ 1 h 11"/>
                <a:gd name="T18" fmla="*/ 17 w 24"/>
                <a:gd name="T19" fmla="*/ 0 h 11"/>
                <a:gd name="T20" fmla="*/ 24 w 24"/>
                <a:gd name="T21" fmla="*/ 2 h 11"/>
                <a:gd name="T22" fmla="*/ 17 w 24"/>
                <a:gd name="T23" fmla="*/ 1 h 11"/>
                <a:gd name="T24" fmla="*/ 9 w 24"/>
                <a:gd name="T25" fmla="*/ 3 h 11"/>
                <a:gd name="T26" fmla="*/ 5 w 24"/>
                <a:gd name="T27" fmla="*/ 5 h 11"/>
                <a:gd name="T28" fmla="*/ 2 w 24"/>
                <a:gd name="T29" fmla="*/ 8 h 11"/>
                <a:gd name="T30" fmla="*/ 6 w 24"/>
                <a:gd name="T31" fmla="*/ 9 h 11"/>
                <a:gd name="T32" fmla="*/ 10 w 24"/>
                <a:gd name="T33" fmla="*/ 8 h 11"/>
                <a:gd name="T34" fmla="*/ 18 w 24"/>
                <a:gd name="T35" fmla="*/ 4 h 11"/>
                <a:gd name="T36" fmla="*/ 24 w 24"/>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1">
                  <a:moveTo>
                    <a:pt x="24" y="0"/>
                  </a:moveTo>
                  <a:cubicBezTo>
                    <a:pt x="24" y="0"/>
                    <a:pt x="23" y="3"/>
                    <a:pt x="19" y="6"/>
                  </a:cubicBezTo>
                  <a:cubicBezTo>
                    <a:pt x="17" y="7"/>
                    <a:pt x="14" y="8"/>
                    <a:pt x="11" y="9"/>
                  </a:cubicBezTo>
                  <a:cubicBezTo>
                    <a:pt x="10" y="10"/>
                    <a:pt x="8" y="11"/>
                    <a:pt x="6" y="11"/>
                  </a:cubicBezTo>
                  <a:cubicBezTo>
                    <a:pt x="5" y="11"/>
                    <a:pt x="4" y="11"/>
                    <a:pt x="3" y="11"/>
                  </a:cubicBezTo>
                  <a:cubicBezTo>
                    <a:pt x="2" y="11"/>
                    <a:pt x="1" y="10"/>
                    <a:pt x="1" y="9"/>
                  </a:cubicBezTo>
                  <a:cubicBezTo>
                    <a:pt x="0" y="7"/>
                    <a:pt x="1" y="6"/>
                    <a:pt x="1" y="5"/>
                  </a:cubicBezTo>
                  <a:cubicBezTo>
                    <a:pt x="2" y="4"/>
                    <a:pt x="3" y="4"/>
                    <a:pt x="4" y="3"/>
                  </a:cubicBezTo>
                  <a:cubicBezTo>
                    <a:pt x="5" y="2"/>
                    <a:pt x="7" y="2"/>
                    <a:pt x="8" y="1"/>
                  </a:cubicBezTo>
                  <a:cubicBezTo>
                    <a:pt x="11" y="0"/>
                    <a:pt x="14" y="0"/>
                    <a:pt x="17" y="0"/>
                  </a:cubicBezTo>
                  <a:cubicBezTo>
                    <a:pt x="22" y="0"/>
                    <a:pt x="24" y="2"/>
                    <a:pt x="24" y="2"/>
                  </a:cubicBezTo>
                  <a:cubicBezTo>
                    <a:pt x="24" y="2"/>
                    <a:pt x="21" y="1"/>
                    <a:pt x="17" y="1"/>
                  </a:cubicBezTo>
                  <a:cubicBezTo>
                    <a:pt x="14" y="1"/>
                    <a:pt x="12" y="2"/>
                    <a:pt x="9" y="3"/>
                  </a:cubicBezTo>
                  <a:cubicBezTo>
                    <a:pt x="7" y="3"/>
                    <a:pt x="6" y="4"/>
                    <a:pt x="5" y="5"/>
                  </a:cubicBezTo>
                  <a:cubicBezTo>
                    <a:pt x="3" y="6"/>
                    <a:pt x="2" y="7"/>
                    <a:pt x="2" y="8"/>
                  </a:cubicBezTo>
                  <a:cubicBezTo>
                    <a:pt x="3" y="9"/>
                    <a:pt x="4" y="9"/>
                    <a:pt x="6" y="9"/>
                  </a:cubicBezTo>
                  <a:cubicBezTo>
                    <a:pt x="7" y="9"/>
                    <a:pt x="9" y="8"/>
                    <a:pt x="10" y="8"/>
                  </a:cubicBezTo>
                  <a:cubicBezTo>
                    <a:pt x="13" y="7"/>
                    <a:pt x="16" y="6"/>
                    <a:pt x="18" y="4"/>
                  </a:cubicBezTo>
                  <a:cubicBezTo>
                    <a:pt x="22" y="2"/>
                    <a:pt x="24" y="0"/>
                    <a:pt x="24" y="0"/>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2">
              <a:extLst>
                <a:ext uri="{FF2B5EF4-FFF2-40B4-BE49-F238E27FC236}">
                  <a16:creationId xmlns:a16="http://schemas.microsoft.com/office/drawing/2014/main" id="{FB329F4C-27BC-4B21-B58C-04BDB4272992}"/>
                </a:ext>
              </a:extLst>
            </p:cNvPr>
            <p:cNvSpPr>
              <a:spLocks/>
            </p:cNvSpPr>
            <p:nvPr/>
          </p:nvSpPr>
          <p:spPr bwMode="auto">
            <a:xfrm>
              <a:off x="5886" y="3438"/>
              <a:ext cx="38" cy="50"/>
            </a:xfrm>
            <a:custGeom>
              <a:avLst/>
              <a:gdLst>
                <a:gd name="T0" fmla="*/ 16 w 16"/>
                <a:gd name="T1" fmla="*/ 21 h 21"/>
                <a:gd name="T2" fmla="*/ 9 w 16"/>
                <a:gd name="T3" fmla="*/ 17 h 21"/>
                <a:gd name="T4" fmla="*/ 3 w 16"/>
                <a:gd name="T5" fmla="*/ 11 h 21"/>
                <a:gd name="T6" fmla="*/ 1 w 16"/>
                <a:gd name="T7" fmla="*/ 7 h 21"/>
                <a:gd name="T8" fmla="*/ 1 w 16"/>
                <a:gd name="T9" fmla="*/ 4 h 21"/>
                <a:gd name="T10" fmla="*/ 1 w 16"/>
                <a:gd name="T11" fmla="*/ 1 h 21"/>
                <a:gd name="T12" fmla="*/ 4 w 16"/>
                <a:gd name="T13" fmla="*/ 0 h 21"/>
                <a:gd name="T14" fmla="*/ 7 w 16"/>
                <a:gd name="T15" fmla="*/ 1 h 21"/>
                <a:gd name="T16" fmla="*/ 11 w 16"/>
                <a:gd name="T17" fmla="*/ 4 h 21"/>
                <a:gd name="T18" fmla="*/ 15 w 16"/>
                <a:gd name="T19" fmla="*/ 12 h 21"/>
                <a:gd name="T20" fmla="*/ 15 w 16"/>
                <a:gd name="T21" fmla="*/ 19 h 21"/>
                <a:gd name="T22" fmla="*/ 13 w 16"/>
                <a:gd name="T23" fmla="*/ 12 h 21"/>
                <a:gd name="T24" fmla="*/ 9 w 16"/>
                <a:gd name="T25" fmla="*/ 6 h 21"/>
                <a:gd name="T26" fmla="*/ 6 w 16"/>
                <a:gd name="T27" fmla="*/ 2 h 21"/>
                <a:gd name="T28" fmla="*/ 3 w 16"/>
                <a:gd name="T29" fmla="*/ 2 h 21"/>
                <a:gd name="T30" fmla="*/ 3 w 16"/>
                <a:gd name="T31" fmla="*/ 6 h 21"/>
                <a:gd name="T32" fmla="*/ 5 w 16"/>
                <a:gd name="T33" fmla="*/ 10 h 21"/>
                <a:gd name="T34" fmla="*/ 10 w 16"/>
                <a:gd name="T35" fmla="*/ 16 h 21"/>
                <a:gd name="T36" fmla="*/ 16 w 16"/>
                <a:gd name="T3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6" y="21"/>
                  </a:moveTo>
                  <a:cubicBezTo>
                    <a:pt x="16" y="21"/>
                    <a:pt x="13" y="20"/>
                    <a:pt x="9" y="17"/>
                  </a:cubicBezTo>
                  <a:cubicBezTo>
                    <a:pt x="7" y="16"/>
                    <a:pt x="5" y="14"/>
                    <a:pt x="3" y="11"/>
                  </a:cubicBezTo>
                  <a:cubicBezTo>
                    <a:pt x="3" y="10"/>
                    <a:pt x="2" y="8"/>
                    <a:pt x="1" y="7"/>
                  </a:cubicBezTo>
                  <a:cubicBezTo>
                    <a:pt x="1" y="6"/>
                    <a:pt x="1" y="5"/>
                    <a:pt x="1" y="4"/>
                  </a:cubicBezTo>
                  <a:cubicBezTo>
                    <a:pt x="0" y="3"/>
                    <a:pt x="0" y="2"/>
                    <a:pt x="1" y="1"/>
                  </a:cubicBezTo>
                  <a:cubicBezTo>
                    <a:pt x="2" y="0"/>
                    <a:pt x="3" y="0"/>
                    <a:pt x="4" y="0"/>
                  </a:cubicBezTo>
                  <a:cubicBezTo>
                    <a:pt x="5" y="0"/>
                    <a:pt x="6" y="0"/>
                    <a:pt x="7" y="1"/>
                  </a:cubicBezTo>
                  <a:cubicBezTo>
                    <a:pt x="8" y="2"/>
                    <a:pt x="10" y="3"/>
                    <a:pt x="11" y="4"/>
                  </a:cubicBezTo>
                  <a:cubicBezTo>
                    <a:pt x="13" y="7"/>
                    <a:pt x="14" y="10"/>
                    <a:pt x="15" y="12"/>
                  </a:cubicBezTo>
                  <a:cubicBezTo>
                    <a:pt x="16" y="16"/>
                    <a:pt x="15" y="19"/>
                    <a:pt x="15" y="19"/>
                  </a:cubicBezTo>
                  <a:cubicBezTo>
                    <a:pt x="15" y="19"/>
                    <a:pt x="15" y="17"/>
                    <a:pt x="13" y="12"/>
                  </a:cubicBezTo>
                  <a:cubicBezTo>
                    <a:pt x="12" y="10"/>
                    <a:pt x="11" y="8"/>
                    <a:pt x="9" y="6"/>
                  </a:cubicBezTo>
                  <a:cubicBezTo>
                    <a:pt x="8" y="4"/>
                    <a:pt x="7" y="3"/>
                    <a:pt x="6" y="2"/>
                  </a:cubicBezTo>
                  <a:cubicBezTo>
                    <a:pt x="5" y="2"/>
                    <a:pt x="3" y="1"/>
                    <a:pt x="3" y="2"/>
                  </a:cubicBezTo>
                  <a:cubicBezTo>
                    <a:pt x="2" y="3"/>
                    <a:pt x="3" y="5"/>
                    <a:pt x="3" y="6"/>
                  </a:cubicBezTo>
                  <a:cubicBezTo>
                    <a:pt x="4" y="8"/>
                    <a:pt x="4" y="9"/>
                    <a:pt x="5" y="10"/>
                  </a:cubicBezTo>
                  <a:cubicBezTo>
                    <a:pt x="7" y="13"/>
                    <a:pt x="8" y="15"/>
                    <a:pt x="10" y="16"/>
                  </a:cubicBezTo>
                  <a:cubicBezTo>
                    <a:pt x="13" y="19"/>
                    <a:pt x="16" y="20"/>
                    <a:pt x="16" y="21"/>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3">
              <a:extLst>
                <a:ext uri="{FF2B5EF4-FFF2-40B4-BE49-F238E27FC236}">
                  <a16:creationId xmlns:a16="http://schemas.microsoft.com/office/drawing/2014/main" id="{152C7050-F949-4F40-8CA8-A256FC959E3A}"/>
                </a:ext>
              </a:extLst>
            </p:cNvPr>
            <p:cNvSpPr>
              <a:spLocks/>
            </p:cNvSpPr>
            <p:nvPr/>
          </p:nvSpPr>
          <p:spPr bwMode="auto">
            <a:xfrm>
              <a:off x="5921" y="3486"/>
              <a:ext cx="60" cy="19"/>
            </a:xfrm>
            <a:custGeom>
              <a:avLst/>
              <a:gdLst>
                <a:gd name="T0" fmla="*/ 25 w 25"/>
                <a:gd name="T1" fmla="*/ 8 h 8"/>
                <a:gd name="T2" fmla="*/ 12 w 25"/>
                <a:gd name="T3" fmla="*/ 6 h 8"/>
                <a:gd name="T4" fmla="*/ 0 w 25"/>
                <a:gd name="T5" fmla="*/ 0 h 8"/>
                <a:gd name="T6" fmla="*/ 13 w 25"/>
                <a:gd name="T7" fmla="*/ 4 h 8"/>
                <a:gd name="T8" fmla="*/ 25 w 25"/>
                <a:gd name="T9" fmla="*/ 8 h 8"/>
              </a:gdLst>
              <a:ahLst/>
              <a:cxnLst>
                <a:cxn ang="0">
                  <a:pos x="T0" y="T1"/>
                </a:cxn>
                <a:cxn ang="0">
                  <a:pos x="T2" y="T3"/>
                </a:cxn>
                <a:cxn ang="0">
                  <a:pos x="T4" y="T5"/>
                </a:cxn>
                <a:cxn ang="0">
                  <a:pos x="T6" y="T7"/>
                </a:cxn>
                <a:cxn ang="0">
                  <a:pos x="T8" y="T9"/>
                </a:cxn>
              </a:cxnLst>
              <a:rect l="0" t="0" r="r" b="b"/>
              <a:pathLst>
                <a:path w="25" h="8">
                  <a:moveTo>
                    <a:pt x="25" y="8"/>
                  </a:moveTo>
                  <a:cubicBezTo>
                    <a:pt x="25" y="8"/>
                    <a:pt x="19" y="8"/>
                    <a:pt x="12" y="6"/>
                  </a:cubicBezTo>
                  <a:cubicBezTo>
                    <a:pt x="5" y="4"/>
                    <a:pt x="0" y="1"/>
                    <a:pt x="0" y="0"/>
                  </a:cubicBezTo>
                  <a:cubicBezTo>
                    <a:pt x="0" y="0"/>
                    <a:pt x="6" y="2"/>
                    <a:pt x="13" y="4"/>
                  </a:cubicBezTo>
                  <a:cubicBezTo>
                    <a:pt x="19" y="6"/>
                    <a:pt x="25" y="7"/>
                    <a:pt x="25" y="8"/>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4">
              <a:extLst>
                <a:ext uri="{FF2B5EF4-FFF2-40B4-BE49-F238E27FC236}">
                  <a16:creationId xmlns:a16="http://schemas.microsoft.com/office/drawing/2014/main" id="{23CC4C8A-2046-4DF9-87DF-842C5C6CFF0A}"/>
                </a:ext>
              </a:extLst>
            </p:cNvPr>
            <p:cNvSpPr>
              <a:spLocks/>
            </p:cNvSpPr>
            <p:nvPr/>
          </p:nvSpPr>
          <p:spPr bwMode="auto">
            <a:xfrm>
              <a:off x="5917" y="3481"/>
              <a:ext cx="64" cy="12"/>
            </a:xfrm>
            <a:custGeom>
              <a:avLst/>
              <a:gdLst>
                <a:gd name="T0" fmla="*/ 26 w 27"/>
                <a:gd name="T1" fmla="*/ 1 h 5"/>
                <a:gd name="T2" fmla="*/ 13 w 27"/>
                <a:gd name="T3" fmla="*/ 4 h 5"/>
                <a:gd name="T4" fmla="*/ 0 w 27"/>
                <a:gd name="T5" fmla="*/ 2 h 5"/>
                <a:gd name="T6" fmla="*/ 13 w 27"/>
                <a:gd name="T7" fmla="*/ 2 h 5"/>
                <a:gd name="T8" fmla="*/ 26 w 27"/>
                <a:gd name="T9" fmla="*/ 1 h 5"/>
              </a:gdLst>
              <a:ahLst/>
              <a:cxnLst>
                <a:cxn ang="0">
                  <a:pos x="T0" y="T1"/>
                </a:cxn>
                <a:cxn ang="0">
                  <a:pos x="T2" y="T3"/>
                </a:cxn>
                <a:cxn ang="0">
                  <a:pos x="T4" y="T5"/>
                </a:cxn>
                <a:cxn ang="0">
                  <a:pos x="T6" y="T7"/>
                </a:cxn>
                <a:cxn ang="0">
                  <a:pos x="T8" y="T9"/>
                </a:cxn>
              </a:cxnLst>
              <a:rect l="0" t="0" r="r" b="b"/>
              <a:pathLst>
                <a:path w="27" h="5">
                  <a:moveTo>
                    <a:pt x="26" y="1"/>
                  </a:moveTo>
                  <a:cubicBezTo>
                    <a:pt x="27" y="2"/>
                    <a:pt x="21" y="4"/>
                    <a:pt x="13" y="4"/>
                  </a:cubicBezTo>
                  <a:cubicBezTo>
                    <a:pt x="6" y="5"/>
                    <a:pt x="0" y="3"/>
                    <a:pt x="0" y="2"/>
                  </a:cubicBezTo>
                  <a:cubicBezTo>
                    <a:pt x="0" y="2"/>
                    <a:pt x="6" y="3"/>
                    <a:pt x="13" y="2"/>
                  </a:cubicBezTo>
                  <a:cubicBezTo>
                    <a:pt x="20" y="2"/>
                    <a:pt x="26" y="0"/>
                    <a:pt x="26" y="1"/>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5">
              <a:extLst>
                <a:ext uri="{FF2B5EF4-FFF2-40B4-BE49-F238E27FC236}">
                  <a16:creationId xmlns:a16="http://schemas.microsoft.com/office/drawing/2014/main" id="{1CDF6D72-E287-4BEB-B3C3-4E98C6F5D968}"/>
                </a:ext>
              </a:extLst>
            </p:cNvPr>
            <p:cNvSpPr>
              <a:spLocks/>
            </p:cNvSpPr>
            <p:nvPr/>
          </p:nvSpPr>
          <p:spPr bwMode="auto">
            <a:xfrm>
              <a:off x="5252" y="2269"/>
              <a:ext cx="506" cy="1186"/>
            </a:xfrm>
            <a:custGeom>
              <a:avLst/>
              <a:gdLst>
                <a:gd name="T0" fmla="*/ 45 w 213"/>
                <a:gd name="T1" fmla="*/ 24 h 499"/>
                <a:gd name="T2" fmla="*/ 7 w 213"/>
                <a:gd name="T3" fmla="*/ 336 h 499"/>
                <a:gd name="T4" fmla="*/ 158 w 213"/>
                <a:gd name="T5" fmla="*/ 499 h 499"/>
                <a:gd name="T6" fmla="*/ 213 w 213"/>
                <a:gd name="T7" fmla="*/ 406 h 499"/>
                <a:gd name="T8" fmla="*/ 118 w 213"/>
                <a:gd name="T9" fmla="*/ 294 h 499"/>
                <a:gd name="T10" fmla="*/ 187 w 213"/>
                <a:gd name="T11" fmla="*/ 0 h 499"/>
                <a:gd name="T12" fmla="*/ 45 w 213"/>
                <a:gd name="T13" fmla="*/ 24 h 499"/>
              </a:gdLst>
              <a:ahLst/>
              <a:cxnLst>
                <a:cxn ang="0">
                  <a:pos x="T0" y="T1"/>
                </a:cxn>
                <a:cxn ang="0">
                  <a:pos x="T2" y="T3"/>
                </a:cxn>
                <a:cxn ang="0">
                  <a:pos x="T4" y="T5"/>
                </a:cxn>
                <a:cxn ang="0">
                  <a:pos x="T6" y="T7"/>
                </a:cxn>
                <a:cxn ang="0">
                  <a:pos x="T8" y="T9"/>
                </a:cxn>
                <a:cxn ang="0">
                  <a:pos x="T10" y="T11"/>
                </a:cxn>
                <a:cxn ang="0">
                  <a:pos x="T12" y="T13"/>
                </a:cxn>
              </a:cxnLst>
              <a:rect l="0" t="0" r="r" b="b"/>
              <a:pathLst>
                <a:path w="213" h="499">
                  <a:moveTo>
                    <a:pt x="45" y="24"/>
                  </a:moveTo>
                  <a:cubicBezTo>
                    <a:pt x="45" y="24"/>
                    <a:pt x="0" y="322"/>
                    <a:pt x="7" y="336"/>
                  </a:cubicBezTo>
                  <a:cubicBezTo>
                    <a:pt x="13" y="350"/>
                    <a:pt x="158" y="499"/>
                    <a:pt x="158" y="499"/>
                  </a:cubicBezTo>
                  <a:cubicBezTo>
                    <a:pt x="213" y="406"/>
                    <a:pt x="213" y="406"/>
                    <a:pt x="213" y="406"/>
                  </a:cubicBezTo>
                  <a:cubicBezTo>
                    <a:pt x="213" y="406"/>
                    <a:pt x="117" y="299"/>
                    <a:pt x="118" y="294"/>
                  </a:cubicBezTo>
                  <a:cubicBezTo>
                    <a:pt x="120" y="288"/>
                    <a:pt x="187" y="0"/>
                    <a:pt x="187" y="0"/>
                  </a:cubicBezTo>
                  <a:cubicBezTo>
                    <a:pt x="45" y="24"/>
                    <a:pt x="45" y="24"/>
                    <a:pt x="45" y="24"/>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6">
              <a:extLst>
                <a:ext uri="{FF2B5EF4-FFF2-40B4-BE49-F238E27FC236}">
                  <a16:creationId xmlns:a16="http://schemas.microsoft.com/office/drawing/2014/main" id="{806D9E3A-9B7D-4ADB-95AA-68BB1C90A17A}"/>
                </a:ext>
              </a:extLst>
            </p:cNvPr>
            <p:cNvSpPr>
              <a:spLocks/>
            </p:cNvSpPr>
            <p:nvPr/>
          </p:nvSpPr>
          <p:spPr bwMode="auto">
            <a:xfrm>
              <a:off x="5383" y="2778"/>
              <a:ext cx="197" cy="423"/>
            </a:xfrm>
            <a:custGeom>
              <a:avLst/>
              <a:gdLst>
                <a:gd name="T0" fmla="*/ 0 w 83"/>
                <a:gd name="T1" fmla="*/ 178 h 178"/>
                <a:gd name="T2" fmla="*/ 39 w 83"/>
                <a:gd name="T3" fmla="*/ 94 h 178"/>
                <a:gd name="T4" fmla="*/ 83 w 83"/>
                <a:gd name="T5" fmla="*/ 0 h 178"/>
                <a:gd name="T6" fmla="*/ 15 w 83"/>
                <a:gd name="T7" fmla="*/ 123 h 178"/>
                <a:gd name="T8" fmla="*/ 0 w 83"/>
                <a:gd name="T9" fmla="*/ 178 h 178"/>
              </a:gdLst>
              <a:ahLst/>
              <a:cxnLst>
                <a:cxn ang="0">
                  <a:pos x="T0" y="T1"/>
                </a:cxn>
                <a:cxn ang="0">
                  <a:pos x="T2" y="T3"/>
                </a:cxn>
                <a:cxn ang="0">
                  <a:pos x="T4" y="T5"/>
                </a:cxn>
                <a:cxn ang="0">
                  <a:pos x="T6" y="T7"/>
                </a:cxn>
                <a:cxn ang="0">
                  <a:pos x="T8" y="T9"/>
                </a:cxn>
              </a:cxnLst>
              <a:rect l="0" t="0" r="r" b="b"/>
              <a:pathLst>
                <a:path w="83" h="178">
                  <a:moveTo>
                    <a:pt x="0" y="178"/>
                  </a:moveTo>
                  <a:cubicBezTo>
                    <a:pt x="39" y="94"/>
                    <a:pt x="39" y="94"/>
                    <a:pt x="39" y="94"/>
                  </a:cubicBezTo>
                  <a:cubicBezTo>
                    <a:pt x="83" y="0"/>
                    <a:pt x="83" y="0"/>
                    <a:pt x="83" y="0"/>
                  </a:cubicBezTo>
                  <a:cubicBezTo>
                    <a:pt x="56" y="39"/>
                    <a:pt x="33" y="79"/>
                    <a:pt x="15" y="123"/>
                  </a:cubicBezTo>
                  <a:cubicBezTo>
                    <a:pt x="7" y="141"/>
                    <a:pt x="3" y="160"/>
                    <a:pt x="0" y="178"/>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7">
              <a:extLst>
                <a:ext uri="{FF2B5EF4-FFF2-40B4-BE49-F238E27FC236}">
                  <a16:creationId xmlns:a16="http://schemas.microsoft.com/office/drawing/2014/main" id="{576F7994-9FB5-4B31-A246-E331EC5A7AC0}"/>
                </a:ext>
              </a:extLst>
            </p:cNvPr>
            <p:cNvSpPr>
              <a:spLocks/>
            </p:cNvSpPr>
            <p:nvPr/>
          </p:nvSpPr>
          <p:spPr bwMode="auto">
            <a:xfrm>
              <a:off x="5383" y="2778"/>
              <a:ext cx="197" cy="423"/>
            </a:xfrm>
            <a:custGeom>
              <a:avLst/>
              <a:gdLst>
                <a:gd name="T0" fmla="*/ 83 w 83"/>
                <a:gd name="T1" fmla="*/ 0 h 178"/>
                <a:gd name="T2" fmla="*/ 82 w 83"/>
                <a:gd name="T3" fmla="*/ 2 h 178"/>
                <a:gd name="T4" fmla="*/ 15 w 83"/>
                <a:gd name="T5" fmla="*/ 123 h 178"/>
                <a:gd name="T6" fmla="*/ 0 w 83"/>
                <a:gd name="T7" fmla="*/ 178 h 178"/>
                <a:gd name="T8" fmla="*/ 0 w 83"/>
                <a:gd name="T9" fmla="*/ 178 h 178"/>
                <a:gd name="T10" fmla="*/ 39 w 83"/>
                <a:gd name="T11" fmla="*/ 94 h 178"/>
                <a:gd name="T12" fmla="*/ 83 w 83"/>
                <a:gd name="T13" fmla="*/ 0 h 178"/>
              </a:gdLst>
              <a:ahLst/>
              <a:cxnLst>
                <a:cxn ang="0">
                  <a:pos x="T0" y="T1"/>
                </a:cxn>
                <a:cxn ang="0">
                  <a:pos x="T2" y="T3"/>
                </a:cxn>
                <a:cxn ang="0">
                  <a:pos x="T4" y="T5"/>
                </a:cxn>
                <a:cxn ang="0">
                  <a:pos x="T6" y="T7"/>
                </a:cxn>
                <a:cxn ang="0">
                  <a:pos x="T8" y="T9"/>
                </a:cxn>
                <a:cxn ang="0">
                  <a:pos x="T10" y="T11"/>
                </a:cxn>
                <a:cxn ang="0">
                  <a:pos x="T12" y="T13"/>
                </a:cxn>
              </a:cxnLst>
              <a:rect l="0" t="0" r="r" b="b"/>
              <a:pathLst>
                <a:path w="83" h="178">
                  <a:moveTo>
                    <a:pt x="83" y="0"/>
                  </a:moveTo>
                  <a:cubicBezTo>
                    <a:pt x="82" y="1"/>
                    <a:pt x="82" y="1"/>
                    <a:pt x="82" y="2"/>
                  </a:cubicBezTo>
                  <a:cubicBezTo>
                    <a:pt x="56" y="40"/>
                    <a:pt x="33" y="80"/>
                    <a:pt x="15" y="123"/>
                  </a:cubicBezTo>
                  <a:cubicBezTo>
                    <a:pt x="7" y="141"/>
                    <a:pt x="3" y="159"/>
                    <a:pt x="0" y="178"/>
                  </a:cubicBezTo>
                  <a:cubicBezTo>
                    <a:pt x="0" y="178"/>
                    <a:pt x="0" y="178"/>
                    <a:pt x="0" y="178"/>
                  </a:cubicBezTo>
                  <a:cubicBezTo>
                    <a:pt x="39" y="94"/>
                    <a:pt x="39" y="94"/>
                    <a:pt x="39" y="94"/>
                  </a:cubicBezTo>
                  <a:cubicBezTo>
                    <a:pt x="83" y="0"/>
                    <a:pt x="83" y="0"/>
                    <a:pt x="83"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8">
              <a:extLst>
                <a:ext uri="{FF2B5EF4-FFF2-40B4-BE49-F238E27FC236}">
                  <a16:creationId xmlns:a16="http://schemas.microsoft.com/office/drawing/2014/main" id="{91594519-C76D-454D-9071-1175288DE46D}"/>
                </a:ext>
              </a:extLst>
            </p:cNvPr>
            <p:cNvSpPr>
              <a:spLocks/>
            </p:cNvSpPr>
            <p:nvPr/>
          </p:nvSpPr>
          <p:spPr bwMode="auto">
            <a:xfrm>
              <a:off x="5321" y="2326"/>
              <a:ext cx="88" cy="262"/>
            </a:xfrm>
            <a:custGeom>
              <a:avLst/>
              <a:gdLst>
                <a:gd name="T0" fmla="*/ 0 w 37"/>
                <a:gd name="T1" fmla="*/ 110 h 110"/>
                <a:gd name="T2" fmla="*/ 37 w 37"/>
                <a:gd name="T3" fmla="*/ 25 h 110"/>
                <a:gd name="T4" fmla="*/ 19 w 37"/>
                <a:gd name="T5" fmla="*/ 1 h 110"/>
                <a:gd name="T6" fmla="*/ 16 w 37"/>
                <a:gd name="T7" fmla="*/ 0 h 110"/>
                <a:gd name="T8" fmla="*/ 0 w 37"/>
                <a:gd name="T9" fmla="*/ 110 h 110"/>
              </a:gdLst>
              <a:ahLst/>
              <a:cxnLst>
                <a:cxn ang="0">
                  <a:pos x="T0" y="T1"/>
                </a:cxn>
                <a:cxn ang="0">
                  <a:pos x="T2" y="T3"/>
                </a:cxn>
                <a:cxn ang="0">
                  <a:pos x="T4" y="T5"/>
                </a:cxn>
                <a:cxn ang="0">
                  <a:pos x="T6" y="T7"/>
                </a:cxn>
                <a:cxn ang="0">
                  <a:pos x="T8" y="T9"/>
                </a:cxn>
              </a:cxnLst>
              <a:rect l="0" t="0" r="r" b="b"/>
              <a:pathLst>
                <a:path w="37" h="110">
                  <a:moveTo>
                    <a:pt x="0" y="110"/>
                  </a:moveTo>
                  <a:cubicBezTo>
                    <a:pt x="1" y="107"/>
                    <a:pt x="37" y="25"/>
                    <a:pt x="37" y="25"/>
                  </a:cubicBezTo>
                  <a:cubicBezTo>
                    <a:pt x="19" y="1"/>
                    <a:pt x="19" y="1"/>
                    <a:pt x="19" y="1"/>
                  </a:cubicBezTo>
                  <a:cubicBezTo>
                    <a:pt x="16" y="0"/>
                    <a:pt x="16" y="0"/>
                    <a:pt x="16" y="0"/>
                  </a:cubicBezTo>
                  <a:cubicBezTo>
                    <a:pt x="0" y="110"/>
                    <a:pt x="0" y="110"/>
                    <a:pt x="0" y="110"/>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79">
              <a:extLst>
                <a:ext uri="{FF2B5EF4-FFF2-40B4-BE49-F238E27FC236}">
                  <a16:creationId xmlns:a16="http://schemas.microsoft.com/office/drawing/2014/main" id="{4648E673-C7FB-4F68-A47C-04A0D80F5A6B}"/>
                </a:ext>
              </a:extLst>
            </p:cNvPr>
            <p:cNvSpPr>
              <a:spLocks/>
            </p:cNvSpPr>
            <p:nvPr/>
          </p:nvSpPr>
          <p:spPr bwMode="auto">
            <a:xfrm>
              <a:off x="5321" y="2326"/>
              <a:ext cx="88" cy="262"/>
            </a:xfrm>
            <a:custGeom>
              <a:avLst/>
              <a:gdLst>
                <a:gd name="T0" fmla="*/ 16 w 37"/>
                <a:gd name="T1" fmla="*/ 0 h 110"/>
                <a:gd name="T2" fmla="*/ 0 w 37"/>
                <a:gd name="T3" fmla="*/ 110 h 110"/>
                <a:gd name="T4" fmla="*/ 37 w 37"/>
                <a:gd name="T5" fmla="*/ 25 h 110"/>
                <a:gd name="T6" fmla="*/ 19 w 37"/>
                <a:gd name="T7" fmla="*/ 1 h 110"/>
                <a:gd name="T8" fmla="*/ 16 w 37"/>
                <a:gd name="T9" fmla="*/ 0 h 110"/>
              </a:gdLst>
              <a:ahLst/>
              <a:cxnLst>
                <a:cxn ang="0">
                  <a:pos x="T0" y="T1"/>
                </a:cxn>
                <a:cxn ang="0">
                  <a:pos x="T2" y="T3"/>
                </a:cxn>
                <a:cxn ang="0">
                  <a:pos x="T4" y="T5"/>
                </a:cxn>
                <a:cxn ang="0">
                  <a:pos x="T6" y="T7"/>
                </a:cxn>
                <a:cxn ang="0">
                  <a:pos x="T8" y="T9"/>
                </a:cxn>
              </a:cxnLst>
              <a:rect l="0" t="0" r="r" b="b"/>
              <a:pathLst>
                <a:path w="37" h="110">
                  <a:moveTo>
                    <a:pt x="16" y="0"/>
                  </a:moveTo>
                  <a:cubicBezTo>
                    <a:pt x="0" y="110"/>
                    <a:pt x="0" y="110"/>
                    <a:pt x="0" y="110"/>
                  </a:cubicBezTo>
                  <a:cubicBezTo>
                    <a:pt x="1" y="107"/>
                    <a:pt x="37" y="25"/>
                    <a:pt x="37" y="25"/>
                  </a:cubicBezTo>
                  <a:cubicBezTo>
                    <a:pt x="19" y="1"/>
                    <a:pt x="19" y="1"/>
                    <a:pt x="19" y="1"/>
                  </a:cubicBezTo>
                  <a:cubicBezTo>
                    <a:pt x="16" y="0"/>
                    <a:pt x="16" y="0"/>
                    <a:pt x="16" y="0"/>
                  </a:cubicBezTo>
                </a:path>
              </a:pathLst>
            </a:custGeom>
            <a:solidFill>
              <a:srgbClr val="8B30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0">
              <a:extLst>
                <a:ext uri="{FF2B5EF4-FFF2-40B4-BE49-F238E27FC236}">
                  <a16:creationId xmlns:a16="http://schemas.microsoft.com/office/drawing/2014/main" id="{D8C7B10C-7001-4B8B-8BF3-0EA71331ABBD}"/>
                </a:ext>
              </a:extLst>
            </p:cNvPr>
            <p:cNvSpPr>
              <a:spLocks/>
            </p:cNvSpPr>
            <p:nvPr/>
          </p:nvSpPr>
          <p:spPr bwMode="auto">
            <a:xfrm>
              <a:off x="5081" y="2260"/>
              <a:ext cx="700" cy="1200"/>
            </a:xfrm>
            <a:custGeom>
              <a:avLst/>
              <a:gdLst>
                <a:gd name="T0" fmla="*/ 285 w 295"/>
                <a:gd name="T1" fmla="*/ 0 h 505"/>
                <a:gd name="T2" fmla="*/ 287 w 295"/>
                <a:gd name="T3" fmla="*/ 11 h 505"/>
                <a:gd name="T4" fmla="*/ 274 w 295"/>
                <a:gd name="T5" fmla="*/ 107 h 505"/>
                <a:gd name="T6" fmla="*/ 152 w 295"/>
                <a:gd name="T7" fmla="*/ 317 h 505"/>
                <a:gd name="T8" fmla="*/ 134 w 295"/>
                <a:gd name="T9" fmla="*/ 365 h 505"/>
                <a:gd name="T10" fmla="*/ 104 w 295"/>
                <a:gd name="T11" fmla="*/ 501 h 505"/>
                <a:gd name="T12" fmla="*/ 4 w 295"/>
                <a:gd name="T13" fmla="*/ 501 h 505"/>
                <a:gd name="T14" fmla="*/ 27 w 295"/>
                <a:gd name="T15" fmla="*/ 340 h 505"/>
                <a:gd name="T16" fmla="*/ 138 w 295"/>
                <a:gd name="T17" fmla="*/ 53 h 505"/>
                <a:gd name="T18" fmla="*/ 117 w 295"/>
                <a:gd name="T19" fmla="*/ 28 h 505"/>
                <a:gd name="T20" fmla="*/ 153 w 295"/>
                <a:gd name="T21" fmla="*/ 22 h 505"/>
                <a:gd name="T22" fmla="*/ 285 w 295"/>
                <a:gd name="T23"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5" h="505">
                  <a:moveTo>
                    <a:pt x="285" y="0"/>
                  </a:moveTo>
                  <a:cubicBezTo>
                    <a:pt x="287" y="11"/>
                    <a:pt x="287" y="11"/>
                    <a:pt x="287" y="11"/>
                  </a:cubicBezTo>
                  <a:cubicBezTo>
                    <a:pt x="295" y="44"/>
                    <a:pt x="291" y="78"/>
                    <a:pt x="274" y="107"/>
                  </a:cubicBezTo>
                  <a:cubicBezTo>
                    <a:pt x="152" y="317"/>
                    <a:pt x="152" y="317"/>
                    <a:pt x="152" y="317"/>
                  </a:cubicBezTo>
                  <a:cubicBezTo>
                    <a:pt x="144" y="332"/>
                    <a:pt x="138" y="349"/>
                    <a:pt x="134" y="365"/>
                  </a:cubicBezTo>
                  <a:cubicBezTo>
                    <a:pt x="104" y="501"/>
                    <a:pt x="104" y="501"/>
                    <a:pt x="104" y="501"/>
                  </a:cubicBezTo>
                  <a:cubicBezTo>
                    <a:pt x="104" y="501"/>
                    <a:pt x="8" y="505"/>
                    <a:pt x="4" y="501"/>
                  </a:cubicBezTo>
                  <a:cubicBezTo>
                    <a:pt x="0" y="498"/>
                    <a:pt x="16" y="408"/>
                    <a:pt x="27" y="340"/>
                  </a:cubicBezTo>
                  <a:cubicBezTo>
                    <a:pt x="36" y="289"/>
                    <a:pt x="104" y="129"/>
                    <a:pt x="138" y="53"/>
                  </a:cubicBezTo>
                  <a:cubicBezTo>
                    <a:pt x="117" y="28"/>
                    <a:pt x="117" y="28"/>
                    <a:pt x="117" y="28"/>
                  </a:cubicBezTo>
                  <a:cubicBezTo>
                    <a:pt x="153" y="22"/>
                    <a:pt x="153" y="22"/>
                    <a:pt x="153" y="22"/>
                  </a:cubicBezTo>
                  <a:lnTo>
                    <a:pt x="285" y="0"/>
                  </a:ln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1">
              <a:extLst>
                <a:ext uri="{FF2B5EF4-FFF2-40B4-BE49-F238E27FC236}">
                  <a16:creationId xmlns:a16="http://schemas.microsoft.com/office/drawing/2014/main" id="{118733FC-E657-44A5-AD69-473C7DE6EEEF}"/>
                </a:ext>
              </a:extLst>
            </p:cNvPr>
            <p:cNvSpPr>
              <a:spLocks/>
            </p:cNvSpPr>
            <p:nvPr/>
          </p:nvSpPr>
          <p:spPr bwMode="auto">
            <a:xfrm>
              <a:off x="5088" y="3450"/>
              <a:ext cx="240" cy="7"/>
            </a:xfrm>
            <a:custGeom>
              <a:avLst/>
              <a:gdLst>
                <a:gd name="T0" fmla="*/ 101 w 101"/>
                <a:gd name="T1" fmla="*/ 0 h 3"/>
                <a:gd name="T2" fmla="*/ 97 w 101"/>
                <a:gd name="T3" fmla="*/ 1 h 3"/>
                <a:gd name="T4" fmla="*/ 86 w 101"/>
                <a:gd name="T5" fmla="*/ 2 h 3"/>
                <a:gd name="T6" fmla="*/ 50 w 101"/>
                <a:gd name="T7" fmla="*/ 3 h 3"/>
                <a:gd name="T8" fmla="*/ 15 w 101"/>
                <a:gd name="T9" fmla="*/ 2 h 3"/>
                <a:gd name="T10" fmla="*/ 4 w 101"/>
                <a:gd name="T11" fmla="*/ 1 h 3"/>
                <a:gd name="T12" fmla="*/ 0 w 101"/>
                <a:gd name="T13" fmla="*/ 1 h 3"/>
                <a:gd name="T14" fmla="*/ 4 w 101"/>
                <a:gd name="T15" fmla="*/ 1 h 3"/>
                <a:gd name="T16" fmla="*/ 15 w 101"/>
                <a:gd name="T17" fmla="*/ 1 h 3"/>
                <a:gd name="T18" fmla="*/ 50 w 101"/>
                <a:gd name="T19" fmla="*/ 1 h 3"/>
                <a:gd name="T20" fmla="*/ 86 w 101"/>
                <a:gd name="T21" fmla="*/ 1 h 3"/>
                <a:gd name="T22" fmla="*/ 97 w 101"/>
                <a:gd name="T23" fmla="*/ 0 h 3"/>
                <a:gd name="T24" fmla="*/ 101 w 10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3">
                  <a:moveTo>
                    <a:pt x="101" y="0"/>
                  </a:moveTo>
                  <a:cubicBezTo>
                    <a:pt x="101" y="1"/>
                    <a:pt x="99" y="1"/>
                    <a:pt x="97" y="1"/>
                  </a:cubicBezTo>
                  <a:cubicBezTo>
                    <a:pt x="94" y="1"/>
                    <a:pt x="90" y="2"/>
                    <a:pt x="86" y="2"/>
                  </a:cubicBezTo>
                  <a:cubicBezTo>
                    <a:pt x="77" y="3"/>
                    <a:pt x="64" y="3"/>
                    <a:pt x="50" y="3"/>
                  </a:cubicBezTo>
                  <a:cubicBezTo>
                    <a:pt x="36" y="3"/>
                    <a:pt x="24" y="3"/>
                    <a:pt x="15" y="2"/>
                  </a:cubicBezTo>
                  <a:cubicBezTo>
                    <a:pt x="10" y="2"/>
                    <a:pt x="7" y="2"/>
                    <a:pt x="4" y="1"/>
                  </a:cubicBezTo>
                  <a:cubicBezTo>
                    <a:pt x="1" y="1"/>
                    <a:pt x="0" y="1"/>
                    <a:pt x="0" y="1"/>
                  </a:cubicBezTo>
                  <a:cubicBezTo>
                    <a:pt x="0" y="1"/>
                    <a:pt x="1" y="1"/>
                    <a:pt x="4" y="1"/>
                  </a:cubicBezTo>
                  <a:cubicBezTo>
                    <a:pt x="7" y="1"/>
                    <a:pt x="11" y="1"/>
                    <a:pt x="15" y="1"/>
                  </a:cubicBezTo>
                  <a:cubicBezTo>
                    <a:pt x="24" y="1"/>
                    <a:pt x="37" y="1"/>
                    <a:pt x="50" y="1"/>
                  </a:cubicBezTo>
                  <a:cubicBezTo>
                    <a:pt x="64" y="1"/>
                    <a:pt x="77" y="1"/>
                    <a:pt x="86" y="1"/>
                  </a:cubicBezTo>
                  <a:cubicBezTo>
                    <a:pt x="90" y="0"/>
                    <a:pt x="94" y="0"/>
                    <a:pt x="97" y="0"/>
                  </a:cubicBezTo>
                  <a:cubicBezTo>
                    <a:pt x="99" y="0"/>
                    <a:pt x="101" y="0"/>
                    <a:pt x="101"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82">
              <a:extLst>
                <a:ext uri="{FF2B5EF4-FFF2-40B4-BE49-F238E27FC236}">
                  <a16:creationId xmlns:a16="http://schemas.microsoft.com/office/drawing/2014/main" id="{2E0EB226-69BB-4F0A-A165-1DB402CA25FB}"/>
                </a:ext>
              </a:extLst>
            </p:cNvPr>
            <p:cNvSpPr>
              <a:spLocks noChangeArrowheads="1"/>
            </p:cNvSpPr>
            <p:nvPr/>
          </p:nvSpPr>
          <p:spPr bwMode="auto">
            <a:xfrm>
              <a:off x="5095" y="3388"/>
              <a:ext cx="245" cy="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3">
              <a:extLst>
                <a:ext uri="{FF2B5EF4-FFF2-40B4-BE49-F238E27FC236}">
                  <a16:creationId xmlns:a16="http://schemas.microsoft.com/office/drawing/2014/main" id="{95DBC10A-6E00-4BF2-9792-C820408C0C77}"/>
                </a:ext>
              </a:extLst>
            </p:cNvPr>
            <p:cNvSpPr>
              <a:spLocks/>
            </p:cNvSpPr>
            <p:nvPr/>
          </p:nvSpPr>
          <p:spPr bwMode="auto">
            <a:xfrm>
              <a:off x="5580" y="3186"/>
              <a:ext cx="137" cy="219"/>
            </a:xfrm>
            <a:custGeom>
              <a:avLst/>
              <a:gdLst>
                <a:gd name="T0" fmla="*/ 58 w 58"/>
                <a:gd name="T1" fmla="*/ 0 h 92"/>
                <a:gd name="T2" fmla="*/ 56 w 58"/>
                <a:gd name="T3" fmla="*/ 4 h 92"/>
                <a:gd name="T4" fmla="*/ 50 w 58"/>
                <a:gd name="T5" fmla="*/ 14 h 92"/>
                <a:gd name="T6" fmla="*/ 29 w 58"/>
                <a:gd name="T7" fmla="*/ 46 h 92"/>
                <a:gd name="T8" fmla="*/ 9 w 58"/>
                <a:gd name="T9" fmla="*/ 79 h 92"/>
                <a:gd name="T10" fmla="*/ 3 w 58"/>
                <a:gd name="T11" fmla="*/ 89 h 92"/>
                <a:gd name="T12" fmla="*/ 0 w 58"/>
                <a:gd name="T13" fmla="*/ 92 h 92"/>
                <a:gd name="T14" fmla="*/ 2 w 58"/>
                <a:gd name="T15" fmla="*/ 88 h 92"/>
                <a:gd name="T16" fmla="*/ 8 w 58"/>
                <a:gd name="T17" fmla="*/ 78 h 92"/>
                <a:gd name="T18" fmla="*/ 28 w 58"/>
                <a:gd name="T19" fmla="*/ 45 h 92"/>
                <a:gd name="T20" fmla="*/ 49 w 58"/>
                <a:gd name="T21" fmla="*/ 13 h 92"/>
                <a:gd name="T22" fmla="*/ 55 w 58"/>
                <a:gd name="T23" fmla="*/ 4 h 92"/>
                <a:gd name="T24" fmla="*/ 58 w 58"/>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2">
                  <a:moveTo>
                    <a:pt x="58" y="0"/>
                  </a:moveTo>
                  <a:cubicBezTo>
                    <a:pt x="58" y="1"/>
                    <a:pt x="57" y="2"/>
                    <a:pt x="56" y="4"/>
                  </a:cubicBezTo>
                  <a:cubicBezTo>
                    <a:pt x="54" y="7"/>
                    <a:pt x="52" y="10"/>
                    <a:pt x="50" y="14"/>
                  </a:cubicBezTo>
                  <a:cubicBezTo>
                    <a:pt x="44" y="23"/>
                    <a:pt x="37" y="34"/>
                    <a:pt x="29" y="46"/>
                  </a:cubicBezTo>
                  <a:cubicBezTo>
                    <a:pt x="21" y="59"/>
                    <a:pt x="14" y="70"/>
                    <a:pt x="9" y="79"/>
                  </a:cubicBezTo>
                  <a:cubicBezTo>
                    <a:pt x="6" y="83"/>
                    <a:pt x="4" y="86"/>
                    <a:pt x="3" y="89"/>
                  </a:cubicBezTo>
                  <a:cubicBezTo>
                    <a:pt x="1" y="91"/>
                    <a:pt x="0" y="92"/>
                    <a:pt x="0" y="92"/>
                  </a:cubicBezTo>
                  <a:cubicBezTo>
                    <a:pt x="0" y="92"/>
                    <a:pt x="1" y="91"/>
                    <a:pt x="2" y="88"/>
                  </a:cubicBezTo>
                  <a:cubicBezTo>
                    <a:pt x="3" y="86"/>
                    <a:pt x="5" y="82"/>
                    <a:pt x="8" y="78"/>
                  </a:cubicBezTo>
                  <a:cubicBezTo>
                    <a:pt x="13" y="70"/>
                    <a:pt x="20" y="58"/>
                    <a:pt x="28" y="45"/>
                  </a:cubicBezTo>
                  <a:cubicBezTo>
                    <a:pt x="36" y="33"/>
                    <a:pt x="43" y="21"/>
                    <a:pt x="49" y="13"/>
                  </a:cubicBezTo>
                  <a:cubicBezTo>
                    <a:pt x="51" y="9"/>
                    <a:pt x="54" y="6"/>
                    <a:pt x="55" y="4"/>
                  </a:cubicBezTo>
                  <a:cubicBezTo>
                    <a:pt x="57" y="2"/>
                    <a:pt x="58" y="0"/>
                    <a:pt x="58"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4">
              <a:extLst>
                <a:ext uri="{FF2B5EF4-FFF2-40B4-BE49-F238E27FC236}">
                  <a16:creationId xmlns:a16="http://schemas.microsoft.com/office/drawing/2014/main" id="{65343402-CEBA-4306-BE8C-8CBC3664EA12}"/>
                </a:ext>
              </a:extLst>
            </p:cNvPr>
            <p:cNvSpPr>
              <a:spLocks/>
            </p:cNvSpPr>
            <p:nvPr/>
          </p:nvSpPr>
          <p:spPr bwMode="auto">
            <a:xfrm>
              <a:off x="5596" y="3374"/>
              <a:ext cx="19" cy="62"/>
            </a:xfrm>
            <a:custGeom>
              <a:avLst/>
              <a:gdLst>
                <a:gd name="T0" fmla="*/ 8 w 8"/>
                <a:gd name="T1" fmla="*/ 26 h 26"/>
                <a:gd name="T2" fmla="*/ 3 w 8"/>
                <a:gd name="T3" fmla="*/ 13 h 26"/>
                <a:gd name="T4" fmla="*/ 0 w 8"/>
                <a:gd name="T5" fmla="*/ 0 h 26"/>
                <a:gd name="T6" fmla="*/ 5 w 8"/>
                <a:gd name="T7" fmla="*/ 13 h 26"/>
                <a:gd name="T8" fmla="*/ 8 w 8"/>
                <a:gd name="T9" fmla="*/ 26 h 26"/>
              </a:gdLst>
              <a:ahLst/>
              <a:cxnLst>
                <a:cxn ang="0">
                  <a:pos x="T0" y="T1"/>
                </a:cxn>
                <a:cxn ang="0">
                  <a:pos x="T2" y="T3"/>
                </a:cxn>
                <a:cxn ang="0">
                  <a:pos x="T4" y="T5"/>
                </a:cxn>
                <a:cxn ang="0">
                  <a:pos x="T6" y="T7"/>
                </a:cxn>
                <a:cxn ang="0">
                  <a:pos x="T8" y="T9"/>
                </a:cxn>
              </a:cxnLst>
              <a:rect l="0" t="0" r="r" b="b"/>
              <a:pathLst>
                <a:path w="8" h="26">
                  <a:moveTo>
                    <a:pt x="8" y="26"/>
                  </a:moveTo>
                  <a:cubicBezTo>
                    <a:pt x="7" y="26"/>
                    <a:pt x="5" y="21"/>
                    <a:pt x="3" y="13"/>
                  </a:cubicBezTo>
                  <a:cubicBezTo>
                    <a:pt x="1" y="6"/>
                    <a:pt x="0" y="1"/>
                    <a:pt x="0" y="0"/>
                  </a:cubicBezTo>
                  <a:cubicBezTo>
                    <a:pt x="1" y="0"/>
                    <a:pt x="3" y="6"/>
                    <a:pt x="5" y="13"/>
                  </a:cubicBezTo>
                  <a:cubicBezTo>
                    <a:pt x="7" y="20"/>
                    <a:pt x="8" y="26"/>
                    <a:pt x="8" y="2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5">
              <a:extLst>
                <a:ext uri="{FF2B5EF4-FFF2-40B4-BE49-F238E27FC236}">
                  <a16:creationId xmlns:a16="http://schemas.microsoft.com/office/drawing/2014/main" id="{120B5D3F-2A99-4DEF-A40C-43A070BBA97E}"/>
                </a:ext>
              </a:extLst>
            </p:cNvPr>
            <p:cNvSpPr>
              <a:spLocks/>
            </p:cNvSpPr>
            <p:nvPr/>
          </p:nvSpPr>
          <p:spPr bwMode="auto">
            <a:xfrm>
              <a:off x="5617" y="3334"/>
              <a:ext cx="19" cy="102"/>
            </a:xfrm>
            <a:custGeom>
              <a:avLst/>
              <a:gdLst>
                <a:gd name="T0" fmla="*/ 7 w 8"/>
                <a:gd name="T1" fmla="*/ 43 h 43"/>
                <a:gd name="T2" fmla="*/ 3 w 8"/>
                <a:gd name="T3" fmla="*/ 22 h 43"/>
                <a:gd name="T4" fmla="*/ 0 w 8"/>
                <a:gd name="T5" fmla="*/ 0 h 43"/>
                <a:gd name="T6" fmla="*/ 5 w 8"/>
                <a:gd name="T7" fmla="*/ 21 h 43"/>
                <a:gd name="T8" fmla="*/ 7 w 8"/>
                <a:gd name="T9" fmla="*/ 43 h 43"/>
              </a:gdLst>
              <a:ahLst/>
              <a:cxnLst>
                <a:cxn ang="0">
                  <a:pos x="T0" y="T1"/>
                </a:cxn>
                <a:cxn ang="0">
                  <a:pos x="T2" y="T3"/>
                </a:cxn>
                <a:cxn ang="0">
                  <a:pos x="T4" y="T5"/>
                </a:cxn>
                <a:cxn ang="0">
                  <a:pos x="T6" y="T7"/>
                </a:cxn>
                <a:cxn ang="0">
                  <a:pos x="T8" y="T9"/>
                </a:cxn>
              </a:cxnLst>
              <a:rect l="0" t="0" r="r" b="b"/>
              <a:pathLst>
                <a:path w="8" h="43">
                  <a:moveTo>
                    <a:pt x="7" y="43"/>
                  </a:moveTo>
                  <a:cubicBezTo>
                    <a:pt x="7" y="43"/>
                    <a:pt x="5" y="33"/>
                    <a:pt x="3" y="22"/>
                  </a:cubicBezTo>
                  <a:cubicBezTo>
                    <a:pt x="1" y="10"/>
                    <a:pt x="0" y="1"/>
                    <a:pt x="0" y="0"/>
                  </a:cubicBezTo>
                  <a:cubicBezTo>
                    <a:pt x="1" y="0"/>
                    <a:pt x="3" y="10"/>
                    <a:pt x="5" y="21"/>
                  </a:cubicBezTo>
                  <a:cubicBezTo>
                    <a:pt x="6" y="33"/>
                    <a:pt x="8" y="43"/>
                    <a:pt x="7" y="4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6">
              <a:extLst>
                <a:ext uri="{FF2B5EF4-FFF2-40B4-BE49-F238E27FC236}">
                  <a16:creationId xmlns:a16="http://schemas.microsoft.com/office/drawing/2014/main" id="{94E9753D-5450-460D-9A54-C21183C17904}"/>
                </a:ext>
              </a:extLst>
            </p:cNvPr>
            <p:cNvSpPr>
              <a:spLocks/>
            </p:cNvSpPr>
            <p:nvPr/>
          </p:nvSpPr>
          <p:spPr bwMode="auto">
            <a:xfrm>
              <a:off x="5639" y="3310"/>
              <a:ext cx="24" cy="88"/>
            </a:xfrm>
            <a:custGeom>
              <a:avLst/>
              <a:gdLst>
                <a:gd name="T0" fmla="*/ 9 w 10"/>
                <a:gd name="T1" fmla="*/ 37 h 37"/>
                <a:gd name="T2" fmla="*/ 4 w 10"/>
                <a:gd name="T3" fmla="*/ 19 h 37"/>
                <a:gd name="T4" fmla="*/ 0 w 10"/>
                <a:gd name="T5" fmla="*/ 0 h 37"/>
                <a:gd name="T6" fmla="*/ 6 w 10"/>
                <a:gd name="T7" fmla="*/ 18 h 37"/>
                <a:gd name="T8" fmla="*/ 9 w 10"/>
                <a:gd name="T9" fmla="*/ 37 h 37"/>
              </a:gdLst>
              <a:ahLst/>
              <a:cxnLst>
                <a:cxn ang="0">
                  <a:pos x="T0" y="T1"/>
                </a:cxn>
                <a:cxn ang="0">
                  <a:pos x="T2" y="T3"/>
                </a:cxn>
                <a:cxn ang="0">
                  <a:pos x="T4" y="T5"/>
                </a:cxn>
                <a:cxn ang="0">
                  <a:pos x="T6" y="T7"/>
                </a:cxn>
                <a:cxn ang="0">
                  <a:pos x="T8" y="T9"/>
                </a:cxn>
              </a:cxnLst>
              <a:rect l="0" t="0" r="r" b="b"/>
              <a:pathLst>
                <a:path w="10" h="37">
                  <a:moveTo>
                    <a:pt x="9" y="37"/>
                  </a:moveTo>
                  <a:cubicBezTo>
                    <a:pt x="9" y="37"/>
                    <a:pt x="7" y="29"/>
                    <a:pt x="4" y="19"/>
                  </a:cubicBezTo>
                  <a:cubicBezTo>
                    <a:pt x="2" y="8"/>
                    <a:pt x="0" y="0"/>
                    <a:pt x="0" y="0"/>
                  </a:cubicBezTo>
                  <a:cubicBezTo>
                    <a:pt x="1" y="0"/>
                    <a:pt x="4" y="8"/>
                    <a:pt x="6" y="18"/>
                  </a:cubicBezTo>
                  <a:cubicBezTo>
                    <a:pt x="9" y="28"/>
                    <a:pt x="10" y="37"/>
                    <a:pt x="9" y="37"/>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7">
              <a:extLst>
                <a:ext uri="{FF2B5EF4-FFF2-40B4-BE49-F238E27FC236}">
                  <a16:creationId xmlns:a16="http://schemas.microsoft.com/office/drawing/2014/main" id="{3636C962-C154-48B3-A4CB-C1CBE87AB249}"/>
                </a:ext>
              </a:extLst>
            </p:cNvPr>
            <p:cNvSpPr>
              <a:spLocks/>
            </p:cNvSpPr>
            <p:nvPr/>
          </p:nvSpPr>
          <p:spPr bwMode="auto">
            <a:xfrm>
              <a:off x="5665" y="3260"/>
              <a:ext cx="19" cy="86"/>
            </a:xfrm>
            <a:custGeom>
              <a:avLst/>
              <a:gdLst>
                <a:gd name="T0" fmla="*/ 8 w 8"/>
                <a:gd name="T1" fmla="*/ 36 h 36"/>
                <a:gd name="T2" fmla="*/ 3 w 8"/>
                <a:gd name="T3" fmla="*/ 18 h 36"/>
                <a:gd name="T4" fmla="*/ 1 w 8"/>
                <a:gd name="T5" fmla="*/ 0 h 36"/>
                <a:gd name="T6" fmla="*/ 5 w 8"/>
                <a:gd name="T7" fmla="*/ 18 h 36"/>
                <a:gd name="T8" fmla="*/ 8 w 8"/>
                <a:gd name="T9" fmla="*/ 36 h 36"/>
              </a:gdLst>
              <a:ahLst/>
              <a:cxnLst>
                <a:cxn ang="0">
                  <a:pos x="T0" y="T1"/>
                </a:cxn>
                <a:cxn ang="0">
                  <a:pos x="T2" y="T3"/>
                </a:cxn>
                <a:cxn ang="0">
                  <a:pos x="T4" y="T5"/>
                </a:cxn>
                <a:cxn ang="0">
                  <a:pos x="T6" y="T7"/>
                </a:cxn>
                <a:cxn ang="0">
                  <a:pos x="T8" y="T9"/>
                </a:cxn>
              </a:cxnLst>
              <a:rect l="0" t="0" r="r" b="b"/>
              <a:pathLst>
                <a:path w="8" h="36">
                  <a:moveTo>
                    <a:pt x="8" y="36"/>
                  </a:moveTo>
                  <a:cubicBezTo>
                    <a:pt x="7" y="36"/>
                    <a:pt x="5" y="28"/>
                    <a:pt x="3" y="18"/>
                  </a:cubicBezTo>
                  <a:cubicBezTo>
                    <a:pt x="1" y="8"/>
                    <a:pt x="0" y="0"/>
                    <a:pt x="1" y="0"/>
                  </a:cubicBezTo>
                  <a:cubicBezTo>
                    <a:pt x="1" y="0"/>
                    <a:pt x="3" y="8"/>
                    <a:pt x="5" y="18"/>
                  </a:cubicBezTo>
                  <a:cubicBezTo>
                    <a:pt x="7" y="28"/>
                    <a:pt x="8" y="36"/>
                    <a:pt x="8" y="3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8">
              <a:extLst>
                <a:ext uri="{FF2B5EF4-FFF2-40B4-BE49-F238E27FC236}">
                  <a16:creationId xmlns:a16="http://schemas.microsoft.com/office/drawing/2014/main" id="{F0DA8539-3871-489D-8657-4F5A0E1EED3D}"/>
                </a:ext>
              </a:extLst>
            </p:cNvPr>
            <p:cNvSpPr>
              <a:spLocks/>
            </p:cNvSpPr>
            <p:nvPr/>
          </p:nvSpPr>
          <p:spPr bwMode="auto">
            <a:xfrm>
              <a:off x="5691" y="3220"/>
              <a:ext cx="21" cy="83"/>
            </a:xfrm>
            <a:custGeom>
              <a:avLst/>
              <a:gdLst>
                <a:gd name="T0" fmla="*/ 9 w 9"/>
                <a:gd name="T1" fmla="*/ 35 h 35"/>
                <a:gd name="T2" fmla="*/ 5 w 9"/>
                <a:gd name="T3" fmla="*/ 17 h 35"/>
                <a:gd name="T4" fmla="*/ 1 w 9"/>
                <a:gd name="T5" fmla="*/ 0 h 35"/>
                <a:gd name="T6" fmla="*/ 6 w 9"/>
                <a:gd name="T7" fmla="*/ 17 h 35"/>
                <a:gd name="T8" fmla="*/ 9 w 9"/>
                <a:gd name="T9" fmla="*/ 35 h 35"/>
              </a:gdLst>
              <a:ahLst/>
              <a:cxnLst>
                <a:cxn ang="0">
                  <a:pos x="T0" y="T1"/>
                </a:cxn>
                <a:cxn ang="0">
                  <a:pos x="T2" y="T3"/>
                </a:cxn>
                <a:cxn ang="0">
                  <a:pos x="T4" y="T5"/>
                </a:cxn>
                <a:cxn ang="0">
                  <a:pos x="T6" y="T7"/>
                </a:cxn>
                <a:cxn ang="0">
                  <a:pos x="T8" y="T9"/>
                </a:cxn>
              </a:cxnLst>
              <a:rect l="0" t="0" r="r" b="b"/>
              <a:pathLst>
                <a:path w="9" h="35">
                  <a:moveTo>
                    <a:pt x="9" y="35"/>
                  </a:moveTo>
                  <a:cubicBezTo>
                    <a:pt x="8" y="35"/>
                    <a:pt x="7" y="27"/>
                    <a:pt x="5" y="17"/>
                  </a:cubicBezTo>
                  <a:cubicBezTo>
                    <a:pt x="2" y="8"/>
                    <a:pt x="0" y="0"/>
                    <a:pt x="1" y="0"/>
                  </a:cubicBezTo>
                  <a:cubicBezTo>
                    <a:pt x="1" y="0"/>
                    <a:pt x="4" y="7"/>
                    <a:pt x="6" y="17"/>
                  </a:cubicBezTo>
                  <a:cubicBezTo>
                    <a:pt x="9" y="27"/>
                    <a:pt x="9" y="35"/>
                    <a:pt x="9" y="3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9">
              <a:extLst>
                <a:ext uri="{FF2B5EF4-FFF2-40B4-BE49-F238E27FC236}">
                  <a16:creationId xmlns:a16="http://schemas.microsoft.com/office/drawing/2014/main" id="{89AA8729-A030-49D7-935C-0AE78B62429F}"/>
                </a:ext>
              </a:extLst>
            </p:cNvPr>
            <p:cNvSpPr>
              <a:spLocks/>
            </p:cNvSpPr>
            <p:nvPr/>
          </p:nvSpPr>
          <p:spPr bwMode="auto">
            <a:xfrm>
              <a:off x="5720" y="3196"/>
              <a:ext cx="19" cy="71"/>
            </a:xfrm>
            <a:custGeom>
              <a:avLst/>
              <a:gdLst>
                <a:gd name="T0" fmla="*/ 8 w 8"/>
                <a:gd name="T1" fmla="*/ 30 h 30"/>
                <a:gd name="T2" fmla="*/ 3 w 8"/>
                <a:gd name="T3" fmla="*/ 15 h 30"/>
                <a:gd name="T4" fmla="*/ 0 w 8"/>
                <a:gd name="T5" fmla="*/ 1 h 30"/>
                <a:gd name="T6" fmla="*/ 5 w 8"/>
                <a:gd name="T7" fmla="*/ 15 h 30"/>
                <a:gd name="T8" fmla="*/ 8 w 8"/>
                <a:gd name="T9" fmla="*/ 30 h 30"/>
              </a:gdLst>
              <a:ahLst/>
              <a:cxnLst>
                <a:cxn ang="0">
                  <a:pos x="T0" y="T1"/>
                </a:cxn>
                <a:cxn ang="0">
                  <a:pos x="T2" y="T3"/>
                </a:cxn>
                <a:cxn ang="0">
                  <a:pos x="T4" y="T5"/>
                </a:cxn>
                <a:cxn ang="0">
                  <a:pos x="T6" y="T7"/>
                </a:cxn>
                <a:cxn ang="0">
                  <a:pos x="T8" y="T9"/>
                </a:cxn>
              </a:cxnLst>
              <a:rect l="0" t="0" r="r" b="b"/>
              <a:pathLst>
                <a:path w="8" h="30">
                  <a:moveTo>
                    <a:pt x="8" y="30"/>
                  </a:moveTo>
                  <a:cubicBezTo>
                    <a:pt x="7" y="30"/>
                    <a:pt x="5" y="23"/>
                    <a:pt x="3" y="15"/>
                  </a:cubicBezTo>
                  <a:cubicBezTo>
                    <a:pt x="1" y="7"/>
                    <a:pt x="0" y="1"/>
                    <a:pt x="0" y="1"/>
                  </a:cubicBezTo>
                  <a:cubicBezTo>
                    <a:pt x="1" y="0"/>
                    <a:pt x="3" y="7"/>
                    <a:pt x="5" y="15"/>
                  </a:cubicBezTo>
                  <a:cubicBezTo>
                    <a:pt x="7" y="23"/>
                    <a:pt x="8" y="29"/>
                    <a:pt x="8" y="3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0">
              <a:extLst>
                <a:ext uri="{FF2B5EF4-FFF2-40B4-BE49-F238E27FC236}">
                  <a16:creationId xmlns:a16="http://schemas.microsoft.com/office/drawing/2014/main" id="{A81ADEAC-66B0-4B28-9694-3012C5ED4B2C}"/>
                </a:ext>
              </a:extLst>
            </p:cNvPr>
            <p:cNvSpPr>
              <a:spLocks/>
            </p:cNvSpPr>
            <p:nvPr/>
          </p:nvSpPr>
          <p:spPr bwMode="auto">
            <a:xfrm>
              <a:off x="5095" y="3388"/>
              <a:ext cx="114" cy="62"/>
            </a:xfrm>
            <a:custGeom>
              <a:avLst/>
              <a:gdLst>
                <a:gd name="T0" fmla="*/ 48 w 48"/>
                <a:gd name="T1" fmla="*/ 0 h 26"/>
                <a:gd name="T2" fmla="*/ 24 w 48"/>
                <a:gd name="T3" fmla="*/ 13 h 26"/>
                <a:gd name="T4" fmla="*/ 0 w 48"/>
                <a:gd name="T5" fmla="*/ 25 h 26"/>
                <a:gd name="T6" fmla="*/ 6 w 48"/>
                <a:gd name="T7" fmla="*/ 21 h 26"/>
                <a:gd name="T8" fmla="*/ 23 w 48"/>
                <a:gd name="T9" fmla="*/ 11 h 26"/>
                <a:gd name="T10" fmla="*/ 40 w 48"/>
                <a:gd name="T11" fmla="*/ 3 h 26"/>
                <a:gd name="T12" fmla="*/ 48 w 4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8" h="26">
                  <a:moveTo>
                    <a:pt x="48" y="0"/>
                  </a:moveTo>
                  <a:cubicBezTo>
                    <a:pt x="48" y="0"/>
                    <a:pt x="37" y="6"/>
                    <a:pt x="24" y="13"/>
                  </a:cubicBezTo>
                  <a:cubicBezTo>
                    <a:pt x="11" y="20"/>
                    <a:pt x="0" y="26"/>
                    <a:pt x="0" y="25"/>
                  </a:cubicBezTo>
                  <a:cubicBezTo>
                    <a:pt x="0" y="25"/>
                    <a:pt x="2" y="23"/>
                    <a:pt x="6" y="21"/>
                  </a:cubicBezTo>
                  <a:cubicBezTo>
                    <a:pt x="11" y="18"/>
                    <a:pt x="17" y="15"/>
                    <a:pt x="23" y="11"/>
                  </a:cubicBezTo>
                  <a:cubicBezTo>
                    <a:pt x="30" y="8"/>
                    <a:pt x="36" y="5"/>
                    <a:pt x="40" y="3"/>
                  </a:cubicBezTo>
                  <a:cubicBezTo>
                    <a:pt x="45" y="1"/>
                    <a:pt x="48" y="0"/>
                    <a:pt x="48"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1">
              <a:extLst>
                <a:ext uri="{FF2B5EF4-FFF2-40B4-BE49-F238E27FC236}">
                  <a16:creationId xmlns:a16="http://schemas.microsoft.com/office/drawing/2014/main" id="{6098E919-156E-4121-9FF1-5201BCB08557}"/>
                </a:ext>
              </a:extLst>
            </p:cNvPr>
            <p:cNvSpPr>
              <a:spLocks/>
            </p:cNvSpPr>
            <p:nvPr/>
          </p:nvSpPr>
          <p:spPr bwMode="auto">
            <a:xfrm>
              <a:off x="5148" y="3388"/>
              <a:ext cx="130" cy="67"/>
            </a:xfrm>
            <a:custGeom>
              <a:avLst/>
              <a:gdLst>
                <a:gd name="T0" fmla="*/ 55 w 55"/>
                <a:gd name="T1" fmla="*/ 0 h 28"/>
                <a:gd name="T2" fmla="*/ 48 w 55"/>
                <a:gd name="T3" fmla="*/ 5 h 28"/>
                <a:gd name="T4" fmla="*/ 29 w 55"/>
                <a:gd name="T5" fmla="*/ 15 h 28"/>
                <a:gd name="T6" fmla="*/ 9 w 55"/>
                <a:gd name="T7" fmla="*/ 24 h 28"/>
                <a:gd name="T8" fmla="*/ 1 w 55"/>
                <a:gd name="T9" fmla="*/ 27 h 28"/>
                <a:gd name="T10" fmla="*/ 8 w 55"/>
                <a:gd name="T11" fmla="*/ 23 h 28"/>
                <a:gd name="T12" fmla="*/ 28 w 55"/>
                <a:gd name="T13" fmla="*/ 14 h 28"/>
                <a:gd name="T14" fmla="*/ 47 w 55"/>
                <a:gd name="T15" fmla="*/ 4 h 28"/>
                <a:gd name="T16" fmla="*/ 55 w 55"/>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8">
                  <a:moveTo>
                    <a:pt x="55" y="0"/>
                  </a:moveTo>
                  <a:cubicBezTo>
                    <a:pt x="55" y="1"/>
                    <a:pt x="53" y="2"/>
                    <a:pt x="48" y="5"/>
                  </a:cubicBezTo>
                  <a:cubicBezTo>
                    <a:pt x="43" y="8"/>
                    <a:pt x="36" y="12"/>
                    <a:pt x="29" y="15"/>
                  </a:cubicBezTo>
                  <a:cubicBezTo>
                    <a:pt x="21" y="19"/>
                    <a:pt x="14" y="22"/>
                    <a:pt x="9" y="24"/>
                  </a:cubicBezTo>
                  <a:cubicBezTo>
                    <a:pt x="4" y="26"/>
                    <a:pt x="1" y="28"/>
                    <a:pt x="1" y="27"/>
                  </a:cubicBezTo>
                  <a:cubicBezTo>
                    <a:pt x="0" y="27"/>
                    <a:pt x="4" y="26"/>
                    <a:pt x="8" y="23"/>
                  </a:cubicBezTo>
                  <a:cubicBezTo>
                    <a:pt x="14" y="20"/>
                    <a:pt x="21" y="17"/>
                    <a:pt x="28" y="14"/>
                  </a:cubicBezTo>
                  <a:cubicBezTo>
                    <a:pt x="35" y="10"/>
                    <a:pt x="41" y="7"/>
                    <a:pt x="47" y="4"/>
                  </a:cubicBezTo>
                  <a:cubicBezTo>
                    <a:pt x="52" y="2"/>
                    <a:pt x="55" y="0"/>
                    <a:pt x="55"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2">
              <a:extLst>
                <a:ext uri="{FF2B5EF4-FFF2-40B4-BE49-F238E27FC236}">
                  <a16:creationId xmlns:a16="http://schemas.microsoft.com/office/drawing/2014/main" id="{B62BA755-7990-4949-81BB-2BA2B5F0F54A}"/>
                </a:ext>
              </a:extLst>
            </p:cNvPr>
            <p:cNvSpPr>
              <a:spLocks/>
            </p:cNvSpPr>
            <p:nvPr/>
          </p:nvSpPr>
          <p:spPr bwMode="auto">
            <a:xfrm>
              <a:off x="5238" y="3388"/>
              <a:ext cx="95" cy="69"/>
            </a:xfrm>
            <a:custGeom>
              <a:avLst/>
              <a:gdLst>
                <a:gd name="T0" fmla="*/ 40 w 40"/>
                <a:gd name="T1" fmla="*/ 0 h 29"/>
                <a:gd name="T2" fmla="*/ 21 w 40"/>
                <a:gd name="T3" fmla="*/ 16 h 29"/>
                <a:gd name="T4" fmla="*/ 1 w 40"/>
                <a:gd name="T5" fmla="*/ 29 h 29"/>
                <a:gd name="T6" fmla="*/ 20 w 40"/>
                <a:gd name="T7" fmla="*/ 14 h 29"/>
                <a:gd name="T8" fmla="*/ 40 w 40"/>
                <a:gd name="T9" fmla="*/ 0 h 29"/>
              </a:gdLst>
              <a:ahLst/>
              <a:cxnLst>
                <a:cxn ang="0">
                  <a:pos x="T0" y="T1"/>
                </a:cxn>
                <a:cxn ang="0">
                  <a:pos x="T2" y="T3"/>
                </a:cxn>
                <a:cxn ang="0">
                  <a:pos x="T4" y="T5"/>
                </a:cxn>
                <a:cxn ang="0">
                  <a:pos x="T6" y="T7"/>
                </a:cxn>
                <a:cxn ang="0">
                  <a:pos x="T8" y="T9"/>
                </a:cxn>
              </a:cxnLst>
              <a:rect l="0" t="0" r="r" b="b"/>
              <a:pathLst>
                <a:path w="40" h="29">
                  <a:moveTo>
                    <a:pt x="40" y="0"/>
                  </a:moveTo>
                  <a:cubicBezTo>
                    <a:pt x="40" y="1"/>
                    <a:pt x="32" y="8"/>
                    <a:pt x="21" y="16"/>
                  </a:cubicBezTo>
                  <a:cubicBezTo>
                    <a:pt x="10" y="24"/>
                    <a:pt x="1" y="29"/>
                    <a:pt x="1" y="29"/>
                  </a:cubicBezTo>
                  <a:cubicBezTo>
                    <a:pt x="0" y="28"/>
                    <a:pt x="9" y="22"/>
                    <a:pt x="20" y="14"/>
                  </a:cubicBezTo>
                  <a:cubicBezTo>
                    <a:pt x="31" y="6"/>
                    <a:pt x="39" y="0"/>
                    <a:pt x="4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3">
              <a:extLst>
                <a:ext uri="{FF2B5EF4-FFF2-40B4-BE49-F238E27FC236}">
                  <a16:creationId xmlns:a16="http://schemas.microsoft.com/office/drawing/2014/main" id="{FD58F430-1C39-448E-9A27-6C553102040F}"/>
                </a:ext>
              </a:extLst>
            </p:cNvPr>
            <p:cNvSpPr>
              <a:spLocks/>
            </p:cNvSpPr>
            <p:nvPr/>
          </p:nvSpPr>
          <p:spPr bwMode="auto">
            <a:xfrm>
              <a:off x="5295" y="3422"/>
              <a:ext cx="42" cy="35"/>
            </a:xfrm>
            <a:custGeom>
              <a:avLst/>
              <a:gdLst>
                <a:gd name="T0" fmla="*/ 18 w 18"/>
                <a:gd name="T1" fmla="*/ 0 h 15"/>
                <a:gd name="T2" fmla="*/ 10 w 18"/>
                <a:gd name="T3" fmla="*/ 8 h 15"/>
                <a:gd name="T4" fmla="*/ 0 w 18"/>
                <a:gd name="T5" fmla="*/ 14 h 15"/>
                <a:gd name="T6" fmla="*/ 9 w 18"/>
                <a:gd name="T7" fmla="*/ 6 h 15"/>
                <a:gd name="T8" fmla="*/ 18 w 18"/>
                <a:gd name="T9" fmla="*/ 0 h 15"/>
              </a:gdLst>
              <a:ahLst/>
              <a:cxnLst>
                <a:cxn ang="0">
                  <a:pos x="T0" y="T1"/>
                </a:cxn>
                <a:cxn ang="0">
                  <a:pos x="T2" y="T3"/>
                </a:cxn>
                <a:cxn ang="0">
                  <a:pos x="T4" y="T5"/>
                </a:cxn>
                <a:cxn ang="0">
                  <a:pos x="T6" y="T7"/>
                </a:cxn>
                <a:cxn ang="0">
                  <a:pos x="T8" y="T9"/>
                </a:cxn>
              </a:cxnLst>
              <a:rect l="0" t="0" r="r" b="b"/>
              <a:pathLst>
                <a:path w="18" h="15">
                  <a:moveTo>
                    <a:pt x="18" y="0"/>
                  </a:moveTo>
                  <a:cubicBezTo>
                    <a:pt x="18" y="1"/>
                    <a:pt x="15" y="4"/>
                    <a:pt x="10" y="8"/>
                  </a:cubicBezTo>
                  <a:cubicBezTo>
                    <a:pt x="5" y="12"/>
                    <a:pt x="1" y="15"/>
                    <a:pt x="0" y="14"/>
                  </a:cubicBezTo>
                  <a:cubicBezTo>
                    <a:pt x="0" y="14"/>
                    <a:pt x="4" y="10"/>
                    <a:pt x="9" y="6"/>
                  </a:cubicBezTo>
                  <a:cubicBezTo>
                    <a:pt x="14" y="3"/>
                    <a:pt x="18" y="0"/>
                    <a:pt x="18"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4">
              <a:extLst>
                <a:ext uri="{FF2B5EF4-FFF2-40B4-BE49-F238E27FC236}">
                  <a16:creationId xmlns:a16="http://schemas.microsoft.com/office/drawing/2014/main" id="{252E4543-AAE4-46EA-9E19-0FCEF2186D4E}"/>
                </a:ext>
              </a:extLst>
            </p:cNvPr>
            <p:cNvSpPr>
              <a:spLocks/>
            </p:cNvSpPr>
            <p:nvPr/>
          </p:nvSpPr>
          <p:spPr bwMode="auto">
            <a:xfrm>
              <a:off x="5086" y="3386"/>
              <a:ext cx="62" cy="38"/>
            </a:xfrm>
            <a:custGeom>
              <a:avLst/>
              <a:gdLst>
                <a:gd name="T0" fmla="*/ 26 w 26"/>
                <a:gd name="T1" fmla="*/ 0 h 16"/>
                <a:gd name="T2" fmla="*/ 13 w 26"/>
                <a:gd name="T3" fmla="*/ 9 h 16"/>
                <a:gd name="T4" fmla="*/ 0 w 26"/>
                <a:gd name="T5" fmla="*/ 16 h 16"/>
                <a:gd name="T6" fmla="*/ 12 w 26"/>
                <a:gd name="T7" fmla="*/ 7 h 16"/>
                <a:gd name="T8" fmla="*/ 26 w 26"/>
                <a:gd name="T9" fmla="*/ 0 h 16"/>
              </a:gdLst>
              <a:ahLst/>
              <a:cxnLst>
                <a:cxn ang="0">
                  <a:pos x="T0" y="T1"/>
                </a:cxn>
                <a:cxn ang="0">
                  <a:pos x="T2" y="T3"/>
                </a:cxn>
                <a:cxn ang="0">
                  <a:pos x="T4" y="T5"/>
                </a:cxn>
                <a:cxn ang="0">
                  <a:pos x="T6" y="T7"/>
                </a:cxn>
                <a:cxn ang="0">
                  <a:pos x="T8" y="T9"/>
                </a:cxn>
              </a:cxnLst>
              <a:rect l="0" t="0" r="r" b="b"/>
              <a:pathLst>
                <a:path w="26" h="16">
                  <a:moveTo>
                    <a:pt x="26" y="0"/>
                  </a:moveTo>
                  <a:cubicBezTo>
                    <a:pt x="26" y="1"/>
                    <a:pt x="20" y="5"/>
                    <a:pt x="13" y="9"/>
                  </a:cubicBezTo>
                  <a:cubicBezTo>
                    <a:pt x="6" y="13"/>
                    <a:pt x="0" y="16"/>
                    <a:pt x="0" y="16"/>
                  </a:cubicBezTo>
                  <a:cubicBezTo>
                    <a:pt x="0" y="15"/>
                    <a:pt x="5" y="11"/>
                    <a:pt x="12" y="7"/>
                  </a:cubicBezTo>
                  <a:cubicBezTo>
                    <a:pt x="19" y="3"/>
                    <a:pt x="25" y="0"/>
                    <a:pt x="26"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5">
              <a:extLst>
                <a:ext uri="{FF2B5EF4-FFF2-40B4-BE49-F238E27FC236}">
                  <a16:creationId xmlns:a16="http://schemas.microsoft.com/office/drawing/2014/main" id="{A6B3F8FB-A397-449B-ADA5-17442BC8EB0A}"/>
                </a:ext>
              </a:extLst>
            </p:cNvPr>
            <p:cNvSpPr>
              <a:spLocks/>
            </p:cNvSpPr>
            <p:nvPr/>
          </p:nvSpPr>
          <p:spPr bwMode="auto">
            <a:xfrm>
              <a:off x="5318" y="2386"/>
              <a:ext cx="84" cy="216"/>
            </a:xfrm>
            <a:custGeom>
              <a:avLst/>
              <a:gdLst>
                <a:gd name="T0" fmla="*/ 35 w 35"/>
                <a:gd name="T1" fmla="*/ 0 h 91"/>
                <a:gd name="T2" fmla="*/ 30 w 35"/>
                <a:gd name="T3" fmla="*/ 13 h 91"/>
                <a:gd name="T4" fmla="*/ 17 w 35"/>
                <a:gd name="T5" fmla="*/ 45 h 91"/>
                <a:gd name="T6" fmla="*/ 5 w 35"/>
                <a:gd name="T7" fmla="*/ 77 h 91"/>
                <a:gd name="T8" fmla="*/ 0 w 35"/>
                <a:gd name="T9" fmla="*/ 90 h 91"/>
                <a:gd name="T10" fmla="*/ 1 w 35"/>
                <a:gd name="T11" fmla="*/ 87 h 91"/>
                <a:gd name="T12" fmla="*/ 4 w 35"/>
                <a:gd name="T13" fmla="*/ 77 h 91"/>
                <a:gd name="T14" fmla="*/ 15 w 35"/>
                <a:gd name="T15" fmla="*/ 44 h 91"/>
                <a:gd name="T16" fmla="*/ 29 w 35"/>
                <a:gd name="T17" fmla="*/ 13 h 91"/>
                <a:gd name="T18" fmla="*/ 33 w 35"/>
                <a:gd name="T19" fmla="*/ 3 h 91"/>
                <a:gd name="T20" fmla="*/ 35 w 35"/>
                <a:gd name="T2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91">
                  <a:moveTo>
                    <a:pt x="35" y="0"/>
                  </a:moveTo>
                  <a:cubicBezTo>
                    <a:pt x="35" y="0"/>
                    <a:pt x="33" y="5"/>
                    <a:pt x="30" y="13"/>
                  </a:cubicBezTo>
                  <a:cubicBezTo>
                    <a:pt x="27" y="21"/>
                    <a:pt x="22" y="33"/>
                    <a:pt x="17" y="45"/>
                  </a:cubicBezTo>
                  <a:cubicBezTo>
                    <a:pt x="12" y="58"/>
                    <a:pt x="8" y="69"/>
                    <a:pt x="5" y="77"/>
                  </a:cubicBezTo>
                  <a:cubicBezTo>
                    <a:pt x="2" y="85"/>
                    <a:pt x="0" y="91"/>
                    <a:pt x="0" y="90"/>
                  </a:cubicBezTo>
                  <a:cubicBezTo>
                    <a:pt x="0" y="90"/>
                    <a:pt x="0" y="89"/>
                    <a:pt x="1" y="87"/>
                  </a:cubicBezTo>
                  <a:cubicBezTo>
                    <a:pt x="1" y="84"/>
                    <a:pt x="2" y="81"/>
                    <a:pt x="4" y="77"/>
                  </a:cubicBezTo>
                  <a:cubicBezTo>
                    <a:pt x="6" y="68"/>
                    <a:pt x="11" y="57"/>
                    <a:pt x="15" y="44"/>
                  </a:cubicBezTo>
                  <a:cubicBezTo>
                    <a:pt x="20" y="32"/>
                    <a:pt x="25" y="21"/>
                    <a:pt x="29" y="13"/>
                  </a:cubicBezTo>
                  <a:cubicBezTo>
                    <a:pt x="31" y="9"/>
                    <a:pt x="32" y="5"/>
                    <a:pt x="33" y="3"/>
                  </a:cubicBezTo>
                  <a:cubicBezTo>
                    <a:pt x="34" y="1"/>
                    <a:pt x="35" y="0"/>
                    <a:pt x="35"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6">
              <a:extLst>
                <a:ext uri="{FF2B5EF4-FFF2-40B4-BE49-F238E27FC236}">
                  <a16:creationId xmlns:a16="http://schemas.microsoft.com/office/drawing/2014/main" id="{70CD6939-6397-4F84-A5FC-2AE2A62B4AA2}"/>
                </a:ext>
              </a:extLst>
            </p:cNvPr>
            <p:cNvSpPr>
              <a:spLocks/>
            </p:cNvSpPr>
            <p:nvPr/>
          </p:nvSpPr>
          <p:spPr bwMode="auto">
            <a:xfrm>
              <a:off x="5378" y="2733"/>
              <a:ext cx="237" cy="491"/>
            </a:xfrm>
            <a:custGeom>
              <a:avLst/>
              <a:gdLst>
                <a:gd name="T0" fmla="*/ 0 w 100"/>
                <a:gd name="T1" fmla="*/ 207 h 207"/>
                <a:gd name="T2" fmla="*/ 0 w 100"/>
                <a:gd name="T3" fmla="*/ 204 h 207"/>
                <a:gd name="T4" fmla="*/ 1 w 100"/>
                <a:gd name="T5" fmla="*/ 198 h 207"/>
                <a:gd name="T6" fmla="*/ 3 w 100"/>
                <a:gd name="T7" fmla="*/ 187 h 207"/>
                <a:gd name="T8" fmla="*/ 6 w 100"/>
                <a:gd name="T9" fmla="*/ 173 h 207"/>
                <a:gd name="T10" fmla="*/ 8 w 100"/>
                <a:gd name="T11" fmla="*/ 165 h 207"/>
                <a:gd name="T12" fmla="*/ 11 w 100"/>
                <a:gd name="T13" fmla="*/ 157 h 207"/>
                <a:gd name="T14" fmla="*/ 17 w 100"/>
                <a:gd name="T15" fmla="*/ 138 h 207"/>
                <a:gd name="T16" fmla="*/ 36 w 100"/>
                <a:gd name="T17" fmla="*/ 97 h 207"/>
                <a:gd name="T18" fmla="*/ 80 w 100"/>
                <a:gd name="T19" fmla="*/ 27 h 207"/>
                <a:gd name="T20" fmla="*/ 94 w 100"/>
                <a:gd name="T21" fmla="*/ 7 h 207"/>
                <a:gd name="T22" fmla="*/ 98 w 100"/>
                <a:gd name="T23" fmla="*/ 1 h 207"/>
                <a:gd name="T24" fmla="*/ 100 w 100"/>
                <a:gd name="T25" fmla="*/ 0 h 207"/>
                <a:gd name="T26" fmla="*/ 99 w 100"/>
                <a:gd name="T27" fmla="*/ 2 h 207"/>
                <a:gd name="T28" fmla="*/ 95 w 100"/>
                <a:gd name="T29" fmla="*/ 7 h 207"/>
                <a:gd name="T30" fmla="*/ 81 w 100"/>
                <a:gd name="T31" fmla="*/ 28 h 207"/>
                <a:gd name="T32" fmla="*/ 38 w 100"/>
                <a:gd name="T33" fmla="*/ 98 h 207"/>
                <a:gd name="T34" fmla="*/ 19 w 100"/>
                <a:gd name="T35" fmla="*/ 139 h 207"/>
                <a:gd name="T36" fmla="*/ 12 w 100"/>
                <a:gd name="T37" fmla="*/ 157 h 207"/>
                <a:gd name="T38" fmla="*/ 10 w 100"/>
                <a:gd name="T39" fmla="*/ 166 h 207"/>
                <a:gd name="T40" fmla="*/ 7 w 100"/>
                <a:gd name="T41" fmla="*/ 174 h 207"/>
                <a:gd name="T42" fmla="*/ 4 w 100"/>
                <a:gd name="T43" fmla="*/ 187 h 207"/>
                <a:gd name="T44" fmla="*/ 2 w 100"/>
                <a:gd name="T45" fmla="*/ 198 h 207"/>
                <a:gd name="T46" fmla="*/ 1 w 100"/>
                <a:gd name="T47" fmla="*/ 205 h 207"/>
                <a:gd name="T48" fmla="*/ 0 w 100"/>
                <a:gd name="T49"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207">
                  <a:moveTo>
                    <a:pt x="0" y="207"/>
                  </a:moveTo>
                  <a:cubicBezTo>
                    <a:pt x="0" y="207"/>
                    <a:pt x="0" y="206"/>
                    <a:pt x="0" y="204"/>
                  </a:cubicBezTo>
                  <a:cubicBezTo>
                    <a:pt x="0" y="203"/>
                    <a:pt x="1" y="200"/>
                    <a:pt x="1" y="198"/>
                  </a:cubicBezTo>
                  <a:cubicBezTo>
                    <a:pt x="1" y="195"/>
                    <a:pt x="2" y="191"/>
                    <a:pt x="3" y="187"/>
                  </a:cubicBezTo>
                  <a:cubicBezTo>
                    <a:pt x="4" y="183"/>
                    <a:pt x="5" y="178"/>
                    <a:pt x="6" y="173"/>
                  </a:cubicBezTo>
                  <a:cubicBezTo>
                    <a:pt x="7" y="171"/>
                    <a:pt x="7" y="168"/>
                    <a:pt x="8" y="165"/>
                  </a:cubicBezTo>
                  <a:cubicBezTo>
                    <a:pt x="9" y="163"/>
                    <a:pt x="10" y="160"/>
                    <a:pt x="11" y="157"/>
                  </a:cubicBezTo>
                  <a:cubicBezTo>
                    <a:pt x="13" y="151"/>
                    <a:pt x="15" y="145"/>
                    <a:pt x="17" y="138"/>
                  </a:cubicBezTo>
                  <a:cubicBezTo>
                    <a:pt x="23" y="125"/>
                    <a:pt x="29" y="111"/>
                    <a:pt x="36" y="97"/>
                  </a:cubicBezTo>
                  <a:cubicBezTo>
                    <a:pt x="52" y="69"/>
                    <a:pt x="68" y="45"/>
                    <a:pt x="80" y="27"/>
                  </a:cubicBezTo>
                  <a:cubicBezTo>
                    <a:pt x="86" y="19"/>
                    <a:pt x="91" y="12"/>
                    <a:pt x="94" y="7"/>
                  </a:cubicBezTo>
                  <a:cubicBezTo>
                    <a:pt x="96" y="5"/>
                    <a:pt x="97" y="3"/>
                    <a:pt x="98" y="1"/>
                  </a:cubicBezTo>
                  <a:cubicBezTo>
                    <a:pt x="99" y="0"/>
                    <a:pt x="100" y="0"/>
                    <a:pt x="100" y="0"/>
                  </a:cubicBezTo>
                  <a:cubicBezTo>
                    <a:pt x="100" y="0"/>
                    <a:pt x="100" y="0"/>
                    <a:pt x="99" y="2"/>
                  </a:cubicBezTo>
                  <a:cubicBezTo>
                    <a:pt x="98" y="3"/>
                    <a:pt x="97" y="5"/>
                    <a:pt x="95" y="7"/>
                  </a:cubicBezTo>
                  <a:cubicBezTo>
                    <a:pt x="92" y="12"/>
                    <a:pt x="87" y="19"/>
                    <a:pt x="81" y="28"/>
                  </a:cubicBezTo>
                  <a:cubicBezTo>
                    <a:pt x="69" y="45"/>
                    <a:pt x="53" y="70"/>
                    <a:pt x="38" y="98"/>
                  </a:cubicBezTo>
                  <a:cubicBezTo>
                    <a:pt x="31" y="112"/>
                    <a:pt x="24" y="126"/>
                    <a:pt x="19" y="139"/>
                  </a:cubicBezTo>
                  <a:cubicBezTo>
                    <a:pt x="17" y="145"/>
                    <a:pt x="14" y="151"/>
                    <a:pt x="12" y="157"/>
                  </a:cubicBezTo>
                  <a:cubicBezTo>
                    <a:pt x="11" y="160"/>
                    <a:pt x="10" y="163"/>
                    <a:pt x="10" y="166"/>
                  </a:cubicBezTo>
                  <a:cubicBezTo>
                    <a:pt x="9" y="168"/>
                    <a:pt x="8" y="171"/>
                    <a:pt x="7" y="174"/>
                  </a:cubicBezTo>
                  <a:cubicBezTo>
                    <a:pt x="6" y="179"/>
                    <a:pt x="5" y="183"/>
                    <a:pt x="4" y="187"/>
                  </a:cubicBezTo>
                  <a:cubicBezTo>
                    <a:pt x="3" y="191"/>
                    <a:pt x="2" y="195"/>
                    <a:pt x="2" y="198"/>
                  </a:cubicBezTo>
                  <a:cubicBezTo>
                    <a:pt x="1" y="201"/>
                    <a:pt x="1" y="203"/>
                    <a:pt x="1" y="205"/>
                  </a:cubicBezTo>
                  <a:cubicBezTo>
                    <a:pt x="0" y="206"/>
                    <a:pt x="0" y="207"/>
                    <a:pt x="0" y="207"/>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7">
              <a:extLst>
                <a:ext uri="{FF2B5EF4-FFF2-40B4-BE49-F238E27FC236}">
                  <a16:creationId xmlns:a16="http://schemas.microsoft.com/office/drawing/2014/main" id="{E23FF8C4-5B41-4430-BC93-ACF98695044B}"/>
                </a:ext>
              </a:extLst>
            </p:cNvPr>
            <p:cNvSpPr>
              <a:spLocks/>
            </p:cNvSpPr>
            <p:nvPr/>
          </p:nvSpPr>
          <p:spPr bwMode="auto">
            <a:xfrm>
              <a:off x="5245" y="1663"/>
              <a:ext cx="562" cy="663"/>
            </a:xfrm>
            <a:custGeom>
              <a:avLst/>
              <a:gdLst>
                <a:gd name="T0" fmla="*/ 175 w 237"/>
                <a:gd name="T1" fmla="*/ 0 h 279"/>
                <a:gd name="T2" fmla="*/ 81 w 237"/>
                <a:gd name="T3" fmla="*/ 8 h 279"/>
                <a:gd name="T4" fmla="*/ 22 w 237"/>
                <a:gd name="T5" fmla="*/ 81 h 279"/>
                <a:gd name="T6" fmla="*/ 0 w 237"/>
                <a:gd name="T7" fmla="*/ 151 h 279"/>
                <a:gd name="T8" fmla="*/ 40 w 237"/>
                <a:gd name="T9" fmla="*/ 160 h 279"/>
                <a:gd name="T10" fmla="*/ 40 w 237"/>
                <a:gd name="T11" fmla="*/ 164 h 279"/>
                <a:gd name="T12" fmla="*/ 48 w 237"/>
                <a:gd name="T13" fmla="*/ 279 h 279"/>
                <a:gd name="T14" fmla="*/ 218 w 237"/>
                <a:gd name="T15" fmla="*/ 252 h 279"/>
                <a:gd name="T16" fmla="*/ 203 w 237"/>
                <a:gd name="T17" fmla="*/ 196 h 279"/>
                <a:gd name="T18" fmla="*/ 237 w 237"/>
                <a:gd name="T19" fmla="*/ 78 h 279"/>
                <a:gd name="T20" fmla="*/ 175 w 237"/>
                <a:gd name="T21"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279">
                  <a:moveTo>
                    <a:pt x="175" y="0"/>
                  </a:moveTo>
                  <a:cubicBezTo>
                    <a:pt x="81" y="8"/>
                    <a:pt x="81" y="8"/>
                    <a:pt x="81" y="8"/>
                  </a:cubicBezTo>
                  <a:cubicBezTo>
                    <a:pt x="81" y="8"/>
                    <a:pt x="53" y="9"/>
                    <a:pt x="22" y="81"/>
                  </a:cubicBezTo>
                  <a:cubicBezTo>
                    <a:pt x="0" y="151"/>
                    <a:pt x="0" y="151"/>
                    <a:pt x="0" y="151"/>
                  </a:cubicBezTo>
                  <a:cubicBezTo>
                    <a:pt x="40" y="160"/>
                    <a:pt x="40" y="160"/>
                    <a:pt x="40" y="160"/>
                  </a:cubicBezTo>
                  <a:cubicBezTo>
                    <a:pt x="40" y="164"/>
                    <a:pt x="40" y="164"/>
                    <a:pt x="40" y="164"/>
                  </a:cubicBezTo>
                  <a:cubicBezTo>
                    <a:pt x="48" y="279"/>
                    <a:pt x="48" y="279"/>
                    <a:pt x="48" y="279"/>
                  </a:cubicBezTo>
                  <a:cubicBezTo>
                    <a:pt x="218" y="252"/>
                    <a:pt x="218" y="252"/>
                    <a:pt x="218" y="252"/>
                  </a:cubicBezTo>
                  <a:cubicBezTo>
                    <a:pt x="218" y="237"/>
                    <a:pt x="210" y="216"/>
                    <a:pt x="203" y="196"/>
                  </a:cubicBezTo>
                  <a:cubicBezTo>
                    <a:pt x="210" y="180"/>
                    <a:pt x="237" y="111"/>
                    <a:pt x="237" y="78"/>
                  </a:cubicBezTo>
                  <a:cubicBezTo>
                    <a:pt x="236" y="7"/>
                    <a:pt x="175" y="0"/>
                    <a:pt x="17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98">
              <a:extLst>
                <a:ext uri="{FF2B5EF4-FFF2-40B4-BE49-F238E27FC236}">
                  <a16:creationId xmlns:a16="http://schemas.microsoft.com/office/drawing/2014/main" id="{B75ABA6B-30BE-417A-8F1A-21B97CF3A78C}"/>
                </a:ext>
              </a:extLst>
            </p:cNvPr>
            <p:cNvSpPr>
              <a:spLocks/>
            </p:cNvSpPr>
            <p:nvPr/>
          </p:nvSpPr>
          <p:spPr bwMode="auto">
            <a:xfrm>
              <a:off x="5627" y="3234"/>
              <a:ext cx="131" cy="221"/>
            </a:xfrm>
            <a:custGeom>
              <a:avLst/>
              <a:gdLst>
                <a:gd name="T0" fmla="*/ 55 w 55"/>
                <a:gd name="T1" fmla="*/ 0 h 93"/>
                <a:gd name="T2" fmla="*/ 53 w 55"/>
                <a:gd name="T3" fmla="*/ 4 h 93"/>
                <a:gd name="T4" fmla="*/ 48 w 55"/>
                <a:gd name="T5" fmla="*/ 14 h 93"/>
                <a:gd name="T6" fmla="*/ 28 w 55"/>
                <a:gd name="T7" fmla="*/ 47 h 93"/>
                <a:gd name="T8" fmla="*/ 9 w 55"/>
                <a:gd name="T9" fmla="*/ 79 h 93"/>
                <a:gd name="T10" fmla="*/ 3 w 55"/>
                <a:gd name="T11" fmla="*/ 89 h 93"/>
                <a:gd name="T12" fmla="*/ 0 w 55"/>
                <a:gd name="T13" fmla="*/ 93 h 93"/>
                <a:gd name="T14" fmla="*/ 2 w 55"/>
                <a:gd name="T15" fmla="*/ 89 h 93"/>
                <a:gd name="T16" fmla="*/ 7 w 55"/>
                <a:gd name="T17" fmla="*/ 79 h 93"/>
                <a:gd name="T18" fmla="*/ 27 w 55"/>
                <a:gd name="T19" fmla="*/ 46 h 93"/>
                <a:gd name="T20" fmla="*/ 46 w 55"/>
                <a:gd name="T21" fmla="*/ 13 h 93"/>
                <a:gd name="T22" fmla="*/ 52 w 55"/>
                <a:gd name="T23" fmla="*/ 3 h 93"/>
                <a:gd name="T24" fmla="*/ 55 w 55"/>
                <a:gd name="T2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93">
                  <a:moveTo>
                    <a:pt x="55" y="0"/>
                  </a:moveTo>
                  <a:cubicBezTo>
                    <a:pt x="55" y="0"/>
                    <a:pt x="54" y="1"/>
                    <a:pt x="53" y="4"/>
                  </a:cubicBezTo>
                  <a:cubicBezTo>
                    <a:pt x="52" y="6"/>
                    <a:pt x="50" y="9"/>
                    <a:pt x="48" y="14"/>
                  </a:cubicBezTo>
                  <a:cubicBezTo>
                    <a:pt x="43" y="22"/>
                    <a:pt x="36" y="34"/>
                    <a:pt x="28" y="47"/>
                  </a:cubicBezTo>
                  <a:cubicBezTo>
                    <a:pt x="21" y="59"/>
                    <a:pt x="14" y="71"/>
                    <a:pt x="9" y="79"/>
                  </a:cubicBezTo>
                  <a:cubicBezTo>
                    <a:pt x="6" y="83"/>
                    <a:pt x="4" y="87"/>
                    <a:pt x="3" y="89"/>
                  </a:cubicBezTo>
                  <a:cubicBezTo>
                    <a:pt x="1" y="92"/>
                    <a:pt x="0" y="93"/>
                    <a:pt x="0" y="93"/>
                  </a:cubicBezTo>
                  <a:cubicBezTo>
                    <a:pt x="0" y="93"/>
                    <a:pt x="1" y="91"/>
                    <a:pt x="2" y="89"/>
                  </a:cubicBezTo>
                  <a:cubicBezTo>
                    <a:pt x="3" y="86"/>
                    <a:pt x="5" y="83"/>
                    <a:pt x="7" y="79"/>
                  </a:cubicBezTo>
                  <a:cubicBezTo>
                    <a:pt x="12" y="70"/>
                    <a:pt x="19" y="58"/>
                    <a:pt x="27" y="46"/>
                  </a:cubicBezTo>
                  <a:cubicBezTo>
                    <a:pt x="34" y="33"/>
                    <a:pt x="41" y="22"/>
                    <a:pt x="46" y="13"/>
                  </a:cubicBezTo>
                  <a:cubicBezTo>
                    <a:pt x="49" y="9"/>
                    <a:pt x="51" y="6"/>
                    <a:pt x="52" y="3"/>
                  </a:cubicBezTo>
                  <a:cubicBezTo>
                    <a:pt x="54" y="1"/>
                    <a:pt x="55" y="0"/>
                    <a:pt x="55"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9">
              <a:extLst>
                <a:ext uri="{FF2B5EF4-FFF2-40B4-BE49-F238E27FC236}">
                  <a16:creationId xmlns:a16="http://schemas.microsoft.com/office/drawing/2014/main" id="{B044770A-DBDE-4432-AE94-52748705E665}"/>
                </a:ext>
              </a:extLst>
            </p:cNvPr>
            <p:cNvSpPr>
              <a:spLocks/>
            </p:cNvSpPr>
            <p:nvPr/>
          </p:nvSpPr>
          <p:spPr bwMode="auto">
            <a:xfrm>
              <a:off x="5641" y="2065"/>
              <a:ext cx="64" cy="14"/>
            </a:xfrm>
            <a:custGeom>
              <a:avLst/>
              <a:gdLst>
                <a:gd name="T0" fmla="*/ 26 w 27"/>
                <a:gd name="T1" fmla="*/ 1 h 6"/>
                <a:gd name="T2" fmla="*/ 13 w 27"/>
                <a:gd name="T3" fmla="*/ 4 h 6"/>
                <a:gd name="T4" fmla="*/ 0 w 27"/>
                <a:gd name="T5" fmla="*/ 5 h 6"/>
                <a:gd name="T6" fmla="*/ 13 w 27"/>
                <a:gd name="T7" fmla="*/ 3 h 6"/>
                <a:gd name="T8" fmla="*/ 26 w 27"/>
                <a:gd name="T9" fmla="*/ 1 h 6"/>
              </a:gdLst>
              <a:ahLst/>
              <a:cxnLst>
                <a:cxn ang="0">
                  <a:pos x="T0" y="T1"/>
                </a:cxn>
                <a:cxn ang="0">
                  <a:pos x="T2" y="T3"/>
                </a:cxn>
                <a:cxn ang="0">
                  <a:pos x="T4" y="T5"/>
                </a:cxn>
                <a:cxn ang="0">
                  <a:pos x="T6" y="T7"/>
                </a:cxn>
                <a:cxn ang="0">
                  <a:pos x="T8" y="T9"/>
                </a:cxn>
              </a:cxnLst>
              <a:rect l="0" t="0" r="r" b="b"/>
              <a:pathLst>
                <a:path w="27" h="6">
                  <a:moveTo>
                    <a:pt x="26" y="1"/>
                  </a:moveTo>
                  <a:cubicBezTo>
                    <a:pt x="27" y="2"/>
                    <a:pt x="21" y="4"/>
                    <a:pt x="13" y="4"/>
                  </a:cubicBezTo>
                  <a:cubicBezTo>
                    <a:pt x="6" y="6"/>
                    <a:pt x="0" y="5"/>
                    <a:pt x="0" y="5"/>
                  </a:cubicBezTo>
                  <a:cubicBezTo>
                    <a:pt x="0" y="4"/>
                    <a:pt x="6" y="4"/>
                    <a:pt x="13" y="3"/>
                  </a:cubicBezTo>
                  <a:cubicBezTo>
                    <a:pt x="20" y="2"/>
                    <a:pt x="26" y="0"/>
                    <a:pt x="26"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0">
              <a:extLst>
                <a:ext uri="{FF2B5EF4-FFF2-40B4-BE49-F238E27FC236}">
                  <a16:creationId xmlns:a16="http://schemas.microsoft.com/office/drawing/2014/main" id="{1A9F0437-2240-4819-9F63-64AFE0EFF16B}"/>
                </a:ext>
              </a:extLst>
            </p:cNvPr>
            <p:cNvSpPr>
              <a:spLocks/>
            </p:cNvSpPr>
            <p:nvPr/>
          </p:nvSpPr>
          <p:spPr bwMode="auto">
            <a:xfrm>
              <a:off x="4979" y="1666"/>
              <a:ext cx="496" cy="686"/>
            </a:xfrm>
            <a:custGeom>
              <a:avLst/>
              <a:gdLst>
                <a:gd name="T0" fmla="*/ 160 w 209"/>
                <a:gd name="T1" fmla="*/ 163 h 289"/>
                <a:gd name="T2" fmla="*/ 159 w 209"/>
                <a:gd name="T3" fmla="*/ 289 h 289"/>
                <a:gd name="T4" fmla="*/ 209 w 209"/>
                <a:gd name="T5" fmla="*/ 3 h 289"/>
                <a:gd name="T6" fmla="*/ 149 w 209"/>
                <a:gd name="T7" fmla="*/ 31 h 289"/>
                <a:gd name="T8" fmla="*/ 112 w 209"/>
                <a:gd name="T9" fmla="*/ 134 h 289"/>
                <a:gd name="T10" fmla="*/ 98 w 209"/>
                <a:gd name="T11" fmla="*/ 181 h 289"/>
                <a:gd name="T12" fmla="*/ 39 w 209"/>
                <a:gd name="T13" fmla="*/ 117 h 289"/>
                <a:gd name="T14" fmla="*/ 0 w 209"/>
                <a:gd name="T15" fmla="*/ 153 h 289"/>
                <a:gd name="T16" fmla="*/ 96 w 209"/>
                <a:gd name="T17" fmla="*/ 270 h 289"/>
                <a:gd name="T18" fmla="*/ 160 w 209"/>
                <a:gd name="T19" fmla="*/ 16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289">
                  <a:moveTo>
                    <a:pt x="160" y="163"/>
                  </a:moveTo>
                  <a:cubicBezTo>
                    <a:pt x="159" y="289"/>
                    <a:pt x="159" y="289"/>
                    <a:pt x="159" y="289"/>
                  </a:cubicBezTo>
                  <a:cubicBezTo>
                    <a:pt x="209" y="3"/>
                    <a:pt x="209" y="3"/>
                    <a:pt x="209" y="3"/>
                  </a:cubicBezTo>
                  <a:cubicBezTo>
                    <a:pt x="192" y="0"/>
                    <a:pt x="161" y="14"/>
                    <a:pt x="149" y="31"/>
                  </a:cubicBezTo>
                  <a:cubicBezTo>
                    <a:pt x="141" y="41"/>
                    <a:pt x="136" y="64"/>
                    <a:pt x="112" y="134"/>
                  </a:cubicBezTo>
                  <a:cubicBezTo>
                    <a:pt x="98" y="181"/>
                    <a:pt x="98" y="181"/>
                    <a:pt x="98" y="181"/>
                  </a:cubicBezTo>
                  <a:cubicBezTo>
                    <a:pt x="39" y="117"/>
                    <a:pt x="39" y="117"/>
                    <a:pt x="39" y="117"/>
                  </a:cubicBezTo>
                  <a:cubicBezTo>
                    <a:pt x="0" y="153"/>
                    <a:pt x="0" y="153"/>
                    <a:pt x="0" y="153"/>
                  </a:cubicBezTo>
                  <a:cubicBezTo>
                    <a:pt x="0" y="153"/>
                    <a:pt x="68" y="264"/>
                    <a:pt x="96" y="270"/>
                  </a:cubicBezTo>
                  <a:cubicBezTo>
                    <a:pt x="135" y="279"/>
                    <a:pt x="160" y="163"/>
                    <a:pt x="160" y="163"/>
                  </a:cubicBezTo>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1">
              <a:extLst>
                <a:ext uri="{FF2B5EF4-FFF2-40B4-BE49-F238E27FC236}">
                  <a16:creationId xmlns:a16="http://schemas.microsoft.com/office/drawing/2014/main" id="{9AAD372C-2819-4C13-B91F-810D6E915772}"/>
                </a:ext>
              </a:extLst>
            </p:cNvPr>
            <p:cNvSpPr>
              <a:spLocks/>
            </p:cNvSpPr>
            <p:nvPr/>
          </p:nvSpPr>
          <p:spPr bwMode="auto">
            <a:xfrm>
              <a:off x="5342" y="1780"/>
              <a:ext cx="38" cy="292"/>
            </a:xfrm>
            <a:custGeom>
              <a:avLst/>
              <a:gdLst>
                <a:gd name="T0" fmla="*/ 16 w 16"/>
                <a:gd name="T1" fmla="*/ 0 h 123"/>
                <a:gd name="T2" fmla="*/ 15 w 16"/>
                <a:gd name="T3" fmla="*/ 4 h 123"/>
                <a:gd name="T4" fmla="*/ 13 w 16"/>
                <a:gd name="T5" fmla="*/ 18 h 123"/>
                <a:gd name="T6" fmla="*/ 7 w 16"/>
                <a:gd name="T7" fmla="*/ 61 h 123"/>
                <a:gd name="T8" fmla="*/ 2 w 16"/>
                <a:gd name="T9" fmla="*/ 105 h 123"/>
                <a:gd name="T10" fmla="*/ 1 w 16"/>
                <a:gd name="T11" fmla="*/ 118 h 123"/>
                <a:gd name="T12" fmla="*/ 0 w 16"/>
                <a:gd name="T13" fmla="*/ 123 h 123"/>
                <a:gd name="T14" fmla="*/ 0 w 16"/>
                <a:gd name="T15" fmla="*/ 118 h 123"/>
                <a:gd name="T16" fmla="*/ 1 w 16"/>
                <a:gd name="T17" fmla="*/ 105 h 123"/>
                <a:gd name="T18" fmla="*/ 5 w 16"/>
                <a:gd name="T19" fmla="*/ 61 h 123"/>
                <a:gd name="T20" fmla="*/ 12 w 16"/>
                <a:gd name="T21" fmla="*/ 17 h 123"/>
                <a:gd name="T22" fmla="*/ 14 w 16"/>
                <a:gd name="T23" fmla="*/ 4 h 123"/>
                <a:gd name="T24" fmla="*/ 16 w 16"/>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23">
                  <a:moveTo>
                    <a:pt x="16" y="0"/>
                  </a:moveTo>
                  <a:cubicBezTo>
                    <a:pt x="16" y="0"/>
                    <a:pt x="16" y="1"/>
                    <a:pt x="15" y="4"/>
                  </a:cubicBezTo>
                  <a:cubicBezTo>
                    <a:pt x="15" y="8"/>
                    <a:pt x="14" y="12"/>
                    <a:pt x="13" y="18"/>
                  </a:cubicBezTo>
                  <a:cubicBezTo>
                    <a:pt x="11" y="29"/>
                    <a:pt x="9" y="44"/>
                    <a:pt x="7" y="61"/>
                  </a:cubicBezTo>
                  <a:cubicBezTo>
                    <a:pt x="5" y="78"/>
                    <a:pt x="3" y="94"/>
                    <a:pt x="2" y="105"/>
                  </a:cubicBezTo>
                  <a:cubicBezTo>
                    <a:pt x="2" y="110"/>
                    <a:pt x="1" y="115"/>
                    <a:pt x="1" y="118"/>
                  </a:cubicBezTo>
                  <a:cubicBezTo>
                    <a:pt x="1" y="121"/>
                    <a:pt x="0" y="123"/>
                    <a:pt x="0" y="123"/>
                  </a:cubicBezTo>
                  <a:cubicBezTo>
                    <a:pt x="0" y="123"/>
                    <a:pt x="0" y="121"/>
                    <a:pt x="0" y="118"/>
                  </a:cubicBezTo>
                  <a:cubicBezTo>
                    <a:pt x="0" y="115"/>
                    <a:pt x="1" y="110"/>
                    <a:pt x="1" y="105"/>
                  </a:cubicBezTo>
                  <a:cubicBezTo>
                    <a:pt x="1" y="93"/>
                    <a:pt x="3" y="78"/>
                    <a:pt x="5" y="61"/>
                  </a:cubicBezTo>
                  <a:cubicBezTo>
                    <a:pt x="7" y="44"/>
                    <a:pt x="10" y="28"/>
                    <a:pt x="12" y="17"/>
                  </a:cubicBezTo>
                  <a:cubicBezTo>
                    <a:pt x="13" y="12"/>
                    <a:pt x="14" y="7"/>
                    <a:pt x="14" y="4"/>
                  </a:cubicBezTo>
                  <a:cubicBezTo>
                    <a:pt x="15" y="1"/>
                    <a:pt x="15" y="0"/>
                    <a:pt x="16"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2">
              <a:extLst>
                <a:ext uri="{FF2B5EF4-FFF2-40B4-BE49-F238E27FC236}">
                  <a16:creationId xmlns:a16="http://schemas.microsoft.com/office/drawing/2014/main" id="{5D73A96B-A2EE-4BA0-AE78-2904F638591E}"/>
                </a:ext>
              </a:extLst>
            </p:cNvPr>
            <p:cNvSpPr>
              <a:spLocks/>
            </p:cNvSpPr>
            <p:nvPr/>
          </p:nvSpPr>
          <p:spPr bwMode="auto">
            <a:xfrm>
              <a:off x="5347" y="1718"/>
              <a:ext cx="78" cy="50"/>
            </a:xfrm>
            <a:custGeom>
              <a:avLst/>
              <a:gdLst>
                <a:gd name="T0" fmla="*/ 0 w 33"/>
                <a:gd name="T1" fmla="*/ 20 h 21"/>
                <a:gd name="T2" fmla="*/ 17 w 33"/>
                <a:gd name="T3" fmla="*/ 11 h 21"/>
                <a:gd name="T4" fmla="*/ 33 w 33"/>
                <a:gd name="T5" fmla="*/ 0 h 21"/>
                <a:gd name="T6" fmla="*/ 18 w 33"/>
                <a:gd name="T7" fmla="*/ 12 h 21"/>
                <a:gd name="T8" fmla="*/ 0 w 33"/>
                <a:gd name="T9" fmla="*/ 20 h 21"/>
              </a:gdLst>
              <a:ahLst/>
              <a:cxnLst>
                <a:cxn ang="0">
                  <a:pos x="T0" y="T1"/>
                </a:cxn>
                <a:cxn ang="0">
                  <a:pos x="T2" y="T3"/>
                </a:cxn>
                <a:cxn ang="0">
                  <a:pos x="T4" y="T5"/>
                </a:cxn>
                <a:cxn ang="0">
                  <a:pos x="T6" y="T7"/>
                </a:cxn>
                <a:cxn ang="0">
                  <a:pos x="T8" y="T9"/>
                </a:cxn>
              </a:cxnLst>
              <a:rect l="0" t="0" r="r" b="b"/>
              <a:pathLst>
                <a:path w="33" h="21">
                  <a:moveTo>
                    <a:pt x="0" y="20"/>
                  </a:moveTo>
                  <a:cubicBezTo>
                    <a:pt x="0" y="20"/>
                    <a:pt x="8" y="16"/>
                    <a:pt x="17" y="11"/>
                  </a:cubicBezTo>
                  <a:cubicBezTo>
                    <a:pt x="26" y="5"/>
                    <a:pt x="33" y="0"/>
                    <a:pt x="33" y="0"/>
                  </a:cubicBezTo>
                  <a:cubicBezTo>
                    <a:pt x="33" y="0"/>
                    <a:pt x="27" y="7"/>
                    <a:pt x="18" y="12"/>
                  </a:cubicBezTo>
                  <a:cubicBezTo>
                    <a:pt x="9" y="18"/>
                    <a:pt x="1" y="21"/>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3">
              <a:extLst>
                <a:ext uri="{FF2B5EF4-FFF2-40B4-BE49-F238E27FC236}">
                  <a16:creationId xmlns:a16="http://schemas.microsoft.com/office/drawing/2014/main" id="{B9129D18-B242-409F-97A7-807FE24ABEF4}"/>
                </a:ext>
              </a:extLst>
            </p:cNvPr>
            <p:cNvSpPr>
              <a:spLocks/>
            </p:cNvSpPr>
            <p:nvPr/>
          </p:nvSpPr>
          <p:spPr bwMode="auto">
            <a:xfrm>
              <a:off x="5285" y="1894"/>
              <a:ext cx="26" cy="69"/>
            </a:xfrm>
            <a:custGeom>
              <a:avLst/>
              <a:gdLst>
                <a:gd name="T0" fmla="*/ 10 w 11"/>
                <a:gd name="T1" fmla="*/ 29 h 29"/>
                <a:gd name="T2" fmla="*/ 5 w 11"/>
                <a:gd name="T3" fmla="*/ 14 h 29"/>
                <a:gd name="T4" fmla="*/ 1 w 11"/>
                <a:gd name="T5" fmla="*/ 0 h 29"/>
                <a:gd name="T6" fmla="*/ 7 w 11"/>
                <a:gd name="T7" fmla="*/ 14 h 29"/>
                <a:gd name="T8" fmla="*/ 10 w 11"/>
                <a:gd name="T9" fmla="*/ 29 h 29"/>
              </a:gdLst>
              <a:ahLst/>
              <a:cxnLst>
                <a:cxn ang="0">
                  <a:pos x="T0" y="T1"/>
                </a:cxn>
                <a:cxn ang="0">
                  <a:pos x="T2" y="T3"/>
                </a:cxn>
                <a:cxn ang="0">
                  <a:pos x="T4" y="T5"/>
                </a:cxn>
                <a:cxn ang="0">
                  <a:pos x="T6" y="T7"/>
                </a:cxn>
                <a:cxn ang="0">
                  <a:pos x="T8" y="T9"/>
                </a:cxn>
              </a:cxnLst>
              <a:rect l="0" t="0" r="r" b="b"/>
              <a:pathLst>
                <a:path w="11" h="29">
                  <a:moveTo>
                    <a:pt x="10" y="29"/>
                  </a:moveTo>
                  <a:cubicBezTo>
                    <a:pt x="10" y="29"/>
                    <a:pt x="8" y="22"/>
                    <a:pt x="5" y="14"/>
                  </a:cubicBezTo>
                  <a:cubicBezTo>
                    <a:pt x="3" y="6"/>
                    <a:pt x="0" y="0"/>
                    <a:pt x="1" y="0"/>
                  </a:cubicBezTo>
                  <a:cubicBezTo>
                    <a:pt x="1" y="0"/>
                    <a:pt x="5" y="6"/>
                    <a:pt x="7" y="14"/>
                  </a:cubicBezTo>
                  <a:cubicBezTo>
                    <a:pt x="10" y="22"/>
                    <a:pt x="11" y="29"/>
                    <a:pt x="10"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4">
              <a:extLst>
                <a:ext uri="{FF2B5EF4-FFF2-40B4-BE49-F238E27FC236}">
                  <a16:creationId xmlns:a16="http://schemas.microsoft.com/office/drawing/2014/main" id="{CB36F714-87AB-4A00-BE6E-7E142E10E708}"/>
                </a:ext>
              </a:extLst>
            </p:cNvPr>
            <p:cNvSpPr>
              <a:spLocks/>
            </p:cNvSpPr>
            <p:nvPr/>
          </p:nvSpPr>
          <p:spPr bwMode="auto">
            <a:xfrm>
              <a:off x="5392" y="1856"/>
              <a:ext cx="17" cy="76"/>
            </a:xfrm>
            <a:custGeom>
              <a:avLst/>
              <a:gdLst>
                <a:gd name="T0" fmla="*/ 6 w 7"/>
                <a:gd name="T1" fmla="*/ 0 h 32"/>
                <a:gd name="T2" fmla="*/ 5 w 7"/>
                <a:gd name="T3" fmla="*/ 16 h 32"/>
                <a:gd name="T4" fmla="*/ 0 w 7"/>
                <a:gd name="T5" fmla="*/ 32 h 32"/>
                <a:gd name="T6" fmla="*/ 3 w 7"/>
                <a:gd name="T7" fmla="*/ 16 h 32"/>
                <a:gd name="T8" fmla="*/ 6 w 7"/>
                <a:gd name="T9" fmla="*/ 0 h 32"/>
              </a:gdLst>
              <a:ahLst/>
              <a:cxnLst>
                <a:cxn ang="0">
                  <a:pos x="T0" y="T1"/>
                </a:cxn>
                <a:cxn ang="0">
                  <a:pos x="T2" y="T3"/>
                </a:cxn>
                <a:cxn ang="0">
                  <a:pos x="T4" y="T5"/>
                </a:cxn>
                <a:cxn ang="0">
                  <a:pos x="T6" y="T7"/>
                </a:cxn>
                <a:cxn ang="0">
                  <a:pos x="T8" y="T9"/>
                </a:cxn>
              </a:cxnLst>
              <a:rect l="0" t="0" r="r" b="b"/>
              <a:pathLst>
                <a:path w="7" h="32">
                  <a:moveTo>
                    <a:pt x="6" y="0"/>
                  </a:moveTo>
                  <a:cubicBezTo>
                    <a:pt x="7" y="0"/>
                    <a:pt x="7" y="7"/>
                    <a:pt x="5" y="16"/>
                  </a:cubicBezTo>
                  <a:cubicBezTo>
                    <a:pt x="3" y="25"/>
                    <a:pt x="1" y="32"/>
                    <a:pt x="0" y="32"/>
                  </a:cubicBezTo>
                  <a:cubicBezTo>
                    <a:pt x="0" y="32"/>
                    <a:pt x="2" y="25"/>
                    <a:pt x="3" y="16"/>
                  </a:cubicBezTo>
                  <a:cubicBezTo>
                    <a:pt x="5" y="7"/>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5">
              <a:extLst>
                <a:ext uri="{FF2B5EF4-FFF2-40B4-BE49-F238E27FC236}">
                  <a16:creationId xmlns:a16="http://schemas.microsoft.com/office/drawing/2014/main" id="{A39C9FA9-DE7B-46FF-A8D3-668057EC4F3E}"/>
                </a:ext>
              </a:extLst>
            </p:cNvPr>
            <p:cNvSpPr>
              <a:spLocks/>
            </p:cNvSpPr>
            <p:nvPr/>
          </p:nvSpPr>
          <p:spPr bwMode="auto">
            <a:xfrm>
              <a:off x="5262" y="2115"/>
              <a:ext cx="11" cy="69"/>
            </a:xfrm>
            <a:custGeom>
              <a:avLst/>
              <a:gdLst>
                <a:gd name="T0" fmla="*/ 4 w 5"/>
                <a:gd name="T1" fmla="*/ 0 h 29"/>
                <a:gd name="T2" fmla="*/ 3 w 5"/>
                <a:gd name="T3" fmla="*/ 14 h 29"/>
                <a:gd name="T4" fmla="*/ 1 w 5"/>
                <a:gd name="T5" fmla="*/ 29 h 29"/>
                <a:gd name="T6" fmla="*/ 1 w 5"/>
                <a:gd name="T7" fmla="*/ 14 h 29"/>
                <a:gd name="T8" fmla="*/ 4 w 5"/>
                <a:gd name="T9" fmla="*/ 0 h 29"/>
              </a:gdLst>
              <a:ahLst/>
              <a:cxnLst>
                <a:cxn ang="0">
                  <a:pos x="T0" y="T1"/>
                </a:cxn>
                <a:cxn ang="0">
                  <a:pos x="T2" y="T3"/>
                </a:cxn>
                <a:cxn ang="0">
                  <a:pos x="T4" y="T5"/>
                </a:cxn>
                <a:cxn ang="0">
                  <a:pos x="T6" y="T7"/>
                </a:cxn>
                <a:cxn ang="0">
                  <a:pos x="T8" y="T9"/>
                </a:cxn>
              </a:cxnLst>
              <a:rect l="0" t="0" r="r" b="b"/>
              <a:pathLst>
                <a:path w="5" h="29">
                  <a:moveTo>
                    <a:pt x="4" y="0"/>
                  </a:moveTo>
                  <a:cubicBezTo>
                    <a:pt x="5" y="0"/>
                    <a:pt x="4" y="6"/>
                    <a:pt x="3" y="14"/>
                  </a:cubicBezTo>
                  <a:cubicBezTo>
                    <a:pt x="2" y="22"/>
                    <a:pt x="2" y="29"/>
                    <a:pt x="1" y="29"/>
                  </a:cubicBezTo>
                  <a:cubicBezTo>
                    <a:pt x="1" y="29"/>
                    <a:pt x="0" y="22"/>
                    <a:pt x="1" y="14"/>
                  </a:cubicBezTo>
                  <a:cubicBezTo>
                    <a:pt x="2" y="6"/>
                    <a:pt x="4"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6">
              <a:extLst>
                <a:ext uri="{FF2B5EF4-FFF2-40B4-BE49-F238E27FC236}">
                  <a16:creationId xmlns:a16="http://schemas.microsoft.com/office/drawing/2014/main" id="{99F7259F-9E35-4494-A6BB-9246F96D46EC}"/>
                </a:ext>
              </a:extLst>
            </p:cNvPr>
            <p:cNvSpPr>
              <a:spLocks/>
            </p:cNvSpPr>
            <p:nvPr/>
          </p:nvSpPr>
          <p:spPr bwMode="auto">
            <a:xfrm>
              <a:off x="5050" y="2032"/>
              <a:ext cx="45" cy="80"/>
            </a:xfrm>
            <a:custGeom>
              <a:avLst/>
              <a:gdLst>
                <a:gd name="T0" fmla="*/ 18 w 19"/>
                <a:gd name="T1" fmla="*/ 34 h 34"/>
                <a:gd name="T2" fmla="*/ 7 w 19"/>
                <a:gd name="T3" fmla="*/ 18 h 34"/>
                <a:gd name="T4" fmla="*/ 0 w 19"/>
                <a:gd name="T5" fmla="*/ 0 h 34"/>
                <a:gd name="T6" fmla="*/ 9 w 19"/>
                <a:gd name="T7" fmla="*/ 17 h 34"/>
                <a:gd name="T8" fmla="*/ 18 w 19"/>
                <a:gd name="T9" fmla="*/ 34 h 34"/>
              </a:gdLst>
              <a:ahLst/>
              <a:cxnLst>
                <a:cxn ang="0">
                  <a:pos x="T0" y="T1"/>
                </a:cxn>
                <a:cxn ang="0">
                  <a:pos x="T2" y="T3"/>
                </a:cxn>
                <a:cxn ang="0">
                  <a:pos x="T4" y="T5"/>
                </a:cxn>
                <a:cxn ang="0">
                  <a:pos x="T6" y="T7"/>
                </a:cxn>
                <a:cxn ang="0">
                  <a:pos x="T8" y="T9"/>
                </a:cxn>
              </a:cxnLst>
              <a:rect l="0" t="0" r="r" b="b"/>
              <a:pathLst>
                <a:path w="19" h="34">
                  <a:moveTo>
                    <a:pt x="18" y="34"/>
                  </a:moveTo>
                  <a:cubicBezTo>
                    <a:pt x="18" y="34"/>
                    <a:pt x="12" y="27"/>
                    <a:pt x="7" y="18"/>
                  </a:cubicBezTo>
                  <a:cubicBezTo>
                    <a:pt x="3" y="8"/>
                    <a:pt x="0" y="0"/>
                    <a:pt x="0" y="0"/>
                  </a:cubicBezTo>
                  <a:cubicBezTo>
                    <a:pt x="1" y="0"/>
                    <a:pt x="4" y="7"/>
                    <a:pt x="9" y="17"/>
                  </a:cubicBezTo>
                  <a:cubicBezTo>
                    <a:pt x="14" y="26"/>
                    <a:pt x="19" y="33"/>
                    <a:pt x="18"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07">
              <a:extLst>
                <a:ext uri="{FF2B5EF4-FFF2-40B4-BE49-F238E27FC236}">
                  <a16:creationId xmlns:a16="http://schemas.microsoft.com/office/drawing/2014/main" id="{47A73BE8-75B2-4065-A2BD-B7CC42D77CDC}"/>
                </a:ext>
              </a:extLst>
            </p:cNvPr>
            <p:cNvSpPr>
              <a:spLocks/>
            </p:cNvSpPr>
            <p:nvPr/>
          </p:nvSpPr>
          <p:spPr bwMode="auto">
            <a:xfrm>
              <a:off x="5140" y="2117"/>
              <a:ext cx="55" cy="29"/>
            </a:xfrm>
            <a:custGeom>
              <a:avLst/>
              <a:gdLst>
                <a:gd name="T0" fmla="*/ 23 w 23"/>
                <a:gd name="T1" fmla="*/ 1 h 12"/>
                <a:gd name="T2" fmla="*/ 12 w 23"/>
                <a:gd name="T3" fmla="*/ 8 h 12"/>
                <a:gd name="T4" fmla="*/ 0 w 23"/>
                <a:gd name="T5" fmla="*/ 11 h 12"/>
                <a:gd name="T6" fmla="*/ 11 w 23"/>
                <a:gd name="T7" fmla="*/ 6 h 12"/>
                <a:gd name="T8" fmla="*/ 23 w 23"/>
                <a:gd name="T9" fmla="*/ 1 h 12"/>
              </a:gdLst>
              <a:ahLst/>
              <a:cxnLst>
                <a:cxn ang="0">
                  <a:pos x="T0" y="T1"/>
                </a:cxn>
                <a:cxn ang="0">
                  <a:pos x="T2" y="T3"/>
                </a:cxn>
                <a:cxn ang="0">
                  <a:pos x="T4" y="T5"/>
                </a:cxn>
                <a:cxn ang="0">
                  <a:pos x="T6" y="T7"/>
                </a:cxn>
                <a:cxn ang="0">
                  <a:pos x="T8" y="T9"/>
                </a:cxn>
              </a:cxnLst>
              <a:rect l="0" t="0" r="r" b="b"/>
              <a:pathLst>
                <a:path w="23" h="12">
                  <a:moveTo>
                    <a:pt x="23" y="1"/>
                  </a:moveTo>
                  <a:cubicBezTo>
                    <a:pt x="23" y="1"/>
                    <a:pt x="19" y="5"/>
                    <a:pt x="12" y="8"/>
                  </a:cubicBezTo>
                  <a:cubicBezTo>
                    <a:pt x="6" y="11"/>
                    <a:pt x="0" y="12"/>
                    <a:pt x="0" y="11"/>
                  </a:cubicBezTo>
                  <a:cubicBezTo>
                    <a:pt x="0" y="11"/>
                    <a:pt x="5" y="9"/>
                    <a:pt x="11" y="6"/>
                  </a:cubicBezTo>
                  <a:cubicBezTo>
                    <a:pt x="18" y="3"/>
                    <a:pt x="23" y="0"/>
                    <a:pt x="2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08">
              <a:extLst>
                <a:ext uri="{FF2B5EF4-FFF2-40B4-BE49-F238E27FC236}">
                  <a16:creationId xmlns:a16="http://schemas.microsoft.com/office/drawing/2014/main" id="{B1BA93DE-AF8F-4551-9540-0869A9865F61}"/>
                </a:ext>
              </a:extLst>
            </p:cNvPr>
            <p:cNvSpPr>
              <a:spLocks/>
            </p:cNvSpPr>
            <p:nvPr/>
          </p:nvSpPr>
          <p:spPr bwMode="auto">
            <a:xfrm>
              <a:off x="5679" y="1918"/>
              <a:ext cx="278" cy="1126"/>
            </a:xfrm>
            <a:custGeom>
              <a:avLst/>
              <a:gdLst>
                <a:gd name="T0" fmla="*/ 0 w 278"/>
                <a:gd name="T1" fmla="*/ 294 h 1126"/>
                <a:gd name="T2" fmla="*/ 69 w 278"/>
                <a:gd name="T3" fmla="*/ 1126 h 1126"/>
                <a:gd name="T4" fmla="*/ 278 w 278"/>
                <a:gd name="T5" fmla="*/ 1104 h 1126"/>
                <a:gd name="T6" fmla="*/ 79 w 278"/>
                <a:gd name="T7" fmla="*/ 232 h 1126"/>
                <a:gd name="T8" fmla="*/ 105 w 278"/>
                <a:gd name="T9" fmla="*/ 0 h 1126"/>
                <a:gd name="T10" fmla="*/ 0 w 278"/>
                <a:gd name="T11" fmla="*/ 294 h 1126"/>
              </a:gdLst>
              <a:ahLst/>
              <a:cxnLst>
                <a:cxn ang="0">
                  <a:pos x="T0" y="T1"/>
                </a:cxn>
                <a:cxn ang="0">
                  <a:pos x="T2" y="T3"/>
                </a:cxn>
                <a:cxn ang="0">
                  <a:pos x="T4" y="T5"/>
                </a:cxn>
                <a:cxn ang="0">
                  <a:pos x="T6" y="T7"/>
                </a:cxn>
                <a:cxn ang="0">
                  <a:pos x="T8" y="T9"/>
                </a:cxn>
                <a:cxn ang="0">
                  <a:pos x="T10" y="T11"/>
                </a:cxn>
              </a:cxnLst>
              <a:rect l="0" t="0" r="r" b="b"/>
              <a:pathLst>
                <a:path w="278" h="1126">
                  <a:moveTo>
                    <a:pt x="0" y="294"/>
                  </a:moveTo>
                  <a:lnTo>
                    <a:pt x="69" y="1126"/>
                  </a:lnTo>
                  <a:lnTo>
                    <a:pt x="278" y="1104"/>
                  </a:lnTo>
                  <a:lnTo>
                    <a:pt x="79" y="232"/>
                  </a:lnTo>
                  <a:lnTo>
                    <a:pt x="105" y="0"/>
                  </a:lnTo>
                  <a:lnTo>
                    <a:pt x="0" y="294"/>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09">
              <a:extLst>
                <a:ext uri="{FF2B5EF4-FFF2-40B4-BE49-F238E27FC236}">
                  <a16:creationId xmlns:a16="http://schemas.microsoft.com/office/drawing/2014/main" id="{65BFE217-39A8-4786-A220-2B8FF8A729C5}"/>
                </a:ext>
              </a:extLst>
            </p:cNvPr>
            <p:cNvSpPr>
              <a:spLocks/>
            </p:cNvSpPr>
            <p:nvPr/>
          </p:nvSpPr>
          <p:spPr bwMode="auto">
            <a:xfrm>
              <a:off x="5682" y="2219"/>
              <a:ext cx="66" cy="825"/>
            </a:xfrm>
            <a:custGeom>
              <a:avLst/>
              <a:gdLst>
                <a:gd name="T0" fmla="*/ 28 w 28"/>
                <a:gd name="T1" fmla="*/ 347 h 347"/>
                <a:gd name="T2" fmla="*/ 13 w 28"/>
                <a:gd name="T3" fmla="*/ 174 h 347"/>
                <a:gd name="T4" fmla="*/ 1 w 28"/>
                <a:gd name="T5" fmla="*/ 0 h 347"/>
                <a:gd name="T6" fmla="*/ 15 w 28"/>
                <a:gd name="T7" fmla="*/ 173 h 347"/>
                <a:gd name="T8" fmla="*/ 28 w 28"/>
                <a:gd name="T9" fmla="*/ 347 h 347"/>
              </a:gdLst>
              <a:ahLst/>
              <a:cxnLst>
                <a:cxn ang="0">
                  <a:pos x="T0" y="T1"/>
                </a:cxn>
                <a:cxn ang="0">
                  <a:pos x="T2" y="T3"/>
                </a:cxn>
                <a:cxn ang="0">
                  <a:pos x="T4" y="T5"/>
                </a:cxn>
                <a:cxn ang="0">
                  <a:pos x="T6" y="T7"/>
                </a:cxn>
                <a:cxn ang="0">
                  <a:pos x="T8" y="T9"/>
                </a:cxn>
              </a:cxnLst>
              <a:rect l="0" t="0" r="r" b="b"/>
              <a:pathLst>
                <a:path w="28" h="347">
                  <a:moveTo>
                    <a:pt x="28" y="347"/>
                  </a:moveTo>
                  <a:cubicBezTo>
                    <a:pt x="27" y="347"/>
                    <a:pt x="21" y="269"/>
                    <a:pt x="13" y="174"/>
                  </a:cubicBezTo>
                  <a:cubicBezTo>
                    <a:pt x="6" y="78"/>
                    <a:pt x="0" y="0"/>
                    <a:pt x="1" y="0"/>
                  </a:cubicBezTo>
                  <a:cubicBezTo>
                    <a:pt x="1" y="0"/>
                    <a:pt x="8" y="78"/>
                    <a:pt x="15" y="173"/>
                  </a:cubicBezTo>
                  <a:cubicBezTo>
                    <a:pt x="23" y="269"/>
                    <a:pt x="28" y="347"/>
                    <a:pt x="28" y="347"/>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0">
              <a:extLst>
                <a:ext uri="{FF2B5EF4-FFF2-40B4-BE49-F238E27FC236}">
                  <a16:creationId xmlns:a16="http://schemas.microsoft.com/office/drawing/2014/main" id="{19376664-3EA2-4C30-A3A9-3E0F23BF94C2}"/>
                </a:ext>
              </a:extLst>
            </p:cNvPr>
            <p:cNvSpPr>
              <a:spLocks/>
            </p:cNvSpPr>
            <p:nvPr/>
          </p:nvSpPr>
          <p:spPr bwMode="auto">
            <a:xfrm>
              <a:off x="5727" y="2179"/>
              <a:ext cx="23" cy="55"/>
            </a:xfrm>
            <a:custGeom>
              <a:avLst/>
              <a:gdLst>
                <a:gd name="T0" fmla="*/ 0 w 10"/>
                <a:gd name="T1" fmla="*/ 22 h 23"/>
                <a:gd name="T2" fmla="*/ 4 w 10"/>
                <a:gd name="T3" fmla="*/ 11 h 23"/>
                <a:gd name="T4" fmla="*/ 10 w 10"/>
                <a:gd name="T5" fmla="*/ 0 h 23"/>
                <a:gd name="T6" fmla="*/ 6 w 10"/>
                <a:gd name="T7" fmla="*/ 12 h 23"/>
                <a:gd name="T8" fmla="*/ 0 w 10"/>
                <a:gd name="T9" fmla="*/ 22 h 23"/>
              </a:gdLst>
              <a:ahLst/>
              <a:cxnLst>
                <a:cxn ang="0">
                  <a:pos x="T0" y="T1"/>
                </a:cxn>
                <a:cxn ang="0">
                  <a:pos x="T2" y="T3"/>
                </a:cxn>
                <a:cxn ang="0">
                  <a:pos x="T4" y="T5"/>
                </a:cxn>
                <a:cxn ang="0">
                  <a:pos x="T6" y="T7"/>
                </a:cxn>
                <a:cxn ang="0">
                  <a:pos x="T8" y="T9"/>
                </a:cxn>
              </a:cxnLst>
              <a:rect l="0" t="0" r="r" b="b"/>
              <a:pathLst>
                <a:path w="10" h="23">
                  <a:moveTo>
                    <a:pt x="0" y="22"/>
                  </a:moveTo>
                  <a:cubicBezTo>
                    <a:pt x="0" y="22"/>
                    <a:pt x="2" y="17"/>
                    <a:pt x="4" y="11"/>
                  </a:cubicBezTo>
                  <a:cubicBezTo>
                    <a:pt x="7" y="5"/>
                    <a:pt x="9" y="0"/>
                    <a:pt x="10" y="0"/>
                  </a:cubicBezTo>
                  <a:cubicBezTo>
                    <a:pt x="10" y="0"/>
                    <a:pt x="9" y="5"/>
                    <a:pt x="6" y="12"/>
                  </a:cubicBezTo>
                  <a:cubicBezTo>
                    <a:pt x="3" y="18"/>
                    <a:pt x="1" y="23"/>
                    <a:pt x="0"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1">
              <a:extLst>
                <a:ext uri="{FF2B5EF4-FFF2-40B4-BE49-F238E27FC236}">
                  <a16:creationId xmlns:a16="http://schemas.microsoft.com/office/drawing/2014/main" id="{EB56D2CD-50F8-433D-BF0B-1652326530AA}"/>
                </a:ext>
              </a:extLst>
            </p:cNvPr>
            <p:cNvSpPr>
              <a:spLocks/>
            </p:cNvSpPr>
            <p:nvPr/>
          </p:nvSpPr>
          <p:spPr bwMode="auto">
            <a:xfrm>
              <a:off x="5731" y="2307"/>
              <a:ext cx="55" cy="50"/>
            </a:xfrm>
            <a:custGeom>
              <a:avLst/>
              <a:gdLst>
                <a:gd name="T0" fmla="*/ 23 w 23"/>
                <a:gd name="T1" fmla="*/ 20 h 21"/>
                <a:gd name="T2" fmla="*/ 12 w 23"/>
                <a:gd name="T3" fmla="*/ 10 h 21"/>
                <a:gd name="T4" fmla="*/ 0 w 23"/>
                <a:gd name="T5" fmla="*/ 0 h 21"/>
                <a:gd name="T6" fmla="*/ 13 w 23"/>
                <a:gd name="T7" fmla="*/ 9 h 21"/>
                <a:gd name="T8" fmla="*/ 23 w 23"/>
                <a:gd name="T9" fmla="*/ 20 h 21"/>
              </a:gdLst>
              <a:ahLst/>
              <a:cxnLst>
                <a:cxn ang="0">
                  <a:pos x="T0" y="T1"/>
                </a:cxn>
                <a:cxn ang="0">
                  <a:pos x="T2" y="T3"/>
                </a:cxn>
                <a:cxn ang="0">
                  <a:pos x="T4" y="T5"/>
                </a:cxn>
                <a:cxn ang="0">
                  <a:pos x="T6" y="T7"/>
                </a:cxn>
                <a:cxn ang="0">
                  <a:pos x="T8" y="T9"/>
                </a:cxn>
              </a:cxnLst>
              <a:rect l="0" t="0" r="r" b="b"/>
              <a:pathLst>
                <a:path w="23" h="21">
                  <a:moveTo>
                    <a:pt x="23" y="20"/>
                  </a:moveTo>
                  <a:cubicBezTo>
                    <a:pt x="22" y="21"/>
                    <a:pt x="18" y="16"/>
                    <a:pt x="12" y="10"/>
                  </a:cubicBezTo>
                  <a:cubicBezTo>
                    <a:pt x="6" y="5"/>
                    <a:pt x="0" y="1"/>
                    <a:pt x="0" y="0"/>
                  </a:cubicBezTo>
                  <a:cubicBezTo>
                    <a:pt x="1" y="0"/>
                    <a:pt x="7" y="3"/>
                    <a:pt x="13" y="9"/>
                  </a:cubicBezTo>
                  <a:cubicBezTo>
                    <a:pt x="19" y="14"/>
                    <a:pt x="23" y="20"/>
                    <a:pt x="23"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2">
              <a:extLst>
                <a:ext uri="{FF2B5EF4-FFF2-40B4-BE49-F238E27FC236}">
                  <a16:creationId xmlns:a16="http://schemas.microsoft.com/office/drawing/2014/main" id="{69A825C9-39CB-41DA-946F-3E0E9F5EDEC0}"/>
                </a:ext>
              </a:extLst>
            </p:cNvPr>
            <p:cNvSpPr>
              <a:spLocks/>
            </p:cNvSpPr>
            <p:nvPr/>
          </p:nvSpPr>
          <p:spPr bwMode="auto">
            <a:xfrm>
              <a:off x="5772" y="2464"/>
              <a:ext cx="28" cy="59"/>
            </a:xfrm>
            <a:custGeom>
              <a:avLst/>
              <a:gdLst>
                <a:gd name="T0" fmla="*/ 0 w 12"/>
                <a:gd name="T1" fmla="*/ 25 h 25"/>
                <a:gd name="T2" fmla="*/ 6 w 12"/>
                <a:gd name="T3" fmla="*/ 12 h 25"/>
                <a:gd name="T4" fmla="*/ 11 w 12"/>
                <a:gd name="T5" fmla="*/ 0 h 25"/>
                <a:gd name="T6" fmla="*/ 8 w 12"/>
                <a:gd name="T7" fmla="*/ 13 h 25"/>
                <a:gd name="T8" fmla="*/ 0 w 12"/>
                <a:gd name="T9" fmla="*/ 25 h 25"/>
              </a:gdLst>
              <a:ahLst/>
              <a:cxnLst>
                <a:cxn ang="0">
                  <a:pos x="T0" y="T1"/>
                </a:cxn>
                <a:cxn ang="0">
                  <a:pos x="T2" y="T3"/>
                </a:cxn>
                <a:cxn ang="0">
                  <a:pos x="T4" y="T5"/>
                </a:cxn>
                <a:cxn ang="0">
                  <a:pos x="T6" y="T7"/>
                </a:cxn>
                <a:cxn ang="0">
                  <a:pos x="T8" y="T9"/>
                </a:cxn>
              </a:cxnLst>
              <a:rect l="0" t="0" r="r" b="b"/>
              <a:pathLst>
                <a:path w="12" h="25">
                  <a:moveTo>
                    <a:pt x="0" y="25"/>
                  </a:moveTo>
                  <a:cubicBezTo>
                    <a:pt x="0" y="24"/>
                    <a:pt x="3" y="19"/>
                    <a:pt x="6" y="12"/>
                  </a:cubicBezTo>
                  <a:cubicBezTo>
                    <a:pt x="9" y="6"/>
                    <a:pt x="11" y="0"/>
                    <a:pt x="11" y="0"/>
                  </a:cubicBezTo>
                  <a:cubicBezTo>
                    <a:pt x="12" y="0"/>
                    <a:pt x="11" y="6"/>
                    <a:pt x="8" y="13"/>
                  </a:cubicBezTo>
                  <a:cubicBezTo>
                    <a:pt x="5" y="20"/>
                    <a:pt x="1" y="25"/>
                    <a:pt x="0"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3">
              <a:extLst>
                <a:ext uri="{FF2B5EF4-FFF2-40B4-BE49-F238E27FC236}">
                  <a16:creationId xmlns:a16="http://schemas.microsoft.com/office/drawing/2014/main" id="{963E617B-2748-4A1D-9921-E07EB64FFC1A}"/>
                </a:ext>
              </a:extLst>
            </p:cNvPr>
            <p:cNvSpPr>
              <a:spLocks/>
            </p:cNvSpPr>
            <p:nvPr/>
          </p:nvSpPr>
          <p:spPr bwMode="auto">
            <a:xfrm>
              <a:off x="5762" y="2607"/>
              <a:ext cx="57" cy="50"/>
            </a:xfrm>
            <a:custGeom>
              <a:avLst/>
              <a:gdLst>
                <a:gd name="T0" fmla="*/ 24 w 24"/>
                <a:gd name="T1" fmla="*/ 21 h 21"/>
                <a:gd name="T2" fmla="*/ 11 w 24"/>
                <a:gd name="T3" fmla="*/ 12 h 21"/>
                <a:gd name="T4" fmla="*/ 0 w 24"/>
                <a:gd name="T5" fmla="*/ 1 h 21"/>
                <a:gd name="T6" fmla="*/ 13 w 24"/>
                <a:gd name="T7" fmla="*/ 10 h 21"/>
                <a:gd name="T8" fmla="*/ 24 w 24"/>
                <a:gd name="T9" fmla="*/ 21 h 21"/>
              </a:gdLst>
              <a:ahLst/>
              <a:cxnLst>
                <a:cxn ang="0">
                  <a:pos x="T0" y="T1"/>
                </a:cxn>
                <a:cxn ang="0">
                  <a:pos x="T2" y="T3"/>
                </a:cxn>
                <a:cxn ang="0">
                  <a:pos x="T4" y="T5"/>
                </a:cxn>
                <a:cxn ang="0">
                  <a:pos x="T6" y="T7"/>
                </a:cxn>
                <a:cxn ang="0">
                  <a:pos x="T8" y="T9"/>
                </a:cxn>
              </a:cxnLst>
              <a:rect l="0" t="0" r="r" b="b"/>
              <a:pathLst>
                <a:path w="24" h="21">
                  <a:moveTo>
                    <a:pt x="24" y="21"/>
                  </a:moveTo>
                  <a:cubicBezTo>
                    <a:pt x="23" y="21"/>
                    <a:pt x="18" y="17"/>
                    <a:pt x="11" y="12"/>
                  </a:cubicBezTo>
                  <a:cubicBezTo>
                    <a:pt x="5" y="6"/>
                    <a:pt x="0" y="1"/>
                    <a:pt x="0" y="1"/>
                  </a:cubicBezTo>
                  <a:cubicBezTo>
                    <a:pt x="1" y="0"/>
                    <a:pt x="6" y="4"/>
                    <a:pt x="13" y="10"/>
                  </a:cubicBezTo>
                  <a:cubicBezTo>
                    <a:pt x="19" y="16"/>
                    <a:pt x="24" y="20"/>
                    <a:pt x="24"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14">
              <a:extLst>
                <a:ext uri="{FF2B5EF4-FFF2-40B4-BE49-F238E27FC236}">
                  <a16:creationId xmlns:a16="http://schemas.microsoft.com/office/drawing/2014/main" id="{0AC9AFA3-43EE-445D-8AAE-B71205C76541}"/>
                </a:ext>
              </a:extLst>
            </p:cNvPr>
            <p:cNvSpPr>
              <a:spLocks noChangeArrowheads="1"/>
            </p:cNvSpPr>
            <p:nvPr/>
          </p:nvSpPr>
          <p:spPr bwMode="auto">
            <a:xfrm>
              <a:off x="5855" y="2668"/>
              <a:ext cx="5" cy="7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5">
              <a:extLst>
                <a:ext uri="{FF2B5EF4-FFF2-40B4-BE49-F238E27FC236}">
                  <a16:creationId xmlns:a16="http://schemas.microsoft.com/office/drawing/2014/main" id="{7DABE5E3-40D5-4678-B89F-4C2F97E5762C}"/>
                </a:ext>
              </a:extLst>
            </p:cNvPr>
            <p:cNvSpPr>
              <a:spLocks/>
            </p:cNvSpPr>
            <p:nvPr/>
          </p:nvSpPr>
          <p:spPr bwMode="auto">
            <a:xfrm>
              <a:off x="5779" y="2747"/>
              <a:ext cx="12" cy="64"/>
            </a:xfrm>
            <a:custGeom>
              <a:avLst/>
              <a:gdLst>
                <a:gd name="T0" fmla="*/ 4 w 5"/>
                <a:gd name="T1" fmla="*/ 27 h 27"/>
                <a:gd name="T2" fmla="*/ 2 w 5"/>
                <a:gd name="T3" fmla="*/ 13 h 27"/>
                <a:gd name="T4" fmla="*/ 0 w 5"/>
                <a:gd name="T5" fmla="*/ 0 h 27"/>
                <a:gd name="T6" fmla="*/ 4 w 5"/>
                <a:gd name="T7" fmla="*/ 13 h 27"/>
                <a:gd name="T8" fmla="*/ 4 w 5"/>
                <a:gd name="T9" fmla="*/ 27 h 27"/>
              </a:gdLst>
              <a:ahLst/>
              <a:cxnLst>
                <a:cxn ang="0">
                  <a:pos x="T0" y="T1"/>
                </a:cxn>
                <a:cxn ang="0">
                  <a:pos x="T2" y="T3"/>
                </a:cxn>
                <a:cxn ang="0">
                  <a:pos x="T4" y="T5"/>
                </a:cxn>
                <a:cxn ang="0">
                  <a:pos x="T6" y="T7"/>
                </a:cxn>
                <a:cxn ang="0">
                  <a:pos x="T8" y="T9"/>
                </a:cxn>
              </a:cxnLst>
              <a:rect l="0" t="0" r="r" b="b"/>
              <a:pathLst>
                <a:path w="5" h="27">
                  <a:moveTo>
                    <a:pt x="4" y="27"/>
                  </a:moveTo>
                  <a:cubicBezTo>
                    <a:pt x="4" y="27"/>
                    <a:pt x="3" y="21"/>
                    <a:pt x="2" y="13"/>
                  </a:cubicBezTo>
                  <a:cubicBezTo>
                    <a:pt x="1" y="6"/>
                    <a:pt x="0" y="0"/>
                    <a:pt x="0" y="0"/>
                  </a:cubicBezTo>
                  <a:cubicBezTo>
                    <a:pt x="1" y="0"/>
                    <a:pt x="3" y="5"/>
                    <a:pt x="4" y="13"/>
                  </a:cubicBezTo>
                  <a:cubicBezTo>
                    <a:pt x="5" y="21"/>
                    <a:pt x="5" y="27"/>
                    <a:pt x="4"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6">
              <a:extLst>
                <a:ext uri="{FF2B5EF4-FFF2-40B4-BE49-F238E27FC236}">
                  <a16:creationId xmlns:a16="http://schemas.microsoft.com/office/drawing/2014/main" id="{86A5E5B5-842A-4682-BEC2-BEE50E0F875B}"/>
                </a:ext>
              </a:extLst>
            </p:cNvPr>
            <p:cNvSpPr>
              <a:spLocks/>
            </p:cNvSpPr>
            <p:nvPr/>
          </p:nvSpPr>
          <p:spPr bwMode="auto">
            <a:xfrm>
              <a:off x="5798" y="2880"/>
              <a:ext cx="62" cy="12"/>
            </a:xfrm>
            <a:custGeom>
              <a:avLst/>
              <a:gdLst>
                <a:gd name="T0" fmla="*/ 25 w 26"/>
                <a:gd name="T1" fmla="*/ 4 h 5"/>
                <a:gd name="T2" fmla="*/ 13 w 26"/>
                <a:gd name="T3" fmla="*/ 3 h 5"/>
                <a:gd name="T4" fmla="*/ 0 w 26"/>
                <a:gd name="T5" fmla="*/ 0 h 5"/>
                <a:gd name="T6" fmla="*/ 13 w 26"/>
                <a:gd name="T7" fmla="*/ 1 h 5"/>
                <a:gd name="T8" fmla="*/ 25 w 26"/>
                <a:gd name="T9" fmla="*/ 4 h 5"/>
              </a:gdLst>
              <a:ahLst/>
              <a:cxnLst>
                <a:cxn ang="0">
                  <a:pos x="T0" y="T1"/>
                </a:cxn>
                <a:cxn ang="0">
                  <a:pos x="T2" y="T3"/>
                </a:cxn>
                <a:cxn ang="0">
                  <a:pos x="T4" y="T5"/>
                </a:cxn>
                <a:cxn ang="0">
                  <a:pos x="T6" y="T7"/>
                </a:cxn>
                <a:cxn ang="0">
                  <a:pos x="T8" y="T9"/>
                </a:cxn>
              </a:cxnLst>
              <a:rect l="0" t="0" r="r" b="b"/>
              <a:pathLst>
                <a:path w="26" h="5">
                  <a:moveTo>
                    <a:pt x="25" y="4"/>
                  </a:moveTo>
                  <a:cubicBezTo>
                    <a:pt x="25" y="5"/>
                    <a:pt x="20" y="4"/>
                    <a:pt x="13" y="3"/>
                  </a:cubicBezTo>
                  <a:cubicBezTo>
                    <a:pt x="6" y="2"/>
                    <a:pt x="0" y="1"/>
                    <a:pt x="0" y="0"/>
                  </a:cubicBezTo>
                  <a:cubicBezTo>
                    <a:pt x="1" y="0"/>
                    <a:pt x="6" y="0"/>
                    <a:pt x="13" y="1"/>
                  </a:cubicBezTo>
                  <a:cubicBezTo>
                    <a:pt x="20" y="2"/>
                    <a:pt x="26" y="4"/>
                    <a:pt x="25"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17">
              <a:extLst>
                <a:ext uri="{FF2B5EF4-FFF2-40B4-BE49-F238E27FC236}">
                  <a16:creationId xmlns:a16="http://schemas.microsoft.com/office/drawing/2014/main" id="{428B7248-70D1-4250-BA18-9228F03EFA78}"/>
                </a:ext>
              </a:extLst>
            </p:cNvPr>
            <p:cNvSpPr>
              <a:spLocks/>
            </p:cNvSpPr>
            <p:nvPr/>
          </p:nvSpPr>
          <p:spPr bwMode="auto">
            <a:xfrm>
              <a:off x="5845" y="2937"/>
              <a:ext cx="41" cy="59"/>
            </a:xfrm>
            <a:custGeom>
              <a:avLst/>
              <a:gdLst>
                <a:gd name="T0" fmla="*/ 1 w 17"/>
                <a:gd name="T1" fmla="*/ 25 h 25"/>
                <a:gd name="T2" fmla="*/ 8 w 17"/>
                <a:gd name="T3" fmla="*/ 12 h 25"/>
                <a:gd name="T4" fmla="*/ 17 w 17"/>
                <a:gd name="T5" fmla="*/ 0 h 25"/>
                <a:gd name="T6" fmla="*/ 10 w 17"/>
                <a:gd name="T7" fmla="*/ 13 h 25"/>
                <a:gd name="T8" fmla="*/ 1 w 17"/>
                <a:gd name="T9" fmla="*/ 25 h 25"/>
              </a:gdLst>
              <a:ahLst/>
              <a:cxnLst>
                <a:cxn ang="0">
                  <a:pos x="T0" y="T1"/>
                </a:cxn>
                <a:cxn ang="0">
                  <a:pos x="T2" y="T3"/>
                </a:cxn>
                <a:cxn ang="0">
                  <a:pos x="T4" y="T5"/>
                </a:cxn>
                <a:cxn ang="0">
                  <a:pos x="T6" y="T7"/>
                </a:cxn>
                <a:cxn ang="0">
                  <a:pos x="T8" y="T9"/>
                </a:cxn>
              </a:cxnLst>
              <a:rect l="0" t="0" r="r" b="b"/>
              <a:pathLst>
                <a:path w="17" h="25">
                  <a:moveTo>
                    <a:pt x="1" y="25"/>
                  </a:moveTo>
                  <a:cubicBezTo>
                    <a:pt x="0" y="24"/>
                    <a:pt x="3" y="19"/>
                    <a:pt x="8" y="12"/>
                  </a:cubicBezTo>
                  <a:cubicBezTo>
                    <a:pt x="12" y="5"/>
                    <a:pt x="16" y="0"/>
                    <a:pt x="17" y="0"/>
                  </a:cubicBezTo>
                  <a:cubicBezTo>
                    <a:pt x="17" y="1"/>
                    <a:pt x="14" y="6"/>
                    <a:pt x="10" y="13"/>
                  </a:cubicBezTo>
                  <a:cubicBezTo>
                    <a:pt x="5" y="20"/>
                    <a:pt x="1" y="25"/>
                    <a:pt x="1"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18">
              <a:extLst>
                <a:ext uri="{FF2B5EF4-FFF2-40B4-BE49-F238E27FC236}">
                  <a16:creationId xmlns:a16="http://schemas.microsoft.com/office/drawing/2014/main" id="{3F74C198-9436-4A45-BDDB-2DA81CA198CC}"/>
                </a:ext>
              </a:extLst>
            </p:cNvPr>
            <p:cNvSpPr>
              <a:spLocks noEditPoints="1"/>
            </p:cNvSpPr>
            <p:nvPr/>
          </p:nvSpPr>
          <p:spPr bwMode="auto">
            <a:xfrm>
              <a:off x="4229" y="955"/>
              <a:ext cx="1154" cy="1438"/>
            </a:xfrm>
            <a:custGeom>
              <a:avLst/>
              <a:gdLst>
                <a:gd name="T0" fmla="*/ 480 w 486"/>
                <a:gd name="T1" fmla="*/ 572 h 605"/>
                <a:gd name="T2" fmla="*/ 331 w 486"/>
                <a:gd name="T3" fmla="*/ 369 h 605"/>
                <a:gd name="T4" fmla="*/ 356 w 486"/>
                <a:gd name="T5" fmla="*/ 347 h 605"/>
                <a:gd name="T6" fmla="*/ 411 w 486"/>
                <a:gd name="T7" fmla="*/ 200 h 605"/>
                <a:gd name="T8" fmla="*/ 346 w 486"/>
                <a:gd name="T9" fmla="*/ 57 h 605"/>
                <a:gd name="T10" fmla="*/ 199 w 486"/>
                <a:gd name="T11" fmla="*/ 2 h 605"/>
                <a:gd name="T12" fmla="*/ 56 w 486"/>
                <a:gd name="T13" fmla="*/ 67 h 605"/>
                <a:gd name="T14" fmla="*/ 1 w 486"/>
                <a:gd name="T15" fmla="*/ 214 h 605"/>
                <a:gd name="T16" fmla="*/ 191 w 486"/>
                <a:gd name="T17" fmla="*/ 411 h 605"/>
                <a:gd name="T18" fmla="*/ 213 w 486"/>
                <a:gd name="T19" fmla="*/ 412 h 605"/>
                <a:gd name="T20" fmla="*/ 299 w 486"/>
                <a:gd name="T21" fmla="*/ 390 h 605"/>
                <a:gd name="T22" fmla="*/ 449 w 486"/>
                <a:gd name="T23" fmla="*/ 594 h 605"/>
                <a:gd name="T24" fmla="*/ 476 w 486"/>
                <a:gd name="T25" fmla="*/ 599 h 605"/>
                <a:gd name="T26" fmla="*/ 480 w 486"/>
                <a:gd name="T27" fmla="*/ 572 h 605"/>
                <a:gd name="T28" fmla="*/ 212 w 486"/>
                <a:gd name="T29" fmla="*/ 373 h 605"/>
                <a:gd name="T30" fmla="*/ 194 w 486"/>
                <a:gd name="T31" fmla="*/ 373 h 605"/>
                <a:gd name="T32" fmla="*/ 40 w 486"/>
                <a:gd name="T33" fmla="*/ 212 h 605"/>
                <a:gd name="T34" fmla="*/ 201 w 486"/>
                <a:gd name="T35" fmla="*/ 40 h 605"/>
                <a:gd name="T36" fmla="*/ 219 w 486"/>
                <a:gd name="T37" fmla="*/ 41 h 605"/>
                <a:gd name="T38" fmla="*/ 320 w 486"/>
                <a:gd name="T39" fmla="*/ 85 h 605"/>
                <a:gd name="T40" fmla="*/ 373 w 486"/>
                <a:gd name="T41" fmla="*/ 201 h 605"/>
                <a:gd name="T42" fmla="*/ 328 w 486"/>
                <a:gd name="T43" fmla="*/ 320 h 605"/>
                <a:gd name="T44" fmla="*/ 212 w 486"/>
                <a:gd name="T45" fmla="*/ 373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6" h="605">
                  <a:moveTo>
                    <a:pt x="480" y="572"/>
                  </a:moveTo>
                  <a:cubicBezTo>
                    <a:pt x="331" y="369"/>
                    <a:pt x="331" y="369"/>
                    <a:pt x="331" y="369"/>
                  </a:cubicBezTo>
                  <a:cubicBezTo>
                    <a:pt x="340" y="362"/>
                    <a:pt x="348" y="355"/>
                    <a:pt x="356" y="347"/>
                  </a:cubicBezTo>
                  <a:cubicBezTo>
                    <a:pt x="393" y="307"/>
                    <a:pt x="413" y="255"/>
                    <a:pt x="411" y="200"/>
                  </a:cubicBezTo>
                  <a:cubicBezTo>
                    <a:pt x="409" y="145"/>
                    <a:pt x="386" y="94"/>
                    <a:pt x="346" y="57"/>
                  </a:cubicBezTo>
                  <a:cubicBezTo>
                    <a:pt x="306" y="20"/>
                    <a:pt x="254" y="0"/>
                    <a:pt x="199" y="2"/>
                  </a:cubicBezTo>
                  <a:cubicBezTo>
                    <a:pt x="145" y="4"/>
                    <a:pt x="94" y="27"/>
                    <a:pt x="56" y="67"/>
                  </a:cubicBezTo>
                  <a:cubicBezTo>
                    <a:pt x="19" y="107"/>
                    <a:pt x="0" y="159"/>
                    <a:pt x="1" y="214"/>
                  </a:cubicBezTo>
                  <a:cubicBezTo>
                    <a:pt x="5" y="319"/>
                    <a:pt x="88" y="404"/>
                    <a:pt x="191" y="411"/>
                  </a:cubicBezTo>
                  <a:cubicBezTo>
                    <a:pt x="198" y="412"/>
                    <a:pt x="206" y="412"/>
                    <a:pt x="213" y="412"/>
                  </a:cubicBezTo>
                  <a:cubicBezTo>
                    <a:pt x="243" y="411"/>
                    <a:pt x="273" y="403"/>
                    <a:pt x="299" y="390"/>
                  </a:cubicBezTo>
                  <a:cubicBezTo>
                    <a:pt x="449" y="594"/>
                    <a:pt x="449" y="594"/>
                    <a:pt x="449" y="594"/>
                  </a:cubicBezTo>
                  <a:cubicBezTo>
                    <a:pt x="455" y="603"/>
                    <a:pt x="467" y="605"/>
                    <a:pt x="476" y="599"/>
                  </a:cubicBezTo>
                  <a:cubicBezTo>
                    <a:pt x="484" y="592"/>
                    <a:pt x="486" y="580"/>
                    <a:pt x="480" y="572"/>
                  </a:cubicBezTo>
                  <a:close/>
                  <a:moveTo>
                    <a:pt x="212" y="373"/>
                  </a:moveTo>
                  <a:cubicBezTo>
                    <a:pt x="206" y="373"/>
                    <a:pt x="200" y="373"/>
                    <a:pt x="194" y="373"/>
                  </a:cubicBezTo>
                  <a:cubicBezTo>
                    <a:pt x="110" y="367"/>
                    <a:pt x="43" y="298"/>
                    <a:pt x="40" y="212"/>
                  </a:cubicBezTo>
                  <a:cubicBezTo>
                    <a:pt x="37" y="121"/>
                    <a:pt x="109" y="43"/>
                    <a:pt x="201" y="40"/>
                  </a:cubicBezTo>
                  <a:cubicBezTo>
                    <a:pt x="207" y="40"/>
                    <a:pt x="213" y="40"/>
                    <a:pt x="219" y="41"/>
                  </a:cubicBezTo>
                  <a:cubicBezTo>
                    <a:pt x="256" y="43"/>
                    <a:pt x="292" y="59"/>
                    <a:pt x="320" y="85"/>
                  </a:cubicBezTo>
                  <a:cubicBezTo>
                    <a:pt x="352" y="115"/>
                    <a:pt x="371" y="157"/>
                    <a:pt x="373" y="201"/>
                  </a:cubicBezTo>
                  <a:cubicBezTo>
                    <a:pt x="374" y="246"/>
                    <a:pt x="358" y="288"/>
                    <a:pt x="328" y="320"/>
                  </a:cubicBezTo>
                  <a:cubicBezTo>
                    <a:pt x="298" y="353"/>
                    <a:pt x="256" y="372"/>
                    <a:pt x="212" y="37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19">
              <a:extLst>
                <a:ext uri="{FF2B5EF4-FFF2-40B4-BE49-F238E27FC236}">
                  <a16:creationId xmlns:a16="http://schemas.microsoft.com/office/drawing/2014/main" id="{4698B085-5672-42C4-BDF9-3F87212D9E0C}"/>
                </a:ext>
              </a:extLst>
            </p:cNvPr>
            <p:cNvSpPr>
              <a:spLocks/>
            </p:cNvSpPr>
            <p:nvPr/>
          </p:nvSpPr>
          <p:spPr bwMode="auto">
            <a:xfrm>
              <a:off x="5186" y="1642"/>
              <a:ext cx="676" cy="632"/>
            </a:xfrm>
            <a:custGeom>
              <a:avLst/>
              <a:gdLst>
                <a:gd name="T0" fmla="*/ 18 w 285"/>
                <a:gd name="T1" fmla="*/ 173 h 266"/>
                <a:gd name="T2" fmla="*/ 0 w 285"/>
                <a:gd name="T3" fmla="*/ 233 h 266"/>
                <a:gd name="T4" fmla="*/ 143 w 285"/>
                <a:gd name="T5" fmla="*/ 266 h 266"/>
                <a:gd name="T6" fmla="*/ 219 w 285"/>
                <a:gd name="T7" fmla="*/ 222 h 266"/>
                <a:gd name="T8" fmla="*/ 258 w 285"/>
                <a:gd name="T9" fmla="*/ 116 h 266"/>
                <a:gd name="T10" fmla="*/ 184 w 285"/>
                <a:gd name="T11" fmla="*/ 11 h 266"/>
                <a:gd name="T12" fmla="*/ 181 w 285"/>
                <a:gd name="T13" fmla="*/ 101 h 266"/>
                <a:gd name="T14" fmla="*/ 169 w 285"/>
                <a:gd name="T15" fmla="*/ 140 h 266"/>
                <a:gd name="T16" fmla="*/ 143 w 285"/>
                <a:gd name="T17" fmla="*/ 193 h 266"/>
                <a:gd name="T18" fmla="*/ 18 w 285"/>
                <a:gd name="T19" fmla="*/ 17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266">
                  <a:moveTo>
                    <a:pt x="18" y="173"/>
                  </a:moveTo>
                  <a:cubicBezTo>
                    <a:pt x="0" y="233"/>
                    <a:pt x="0" y="233"/>
                    <a:pt x="0" y="233"/>
                  </a:cubicBezTo>
                  <a:cubicBezTo>
                    <a:pt x="0" y="233"/>
                    <a:pt x="93" y="266"/>
                    <a:pt x="143" y="266"/>
                  </a:cubicBezTo>
                  <a:cubicBezTo>
                    <a:pt x="189" y="265"/>
                    <a:pt x="203" y="260"/>
                    <a:pt x="219" y="222"/>
                  </a:cubicBezTo>
                  <a:cubicBezTo>
                    <a:pt x="236" y="184"/>
                    <a:pt x="255" y="141"/>
                    <a:pt x="258" y="116"/>
                  </a:cubicBezTo>
                  <a:cubicBezTo>
                    <a:pt x="258" y="116"/>
                    <a:pt x="285" y="0"/>
                    <a:pt x="184" y="11"/>
                  </a:cubicBezTo>
                  <a:cubicBezTo>
                    <a:pt x="181" y="101"/>
                    <a:pt x="181" y="101"/>
                    <a:pt x="181" y="101"/>
                  </a:cubicBezTo>
                  <a:cubicBezTo>
                    <a:pt x="181" y="101"/>
                    <a:pt x="170" y="138"/>
                    <a:pt x="169" y="140"/>
                  </a:cubicBezTo>
                  <a:cubicBezTo>
                    <a:pt x="162" y="160"/>
                    <a:pt x="152" y="189"/>
                    <a:pt x="143" y="193"/>
                  </a:cubicBezTo>
                  <a:cubicBezTo>
                    <a:pt x="133" y="196"/>
                    <a:pt x="18" y="173"/>
                    <a:pt x="18" y="173"/>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0">
              <a:extLst>
                <a:ext uri="{FF2B5EF4-FFF2-40B4-BE49-F238E27FC236}">
                  <a16:creationId xmlns:a16="http://schemas.microsoft.com/office/drawing/2014/main" id="{A67E716F-6D47-4E44-9EF4-16C5B8D9DBF6}"/>
                </a:ext>
              </a:extLst>
            </p:cNvPr>
            <p:cNvSpPr>
              <a:spLocks/>
            </p:cNvSpPr>
            <p:nvPr/>
          </p:nvSpPr>
          <p:spPr bwMode="auto">
            <a:xfrm>
              <a:off x="5530" y="2096"/>
              <a:ext cx="42" cy="71"/>
            </a:xfrm>
            <a:custGeom>
              <a:avLst/>
              <a:gdLst>
                <a:gd name="T0" fmla="*/ 18 w 18"/>
                <a:gd name="T1" fmla="*/ 30 h 30"/>
                <a:gd name="T2" fmla="*/ 8 w 18"/>
                <a:gd name="T3" fmla="*/ 16 h 30"/>
                <a:gd name="T4" fmla="*/ 1 w 18"/>
                <a:gd name="T5" fmla="*/ 0 h 30"/>
                <a:gd name="T6" fmla="*/ 10 w 18"/>
                <a:gd name="T7" fmla="*/ 15 h 30"/>
                <a:gd name="T8" fmla="*/ 18 w 18"/>
                <a:gd name="T9" fmla="*/ 30 h 30"/>
              </a:gdLst>
              <a:ahLst/>
              <a:cxnLst>
                <a:cxn ang="0">
                  <a:pos x="T0" y="T1"/>
                </a:cxn>
                <a:cxn ang="0">
                  <a:pos x="T2" y="T3"/>
                </a:cxn>
                <a:cxn ang="0">
                  <a:pos x="T4" y="T5"/>
                </a:cxn>
                <a:cxn ang="0">
                  <a:pos x="T6" y="T7"/>
                </a:cxn>
                <a:cxn ang="0">
                  <a:pos x="T8" y="T9"/>
                </a:cxn>
              </a:cxnLst>
              <a:rect l="0" t="0" r="r" b="b"/>
              <a:pathLst>
                <a:path w="18" h="30">
                  <a:moveTo>
                    <a:pt x="18" y="30"/>
                  </a:moveTo>
                  <a:cubicBezTo>
                    <a:pt x="17" y="30"/>
                    <a:pt x="13" y="24"/>
                    <a:pt x="8" y="16"/>
                  </a:cubicBezTo>
                  <a:cubicBezTo>
                    <a:pt x="3" y="8"/>
                    <a:pt x="0" y="1"/>
                    <a:pt x="1" y="0"/>
                  </a:cubicBezTo>
                  <a:cubicBezTo>
                    <a:pt x="1" y="0"/>
                    <a:pt x="5" y="7"/>
                    <a:pt x="10" y="15"/>
                  </a:cubicBezTo>
                  <a:cubicBezTo>
                    <a:pt x="14" y="23"/>
                    <a:pt x="18" y="29"/>
                    <a:pt x="18" y="3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1">
              <a:extLst>
                <a:ext uri="{FF2B5EF4-FFF2-40B4-BE49-F238E27FC236}">
                  <a16:creationId xmlns:a16="http://schemas.microsoft.com/office/drawing/2014/main" id="{7774D573-F0EA-4422-BE35-FDF4D88C970A}"/>
                </a:ext>
              </a:extLst>
            </p:cNvPr>
            <p:cNvSpPr>
              <a:spLocks/>
            </p:cNvSpPr>
            <p:nvPr/>
          </p:nvSpPr>
          <p:spPr bwMode="auto">
            <a:xfrm>
              <a:off x="5532" y="2096"/>
              <a:ext cx="64" cy="50"/>
            </a:xfrm>
            <a:custGeom>
              <a:avLst/>
              <a:gdLst>
                <a:gd name="T0" fmla="*/ 26 w 27"/>
                <a:gd name="T1" fmla="*/ 20 h 21"/>
                <a:gd name="T2" fmla="*/ 13 w 27"/>
                <a:gd name="T3" fmla="*/ 11 h 21"/>
                <a:gd name="T4" fmla="*/ 1 w 27"/>
                <a:gd name="T5" fmla="*/ 0 h 21"/>
                <a:gd name="T6" fmla="*/ 14 w 27"/>
                <a:gd name="T7" fmla="*/ 10 h 21"/>
                <a:gd name="T8" fmla="*/ 26 w 27"/>
                <a:gd name="T9" fmla="*/ 20 h 21"/>
              </a:gdLst>
              <a:ahLst/>
              <a:cxnLst>
                <a:cxn ang="0">
                  <a:pos x="T0" y="T1"/>
                </a:cxn>
                <a:cxn ang="0">
                  <a:pos x="T2" y="T3"/>
                </a:cxn>
                <a:cxn ang="0">
                  <a:pos x="T4" y="T5"/>
                </a:cxn>
                <a:cxn ang="0">
                  <a:pos x="T6" y="T7"/>
                </a:cxn>
                <a:cxn ang="0">
                  <a:pos x="T8" y="T9"/>
                </a:cxn>
              </a:cxnLst>
              <a:rect l="0" t="0" r="r" b="b"/>
              <a:pathLst>
                <a:path w="27" h="21">
                  <a:moveTo>
                    <a:pt x="26" y="20"/>
                  </a:moveTo>
                  <a:cubicBezTo>
                    <a:pt x="26" y="21"/>
                    <a:pt x="20" y="17"/>
                    <a:pt x="13" y="11"/>
                  </a:cubicBezTo>
                  <a:cubicBezTo>
                    <a:pt x="6" y="6"/>
                    <a:pt x="0" y="1"/>
                    <a:pt x="1" y="0"/>
                  </a:cubicBezTo>
                  <a:cubicBezTo>
                    <a:pt x="1" y="0"/>
                    <a:pt x="7" y="4"/>
                    <a:pt x="14" y="10"/>
                  </a:cubicBezTo>
                  <a:cubicBezTo>
                    <a:pt x="21" y="15"/>
                    <a:pt x="27" y="20"/>
                    <a:pt x="26" y="2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2">
              <a:extLst>
                <a:ext uri="{FF2B5EF4-FFF2-40B4-BE49-F238E27FC236}">
                  <a16:creationId xmlns:a16="http://schemas.microsoft.com/office/drawing/2014/main" id="{623567DA-76B2-4774-9DC9-0EC5A1C62FF7}"/>
                </a:ext>
              </a:extLst>
            </p:cNvPr>
            <p:cNvSpPr>
              <a:spLocks/>
            </p:cNvSpPr>
            <p:nvPr/>
          </p:nvSpPr>
          <p:spPr bwMode="auto">
            <a:xfrm>
              <a:off x="5613" y="1754"/>
              <a:ext cx="57" cy="133"/>
            </a:xfrm>
            <a:custGeom>
              <a:avLst/>
              <a:gdLst>
                <a:gd name="T0" fmla="*/ 24 w 24"/>
                <a:gd name="T1" fmla="*/ 0 h 56"/>
                <a:gd name="T2" fmla="*/ 13 w 24"/>
                <a:gd name="T3" fmla="*/ 28 h 56"/>
                <a:gd name="T4" fmla="*/ 1 w 24"/>
                <a:gd name="T5" fmla="*/ 56 h 56"/>
                <a:gd name="T6" fmla="*/ 11 w 24"/>
                <a:gd name="T7" fmla="*/ 27 h 56"/>
                <a:gd name="T8" fmla="*/ 24 w 24"/>
                <a:gd name="T9" fmla="*/ 0 h 56"/>
              </a:gdLst>
              <a:ahLst/>
              <a:cxnLst>
                <a:cxn ang="0">
                  <a:pos x="T0" y="T1"/>
                </a:cxn>
                <a:cxn ang="0">
                  <a:pos x="T2" y="T3"/>
                </a:cxn>
                <a:cxn ang="0">
                  <a:pos x="T4" y="T5"/>
                </a:cxn>
                <a:cxn ang="0">
                  <a:pos x="T6" y="T7"/>
                </a:cxn>
                <a:cxn ang="0">
                  <a:pos x="T8" y="T9"/>
                </a:cxn>
              </a:cxnLst>
              <a:rect l="0" t="0" r="r" b="b"/>
              <a:pathLst>
                <a:path w="24" h="56">
                  <a:moveTo>
                    <a:pt x="24" y="0"/>
                  </a:moveTo>
                  <a:cubicBezTo>
                    <a:pt x="24" y="0"/>
                    <a:pt x="19" y="13"/>
                    <a:pt x="13" y="28"/>
                  </a:cubicBezTo>
                  <a:cubicBezTo>
                    <a:pt x="7" y="44"/>
                    <a:pt x="1" y="56"/>
                    <a:pt x="1" y="56"/>
                  </a:cubicBezTo>
                  <a:cubicBezTo>
                    <a:pt x="0" y="55"/>
                    <a:pt x="5" y="43"/>
                    <a:pt x="11" y="27"/>
                  </a:cubicBezTo>
                  <a:cubicBezTo>
                    <a:pt x="18" y="12"/>
                    <a:pt x="23" y="0"/>
                    <a:pt x="24"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3">
              <a:extLst>
                <a:ext uri="{FF2B5EF4-FFF2-40B4-BE49-F238E27FC236}">
                  <a16:creationId xmlns:a16="http://schemas.microsoft.com/office/drawing/2014/main" id="{FCF25FA1-B97A-48AC-ABC8-62E57FFB4589}"/>
                </a:ext>
              </a:extLst>
            </p:cNvPr>
            <p:cNvSpPr>
              <a:spLocks/>
            </p:cNvSpPr>
            <p:nvPr/>
          </p:nvSpPr>
          <p:spPr bwMode="auto">
            <a:xfrm>
              <a:off x="5682" y="1958"/>
              <a:ext cx="109" cy="266"/>
            </a:xfrm>
            <a:custGeom>
              <a:avLst/>
              <a:gdLst>
                <a:gd name="T0" fmla="*/ 45 w 46"/>
                <a:gd name="T1" fmla="*/ 0 h 112"/>
                <a:gd name="T2" fmla="*/ 44 w 46"/>
                <a:gd name="T3" fmla="*/ 4 h 112"/>
                <a:gd name="T4" fmla="*/ 40 w 46"/>
                <a:gd name="T5" fmla="*/ 17 h 112"/>
                <a:gd name="T6" fmla="*/ 25 w 46"/>
                <a:gd name="T7" fmla="*/ 57 h 112"/>
                <a:gd name="T8" fmla="*/ 8 w 46"/>
                <a:gd name="T9" fmla="*/ 96 h 112"/>
                <a:gd name="T10" fmla="*/ 2 w 46"/>
                <a:gd name="T11" fmla="*/ 108 h 112"/>
                <a:gd name="T12" fmla="*/ 0 w 46"/>
                <a:gd name="T13" fmla="*/ 112 h 112"/>
                <a:gd name="T14" fmla="*/ 2 w 46"/>
                <a:gd name="T15" fmla="*/ 107 h 112"/>
                <a:gd name="T16" fmla="*/ 7 w 46"/>
                <a:gd name="T17" fmla="*/ 96 h 112"/>
                <a:gd name="T18" fmla="*/ 23 w 46"/>
                <a:gd name="T19" fmla="*/ 56 h 112"/>
                <a:gd name="T20" fmla="*/ 39 w 46"/>
                <a:gd name="T21" fmla="*/ 16 h 112"/>
                <a:gd name="T22" fmla="*/ 43 w 46"/>
                <a:gd name="T23" fmla="*/ 4 h 112"/>
                <a:gd name="T24" fmla="*/ 45 w 46"/>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12">
                  <a:moveTo>
                    <a:pt x="45" y="0"/>
                  </a:moveTo>
                  <a:cubicBezTo>
                    <a:pt x="46" y="0"/>
                    <a:pt x="45" y="1"/>
                    <a:pt x="44" y="4"/>
                  </a:cubicBezTo>
                  <a:cubicBezTo>
                    <a:pt x="43" y="8"/>
                    <a:pt x="42" y="12"/>
                    <a:pt x="40" y="17"/>
                  </a:cubicBezTo>
                  <a:cubicBezTo>
                    <a:pt x="36" y="27"/>
                    <a:pt x="31" y="41"/>
                    <a:pt x="25" y="57"/>
                  </a:cubicBezTo>
                  <a:cubicBezTo>
                    <a:pt x="19" y="72"/>
                    <a:pt x="13" y="86"/>
                    <a:pt x="8" y="96"/>
                  </a:cubicBezTo>
                  <a:cubicBezTo>
                    <a:pt x="6" y="101"/>
                    <a:pt x="4" y="105"/>
                    <a:pt x="2" y="108"/>
                  </a:cubicBezTo>
                  <a:cubicBezTo>
                    <a:pt x="1" y="110"/>
                    <a:pt x="0" y="112"/>
                    <a:pt x="0" y="112"/>
                  </a:cubicBezTo>
                  <a:cubicBezTo>
                    <a:pt x="0" y="112"/>
                    <a:pt x="0" y="110"/>
                    <a:pt x="2" y="107"/>
                  </a:cubicBezTo>
                  <a:cubicBezTo>
                    <a:pt x="3" y="104"/>
                    <a:pt x="5" y="100"/>
                    <a:pt x="7" y="96"/>
                  </a:cubicBezTo>
                  <a:cubicBezTo>
                    <a:pt x="11" y="86"/>
                    <a:pt x="17" y="72"/>
                    <a:pt x="23" y="56"/>
                  </a:cubicBezTo>
                  <a:cubicBezTo>
                    <a:pt x="29" y="41"/>
                    <a:pt x="34" y="27"/>
                    <a:pt x="39" y="16"/>
                  </a:cubicBezTo>
                  <a:cubicBezTo>
                    <a:pt x="41" y="11"/>
                    <a:pt x="42" y="7"/>
                    <a:pt x="43" y="4"/>
                  </a:cubicBezTo>
                  <a:cubicBezTo>
                    <a:pt x="45" y="1"/>
                    <a:pt x="45" y="0"/>
                    <a:pt x="45"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4">
              <a:extLst>
                <a:ext uri="{FF2B5EF4-FFF2-40B4-BE49-F238E27FC236}">
                  <a16:creationId xmlns:a16="http://schemas.microsoft.com/office/drawing/2014/main" id="{749E71AB-862B-47AA-924B-5739C00EED57}"/>
                </a:ext>
              </a:extLst>
            </p:cNvPr>
            <p:cNvSpPr>
              <a:spLocks/>
            </p:cNvSpPr>
            <p:nvPr/>
          </p:nvSpPr>
          <p:spPr bwMode="auto">
            <a:xfrm>
              <a:off x="5226" y="2053"/>
              <a:ext cx="211" cy="40"/>
            </a:xfrm>
            <a:custGeom>
              <a:avLst/>
              <a:gdLst>
                <a:gd name="T0" fmla="*/ 89 w 89"/>
                <a:gd name="T1" fmla="*/ 17 h 17"/>
                <a:gd name="T2" fmla="*/ 44 w 89"/>
                <a:gd name="T3" fmla="*/ 10 h 17"/>
                <a:gd name="T4" fmla="*/ 0 w 89"/>
                <a:gd name="T5" fmla="*/ 1 h 17"/>
                <a:gd name="T6" fmla="*/ 45 w 89"/>
                <a:gd name="T7" fmla="*/ 8 h 17"/>
                <a:gd name="T8" fmla="*/ 89 w 89"/>
                <a:gd name="T9" fmla="*/ 17 h 17"/>
              </a:gdLst>
              <a:ahLst/>
              <a:cxnLst>
                <a:cxn ang="0">
                  <a:pos x="T0" y="T1"/>
                </a:cxn>
                <a:cxn ang="0">
                  <a:pos x="T2" y="T3"/>
                </a:cxn>
                <a:cxn ang="0">
                  <a:pos x="T4" y="T5"/>
                </a:cxn>
                <a:cxn ang="0">
                  <a:pos x="T6" y="T7"/>
                </a:cxn>
                <a:cxn ang="0">
                  <a:pos x="T8" y="T9"/>
                </a:cxn>
              </a:cxnLst>
              <a:rect l="0" t="0" r="r" b="b"/>
              <a:pathLst>
                <a:path w="89" h="17">
                  <a:moveTo>
                    <a:pt x="89" y="17"/>
                  </a:moveTo>
                  <a:cubicBezTo>
                    <a:pt x="89" y="17"/>
                    <a:pt x="69" y="14"/>
                    <a:pt x="44" y="10"/>
                  </a:cubicBezTo>
                  <a:cubicBezTo>
                    <a:pt x="20" y="5"/>
                    <a:pt x="0" y="1"/>
                    <a:pt x="0" y="1"/>
                  </a:cubicBezTo>
                  <a:cubicBezTo>
                    <a:pt x="0" y="0"/>
                    <a:pt x="20" y="3"/>
                    <a:pt x="45" y="8"/>
                  </a:cubicBezTo>
                  <a:cubicBezTo>
                    <a:pt x="69" y="12"/>
                    <a:pt x="89" y="16"/>
                    <a:pt x="89" y="17"/>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5">
              <a:extLst>
                <a:ext uri="{FF2B5EF4-FFF2-40B4-BE49-F238E27FC236}">
                  <a16:creationId xmlns:a16="http://schemas.microsoft.com/office/drawing/2014/main" id="{8D7B9370-2EF2-4F8C-8B93-D812CE461E10}"/>
                </a:ext>
              </a:extLst>
            </p:cNvPr>
            <p:cNvSpPr>
              <a:spLocks/>
            </p:cNvSpPr>
            <p:nvPr/>
          </p:nvSpPr>
          <p:spPr bwMode="auto">
            <a:xfrm>
              <a:off x="5684" y="1884"/>
              <a:ext cx="5" cy="79"/>
            </a:xfrm>
            <a:custGeom>
              <a:avLst/>
              <a:gdLst>
                <a:gd name="T0" fmla="*/ 1 w 2"/>
                <a:gd name="T1" fmla="*/ 33 h 33"/>
                <a:gd name="T2" fmla="*/ 0 w 2"/>
                <a:gd name="T3" fmla="*/ 17 h 33"/>
                <a:gd name="T4" fmla="*/ 1 w 2"/>
                <a:gd name="T5" fmla="*/ 0 h 33"/>
                <a:gd name="T6" fmla="*/ 2 w 2"/>
                <a:gd name="T7" fmla="*/ 17 h 33"/>
                <a:gd name="T8" fmla="*/ 1 w 2"/>
                <a:gd name="T9" fmla="*/ 33 h 33"/>
              </a:gdLst>
              <a:ahLst/>
              <a:cxnLst>
                <a:cxn ang="0">
                  <a:pos x="T0" y="T1"/>
                </a:cxn>
                <a:cxn ang="0">
                  <a:pos x="T2" y="T3"/>
                </a:cxn>
                <a:cxn ang="0">
                  <a:pos x="T4" y="T5"/>
                </a:cxn>
                <a:cxn ang="0">
                  <a:pos x="T6" y="T7"/>
                </a:cxn>
                <a:cxn ang="0">
                  <a:pos x="T8" y="T9"/>
                </a:cxn>
              </a:cxnLst>
              <a:rect l="0" t="0" r="r" b="b"/>
              <a:pathLst>
                <a:path w="2" h="33">
                  <a:moveTo>
                    <a:pt x="1" y="33"/>
                  </a:moveTo>
                  <a:cubicBezTo>
                    <a:pt x="0" y="33"/>
                    <a:pt x="0" y="26"/>
                    <a:pt x="0" y="17"/>
                  </a:cubicBezTo>
                  <a:cubicBezTo>
                    <a:pt x="0" y="8"/>
                    <a:pt x="1" y="0"/>
                    <a:pt x="1" y="0"/>
                  </a:cubicBezTo>
                  <a:cubicBezTo>
                    <a:pt x="2" y="0"/>
                    <a:pt x="2" y="8"/>
                    <a:pt x="2" y="17"/>
                  </a:cubicBezTo>
                  <a:cubicBezTo>
                    <a:pt x="2" y="26"/>
                    <a:pt x="1" y="33"/>
                    <a:pt x="1"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6">
              <a:extLst>
                <a:ext uri="{FF2B5EF4-FFF2-40B4-BE49-F238E27FC236}">
                  <a16:creationId xmlns:a16="http://schemas.microsoft.com/office/drawing/2014/main" id="{4A843A8F-C933-4BB0-B812-ED5B767F4603}"/>
                </a:ext>
              </a:extLst>
            </p:cNvPr>
            <p:cNvSpPr>
              <a:spLocks/>
            </p:cNvSpPr>
            <p:nvPr/>
          </p:nvSpPr>
          <p:spPr bwMode="auto">
            <a:xfrm>
              <a:off x="5598" y="2167"/>
              <a:ext cx="29" cy="60"/>
            </a:xfrm>
            <a:custGeom>
              <a:avLst/>
              <a:gdLst>
                <a:gd name="T0" fmla="*/ 1 w 12"/>
                <a:gd name="T1" fmla="*/ 25 h 25"/>
                <a:gd name="T2" fmla="*/ 6 w 12"/>
                <a:gd name="T3" fmla="*/ 12 h 25"/>
                <a:gd name="T4" fmla="*/ 12 w 12"/>
                <a:gd name="T5" fmla="*/ 0 h 25"/>
                <a:gd name="T6" fmla="*/ 8 w 12"/>
                <a:gd name="T7" fmla="*/ 13 h 25"/>
                <a:gd name="T8" fmla="*/ 1 w 12"/>
                <a:gd name="T9" fmla="*/ 25 h 25"/>
              </a:gdLst>
              <a:ahLst/>
              <a:cxnLst>
                <a:cxn ang="0">
                  <a:pos x="T0" y="T1"/>
                </a:cxn>
                <a:cxn ang="0">
                  <a:pos x="T2" y="T3"/>
                </a:cxn>
                <a:cxn ang="0">
                  <a:pos x="T4" y="T5"/>
                </a:cxn>
                <a:cxn ang="0">
                  <a:pos x="T6" y="T7"/>
                </a:cxn>
                <a:cxn ang="0">
                  <a:pos x="T8" y="T9"/>
                </a:cxn>
              </a:cxnLst>
              <a:rect l="0" t="0" r="r" b="b"/>
              <a:pathLst>
                <a:path w="12" h="25">
                  <a:moveTo>
                    <a:pt x="1" y="25"/>
                  </a:moveTo>
                  <a:cubicBezTo>
                    <a:pt x="0" y="24"/>
                    <a:pt x="3" y="19"/>
                    <a:pt x="6" y="12"/>
                  </a:cubicBezTo>
                  <a:cubicBezTo>
                    <a:pt x="9" y="6"/>
                    <a:pt x="11" y="0"/>
                    <a:pt x="12" y="0"/>
                  </a:cubicBezTo>
                  <a:cubicBezTo>
                    <a:pt x="12" y="0"/>
                    <a:pt x="11" y="6"/>
                    <a:pt x="8" y="13"/>
                  </a:cubicBezTo>
                  <a:cubicBezTo>
                    <a:pt x="5" y="20"/>
                    <a:pt x="1" y="25"/>
                    <a:pt x="1"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27">
              <a:extLst>
                <a:ext uri="{FF2B5EF4-FFF2-40B4-BE49-F238E27FC236}">
                  <a16:creationId xmlns:a16="http://schemas.microsoft.com/office/drawing/2014/main" id="{AA7C0017-65B1-4DA2-AD70-21C39826AFEB}"/>
                </a:ext>
              </a:extLst>
            </p:cNvPr>
            <p:cNvSpPr>
              <a:spLocks/>
            </p:cNvSpPr>
            <p:nvPr/>
          </p:nvSpPr>
          <p:spPr bwMode="auto">
            <a:xfrm>
              <a:off x="5447" y="2150"/>
              <a:ext cx="40" cy="69"/>
            </a:xfrm>
            <a:custGeom>
              <a:avLst/>
              <a:gdLst>
                <a:gd name="T0" fmla="*/ 16 w 17"/>
                <a:gd name="T1" fmla="*/ 28 h 29"/>
                <a:gd name="T2" fmla="*/ 8 w 17"/>
                <a:gd name="T3" fmla="*/ 14 h 29"/>
                <a:gd name="T4" fmla="*/ 1 w 17"/>
                <a:gd name="T5" fmla="*/ 0 h 29"/>
                <a:gd name="T6" fmla="*/ 10 w 17"/>
                <a:gd name="T7" fmla="*/ 14 h 29"/>
                <a:gd name="T8" fmla="*/ 16 w 17"/>
                <a:gd name="T9" fmla="*/ 28 h 29"/>
              </a:gdLst>
              <a:ahLst/>
              <a:cxnLst>
                <a:cxn ang="0">
                  <a:pos x="T0" y="T1"/>
                </a:cxn>
                <a:cxn ang="0">
                  <a:pos x="T2" y="T3"/>
                </a:cxn>
                <a:cxn ang="0">
                  <a:pos x="T4" y="T5"/>
                </a:cxn>
                <a:cxn ang="0">
                  <a:pos x="T6" y="T7"/>
                </a:cxn>
                <a:cxn ang="0">
                  <a:pos x="T8" y="T9"/>
                </a:cxn>
              </a:cxnLst>
              <a:rect l="0" t="0" r="r" b="b"/>
              <a:pathLst>
                <a:path w="17" h="29">
                  <a:moveTo>
                    <a:pt x="16" y="28"/>
                  </a:moveTo>
                  <a:cubicBezTo>
                    <a:pt x="16" y="29"/>
                    <a:pt x="12" y="22"/>
                    <a:pt x="8" y="14"/>
                  </a:cubicBezTo>
                  <a:cubicBezTo>
                    <a:pt x="4" y="7"/>
                    <a:pt x="0" y="1"/>
                    <a:pt x="1" y="0"/>
                  </a:cubicBezTo>
                  <a:cubicBezTo>
                    <a:pt x="1" y="0"/>
                    <a:pt x="6" y="6"/>
                    <a:pt x="10" y="14"/>
                  </a:cubicBezTo>
                  <a:cubicBezTo>
                    <a:pt x="14" y="21"/>
                    <a:pt x="17" y="28"/>
                    <a:pt x="16"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28">
              <a:extLst>
                <a:ext uri="{FF2B5EF4-FFF2-40B4-BE49-F238E27FC236}">
                  <a16:creationId xmlns:a16="http://schemas.microsoft.com/office/drawing/2014/main" id="{CAF5F701-940F-4436-AE64-D4534B7C07EA}"/>
                </a:ext>
              </a:extLst>
            </p:cNvPr>
            <p:cNvSpPr>
              <a:spLocks/>
            </p:cNvSpPr>
            <p:nvPr/>
          </p:nvSpPr>
          <p:spPr bwMode="auto">
            <a:xfrm>
              <a:off x="5262" y="2143"/>
              <a:ext cx="64" cy="26"/>
            </a:xfrm>
            <a:custGeom>
              <a:avLst/>
              <a:gdLst>
                <a:gd name="T0" fmla="*/ 27 w 27"/>
                <a:gd name="T1" fmla="*/ 0 h 11"/>
                <a:gd name="T2" fmla="*/ 14 w 27"/>
                <a:gd name="T3" fmla="*/ 7 h 11"/>
                <a:gd name="T4" fmla="*/ 0 w 27"/>
                <a:gd name="T5" fmla="*/ 11 h 11"/>
                <a:gd name="T6" fmla="*/ 13 w 27"/>
                <a:gd name="T7" fmla="*/ 5 h 11"/>
                <a:gd name="T8" fmla="*/ 27 w 27"/>
                <a:gd name="T9" fmla="*/ 0 h 11"/>
              </a:gdLst>
              <a:ahLst/>
              <a:cxnLst>
                <a:cxn ang="0">
                  <a:pos x="T0" y="T1"/>
                </a:cxn>
                <a:cxn ang="0">
                  <a:pos x="T2" y="T3"/>
                </a:cxn>
                <a:cxn ang="0">
                  <a:pos x="T4" y="T5"/>
                </a:cxn>
                <a:cxn ang="0">
                  <a:pos x="T6" y="T7"/>
                </a:cxn>
                <a:cxn ang="0">
                  <a:pos x="T8" y="T9"/>
                </a:cxn>
              </a:cxnLst>
              <a:rect l="0" t="0" r="r" b="b"/>
              <a:pathLst>
                <a:path w="27" h="11">
                  <a:moveTo>
                    <a:pt x="27" y="0"/>
                  </a:moveTo>
                  <a:cubicBezTo>
                    <a:pt x="27" y="1"/>
                    <a:pt x="21" y="4"/>
                    <a:pt x="14" y="7"/>
                  </a:cubicBezTo>
                  <a:cubicBezTo>
                    <a:pt x="6" y="10"/>
                    <a:pt x="0" y="11"/>
                    <a:pt x="0" y="11"/>
                  </a:cubicBezTo>
                  <a:cubicBezTo>
                    <a:pt x="0" y="10"/>
                    <a:pt x="5" y="8"/>
                    <a:pt x="13" y="5"/>
                  </a:cubicBezTo>
                  <a:cubicBezTo>
                    <a:pt x="20" y="2"/>
                    <a:pt x="26" y="0"/>
                    <a:pt x="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29">
              <a:extLst>
                <a:ext uri="{FF2B5EF4-FFF2-40B4-BE49-F238E27FC236}">
                  <a16:creationId xmlns:a16="http://schemas.microsoft.com/office/drawing/2014/main" id="{222BF002-9B7A-4569-88F9-EDCB662A7ED1}"/>
                </a:ext>
              </a:extLst>
            </p:cNvPr>
            <p:cNvSpPr>
              <a:spLocks/>
            </p:cNvSpPr>
            <p:nvPr/>
          </p:nvSpPr>
          <p:spPr bwMode="auto">
            <a:xfrm>
              <a:off x="5717" y="1768"/>
              <a:ext cx="57" cy="40"/>
            </a:xfrm>
            <a:custGeom>
              <a:avLst/>
              <a:gdLst>
                <a:gd name="T0" fmla="*/ 24 w 24"/>
                <a:gd name="T1" fmla="*/ 17 h 17"/>
                <a:gd name="T2" fmla="*/ 13 w 24"/>
                <a:gd name="T3" fmla="*/ 8 h 17"/>
                <a:gd name="T4" fmla="*/ 1 w 24"/>
                <a:gd name="T5" fmla="*/ 1 h 17"/>
                <a:gd name="T6" fmla="*/ 14 w 24"/>
                <a:gd name="T7" fmla="*/ 7 h 17"/>
                <a:gd name="T8" fmla="*/ 24 w 24"/>
                <a:gd name="T9" fmla="*/ 17 h 17"/>
              </a:gdLst>
              <a:ahLst/>
              <a:cxnLst>
                <a:cxn ang="0">
                  <a:pos x="T0" y="T1"/>
                </a:cxn>
                <a:cxn ang="0">
                  <a:pos x="T2" y="T3"/>
                </a:cxn>
                <a:cxn ang="0">
                  <a:pos x="T4" y="T5"/>
                </a:cxn>
                <a:cxn ang="0">
                  <a:pos x="T6" y="T7"/>
                </a:cxn>
                <a:cxn ang="0">
                  <a:pos x="T8" y="T9"/>
                </a:cxn>
              </a:cxnLst>
              <a:rect l="0" t="0" r="r" b="b"/>
              <a:pathLst>
                <a:path w="24" h="17">
                  <a:moveTo>
                    <a:pt x="24" y="17"/>
                  </a:moveTo>
                  <a:cubicBezTo>
                    <a:pt x="24" y="17"/>
                    <a:pt x="19" y="13"/>
                    <a:pt x="13" y="8"/>
                  </a:cubicBezTo>
                  <a:cubicBezTo>
                    <a:pt x="6" y="4"/>
                    <a:pt x="0" y="1"/>
                    <a:pt x="1" y="1"/>
                  </a:cubicBezTo>
                  <a:cubicBezTo>
                    <a:pt x="1" y="0"/>
                    <a:pt x="7" y="2"/>
                    <a:pt x="14" y="7"/>
                  </a:cubicBezTo>
                  <a:cubicBezTo>
                    <a:pt x="20" y="11"/>
                    <a:pt x="24" y="17"/>
                    <a:pt x="24"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0">
              <a:extLst>
                <a:ext uri="{FF2B5EF4-FFF2-40B4-BE49-F238E27FC236}">
                  <a16:creationId xmlns:a16="http://schemas.microsoft.com/office/drawing/2014/main" id="{BB637860-8989-4BC3-8D85-64A635203AF4}"/>
                </a:ext>
              </a:extLst>
            </p:cNvPr>
            <p:cNvSpPr>
              <a:spLocks/>
            </p:cNvSpPr>
            <p:nvPr/>
          </p:nvSpPr>
          <p:spPr bwMode="auto">
            <a:xfrm>
              <a:off x="5629" y="2044"/>
              <a:ext cx="76" cy="11"/>
            </a:xfrm>
            <a:custGeom>
              <a:avLst/>
              <a:gdLst>
                <a:gd name="T0" fmla="*/ 32 w 32"/>
                <a:gd name="T1" fmla="*/ 0 h 5"/>
                <a:gd name="T2" fmla="*/ 16 w 32"/>
                <a:gd name="T3" fmla="*/ 4 h 5"/>
                <a:gd name="T4" fmla="*/ 0 w 32"/>
                <a:gd name="T5" fmla="*/ 4 h 5"/>
                <a:gd name="T6" fmla="*/ 16 w 32"/>
                <a:gd name="T7" fmla="*/ 2 h 5"/>
                <a:gd name="T8" fmla="*/ 32 w 32"/>
                <a:gd name="T9" fmla="*/ 0 h 5"/>
              </a:gdLst>
              <a:ahLst/>
              <a:cxnLst>
                <a:cxn ang="0">
                  <a:pos x="T0" y="T1"/>
                </a:cxn>
                <a:cxn ang="0">
                  <a:pos x="T2" y="T3"/>
                </a:cxn>
                <a:cxn ang="0">
                  <a:pos x="T4" y="T5"/>
                </a:cxn>
                <a:cxn ang="0">
                  <a:pos x="T6" y="T7"/>
                </a:cxn>
                <a:cxn ang="0">
                  <a:pos x="T8" y="T9"/>
                </a:cxn>
              </a:cxnLst>
              <a:rect l="0" t="0" r="r" b="b"/>
              <a:pathLst>
                <a:path w="32" h="5">
                  <a:moveTo>
                    <a:pt x="32" y="0"/>
                  </a:moveTo>
                  <a:cubicBezTo>
                    <a:pt x="32" y="1"/>
                    <a:pt x="25" y="3"/>
                    <a:pt x="16" y="4"/>
                  </a:cubicBezTo>
                  <a:cubicBezTo>
                    <a:pt x="7" y="5"/>
                    <a:pt x="0" y="5"/>
                    <a:pt x="0" y="4"/>
                  </a:cubicBezTo>
                  <a:cubicBezTo>
                    <a:pt x="0" y="4"/>
                    <a:pt x="7" y="3"/>
                    <a:pt x="16" y="2"/>
                  </a:cubicBezTo>
                  <a:cubicBezTo>
                    <a:pt x="25" y="1"/>
                    <a:pt x="32" y="0"/>
                    <a:pt x="3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1">
              <a:extLst>
                <a:ext uri="{FF2B5EF4-FFF2-40B4-BE49-F238E27FC236}">
                  <a16:creationId xmlns:a16="http://schemas.microsoft.com/office/drawing/2014/main" id="{39EFD858-8C7F-44C1-AF2B-50C9AE244DEA}"/>
                </a:ext>
              </a:extLst>
            </p:cNvPr>
            <p:cNvSpPr>
              <a:spLocks/>
            </p:cNvSpPr>
            <p:nvPr/>
          </p:nvSpPr>
          <p:spPr bwMode="auto">
            <a:xfrm>
              <a:off x="5679" y="1276"/>
              <a:ext cx="190" cy="399"/>
            </a:xfrm>
            <a:custGeom>
              <a:avLst/>
              <a:gdLst>
                <a:gd name="T0" fmla="*/ 2 w 80"/>
                <a:gd name="T1" fmla="*/ 15 h 168"/>
                <a:gd name="T2" fmla="*/ 30 w 80"/>
                <a:gd name="T3" fmla="*/ 3 h 168"/>
                <a:gd name="T4" fmla="*/ 53 w 80"/>
                <a:gd name="T5" fmla="*/ 26 h 168"/>
                <a:gd name="T6" fmla="*/ 53 w 80"/>
                <a:gd name="T7" fmla="*/ 59 h 168"/>
                <a:gd name="T8" fmla="*/ 54 w 80"/>
                <a:gd name="T9" fmla="*/ 83 h 168"/>
                <a:gd name="T10" fmla="*/ 74 w 80"/>
                <a:gd name="T11" fmla="*/ 93 h 168"/>
                <a:gd name="T12" fmla="*/ 75 w 80"/>
                <a:gd name="T13" fmla="*/ 113 h 168"/>
                <a:gd name="T14" fmla="*/ 55 w 80"/>
                <a:gd name="T15" fmla="*/ 113 h 168"/>
                <a:gd name="T16" fmla="*/ 60 w 80"/>
                <a:gd name="T17" fmla="*/ 129 h 168"/>
                <a:gd name="T18" fmla="*/ 57 w 80"/>
                <a:gd name="T19" fmla="*/ 144 h 168"/>
                <a:gd name="T20" fmla="*/ 46 w 80"/>
                <a:gd name="T21" fmla="*/ 145 h 168"/>
                <a:gd name="T22" fmla="*/ 36 w 80"/>
                <a:gd name="T23" fmla="*/ 138 h 168"/>
                <a:gd name="T24" fmla="*/ 35 w 80"/>
                <a:gd name="T25" fmla="*/ 156 h 168"/>
                <a:gd name="T26" fmla="*/ 22 w 80"/>
                <a:gd name="T27" fmla="*/ 167 h 168"/>
                <a:gd name="T28" fmla="*/ 4 w 80"/>
                <a:gd name="T29" fmla="*/ 156 h 168"/>
                <a:gd name="T30" fmla="*/ 0 w 80"/>
                <a:gd name="T31" fmla="*/ 134 h 168"/>
                <a:gd name="T32" fmla="*/ 6 w 80"/>
                <a:gd name="T33" fmla="*/ 100 h 168"/>
                <a:gd name="T34" fmla="*/ 1 w 80"/>
                <a:gd name="T35" fmla="*/ 6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68">
                  <a:moveTo>
                    <a:pt x="2" y="15"/>
                  </a:moveTo>
                  <a:cubicBezTo>
                    <a:pt x="6" y="5"/>
                    <a:pt x="19" y="0"/>
                    <a:pt x="30" y="3"/>
                  </a:cubicBezTo>
                  <a:cubicBezTo>
                    <a:pt x="41" y="6"/>
                    <a:pt x="49" y="16"/>
                    <a:pt x="53" y="26"/>
                  </a:cubicBezTo>
                  <a:cubicBezTo>
                    <a:pt x="56" y="37"/>
                    <a:pt x="56" y="48"/>
                    <a:pt x="53" y="59"/>
                  </a:cubicBezTo>
                  <a:cubicBezTo>
                    <a:pt x="52" y="67"/>
                    <a:pt x="49" y="77"/>
                    <a:pt x="54" y="83"/>
                  </a:cubicBezTo>
                  <a:cubicBezTo>
                    <a:pt x="59" y="89"/>
                    <a:pt x="69" y="88"/>
                    <a:pt x="74" y="93"/>
                  </a:cubicBezTo>
                  <a:cubicBezTo>
                    <a:pt x="80" y="98"/>
                    <a:pt x="80" y="108"/>
                    <a:pt x="75" y="113"/>
                  </a:cubicBezTo>
                  <a:cubicBezTo>
                    <a:pt x="70" y="119"/>
                    <a:pt x="60" y="118"/>
                    <a:pt x="55" y="113"/>
                  </a:cubicBezTo>
                  <a:cubicBezTo>
                    <a:pt x="55" y="118"/>
                    <a:pt x="58" y="123"/>
                    <a:pt x="60" y="129"/>
                  </a:cubicBezTo>
                  <a:cubicBezTo>
                    <a:pt x="61" y="134"/>
                    <a:pt x="62" y="141"/>
                    <a:pt x="57" y="144"/>
                  </a:cubicBezTo>
                  <a:cubicBezTo>
                    <a:pt x="54" y="147"/>
                    <a:pt x="49" y="147"/>
                    <a:pt x="46" y="145"/>
                  </a:cubicBezTo>
                  <a:cubicBezTo>
                    <a:pt x="42" y="144"/>
                    <a:pt x="39" y="141"/>
                    <a:pt x="36" y="138"/>
                  </a:cubicBezTo>
                  <a:cubicBezTo>
                    <a:pt x="37" y="144"/>
                    <a:pt x="38" y="150"/>
                    <a:pt x="35" y="156"/>
                  </a:cubicBezTo>
                  <a:cubicBezTo>
                    <a:pt x="33" y="161"/>
                    <a:pt x="28" y="166"/>
                    <a:pt x="22" y="167"/>
                  </a:cubicBezTo>
                  <a:cubicBezTo>
                    <a:pt x="15" y="168"/>
                    <a:pt x="7" y="163"/>
                    <a:pt x="4" y="156"/>
                  </a:cubicBezTo>
                  <a:cubicBezTo>
                    <a:pt x="0" y="150"/>
                    <a:pt x="0" y="142"/>
                    <a:pt x="0" y="134"/>
                  </a:cubicBezTo>
                  <a:cubicBezTo>
                    <a:pt x="1" y="123"/>
                    <a:pt x="4" y="111"/>
                    <a:pt x="6" y="100"/>
                  </a:cubicBezTo>
                  <a:cubicBezTo>
                    <a:pt x="7" y="88"/>
                    <a:pt x="7" y="76"/>
                    <a:pt x="1" y="65"/>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2">
              <a:extLst>
                <a:ext uri="{FF2B5EF4-FFF2-40B4-BE49-F238E27FC236}">
                  <a16:creationId xmlns:a16="http://schemas.microsoft.com/office/drawing/2014/main" id="{B791D7DB-8BBB-43D4-880B-D101E184FB05}"/>
                </a:ext>
              </a:extLst>
            </p:cNvPr>
            <p:cNvSpPr>
              <a:spLocks/>
            </p:cNvSpPr>
            <p:nvPr/>
          </p:nvSpPr>
          <p:spPr bwMode="auto">
            <a:xfrm>
              <a:off x="5769" y="1295"/>
              <a:ext cx="98" cy="205"/>
            </a:xfrm>
            <a:custGeom>
              <a:avLst/>
              <a:gdLst>
                <a:gd name="T0" fmla="*/ 31 w 41"/>
                <a:gd name="T1" fmla="*/ 75 h 86"/>
                <a:gd name="T2" fmla="*/ 30 w 41"/>
                <a:gd name="T3" fmla="*/ 75 h 86"/>
                <a:gd name="T4" fmla="*/ 26 w 41"/>
                <a:gd name="T5" fmla="*/ 73 h 86"/>
                <a:gd name="T6" fmla="*/ 28 w 41"/>
                <a:gd name="T7" fmla="*/ 66 h 86"/>
                <a:gd name="T8" fmla="*/ 37 w 41"/>
                <a:gd name="T9" fmla="*/ 67 h 86"/>
                <a:gd name="T10" fmla="*/ 40 w 41"/>
                <a:gd name="T11" fmla="*/ 77 h 86"/>
                <a:gd name="T12" fmla="*/ 37 w 41"/>
                <a:gd name="T13" fmla="*/ 83 h 86"/>
                <a:gd name="T14" fmla="*/ 30 w 41"/>
                <a:gd name="T15" fmla="*/ 86 h 86"/>
                <a:gd name="T16" fmla="*/ 23 w 41"/>
                <a:gd name="T17" fmla="*/ 84 h 86"/>
                <a:gd name="T18" fmla="*/ 18 w 41"/>
                <a:gd name="T19" fmla="*/ 79 h 86"/>
                <a:gd name="T20" fmla="*/ 15 w 41"/>
                <a:gd name="T21" fmla="*/ 64 h 86"/>
                <a:gd name="T22" fmla="*/ 22 w 41"/>
                <a:gd name="T23" fmla="*/ 37 h 86"/>
                <a:gd name="T24" fmla="*/ 16 w 41"/>
                <a:gd name="T25" fmla="*/ 15 h 86"/>
                <a:gd name="T26" fmla="*/ 5 w 41"/>
                <a:gd name="T27" fmla="*/ 4 h 86"/>
                <a:gd name="T28" fmla="*/ 1 w 41"/>
                <a:gd name="T29" fmla="*/ 0 h 86"/>
                <a:gd name="T30" fmla="*/ 2 w 41"/>
                <a:gd name="T31" fmla="*/ 1 h 86"/>
                <a:gd name="T32" fmla="*/ 6 w 41"/>
                <a:gd name="T33" fmla="*/ 3 h 86"/>
                <a:gd name="T34" fmla="*/ 17 w 41"/>
                <a:gd name="T35" fmla="*/ 14 h 86"/>
                <a:gd name="T36" fmla="*/ 23 w 41"/>
                <a:gd name="T37" fmla="*/ 37 h 86"/>
                <a:gd name="T38" fmla="*/ 17 w 41"/>
                <a:gd name="T39" fmla="*/ 64 h 86"/>
                <a:gd name="T40" fmla="*/ 20 w 41"/>
                <a:gd name="T41" fmla="*/ 78 h 86"/>
                <a:gd name="T42" fmla="*/ 30 w 41"/>
                <a:gd name="T43" fmla="*/ 84 h 86"/>
                <a:gd name="T44" fmla="*/ 38 w 41"/>
                <a:gd name="T45" fmla="*/ 77 h 86"/>
                <a:gd name="T46" fmla="*/ 36 w 41"/>
                <a:gd name="T47" fmla="*/ 68 h 86"/>
                <a:gd name="T48" fmla="*/ 29 w 41"/>
                <a:gd name="T49" fmla="*/ 67 h 86"/>
                <a:gd name="T50" fmla="*/ 27 w 41"/>
                <a:gd name="T51" fmla="*/ 72 h 86"/>
                <a:gd name="T52" fmla="*/ 30 w 41"/>
                <a:gd name="T53" fmla="*/ 75 h 86"/>
                <a:gd name="T54" fmla="*/ 31 w 41"/>
                <a:gd name="T55"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86">
                  <a:moveTo>
                    <a:pt x="31" y="75"/>
                  </a:moveTo>
                  <a:cubicBezTo>
                    <a:pt x="31" y="75"/>
                    <a:pt x="31" y="76"/>
                    <a:pt x="30" y="75"/>
                  </a:cubicBezTo>
                  <a:cubicBezTo>
                    <a:pt x="29" y="75"/>
                    <a:pt x="27" y="75"/>
                    <a:pt x="26" y="73"/>
                  </a:cubicBezTo>
                  <a:cubicBezTo>
                    <a:pt x="25" y="71"/>
                    <a:pt x="26" y="68"/>
                    <a:pt x="28" y="66"/>
                  </a:cubicBezTo>
                  <a:cubicBezTo>
                    <a:pt x="30" y="64"/>
                    <a:pt x="34" y="64"/>
                    <a:pt x="37" y="67"/>
                  </a:cubicBezTo>
                  <a:cubicBezTo>
                    <a:pt x="40" y="69"/>
                    <a:pt x="41" y="74"/>
                    <a:pt x="40" y="77"/>
                  </a:cubicBezTo>
                  <a:cubicBezTo>
                    <a:pt x="39" y="79"/>
                    <a:pt x="38" y="81"/>
                    <a:pt x="37" y="83"/>
                  </a:cubicBezTo>
                  <a:cubicBezTo>
                    <a:pt x="35" y="85"/>
                    <a:pt x="33" y="85"/>
                    <a:pt x="30" y="86"/>
                  </a:cubicBezTo>
                  <a:cubicBezTo>
                    <a:pt x="28" y="86"/>
                    <a:pt x="25" y="85"/>
                    <a:pt x="23" y="84"/>
                  </a:cubicBezTo>
                  <a:cubicBezTo>
                    <a:pt x="21" y="83"/>
                    <a:pt x="19" y="81"/>
                    <a:pt x="18" y="79"/>
                  </a:cubicBezTo>
                  <a:cubicBezTo>
                    <a:pt x="15" y="75"/>
                    <a:pt x="15" y="69"/>
                    <a:pt x="15" y="64"/>
                  </a:cubicBezTo>
                  <a:cubicBezTo>
                    <a:pt x="17" y="54"/>
                    <a:pt x="22" y="45"/>
                    <a:pt x="22" y="37"/>
                  </a:cubicBezTo>
                  <a:cubicBezTo>
                    <a:pt x="22" y="28"/>
                    <a:pt x="19" y="20"/>
                    <a:pt x="16" y="15"/>
                  </a:cubicBezTo>
                  <a:cubicBezTo>
                    <a:pt x="12" y="9"/>
                    <a:pt x="8" y="6"/>
                    <a:pt x="5" y="4"/>
                  </a:cubicBezTo>
                  <a:cubicBezTo>
                    <a:pt x="2" y="1"/>
                    <a:pt x="0" y="1"/>
                    <a:pt x="1" y="0"/>
                  </a:cubicBezTo>
                  <a:cubicBezTo>
                    <a:pt x="1" y="0"/>
                    <a:pt x="1" y="1"/>
                    <a:pt x="2" y="1"/>
                  </a:cubicBezTo>
                  <a:cubicBezTo>
                    <a:pt x="3" y="1"/>
                    <a:pt x="4" y="2"/>
                    <a:pt x="6" y="3"/>
                  </a:cubicBezTo>
                  <a:cubicBezTo>
                    <a:pt x="9" y="5"/>
                    <a:pt x="13" y="9"/>
                    <a:pt x="17" y="14"/>
                  </a:cubicBezTo>
                  <a:cubicBezTo>
                    <a:pt x="20" y="20"/>
                    <a:pt x="24" y="28"/>
                    <a:pt x="23" y="37"/>
                  </a:cubicBezTo>
                  <a:cubicBezTo>
                    <a:pt x="24" y="46"/>
                    <a:pt x="19" y="55"/>
                    <a:pt x="17" y="64"/>
                  </a:cubicBezTo>
                  <a:cubicBezTo>
                    <a:pt x="17" y="69"/>
                    <a:pt x="17" y="74"/>
                    <a:pt x="20" y="78"/>
                  </a:cubicBezTo>
                  <a:cubicBezTo>
                    <a:pt x="22" y="82"/>
                    <a:pt x="26" y="84"/>
                    <a:pt x="30" y="84"/>
                  </a:cubicBezTo>
                  <a:cubicBezTo>
                    <a:pt x="34" y="84"/>
                    <a:pt x="37" y="81"/>
                    <a:pt x="38" y="77"/>
                  </a:cubicBezTo>
                  <a:cubicBezTo>
                    <a:pt x="39" y="74"/>
                    <a:pt x="38" y="70"/>
                    <a:pt x="36" y="68"/>
                  </a:cubicBezTo>
                  <a:cubicBezTo>
                    <a:pt x="34" y="66"/>
                    <a:pt x="31" y="66"/>
                    <a:pt x="29" y="67"/>
                  </a:cubicBezTo>
                  <a:cubicBezTo>
                    <a:pt x="27" y="69"/>
                    <a:pt x="26" y="71"/>
                    <a:pt x="27" y="72"/>
                  </a:cubicBezTo>
                  <a:cubicBezTo>
                    <a:pt x="28" y="74"/>
                    <a:pt x="29" y="75"/>
                    <a:pt x="30" y="75"/>
                  </a:cubicBezTo>
                  <a:cubicBezTo>
                    <a:pt x="31" y="75"/>
                    <a:pt x="31" y="75"/>
                    <a:pt x="31" y="75"/>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3">
              <a:extLst>
                <a:ext uri="{FF2B5EF4-FFF2-40B4-BE49-F238E27FC236}">
                  <a16:creationId xmlns:a16="http://schemas.microsoft.com/office/drawing/2014/main" id="{1F70A934-5072-4350-A9B9-CD62F943EEE1}"/>
                </a:ext>
              </a:extLst>
            </p:cNvPr>
            <p:cNvSpPr>
              <a:spLocks/>
            </p:cNvSpPr>
            <p:nvPr/>
          </p:nvSpPr>
          <p:spPr bwMode="auto">
            <a:xfrm>
              <a:off x="5413" y="1295"/>
              <a:ext cx="223" cy="449"/>
            </a:xfrm>
            <a:custGeom>
              <a:avLst/>
              <a:gdLst>
                <a:gd name="T0" fmla="*/ 89 w 94"/>
                <a:gd name="T1" fmla="*/ 159 h 189"/>
                <a:gd name="T2" fmla="*/ 94 w 94"/>
                <a:gd name="T3" fmla="*/ 37 h 189"/>
                <a:gd name="T4" fmla="*/ 46 w 94"/>
                <a:gd name="T5" fmla="*/ 0 h 189"/>
                <a:gd name="T6" fmla="*/ 2 w 94"/>
                <a:gd name="T7" fmla="*/ 22 h 189"/>
                <a:gd name="T8" fmla="*/ 2 w 94"/>
                <a:gd name="T9" fmla="*/ 101 h 189"/>
                <a:gd name="T10" fmla="*/ 27 w 94"/>
                <a:gd name="T11" fmla="*/ 128 h 189"/>
                <a:gd name="T12" fmla="*/ 26 w 94"/>
                <a:gd name="T13" fmla="*/ 156 h 189"/>
                <a:gd name="T14" fmla="*/ 58 w 94"/>
                <a:gd name="T15" fmla="*/ 189 h 189"/>
                <a:gd name="T16" fmla="*/ 89 w 94"/>
                <a:gd name="T17" fmla="*/ 15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89">
                  <a:moveTo>
                    <a:pt x="89" y="159"/>
                  </a:moveTo>
                  <a:cubicBezTo>
                    <a:pt x="94" y="37"/>
                    <a:pt x="94" y="37"/>
                    <a:pt x="94" y="37"/>
                  </a:cubicBezTo>
                  <a:cubicBezTo>
                    <a:pt x="46" y="0"/>
                    <a:pt x="46" y="0"/>
                    <a:pt x="46" y="0"/>
                  </a:cubicBezTo>
                  <a:cubicBezTo>
                    <a:pt x="2" y="22"/>
                    <a:pt x="2" y="22"/>
                    <a:pt x="2" y="22"/>
                  </a:cubicBezTo>
                  <a:cubicBezTo>
                    <a:pt x="2" y="22"/>
                    <a:pt x="0" y="77"/>
                    <a:pt x="2" y="101"/>
                  </a:cubicBezTo>
                  <a:cubicBezTo>
                    <a:pt x="3" y="125"/>
                    <a:pt x="27" y="128"/>
                    <a:pt x="27" y="128"/>
                  </a:cubicBezTo>
                  <a:cubicBezTo>
                    <a:pt x="27" y="128"/>
                    <a:pt x="27" y="142"/>
                    <a:pt x="26" y="156"/>
                  </a:cubicBezTo>
                  <a:cubicBezTo>
                    <a:pt x="26" y="174"/>
                    <a:pt x="40" y="189"/>
                    <a:pt x="58" y="189"/>
                  </a:cubicBezTo>
                  <a:cubicBezTo>
                    <a:pt x="75" y="189"/>
                    <a:pt x="88" y="176"/>
                    <a:pt x="89" y="159"/>
                  </a:cubicBez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Oval 134">
              <a:extLst>
                <a:ext uri="{FF2B5EF4-FFF2-40B4-BE49-F238E27FC236}">
                  <a16:creationId xmlns:a16="http://schemas.microsoft.com/office/drawing/2014/main" id="{14DC6D65-DE70-4F6F-B0C0-38B6EE72D4CC}"/>
                </a:ext>
              </a:extLst>
            </p:cNvPr>
            <p:cNvSpPr>
              <a:spLocks noChangeArrowheads="1"/>
            </p:cNvSpPr>
            <p:nvPr/>
          </p:nvSpPr>
          <p:spPr bwMode="auto">
            <a:xfrm>
              <a:off x="5430" y="1435"/>
              <a:ext cx="14" cy="1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5">
              <a:extLst>
                <a:ext uri="{FF2B5EF4-FFF2-40B4-BE49-F238E27FC236}">
                  <a16:creationId xmlns:a16="http://schemas.microsoft.com/office/drawing/2014/main" id="{A808AA23-7ACE-4C82-AC31-2854740BFB06}"/>
                </a:ext>
              </a:extLst>
            </p:cNvPr>
            <p:cNvSpPr>
              <a:spLocks/>
            </p:cNvSpPr>
            <p:nvPr/>
          </p:nvSpPr>
          <p:spPr bwMode="auto">
            <a:xfrm>
              <a:off x="5421" y="1426"/>
              <a:ext cx="30" cy="9"/>
            </a:xfrm>
            <a:custGeom>
              <a:avLst/>
              <a:gdLst>
                <a:gd name="T0" fmla="*/ 1 w 13"/>
                <a:gd name="T1" fmla="*/ 4 h 4"/>
                <a:gd name="T2" fmla="*/ 7 w 13"/>
                <a:gd name="T3" fmla="*/ 2 h 4"/>
                <a:gd name="T4" fmla="*/ 13 w 13"/>
                <a:gd name="T5" fmla="*/ 3 h 4"/>
                <a:gd name="T6" fmla="*/ 11 w 13"/>
                <a:gd name="T7" fmla="*/ 1 h 4"/>
                <a:gd name="T8" fmla="*/ 6 w 13"/>
                <a:gd name="T9" fmla="*/ 0 h 4"/>
                <a:gd name="T10" fmla="*/ 2 w 13"/>
                <a:gd name="T11" fmla="*/ 2 h 4"/>
                <a:gd name="T12" fmla="*/ 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 y="4"/>
                  </a:moveTo>
                  <a:cubicBezTo>
                    <a:pt x="1" y="4"/>
                    <a:pt x="3" y="2"/>
                    <a:pt x="7" y="2"/>
                  </a:cubicBezTo>
                  <a:cubicBezTo>
                    <a:pt x="10" y="2"/>
                    <a:pt x="12" y="3"/>
                    <a:pt x="13" y="3"/>
                  </a:cubicBezTo>
                  <a:cubicBezTo>
                    <a:pt x="13" y="3"/>
                    <a:pt x="12" y="2"/>
                    <a:pt x="11" y="1"/>
                  </a:cubicBezTo>
                  <a:cubicBezTo>
                    <a:pt x="10" y="1"/>
                    <a:pt x="8" y="0"/>
                    <a:pt x="6" y="0"/>
                  </a:cubicBezTo>
                  <a:cubicBezTo>
                    <a:pt x="4" y="0"/>
                    <a:pt x="3" y="1"/>
                    <a:pt x="2" y="2"/>
                  </a:cubicBezTo>
                  <a:cubicBezTo>
                    <a:pt x="1" y="3"/>
                    <a:pt x="0" y="4"/>
                    <a:pt x="1" y="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Oval 136">
              <a:extLst>
                <a:ext uri="{FF2B5EF4-FFF2-40B4-BE49-F238E27FC236}">
                  <a16:creationId xmlns:a16="http://schemas.microsoft.com/office/drawing/2014/main" id="{3A561388-C67B-4378-8195-CE0078F11224}"/>
                </a:ext>
              </a:extLst>
            </p:cNvPr>
            <p:cNvSpPr>
              <a:spLocks noChangeArrowheads="1"/>
            </p:cNvSpPr>
            <p:nvPr/>
          </p:nvSpPr>
          <p:spPr bwMode="auto">
            <a:xfrm>
              <a:off x="5513" y="1435"/>
              <a:ext cx="14" cy="1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37">
              <a:extLst>
                <a:ext uri="{FF2B5EF4-FFF2-40B4-BE49-F238E27FC236}">
                  <a16:creationId xmlns:a16="http://schemas.microsoft.com/office/drawing/2014/main" id="{625EF455-EA8D-4BC0-94A4-A60D006B8F8E}"/>
                </a:ext>
              </a:extLst>
            </p:cNvPr>
            <p:cNvSpPr>
              <a:spLocks/>
            </p:cNvSpPr>
            <p:nvPr/>
          </p:nvSpPr>
          <p:spPr bwMode="auto">
            <a:xfrm>
              <a:off x="5508" y="1426"/>
              <a:ext cx="29" cy="9"/>
            </a:xfrm>
            <a:custGeom>
              <a:avLst/>
              <a:gdLst>
                <a:gd name="T0" fmla="*/ 0 w 12"/>
                <a:gd name="T1" fmla="*/ 4 h 4"/>
                <a:gd name="T2" fmla="*/ 6 w 12"/>
                <a:gd name="T3" fmla="*/ 2 h 4"/>
                <a:gd name="T4" fmla="*/ 12 w 12"/>
                <a:gd name="T5" fmla="*/ 3 h 4"/>
                <a:gd name="T6" fmla="*/ 11 w 12"/>
                <a:gd name="T7" fmla="*/ 1 h 4"/>
                <a:gd name="T8" fmla="*/ 6 w 12"/>
                <a:gd name="T9" fmla="*/ 0 h 4"/>
                <a:gd name="T10" fmla="*/ 1 w 12"/>
                <a:gd name="T11" fmla="*/ 2 h 4"/>
                <a:gd name="T12" fmla="*/ 0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0" y="4"/>
                  </a:moveTo>
                  <a:cubicBezTo>
                    <a:pt x="1" y="4"/>
                    <a:pt x="3" y="2"/>
                    <a:pt x="6" y="2"/>
                  </a:cubicBezTo>
                  <a:cubicBezTo>
                    <a:pt x="9" y="2"/>
                    <a:pt x="12" y="3"/>
                    <a:pt x="12" y="3"/>
                  </a:cubicBezTo>
                  <a:cubicBezTo>
                    <a:pt x="12" y="3"/>
                    <a:pt x="12" y="2"/>
                    <a:pt x="11" y="1"/>
                  </a:cubicBezTo>
                  <a:cubicBezTo>
                    <a:pt x="10" y="1"/>
                    <a:pt x="8" y="0"/>
                    <a:pt x="6" y="0"/>
                  </a:cubicBezTo>
                  <a:cubicBezTo>
                    <a:pt x="4" y="0"/>
                    <a:pt x="2" y="1"/>
                    <a:pt x="1" y="2"/>
                  </a:cubicBezTo>
                  <a:cubicBezTo>
                    <a:pt x="0" y="3"/>
                    <a:pt x="0" y="4"/>
                    <a:pt x="0" y="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38">
              <a:extLst>
                <a:ext uri="{FF2B5EF4-FFF2-40B4-BE49-F238E27FC236}">
                  <a16:creationId xmlns:a16="http://schemas.microsoft.com/office/drawing/2014/main" id="{8F64DDF3-CC65-4F92-BFAB-E920F2C50A84}"/>
                </a:ext>
              </a:extLst>
            </p:cNvPr>
            <p:cNvSpPr>
              <a:spLocks/>
            </p:cNvSpPr>
            <p:nvPr/>
          </p:nvSpPr>
          <p:spPr bwMode="auto">
            <a:xfrm>
              <a:off x="5468" y="1509"/>
              <a:ext cx="43" cy="26"/>
            </a:xfrm>
            <a:custGeom>
              <a:avLst/>
              <a:gdLst>
                <a:gd name="T0" fmla="*/ 16 w 18"/>
                <a:gd name="T1" fmla="*/ 0 h 11"/>
                <a:gd name="T2" fmla="*/ 0 w 18"/>
                <a:gd name="T3" fmla="*/ 5 h 11"/>
                <a:gd name="T4" fmla="*/ 11 w 18"/>
                <a:gd name="T5" fmla="*/ 8 h 11"/>
                <a:gd name="T6" fmla="*/ 16 w 18"/>
                <a:gd name="T7" fmla="*/ 0 h 11"/>
              </a:gdLst>
              <a:ahLst/>
              <a:cxnLst>
                <a:cxn ang="0">
                  <a:pos x="T0" y="T1"/>
                </a:cxn>
                <a:cxn ang="0">
                  <a:pos x="T2" y="T3"/>
                </a:cxn>
                <a:cxn ang="0">
                  <a:pos x="T4" y="T5"/>
                </a:cxn>
                <a:cxn ang="0">
                  <a:pos x="T6" y="T7"/>
                </a:cxn>
              </a:cxnLst>
              <a:rect l="0" t="0" r="r" b="b"/>
              <a:pathLst>
                <a:path w="18" h="11">
                  <a:moveTo>
                    <a:pt x="16" y="0"/>
                  </a:moveTo>
                  <a:cubicBezTo>
                    <a:pt x="12" y="2"/>
                    <a:pt x="5" y="5"/>
                    <a:pt x="0" y="5"/>
                  </a:cubicBezTo>
                  <a:cubicBezTo>
                    <a:pt x="0" y="5"/>
                    <a:pt x="4" y="11"/>
                    <a:pt x="11" y="8"/>
                  </a:cubicBezTo>
                  <a:cubicBezTo>
                    <a:pt x="18" y="6"/>
                    <a:pt x="16"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39">
              <a:extLst>
                <a:ext uri="{FF2B5EF4-FFF2-40B4-BE49-F238E27FC236}">
                  <a16:creationId xmlns:a16="http://schemas.microsoft.com/office/drawing/2014/main" id="{7A7FC467-23EC-4996-BCFB-D3A1D65C453A}"/>
                </a:ext>
              </a:extLst>
            </p:cNvPr>
            <p:cNvSpPr>
              <a:spLocks/>
            </p:cNvSpPr>
            <p:nvPr/>
          </p:nvSpPr>
          <p:spPr bwMode="auto">
            <a:xfrm>
              <a:off x="5477" y="1573"/>
              <a:ext cx="76" cy="41"/>
            </a:xfrm>
            <a:custGeom>
              <a:avLst/>
              <a:gdLst>
                <a:gd name="T0" fmla="*/ 0 w 32"/>
                <a:gd name="T1" fmla="*/ 11 h 17"/>
                <a:gd name="T2" fmla="*/ 32 w 32"/>
                <a:gd name="T3" fmla="*/ 0 h 17"/>
                <a:gd name="T4" fmla="*/ 1 w 32"/>
                <a:gd name="T5" fmla="*/ 16 h 17"/>
                <a:gd name="T6" fmla="*/ 0 w 32"/>
                <a:gd name="T7" fmla="*/ 11 h 17"/>
              </a:gdLst>
              <a:ahLst/>
              <a:cxnLst>
                <a:cxn ang="0">
                  <a:pos x="T0" y="T1"/>
                </a:cxn>
                <a:cxn ang="0">
                  <a:pos x="T2" y="T3"/>
                </a:cxn>
                <a:cxn ang="0">
                  <a:pos x="T4" y="T5"/>
                </a:cxn>
                <a:cxn ang="0">
                  <a:pos x="T6" y="T7"/>
                </a:cxn>
              </a:cxnLst>
              <a:rect l="0" t="0" r="r" b="b"/>
              <a:pathLst>
                <a:path w="32" h="17">
                  <a:moveTo>
                    <a:pt x="0" y="11"/>
                  </a:moveTo>
                  <a:cubicBezTo>
                    <a:pt x="0" y="11"/>
                    <a:pt x="17" y="11"/>
                    <a:pt x="32" y="0"/>
                  </a:cubicBezTo>
                  <a:cubicBezTo>
                    <a:pt x="32" y="0"/>
                    <a:pt x="25" y="17"/>
                    <a:pt x="1" y="16"/>
                  </a:cubicBezTo>
                  <a:lnTo>
                    <a:pt x="0" y="11"/>
                  </a:ln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0">
              <a:extLst>
                <a:ext uri="{FF2B5EF4-FFF2-40B4-BE49-F238E27FC236}">
                  <a16:creationId xmlns:a16="http://schemas.microsoft.com/office/drawing/2014/main" id="{3168CE2E-E5D4-4E87-AB23-701621EC9C15}"/>
                </a:ext>
              </a:extLst>
            </p:cNvPr>
            <p:cNvSpPr>
              <a:spLocks/>
            </p:cNvSpPr>
            <p:nvPr/>
          </p:nvSpPr>
          <p:spPr bwMode="auto">
            <a:xfrm>
              <a:off x="5392" y="1245"/>
              <a:ext cx="418" cy="369"/>
            </a:xfrm>
            <a:custGeom>
              <a:avLst/>
              <a:gdLst>
                <a:gd name="T0" fmla="*/ 173 w 176"/>
                <a:gd name="T1" fmla="*/ 127 h 155"/>
                <a:gd name="T2" fmla="*/ 164 w 176"/>
                <a:gd name="T3" fmla="*/ 125 h 155"/>
                <a:gd name="T4" fmla="*/ 155 w 176"/>
                <a:gd name="T5" fmla="*/ 116 h 155"/>
                <a:gd name="T6" fmla="*/ 148 w 176"/>
                <a:gd name="T7" fmla="*/ 101 h 155"/>
                <a:gd name="T8" fmla="*/ 138 w 176"/>
                <a:gd name="T9" fmla="*/ 71 h 155"/>
                <a:gd name="T10" fmla="*/ 137 w 176"/>
                <a:gd name="T11" fmla="*/ 68 h 155"/>
                <a:gd name="T12" fmla="*/ 136 w 176"/>
                <a:gd name="T13" fmla="*/ 65 h 155"/>
                <a:gd name="T14" fmla="*/ 70 w 176"/>
                <a:gd name="T15" fmla="*/ 6 h 155"/>
                <a:gd name="T16" fmla="*/ 21 w 176"/>
                <a:gd name="T17" fmla="*/ 25 h 155"/>
                <a:gd name="T18" fmla="*/ 12 w 176"/>
                <a:gd name="T19" fmla="*/ 38 h 155"/>
                <a:gd name="T20" fmla="*/ 1 w 176"/>
                <a:gd name="T21" fmla="*/ 60 h 155"/>
                <a:gd name="T22" fmla="*/ 1 w 176"/>
                <a:gd name="T23" fmla="*/ 72 h 155"/>
                <a:gd name="T24" fmla="*/ 3 w 176"/>
                <a:gd name="T25" fmla="*/ 61 h 155"/>
                <a:gd name="T26" fmla="*/ 8 w 176"/>
                <a:gd name="T27" fmla="*/ 49 h 155"/>
                <a:gd name="T28" fmla="*/ 10 w 176"/>
                <a:gd name="T29" fmla="*/ 76 h 155"/>
                <a:gd name="T30" fmla="*/ 19 w 176"/>
                <a:gd name="T31" fmla="*/ 74 h 155"/>
                <a:gd name="T32" fmla="*/ 49 w 176"/>
                <a:gd name="T33" fmla="*/ 64 h 155"/>
                <a:gd name="T34" fmla="*/ 53 w 176"/>
                <a:gd name="T35" fmla="*/ 37 h 155"/>
                <a:gd name="T36" fmla="*/ 53 w 176"/>
                <a:gd name="T37" fmla="*/ 37 h 155"/>
                <a:gd name="T38" fmla="*/ 93 w 176"/>
                <a:gd name="T39" fmla="*/ 76 h 155"/>
                <a:gd name="T40" fmla="*/ 99 w 176"/>
                <a:gd name="T41" fmla="*/ 155 h 155"/>
                <a:gd name="T42" fmla="*/ 138 w 176"/>
                <a:gd name="T43" fmla="*/ 80 h 155"/>
                <a:gd name="T44" fmla="*/ 146 w 176"/>
                <a:gd name="T45" fmla="*/ 101 h 155"/>
                <a:gd name="T46" fmla="*/ 153 w 176"/>
                <a:gd name="T47" fmla="*/ 117 h 155"/>
                <a:gd name="T48" fmla="*/ 164 w 176"/>
                <a:gd name="T49" fmla="*/ 126 h 155"/>
                <a:gd name="T50" fmla="*/ 173 w 176"/>
                <a:gd name="T51" fmla="*/ 128 h 155"/>
                <a:gd name="T52" fmla="*/ 176 w 176"/>
                <a:gd name="T53" fmla="*/ 126 h 155"/>
                <a:gd name="T54" fmla="*/ 173 w 176"/>
                <a:gd name="T55" fmla="*/ 12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6" h="155">
                  <a:moveTo>
                    <a:pt x="173" y="127"/>
                  </a:moveTo>
                  <a:cubicBezTo>
                    <a:pt x="171" y="127"/>
                    <a:pt x="168" y="127"/>
                    <a:pt x="164" y="125"/>
                  </a:cubicBezTo>
                  <a:cubicBezTo>
                    <a:pt x="161" y="123"/>
                    <a:pt x="158" y="120"/>
                    <a:pt x="155" y="116"/>
                  </a:cubicBezTo>
                  <a:cubicBezTo>
                    <a:pt x="152" y="111"/>
                    <a:pt x="150" y="106"/>
                    <a:pt x="148" y="101"/>
                  </a:cubicBezTo>
                  <a:cubicBezTo>
                    <a:pt x="143" y="89"/>
                    <a:pt x="140" y="79"/>
                    <a:pt x="138" y="71"/>
                  </a:cubicBezTo>
                  <a:cubicBezTo>
                    <a:pt x="137" y="70"/>
                    <a:pt x="137" y="69"/>
                    <a:pt x="137" y="68"/>
                  </a:cubicBezTo>
                  <a:cubicBezTo>
                    <a:pt x="136" y="67"/>
                    <a:pt x="136" y="66"/>
                    <a:pt x="136" y="65"/>
                  </a:cubicBezTo>
                  <a:cubicBezTo>
                    <a:pt x="123" y="15"/>
                    <a:pt x="79" y="6"/>
                    <a:pt x="70" y="6"/>
                  </a:cubicBezTo>
                  <a:cubicBezTo>
                    <a:pt x="61" y="6"/>
                    <a:pt x="45" y="0"/>
                    <a:pt x="21" y="25"/>
                  </a:cubicBezTo>
                  <a:cubicBezTo>
                    <a:pt x="17" y="29"/>
                    <a:pt x="14" y="33"/>
                    <a:pt x="12" y="38"/>
                  </a:cubicBezTo>
                  <a:cubicBezTo>
                    <a:pt x="6" y="45"/>
                    <a:pt x="2" y="54"/>
                    <a:pt x="1" y="60"/>
                  </a:cubicBezTo>
                  <a:cubicBezTo>
                    <a:pt x="0" y="67"/>
                    <a:pt x="0" y="72"/>
                    <a:pt x="1" y="72"/>
                  </a:cubicBezTo>
                  <a:cubicBezTo>
                    <a:pt x="1" y="72"/>
                    <a:pt x="1" y="68"/>
                    <a:pt x="3" y="61"/>
                  </a:cubicBezTo>
                  <a:cubicBezTo>
                    <a:pt x="4" y="57"/>
                    <a:pt x="5" y="53"/>
                    <a:pt x="8" y="49"/>
                  </a:cubicBezTo>
                  <a:cubicBezTo>
                    <a:pt x="4" y="64"/>
                    <a:pt x="10" y="76"/>
                    <a:pt x="10" y="76"/>
                  </a:cubicBezTo>
                  <a:cubicBezTo>
                    <a:pt x="19" y="74"/>
                    <a:pt x="19" y="74"/>
                    <a:pt x="19" y="74"/>
                  </a:cubicBezTo>
                  <a:cubicBezTo>
                    <a:pt x="49" y="64"/>
                    <a:pt x="49" y="64"/>
                    <a:pt x="49" y="64"/>
                  </a:cubicBezTo>
                  <a:cubicBezTo>
                    <a:pt x="46" y="54"/>
                    <a:pt x="50" y="42"/>
                    <a:pt x="53" y="37"/>
                  </a:cubicBezTo>
                  <a:cubicBezTo>
                    <a:pt x="53" y="37"/>
                    <a:pt x="53" y="37"/>
                    <a:pt x="53" y="37"/>
                  </a:cubicBezTo>
                  <a:cubicBezTo>
                    <a:pt x="60" y="73"/>
                    <a:pt x="93" y="76"/>
                    <a:pt x="93" y="76"/>
                  </a:cubicBezTo>
                  <a:cubicBezTo>
                    <a:pt x="99" y="155"/>
                    <a:pt x="99" y="155"/>
                    <a:pt x="99" y="155"/>
                  </a:cubicBezTo>
                  <a:cubicBezTo>
                    <a:pt x="140" y="146"/>
                    <a:pt x="139" y="92"/>
                    <a:pt x="138" y="80"/>
                  </a:cubicBezTo>
                  <a:cubicBezTo>
                    <a:pt x="140" y="87"/>
                    <a:pt x="143" y="94"/>
                    <a:pt x="146" y="101"/>
                  </a:cubicBezTo>
                  <a:cubicBezTo>
                    <a:pt x="148" y="107"/>
                    <a:pt x="150" y="112"/>
                    <a:pt x="153" y="117"/>
                  </a:cubicBezTo>
                  <a:cubicBezTo>
                    <a:pt x="156" y="121"/>
                    <a:pt x="160" y="125"/>
                    <a:pt x="164" y="126"/>
                  </a:cubicBezTo>
                  <a:cubicBezTo>
                    <a:pt x="167" y="128"/>
                    <a:pt x="171" y="128"/>
                    <a:pt x="173" y="128"/>
                  </a:cubicBezTo>
                  <a:cubicBezTo>
                    <a:pt x="175" y="127"/>
                    <a:pt x="176" y="127"/>
                    <a:pt x="176" y="126"/>
                  </a:cubicBezTo>
                  <a:cubicBezTo>
                    <a:pt x="176" y="126"/>
                    <a:pt x="175" y="127"/>
                    <a:pt x="173" y="127"/>
                  </a:cubicBez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1">
              <a:extLst>
                <a:ext uri="{FF2B5EF4-FFF2-40B4-BE49-F238E27FC236}">
                  <a16:creationId xmlns:a16="http://schemas.microsoft.com/office/drawing/2014/main" id="{93620AC4-AA22-45E1-9C50-6785EB88C942}"/>
                </a:ext>
              </a:extLst>
            </p:cNvPr>
            <p:cNvSpPr>
              <a:spLocks/>
            </p:cNvSpPr>
            <p:nvPr/>
          </p:nvSpPr>
          <p:spPr bwMode="auto">
            <a:xfrm>
              <a:off x="5461" y="1433"/>
              <a:ext cx="21" cy="69"/>
            </a:xfrm>
            <a:custGeom>
              <a:avLst/>
              <a:gdLst>
                <a:gd name="T0" fmla="*/ 8 w 9"/>
                <a:gd name="T1" fmla="*/ 29 h 29"/>
                <a:gd name="T2" fmla="*/ 3 w 9"/>
                <a:gd name="T3" fmla="*/ 28 h 29"/>
                <a:gd name="T4" fmla="*/ 1 w 9"/>
                <a:gd name="T5" fmla="*/ 27 h 29"/>
                <a:gd name="T6" fmla="*/ 1 w 9"/>
                <a:gd name="T7" fmla="*/ 25 h 29"/>
                <a:gd name="T8" fmla="*/ 4 w 9"/>
                <a:gd name="T9" fmla="*/ 18 h 29"/>
                <a:gd name="T10" fmla="*/ 8 w 9"/>
                <a:gd name="T11" fmla="*/ 5 h 29"/>
                <a:gd name="T12" fmla="*/ 9 w 9"/>
                <a:gd name="T13" fmla="*/ 0 h 29"/>
                <a:gd name="T14" fmla="*/ 7 w 9"/>
                <a:gd name="T15" fmla="*/ 5 h 29"/>
                <a:gd name="T16" fmla="*/ 2 w 9"/>
                <a:gd name="T17" fmla="*/ 17 h 29"/>
                <a:gd name="T18" fmla="*/ 0 w 9"/>
                <a:gd name="T19" fmla="*/ 24 h 29"/>
                <a:gd name="T20" fmla="*/ 0 w 9"/>
                <a:gd name="T21" fmla="*/ 28 h 29"/>
                <a:gd name="T22" fmla="*/ 1 w 9"/>
                <a:gd name="T23" fmla="*/ 29 h 29"/>
                <a:gd name="T24" fmla="*/ 3 w 9"/>
                <a:gd name="T25" fmla="*/ 29 h 29"/>
                <a:gd name="T26" fmla="*/ 8 w 9"/>
                <a:gd name="T2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29">
                  <a:moveTo>
                    <a:pt x="8" y="29"/>
                  </a:moveTo>
                  <a:cubicBezTo>
                    <a:pt x="8" y="28"/>
                    <a:pt x="6" y="28"/>
                    <a:pt x="3" y="28"/>
                  </a:cubicBezTo>
                  <a:cubicBezTo>
                    <a:pt x="2" y="28"/>
                    <a:pt x="1" y="28"/>
                    <a:pt x="1" y="27"/>
                  </a:cubicBezTo>
                  <a:cubicBezTo>
                    <a:pt x="1" y="27"/>
                    <a:pt x="1" y="26"/>
                    <a:pt x="1" y="25"/>
                  </a:cubicBezTo>
                  <a:cubicBezTo>
                    <a:pt x="2" y="22"/>
                    <a:pt x="3" y="20"/>
                    <a:pt x="4" y="18"/>
                  </a:cubicBezTo>
                  <a:cubicBezTo>
                    <a:pt x="5" y="13"/>
                    <a:pt x="7" y="8"/>
                    <a:pt x="8" y="5"/>
                  </a:cubicBezTo>
                  <a:cubicBezTo>
                    <a:pt x="9" y="2"/>
                    <a:pt x="9" y="0"/>
                    <a:pt x="9" y="0"/>
                  </a:cubicBezTo>
                  <a:cubicBezTo>
                    <a:pt x="9" y="0"/>
                    <a:pt x="8" y="2"/>
                    <a:pt x="7" y="5"/>
                  </a:cubicBezTo>
                  <a:cubicBezTo>
                    <a:pt x="6" y="8"/>
                    <a:pt x="4" y="12"/>
                    <a:pt x="2" y="17"/>
                  </a:cubicBezTo>
                  <a:cubicBezTo>
                    <a:pt x="2" y="20"/>
                    <a:pt x="1" y="22"/>
                    <a:pt x="0" y="24"/>
                  </a:cubicBezTo>
                  <a:cubicBezTo>
                    <a:pt x="0" y="25"/>
                    <a:pt x="0" y="26"/>
                    <a:pt x="0" y="28"/>
                  </a:cubicBezTo>
                  <a:cubicBezTo>
                    <a:pt x="0" y="28"/>
                    <a:pt x="1" y="29"/>
                    <a:pt x="1" y="29"/>
                  </a:cubicBezTo>
                  <a:cubicBezTo>
                    <a:pt x="2" y="29"/>
                    <a:pt x="2" y="29"/>
                    <a:pt x="3" y="29"/>
                  </a:cubicBezTo>
                  <a:cubicBezTo>
                    <a:pt x="6" y="29"/>
                    <a:pt x="8" y="29"/>
                    <a:pt x="8" y="29"/>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2">
              <a:extLst>
                <a:ext uri="{FF2B5EF4-FFF2-40B4-BE49-F238E27FC236}">
                  <a16:creationId xmlns:a16="http://schemas.microsoft.com/office/drawing/2014/main" id="{ADF09B4D-19E6-4583-BA96-9E24CCE90122}"/>
                </a:ext>
              </a:extLst>
            </p:cNvPr>
            <p:cNvSpPr>
              <a:spLocks/>
            </p:cNvSpPr>
            <p:nvPr/>
          </p:nvSpPr>
          <p:spPr bwMode="auto">
            <a:xfrm>
              <a:off x="5644" y="1452"/>
              <a:ext cx="47" cy="52"/>
            </a:xfrm>
            <a:custGeom>
              <a:avLst/>
              <a:gdLst>
                <a:gd name="T0" fmla="*/ 0 w 20"/>
                <a:gd name="T1" fmla="*/ 20 h 22"/>
                <a:gd name="T2" fmla="*/ 1 w 20"/>
                <a:gd name="T3" fmla="*/ 8 h 22"/>
                <a:gd name="T4" fmla="*/ 10 w 20"/>
                <a:gd name="T5" fmla="*/ 0 h 22"/>
                <a:gd name="T6" fmla="*/ 19 w 20"/>
                <a:gd name="T7" fmla="*/ 8 h 22"/>
                <a:gd name="T8" fmla="*/ 14 w 20"/>
                <a:gd name="T9" fmla="*/ 20 h 22"/>
                <a:gd name="T10" fmla="*/ 0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0" y="20"/>
                  </a:moveTo>
                  <a:cubicBezTo>
                    <a:pt x="0" y="16"/>
                    <a:pt x="0" y="12"/>
                    <a:pt x="1" y="8"/>
                  </a:cubicBezTo>
                  <a:cubicBezTo>
                    <a:pt x="3" y="4"/>
                    <a:pt x="6" y="1"/>
                    <a:pt x="10" y="0"/>
                  </a:cubicBezTo>
                  <a:cubicBezTo>
                    <a:pt x="14" y="0"/>
                    <a:pt x="19" y="4"/>
                    <a:pt x="19" y="8"/>
                  </a:cubicBezTo>
                  <a:cubicBezTo>
                    <a:pt x="20" y="13"/>
                    <a:pt x="18" y="17"/>
                    <a:pt x="14" y="20"/>
                  </a:cubicBezTo>
                  <a:cubicBezTo>
                    <a:pt x="10" y="22"/>
                    <a:pt x="4" y="22"/>
                    <a:pt x="0" y="20"/>
                  </a:cubicBezTo>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3">
              <a:extLst>
                <a:ext uri="{FF2B5EF4-FFF2-40B4-BE49-F238E27FC236}">
                  <a16:creationId xmlns:a16="http://schemas.microsoft.com/office/drawing/2014/main" id="{10E2D45D-9AB9-4578-9790-0C0D2E11DE9C}"/>
                </a:ext>
              </a:extLst>
            </p:cNvPr>
            <p:cNvSpPr>
              <a:spLocks/>
            </p:cNvSpPr>
            <p:nvPr/>
          </p:nvSpPr>
          <p:spPr bwMode="auto">
            <a:xfrm>
              <a:off x="5660" y="1464"/>
              <a:ext cx="22" cy="31"/>
            </a:xfrm>
            <a:custGeom>
              <a:avLst/>
              <a:gdLst>
                <a:gd name="T0" fmla="*/ 0 w 9"/>
                <a:gd name="T1" fmla="*/ 11 h 13"/>
                <a:gd name="T2" fmla="*/ 3 w 9"/>
                <a:gd name="T3" fmla="*/ 11 h 13"/>
                <a:gd name="T4" fmla="*/ 6 w 9"/>
                <a:gd name="T5" fmla="*/ 6 h 13"/>
                <a:gd name="T6" fmla="*/ 6 w 9"/>
                <a:gd name="T7" fmla="*/ 3 h 13"/>
                <a:gd name="T8" fmla="*/ 3 w 9"/>
                <a:gd name="T9" fmla="*/ 2 h 13"/>
                <a:gd name="T10" fmla="*/ 0 w 9"/>
                <a:gd name="T11" fmla="*/ 2 h 13"/>
                <a:gd name="T12" fmla="*/ 3 w 9"/>
                <a:gd name="T13" fmla="*/ 0 h 13"/>
                <a:gd name="T14" fmla="*/ 7 w 9"/>
                <a:gd name="T15" fmla="*/ 1 h 13"/>
                <a:gd name="T16" fmla="*/ 8 w 9"/>
                <a:gd name="T17" fmla="*/ 6 h 13"/>
                <a:gd name="T18" fmla="*/ 7 w 9"/>
                <a:gd name="T19" fmla="*/ 10 h 13"/>
                <a:gd name="T20" fmla="*/ 3 w 9"/>
                <a:gd name="T21" fmla="*/ 12 h 13"/>
                <a:gd name="T22" fmla="*/ 0 w 9"/>
                <a:gd name="T2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0" y="11"/>
                  </a:moveTo>
                  <a:cubicBezTo>
                    <a:pt x="0" y="11"/>
                    <a:pt x="1" y="11"/>
                    <a:pt x="3" y="11"/>
                  </a:cubicBezTo>
                  <a:cubicBezTo>
                    <a:pt x="5" y="11"/>
                    <a:pt x="6" y="9"/>
                    <a:pt x="6" y="6"/>
                  </a:cubicBezTo>
                  <a:cubicBezTo>
                    <a:pt x="7" y="5"/>
                    <a:pt x="6" y="3"/>
                    <a:pt x="6" y="3"/>
                  </a:cubicBezTo>
                  <a:cubicBezTo>
                    <a:pt x="5" y="2"/>
                    <a:pt x="4" y="2"/>
                    <a:pt x="3" y="2"/>
                  </a:cubicBezTo>
                  <a:cubicBezTo>
                    <a:pt x="1" y="2"/>
                    <a:pt x="0" y="3"/>
                    <a:pt x="0" y="2"/>
                  </a:cubicBezTo>
                  <a:cubicBezTo>
                    <a:pt x="0" y="2"/>
                    <a:pt x="1" y="1"/>
                    <a:pt x="3" y="0"/>
                  </a:cubicBezTo>
                  <a:cubicBezTo>
                    <a:pt x="4" y="0"/>
                    <a:pt x="5" y="0"/>
                    <a:pt x="7" y="1"/>
                  </a:cubicBezTo>
                  <a:cubicBezTo>
                    <a:pt x="8" y="2"/>
                    <a:pt x="9" y="4"/>
                    <a:pt x="8" y="6"/>
                  </a:cubicBezTo>
                  <a:cubicBezTo>
                    <a:pt x="8" y="8"/>
                    <a:pt x="8" y="9"/>
                    <a:pt x="7" y="10"/>
                  </a:cubicBezTo>
                  <a:cubicBezTo>
                    <a:pt x="6" y="12"/>
                    <a:pt x="4" y="12"/>
                    <a:pt x="3" y="12"/>
                  </a:cubicBezTo>
                  <a:cubicBezTo>
                    <a:pt x="1" y="13"/>
                    <a:pt x="0" y="11"/>
                    <a:pt x="0" y="11"/>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4">
              <a:extLst>
                <a:ext uri="{FF2B5EF4-FFF2-40B4-BE49-F238E27FC236}">
                  <a16:creationId xmlns:a16="http://schemas.microsoft.com/office/drawing/2014/main" id="{F765D728-80C6-4901-B82B-EC85439A82F8}"/>
                </a:ext>
              </a:extLst>
            </p:cNvPr>
            <p:cNvSpPr>
              <a:spLocks/>
            </p:cNvSpPr>
            <p:nvPr/>
          </p:nvSpPr>
          <p:spPr bwMode="auto">
            <a:xfrm>
              <a:off x="5646" y="1495"/>
              <a:ext cx="36" cy="31"/>
            </a:xfrm>
            <a:custGeom>
              <a:avLst/>
              <a:gdLst>
                <a:gd name="T0" fmla="*/ 13 w 15"/>
                <a:gd name="T1" fmla="*/ 1 h 13"/>
                <a:gd name="T2" fmla="*/ 15 w 15"/>
                <a:gd name="T3" fmla="*/ 6 h 13"/>
                <a:gd name="T4" fmla="*/ 13 w 15"/>
                <a:gd name="T5" fmla="*/ 11 h 13"/>
                <a:gd name="T6" fmla="*/ 6 w 15"/>
                <a:gd name="T7" fmla="*/ 13 h 13"/>
                <a:gd name="T8" fmla="*/ 1 w 15"/>
                <a:gd name="T9" fmla="*/ 9 h 13"/>
                <a:gd name="T10" fmla="*/ 0 w 15"/>
                <a:gd name="T11" fmla="*/ 3 h 13"/>
                <a:gd name="T12" fmla="*/ 3 w 15"/>
                <a:gd name="T13" fmla="*/ 0 h 13"/>
                <a:gd name="T14" fmla="*/ 1 w 15"/>
                <a:gd name="T15" fmla="*/ 4 h 13"/>
                <a:gd name="T16" fmla="*/ 2 w 15"/>
                <a:gd name="T17" fmla="*/ 8 h 13"/>
                <a:gd name="T18" fmla="*/ 6 w 15"/>
                <a:gd name="T19" fmla="*/ 11 h 13"/>
                <a:gd name="T20" fmla="*/ 11 w 15"/>
                <a:gd name="T21" fmla="*/ 10 h 13"/>
                <a:gd name="T22" fmla="*/ 13 w 15"/>
                <a:gd name="T23" fmla="*/ 6 h 13"/>
                <a:gd name="T24" fmla="*/ 13 w 15"/>
                <a:gd name="T2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3">
                  <a:moveTo>
                    <a:pt x="13" y="1"/>
                  </a:moveTo>
                  <a:cubicBezTo>
                    <a:pt x="13" y="1"/>
                    <a:pt x="15" y="3"/>
                    <a:pt x="15" y="6"/>
                  </a:cubicBezTo>
                  <a:cubicBezTo>
                    <a:pt x="15" y="7"/>
                    <a:pt x="14" y="9"/>
                    <a:pt x="13" y="11"/>
                  </a:cubicBezTo>
                  <a:cubicBezTo>
                    <a:pt x="11" y="12"/>
                    <a:pt x="9" y="13"/>
                    <a:pt x="6" y="13"/>
                  </a:cubicBezTo>
                  <a:cubicBezTo>
                    <a:pt x="4" y="12"/>
                    <a:pt x="2" y="11"/>
                    <a:pt x="1" y="9"/>
                  </a:cubicBezTo>
                  <a:cubicBezTo>
                    <a:pt x="0" y="7"/>
                    <a:pt x="0" y="5"/>
                    <a:pt x="0" y="3"/>
                  </a:cubicBezTo>
                  <a:cubicBezTo>
                    <a:pt x="1" y="0"/>
                    <a:pt x="3" y="0"/>
                    <a:pt x="3" y="0"/>
                  </a:cubicBezTo>
                  <a:cubicBezTo>
                    <a:pt x="3" y="0"/>
                    <a:pt x="2" y="1"/>
                    <a:pt x="1" y="4"/>
                  </a:cubicBezTo>
                  <a:cubicBezTo>
                    <a:pt x="1" y="5"/>
                    <a:pt x="1" y="7"/>
                    <a:pt x="2" y="8"/>
                  </a:cubicBezTo>
                  <a:cubicBezTo>
                    <a:pt x="3" y="9"/>
                    <a:pt x="5" y="11"/>
                    <a:pt x="6" y="11"/>
                  </a:cubicBezTo>
                  <a:cubicBezTo>
                    <a:pt x="8" y="11"/>
                    <a:pt x="10" y="11"/>
                    <a:pt x="11" y="10"/>
                  </a:cubicBezTo>
                  <a:cubicBezTo>
                    <a:pt x="13" y="8"/>
                    <a:pt x="13" y="7"/>
                    <a:pt x="13" y="6"/>
                  </a:cubicBezTo>
                  <a:cubicBezTo>
                    <a:pt x="14" y="3"/>
                    <a:pt x="13" y="2"/>
                    <a:pt x="13"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5">
              <a:extLst>
                <a:ext uri="{FF2B5EF4-FFF2-40B4-BE49-F238E27FC236}">
                  <a16:creationId xmlns:a16="http://schemas.microsoft.com/office/drawing/2014/main" id="{814D941F-641A-4AB3-9260-8593C18AED2B}"/>
                </a:ext>
              </a:extLst>
            </p:cNvPr>
            <p:cNvSpPr>
              <a:spLocks/>
            </p:cNvSpPr>
            <p:nvPr/>
          </p:nvSpPr>
          <p:spPr bwMode="auto">
            <a:xfrm>
              <a:off x="5520" y="1326"/>
              <a:ext cx="124" cy="143"/>
            </a:xfrm>
            <a:custGeom>
              <a:avLst/>
              <a:gdLst>
                <a:gd name="T0" fmla="*/ 52 w 52"/>
                <a:gd name="T1" fmla="*/ 56 h 60"/>
                <a:gd name="T2" fmla="*/ 49 w 52"/>
                <a:gd name="T3" fmla="*/ 58 h 60"/>
                <a:gd name="T4" fmla="*/ 39 w 52"/>
                <a:gd name="T5" fmla="*/ 60 h 60"/>
                <a:gd name="T6" fmla="*/ 25 w 52"/>
                <a:gd name="T7" fmla="*/ 56 h 60"/>
                <a:gd name="T8" fmla="*/ 11 w 52"/>
                <a:gd name="T9" fmla="*/ 44 h 60"/>
                <a:gd name="T10" fmla="*/ 1 w 52"/>
                <a:gd name="T11" fmla="*/ 13 h 60"/>
                <a:gd name="T12" fmla="*/ 0 w 52"/>
                <a:gd name="T13" fmla="*/ 4 h 60"/>
                <a:gd name="T14" fmla="*/ 0 w 52"/>
                <a:gd name="T15" fmla="*/ 0 h 60"/>
                <a:gd name="T16" fmla="*/ 2 w 52"/>
                <a:gd name="T17" fmla="*/ 13 h 60"/>
                <a:gd name="T18" fmla="*/ 13 w 52"/>
                <a:gd name="T19" fmla="*/ 43 h 60"/>
                <a:gd name="T20" fmla="*/ 26 w 52"/>
                <a:gd name="T21" fmla="*/ 55 h 60"/>
                <a:gd name="T22" fmla="*/ 39 w 52"/>
                <a:gd name="T23" fmla="*/ 58 h 60"/>
                <a:gd name="T24" fmla="*/ 52 w 52"/>
                <a:gd name="T25"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60">
                  <a:moveTo>
                    <a:pt x="52" y="56"/>
                  </a:moveTo>
                  <a:cubicBezTo>
                    <a:pt x="52" y="56"/>
                    <a:pt x="51" y="57"/>
                    <a:pt x="49" y="58"/>
                  </a:cubicBezTo>
                  <a:cubicBezTo>
                    <a:pt x="47" y="59"/>
                    <a:pt x="43" y="60"/>
                    <a:pt x="39" y="60"/>
                  </a:cubicBezTo>
                  <a:cubicBezTo>
                    <a:pt x="35" y="60"/>
                    <a:pt x="30" y="59"/>
                    <a:pt x="25" y="56"/>
                  </a:cubicBezTo>
                  <a:cubicBezTo>
                    <a:pt x="20" y="54"/>
                    <a:pt x="15" y="49"/>
                    <a:pt x="11" y="44"/>
                  </a:cubicBezTo>
                  <a:cubicBezTo>
                    <a:pt x="4" y="33"/>
                    <a:pt x="2" y="22"/>
                    <a:pt x="1" y="13"/>
                  </a:cubicBezTo>
                  <a:cubicBezTo>
                    <a:pt x="0" y="9"/>
                    <a:pt x="0" y="6"/>
                    <a:pt x="0" y="4"/>
                  </a:cubicBezTo>
                  <a:cubicBezTo>
                    <a:pt x="0" y="1"/>
                    <a:pt x="0" y="0"/>
                    <a:pt x="0" y="0"/>
                  </a:cubicBezTo>
                  <a:cubicBezTo>
                    <a:pt x="0" y="0"/>
                    <a:pt x="1" y="5"/>
                    <a:pt x="2" y="13"/>
                  </a:cubicBezTo>
                  <a:cubicBezTo>
                    <a:pt x="4" y="21"/>
                    <a:pt x="6" y="33"/>
                    <a:pt x="13" y="43"/>
                  </a:cubicBezTo>
                  <a:cubicBezTo>
                    <a:pt x="17" y="48"/>
                    <a:pt x="21" y="52"/>
                    <a:pt x="26" y="55"/>
                  </a:cubicBezTo>
                  <a:cubicBezTo>
                    <a:pt x="30" y="57"/>
                    <a:pt x="35" y="58"/>
                    <a:pt x="39" y="58"/>
                  </a:cubicBezTo>
                  <a:cubicBezTo>
                    <a:pt x="47" y="59"/>
                    <a:pt x="52" y="55"/>
                    <a:pt x="52" y="56"/>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6">
              <a:extLst>
                <a:ext uri="{FF2B5EF4-FFF2-40B4-BE49-F238E27FC236}">
                  <a16:creationId xmlns:a16="http://schemas.microsoft.com/office/drawing/2014/main" id="{9C7EE988-D6AD-4B11-BEC2-7F03F43B58DE}"/>
                </a:ext>
              </a:extLst>
            </p:cNvPr>
            <p:cNvSpPr>
              <a:spLocks/>
            </p:cNvSpPr>
            <p:nvPr/>
          </p:nvSpPr>
          <p:spPr bwMode="auto">
            <a:xfrm>
              <a:off x="5667" y="1312"/>
              <a:ext cx="41" cy="66"/>
            </a:xfrm>
            <a:custGeom>
              <a:avLst/>
              <a:gdLst>
                <a:gd name="T0" fmla="*/ 17 w 17"/>
                <a:gd name="T1" fmla="*/ 28 h 28"/>
                <a:gd name="T2" fmla="*/ 10 w 17"/>
                <a:gd name="T3" fmla="*/ 13 h 28"/>
                <a:gd name="T4" fmla="*/ 0 w 17"/>
                <a:gd name="T5" fmla="*/ 0 h 28"/>
                <a:gd name="T6" fmla="*/ 11 w 17"/>
                <a:gd name="T7" fmla="*/ 12 h 28"/>
                <a:gd name="T8" fmla="*/ 17 w 17"/>
                <a:gd name="T9" fmla="*/ 28 h 28"/>
              </a:gdLst>
              <a:ahLst/>
              <a:cxnLst>
                <a:cxn ang="0">
                  <a:pos x="T0" y="T1"/>
                </a:cxn>
                <a:cxn ang="0">
                  <a:pos x="T2" y="T3"/>
                </a:cxn>
                <a:cxn ang="0">
                  <a:pos x="T4" y="T5"/>
                </a:cxn>
                <a:cxn ang="0">
                  <a:pos x="T6" y="T7"/>
                </a:cxn>
                <a:cxn ang="0">
                  <a:pos x="T8" y="T9"/>
                </a:cxn>
              </a:cxnLst>
              <a:rect l="0" t="0" r="r" b="b"/>
              <a:pathLst>
                <a:path w="17" h="28">
                  <a:moveTo>
                    <a:pt x="17" y="28"/>
                  </a:moveTo>
                  <a:cubicBezTo>
                    <a:pt x="16" y="28"/>
                    <a:pt x="14" y="21"/>
                    <a:pt x="10" y="13"/>
                  </a:cubicBezTo>
                  <a:cubicBezTo>
                    <a:pt x="5" y="6"/>
                    <a:pt x="0" y="1"/>
                    <a:pt x="0" y="0"/>
                  </a:cubicBezTo>
                  <a:cubicBezTo>
                    <a:pt x="0" y="0"/>
                    <a:pt x="7" y="4"/>
                    <a:pt x="11" y="12"/>
                  </a:cubicBezTo>
                  <a:cubicBezTo>
                    <a:pt x="16" y="20"/>
                    <a:pt x="17" y="27"/>
                    <a:pt x="17" y="2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47">
              <a:extLst>
                <a:ext uri="{FF2B5EF4-FFF2-40B4-BE49-F238E27FC236}">
                  <a16:creationId xmlns:a16="http://schemas.microsoft.com/office/drawing/2014/main" id="{5ACB3F43-6A50-41D1-A248-7C51A1F2E304}"/>
                </a:ext>
              </a:extLst>
            </p:cNvPr>
            <p:cNvSpPr>
              <a:spLocks/>
            </p:cNvSpPr>
            <p:nvPr/>
          </p:nvSpPr>
          <p:spPr bwMode="auto">
            <a:xfrm>
              <a:off x="5055" y="1982"/>
              <a:ext cx="161" cy="199"/>
            </a:xfrm>
            <a:custGeom>
              <a:avLst/>
              <a:gdLst>
                <a:gd name="T0" fmla="*/ 57 w 68"/>
                <a:gd name="T1" fmla="*/ 84 h 84"/>
                <a:gd name="T2" fmla="*/ 43 w 68"/>
                <a:gd name="T3" fmla="*/ 83 h 84"/>
                <a:gd name="T4" fmla="*/ 19 w 68"/>
                <a:gd name="T5" fmla="*/ 79 h 84"/>
                <a:gd name="T6" fmla="*/ 21 w 68"/>
                <a:gd name="T7" fmla="*/ 70 h 84"/>
                <a:gd name="T8" fmla="*/ 13 w 68"/>
                <a:gd name="T9" fmla="*/ 61 h 84"/>
                <a:gd name="T10" fmla="*/ 18 w 68"/>
                <a:gd name="T11" fmla="*/ 56 h 84"/>
                <a:gd name="T12" fmla="*/ 8 w 68"/>
                <a:gd name="T13" fmla="*/ 50 h 84"/>
                <a:gd name="T14" fmla="*/ 12 w 68"/>
                <a:gd name="T15" fmla="*/ 43 h 84"/>
                <a:gd name="T16" fmla="*/ 4 w 68"/>
                <a:gd name="T17" fmla="*/ 28 h 84"/>
                <a:gd name="T18" fmla="*/ 15 w 68"/>
                <a:gd name="T19" fmla="*/ 32 h 84"/>
                <a:gd name="T20" fmla="*/ 35 w 68"/>
                <a:gd name="T21" fmla="*/ 29 h 84"/>
                <a:gd name="T22" fmla="*/ 28 w 68"/>
                <a:gd name="T23" fmla="*/ 3 h 84"/>
                <a:gd name="T24" fmla="*/ 36 w 68"/>
                <a:gd name="T25" fmla="*/ 5 h 84"/>
                <a:gd name="T26" fmla="*/ 41 w 68"/>
                <a:gd name="T27" fmla="*/ 17 h 84"/>
                <a:gd name="T28" fmla="*/ 48 w 68"/>
                <a:gd name="T29" fmla="*/ 26 h 84"/>
                <a:gd name="T30" fmla="*/ 56 w 68"/>
                <a:gd name="T31" fmla="*/ 33 h 84"/>
                <a:gd name="T32" fmla="*/ 68 w 68"/>
                <a:gd name="T33" fmla="*/ 45 h 84"/>
                <a:gd name="T34" fmla="*/ 57 w 68"/>
                <a:gd name="T3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84">
                  <a:moveTo>
                    <a:pt x="57" y="84"/>
                  </a:moveTo>
                  <a:cubicBezTo>
                    <a:pt x="43" y="83"/>
                    <a:pt x="43" y="83"/>
                    <a:pt x="43" y="83"/>
                  </a:cubicBezTo>
                  <a:cubicBezTo>
                    <a:pt x="30" y="82"/>
                    <a:pt x="23" y="82"/>
                    <a:pt x="19" y="79"/>
                  </a:cubicBezTo>
                  <a:cubicBezTo>
                    <a:pt x="15" y="74"/>
                    <a:pt x="21" y="70"/>
                    <a:pt x="21" y="70"/>
                  </a:cubicBezTo>
                  <a:cubicBezTo>
                    <a:pt x="21" y="70"/>
                    <a:pt x="12" y="66"/>
                    <a:pt x="13" y="61"/>
                  </a:cubicBezTo>
                  <a:cubicBezTo>
                    <a:pt x="13" y="57"/>
                    <a:pt x="18" y="56"/>
                    <a:pt x="18" y="56"/>
                  </a:cubicBezTo>
                  <a:cubicBezTo>
                    <a:pt x="18" y="56"/>
                    <a:pt x="10" y="53"/>
                    <a:pt x="8" y="50"/>
                  </a:cubicBezTo>
                  <a:cubicBezTo>
                    <a:pt x="6" y="45"/>
                    <a:pt x="12" y="43"/>
                    <a:pt x="12" y="43"/>
                  </a:cubicBezTo>
                  <a:cubicBezTo>
                    <a:pt x="0" y="36"/>
                    <a:pt x="1" y="29"/>
                    <a:pt x="4" y="28"/>
                  </a:cubicBezTo>
                  <a:cubicBezTo>
                    <a:pt x="7" y="28"/>
                    <a:pt x="15" y="32"/>
                    <a:pt x="15" y="32"/>
                  </a:cubicBezTo>
                  <a:cubicBezTo>
                    <a:pt x="23" y="34"/>
                    <a:pt x="43" y="40"/>
                    <a:pt x="35" y="29"/>
                  </a:cubicBezTo>
                  <a:cubicBezTo>
                    <a:pt x="28" y="18"/>
                    <a:pt x="26" y="6"/>
                    <a:pt x="28" y="3"/>
                  </a:cubicBezTo>
                  <a:cubicBezTo>
                    <a:pt x="30" y="0"/>
                    <a:pt x="35" y="1"/>
                    <a:pt x="36" y="5"/>
                  </a:cubicBezTo>
                  <a:cubicBezTo>
                    <a:pt x="36" y="8"/>
                    <a:pt x="39" y="13"/>
                    <a:pt x="41" y="17"/>
                  </a:cubicBezTo>
                  <a:cubicBezTo>
                    <a:pt x="43" y="20"/>
                    <a:pt x="45" y="23"/>
                    <a:pt x="48" y="26"/>
                  </a:cubicBezTo>
                  <a:cubicBezTo>
                    <a:pt x="51" y="29"/>
                    <a:pt x="54" y="31"/>
                    <a:pt x="56" y="33"/>
                  </a:cubicBezTo>
                  <a:cubicBezTo>
                    <a:pt x="68" y="45"/>
                    <a:pt x="68" y="45"/>
                    <a:pt x="68" y="45"/>
                  </a:cubicBezTo>
                  <a:lnTo>
                    <a:pt x="57" y="84"/>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48">
              <a:extLst>
                <a:ext uri="{FF2B5EF4-FFF2-40B4-BE49-F238E27FC236}">
                  <a16:creationId xmlns:a16="http://schemas.microsoft.com/office/drawing/2014/main" id="{84AC7978-7A1D-445A-974A-165FEC45D0DD}"/>
                </a:ext>
              </a:extLst>
            </p:cNvPr>
            <p:cNvSpPr>
              <a:spLocks/>
            </p:cNvSpPr>
            <p:nvPr/>
          </p:nvSpPr>
          <p:spPr bwMode="auto">
            <a:xfrm>
              <a:off x="4958" y="1832"/>
              <a:ext cx="66" cy="183"/>
            </a:xfrm>
            <a:custGeom>
              <a:avLst/>
              <a:gdLst>
                <a:gd name="T0" fmla="*/ 10 w 28"/>
                <a:gd name="T1" fmla="*/ 6 h 77"/>
                <a:gd name="T2" fmla="*/ 17 w 28"/>
                <a:gd name="T3" fmla="*/ 2 h 77"/>
                <a:gd name="T4" fmla="*/ 17 w 28"/>
                <a:gd name="T5" fmla="*/ 7 h 77"/>
                <a:gd name="T6" fmla="*/ 9 w 28"/>
                <a:gd name="T7" fmla="*/ 35 h 77"/>
                <a:gd name="T8" fmla="*/ 9 w 28"/>
                <a:gd name="T9" fmla="*/ 35 h 77"/>
                <a:gd name="T10" fmla="*/ 17 w 28"/>
                <a:gd name="T11" fmla="*/ 15 h 77"/>
                <a:gd name="T12" fmla="*/ 23 w 28"/>
                <a:gd name="T13" fmla="*/ 12 h 77"/>
                <a:gd name="T14" fmla="*/ 23 w 28"/>
                <a:gd name="T15" fmla="*/ 16 h 77"/>
                <a:gd name="T16" fmla="*/ 16 w 28"/>
                <a:gd name="T17" fmla="*/ 40 h 77"/>
                <a:gd name="T18" fmla="*/ 22 w 28"/>
                <a:gd name="T19" fmla="*/ 25 h 77"/>
                <a:gd name="T20" fmla="*/ 26 w 28"/>
                <a:gd name="T21" fmla="*/ 22 h 77"/>
                <a:gd name="T22" fmla="*/ 28 w 28"/>
                <a:gd name="T23" fmla="*/ 26 h 77"/>
                <a:gd name="T24" fmla="*/ 23 w 28"/>
                <a:gd name="T25" fmla="*/ 44 h 77"/>
                <a:gd name="T26" fmla="*/ 24 w 28"/>
                <a:gd name="T27" fmla="*/ 63 h 77"/>
                <a:gd name="T28" fmla="*/ 24 w 28"/>
                <a:gd name="T29" fmla="*/ 65 h 77"/>
                <a:gd name="T30" fmla="*/ 26 w 28"/>
                <a:gd name="T31" fmla="*/ 67 h 77"/>
                <a:gd name="T32" fmla="*/ 14 w 28"/>
                <a:gd name="T33" fmla="*/ 77 h 77"/>
                <a:gd name="T34" fmla="*/ 2 w 28"/>
                <a:gd name="T35" fmla="*/ 42 h 77"/>
                <a:gd name="T36" fmla="*/ 2 w 28"/>
                <a:gd name="T37" fmla="*/ 28 h 77"/>
                <a:gd name="T38" fmla="*/ 10 w 28"/>
                <a:gd name="T39"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77">
                  <a:moveTo>
                    <a:pt x="10" y="6"/>
                  </a:moveTo>
                  <a:cubicBezTo>
                    <a:pt x="11" y="3"/>
                    <a:pt x="14" y="0"/>
                    <a:pt x="17" y="2"/>
                  </a:cubicBezTo>
                  <a:cubicBezTo>
                    <a:pt x="18" y="3"/>
                    <a:pt x="18" y="5"/>
                    <a:pt x="17" y="7"/>
                  </a:cubicBezTo>
                  <a:cubicBezTo>
                    <a:pt x="9" y="35"/>
                    <a:pt x="9" y="35"/>
                    <a:pt x="9" y="35"/>
                  </a:cubicBezTo>
                  <a:cubicBezTo>
                    <a:pt x="9" y="35"/>
                    <a:pt x="9" y="35"/>
                    <a:pt x="9" y="35"/>
                  </a:cubicBezTo>
                  <a:cubicBezTo>
                    <a:pt x="17" y="15"/>
                    <a:pt x="17" y="15"/>
                    <a:pt x="17" y="15"/>
                  </a:cubicBezTo>
                  <a:cubicBezTo>
                    <a:pt x="18" y="12"/>
                    <a:pt x="21" y="10"/>
                    <a:pt x="23" y="12"/>
                  </a:cubicBezTo>
                  <a:cubicBezTo>
                    <a:pt x="24" y="13"/>
                    <a:pt x="24" y="15"/>
                    <a:pt x="23" y="16"/>
                  </a:cubicBezTo>
                  <a:cubicBezTo>
                    <a:pt x="16" y="40"/>
                    <a:pt x="16" y="40"/>
                    <a:pt x="16" y="40"/>
                  </a:cubicBezTo>
                  <a:cubicBezTo>
                    <a:pt x="22" y="25"/>
                    <a:pt x="22" y="25"/>
                    <a:pt x="22" y="25"/>
                  </a:cubicBezTo>
                  <a:cubicBezTo>
                    <a:pt x="23" y="22"/>
                    <a:pt x="25" y="21"/>
                    <a:pt x="26" y="22"/>
                  </a:cubicBezTo>
                  <a:cubicBezTo>
                    <a:pt x="28" y="22"/>
                    <a:pt x="28" y="25"/>
                    <a:pt x="28" y="26"/>
                  </a:cubicBezTo>
                  <a:cubicBezTo>
                    <a:pt x="23" y="44"/>
                    <a:pt x="23" y="44"/>
                    <a:pt x="23" y="44"/>
                  </a:cubicBezTo>
                  <a:cubicBezTo>
                    <a:pt x="24" y="47"/>
                    <a:pt x="28" y="57"/>
                    <a:pt x="24" y="63"/>
                  </a:cubicBezTo>
                  <a:cubicBezTo>
                    <a:pt x="24" y="65"/>
                    <a:pt x="24" y="65"/>
                    <a:pt x="24" y="65"/>
                  </a:cubicBezTo>
                  <a:cubicBezTo>
                    <a:pt x="26" y="67"/>
                    <a:pt x="26" y="67"/>
                    <a:pt x="26" y="67"/>
                  </a:cubicBezTo>
                  <a:cubicBezTo>
                    <a:pt x="14" y="77"/>
                    <a:pt x="14" y="77"/>
                    <a:pt x="14" y="77"/>
                  </a:cubicBezTo>
                  <a:cubicBezTo>
                    <a:pt x="14" y="77"/>
                    <a:pt x="4" y="50"/>
                    <a:pt x="2" y="42"/>
                  </a:cubicBezTo>
                  <a:cubicBezTo>
                    <a:pt x="0" y="35"/>
                    <a:pt x="1" y="31"/>
                    <a:pt x="2" y="28"/>
                  </a:cubicBezTo>
                  <a:lnTo>
                    <a:pt x="10" y="6"/>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9" name="Rectangle: Rounded Corners 348">
            <a:extLst>
              <a:ext uri="{FF2B5EF4-FFF2-40B4-BE49-F238E27FC236}">
                <a16:creationId xmlns:a16="http://schemas.microsoft.com/office/drawing/2014/main" id="{21C59428-9B7E-499C-B08D-1ED8E708E327}"/>
              </a:ext>
            </a:extLst>
          </p:cNvPr>
          <p:cNvSpPr/>
          <p:nvPr/>
        </p:nvSpPr>
        <p:spPr>
          <a:xfrm>
            <a:off x="882835" y="4432339"/>
            <a:ext cx="10829717" cy="153005"/>
          </a:xfrm>
          <a:prstGeom prst="roundRect">
            <a:avLst>
              <a:gd name="adj" fmla="val 50000"/>
            </a:avLst>
          </a:prstGeom>
          <a:solidFill>
            <a:srgbClr val="DDF4FF"/>
          </a:solidFill>
          <a:effectLst>
            <a:outerShdw dist="114300" dir="8400000" algn="tr" rotWithShape="0">
              <a:prstClr val="black">
                <a:alpha val="4000"/>
              </a:prstClr>
            </a:outerShdw>
          </a:effectLst>
        </p:spPr>
        <p:txBody>
          <a:bodyPr vert="horz" wrap="square" lIns="252000" tIns="396000" rIns="0" bIns="0" rtlCol="0">
            <a:noAutofit/>
          </a:bodyPr>
          <a:lstStyle/>
          <a:p>
            <a:pPr>
              <a:lnSpc>
                <a:spcPct val="90000"/>
              </a:lnSpc>
              <a:spcBef>
                <a:spcPts val="1000"/>
              </a:spcBef>
            </a:pPr>
            <a:endParaRPr lang="en-ID" sz="2400">
              <a:solidFill>
                <a:srgbClr val="272525"/>
              </a:solidFill>
              <a:latin typeface="Dubai Light" panose="020B0303030403030204" pitchFamily="34" charset="-78"/>
              <a:cs typeface="Dubai Light" panose="020B0303030403030204" pitchFamily="34" charset="-78"/>
            </a:endParaRPr>
          </a:p>
        </p:txBody>
      </p:sp>
      <p:grpSp>
        <p:nvGrpSpPr>
          <p:cNvPr id="350" name="Group 349">
            <a:extLst>
              <a:ext uri="{FF2B5EF4-FFF2-40B4-BE49-F238E27FC236}">
                <a16:creationId xmlns:a16="http://schemas.microsoft.com/office/drawing/2014/main" id="{4515875A-EA0E-4287-ADB1-9818D13AE76B}"/>
              </a:ext>
            </a:extLst>
          </p:cNvPr>
          <p:cNvGrpSpPr/>
          <p:nvPr/>
        </p:nvGrpSpPr>
        <p:grpSpPr>
          <a:xfrm>
            <a:off x="663885" y="4219215"/>
            <a:ext cx="2043363" cy="1401080"/>
            <a:chOff x="4468700" y="2100924"/>
            <a:chExt cx="2043363" cy="1401080"/>
          </a:xfrm>
        </p:grpSpPr>
        <p:sp>
          <p:nvSpPr>
            <p:cNvPr id="351" name="Text Placeholder 2">
              <a:extLst>
                <a:ext uri="{FF2B5EF4-FFF2-40B4-BE49-F238E27FC236}">
                  <a16:creationId xmlns:a16="http://schemas.microsoft.com/office/drawing/2014/main" id="{2D3785BF-B9F7-405C-A7F2-144498B3FF96}"/>
                </a:ext>
              </a:extLst>
            </p:cNvPr>
            <p:cNvSpPr txBox="1">
              <a:spLocks/>
            </p:cNvSpPr>
            <p:nvPr/>
          </p:nvSpPr>
          <p:spPr>
            <a:xfrm>
              <a:off x="4468700" y="2855673"/>
              <a:ext cx="2043363" cy="646331"/>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en-US" sz="1400" dirty="0">
                  <a:solidFill>
                    <a:schemeClr val="tx1">
                      <a:lumMod val="85000"/>
                      <a:lumOff val="15000"/>
                    </a:schemeClr>
                  </a:solidFill>
                </a:rPr>
                <a:t>Lorem Ipsum is simply dummy text of the printing and typesetting industry.</a:t>
              </a:r>
            </a:p>
          </p:txBody>
        </p:sp>
        <p:grpSp>
          <p:nvGrpSpPr>
            <p:cNvPr id="352" name="Group 351">
              <a:extLst>
                <a:ext uri="{FF2B5EF4-FFF2-40B4-BE49-F238E27FC236}">
                  <a16:creationId xmlns:a16="http://schemas.microsoft.com/office/drawing/2014/main" id="{654B359D-ABCC-43BA-AFD4-EEED25013EE0}"/>
                </a:ext>
              </a:extLst>
            </p:cNvPr>
            <p:cNvGrpSpPr/>
            <p:nvPr/>
          </p:nvGrpSpPr>
          <p:grpSpPr>
            <a:xfrm>
              <a:off x="4468701" y="2100924"/>
              <a:ext cx="643132" cy="579252"/>
              <a:chOff x="4468701" y="2100924"/>
              <a:chExt cx="643132" cy="579252"/>
            </a:xfrm>
          </p:grpSpPr>
          <p:grpSp>
            <p:nvGrpSpPr>
              <p:cNvPr id="353" name="Group 352">
                <a:extLst>
                  <a:ext uri="{FF2B5EF4-FFF2-40B4-BE49-F238E27FC236}">
                    <a16:creationId xmlns:a16="http://schemas.microsoft.com/office/drawing/2014/main" id="{F25FAE16-CD2A-4E27-A53A-7D1041CE6E11}"/>
                  </a:ext>
                </a:extLst>
              </p:cNvPr>
              <p:cNvGrpSpPr/>
              <p:nvPr/>
            </p:nvGrpSpPr>
            <p:grpSpPr>
              <a:xfrm>
                <a:off x="4468701" y="2100924"/>
                <a:ext cx="643132" cy="579252"/>
                <a:chOff x="5035809" y="4247797"/>
                <a:chExt cx="394930" cy="355704"/>
              </a:xfrm>
            </p:grpSpPr>
            <p:sp>
              <p:nvSpPr>
                <p:cNvPr id="355" name="Oval 354">
                  <a:extLst>
                    <a:ext uri="{FF2B5EF4-FFF2-40B4-BE49-F238E27FC236}">
                      <a16:creationId xmlns:a16="http://schemas.microsoft.com/office/drawing/2014/main" id="{D6493BAB-6CC5-46BF-9BAA-CDA247185221}"/>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356" name="Oval 355">
                  <a:extLst>
                    <a:ext uri="{FF2B5EF4-FFF2-40B4-BE49-F238E27FC236}">
                      <a16:creationId xmlns:a16="http://schemas.microsoft.com/office/drawing/2014/main" id="{D875049D-B2A1-416C-ABF4-BD7E4D092E79}"/>
                    </a:ext>
                  </a:extLst>
                </p:cNvPr>
                <p:cNvSpPr/>
                <p:nvPr/>
              </p:nvSpPr>
              <p:spPr>
                <a:xfrm>
                  <a:off x="5035809" y="4247797"/>
                  <a:ext cx="355703" cy="355704"/>
                </a:xfrm>
                <a:prstGeom prst="ellipse">
                  <a:avLst/>
                </a:prstGeom>
                <a:noFill/>
                <a:ln>
                  <a:solidFill>
                    <a:srgbClr val="008B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354" name="TextBox 353">
                <a:extLst>
                  <a:ext uri="{FF2B5EF4-FFF2-40B4-BE49-F238E27FC236}">
                    <a16:creationId xmlns:a16="http://schemas.microsoft.com/office/drawing/2014/main" id="{B5091BD2-4C77-4486-B59C-ED5325FD9C29}"/>
                  </a:ext>
                </a:extLst>
              </p:cNvPr>
              <p:cNvSpPr txBox="1"/>
              <p:nvPr/>
            </p:nvSpPr>
            <p:spPr>
              <a:xfrm>
                <a:off x="4681547" y="2236662"/>
                <a:ext cx="129844" cy="307777"/>
              </a:xfrm>
              <a:prstGeom prst="rect">
                <a:avLst/>
              </a:prstGeom>
              <a:noFill/>
            </p:spPr>
            <p:txBody>
              <a:bodyPr wrap="none" lIns="0" tIns="0" rIns="0" bIns="0" rtlCol="0">
                <a:spAutoFit/>
              </a:bodyPr>
              <a:lstStyle/>
              <a:p>
                <a:pPr algn="ctr"/>
                <a:r>
                  <a:rPr lang="en-ID" sz="2000" b="1" i="1" dirty="0">
                    <a:solidFill>
                      <a:srgbClr val="008BD0"/>
                    </a:solidFill>
                  </a:rPr>
                  <a:t>1</a:t>
                </a:r>
              </a:p>
            </p:txBody>
          </p:sp>
        </p:grpSp>
      </p:grpSp>
      <p:grpSp>
        <p:nvGrpSpPr>
          <p:cNvPr id="357" name="Group 356">
            <a:extLst>
              <a:ext uri="{FF2B5EF4-FFF2-40B4-BE49-F238E27FC236}">
                <a16:creationId xmlns:a16="http://schemas.microsoft.com/office/drawing/2014/main" id="{0636DF34-BF7B-40C0-B48E-60E200610C42}"/>
              </a:ext>
            </a:extLst>
          </p:cNvPr>
          <p:cNvGrpSpPr/>
          <p:nvPr/>
        </p:nvGrpSpPr>
        <p:grpSpPr>
          <a:xfrm>
            <a:off x="2869101" y="4219215"/>
            <a:ext cx="2043363" cy="1401080"/>
            <a:chOff x="4468700" y="2100924"/>
            <a:chExt cx="2043363" cy="1401080"/>
          </a:xfrm>
        </p:grpSpPr>
        <p:sp>
          <p:nvSpPr>
            <p:cNvPr id="358" name="Text Placeholder 2">
              <a:extLst>
                <a:ext uri="{FF2B5EF4-FFF2-40B4-BE49-F238E27FC236}">
                  <a16:creationId xmlns:a16="http://schemas.microsoft.com/office/drawing/2014/main" id="{3957E824-17F3-4DCC-802C-6CD832A64DA9}"/>
                </a:ext>
              </a:extLst>
            </p:cNvPr>
            <p:cNvSpPr txBox="1">
              <a:spLocks/>
            </p:cNvSpPr>
            <p:nvPr/>
          </p:nvSpPr>
          <p:spPr>
            <a:xfrm>
              <a:off x="4468700" y="2855673"/>
              <a:ext cx="2043363" cy="646331"/>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en-US" sz="1400" dirty="0">
                  <a:solidFill>
                    <a:schemeClr val="tx1">
                      <a:lumMod val="85000"/>
                      <a:lumOff val="15000"/>
                    </a:schemeClr>
                  </a:solidFill>
                </a:rPr>
                <a:t>Lorem Ipsum is simply dummy text of the printing and typesetting industry.</a:t>
              </a:r>
            </a:p>
          </p:txBody>
        </p:sp>
        <p:grpSp>
          <p:nvGrpSpPr>
            <p:cNvPr id="359" name="Group 358">
              <a:extLst>
                <a:ext uri="{FF2B5EF4-FFF2-40B4-BE49-F238E27FC236}">
                  <a16:creationId xmlns:a16="http://schemas.microsoft.com/office/drawing/2014/main" id="{937DF75E-5F35-49D4-BBFC-848D1F228808}"/>
                </a:ext>
              </a:extLst>
            </p:cNvPr>
            <p:cNvGrpSpPr/>
            <p:nvPr/>
          </p:nvGrpSpPr>
          <p:grpSpPr>
            <a:xfrm>
              <a:off x="4468701" y="2100924"/>
              <a:ext cx="643132" cy="579252"/>
              <a:chOff x="4468701" y="2100924"/>
              <a:chExt cx="643132" cy="579252"/>
            </a:xfrm>
          </p:grpSpPr>
          <p:grpSp>
            <p:nvGrpSpPr>
              <p:cNvPr id="360" name="Group 359">
                <a:extLst>
                  <a:ext uri="{FF2B5EF4-FFF2-40B4-BE49-F238E27FC236}">
                    <a16:creationId xmlns:a16="http://schemas.microsoft.com/office/drawing/2014/main" id="{230EB677-7E27-4BE8-8BB9-B1C6E9C88C59}"/>
                  </a:ext>
                </a:extLst>
              </p:cNvPr>
              <p:cNvGrpSpPr/>
              <p:nvPr/>
            </p:nvGrpSpPr>
            <p:grpSpPr>
              <a:xfrm>
                <a:off x="4468701" y="2100924"/>
                <a:ext cx="643132" cy="579252"/>
                <a:chOff x="5035809" y="4247797"/>
                <a:chExt cx="394930" cy="355704"/>
              </a:xfrm>
            </p:grpSpPr>
            <p:sp>
              <p:nvSpPr>
                <p:cNvPr id="362" name="Oval 361">
                  <a:extLst>
                    <a:ext uri="{FF2B5EF4-FFF2-40B4-BE49-F238E27FC236}">
                      <a16:creationId xmlns:a16="http://schemas.microsoft.com/office/drawing/2014/main" id="{481D399F-1A15-4FB8-B0C2-BC9D078FA943}"/>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363" name="Oval 362">
                  <a:extLst>
                    <a:ext uri="{FF2B5EF4-FFF2-40B4-BE49-F238E27FC236}">
                      <a16:creationId xmlns:a16="http://schemas.microsoft.com/office/drawing/2014/main" id="{6F66C1C1-65E9-45AE-A215-E556DFD86CDD}"/>
                    </a:ext>
                  </a:extLst>
                </p:cNvPr>
                <p:cNvSpPr/>
                <p:nvPr/>
              </p:nvSpPr>
              <p:spPr>
                <a:xfrm>
                  <a:off x="5035809" y="4247797"/>
                  <a:ext cx="355703" cy="355704"/>
                </a:xfrm>
                <a:prstGeom prst="ellipse">
                  <a:avLst/>
                </a:prstGeom>
                <a:noFill/>
                <a:ln>
                  <a:solidFill>
                    <a:srgbClr val="008B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361" name="TextBox 360">
                <a:extLst>
                  <a:ext uri="{FF2B5EF4-FFF2-40B4-BE49-F238E27FC236}">
                    <a16:creationId xmlns:a16="http://schemas.microsoft.com/office/drawing/2014/main" id="{BD15109A-8DB8-4491-BD33-EFEF23B6AA2A}"/>
                  </a:ext>
                </a:extLst>
              </p:cNvPr>
              <p:cNvSpPr txBox="1"/>
              <p:nvPr/>
            </p:nvSpPr>
            <p:spPr>
              <a:xfrm>
                <a:off x="4706249" y="2236662"/>
                <a:ext cx="129844" cy="307777"/>
              </a:xfrm>
              <a:prstGeom prst="rect">
                <a:avLst/>
              </a:prstGeom>
              <a:noFill/>
            </p:spPr>
            <p:txBody>
              <a:bodyPr wrap="none" lIns="0" tIns="0" rIns="0" bIns="0" rtlCol="0">
                <a:spAutoFit/>
              </a:bodyPr>
              <a:lstStyle/>
              <a:p>
                <a:pPr algn="ctr"/>
                <a:r>
                  <a:rPr lang="en-ID" sz="2000" b="1" i="1" dirty="0">
                    <a:solidFill>
                      <a:srgbClr val="008BD0"/>
                    </a:solidFill>
                  </a:rPr>
                  <a:t>2</a:t>
                </a:r>
              </a:p>
            </p:txBody>
          </p:sp>
        </p:grpSp>
      </p:grpSp>
      <p:grpSp>
        <p:nvGrpSpPr>
          <p:cNvPr id="364" name="Group 363">
            <a:extLst>
              <a:ext uri="{FF2B5EF4-FFF2-40B4-BE49-F238E27FC236}">
                <a16:creationId xmlns:a16="http://schemas.microsoft.com/office/drawing/2014/main" id="{7B5D590C-12C4-427E-8038-AF76FD7F4814}"/>
              </a:ext>
            </a:extLst>
          </p:cNvPr>
          <p:cNvGrpSpPr/>
          <p:nvPr/>
        </p:nvGrpSpPr>
        <p:grpSpPr>
          <a:xfrm>
            <a:off x="5074317" y="4219215"/>
            <a:ext cx="2043363" cy="1401080"/>
            <a:chOff x="4468700" y="2100924"/>
            <a:chExt cx="2043363" cy="1401080"/>
          </a:xfrm>
        </p:grpSpPr>
        <p:sp>
          <p:nvSpPr>
            <p:cNvPr id="365" name="Text Placeholder 2">
              <a:extLst>
                <a:ext uri="{FF2B5EF4-FFF2-40B4-BE49-F238E27FC236}">
                  <a16:creationId xmlns:a16="http://schemas.microsoft.com/office/drawing/2014/main" id="{B674ABBF-D901-4841-878F-7F837FD2C334}"/>
                </a:ext>
              </a:extLst>
            </p:cNvPr>
            <p:cNvSpPr txBox="1">
              <a:spLocks/>
            </p:cNvSpPr>
            <p:nvPr/>
          </p:nvSpPr>
          <p:spPr>
            <a:xfrm>
              <a:off x="4468700" y="2855673"/>
              <a:ext cx="2043363" cy="646331"/>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en-US" sz="1400" dirty="0">
                  <a:solidFill>
                    <a:schemeClr val="tx1">
                      <a:lumMod val="85000"/>
                      <a:lumOff val="15000"/>
                    </a:schemeClr>
                  </a:solidFill>
                </a:rPr>
                <a:t>Lorem Ipsum is simply dummy text of the printing and typesetting industry.</a:t>
              </a:r>
            </a:p>
          </p:txBody>
        </p:sp>
        <p:grpSp>
          <p:nvGrpSpPr>
            <p:cNvPr id="366" name="Group 365">
              <a:extLst>
                <a:ext uri="{FF2B5EF4-FFF2-40B4-BE49-F238E27FC236}">
                  <a16:creationId xmlns:a16="http://schemas.microsoft.com/office/drawing/2014/main" id="{8AB275FF-7B62-4BF1-8200-10F8A5F782A7}"/>
                </a:ext>
              </a:extLst>
            </p:cNvPr>
            <p:cNvGrpSpPr/>
            <p:nvPr/>
          </p:nvGrpSpPr>
          <p:grpSpPr>
            <a:xfrm>
              <a:off x="4468701" y="2100924"/>
              <a:ext cx="643132" cy="579252"/>
              <a:chOff x="4468701" y="2100924"/>
              <a:chExt cx="643132" cy="579252"/>
            </a:xfrm>
          </p:grpSpPr>
          <p:grpSp>
            <p:nvGrpSpPr>
              <p:cNvPr id="367" name="Group 366">
                <a:extLst>
                  <a:ext uri="{FF2B5EF4-FFF2-40B4-BE49-F238E27FC236}">
                    <a16:creationId xmlns:a16="http://schemas.microsoft.com/office/drawing/2014/main" id="{25A30FA2-E3B1-4E22-98A7-8D26E0F85909}"/>
                  </a:ext>
                </a:extLst>
              </p:cNvPr>
              <p:cNvGrpSpPr/>
              <p:nvPr/>
            </p:nvGrpSpPr>
            <p:grpSpPr>
              <a:xfrm>
                <a:off x="4468701" y="2100924"/>
                <a:ext cx="643132" cy="579252"/>
                <a:chOff x="5035809" y="4247797"/>
                <a:chExt cx="394930" cy="355704"/>
              </a:xfrm>
            </p:grpSpPr>
            <p:sp>
              <p:nvSpPr>
                <p:cNvPr id="369" name="Oval 368">
                  <a:extLst>
                    <a:ext uri="{FF2B5EF4-FFF2-40B4-BE49-F238E27FC236}">
                      <a16:creationId xmlns:a16="http://schemas.microsoft.com/office/drawing/2014/main" id="{7BC9B428-0DEF-4099-AF27-BB2DB7AD841D}"/>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370" name="Oval 369">
                  <a:extLst>
                    <a:ext uri="{FF2B5EF4-FFF2-40B4-BE49-F238E27FC236}">
                      <a16:creationId xmlns:a16="http://schemas.microsoft.com/office/drawing/2014/main" id="{0C44B2D9-80D9-4951-ACDA-019FC2B25035}"/>
                    </a:ext>
                  </a:extLst>
                </p:cNvPr>
                <p:cNvSpPr/>
                <p:nvPr/>
              </p:nvSpPr>
              <p:spPr>
                <a:xfrm>
                  <a:off x="5035809" y="4247797"/>
                  <a:ext cx="355703" cy="355704"/>
                </a:xfrm>
                <a:prstGeom prst="ellipse">
                  <a:avLst/>
                </a:prstGeom>
                <a:noFill/>
                <a:ln>
                  <a:solidFill>
                    <a:srgbClr val="008B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368" name="TextBox 367">
                <a:extLst>
                  <a:ext uri="{FF2B5EF4-FFF2-40B4-BE49-F238E27FC236}">
                    <a16:creationId xmlns:a16="http://schemas.microsoft.com/office/drawing/2014/main" id="{3034887E-731D-4AE1-A3AB-302E7B371872}"/>
                  </a:ext>
                </a:extLst>
              </p:cNvPr>
              <p:cNvSpPr txBox="1"/>
              <p:nvPr/>
            </p:nvSpPr>
            <p:spPr>
              <a:xfrm>
                <a:off x="4666997" y="2236662"/>
                <a:ext cx="129844" cy="307777"/>
              </a:xfrm>
              <a:prstGeom prst="rect">
                <a:avLst/>
              </a:prstGeom>
              <a:noFill/>
            </p:spPr>
            <p:txBody>
              <a:bodyPr wrap="none" lIns="0" tIns="0" rIns="0" bIns="0" rtlCol="0">
                <a:spAutoFit/>
              </a:bodyPr>
              <a:lstStyle/>
              <a:p>
                <a:pPr algn="ctr"/>
                <a:r>
                  <a:rPr lang="en-ID" sz="2000" b="1" i="1" dirty="0">
                    <a:solidFill>
                      <a:srgbClr val="008BD0"/>
                    </a:solidFill>
                  </a:rPr>
                  <a:t>3</a:t>
                </a:r>
              </a:p>
            </p:txBody>
          </p:sp>
        </p:grpSp>
      </p:grpSp>
      <p:grpSp>
        <p:nvGrpSpPr>
          <p:cNvPr id="371" name="Group 370">
            <a:extLst>
              <a:ext uri="{FF2B5EF4-FFF2-40B4-BE49-F238E27FC236}">
                <a16:creationId xmlns:a16="http://schemas.microsoft.com/office/drawing/2014/main" id="{10340F96-5F7D-4779-9F0D-1FB6FF034667}"/>
              </a:ext>
            </a:extLst>
          </p:cNvPr>
          <p:cNvGrpSpPr/>
          <p:nvPr/>
        </p:nvGrpSpPr>
        <p:grpSpPr>
          <a:xfrm>
            <a:off x="7279533" y="4219215"/>
            <a:ext cx="2043363" cy="1401080"/>
            <a:chOff x="4468700" y="2100924"/>
            <a:chExt cx="2043363" cy="1401080"/>
          </a:xfrm>
        </p:grpSpPr>
        <p:sp>
          <p:nvSpPr>
            <p:cNvPr id="372" name="Text Placeholder 2">
              <a:extLst>
                <a:ext uri="{FF2B5EF4-FFF2-40B4-BE49-F238E27FC236}">
                  <a16:creationId xmlns:a16="http://schemas.microsoft.com/office/drawing/2014/main" id="{3D4CA65D-E1B8-45F9-985B-AB6ED4A6A299}"/>
                </a:ext>
              </a:extLst>
            </p:cNvPr>
            <p:cNvSpPr txBox="1">
              <a:spLocks/>
            </p:cNvSpPr>
            <p:nvPr/>
          </p:nvSpPr>
          <p:spPr>
            <a:xfrm>
              <a:off x="4468700" y="2855673"/>
              <a:ext cx="2043363" cy="646331"/>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en-US" sz="1400" dirty="0">
                  <a:solidFill>
                    <a:schemeClr val="tx1">
                      <a:lumMod val="85000"/>
                      <a:lumOff val="15000"/>
                    </a:schemeClr>
                  </a:solidFill>
                </a:rPr>
                <a:t>Lorem Ipsum is simply dummy text of the printing and typesetting industry.</a:t>
              </a:r>
            </a:p>
          </p:txBody>
        </p:sp>
        <p:grpSp>
          <p:nvGrpSpPr>
            <p:cNvPr id="373" name="Group 372">
              <a:extLst>
                <a:ext uri="{FF2B5EF4-FFF2-40B4-BE49-F238E27FC236}">
                  <a16:creationId xmlns:a16="http://schemas.microsoft.com/office/drawing/2014/main" id="{042C4D30-E993-4C34-9307-F6322740E6EB}"/>
                </a:ext>
              </a:extLst>
            </p:cNvPr>
            <p:cNvGrpSpPr/>
            <p:nvPr/>
          </p:nvGrpSpPr>
          <p:grpSpPr>
            <a:xfrm>
              <a:off x="4468701" y="2100924"/>
              <a:ext cx="643132" cy="579252"/>
              <a:chOff x="4468701" y="2100924"/>
              <a:chExt cx="643132" cy="579252"/>
            </a:xfrm>
          </p:grpSpPr>
          <p:grpSp>
            <p:nvGrpSpPr>
              <p:cNvPr id="374" name="Group 373">
                <a:extLst>
                  <a:ext uri="{FF2B5EF4-FFF2-40B4-BE49-F238E27FC236}">
                    <a16:creationId xmlns:a16="http://schemas.microsoft.com/office/drawing/2014/main" id="{AA36C457-76C3-4D63-8227-8CB657BBDC20}"/>
                  </a:ext>
                </a:extLst>
              </p:cNvPr>
              <p:cNvGrpSpPr/>
              <p:nvPr/>
            </p:nvGrpSpPr>
            <p:grpSpPr>
              <a:xfrm>
                <a:off x="4468701" y="2100924"/>
                <a:ext cx="643132" cy="579252"/>
                <a:chOff x="5035809" y="4247797"/>
                <a:chExt cx="394930" cy="355704"/>
              </a:xfrm>
            </p:grpSpPr>
            <p:sp>
              <p:nvSpPr>
                <p:cNvPr id="376" name="Oval 375">
                  <a:extLst>
                    <a:ext uri="{FF2B5EF4-FFF2-40B4-BE49-F238E27FC236}">
                      <a16:creationId xmlns:a16="http://schemas.microsoft.com/office/drawing/2014/main" id="{668EF6ED-950E-4CFF-AC2C-3C6BB5902FEE}"/>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377" name="Oval 376">
                  <a:extLst>
                    <a:ext uri="{FF2B5EF4-FFF2-40B4-BE49-F238E27FC236}">
                      <a16:creationId xmlns:a16="http://schemas.microsoft.com/office/drawing/2014/main" id="{FD269698-FFC7-4418-97CF-EEF978EE0CAB}"/>
                    </a:ext>
                  </a:extLst>
                </p:cNvPr>
                <p:cNvSpPr/>
                <p:nvPr/>
              </p:nvSpPr>
              <p:spPr>
                <a:xfrm>
                  <a:off x="5035809" y="4247797"/>
                  <a:ext cx="355703" cy="355704"/>
                </a:xfrm>
                <a:prstGeom prst="ellipse">
                  <a:avLst/>
                </a:prstGeom>
                <a:noFill/>
                <a:ln>
                  <a:solidFill>
                    <a:srgbClr val="008B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375" name="TextBox 374">
                <a:extLst>
                  <a:ext uri="{FF2B5EF4-FFF2-40B4-BE49-F238E27FC236}">
                    <a16:creationId xmlns:a16="http://schemas.microsoft.com/office/drawing/2014/main" id="{D51A42CA-F054-4150-9635-439BF3FB1F3A}"/>
                  </a:ext>
                </a:extLst>
              </p:cNvPr>
              <p:cNvSpPr txBox="1"/>
              <p:nvPr/>
            </p:nvSpPr>
            <p:spPr>
              <a:xfrm>
                <a:off x="4693165" y="2236662"/>
                <a:ext cx="129844" cy="307777"/>
              </a:xfrm>
              <a:prstGeom prst="rect">
                <a:avLst/>
              </a:prstGeom>
              <a:noFill/>
            </p:spPr>
            <p:txBody>
              <a:bodyPr wrap="none" lIns="0" tIns="0" rIns="0" bIns="0" rtlCol="0">
                <a:spAutoFit/>
              </a:bodyPr>
              <a:lstStyle/>
              <a:p>
                <a:pPr algn="ctr"/>
                <a:r>
                  <a:rPr lang="en-ID" sz="2000" b="1" i="1" dirty="0">
                    <a:solidFill>
                      <a:srgbClr val="008BD0"/>
                    </a:solidFill>
                  </a:rPr>
                  <a:t>4</a:t>
                </a:r>
              </a:p>
            </p:txBody>
          </p:sp>
        </p:grpSp>
      </p:grpSp>
      <p:grpSp>
        <p:nvGrpSpPr>
          <p:cNvPr id="378" name="Group 377">
            <a:extLst>
              <a:ext uri="{FF2B5EF4-FFF2-40B4-BE49-F238E27FC236}">
                <a16:creationId xmlns:a16="http://schemas.microsoft.com/office/drawing/2014/main" id="{9F9504F7-EC89-475F-A923-33F2017EE7E9}"/>
              </a:ext>
            </a:extLst>
          </p:cNvPr>
          <p:cNvGrpSpPr/>
          <p:nvPr/>
        </p:nvGrpSpPr>
        <p:grpSpPr>
          <a:xfrm>
            <a:off x="9484751" y="4219215"/>
            <a:ext cx="2043363" cy="1401080"/>
            <a:chOff x="4468700" y="2100924"/>
            <a:chExt cx="2043363" cy="1401080"/>
          </a:xfrm>
        </p:grpSpPr>
        <p:sp>
          <p:nvSpPr>
            <p:cNvPr id="379" name="Text Placeholder 2">
              <a:extLst>
                <a:ext uri="{FF2B5EF4-FFF2-40B4-BE49-F238E27FC236}">
                  <a16:creationId xmlns:a16="http://schemas.microsoft.com/office/drawing/2014/main" id="{CB9D813B-6F32-4948-A8BC-33FC0F2B3A5A}"/>
                </a:ext>
              </a:extLst>
            </p:cNvPr>
            <p:cNvSpPr txBox="1">
              <a:spLocks/>
            </p:cNvSpPr>
            <p:nvPr/>
          </p:nvSpPr>
          <p:spPr>
            <a:xfrm>
              <a:off x="4468700" y="2855673"/>
              <a:ext cx="2043363" cy="646331"/>
            </a:xfrm>
            <a:prstGeom prst="rect">
              <a:avLst/>
            </a:prstGeom>
          </p:spPr>
          <p:txBody>
            <a:bodyPr vert="horz" wrap="square" lIns="0" tIns="0" rIns="0" bIns="0" rtlCol="0">
              <a:spAutoFit/>
            </a:bodyPr>
            <a:lstStyle>
              <a:lvl1pPr marL="0" indent="0" algn="l" defTabSz="914400" rtl="0" eaLnBrk="1" latinLnBrk="0" hangingPunct="1">
                <a:lnSpc>
                  <a:spcPct val="90000"/>
                </a:lnSpc>
                <a:spcBef>
                  <a:spcPts val="600"/>
                </a:spcBef>
                <a:buFont typeface="Arial" panose="020B0604020202020204" pitchFamily="34" charset="0"/>
                <a:buNone/>
                <a:defRPr sz="1100" kern="1200">
                  <a:solidFill>
                    <a:schemeClr val="tx1"/>
                  </a:solidFill>
                  <a:latin typeface="+mn-lt"/>
                  <a:ea typeface="+mn-ea"/>
                  <a:cs typeface="+mn-cs"/>
                </a:defRPr>
              </a:lvl1pPr>
              <a:lvl2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2pPr>
              <a:lvl3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3pPr>
              <a:lvl4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4pPr>
              <a:lvl5pPr marL="234000" indent="-234000" algn="l" defTabSz="914400" rtl="0" eaLnBrk="1" latinLnBrk="0" hangingPunct="1">
                <a:lnSpc>
                  <a:spcPct val="90000"/>
                </a:lnSpc>
                <a:spcBef>
                  <a:spcPts val="6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en-US" sz="1400" dirty="0">
                  <a:solidFill>
                    <a:schemeClr val="tx1">
                      <a:lumMod val="85000"/>
                      <a:lumOff val="15000"/>
                    </a:schemeClr>
                  </a:solidFill>
                </a:rPr>
                <a:t>Lorem Ipsum is simply dummy text of the printing and typesetting industry.</a:t>
              </a:r>
            </a:p>
          </p:txBody>
        </p:sp>
        <p:grpSp>
          <p:nvGrpSpPr>
            <p:cNvPr id="380" name="Group 379">
              <a:extLst>
                <a:ext uri="{FF2B5EF4-FFF2-40B4-BE49-F238E27FC236}">
                  <a16:creationId xmlns:a16="http://schemas.microsoft.com/office/drawing/2014/main" id="{FF3C4E58-1E56-4DC6-8BD5-F9FD53FA6293}"/>
                </a:ext>
              </a:extLst>
            </p:cNvPr>
            <p:cNvGrpSpPr/>
            <p:nvPr/>
          </p:nvGrpSpPr>
          <p:grpSpPr>
            <a:xfrm>
              <a:off x="4468701" y="2100924"/>
              <a:ext cx="643132" cy="579252"/>
              <a:chOff x="4468701" y="2100924"/>
              <a:chExt cx="643132" cy="579252"/>
            </a:xfrm>
          </p:grpSpPr>
          <p:grpSp>
            <p:nvGrpSpPr>
              <p:cNvPr id="381" name="Group 380">
                <a:extLst>
                  <a:ext uri="{FF2B5EF4-FFF2-40B4-BE49-F238E27FC236}">
                    <a16:creationId xmlns:a16="http://schemas.microsoft.com/office/drawing/2014/main" id="{1C292CF8-7EBC-42F8-95BA-0897D314A632}"/>
                  </a:ext>
                </a:extLst>
              </p:cNvPr>
              <p:cNvGrpSpPr/>
              <p:nvPr/>
            </p:nvGrpSpPr>
            <p:grpSpPr>
              <a:xfrm>
                <a:off x="4468701" y="2100924"/>
                <a:ext cx="643132" cy="579252"/>
                <a:chOff x="5035809" y="4247797"/>
                <a:chExt cx="394930" cy="355704"/>
              </a:xfrm>
            </p:grpSpPr>
            <p:sp>
              <p:nvSpPr>
                <p:cNvPr id="383" name="Oval 382">
                  <a:extLst>
                    <a:ext uri="{FF2B5EF4-FFF2-40B4-BE49-F238E27FC236}">
                      <a16:creationId xmlns:a16="http://schemas.microsoft.com/office/drawing/2014/main" id="{DE5D3117-36FF-402E-82D1-DA569DA9FC5C}"/>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384" name="Oval 383">
                  <a:extLst>
                    <a:ext uri="{FF2B5EF4-FFF2-40B4-BE49-F238E27FC236}">
                      <a16:creationId xmlns:a16="http://schemas.microsoft.com/office/drawing/2014/main" id="{BE43A317-746D-4439-BC4E-8ECC1A9B128D}"/>
                    </a:ext>
                  </a:extLst>
                </p:cNvPr>
                <p:cNvSpPr/>
                <p:nvPr/>
              </p:nvSpPr>
              <p:spPr>
                <a:xfrm>
                  <a:off x="5035809" y="4247797"/>
                  <a:ext cx="355703" cy="355704"/>
                </a:xfrm>
                <a:prstGeom prst="ellipse">
                  <a:avLst/>
                </a:prstGeom>
                <a:noFill/>
                <a:ln>
                  <a:solidFill>
                    <a:srgbClr val="008B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sp>
            <p:nvSpPr>
              <p:cNvPr id="382" name="TextBox 381">
                <a:extLst>
                  <a:ext uri="{FF2B5EF4-FFF2-40B4-BE49-F238E27FC236}">
                    <a16:creationId xmlns:a16="http://schemas.microsoft.com/office/drawing/2014/main" id="{AAE6D467-B7AE-466C-A7F4-4186A2518F1F}"/>
                  </a:ext>
                </a:extLst>
              </p:cNvPr>
              <p:cNvSpPr txBox="1"/>
              <p:nvPr/>
            </p:nvSpPr>
            <p:spPr>
              <a:xfrm>
                <a:off x="4672911" y="2236662"/>
                <a:ext cx="129844" cy="307777"/>
              </a:xfrm>
              <a:prstGeom prst="rect">
                <a:avLst/>
              </a:prstGeom>
              <a:noFill/>
            </p:spPr>
            <p:txBody>
              <a:bodyPr wrap="none" lIns="0" tIns="0" rIns="0" bIns="0" rtlCol="0">
                <a:spAutoFit/>
              </a:bodyPr>
              <a:lstStyle/>
              <a:p>
                <a:pPr algn="ctr"/>
                <a:r>
                  <a:rPr lang="en-ID" sz="2000" b="1" i="1" dirty="0">
                    <a:solidFill>
                      <a:srgbClr val="008BD0"/>
                    </a:solidFill>
                  </a:rPr>
                  <a:t>5</a:t>
                </a:r>
              </a:p>
            </p:txBody>
          </p:sp>
        </p:grpSp>
      </p:grpSp>
      <p:sp>
        <p:nvSpPr>
          <p:cNvPr id="2" name="Slide Number Placeholder 1">
            <a:extLst>
              <a:ext uri="{FF2B5EF4-FFF2-40B4-BE49-F238E27FC236}">
                <a16:creationId xmlns:a16="http://schemas.microsoft.com/office/drawing/2014/main" id="{603F4D6F-CB75-4301-B3FC-E835A8BE2D2A}"/>
              </a:ext>
            </a:extLst>
          </p:cNvPr>
          <p:cNvSpPr>
            <a:spLocks noGrp="1"/>
          </p:cNvSpPr>
          <p:nvPr>
            <p:ph type="sldNum" sz="quarter" idx="12"/>
          </p:nvPr>
        </p:nvSpPr>
        <p:spPr/>
        <p:txBody>
          <a:bodyPr/>
          <a:lstStyle/>
          <a:p>
            <a:fld id="{89CD6E39-4852-418B-BA35-BEEEB494AB9E}" type="slidenum">
              <a:rPr lang="en-US" smtClean="0"/>
              <a:t>7</a:t>
            </a:fld>
            <a:endParaRPr lang="en-US"/>
          </a:p>
        </p:txBody>
      </p:sp>
    </p:spTree>
    <p:extLst>
      <p:ext uri="{BB962C8B-B14F-4D97-AF65-F5344CB8AC3E}">
        <p14:creationId xmlns:p14="http://schemas.microsoft.com/office/powerpoint/2010/main" val="287770623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1D91A217-E5D6-43D3-8356-83FB68E18D5E}"/>
              </a:ext>
            </a:extLst>
          </p:cNvPr>
          <p:cNvGraphicFramePr>
            <a:graphicFrameLocks noChangeAspect="1"/>
          </p:cNvGraphicFramePr>
          <p:nvPr>
            <p:custDataLst>
              <p:tags r:id="rId2"/>
            </p:custDataLst>
            <p:extLst>
              <p:ext uri="{D42A27DB-BD31-4B8C-83A1-F6EECF244321}">
                <p14:modId xmlns:p14="http://schemas.microsoft.com/office/powerpoint/2010/main" val="37852647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343" name="think-cell Slide" r:id="rId6" imgW="383" imgH="384" progId="TCLayout.ActiveDocument.1">
                  <p:embed/>
                </p:oleObj>
              </mc:Choice>
              <mc:Fallback>
                <p:oleObj name="think-cell Slide" r:id="rId6" imgW="383" imgH="384"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D306DA48-2C32-4B01-B8F3-02A533478291}"/>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600" dirty="0">
              <a:latin typeface="Arial Black" panose="020B0A04020102020204" pitchFamily="34" charset="0"/>
              <a:ea typeface="+mj-ea"/>
              <a:cs typeface="+mj-cs"/>
              <a:sym typeface="Arial Black" panose="020B0A04020102020204" pitchFamily="34" charset="0"/>
            </a:endParaRPr>
          </a:p>
        </p:txBody>
      </p:sp>
      <p:sp>
        <p:nvSpPr>
          <p:cNvPr id="2" name="Title 1">
            <a:extLst>
              <a:ext uri="{FF2B5EF4-FFF2-40B4-BE49-F238E27FC236}">
                <a16:creationId xmlns:a16="http://schemas.microsoft.com/office/drawing/2014/main" id="{1839F4FF-FCDC-4064-BD2E-8D612A7BA56A}"/>
              </a:ext>
            </a:extLst>
          </p:cNvPr>
          <p:cNvSpPr>
            <a:spLocks noGrp="1"/>
          </p:cNvSpPr>
          <p:nvPr>
            <p:ph type="title"/>
          </p:nvPr>
        </p:nvSpPr>
        <p:spPr/>
        <p:txBody>
          <a:bodyPr>
            <a:noAutofit/>
          </a:bodyPr>
          <a:lstStyle/>
          <a:p>
            <a:pPr algn="ctr"/>
            <a:r>
              <a:rPr lang="en-US" sz="3600" dirty="0">
                <a:solidFill>
                  <a:srgbClr val="FB5252"/>
                </a:solidFill>
              </a:rPr>
              <a:t>Tips for Learning Languages Effectively</a:t>
            </a:r>
          </a:p>
        </p:txBody>
      </p:sp>
      <p:sp>
        <p:nvSpPr>
          <p:cNvPr id="6" name="Oval 5">
            <a:extLst>
              <a:ext uri="{FF2B5EF4-FFF2-40B4-BE49-F238E27FC236}">
                <a16:creationId xmlns:a16="http://schemas.microsoft.com/office/drawing/2014/main" id="{24DD0B5A-3957-4E48-BB6D-8F571D710A6E}"/>
              </a:ext>
            </a:extLst>
          </p:cNvPr>
          <p:cNvSpPr/>
          <p:nvPr/>
        </p:nvSpPr>
        <p:spPr>
          <a:xfrm>
            <a:off x="4280058" y="2100262"/>
            <a:ext cx="3631884" cy="3631884"/>
          </a:xfrm>
          <a:prstGeom prst="ellipse">
            <a:avLst/>
          </a:prstGeom>
          <a:gradFill>
            <a:gsLst>
              <a:gs pos="100000">
                <a:srgbClr val="006496"/>
              </a:gs>
              <a:gs pos="49000">
                <a:srgbClr val="0077B5"/>
              </a:gs>
            </a:gsLst>
            <a:lin ang="5400000" scaled="1"/>
          </a:gradFill>
          <a:ln>
            <a:noFill/>
          </a:ln>
          <a:effectLst>
            <a:innerShdw blurRad="114300">
              <a:prstClr val="black">
                <a:alpha val="2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1" name="Group 210">
            <a:extLst>
              <a:ext uri="{FF2B5EF4-FFF2-40B4-BE49-F238E27FC236}">
                <a16:creationId xmlns:a16="http://schemas.microsoft.com/office/drawing/2014/main" id="{255538A4-A9E7-40C9-A00D-CD05ED6C9652}"/>
              </a:ext>
            </a:extLst>
          </p:cNvPr>
          <p:cNvGrpSpPr/>
          <p:nvPr/>
        </p:nvGrpSpPr>
        <p:grpSpPr>
          <a:xfrm>
            <a:off x="3602892" y="1424548"/>
            <a:ext cx="5015242" cy="4983312"/>
            <a:chOff x="3830858" y="1491405"/>
            <a:chExt cx="4559311" cy="4530284"/>
          </a:xfrm>
        </p:grpSpPr>
        <p:sp>
          <p:nvSpPr>
            <p:cNvPr id="7" name="Arc 6">
              <a:extLst>
                <a:ext uri="{FF2B5EF4-FFF2-40B4-BE49-F238E27FC236}">
                  <a16:creationId xmlns:a16="http://schemas.microsoft.com/office/drawing/2014/main" id="{5F066A57-B54D-417B-9C8D-A622A6814F8A}"/>
                </a:ext>
              </a:extLst>
            </p:cNvPr>
            <p:cNvSpPr/>
            <p:nvPr/>
          </p:nvSpPr>
          <p:spPr>
            <a:xfrm>
              <a:off x="3859885" y="1491405"/>
              <a:ext cx="4530284" cy="4530284"/>
            </a:xfrm>
            <a:prstGeom prst="arc">
              <a:avLst>
                <a:gd name="adj1" fmla="val 17211710"/>
                <a:gd name="adj2" fmla="val 4178510"/>
              </a:avLst>
            </a:prstGeom>
            <a:ln w="12700">
              <a:solidFill>
                <a:srgbClr val="0075B0"/>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a:extLst>
                <a:ext uri="{FF2B5EF4-FFF2-40B4-BE49-F238E27FC236}">
                  <a16:creationId xmlns:a16="http://schemas.microsoft.com/office/drawing/2014/main" id="{22BAB337-3EC8-46D4-AB0E-5384FFBFE501}"/>
                </a:ext>
              </a:extLst>
            </p:cNvPr>
            <p:cNvSpPr/>
            <p:nvPr/>
          </p:nvSpPr>
          <p:spPr>
            <a:xfrm flipH="1">
              <a:off x="3830858" y="1491405"/>
              <a:ext cx="4530284" cy="4530284"/>
            </a:xfrm>
            <a:prstGeom prst="arc">
              <a:avLst>
                <a:gd name="adj1" fmla="val 17211710"/>
                <a:gd name="adj2" fmla="val 4178510"/>
              </a:avLst>
            </a:prstGeom>
            <a:ln w="12700">
              <a:solidFill>
                <a:srgbClr val="0075B0"/>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 name="Group 5">
            <a:extLst>
              <a:ext uri="{FF2B5EF4-FFF2-40B4-BE49-F238E27FC236}">
                <a16:creationId xmlns:a16="http://schemas.microsoft.com/office/drawing/2014/main" id="{6E586B97-1A8F-449F-84E2-DB5B54BB7FE8}"/>
              </a:ext>
            </a:extLst>
          </p:cNvPr>
          <p:cNvGrpSpPr>
            <a:grpSpLocks noChangeAspect="1"/>
          </p:cNvGrpSpPr>
          <p:nvPr/>
        </p:nvGrpSpPr>
        <p:grpSpPr bwMode="auto">
          <a:xfrm>
            <a:off x="4340123" y="2109694"/>
            <a:ext cx="3511754" cy="3424397"/>
            <a:chOff x="1830" y="201"/>
            <a:chExt cx="4020" cy="3920"/>
          </a:xfrm>
        </p:grpSpPr>
        <p:sp>
          <p:nvSpPr>
            <p:cNvPr id="12" name="Freeform 6">
              <a:extLst>
                <a:ext uri="{FF2B5EF4-FFF2-40B4-BE49-F238E27FC236}">
                  <a16:creationId xmlns:a16="http://schemas.microsoft.com/office/drawing/2014/main" id="{3A77A11A-BA78-4A94-8427-5F07716FA285}"/>
                </a:ext>
              </a:extLst>
            </p:cNvPr>
            <p:cNvSpPr>
              <a:spLocks/>
            </p:cNvSpPr>
            <p:nvPr/>
          </p:nvSpPr>
          <p:spPr bwMode="auto">
            <a:xfrm>
              <a:off x="1859" y="899"/>
              <a:ext cx="862" cy="905"/>
            </a:xfrm>
            <a:custGeom>
              <a:avLst/>
              <a:gdLst>
                <a:gd name="T0" fmla="*/ 59 w 363"/>
                <a:gd name="T1" fmla="*/ 0 h 381"/>
                <a:gd name="T2" fmla="*/ 0 w 363"/>
                <a:gd name="T3" fmla="*/ 283 h 381"/>
                <a:gd name="T4" fmla="*/ 98 w 363"/>
                <a:gd name="T5" fmla="*/ 343 h 381"/>
                <a:gd name="T6" fmla="*/ 312 w 363"/>
                <a:gd name="T7" fmla="*/ 381 h 381"/>
                <a:gd name="T8" fmla="*/ 363 w 363"/>
                <a:gd name="T9" fmla="*/ 49 h 381"/>
                <a:gd name="T10" fmla="*/ 59 w 363"/>
                <a:gd name="T11" fmla="*/ 0 h 381"/>
              </a:gdLst>
              <a:ahLst/>
              <a:cxnLst>
                <a:cxn ang="0">
                  <a:pos x="T0" y="T1"/>
                </a:cxn>
                <a:cxn ang="0">
                  <a:pos x="T2" y="T3"/>
                </a:cxn>
                <a:cxn ang="0">
                  <a:pos x="T4" y="T5"/>
                </a:cxn>
                <a:cxn ang="0">
                  <a:pos x="T6" y="T7"/>
                </a:cxn>
                <a:cxn ang="0">
                  <a:pos x="T8" y="T9"/>
                </a:cxn>
                <a:cxn ang="0">
                  <a:pos x="T10" y="T11"/>
                </a:cxn>
              </a:cxnLst>
              <a:rect l="0" t="0" r="r" b="b"/>
              <a:pathLst>
                <a:path w="363" h="381">
                  <a:moveTo>
                    <a:pt x="59" y="0"/>
                  </a:moveTo>
                  <a:cubicBezTo>
                    <a:pt x="0" y="283"/>
                    <a:pt x="0" y="283"/>
                    <a:pt x="0" y="283"/>
                  </a:cubicBezTo>
                  <a:cubicBezTo>
                    <a:pt x="26" y="309"/>
                    <a:pt x="54" y="334"/>
                    <a:pt x="98" y="343"/>
                  </a:cubicBezTo>
                  <a:cubicBezTo>
                    <a:pt x="312" y="381"/>
                    <a:pt x="312" y="381"/>
                    <a:pt x="312" y="381"/>
                  </a:cubicBezTo>
                  <a:cubicBezTo>
                    <a:pt x="363" y="49"/>
                    <a:pt x="363" y="49"/>
                    <a:pt x="363" y="49"/>
                  </a:cubicBezTo>
                  <a:lnTo>
                    <a:pt x="59"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a:extLst>
                <a:ext uri="{FF2B5EF4-FFF2-40B4-BE49-F238E27FC236}">
                  <a16:creationId xmlns:a16="http://schemas.microsoft.com/office/drawing/2014/main" id="{41EA8382-C776-49FA-B2A6-9E39F82897CD}"/>
                </a:ext>
              </a:extLst>
            </p:cNvPr>
            <p:cNvSpPr>
              <a:spLocks/>
            </p:cNvSpPr>
            <p:nvPr/>
          </p:nvSpPr>
          <p:spPr bwMode="auto">
            <a:xfrm>
              <a:off x="1830" y="859"/>
              <a:ext cx="891" cy="902"/>
            </a:xfrm>
            <a:custGeom>
              <a:avLst/>
              <a:gdLst>
                <a:gd name="T0" fmla="*/ 140 w 891"/>
                <a:gd name="T1" fmla="*/ 0 h 902"/>
                <a:gd name="T2" fmla="*/ 0 w 891"/>
                <a:gd name="T3" fmla="*/ 669 h 902"/>
                <a:gd name="T4" fmla="*/ 233 w 891"/>
                <a:gd name="T5" fmla="*/ 814 h 902"/>
                <a:gd name="T6" fmla="*/ 741 w 891"/>
                <a:gd name="T7" fmla="*/ 902 h 902"/>
                <a:gd name="T8" fmla="*/ 891 w 891"/>
                <a:gd name="T9" fmla="*/ 147 h 902"/>
                <a:gd name="T10" fmla="*/ 140 w 891"/>
                <a:gd name="T11" fmla="*/ 0 h 902"/>
              </a:gdLst>
              <a:ahLst/>
              <a:cxnLst>
                <a:cxn ang="0">
                  <a:pos x="T0" y="T1"/>
                </a:cxn>
                <a:cxn ang="0">
                  <a:pos x="T2" y="T3"/>
                </a:cxn>
                <a:cxn ang="0">
                  <a:pos x="T4" y="T5"/>
                </a:cxn>
                <a:cxn ang="0">
                  <a:pos x="T6" y="T7"/>
                </a:cxn>
                <a:cxn ang="0">
                  <a:pos x="T8" y="T9"/>
                </a:cxn>
                <a:cxn ang="0">
                  <a:pos x="T10" y="T11"/>
                </a:cxn>
              </a:cxnLst>
              <a:rect l="0" t="0" r="r" b="b"/>
              <a:pathLst>
                <a:path w="891" h="902">
                  <a:moveTo>
                    <a:pt x="140" y="0"/>
                  </a:moveTo>
                  <a:lnTo>
                    <a:pt x="0" y="669"/>
                  </a:lnTo>
                  <a:lnTo>
                    <a:pt x="233" y="814"/>
                  </a:lnTo>
                  <a:lnTo>
                    <a:pt x="741" y="902"/>
                  </a:lnTo>
                  <a:lnTo>
                    <a:pt x="891" y="147"/>
                  </a:lnTo>
                  <a:lnTo>
                    <a:pt x="140"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
              <a:extLst>
                <a:ext uri="{FF2B5EF4-FFF2-40B4-BE49-F238E27FC236}">
                  <a16:creationId xmlns:a16="http://schemas.microsoft.com/office/drawing/2014/main" id="{F46C634F-DF5B-4A06-9CCE-FC48D58C42E8}"/>
                </a:ext>
              </a:extLst>
            </p:cNvPr>
            <p:cNvSpPr>
              <a:spLocks/>
            </p:cNvSpPr>
            <p:nvPr/>
          </p:nvSpPr>
          <p:spPr bwMode="auto">
            <a:xfrm>
              <a:off x="1830" y="1493"/>
              <a:ext cx="233" cy="180"/>
            </a:xfrm>
            <a:custGeom>
              <a:avLst/>
              <a:gdLst>
                <a:gd name="T0" fmla="*/ 40 w 98"/>
                <a:gd name="T1" fmla="*/ 0 h 76"/>
                <a:gd name="T2" fmla="*/ 0 w 98"/>
                <a:gd name="T3" fmla="*/ 15 h 76"/>
                <a:gd name="T4" fmla="*/ 35 w 98"/>
                <a:gd name="T5" fmla="*/ 51 h 76"/>
                <a:gd name="T6" fmla="*/ 98 w 98"/>
                <a:gd name="T7" fmla="*/ 76 h 76"/>
                <a:gd name="T8" fmla="*/ 40 w 98"/>
                <a:gd name="T9" fmla="*/ 0 h 76"/>
              </a:gdLst>
              <a:ahLst/>
              <a:cxnLst>
                <a:cxn ang="0">
                  <a:pos x="T0" y="T1"/>
                </a:cxn>
                <a:cxn ang="0">
                  <a:pos x="T2" y="T3"/>
                </a:cxn>
                <a:cxn ang="0">
                  <a:pos x="T4" y="T5"/>
                </a:cxn>
                <a:cxn ang="0">
                  <a:pos x="T6" y="T7"/>
                </a:cxn>
                <a:cxn ang="0">
                  <a:pos x="T8" y="T9"/>
                </a:cxn>
              </a:cxnLst>
              <a:rect l="0" t="0" r="r" b="b"/>
              <a:pathLst>
                <a:path w="98" h="76">
                  <a:moveTo>
                    <a:pt x="40" y="0"/>
                  </a:moveTo>
                  <a:cubicBezTo>
                    <a:pt x="0" y="15"/>
                    <a:pt x="0" y="15"/>
                    <a:pt x="0" y="15"/>
                  </a:cubicBezTo>
                  <a:cubicBezTo>
                    <a:pt x="0" y="15"/>
                    <a:pt x="14" y="39"/>
                    <a:pt x="35" y="51"/>
                  </a:cubicBezTo>
                  <a:cubicBezTo>
                    <a:pt x="56" y="64"/>
                    <a:pt x="77" y="72"/>
                    <a:pt x="98" y="76"/>
                  </a:cubicBezTo>
                  <a:cubicBezTo>
                    <a:pt x="98" y="76"/>
                    <a:pt x="51" y="53"/>
                    <a:pt x="40"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9">
              <a:extLst>
                <a:ext uri="{FF2B5EF4-FFF2-40B4-BE49-F238E27FC236}">
                  <a16:creationId xmlns:a16="http://schemas.microsoft.com/office/drawing/2014/main" id="{350571A4-D4EA-48D9-BC5E-4FFC72242705}"/>
                </a:ext>
              </a:extLst>
            </p:cNvPr>
            <p:cNvSpPr>
              <a:spLocks/>
            </p:cNvSpPr>
            <p:nvPr/>
          </p:nvSpPr>
          <p:spPr bwMode="auto">
            <a:xfrm>
              <a:off x="1864" y="821"/>
              <a:ext cx="375" cy="183"/>
            </a:xfrm>
            <a:custGeom>
              <a:avLst/>
              <a:gdLst>
                <a:gd name="T0" fmla="*/ 28 w 375"/>
                <a:gd name="T1" fmla="*/ 183 h 183"/>
                <a:gd name="T2" fmla="*/ 375 w 375"/>
                <a:gd name="T3" fmla="*/ 73 h 183"/>
                <a:gd name="T4" fmla="*/ 353 w 375"/>
                <a:gd name="T5" fmla="*/ 0 h 183"/>
                <a:gd name="T6" fmla="*/ 0 w 375"/>
                <a:gd name="T7" fmla="*/ 104 h 183"/>
                <a:gd name="T8" fmla="*/ 28 w 375"/>
                <a:gd name="T9" fmla="*/ 183 h 183"/>
              </a:gdLst>
              <a:ahLst/>
              <a:cxnLst>
                <a:cxn ang="0">
                  <a:pos x="T0" y="T1"/>
                </a:cxn>
                <a:cxn ang="0">
                  <a:pos x="T2" y="T3"/>
                </a:cxn>
                <a:cxn ang="0">
                  <a:pos x="T4" y="T5"/>
                </a:cxn>
                <a:cxn ang="0">
                  <a:pos x="T6" y="T7"/>
                </a:cxn>
                <a:cxn ang="0">
                  <a:pos x="T8" y="T9"/>
                </a:cxn>
              </a:cxnLst>
              <a:rect l="0" t="0" r="r" b="b"/>
              <a:pathLst>
                <a:path w="375" h="183">
                  <a:moveTo>
                    <a:pt x="28" y="183"/>
                  </a:moveTo>
                  <a:lnTo>
                    <a:pt x="375" y="73"/>
                  </a:lnTo>
                  <a:lnTo>
                    <a:pt x="353" y="0"/>
                  </a:lnTo>
                  <a:lnTo>
                    <a:pt x="0" y="104"/>
                  </a:lnTo>
                  <a:lnTo>
                    <a:pt x="28" y="183"/>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0">
              <a:extLst>
                <a:ext uri="{FF2B5EF4-FFF2-40B4-BE49-F238E27FC236}">
                  <a16:creationId xmlns:a16="http://schemas.microsoft.com/office/drawing/2014/main" id="{7B37756E-BDF7-40FA-B439-182457D4F62E}"/>
                </a:ext>
              </a:extLst>
            </p:cNvPr>
            <p:cNvSpPr>
              <a:spLocks/>
            </p:cNvSpPr>
            <p:nvPr/>
          </p:nvSpPr>
          <p:spPr bwMode="auto">
            <a:xfrm>
              <a:off x="2495" y="901"/>
              <a:ext cx="287" cy="340"/>
            </a:xfrm>
            <a:custGeom>
              <a:avLst/>
              <a:gdLst>
                <a:gd name="T0" fmla="*/ 287 w 287"/>
                <a:gd name="T1" fmla="*/ 285 h 340"/>
                <a:gd name="T2" fmla="*/ 62 w 287"/>
                <a:gd name="T3" fmla="*/ 0 h 340"/>
                <a:gd name="T4" fmla="*/ 0 w 287"/>
                <a:gd name="T5" fmla="*/ 48 h 340"/>
                <a:gd name="T6" fmla="*/ 223 w 287"/>
                <a:gd name="T7" fmla="*/ 340 h 340"/>
                <a:gd name="T8" fmla="*/ 287 w 287"/>
                <a:gd name="T9" fmla="*/ 285 h 340"/>
              </a:gdLst>
              <a:ahLst/>
              <a:cxnLst>
                <a:cxn ang="0">
                  <a:pos x="T0" y="T1"/>
                </a:cxn>
                <a:cxn ang="0">
                  <a:pos x="T2" y="T3"/>
                </a:cxn>
                <a:cxn ang="0">
                  <a:pos x="T4" y="T5"/>
                </a:cxn>
                <a:cxn ang="0">
                  <a:pos x="T6" y="T7"/>
                </a:cxn>
                <a:cxn ang="0">
                  <a:pos x="T8" y="T9"/>
                </a:cxn>
              </a:cxnLst>
              <a:rect l="0" t="0" r="r" b="b"/>
              <a:pathLst>
                <a:path w="287" h="340">
                  <a:moveTo>
                    <a:pt x="287" y="285"/>
                  </a:moveTo>
                  <a:lnTo>
                    <a:pt x="62" y="0"/>
                  </a:lnTo>
                  <a:lnTo>
                    <a:pt x="0" y="48"/>
                  </a:lnTo>
                  <a:lnTo>
                    <a:pt x="223" y="340"/>
                  </a:lnTo>
                  <a:lnTo>
                    <a:pt x="287" y="285"/>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1">
              <a:extLst>
                <a:ext uri="{FF2B5EF4-FFF2-40B4-BE49-F238E27FC236}">
                  <a16:creationId xmlns:a16="http://schemas.microsoft.com/office/drawing/2014/main" id="{A4EC03C8-8754-4BBE-87CD-B5257DA8A688}"/>
                </a:ext>
              </a:extLst>
            </p:cNvPr>
            <p:cNvSpPr>
              <a:spLocks/>
            </p:cNvSpPr>
            <p:nvPr/>
          </p:nvSpPr>
          <p:spPr bwMode="auto">
            <a:xfrm>
              <a:off x="2018" y="1115"/>
              <a:ext cx="572" cy="114"/>
            </a:xfrm>
            <a:custGeom>
              <a:avLst/>
              <a:gdLst>
                <a:gd name="T0" fmla="*/ 241 w 241"/>
                <a:gd name="T1" fmla="*/ 48 h 48"/>
                <a:gd name="T2" fmla="*/ 121 w 241"/>
                <a:gd name="T3" fmla="*/ 25 h 48"/>
                <a:gd name="T4" fmla="*/ 0 w 241"/>
                <a:gd name="T5" fmla="*/ 1 h 48"/>
                <a:gd name="T6" fmla="*/ 121 w 241"/>
                <a:gd name="T7" fmla="*/ 23 h 48"/>
                <a:gd name="T8" fmla="*/ 241 w 241"/>
                <a:gd name="T9" fmla="*/ 48 h 48"/>
              </a:gdLst>
              <a:ahLst/>
              <a:cxnLst>
                <a:cxn ang="0">
                  <a:pos x="T0" y="T1"/>
                </a:cxn>
                <a:cxn ang="0">
                  <a:pos x="T2" y="T3"/>
                </a:cxn>
                <a:cxn ang="0">
                  <a:pos x="T4" y="T5"/>
                </a:cxn>
                <a:cxn ang="0">
                  <a:pos x="T6" y="T7"/>
                </a:cxn>
                <a:cxn ang="0">
                  <a:pos x="T8" y="T9"/>
                </a:cxn>
              </a:cxnLst>
              <a:rect l="0" t="0" r="r" b="b"/>
              <a:pathLst>
                <a:path w="241" h="48">
                  <a:moveTo>
                    <a:pt x="241" y="48"/>
                  </a:moveTo>
                  <a:cubicBezTo>
                    <a:pt x="241" y="48"/>
                    <a:pt x="187" y="38"/>
                    <a:pt x="121" y="25"/>
                  </a:cubicBezTo>
                  <a:cubicBezTo>
                    <a:pt x="54" y="12"/>
                    <a:pt x="0" y="1"/>
                    <a:pt x="0" y="1"/>
                  </a:cubicBezTo>
                  <a:cubicBezTo>
                    <a:pt x="1" y="0"/>
                    <a:pt x="55" y="10"/>
                    <a:pt x="121" y="23"/>
                  </a:cubicBezTo>
                  <a:cubicBezTo>
                    <a:pt x="188" y="36"/>
                    <a:pt x="241" y="47"/>
                    <a:pt x="241" y="48"/>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2">
              <a:extLst>
                <a:ext uri="{FF2B5EF4-FFF2-40B4-BE49-F238E27FC236}">
                  <a16:creationId xmlns:a16="http://schemas.microsoft.com/office/drawing/2014/main" id="{1835EF10-B732-4DD6-981F-D38C6E77F5EE}"/>
                </a:ext>
              </a:extLst>
            </p:cNvPr>
            <p:cNvSpPr>
              <a:spLocks/>
            </p:cNvSpPr>
            <p:nvPr/>
          </p:nvSpPr>
          <p:spPr bwMode="auto">
            <a:xfrm>
              <a:off x="1997" y="1217"/>
              <a:ext cx="572" cy="117"/>
            </a:xfrm>
            <a:custGeom>
              <a:avLst/>
              <a:gdLst>
                <a:gd name="T0" fmla="*/ 241 w 241"/>
                <a:gd name="T1" fmla="*/ 48 h 49"/>
                <a:gd name="T2" fmla="*/ 120 w 241"/>
                <a:gd name="T3" fmla="*/ 26 h 49"/>
                <a:gd name="T4" fmla="*/ 0 w 241"/>
                <a:gd name="T5" fmla="*/ 1 h 49"/>
                <a:gd name="T6" fmla="*/ 120 w 241"/>
                <a:gd name="T7" fmla="*/ 24 h 49"/>
                <a:gd name="T8" fmla="*/ 241 w 241"/>
                <a:gd name="T9" fmla="*/ 48 h 49"/>
              </a:gdLst>
              <a:ahLst/>
              <a:cxnLst>
                <a:cxn ang="0">
                  <a:pos x="T0" y="T1"/>
                </a:cxn>
                <a:cxn ang="0">
                  <a:pos x="T2" y="T3"/>
                </a:cxn>
                <a:cxn ang="0">
                  <a:pos x="T4" y="T5"/>
                </a:cxn>
                <a:cxn ang="0">
                  <a:pos x="T6" y="T7"/>
                </a:cxn>
                <a:cxn ang="0">
                  <a:pos x="T8" y="T9"/>
                </a:cxn>
              </a:cxnLst>
              <a:rect l="0" t="0" r="r" b="b"/>
              <a:pathLst>
                <a:path w="241" h="49">
                  <a:moveTo>
                    <a:pt x="241" y="48"/>
                  </a:moveTo>
                  <a:cubicBezTo>
                    <a:pt x="241" y="49"/>
                    <a:pt x="187" y="39"/>
                    <a:pt x="120" y="26"/>
                  </a:cubicBezTo>
                  <a:cubicBezTo>
                    <a:pt x="54" y="13"/>
                    <a:pt x="0" y="2"/>
                    <a:pt x="0" y="1"/>
                  </a:cubicBezTo>
                  <a:cubicBezTo>
                    <a:pt x="0" y="0"/>
                    <a:pt x="54" y="11"/>
                    <a:pt x="120" y="24"/>
                  </a:cubicBezTo>
                  <a:cubicBezTo>
                    <a:pt x="187" y="37"/>
                    <a:pt x="241" y="48"/>
                    <a:pt x="241" y="48"/>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3">
              <a:extLst>
                <a:ext uri="{FF2B5EF4-FFF2-40B4-BE49-F238E27FC236}">
                  <a16:creationId xmlns:a16="http://schemas.microsoft.com/office/drawing/2014/main" id="{2447D988-5637-428C-BBF1-2B181BE59099}"/>
                </a:ext>
              </a:extLst>
            </p:cNvPr>
            <p:cNvSpPr>
              <a:spLocks/>
            </p:cNvSpPr>
            <p:nvPr/>
          </p:nvSpPr>
          <p:spPr bwMode="auto">
            <a:xfrm>
              <a:off x="1982" y="1310"/>
              <a:ext cx="572" cy="114"/>
            </a:xfrm>
            <a:custGeom>
              <a:avLst/>
              <a:gdLst>
                <a:gd name="T0" fmla="*/ 241 w 241"/>
                <a:gd name="T1" fmla="*/ 48 h 48"/>
                <a:gd name="T2" fmla="*/ 120 w 241"/>
                <a:gd name="T3" fmla="*/ 25 h 48"/>
                <a:gd name="T4" fmla="*/ 0 w 241"/>
                <a:gd name="T5" fmla="*/ 1 h 48"/>
                <a:gd name="T6" fmla="*/ 120 w 241"/>
                <a:gd name="T7" fmla="*/ 23 h 48"/>
                <a:gd name="T8" fmla="*/ 241 w 241"/>
                <a:gd name="T9" fmla="*/ 48 h 48"/>
              </a:gdLst>
              <a:ahLst/>
              <a:cxnLst>
                <a:cxn ang="0">
                  <a:pos x="T0" y="T1"/>
                </a:cxn>
                <a:cxn ang="0">
                  <a:pos x="T2" y="T3"/>
                </a:cxn>
                <a:cxn ang="0">
                  <a:pos x="T4" y="T5"/>
                </a:cxn>
                <a:cxn ang="0">
                  <a:pos x="T6" y="T7"/>
                </a:cxn>
                <a:cxn ang="0">
                  <a:pos x="T8" y="T9"/>
                </a:cxn>
              </a:cxnLst>
              <a:rect l="0" t="0" r="r" b="b"/>
              <a:pathLst>
                <a:path w="241" h="48">
                  <a:moveTo>
                    <a:pt x="241" y="48"/>
                  </a:moveTo>
                  <a:cubicBezTo>
                    <a:pt x="240" y="48"/>
                    <a:pt x="186" y="38"/>
                    <a:pt x="120" y="25"/>
                  </a:cubicBezTo>
                  <a:cubicBezTo>
                    <a:pt x="53" y="12"/>
                    <a:pt x="0" y="1"/>
                    <a:pt x="0" y="1"/>
                  </a:cubicBezTo>
                  <a:cubicBezTo>
                    <a:pt x="0" y="0"/>
                    <a:pt x="54" y="10"/>
                    <a:pt x="120" y="23"/>
                  </a:cubicBezTo>
                  <a:cubicBezTo>
                    <a:pt x="187" y="36"/>
                    <a:pt x="241" y="47"/>
                    <a:pt x="241" y="48"/>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4">
              <a:extLst>
                <a:ext uri="{FF2B5EF4-FFF2-40B4-BE49-F238E27FC236}">
                  <a16:creationId xmlns:a16="http://schemas.microsoft.com/office/drawing/2014/main" id="{E2F5B32A-E9ED-490B-A800-E551E0A081F9}"/>
                </a:ext>
              </a:extLst>
            </p:cNvPr>
            <p:cNvSpPr>
              <a:spLocks/>
            </p:cNvSpPr>
            <p:nvPr/>
          </p:nvSpPr>
          <p:spPr bwMode="auto">
            <a:xfrm>
              <a:off x="1963" y="1398"/>
              <a:ext cx="572" cy="114"/>
            </a:xfrm>
            <a:custGeom>
              <a:avLst/>
              <a:gdLst>
                <a:gd name="T0" fmla="*/ 241 w 241"/>
                <a:gd name="T1" fmla="*/ 48 h 48"/>
                <a:gd name="T2" fmla="*/ 120 w 241"/>
                <a:gd name="T3" fmla="*/ 25 h 48"/>
                <a:gd name="T4" fmla="*/ 0 w 241"/>
                <a:gd name="T5" fmla="*/ 1 h 48"/>
                <a:gd name="T6" fmla="*/ 121 w 241"/>
                <a:gd name="T7" fmla="*/ 23 h 48"/>
                <a:gd name="T8" fmla="*/ 241 w 241"/>
                <a:gd name="T9" fmla="*/ 48 h 48"/>
              </a:gdLst>
              <a:ahLst/>
              <a:cxnLst>
                <a:cxn ang="0">
                  <a:pos x="T0" y="T1"/>
                </a:cxn>
                <a:cxn ang="0">
                  <a:pos x="T2" y="T3"/>
                </a:cxn>
                <a:cxn ang="0">
                  <a:pos x="T4" y="T5"/>
                </a:cxn>
                <a:cxn ang="0">
                  <a:pos x="T6" y="T7"/>
                </a:cxn>
                <a:cxn ang="0">
                  <a:pos x="T8" y="T9"/>
                </a:cxn>
              </a:cxnLst>
              <a:rect l="0" t="0" r="r" b="b"/>
              <a:pathLst>
                <a:path w="241" h="48">
                  <a:moveTo>
                    <a:pt x="241" y="48"/>
                  </a:moveTo>
                  <a:cubicBezTo>
                    <a:pt x="241" y="48"/>
                    <a:pt x="187" y="38"/>
                    <a:pt x="120" y="25"/>
                  </a:cubicBezTo>
                  <a:cubicBezTo>
                    <a:pt x="54" y="12"/>
                    <a:pt x="0" y="1"/>
                    <a:pt x="0" y="1"/>
                  </a:cubicBezTo>
                  <a:cubicBezTo>
                    <a:pt x="0" y="0"/>
                    <a:pt x="54" y="10"/>
                    <a:pt x="121" y="23"/>
                  </a:cubicBezTo>
                  <a:cubicBezTo>
                    <a:pt x="187" y="36"/>
                    <a:pt x="241" y="47"/>
                    <a:pt x="241" y="48"/>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5">
              <a:extLst>
                <a:ext uri="{FF2B5EF4-FFF2-40B4-BE49-F238E27FC236}">
                  <a16:creationId xmlns:a16="http://schemas.microsoft.com/office/drawing/2014/main" id="{4FF6589D-D87D-4A18-8F86-BBD3DC19DD91}"/>
                </a:ext>
              </a:extLst>
            </p:cNvPr>
            <p:cNvSpPr>
              <a:spLocks/>
            </p:cNvSpPr>
            <p:nvPr/>
          </p:nvSpPr>
          <p:spPr bwMode="auto">
            <a:xfrm>
              <a:off x="4553" y="379"/>
              <a:ext cx="696" cy="672"/>
            </a:xfrm>
            <a:custGeom>
              <a:avLst/>
              <a:gdLst>
                <a:gd name="T0" fmla="*/ 293 w 293"/>
                <a:gd name="T1" fmla="*/ 90 h 283"/>
                <a:gd name="T2" fmla="*/ 217 w 293"/>
                <a:gd name="T3" fmla="*/ 274 h 283"/>
                <a:gd name="T4" fmla="*/ 138 w 293"/>
                <a:gd name="T5" fmla="*/ 271 h 283"/>
                <a:gd name="T6" fmla="*/ 0 w 293"/>
                <a:gd name="T7" fmla="*/ 210 h 283"/>
                <a:gd name="T8" fmla="*/ 100 w 293"/>
                <a:gd name="T9" fmla="*/ 0 h 283"/>
                <a:gd name="T10" fmla="*/ 293 w 293"/>
                <a:gd name="T11" fmla="*/ 90 h 283"/>
              </a:gdLst>
              <a:ahLst/>
              <a:cxnLst>
                <a:cxn ang="0">
                  <a:pos x="T0" y="T1"/>
                </a:cxn>
                <a:cxn ang="0">
                  <a:pos x="T2" y="T3"/>
                </a:cxn>
                <a:cxn ang="0">
                  <a:pos x="T4" y="T5"/>
                </a:cxn>
                <a:cxn ang="0">
                  <a:pos x="T6" y="T7"/>
                </a:cxn>
                <a:cxn ang="0">
                  <a:pos x="T8" y="T9"/>
                </a:cxn>
                <a:cxn ang="0">
                  <a:pos x="T10" y="T11"/>
                </a:cxn>
              </a:cxnLst>
              <a:rect l="0" t="0" r="r" b="b"/>
              <a:pathLst>
                <a:path w="293" h="283">
                  <a:moveTo>
                    <a:pt x="293" y="90"/>
                  </a:moveTo>
                  <a:cubicBezTo>
                    <a:pt x="217" y="274"/>
                    <a:pt x="217" y="274"/>
                    <a:pt x="217" y="274"/>
                  </a:cubicBezTo>
                  <a:cubicBezTo>
                    <a:pt x="192" y="279"/>
                    <a:pt x="167" y="283"/>
                    <a:pt x="138" y="271"/>
                  </a:cubicBezTo>
                  <a:cubicBezTo>
                    <a:pt x="0" y="210"/>
                    <a:pt x="0" y="210"/>
                    <a:pt x="0" y="210"/>
                  </a:cubicBezTo>
                  <a:cubicBezTo>
                    <a:pt x="100" y="0"/>
                    <a:pt x="100" y="0"/>
                    <a:pt x="100" y="0"/>
                  </a:cubicBezTo>
                  <a:lnTo>
                    <a:pt x="293" y="9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6">
              <a:extLst>
                <a:ext uri="{FF2B5EF4-FFF2-40B4-BE49-F238E27FC236}">
                  <a16:creationId xmlns:a16="http://schemas.microsoft.com/office/drawing/2014/main" id="{82DA4B3A-F5C6-4CDD-AFAF-C5A28AE7BA4B}"/>
                </a:ext>
              </a:extLst>
            </p:cNvPr>
            <p:cNvSpPr>
              <a:spLocks/>
            </p:cNvSpPr>
            <p:nvPr/>
          </p:nvSpPr>
          <p:spPr bwMode="auto">
            <a:xfrm>
              <a:off x="4587" y="374"/>
              <a:ext cx="695" cy="644"/>
            </a:xfrm>
            <a:custGeom>
              <a:avLst/>
              <a:gdLst>
                <a:gd name="T0" fmla="*/ 695 w 695"/>
                <a:gd name="T1" fmla="*/ 207 h 644"/>
                <a:gd name="T2" fmla="*/ 515 w 695"/>
                <a:gd name="T3" fmla="*/ 644 h 644"/>
                <a:gd name="T4" fmla="*/ 325 w 695"/>
                <a:gd name="T5" fmla="*/ 637 h 644"/>
                <a:gd name="T6" fmla="*/ 0 w 695"/>
                <a:gd name="T7" fmla="*/ 492 h 644"/>
                <a:gd name="T8" fmla="*/ 206 w 695"/>
                <a:gd name="T9" fmla="*/ 0 h 644"/>
                <a:gd name="T10" fmla="*/ 695 w 695"/>
                <a:gd name="T11" fmla="*/ 207 h 644"/>
              </a:gdLst>
              <a:ahLst/>
              <a:cxnLst>
                <a:cxn ang="0">
                  <a:pos x="T0" y="T1"/>
                </a:cxn>
                <a:cxn ang="0">
                  <a:pos x="T2" y="T3"/>
                </a:cxn>
                <a:cxn ang="0">
                  <a:pos x="T4" y="T5"/>
                </a:cxn>
                <a:cxn ang="0">
                  <a:pos x="T6" y="T7"/>
                </a:cxn>
                <a:cxn ang="0">
                  <a:pos x="T8" y="T9"/>
                </a:cxn>
                <a:cxn ang="0">
                  <a:pos x="T10" y="T11"/>
                </a:cxn>
              </a:cxnLst>
              <a:rect l="0" t="0" r="r" b="b"/>
              <a:pathLst>
                <a:path w="695" h="644">
                  <a:moveTo>
                    <a:pt x="695" y="207"/>
                  </a:moveTo>
                  <a:lnTo>
                    <a:pt x="515" y="644"/>
                  </a:lnTo>
                  <a:lnTo>
                    <a:pt x="325" y="637"/>
                  </a:lnTo>
                  <a:lnTo>
                    <a:pt x="0" y="492"/>
                  </a:lnTo>
                  <a:lnTo>
                    <a:pt x="206" y="0"/>
                  </a:lnTo>
                  <a:lnTo>
                    <a:pt x="695" y="207"/>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7">
              <a:extLst>
                <a:ext uri="{FF2B5EF4-FFF2-40B4-BE49-F238E27FC236}">
                  <a16:creationId xmlns:a16="http://schemas.microsoft.com/office/drawing/2014/main" id="{71C452AE-BA0A-44EA-8AB0-BB5A260CC245}"/>
                </a:ext>
              </a:extLst>
            </p:cNvPr>
            <p:cNvSpPr>
              <a:spLocks/>
            </p:cNvSpPr>
            <p:nvPr/>
          </p:nvSpPr>
          <p:spPr bwMode="auto">
            <a:xfrm>
              <a:off x="4912" y="961"/>
              <a:ext cx="190" cy="76"/>
            </a:xfrm>
            <a:custGeom>
              <a:avLst/>
              <a:gdLst>
                <a:gd name="T0" fmla="*/ 63 w 80"/>
                <a:gd name="T1" fmla="*/ 0 h 32"/>
                <a:gd name="T2" fmla="*/ 80 w 80"/>
                <a:gd name="T3" fmla="*/ 24 h 32"/>
                <a:gd name="T4" fmla="*/ 46 w 80"/>
                <a:gd name="T5" fmla="*/ 31 h 32"/>
                <a:gd name="T6" fmla="*/ 0 w 80"/>
                <a:gd name="T7" fmla="*/ 21 h 32"/>
                <a:gd name="T8" fmla="*/ 63 w 80"/>
                <a:gd name="T9" fmla="*/ 0 h 32"/>
              </a:gdLst>
              <a:ahLst/>
              <a:cxnLst>
                <a:cxn ang="0">
                  <a:pos x="T0" y="T1"/>
                </a:cxn>
                <a:cxn ang="0">
                  <a:pos x="T2" y="T3"/>
                </a:cxn>
                <a:cxn ang="0">
                  <a:pos x="T4" y="T5"/>
                </a:cxn>
                <a:cxn ang="0">
                  <a:pos x="T6" y="T7"/>
                </a:cxn>
                <a:cxn ang="0">
                  <a:pos x="T8" y="T9"/>
                </a:cxn>
              </a:cxnLst>
              <a:rect l="0" t="0" r="r" b="b"/>
              <a:pathLst>
                <a:path w="80" h="32">
                  <a:moveTo>
                    <a:pt x="63" y="0"/>
                  </a:moveTo>
                  <a:cubicBezTo>
                    <a:pt x="80" y="24"/>
                    <a:pt x="80" y="24"/>
                    <a:pt x="80" y="24"/>
                  </a:cubicBezTo>
                  <a:cubicBezTo>
                    <a:pt x="80" y="24"/>
                    <a:pt x="63" y="32"/>
                    <a:pt x="46" y="31"/>
                  </a:cubicBezTo>
                  <a:cubicBezTo>
                    <a:pt x="29" y="30"/>
                    <a:pt x="14" y="27"/>
                    <a:pt x="0" y="21"/>
                  </a:cubicBezTo>
                  <a:cubicBezTo>
                    <a:pt x="0" y="21"/>
                    <a:pt x="36" y="26"/>
                    <a:pt x="63"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8">
              <a:extLst>
                <a:ext uri="{FF2B5EF4-FFF2-40B4-BE49-F238E27FC236}">
                  <a16:creationId xmlns:a16="http://schemas.microsoft.com/office/drawing/2014/main" id="{589938D8-3AF4-45C8-A5B7-42149B3C0195}"/>
                </a:ext>
              </a:extLst>
            </p:cNvPr>
            <p:cNvSpPr>
              <a:spLocks/>
            </p:cNvSpPr>
            <p:nvPr/>
          </p:nvSpPr>
          <p:spPr bwMode="auto">
            <a:xfrm>
              <a:off x="5114" y="462"/>
              <a:ext cx="204" cy="230"/>
            </a:xfrm>
            <a:custGeom>
              <a:avLst/>
              <a:gdLst>
                <a:gd name="T0" fmla="*/ 156 w 204"/>
                <a:gd name="T1" fmla="*/ 230 h 230"/>
                <a:gd name="T2" fmla="*/ 0 w 204"/>
                <a:gd name="T3" fmla="*/ 33 h 230"/>
                <a:gd name="T4" fmla="*/ 40 w 204"/>
                <a:gd name="T5" fmla="*/ 0 h 230"/>
                <a:gd name="T6" fmla="*/ 204 w 204"/>
                <a:gd name="T7" fmla="*/ 197 h 230"/>
                <a:gd name="T8" fmla="*/ 156 w 204"/>
                <a:gd name="T9" fmla="*/ 230 h 230"/>
              </a:gdLst>
              <a:ahLst/>
              <a:cxnLst>
                <a:cxn ang="0">
                  <a:pos x="T0" y="T1"/>
                </a:cxn>
                <a:cxn ang="0">
                  <a:pos x="T2" y="T3"/>
                </a:cxn>
                <a:cxn ang="0">
                  <a:pos x="T4" y="T5"/>
                </a:cxn>
                <a:cxn ang="0">
                  <a:pos x="T6" y="T7"/>
                </a:cxn>
                <a:cxn ang="0">
                  <a:pos x="T8" y="T9"/>
                </a:cxn>
              </a:cxnLst>
              <a:rect l="0" t="0" r="r" b="b"/>
              <a:pathLst>
                <a:path w="204" h="230">
                  <a:moveTo>
                    <a:pt x="156" y="230"/>
                  </a:moveTo>
                  <a:lnTo>
                    <a:pt x="0" y="33"/>
                  </a:lnTo>
                  <a:lnTo>
                    <a:pt x="40" y="0"/>
                  </a:lnTo>
                  <a:lnTo>
                    <a:pt x="204" y="197"/>
                  </a:lnTo>
                  <a:lnTo>
                    <a:pt x="156" y="23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
              <a:extLst>
                <a:ext uri="{FF2B5EF4-FFF2-40B4-BE49-F238E27FC236}">
                  <a16:creationId xmlns:a16="http://schemas.microsoft.com/office/drawing/2014/main" id="{B79D83D5-01FA-444B-A5C4-BDAEAFB7D859}"/>
                </a:ext>
              </a:extLst>
            </p:cNvPr>
            <p:cNvSpPr>
              <a:spLocks/>
            </p:cNvSpPr>
            <p:nvPr/>
          </p:nvSpPr>
          <p:spPr bwMode="auto">
            <a:xfrm>
              <a:off x="4689" y="377"/>
              <a:ext cx="256" cy="133"/>
            </a:xfrm>
            <a:custGeom>
              <a:avLst/>
              <a:gdLst>
                <a:gd name="T0" fmla="*/ 0 w 256"/>
                <a:gd name="T1" fmla="*/ 76 h 133"/>
                <a:gd name="T2" fmla="*/ 240 w 256"/>
                <a:gd name="T3" fmla="*/ 0 h 133"/>
                <a:gd name="T4" fmla="*/ 256 w 256"/>
                <a:gd name="T5" fmla="*/ 50 h 133"/>
                <a:gd name="T6" fmla="*/ 14 w 256"/>
                <a:gd name="T7" fmla="*/ 133 h 133"/>
                <a:gd name="T8" fmla="*/ 0 w 256"/>
                <a:gd name="T9" fmla="*/ 76 h 133"/>
              </a:gdLst>
              <a:ahLst/>
              <a:cxnLst>
                <a:cxn ang="0">
                  <a:pos x="T0" y="T1"/>
                </a:cxn>
                <a:cxn ang="0">
                  <a:pos x="T2" y="T3"/>
                </a:cxn>
                <a:cxn ang="0">
                  <a:pos x="T4" y="T5"/>
                </a:cxn>
                <a:cxn ang="0">
                  <a:pos x="T6" y="T7"/>
                </a:cxn>
                <a:cxn ang="0">
                  <a:pos x="T8" y="T9"/>
                </a:cxn>
              </a:cxnLst>
              <a:rect l="0" t="0" r="r" b="b"/>
              <a:pathLst>
                <a:path w="256" h="133">
                  <a:moveTo>
                    <a:pt x="0" y="76"/>
                  </a:moveTo>
                  <a:lnTo>
                    <a:pt x="240" y="0"/>
                  </a:lnTo>
                  <a:lnTo>
                    <a:pt x="256" y="50"/>
                  </a:lnTo>
                  <a:lnTo>
                    <a:pt x="14" y="133"/>
                  </a:lnTo>
                  <a:lnTo>
                    <a:pt x="0" y="76"/>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0">
              <a:extLst>
                <a:ext uri="{FF2B5EF4-FFF2-40B4-BE49-F238E27FC236}">
                  <a16:creationId xmlns:a16="http://schemas.microsoft.com/office/drawing/2014/main" id="{72031D21-59AA-4E0B-B314-11852B5CBF31}"/>
                </a:ext>
              </a:extLst>
            </p:cNvPr>
            <p:cNvSpPr>
              <a:spLocks/>
            </p:cNvSpPr>
            <p:nvPr/>
          </p:nvSpPr>
          <p:spPr bwMode="auto">
            <a:xfrm>
              <a:off x="4781" y="550"/>
              <a:ext cx="373" cy="159"/>
            </a:xfrm>
            <a:custGeom>
              <a:avLst/>
              <a:gdLst>
                <a:gd name="T0" fmla="*/ 0 w 157"/>
                <a:gd name="T1" fmla="*/ 1 h 67"/>
                <a:gd name="T2" fmla="*/ 79 w 157"/>
                <a:gd name="T3" fmla="*/ 33 h 67"/>
                <a:gd name="T4" fmla="*/ 157 w 157"/>
                <a:gd name="T5" fmla="*/ 67 h 67"/>
                <a:gd name="T6" fmla="*/ 78 w 157"/>
                <a:gd name="T7" fmla="*/ 35 h 67"/>
                <a:gd name="T8" fmla="*/ 0 w 157"/>
                <a:gd name="T9" fmla="*/ 1 h 67"/>
              </a:gdLst>
              <a:ahLst/>
              <a:cxnLst>
                <a:cxn ang="0">
                  <a:pos x="T0" y="T1"/>
                </a:cxn>
                <a:cxn ang="0">
                  <a:pos x="T2" y="T3"/>
                </a:cxn>
                <a:cxn ang="0">
                  <a:pos x="T4" y="T5"/>
                </a:cxn>
                <a:cxn ang="0">
                  <a:pos x="T6" y="T7"/>
                </a:cxn>
                <a:cxn ang="0">
                  <a:pos x="T8" y="T9"/>
                </a:cxn>
              </a:cxnLst>
              <a:rect l="0" t="0" r="r" b="b"/>
              <a:pathLst>
                <a:path w="157" h="67">
                  <a:moveTo>
                    <a:pt x="0" y="1"/>
                  </a:moveTo>
                  <a:cubicBezTo>
                    <a:pt x="1" y="0"/>
                    <a:pt x="36" y="14"/>
                    <a:pt x="79" y="33"/>
                  </a:cubicBezTo>
                  <a:cubicBezTo>
                    <a:pt x="122" y="51"/>
                    <a:pt x="157" y="66"/>
                    <a:pt x="157" y="67"/>
                  </a:cubicBezTo>
                  <a:cubicBezTo>
                    <a:pt x="157" y="67"/>
                    <a:pt x="121" y="53"/>
                    <a:pt x="78" y="35"/>
                  </a:cubicBezTo>
                  <a:cubicBezTo>
                    <a:pt x="35" y="16"/>
                    <a:pt x="0" y="1"/>
                    <a:pt x="0"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1">
              <a:extLst>
                <a:ext uri="{FF2B5EF4-FFF2-40B4-BE49-F238E27FC236}">
                  <a16:creationId xmlns:a16="http://schemas.microsoft.com/office/drawing/2014/main" id="{90A5446A-A8D8-4311-9F45-FE6A3561CD49}"/>
                </a:ext>
              </a:extLst>
            </p:cNvPr>
            <p:cNvSpPr>
              <a:spLocks/>
            </p:cNvSpPr>
            <p:nvPr/>
          </p:nvSpPr>
          <p:spPr bwMode="auto">
            <a:xfrm>
              <a:off x="4755" y="619"/>
              <a:ext cx="373" cy="159"/>
            </a:xfrm>
            <a:custGeom>
              <a:avLst/>
              <a:gdLst>
                <a:gd name="T0" fmla="*/ 0 w 157"/>
                <a:gd name="T1" fmla="*/ 0 h 67"/>
                <a:gd name="T2" fmla="*/ 79 w 157"/>
                <a:gd name="T3" fmla="*/ 32 h 67"/>
                <a:gd name="T4" fmla="*/ 157 w 157"/>
                <a:gd name="T5" fmla="*/ 66 h 67"/>
                <a:gd name="T6" fmla="*/ 78 w 157"/>
                <a:gd name="T7" fmla="*/ 34 h 67"/>
                <a:gd name="T8" fmla="*/ 0 w 157"/>
                <a:gd name="T9" fmla="*/ 0 h 67"/>
              </a:gdLst>
              <a:ahLst/>
              <a:cxnLst>
                <a:cxn ang="0">
                  <a:pos x="T0" y="T1"/>
                </a:cxn>
                <a:cxn ang="0">
                  <a:pos x="T2" y="T3"/>
                </a:cxn>
                <a:cxn ang="0">
                  <a:pos x="T4" y="T5"/>
                </a:cxn>
                <a:cxn ang="0">
                  <a:pos x="T6" y="T7"/>
                </a:cxn>
                <a:cxn ang="0">
                  <a:pos x="T8" y="T9"/>
                </a:cxn>
              </a:cxnLst>
              <a:rect l="0" t="0" r="r" b="b"/>
              <a:pathLst>
                <a:path w="157" h="67">
                  <a:moveTo>
                    <a:pt x="0" y="0"/>
                  </a:moveTo>
                  <a:cubicBezTo>
                    <a:pt x="0" y="0"/>
                    <a:pt x="36" y="14"/>
                    <a:pt x="79" y="32"/>
                  </a:cubicBezTo>
                  <a:cubicBezTo>
                    <a:pt x="122" y="51"/>
                    <a:pt x="157" y="66"/>
                    <a:pt x="157" y="66"/>
                  </a:cubicBezTo>
                  <a:cubicBezTo>
                    <a:pt x="156" y="67"/>
                    <a:pt x="121" y="52"/>
                    <a:pt x="78" y="34"/>
                  </a:cubicBezTo>
                  <a:cubicBezTo>
                    <a:pt x="35" y="16"/>
                    <a:pt x="0" y="1"/>
                    <a:pt x="0"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2">
              <a:extLst>
                <a:ext uri="{FF2B5EF4-FFF2-40B4-BE49-F238E27FC236}">
                  <a16:creationId xmlns:a16="http://schemas.microsoft.com/office/drawing/2014/main" id="{F31A985B-FC72-45AE-B387-934E9524B1EE}"/>
                </a:ext>
              </a:extLst>
            </p:cNvPr>
            <p:cNvSpPr>
              <a:spLocks/>
            </p:cNvSpPr>
            <p:nvPr/>
          </p:nvSpPr>
          <p:spPr bwMode="auto">
            <a:xfrm>
              <a:off x="4727" y="676"/>
              <a:ext cx="372" cy="159"/>
            </a:xfrm>
            <a:custGeom>
              <a:avLst/>
              <a:gdLst>
                <a:gd name="T0" fmla="*/ 1 w 157"/>
                <a:gd name="T1" fmla="*/ 1 h 67"/>
                <a:gd name="T2" fmla="*/ 79 w 157"/>
                <a:gd name="T3" fmla="*/ 33 h 67"/>
                <a:gd name="T4" fmla="*/ 157 w 157"/>
                <a:gd name="T5" fmla="*/ 67 h 67"/>
                <a:gd name="T6" fmla="*/ 78 w 157"/>
                <a:gd name="T7" fmla="*/ 35 h 67"/>
                <a:gd name="T8" fmla="*/ 1 w 157"/>
                <a:gd name="T9" fmla="*/ 1 h 67"/>
              </a:gdLst>
              <a:ahLst/>
              <a:cxnLst>
                <a:cxn ang="0">
                  <a:pos x="T0" y="T1"/>
                </a:cxn>
                <a:cxn ang="0">
                  <a:pos x="T2" y="T3"/>
                </a:cxn>
                <a:cxn ang="0">
                  <a:pos x="T4" y="T5"/>
                </a:cxn>
                <a:cxn ang="0">
                  <a:pos x="T6" y="T7"/>
                </a:cxn>
                <a:cxn ang="0">
                  <a:pos x="T8" y="T9"/>
                </a:cxn>
              </a:cxnLst>
              <a:rect l="0" t="0" r="r" b="b"/>
              <a:pathLst>
                <a:path w="157" h="67">
                  <a:moveTo>
                    <a:pt x="1" y="1"/>
                  </a:moveTo>
                  <a:cubicBezTo>
                    <a:pt x="1" y="0"/>
                    <a:pt x="36" y="15"/>
                    <a:pt x="79" y="33"/>
                  </a:cubicBezTo>
                  <a:cubicBezTo>
                    <a:pt x="122" y="51"/>
                    <a:pt x="157" y="66"/>
                    <a:pt x="157" y="67"/>
                  </a:cubicBezTo>
                  <a:cubicBezTo>
                    <a:pt x="157" y="67"/>
                    <a:pt x="122" y="53"/>
                    <a:pt x="78" y="35"/>
                  </a:cubicBezTo>
                  <a:cubicBezTo>
                    <a:pt x="35" y="17"/>
                    <a:pt x="0" y="1"/>
                    <a:pt x="1"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3">
              <a:extLst>
                <a:ext uri="{FF2B5EF4-FFF2-40B4-BE49-F238E27FC236}">
                  <a16:creationId xmlns:a16="http://schemas.microsoft.com/office/drawing/2014/main" id="{5301573F-0B30-418D-AE15-076F299EE182}"/>
                </a:ext>
              </a:extLst>
            </p:cNvPr>
            <p:cNvSpPr>
              <a:spLocks/>
            </p:cNvSpPr>
            <p:nvPr/>
          </p:nvSpPr>
          <p:spPr bwMode="auto">
            <a:xfrm>
              <a:off x="4703" y="733"/>
              <a:ext cx="373" cy="161"/>
            </a:xfrm>
            <a:custGeom>
              <a:avLst/>
              <a:gdLst>
                <a:gd name="T0" fmla="*/ 1 w 157"/>
                <a:gd name="T1" fmla="*/ 1 h 68"/>
                <a:gd name="T2" fmla="*/ 79 w 157"/>
                <a:gd name="T3" fmla="*/ 33 h 68"/>
                <a:gd name="T4" fmla="*/ 157 w 157"/>
                <a:gd name="T5" fmla="*/ 67 h 68"/>
                <a:gd name="T6" fmla="*/ 78 w 157"/>
                <a:gd name="T7" fmla="*/ 35 h 68"/>
                <a:gd name="T8" fmla="*/ 1 w 157"/>
                <a:gd name="T9" fmla="*/ 1 h 68"/>
              </a:gdLst>
              <a:ahLst/>
              <a:cxnLst>
                <a:cxn ang="0">
                  <a:pos x="T0" y="T1"/>
                </a:cxn>
                <a:cxn ang="0">
                  <a:pos x="T2" y="T3"/>
                </a:cxn>
                <a:cxn ang="0">
                  <a:pos x="T4" y="T5"/>
                </a:cxn>
                <a:cxn ang="0">
                  <a:pos x="T6" y="T7"/>
                </a:cxn>
                <a:cxn ang="0">
                  <a:pos x="T8" y="T9"/>
                </a:cxn>
              </a:cxnLst>
              <a:rect l="0" t="0" r="r" b="b"/>
              <a:pathLst>
                <a:path w="157" h="68">
                  <a:moveTo>
                    <a:pt x="1" y="1"/>
                  </a:moveTo>
                  <a:cubicBezTo>
                    <a:pt x="1" y="0"/>
                    <a:pt x="36" y="15"/>
                    <a:pt x="79" y="33"/>
                  </a:cubicBezTo>
                  <a:cubicBezTo>
                    <a:pt x="122" y="51"/>
                    <a:pt x="157" y="67"/>
                    <a:pt x="157" y="67"/>
                  </a:cubicBezTo>
                  <a:cubicBezTo>
                    <a:pt x="157" y="68"/>
                    <a:pt x="122" y="53"/>
                    <a:pt x="78" y="35"/>
                  </a:cubicBezTo>
                  <a:cubicBezTo>
                    <a:pt x="35" y="17"/>
                    <a:pt x="0" y="1"/>
                    <a:pt x="1"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4">
              <a:extLst>
                <a:ext uri="{FF2B5EF4-FFF2-40B4-BE49-F238E27FC236}">
                  <a16:creationId xmlns:a16="http://schemas.microsoft.com/office/drawing/2014/main" id="{4FF1D276-E4D8-4717-B3D8-B6EFE3996231}"/>
                </a:ext>
              </a:extLst>
            </p:cNvPr>
            <p:cNvSpPr>
              <a:spLocks/>
            </p:cNvSpPr>
            <p:nvPr/>
          </p:nvSpPr>
          <p:spPr bwMode="auto">
            <a:xfrm>
              <a:off x="4888" y="1438"/>
              <a:ext cx="886" cy="1062"/>
            </a:xfrm>
            <a:custGeom>
              <a:avLst/>
              <a:gdLst>
                <a:gd name="T0" fmla="*/ 70 w 373"/>
                <a:gd name="T1" fmla="*/ 430 h 447"/>
                <a:gd name="T2" fmla="*/ 8 w 373"/>
                <a:gd name="T3" fmla="*/ 220 h 447"/>
                <a:gd name="T4" fmla="*/ 16 w 373"/>
                <a:gd name="T5" fmla="*/ 183 h 447"/>
                <a:gd name="T6" fmla="*/ 48 w 373"/>
                <a:gd name="T7" fmla="*/ 172 h 447"/>
                <a:gd name="T8" fmla="*/ 65 w 373"/>
                <a:gd name="T9" fmla="*/ 198 h 447"/>
                <a:gd name="T10" fmla="*/ 92 w 373"/>
                <a:gd name="T11" fmla="*/ 228 h 447"/>
                <a:gd name="T12" fmla="*/ 118 w 373"/>
                <a:gd name="T13" fmla="*/ 232 h 447"/>
                <a:gd name="T14" fmla="*/ 133 w 373"/>
                <a:gd name="T15" fmla="*/ 200 h 447"/>
                <a:gd name="T16" fmla="*/ 137 w 373"/>
                <a:gd name="T17" fmla="*/ 130 h 447"/>
                <a:gd name="T18" fmla="*/ 144 w 373"/>
                <a:gd name="T19" fmla="*/ 93 h 447"/>
                <a:gd name="T20" fmla="*/ 170 w 373"/>
                <a:gd name="T21" fmla="*/ 69 h 447"/>
                <a:gd name="T22" fmla="*/ 198 w 373"/>
                <a:gd name="T23" fmla="*/ 87 h 447"/>
                <a:gd name="T24" fmla="*/ 197 w 373"/>
                <a:gd name="T25" fmla="*/ 102 h 447"/>
                <a:gd name="T26" fmla="*/ 204 w 373"/>
                <a:gd name="T27" fmla="*/ 115 h 447"/>
                <a:gd name="T28" fmla="*/ 218 w 373"/>
                <a:gd name="T29" fmla="*/ 110 h 447"/>
                <a:gd name="T30" fmla="*/ 251 w 373"/>
                <a:gd name="T31" fmla="*/ 67 h 447"/>
                <a:gd name="T32" fmla="*/ 283 w 373"/>
                <a:gd name="T33" fmla="*/ 23 h 447"/>
                <a:gd name="T34" fmla="*/ 330 w 373"/>
                <a:gd name="T35" fmla="*/ 1 h 447"/>
                <a:gd name="T36" fmla="*/ 370 w 373"/>
                <a:gd name="T37" fmla="*/ 31 h 447"/>
                <a:gd name="T38" fmla="*/ 349 w 373"/>
                <a:gd name="T39" fmla="*/ 80 h 447"/>
                <a:gd name="T40" fmla="*/ 287 w 373"/>
                <a:gd name="T41" fmla="*/ 131 h 447"/>
                <a:gd name="T42" fmla="*/ 277 w 373"/>
                <a:gd name="T43" fmla="*/ 141 h 447"/>
                <a:gd name="T44" fmla="*/ 289 w 373"/>
                <a:gd name="T45" fmla="*/ 161 h 447"/>
                <a:gd name="T46" fmla="*/ 318 w 373"/>
                <a:gd name="T47" fmla="*/ 167 h 447"/>
                <a:gd name="T48" fmla="*/ 340 w 373"/>
                <a:gd name="T49" fmla="*/ 183 h 447"/>
                <a:gd name="T50" fmla="*/ 322 w 373"/>
                <a:gd name="T51" fmla="*/ 217 h 447"/>
                <a:gd name="T52" fmla="*/ 248 w 373"/>
                <a:gd name="T53" fmla="*/ 252 h 447"/>
                <a:gd name="T54" fmla="*/ 221 w 373"/>
                <a:gd name="T55" fmla="*/ 263 h 447"/>
                <a:gd name="T56" fmla="*/ 211 w 373"/>
                <a:gd name="T57" fmla="*/ 289 h 447"/>
                <a:gd name="T58" fmla="*/ 236 w 373"/>
                <a:gd name="T59" fmla="*/ 301 h 447"/>
                <a:gd name="T60" fmla="*/ 264 w 373"/>
                <a:gd name="T61" fmla="*/ 292 h 447"/>
                <a:gd name="T62" fmla="*/ 314 w 373"/>
                <a:gd name="T63" fmla="*/ 306 h 447"/>
                <a:gd name="T64" fmla="*/ 316 w 373"/>
                <a:gd name="T65" fmla="*/ 341 h 447"/>
                <a:gd name="T66" fmla="*/ 294 w 373"/>
                <a:gd name="T67" fmla="*/ 371 h 447"/>
                <a:gd name="T68" fmla="*/ 186 w 373"/>
                <a:gd name="T69" fmla="*/ 435 h 447"/>
                <a:gd name="T70" fmla="*/ 70 w 373"/>
                <a:gd name="T71" fmla="*/ 43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3" h="447">
                  <a:moveTo>
                    <a:pt x="70" y="430"/>
                  </a:moveTo>
                  <a:cubicBezTo>
                    <a:pt x="9" y="380"/>
                    <a:pt x="0" y="295"/>
                    <a:pt x="8" y="220"/>
                  </a:cubicBezTo>
                  <a:cubicBezTo>
                    <a:pt x="10" y="207"/>
                    <a:pt x="9" y="194"/>
                    <a:pt x="16" y="183"/>
                  </a:cubicBezTo>
                  <a:cubicBezTo>
                    <a:pt x="23" y="173"/>
                    <a:pt x="37" y="166"/>
                    <a:pt x="48" y="172"/>
                  </a:cubicBezTo>
                  <a:cubicBezTo>
                    <a:pt x="57" y="177"/>
                    <a:pt x="60" y="188"/>
                    <a:pt x="65" y="198"/>
                  </a:cubicBezTo>
                  <a:cubicBezTo>
                    <a:pt x="71" y="210"/>
                    <a:pt x="81" y="221"/>
                    <a:pt x="92" y="228"/>
                  </a:cubicBezTo>
                  <a:cubicBezTo>
                    <a:pt x="100" y="233"/>
                    <a:pt x="110" y="236"/>
                    <a:pt x="118" y="232"/>
                  </a:cubicBezTo>
                  <a:cubicBezTo>
                    <a:pt x="129" y="227"/>
                    <a:pt x="132" y="212"/>
                    <a:pt x="133" y="200"/>
                  </a:cubicBezTo>
                  <a:cubicBezTo>
                    <a:pt x="134" y="176"/>
                    <a:pt x="136" y="153"/>
                    <a:pt x="137" y="130"/>
                  </a:cubicBezTo>
                  <a:cubicBezTo>
                    <a:pt x="138" y="117"/>
                    <a:pt x="139" y="105"/>
                    <a:pt x="144" y="93"/>
                  </a:cubicBezTo>
                  <a:cubicBezTo>
                    <a:pt x="149" y="81"/>
                    <a:pt x="158" y="71"/>
                    <a:pt x="170" y="69"/>
                  </a:cubicBezTo>
                  <a:cubicBezTo>
                    <a:pt x="182" y="66"/>
                    <a:pt x="197" y="74"/>
                    <a:pt x="198" y="87"/>
                  </a:cubicBezTo>
                  <a:cubicBezTo>
                    <a:pt x="199" y="92"/>
                    <a:pt x="197" y="97"/>
                    <a:pt x="197" y="102"/>
                  </a:cubicBezTo>
                  <a:cubicBezTo>
                    <a:pt x="197" y="107"/>
                    <a:pt x="199" y="113"/>
                    <a:pt x="204" y="115"/>
                  </a:cubicBezTo>
                  <a:cubicBezTo>
                    <a:pt x="209" y="117"/>
                    <a:pt x="214" y="114"/>
                    <a:pt x="218" y="110"/>
                  </a:cubicBezTo>
                  <a:cubicBezTo>
                    <a:pt x="232" y="99"/>
                    <a:pt x="242" y="83"/>
                    <a:pt x="251" y="67"/>
                  </a:cubicBezTo>
                  <a:cubicBezTo>
                    <a:pt x="261" y="52"/>
                    <a:pt x="270" y="36"/>
                    <a:pt x="283" y="23"/>
                  </a:cubicBezTo>
                  <a:cubicBezTo>
                    <a:pt x="295" y="10"/>
                    <a:pt x="312" y="0"/>
                    <a:pt x="330" y="1"/>
                  </a:cubicBezTo>
                  <a:cubicBezTo>
                    <a:pt x="348" y="1"/>
                    <a:pt x="367" y="14"/>
                    <a:pt x="370" y="31"/>
                  </a:cubicBezTo>
                  <a:cubicBezTo>
                    <a:pt x="373" y="49"/>
                    <a:pt x="362" y="67"/>
                    <a:pt x="349" y="80"/>
                  </a:cubicBezTo>
                  <a:cubicBezTo>
                    <a:pt x="331" y="100"/>
                    <a:pt x="310" y="117"/>
                    <a:pt x="287" y="131"/>
                  </a:cubicBezTo>
                  <a:cubicBezTo>
                    <a:pt x="283" y="134"/>
                    <a:pt x="278" y="136"/>
                    <a:pt x="277" y="141"/>
                  </a:cubicBezTo>
                  <a:cubicBezTo>
                    <a:pt x="273" y="149"/>
                    <a:pt x="281" y="158"/>
                    <a:pt x="289" y="161"/>
                  </a:cubicBezTo>
                  <a:cubicBezTo>
                    <a:pt x="298" y="165"/>
                    <a:pt x="308" y="165"/>
                    <a:pt x="318" y="167"/>
                  </a:cubicBezTo>
                  <a:cubicBezTo>
                    <a:pt x="327" y="168"/>
                    <a:pt x="337" y="174"/>
                    <a:pt x="340" y="183"/>
                  </a:cubicBezTo>
                  <a:cubicBezTo>
                    <a:pt x="345" y="196"/>
                    <a:pt x="333" y="209"/>
                    <a:pt x="322" y="217"/>
                  </a:cubicBezTo>
                  <a:cubicBezTo>
                    <a:pt x="299" y="233"/>
                    <a:pt x="274" y="245"/>
                    <a:pt x="248" y="252"/>
                  </a:cubicBezTo>
                  <a:cubicBezTo>
                    <a:pt x="239" y="255"/>
                    <a:pt x="229" y="257"/>
                    <a:pt x="221" y="263"/>
                  </a:cubicBezTo>
                  <a:cubicBezTo>
                    <a:pt x="213" y="269"/>
                    <a:pt x="208" y="280"/>
                    <a:pt x="211" y="289"/>
                  </a:cubicBezTo>
                  <a:cubicBezTo>
                    <a:pt x="215" y="298"/>
                    <a:pt x="226" y="302"/>
                    <a:pt x="236" y="301"/>
                  </a:cubicBezTo>
                  <a:cubicBezTo>
                    <a:pt x="246" y="300"/>
                    <a:pt x="255" y="295"/>
                    <a:pt x="264" y="292"/>
                  </a:cubicBezTo>
                  <a:cubicBezTo>
                    <a:pt x="282" y="287"/>
                    <a:pt x="304" y="290"/>
                    <a:pt x="314" y="306"/>
                  </a:cubicBezTo>
                  <a:cubicBezTo>
                    <a:pt x="321" y="316"/>
                    <a:pt x="320" y="330"/>
                    <a:pt x="316" y="341"/>
                  </a:cubicBezTo>
                  <a:cubicBezTo>
                    <a:pt x="311" y="352"/>
                    <a:pt x="303" y="362"/>
                    <a:pt x="294" y="371"/>
                  </a:cubicBezTo>
                  <a:cubicBezTo>
                    <a:pt x="265" y="401"/>
                    <a:pt x="227" y="424"/>
                    <a:pt x="186" y="435"/>
                  </a:cubicBezTo>
                  <a:cubicBezTo>
                    <a:pt x="146" y="446"/>
                    <a:pt x="108" y="447"/>
                    <a:pt x="70" y="430"/>
                  </a:cubicBezTo>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5">
              <a:extLst>
                <a:ext uri="{FF2B5EF4-FFF2-40B4-BE49-F238E27FC236}">
                  <a16:creationId xmlns:a16="http://schemas.microsoft.com/office/drawing/2014/main" id="{86BDFFA5-0B03-4725-87F5-EB398A69D5FD}"/>
                </a:ext>
              </a:extLst>
            </p:cNvPr>
            <p:cNvSpPr>
              <a:spLocks/>
            </p:cNvSpPr>
            <p:nvPr/>
          </p:nvSpPr>
          <p:spPr bwMode="auto">
            <a:xfrm>
              <a:off x="5043" y="1469"/>
              <a:ext cx="683" cy="1123"/>
            </a:xfrm>
            <a:custGeom>
              <a:avLst/>
              <a:gdLst>
                <a:gd name="T0" fmla="*/ 0 w 288"/>
                <a:gd name="T1" fmla="*/ 472 h 473"/>
                <a:gd name="T2" fmla="*/ 28 w 288"/>
                <a:gd name="T3" fmla="*/ 371 h 473"/>
                <a:gd name="T4" fmla="*/ 81 w 288"/>
                <a:gd name="T5" fmla="*/ 253 h 473"/>
                <a:gd name="T6" fmla="*/ 97 w 288"/>
                <a:gd name="T7" fmla="*/ 223 h 473"/>
                <a:gd name="T8" fmla="*/ 113 w 288"/>
                <a:gd name="T9" fmla="*/ 195 h 473"/>
                <a:gd name="T10" fmla="*/ 148 w 288"/>
                <a:gd name="T11" fmla="*/ 143 h 473"/>
                <a:gd name="T12" fmla="*/ 183 w 288"/>
                <a:gd name="T13" fmla="*/ 99 h 473"/>
                <a:gd name="T14" fmla="*/ 215 w 288"/>
                <a:gd name="T15" fmla="*/ 63 h 473"/>
                <a:gd name="T16" fmla="*/ 267 w 288"/>
                <a:gd name="T17" fmla="*/ 15 h 473"/>
                <a:gd name="T18" fmla="*/ 283 w 288"/>
                <a:gd name="T19" fmla="*/ 4 h 473"/>
                <a:gd name="T20" fmla="*/ 287 w 288"/>
                <a:gd name="T21" fmla="*/ 1 h 473"/>
                <a:gd name="T22" fmla="*/ 288 w 288"/>
                <a:gd name="T23" fmla="*/ 0 h 473"/>
                <a:gd name="T24" fmla="*/ 287 w 288"/>
                <a:gd name="T25" fmla="*/ 1 h 473"/>
                <a:gd name="T26" fmla="*/ 283 w 288"/>
                <a:gd name="T27" fmla="*/ 4 h 473"/>
                <a:gd name="T28" fmla="*/ 268 w 288"/>
                <a:gd name="T29" fmla="*/ 16 h 473"/>
                <a:gd name="T30" fmla="*/ 216 w 288"/>
                <a:gd name="T31" fmla="*/ 64 h 473"/>
                <a:gd name="T32" fmla="*/ 184 w 288"/>
                <a:gd name="T33" fmla="*/ 101 h 473"/>
                <a:gd name="T34" fmla="*/ 149 w 288"/>
                <a:gd name="T35" fmla="*/ 145 h 473"/>
                <a:gd name="T36" fmla="*/ 115 w 288"/>
                <a:gd name="T37" fmla="*/ 196 h 473"/>
                <a:gd name="T38" fmla="*/ 99 w 288"/>
                <a:gd name="T39" fmla="*/ 224 h 473"/>
                <a:gd name="T40" fmla="*/ 83 w 288"/>
                <a:gd name="T41" fmla="*/ 255 h 473"/>
                <a:gd name="T42" fmla="*/ 30 w 288"/>
                <a:gd name="T43" fmla="*/ 372 h 473"/>
                <a:gd name="T44" fmla="*/ 1 w 288"/>
                <a:gd name="T45"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8" h="473">
                  <a:moveTo>
                    <a:pt x="0" y="472"/>
                  </a:moveTo>
                  <a:cubicBezTo>
                    <a:pt x="5" y="443"/>
                    <a:pt x="14" y="408"/>
                    <a:pt x="28" y="371"/>
                  </a:cubicBezTo>
                  <a:cubicBezTo>
                    <a:pt x="42" y="334"/>
                    <a:pt x="60" y="294"/>
                    <a:pt x="81" y="253"/>
                  </a:cubicBezTo>
                  <a:cubicBezTo>
                    <a:pt x="86" y="243"/>
                    <a:pt x="92" y="233"/>
                    <a:pt x="97" y="223"/>
                  </a:cubicBezTo>
                  <a:cubicBezTo>
                    <a:pt x="102" y="214"/>
                    <a:pt x="107" y="204"/>
                    <a:pt x="113" y="195"/>
                  </a:cubicBezTo>
                  <a:cubicBezTo>
                    <a:pt x="124" y="176"/>
                    <a:pt x="136" y="159"/>
                    <a:pt x="148" y="143"/>
                  </a:cubicBezTo>
                  <a:cubicBezTo>
                    <a:pt x="160" y="128"/>
                    <a:pt x="171" y="113"/>
                    <a:pt x="183" y="99"/>
                  </a:cubicBezTo>
                  <a:cubicBezTo>
                    <a:pt x="194" y="86"/>
                    <a:pt x="205" y="74"/>
                    <a:pt x="215" y="63"/>
                  </a:cubicBezTo>
                  <a:cubicBezTo>
                    <a:pt x="235" y="41"/>
                    <a:pt x="254" y="25"/>
                    <a:pt x="267" y="15"/>
                  </a:cubicBezTo>
                  <a:cubicBezTo>
                    <a:pt x="274" y="10"/>
                    <a:pt x="279" y="6"/>
                    <a:pt x="283" y="4"/>
                  </a:cubicBezTo>
                  <a:cubicBezTo>
                    <a:pt x="284" y="3"/>
                    <a:pt x="286" y="2"/>
                    <a:pt x="287" y="1"/>
                  </a:cubicBezTo>
                  <a:cubicBezTo>
                    <a:pt x="288" y="0"/>
                    <a:pt x="288" y="0"/>
                    <a:pt x="288" y="0"/>
                  </a:cubicBezTo>
                  <a:cubicBezTo>
                    <a:pt x="288" y="0"/>
                    <a:pt x="288" y="0"/>
                    <a:pt x="287" y="1"/>
                  </a:cubicBezTo>
                  <a:cubicBezTo>
                    <a:pt x="286" y="2"/>
                    <a:pt x="285" y="3"/>
                    <a:pt x="283" y="4"/>
                  </a:cubicBezTo>
                  <a:cubicBezTo>
                    <a:pt x="279" y="7"/>
                    <a:pt x="274" y="11"/>
                    <a:pt x="268" y="16"/>
                  </a:cubicBezTo>
                  <a:cubicBezTo>
                    <a:pt x="255" y="26"/>
                    <a:pt x="236" y="42"/>
                    <a:pt x="216" y="64"/>
                  </a:cubicBezTo>
                  <a:cubicBezTo>
                    <a:pt x="206" y="75"/>
                    <a:pt x="195" y="87"/>
                    <a:pt x="184" y="101"/>
                  </a:cubicBezTo>
                  <a:cubicBezTo>
                    <a:pt x="173" y="114"/>
                    <a:pt x="161" y="129"/>
                    <a:pt x="149" y="145"/>
                  </a:cubicBezTo>
                  <a:cubicBezTo>
                    <a:pt x="137" y="160"/>
                    <a:pt x="125" y="177"/>
                    <a:pt x="115" y="196"/>
                  </a:cubicBezTo>
                  <a:cubicBezTo>
                    <a:pt x="109" y="205"/>
                    <a:pt x="104" y="215"/>
                    <a:pt x="99" y="224"/>
                  </a:cubicBezTo>
                  <a:cubicBezTo>
                    <a:pt x="94" y="234"/>
                    <a:pt x="89" y="244"/>
                    <a:pt x="83" y="255"/>
                  </a:cubicBezTo>
                  <a:cubicBezTo>
                    <a:pt x="62" y="295"/>
                    <a:pt x="44" y="335"/>
                    <a:pt x="30" y="372"/>
                  </a:cubicBezTo>
                  <a:cubicBezTo>
                    <a:pt x="16" y="409"/>
                    <a:pt x="6" y="443"/>
                    <a:pt x="1" y="473"/>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6">
              <a:extLst>
                <a:ext uri="{FF2B5EF4-FFF2-40B4-BE49-F238E27FC236}">
                  <a16:creationId xmlns:a16="http://schemas.microsoft.com/office/drawing/2014/main" id="{C136F7FD-A22D-430C-A837-1F68975F366F}"/>
                </a:ext>
              </a:extLst>
            </p:cNvPr>
            <p:cNvSpPr>
              <a:spLocks/>
            </p:cNvSpPr>
            <p:nvPr/>
          </p:nvSpPr>
          <p:spPr bwMode="auto">
            <a:xfrm>
              <a:off x="5292" y="1602"/>
              <a:ext cx="19" cy="330"/>
            </a:xfrm>
            <a:custGeom>
              <a:avLst/>
              <a:gdLst>
                <a:gd name="T0" fmla="*/ 8 w 8"/>
                <a:gd name="T1" fmla="*/ 139 h 139"/>
                <a:gd name="T2" fmla="*/ 7 w 8"/>
                <a:gd name="T3" fmla="*/ 133 h 139"/>
                <a:gd name="T4" fmla="*/ 6 w 8"/>
                <a:gd name="T5" fmla="*/ 118 h 139"/>
                <a:gd name="T6" fmla="*/ 4 w 8"/>
                <a:gd name="T7" fmla="*/ 69 h 139"/>
                <a:gd name="T8" fmla="*/ 2 w 8"/>
                <a:gd name="T9" fmla="*/ 20 h 139"/>
                <a:gd name="T10" fmla="*/ 0 w 8"/>
                <a:gd name="T11" fmla="*/ 5 h 139"/>
                <a:gd name="T12" fmla="*/ 0 w 8"/>
                <a:gd name="T13" fmla="*/ 0 h 139"/>
                <a:gd name="T14" fmla="*/ 1 w 8"/>
                <a:gd name="T15" fmla="*/ 5 h 139"/>
                <a:gd name="T16" fmla="*/ 3 w 8"/>
                <a:gd name="T17" fmla="*/ 20 h 139"/>
                <a:gd name="T18" fmla="*/ 7 w 8"/>
                <a:gd name="T19" fmla="*/ 69 h 139"/>
                <a:gd name="T20" fmla="*/ 8 w 8"/>
                <a:gd name="T21" fmla="*/ 118 h 139"/>
                <a:gd name="T22" fmla="*/ 8 w 8"/>
                <a:gd name="T23" fmla="*/ 133 h 139"/>
                <a:gd name="T24" fmla="*/ 8 w 8"/>
                <a:gd name="T25"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39">
                  <a:moveTo>
                    <a:pt x="8" y="139"/>
                  </a:moveTo>
                  <a:cubicBezTo>
                    <a:pt x="8" y="139"/>
                    <a:pt x="8" y="137"/>
                    <a:pt x="7" y="133"/>
                  </a:cubicBezTo>
                  <a:cubicBezTo>
                    <a:pt x="7" y="130"/>
                    <a:pt x="7" y="125"/>
                    <a:pt x="6" y="118"/>
                  </a:cubicBezTo>
                  <a:cubicBezTo>
                    <a:pt x="5" y="106"/>
                    <a:pt x="5" y="88"/>
                    <a:pt x="4" y="69"/>
                  </a:cubicBezTo>
                  <a:cubicBezTo>
                    <a:pt x="4" y="50"/>
                    <a:pt x="3" y="32"/>
                    <a:pt x="2" y="20"/>
                  </a:cubicBezTo>
                  <a:cubicBezTo>
                    <a:pt x="1" y="14"/>
                    <a:pt x="1" y="9"/>
                    <a:pt x="0" y="5"/>
                  </a:cubicBezTo>
                  <a:cubicBezTo>
                    <a:pt x="0" y="2"/>
                    <a:pt x="0" y="0"/>
                    <a:pt x="0" y="0"/>
                  </a:cubicBezTo>
                  <a:cubicBezTo>
                    <a:pt x="0" y="0"/>
                    <a:pt x="1" y="1"/>
                    <a:pt x="1" y="5"/>
                  </a:cubicBezTo>
                  <a:cubicBezTo>
                    <a:pt x="2" y="8"/>
                    <a:pt x="3" y="13"/>
                    <a:pt x="3" y="20"/>
                  </a:cubicBezTo>
                  <a:cubicBezTo>
                    <a:pt x="5" y="32"/>
                    <a:pt x="6" y="50"/>
                    <a:pt x="7" y="69"/>
                  </a:cubicBezTo>
                  <a:cubicBezTo>
                    <a:pt x="7" y="88"/>
                    <a:pt x="7" y="105"/>
                    <a:pt x="8" y="118"/>
                  </a:cubicBezTo>
                  <a:cubicBezTo>
                    <a:pt x="8" y="124"/>
                    <a:pt x="8" y="129"/>
                    <a:pt x="8" y="133"/>
                  </a:cubicBezTo>
                  <a:cubicBezTo>
                    <a:pt x="8" y="137"/>
                    <a:pt x="8" y="139"/>
                    <a:pt x="8" y="139"/>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7">
              <a:extLst>
                <a:ext uri="{FF2B5EF4-FFF2-40B4-BE49-F238E27FC236}">
                  <a16:creationId xmlns:a16="http://schemas.microsoft.com/office/drawing/2014/main" id="{847E391F-FDE2-44B2-850D-A8FF8E2031D6}"/>
                </a:ext>
              </a:extLst>
            </p:cNvPr>
            <p:cNvSpPr>
              <a:spLocks/>
            </p:cNvSpPr>
            <p:nvPr/>
          </p:nvSpPr>
          <p:spPr bwMode="auto">
            <a:xfrm>
              <a:off x="5311" y="1885"/>
              <a:ext cx="387" cy="47"/>
            </a:xfrm>
            <a:custGeom>
              <a:avLst/>
              <a:gdLst>
                <a:gd name="T0" fmla="*/ 163 w 163"/>
                <a:gd name="T1" fmla="*/ 1 h 20"/>
                <a:gd name="T2" fmla="*/ 157 w 163"/>
                <a:gd name="T3" fmla="*/ 2 h 20"/>
                <a:gd name="T4" fmla="*/ 139 w 163"/>
                <a:gd name="T5" fmla="*/ 2 h 20"/>
                <a:gd name="T6" fmla="*/ 81 w 163"/>
                <a:gd name="T7" fmla="*/ 7 h 20"/>
                <a:gd name="T8" fmla="*/ 24 w 163"/>
                <a:gd name="T9" fmla="*/ 15 h 20"/>
                <a:gd name="T10" fmla="*/ 7 w 163"/>
                <a:gd name="T11" fmla="*/ 18 h 20"/>
                <a:gd name="T12" fmla="*/ 0 w 163"/>
                <a:gd name="T13" fmla="*/ 20 h 20"/>
                <a:gd name="T14" fmla="*/ 6 w 163"/>
                <a:gd name="T15" fmla="*/ 18 h 20"/>
                <a:gd name="T16" fmla="*/ 24 w 163"/>
                <a:gd name="T17" fmla="*/ 13 h 20"/>
                <a:gd name="T18" fmla="*/ 81 w 163"/>
                <a:gd name="T19" fmla="*/ 4 h 20"/>
                <a:gd name="T20" fmla="*/ 139 w 163"/>
                <a:gd name="T21" fmla="*/ 0 h 20"/>
                <a:gd name="T22" fmla="*/ 157 w 163"/>
                <a:gd name="T23" fmla="*/ 1 h 20"/>
                <a:gd name="T24" fmla="*/ 163 w 163"/>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20">
                  <a:moveTo>
                    <a:pt x="163" y="1"/>
                  </a:moveTo>
                  <a:cubicBezTo>
                    <a:pt x="163" y="2"/>
                    <a:pt x="161" y="2"/>
                    <a:pt x="157" y="2"/>
                  </a:cubicBezTo>
                  <a:cubicBezTo>
                    <a:pt x="153" y="2"/>
                    <a:pt x="147" y="2"/>
                    <a:pt x="139" y="2"/>
                  </a:cubicBezTo>
                  <a:cubicBezTo>
                    <a:pt x="124" y="3"/>
                    <a:pt x="104" y="4"/>
                    <a:pt x="81" y="7"/>
                  </a:cubicBezTo>
                  <a:cubicBezTo>
                    <a:pt x="59" y="9"/>
                    <a:pt x="39" y="12"/>
                    <a:pt x="24" y="15"/>
                  </a:cubicBezTo>
                  <a:cubicBezTo>
                    <a:pt x="17" y="16"/>
                    <a:pt x="11" y="18"/>
                    <a:pt x="7" y="18"/>
                  </a:cubicBezTo>
                  <a:cubicBezTo>
                    <a:pt x="3" y="19"/>
                    <a:pt x="0" y="20"/>
                    <a:pt x="0" y="20"/>
                  </a:cubicBezTo>
                  <a:cubicBezTo>
                    <a:pt x="0" y="19"/>
                    <a:pt x="2" y="19"/>
                    <a:pt x="6" y="18"/>
                  </a:cubicBezTo>
                  <a:cubicBezTo>
                    <a:pt x="10" y="16"/>
                    <a:pt x="16" y="15"/>
                    <a:pt x="24" y="13"/>
                  </a:cubicBezTo>
                  <a:cubicBezTo>
                    <a:pt x="38" y="10"/>
                    <a:pt x="58" y="7"/>
                    <a:pt x="81" y="4"/>
                  </a:cubicBezTo>
                  <a:cubicBezTo>
                    <a:pt x="104" y="2"/>
                    <a:pt x="124" y="1"/>
                    <a:pt x="139" y="0"/>
                  </a:cubicBezTo>
                  <a:cubicBezTo>
                    <a:pt x="147" y="0"/>
                    <a:pt x="153" y="1"/>
                    <a:pt x="157" y="1"/>
                  </a:cubicBezTo>
                  <a:cubicBezTo>
                    <a:pt x="161" y="1"/>
                    <a:pt x="163" y="1"/>
                    <a:pt x="163" y="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8">
              <a:extLst>
                <a:ext uri="{FF2B5EF4-FFF2-40B4-BE49-F238E27FC236}">
                  <a16:creationId xmlns:a16="http://schemas.microsoft.com/office/drawing/2014/main" id="{3EFE613C-0482-4346-95FC-8A469B1B530A}"/>
                </a:ext>
              </a:extLst>
            </p:cNvPr>
            <p:cNvSpPr>
              <a:spLocks/>
            </p:cNvSpPr>
            <p:nvPr/>
          </p:nvSpPr>
          <p:spPr bwMode="auto">
            <a:xfrm>
              <a:off x="4957" y="1842"/>
              <a:ext cx="157" cy="501"/>
            </a:xfrm>
            <a:custGeom>
              <a:avLst/>
              <a:gdLst>
                <a:gd name="T0" fmla="*/ 66 w 66"/>
                <a:gd name="T1" fmla="*/ 211 h 211"/>
                <a:gd name="T2" fmla="*/ 65 w 66"/>
                <a:gd name="T3" fmla="*/ 209 h 211"/>
                <a:gd name="T4" fmla="*/ 63 w 66"/>
                <a:gd name="T5" fmla="*/ 203 h 211"/>
                <a:gd name="T6" fmla="*/ 55 w 66"/>
                <a:gd name="T7" fmla="*/ 181 h 211"/>
                <a:gd name="T8" fmla="*/ 32 w 66"/>
                <a:gd name="T9" fmla="*/ 106 h 211"/>
                <a:gd name="T10" fmla="*/ 10 w 66"/>
                <a:gd name="T11" fmla="*/ 31 h 211"/>
                <a:gd name="T12" fmla="*/ 3 w 66"/>
                <a:gd name="T13" fmla="*/ 8 h 211"/>
                <a:gd name="T14" fmla="*/ 1 w 66"/>
                <a:gd name="T15" fmla="*/ 2 h 211"/>
                <a:gd name="T16" fmla="*/ 0 w 66"/>
                <a:gd name="T17" fmla="*/ 0 h 211"/>
                <a:gd name="T18" fmla="*/ 1 w 66"/>
                <a:gd name="T19" fmla="*/ 2 h 211"/>
                <a:gd name="T20" fmla="*/ 4 w 66"/>
                <a:gd name="T21" fmla="*/ 8 h 211"/>
                <a:gd name="T22" fmla="*/ 11 w 66"/>
                <a:gd name="T23" fmla="*/ 30 h 211"/>
                <a:gd name="T24" fmla="*/ 34 w 66"/>
                <a:gd name="T25" fmla="*/ 105 h 211"/>
                <a:gd name="T26" fmla="*/ 56 w 66"/>
                <a:gd name="T27" fmla="*/ 180 h 211"/>
                <a:gd name="T28" fmla="*/ 64 w 66"/>
                <a:gd name="T29" fmla="*/ 203 h 211"/>
                <a:gd name="T30" fmla="*/ 65 w 66"/>
                <a:gd name="T31" fmla="*/ 209 h 211"/>
                <a:gd name="T32" fmla="*/ 66 w 66"/>
                <a:gd name="T33"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11">
                  <a:moveTo>
                    <a:pt x="66" y="211"/>
                  </a:moveTo>
                  <a:cubicBezTo>
                    <a:pt x="66" y="211"/>
                    <a:pt x="66" y="210"/>
                    <a:pt x="65" y="209"/>
                  </a:cubicBezTo>
                  <a:cubicBezTo>
                    <a:pt x="64" y="207"/>
                    <a:pt x="64" y="205"/>
                    <a:pt x="63" y="203"/>
                  </a:cubicBezTo>
                  <a:cubicBezTo>
                    <a:pt x="61" y="198"/>
                    <a:pt x="58" y="190"/>
                    <a:pt x="55" y="181"/>
                  </a:cubicBezTo>
                  <a:cubicBezTo>
                    <a:pt x="48" y="162"/>
                    <a:pt x="40" y="135"/>
                    <a:pt x="32" y="106"/>
                  </a:cubicBezTo>
                  <a:cubicBezTo>
                    <a:pt x="24" y="76"/>
                    <a:pt x="16" y="50"/>
                    <a:pt x="10" y="31"/>
                  </a:cubicBezTo>
                  <a:cubicBezTo>
                    <a:pt x="7" y="21"/>
                    <a:pt x="4" y="14"/>
                    <a:pt x="3" y="8"/>
                  </a:cubicBezTo>
                  <a:cubicBezTo>
                    <a:pt x="2" y="6"/>
                    <a:pt x="1" y="4"/>
                    <a:pt x="1" y="2"/>
                  </a:cubicBezTo>
                  <a:cubicBezTo>
                    <a:pt x="0" y="0"/>
                    <a:pt x="0" y="0"/>
                    <a:pt x="0" y="0"/>
                  </a:cubicBezTo>
                  <a:cubicBezTo>
                    <a:pt x="0" y="0"/>
                    <a:pt x="1" y="0"/>
                    <a:pt x="1" y="2"/>
                  </a:cubicBezTo>
                  <a:cubicBezTo>
                    <a:pt x="2" y="3"/>
                    <a:pt x="3" y="5"/>
                    <a:pt x="4" y="8"/>
                  </a:cubicBezTo>
                  <a:cubicBezTo>
                    <a:pt x="6" y="13"/>
                    <a:pt x="8" y="21"/>
                    <a:pt x="11" y="30"/>
                  </a:cubicBezTo>
                  <a:cubicBezTo>
                    <a:pt x="18" y="49"/>
                    <a:pt x="26" y="76"/>
                    <a:pt x="34" y="105"/>
                  </a:cubicBezTo>
                  <a:cubicBezTo>
                    <a:pt x="43" y="134"/>
                    <a:pt x="50" y="161"/>
                    <a:pt x="56" y="180"/>
                  </a:cubicBezTo>
                  <a:cubicBezTo>
                    <a:pt x="59" y="189"/>
                    <a:pt x="62" y="197"/>
                    <a:pt x="64" y="203"/>
                  </a:cubicBezTo>
                  <a:cubicBezTo>
                    <a:pt x="64" y="205"/>
                    <a:pt x="65" y="207"/>
                    <a:pt x="65" y="209"/>
                  </a:cubicBezTo>
                  <a:cubicBezTo>
                    <a:pt x="66" y="210"/>
                    <a:pt x="66" y="211"/>
                    <a:pt x="66" y="21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9">
              <a:extLst>
                <a:ext uri="{FF2B5EF4-FFF2-40B4-BE49-F238E27FC236}">
                  <a16:creationId xmlns:a16="http://schemas.microsoft.com/office/drawing/2014/main" id="{DBE02CD4-B99E-4992-AADB-DD921B8CA55A}"/>
                </a:ext>
              </a:extLst>
            </p:cNvPr>
            <p:cNvSpPr>
              <a:spLocks/>
            </p:cNvSpPr>
            <p:nvPr/>
          </p:nvSpPr>
          <p:spPr bwMode="auto">
            <a:xfrm>
              <a:off x="5114" y="2217"/>
              <a:ext cx="520" cy="126"/>
            </a:xfrm>
            <a:custGeom>
              <a:avLst/>
              <a:gdLst>
                <a:gd name="T0" fmla="*/ 219 w 219"/>
                <a:gd name="T1" fmla="*/ 0 h 53"/>
                <a:gd name="T2" fmla="*/ 217 w 219"/>
                <a:gd name="T3" fmla="*/ 1 h 53"/>
                <a:gd name="T4" fmla="*/ 210 w 219"/>
                <a:gd name="T5" fmla="*/ 2 h 53"/>
                <a:gd name="T6" fmla="*/ 187 w 219"/>
                <a:gd name="T7" fmla="*/ 8 h 53"/>
                <a:gd name="T8" fmla="*/ 110 w 219"/>
                <a:gd name="T9" fmla="*/ 28 h 53"/>
                <a:gd name="T10" fmla="*/ 32 w 219"/>
                <a:gd name="T11" fmla="*/ 47 h 53"/>
                <a:gd name="T12" fmla="*/ 9 w 219"/>
                <a:gd name="T13" fmla="*/ 52 h 53"/>
                <a:gd name="T14" fmla="*/ 2 w 219"/>
                <a:gd name="T15" fmla="*/ 53 h 53"/>
                <a:gd name="T16" fmla="*/ 0 w 219"/>
                <a:gd name="T17" fmla="*/ 53 h 53"/>
                <a:gd name="T18" fmla="*/ 2 w 219"/>
                <a:gd name="T19" fmla="*/ 52 h 53"/>
                <a:gd name="T20" fmla="*/ 9 w 219"/>
                <a:gd name="T21" fmla="*/ 51 h 53"/>
                <a:gd name="T22" fmla="*/ 32 w 219"/>
                <a:gd name="T23" fmla="*/ 45 h 53"/>
                <a:gd name="T24" fmla="*/ 109 w 219"/>
                <a:gd name="T25" fmla="*/ 25 h 53"/>
                <a:gd name="T26" fmla="*/ 186 w 219"/>
                <a:gd name="T27" fmla="*/ 6 h 53"/>
                <a:gd name="T28" fmla="*/ 210 w 219"/>
                <a:gd name="T29" fmla="*/ 1 h 53"/>
                <a:gd name="T30" fmla="*/ 216 w 219"/>
                <a:gd name="T31" fmla="*/ 0 h 53"/>
                <a:gd name="T32" fmla="*/ 219 w 219"/>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9" h="53">
                  <a:moveTo>
                    <a:pt x="219" y="0"/>
                  </a:moveTo>
                  <a:cubicBezTo>
                    <a:pt x="219" y="0"/>
                    <a:pt x="218" y="0"/>
                    <a:pt x="217" y="1"/>
                  </a:cubicBezTo>
                  <a:cubicBezTo>
                    <a:pt x="215" y="1"/>
                    <a:pt x="213" y="2"/>
                    <a:pt x="210" y="2"/>
                  </a:cubicBezTo>
                  <a:cubicBezTo>
                    <a:pt x="204" y="4"/>
                    <a:pt x="196" y="6"/>
                    <a:pt x="187" y="8"/>
                  </a:cubicBezTo>
                  <a:cubicBezTo>
                    <a:pt x="167" y="13"/>
                    <a:pt x="140" y="20"/>
                    <a:pt x="110" y="28"/>
                  </a:cubicBezTo>
                  <a:cubicBezTo>
                    <a:pt x="80" y="35"/>
                    <a:pt x="52" y="42"/>
                    <a:pt x="32" y="47"/>
                  </a:cubicBezTo>
                  <a:cubicBezTo>
                    <a:pt x="22" y="49"/>
                    <a:pt x="14" y="50"/>
                    <a:pt x="9" y="52"/>
                  </a:cubicBezTo>
                  <a:cubicBezTo>
                    <a:pt x="6" y="52"/>
                    <a:pt x="4" y="52"/>
                    <a:pt x="2" y="53"/>
                  </a:cubicBezTo>
                  <a:cubicBezTo>
                    <a:pt x="1" y="53"/>
                    <a:pt x="0" y="53"/>
                    <a:pt x="0" y="53"/>
                  </a:cubicBezTo>
                  <a:cubicBezTo>
                    <a:pt x="0" y="53"/>
                    <a:pt x="1" y="53"/>
                    <a:pt x="2" y="52"/>
                  </a:cubicBezTo>
                  <a:cubicBezTo>
                    <a:pt x="4" y="52"/>
                    <a:pt x="6" y="51"/>
                    <a:pt x="9" y="51"/>
                  </a:cubicBezTo>
                  <a:cubicBezTo>
                    <a:pt x="14" y="49"/>
                    <a:pt x="22" y="47"/>
                    <a:pt x="32" y="45"/>
                  </a:cubicBezTo>
                  <a:cubicBezTo>
                    <a:pt x="52" y="40"/>
                    <a:pt x="79" y="33"/>
                    <a:pt x="109" y="25"/>
                  </a:cubicBezTo>
                  <a:cubicBezTo>
                    <a:pt x="139" y="18"/>
                    <a:pt x="166" y="11"/>
                    <a:pt x="186" y="6"/>
                  </a:cubicBezTo>
                  <a:cubicBezTo>
                    <a:pt x="196" y="4"/>
                    <a:pt x="204" y="2"/>
                    <a:pt x="210" y="1"/>
                  </a:cubicBezTo>
                  <a:cubicBezTo>
                    <a:pt x="213" y="1"/>
                    <a:pt x="215" y="1"/>
                    <a:pt x="216" y="0"/>
                  </a:cubicBezTo>
                  <a:cubicBezTo>
                    <a:pt x="218" y="0"/>
                    <a:pt x="219" y="0"/>
                    <a:pt x="219"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30">
              <a:extLst>
                <a:ext uri="{FF2B5EF4-FFF2-40B4-BE49-F238E27FC236}">
                  <a16:creationId xmlns:a16="http://schemas.microsoft.com/office/drawing/2014/main" id="{D947E78B-90B7-4B17-B66C-7662033051B0}"/>
                </a:ext>
              </a:extLst>
            </p:cNvPr>
            <p:cNvSpPr>
              <a:spLocks noChangeArrowheads="1"/>
            </p:cNvSpPr>
            <p:nvPr/>
          </p:nvSpPr>
          <p:spPr bwMode="auto">
            <a:xfrm>
              <a:off x="1835" y="4114"/>
              <a:ext cx="4015" cy="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1">
              <a:extLst>
                <a:ext uri="{FF2B5EF4-FFF2-40B4-BE49-F238E27FC236}">
                  <a16:creationId xmlns:a16="http://schemas.microsoft.com/office/drawing/2014/main" id="{173142B7-D1EE-4787-9E88-51D9307F62E0}"/>
                </a:ext>
              </a:extLst>
            </p:cNvPr>
            <p:cNvSpPr>
              <a:spLocks/>
            </p:cNvSpPr>
            <p:nvPr/>
          </p:nvSpPr>
          <p:spPr bwMode="auto">
            <a:xfrm>
              <a:off x="3048" y="220"/>
              <a:ext cx="1045" cy="1021"/>
            </a:xfrm>
            <a:custGeom>
              <a:avLst/>
              <a:gdLst>
                <a:gd name="T0" fmla="*/ 0 w 440"/>
                <a:gd name="T1" fmla="*/ 117 h 430"/>
                <a:gd name="T2" fmla="*/ 96 w 440"/>
                <a:gd name="T3" fmla="*/ 411 h 430"/>
                <a:gd name="T4" fmla="*/ 220 w 440"/>
                <a:gd name="T5" fmla="*/ 415 h 430"/>
                <a:gd name="T6" fmla="*/ 440 w 440"/>
                <a:gd name="T7" fmla="*/ 336 h 430"/>
                <a:gd name="T8" fmla="*/ 309 w 440"/>
                <a:gd name="T9" fmla="*/ 0 h 430"/>
                <a:gd name="T10" fmla="*/ 0 w 440"/>
                <a:gd name="T11" fmla="*/ 117 h 430"/>
              </a:gdLst>
              <a:ahLst/>
              <a:cxnLst>
                <a:cxn ang="0">
                  <a:pos x="T0" y="T1"/>
                </a:cxn>
                <a:cxn ang="0">
                  <a:pos x="T2" y="T3"/>
                </a:cxn>
                <a:cxn ang="0">
                  <a:pos x="T4" y="T5"/>
                </a:cxn>
                <a:cxn ang="0">
                  <a:pos x="T6" y="T7"/>
                </a:cxn>
                <a:cxn ang="0">
                  <a:pos x="T8" y="T9"/>
                </a:cxn>
                <a:cxn ang="0">
                  <a:pos x="T10" y="T11"/>
                </a:cxn>
              </a:cxnLst>
              <a:rect l="0" t="0" r="r" b="b"/>
              <a:pathLst>
                <a:path w="440" h="430">
                  <a:moveTo>
                    <a:pt x="0" y="117"/>
                  </a:moveTo>
                  <a:cubicBezTo>
                    <a:pt x="96" y="411"/>
                    <a:pt x="96" y="411"/>
                    <a:pt x="96" y="411"/>
                  </a:cubicBezTo>
                  <a:cubicBezTo>
                    <a:pt x="134" y="422"/>
                    <a:pt x="174" y="430"/>
                    <a:pt x="220" y="415"/>
                  </a:cubicBezTo>
                  <a:cubicBezTo>
                    <a:pt x="440" y="336"/>
                    <a:pt x="440" y="336"/>
                    <a:pt x="440" y="336"/>
                  </a:cubicBezTo>
                  <a:cubicBezTo>
                    <a:pt x="309" y="0"/>
                    <a:pt x="309" y="0"/>
                    <a:pt x="309" y="0"/>
                  </a:cubicBezTo>
                  <a:cubicBezTo>
                    <a:pt x="0" y="117"/>
                    <a:pt x="0" y="117"/>
                    <a:pt x="0" y="117"/>
                  </a:cubicBezTo>
                </a:path>
              </a:pathLst>
            </a:custGeom>
            <a:solidFill>
              <a:schemeClr val="tx1">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2">
              <a:extLst>
                <a:ext uri="{FF2B5EF4-FFF2-40B4-BE49-F238E27FC236}">
                  <a16:creationId xmlns:a16="http://schemas.microsoft.com/office/drawing/2014/main" id="{4EF51210-4584-47A1-A7A7-22E2EC509776}"/>
                </a:ext>
              </a:extLst>
            </p:cNvPr>
            <p:cNvSpPr>
              <a:spLocks/>
            </p:cNvSpPr>
            <p:nvPr/>
          </p:nvSpPr>
          <p:spPr bwMode="auto">
            <a:xfrm>
              <a:off x="2998" y="210"/>
              <a:ext cx="1045" cy="974"/>
            </a:xfrm>
            <a:custGeom>
              <a:avLst/>
              <a:gdLst>
                <a:gd name="T0" fmla="*/ 0 w 1045"/>
                <a:gd name="T1" fmla="*/ 264 h 974"/>
                <a:gd name="T2" fmla="*/ 228 w 1045"/>
                <a:gd name="T3" fmla="*/ 962 h 974"/>
                <a:gd name="T4" fmla="*/ 523 w 1045"/>
                <a:gd name="T5" fmla="*/ 974 h 974"/>
                <a:gd name="T6" fmla="*/ 1045 w 1045"/>
                <a:gd name="T7" fmla="*/ 784 h 974"/>
                <a:gd name="T8" fmla="*/ 782 w 1045"/>
                <a:gd name="T9" fmla="*/ 0 h 974"/>
                <a:gd name="T10" fmla="*/ 0 w 1045"/>
                <a:gd name="T11" fmla="*/ 264 h 974"/>
              </a:gdLst>
              <a:ahLst/>
              <a:cxnLst>
                <a:cxn ang="0">
                  <a:pos x="T0" y="T1"/>
                </a:cxn>
                <a:cxn ang="0">
                  <a:pos x="T2" y="T3"/>
                </a:cxn>
                <a:cxn ang="0">
                  <a:pos x="T4" y="T5"/>
                </a:cxn>
                <a:cxn ang="0">
                  <a:pos x="T6" y="T7"/>
                </a:cxn>
                <a:cxn ang="0">
                  <a:pos x="T8" y="T9"/>
                </a:cxn>
                <a:cxn ang="0">
                  <a:pos x="T10" y="T11"/>
                </a:cxn>
              </a:cxnLst>
              <a:rect l="0" t="0" r="r" b="b"/>
              <a:pathLst>
                <a:path w="1045" h="974">
                  <a:moveTo>
                    <a:pt x="0" y="264"/>
                  </a:moveTo>
                  <a:lnTo>
                    <a:pt x="228" y="962"/>
                  </a:lnTo>
                  <a:lnTo>
                    <a:pt x="523" y="974"/>
                  </a:lnTo>
                  <a:lnTo>
                    <a:pt x="1045" y="784"/>
                  </a:lnTo>
                  <a:lnTo>
                    <a:pt x="782" y="0"/>
                  </a:lnTo>
                  <a:lnTo>
                    <a:pt x="0" y="264"/>
                  </a:ln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3">
              <a:extLst>
                <a:ext uri="{FF2B5EF4-FFF2-40B4-BE49-F238E27FC236}">
                  <a16:creationId xmlns:a16="http://schemas.microsoft.com/office/drawing/2014/main" id="{AB2E150A-9737-4EF6-A5D5-F0E22612BFCE}"/>
                </a:ext>
              </a:extLst>
            </p:cNvPr>
            <p:cNvSpPr>
              <a:spLocks/>
            </p:cNvSpPr>
            <p:nvPr/>
          </p:nvSpPr>
          <p:spPr bwMode="auto">
            <a:xfrm>
              <a:off x="2998" y="210"/>
              <a:ext cx="1045" cy="974"/>
            </a:xfrm>
            <a:custGeom>
              <a:avLst/>
              <a:gdLst>
                <a:gd name="T0" fmla="*/ 0 w 1045"/>
                <a:gd name="T1" fmla="*/ 264 h 974"/>
                <a:gd name="T2" fmla="*/ 228 w 1045"/>
                <a:gd name="T3" fmla="*/ 962 h 974"/>
                <a:gd name="T4" fmla="*/ 523 w 1045"/>
                <a:gd name="T5" fmla="*/ 974 h 974"/>
                <a:gd name="T6" fmla="*/ 1045 w 1045"/>
                <a:gd name="T7" fmla="*/ 784 h 974"/>
                <a:gd name="T8" fmla="*/ 782 w 1045"/>
                <a:gd name="T9" fmla="*/ 0 h 974"/>
                <a:gd name="T10" fmla="*/ 0 w 1045"/>
                <a:gd name="T11" fmla="*/ 264 h 974"/>
              </a:gdLst>
              <a:ahLst/>
              <a:cxnLst>
                <a:cxn ang="0">
                  <a:pos x="T0" y="T1"/>
                </a:cxn>
                <a:cxn ang="0">
                  <a:pos x="T2" y="T3"/>
                </a:cxn>
                <a:cxn ang="0">
                  <a:pos x="T4" y="T5"/>
                </a:cxn>
                <a:cxn ang="0">
                  <a:pos x="T6" y="T7"/>
                </a:cxn>
                <a:cxn ang="0">
                  <a:pos x="T8" y="T9"/>
                </a:cxn>
                <a:cxn ang="0">
                  <a:pos x="T10" y="T11"/>
                </a:cxn>
              </a:cxnLst>
              <a:rect l="0" t="0" r="r" b="b"/>
              <a:pathLst>
                <a:path w="1045" h="974">
                  <a:moveTo>
                    <a:pt x="0" y="264"/>
                  </a:moveTo>
                  <a:lnTo>
                    <a:pt x="228" y="962"/>
                  </a:lnTo>
                  <a:lnTo>
                    <a:pt x="523" y="974"/>
                  </a:lnTo>
                  <a:lnTo>
                    <a:pt x="1045" y="784"/>
                  </a:lnTo>
                  <a:lnTo>
                    <a:pt x="782" y="0"/>
                  </a:lnTo>
                  <a:lnTo>
                    <a:pt x="0"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4">
              <a:extLst>
                <a:ext uri="{FF2B5EF4-FFF2-40B4-BE49-F238E27FC236}">
                  <a16:creationId xmlns:a16="http://schemas.microsoft.com/office/drawing/2014/main" id="{889A6650-6158-4932-B02B-EBF682B49245}"/>
                </a:ext>
              </a:extLst>
            </p:cNvPr>
            <p:cNvSpPr>
              <a:spLocks/>
            </p:cNvSpPr>
            <p:nvPr/>
          </p:nvSpPr>
          <p:spPr bwMode="auto">
            <a:xfrm>
              <a:off x="3226" y="1089"/>
              <a:ext cx="295" cy="121"/>
            </a:xfrm>
            <a:custGeom>
              <a:avLst/>
              <a:gdLst>
                <a:gd name="T0" fmla="*/ 30 w 124"/>
                <a:gd name="T1" fmla="*/ 0 h 51"/>
                <a:gd name="T2" fmla="*/ 0 w 124"/>
                <a:gd name="T3" fmla="*/ 35 h 51"/>
                <a:gd name="T4" fmla="*/ 53 w 124"/>
                <a:gd name="T5" fmla="*/ 50 h 51"/>
                <a:gd name="T6" fmla="*/ 124 w 124"/>
                <a:gd name="T7" fmla="*/ 40 h 51"/>
                <a:gd name="T8" fmla="*/ 30 w 124"/>
                <a:gd name="T9" fmla="*/ 0 h 51"/>
              </a:gdLst>
              <a:ahLst/>
              <a:cxnLst>
                <a:cxn ang="0">
                  <a:pos x="T0" y="T1"/>
                </a:cxn>
                <a:cxn ang="0">
                  <a:pos x="T2" y="T3"/>
                </a:cxn>
                <a:cxn ang="0">
                  <a:pos x="T4" y="T5"/>
                </a:cxn>
                <a:cxn ang="0">
                  <a:pos x="T6" y="T7"/>
                </a:cxn>
                <a:cxn ang="0">
                  <a:pos x="T8" y="T9"/>
                </a:cxn>
              </a:cxnLst>
              <a:rect l="0" t="0" r="r" b="b"/>
              <a:pathLst>
                <a:path w="124" h="51">
                  <a:moveTo>
                    <a:pt x="30" y="0"/>
                  </a:moveTo>
                  <a:cubicBezTo>
                    <a:pt x="0" y="35"/>
                    <a:pt x="0" y="35"/>
                    <a:pt x="0" y="35"/>
                  </a:cubicBezTo>
                  <a:cubicBezTo>
                    <a:pt x="0" y="35"/>
                    <a:pt x="26" y="50"/>
                    <a:pt x="53" y="50"/>
                  </a:cubicBezTo>
                  <a:cubicBezTo>
                    <a:pt x="79" y="51"/>
                    <a:pt x="102" y="48"/>
                    <a:pt x="124" y="40"/>
                  </a:cubicBezTo>
                  <a:cubicBezTo>
                    <a:pt x="124" y="40"/>
                    <a:pt x="68" y="43"/>
                    <a:pt x="30" y="0"/>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5">
              <a:extLst>
                <a:ext uri="{FF2B5EF4-FFF2-40B4-BE49-F238E27FC236}">
                  <a16:creationId xmlns:a16="http://schemas.microsoft.com/office/drawing/2014/main" id="{00192D53-6D69-4FC0-9169-D42BF4CF7D09}"/>
                </a:ext>
              </a:extLst>
            </p:cNvPr>
            <p:cNvSpPr>
              <a:spLocks/>
            </p:cNvSpPr>
            <p:nvPr/>
          </p:nvSpPr>
          <p:spPr bwMode="auto">
            <a:xfrm>
              <a:off x="3226" y="1089"/>
              <a:ext cx="295" cy="119"/>
            </a:xfrm>
            <a:custGeom>
              <a:avLst/>
              <a:gdLst>
                <a:gd name="T0" fmla="*/ 30 w 124"/>
                <a:gd name="T1" fmla="*/ 0 h 50"/>
                <a:gd name="T2" fmla="*/ 30 w 124"/>
                <a:gd name="T3" fmla="*/ 0 h 50"/>
                <a:gd name="T4" fmla="*/ 3 w 124"/>
                <a:gd name="T5" fmla="*/ 36 h 50"/>
                <a:gd name="T6" fmla="*/ 0 w 124"/>
                <a:gd name="T7" fmla="*/ 35 h 50"/>
                <a:gd name="T8" fmla="*/ 53 w 124"/>
                <a:gd name="T9" fmla="*/ 50 h 50"/>
                <a:gd name="T10" fmla="*/ 59 w 124"/>
                <a:gd name="T11" fmla="*/ 50 h 50"/>
                <a:gd name="T12" fmla="*/ 124 w 124"/>
                <a:gd name="T13" fmla="*/ 40 h 50"/>
                <a:gd name="T14" fmla="*/ 121 w 124"/>
                <a:gd name="T15" fmla="*/ 40 h 50"/>
                <a:gd name="T16" fmla="*/ 30 w 124"/>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50">
                  <a:moveTo>
                    <a:pt x="30" y="0"/>
                  </a:moveTo>
                  <a:cubicBezTo>
                    <a:pt x="30" y="0"/>
                    <a:pt x="30" y="0"/>
                    <a:pt x="30" y="0"/>
                  </a:cubicBezTo>
                  <a:cubicBezTo>
                    <a:pt x="21" y="17"/>
                    <a:pt x="13" y="36"/>
                    <a:pt x="3" y="36"/>
                  </a:cubicBezTo>
                  <a:cubicBezTo>
                    <a:pt x="2" y="36"/>
                    <a:pt x="1" y="36"/>
                    <a:pt x="0" y="35"/>
                  </a:cubicBezTo>
                  <a:cubicBezTo>
                    <a:pt x="0" y="35"/>
                    <a:pt x="26" y="50"/>
                    <a:pt x="53" y="50"/>
                  </a:cubicBezTo>
                  <a:cubicBezTo>
                    <a:pt x="55" y="50"/>
                    <a:pt x="57" y="50"/>
                    <a:pt x="59" y="50"/>
                  </a:cubicBezTo>
                  <a:cubicBezTo>
                    <a:pt x="83" y="50"/>
                    <a:pt x="104" y="47"/>
                    <a:pt x="124" y="40"/>
                  </a:cubicBezTo>
                  <a:cubicBezTo>
                    <a:pt x="124" y="40"/>
                    <a:pt x="123" y="40"/>
                    <a:pt x="121" y="40"/>
                  </a:cubicBezTo>
                  <a:cubicBezTo>
                    <a:pt x="110" y="40"/>
                    <a:pt x="63" y="37"/>
                    <a:pt x="30"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6">
              <a:extLst>
                <a:ext uri="{FF2B5EF4-FFF2-40B4-BE49-F238E27FC236}">
                  <a16:creationId xmlns:a16="http://schemas.microsoft.com/office/drawing/2014/main" id="{ACF2ABFA-E779-44F0-AD33-E16BC2451DC9}"/>
                </a:ext>
              </a:extLst>
            </p:cNvPr>
            <p:cNvSpPr>
              <a:spLocks/>
            </p:cNvSpPr>
            <p:nvPr/>
          </p:nvSpPr>
          <p:spPr bwMode="auto">
            <a:xfrm>
              <a:off x="2934" y="308"/>
              <a:ext cx="335" cy="342"/>
            </a:xfrm>
            <a:custGeom>
              <a:avLst/>
              <a:gdLst>
                <a:gd name="T0" fmla="*/ 69 w 335"/>
                <a:gd name="T1" fmla="*/ 342 h 342"/>
                <a:gd name="T2" fmla="*/ 335 w 335"/>
                <a:gd name="T3" fmla="*/ 57 h 342"/>
                <a:gd name="T4" fmla="*/ 276 w 335"/>
                <a:gd name="T5" fmla="*/ 0 h 342"/>
                <a:gd name="T6" fmla="*/ 0 w 335"/>
                <a:gd name="T7" fmla="*/ 285 h 342"/>
                <a:gd name="T8" fmla="*/ 69 w 335"/>
                <a:gd name="T9" fmla="*/ 342 h 342"/>
              </a:gdLst>
              <a:ahLst/>
              <a:cxnLst>
                <a:cxn ang="0">
                  <a:pos x="T0" y="T1"/>
                </a:cxn>
                <a:cxn ang="0">
                  <a:pos x="T2" y="T3"/>
                </a:cxn>
                <a:cxn ang="0">
                  <a:pos x="T4" y="T5"/>
                </a:cxn>
                <a:cxn ang="0">
                  <a:pos x="T6" y="T7"/>
                </a:cxn>
                <a:cxn ang="0">
                  <a:pos x="T8" y="T9"/>
                </a:cxn>
              </a:cxnLst>
              <a:rect l="0" t="0" r="r" b="b"/>
              <a:pathLst>
                <a:path w="335" h="342">
                  <a:moveTo>
                    <a:pt x="69" y="342"/>
                  </a:moveTo>
                  <a:lnTo>
                    <a:pt x="335" y="57"/>
                  </a:lnTo>
                  <a:lnTo>
                    <a:pt x="276" y="0"/>
                  </a:lnTo>
                  <a:lnTo>
                    <a:pt x="0" y="285"/>
                  </a:lnTo>
                  <a:lnTo>
                    <a:pt x="69" y="342"/>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7">
              <a:extLst>
                <a:ext uri="{FF2B5EF4-FFF2-40B4-BE49-F238E27FC236}">
                  <a16:creationId xmlns:a16="http://schemas.microsoft.com/office/drawing/2014/main" id="{7308B462-C8F8-4305-B060-EB8784994A8F}"/>
                </a:ext>
              </a:extLst>
            </p:cNvPr>
            <p:cNvSpPr>
              <a:spLocks/>
            </p:cNvSpPr>
            <p:nvPr/>
          </p:nvSpPr>
          <p:spPr bwMode="auto">
            <a:xfrm>
              <a:off x="3537" y="201"/>
              <a:ext cx="394" cy="228"/>
            </a:xfrm>
            <a:custGeom>
              <a:avLst/>
              <a:gdLst>
                <a:gd name="T0" fmla="*/ 394 w 394"/>
                <a:gd name="T1" fmla="*/ 145 h 228"/>
                <a:gd name="T2" fmla="*/ 31 w 394"/>
                <a:gd name="T3" fmla="*/ 0 h 228"/>
                <a:gd name="T4" fmla="*/ 0 w 394"/>
                <a:gd name="T5" fmla="*/ 76 h 228"/>
                <a:gd name="T6" fmla="*/ 364 w 394"/>
                <a:gd name="T7" fmla="*/ 228 h 228"/>
                <a:gd name="T8" fmla="*/ 394 w 394"/>
                <a:gd name="T9" fmla="*/ 145 h 228"/>
              </a:gdLst>
              <a:ahLst/>
              <a:cxnLst>
                <a:cxn ang="0">
                  <a:pos x="T0" y="T1"/>
                </a:cxn>
                <a:cxn ang="0">
                  <a:pos x="T2" y="T3"/>
                </a:cxn>
                <a:cxn ang="0">
                  <a:pos x="T4" y="T5"/>
                </a:cxn>
                <a:cxn ang="0">
                  <a:pos x="T6" y="T7"/>
                </a:cxn>
                <a:cxn ang="0">
                  <a:pos x="T8" y="T9"/>
                </a:cxn>
              </a:cxnLst>
              <a:rect l="0" t="0" r="r" b="b"/>
              <a:pathLst>
                <a:path w="394" h="228">
                  <a:moveTo>
                    <a:pt x="394" y="145"/>
                  </a:moveTo>
                  <a:lnTo>
                    <a:pt x="31" y="0"/>
                  </a:lnTo>
                  <a:lnTo>
                    <a:pt x="0" y="76"/>
                  </a:lnTo>
                  <a:lnTo>
                    <a:pt x="364" y="228"/>
                  </a:lnTo>
                  <a:lnTo>
                    <a:pt x="394" y="14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8">
              <a:extLst>
                <a:ext uri="{FF2B5EF4-FFF2-40B4-BE49-F238E27FC236}">
                  <a16:creationId xmlns:a16="http://schemas.microsoft.com/office/drawing/2014/main" id="{B26CE545-0382-4EEF-9967-00C5D1E01399}"/>
                </a:ext>
              </a:extLst>
            </p:cNvPr>
            <p:cNvSpPr>
              <a:spLocks/>
            </p:cNvSpPr>
            <p:nvPr/>
          </p:nvSpPr>
          <p:spPr bwMode="auto">
            <a:xfrm>
              <a:off x="3181" y="486"/>
              <a:ext cx="596" cy="204"/>
            </a:xfrm>
            <a:custGeom>
              <a:avLst/>
              <a:gdLst>
                <a:gd name="T0" fmla="*/ 250 w 251"/>
                <a:gd name="T1" fmla="*/ 0 h 86"/>
                <a:gd name="T2" fmla="*/ 126 w 251"/>
                <a:gd name="T3" fmla="*/ 44 h 86"/>
                <a:gd name="T4" fmla="*/ 1 w 251"/>
                <a:gd name="T5" fmla="*/ 85 h 86"/>
                <a:gd name="T6" fmla="*/ 125 w 251"/>
                <a:gd name="T7" fmla="*/ 42 h 86"/>
                <a:gd name="T8" fmla="*/ 250 w 251"/>
                <a:gd name="T9" fmla="*/ 0 h 86"/>
              </a:gdLst>
              <a:ahLst/>
              <a:cxnLst>
                <a:cxn ang="0">
                  <a:pos x="T0" y="T1"/>
                </a:cxn>
                <a:cxn ang="0">
                  <a:pos x="T2" y="T3"/>
                </a:cxn>
                <a:cxn ang="0">
                  <a:pos x="T4" y="T5"/>
                </a:cxn>
                <a:cxn ang="0">
                  <a:pos x="T6" y="T7"/>
                </a:cxn>
                <a:cxn ang="0">
                  <a:pos x="T8" y="T9"/>
                </a:cxn>
              </a:cxnLst>
              <a:rect l="0" t="0" r="r" b="b"/>
              <a:pathLst>
                <a:path w="251" h="86">
                  <a:moveTo>
                    <a:pt x="250" y="0"/>
                  </a:moveTo>
                  <a:cubicBezTo>
                    <a:pt x="251" y="1"/>
                    <a:pt x="195" y="20"/>
                    <a:pt x="126" y="44"/>
                  </a:cubicBezTo>
                  <a:cubicBezTo>
                    <a:pt x="57" y="67"/>
                    <a:pt x="1" y="86"/>
                    <a:pt x="1" y="85"/>
                  </a:cubicBezTo>
                  <a:cubicBezTo>
                    <a:pt x="0" y="85"/>
                    <a:pt x="56" y="65"/>
                    <a:pt x="125" y="42"/>
                  </a:cubicBezTo>
                  <a:cubicBezTo>
                    <a:pt x="194" y="18"/>
                    <a:pt x="250" y="0"/>
                    <a:pt x="25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9">
              <a:extLst>
                <a:ext uri="{FF2B5EF4-FFF2-40B4-BE49-F238E27FC236}">
                  <a16:creationId xmlns:a16="http://schemas.microsoft.com/office/drawing/2014/main" id="{73B1347A-1375-40B9-83E8-27E4E52149E7}"/>
                </a:ext>
              </a:extLst>
            </p:cNvPr>
            <p:cNvSpPr>
              <a:spLocks/>
            </p:cNvSpPr>
            <p:nvPr/>
          </p:nvSpPr>
          <p:spPr bwMode="auto">
            <a:xfrm>
              <a:off x="3217" y="593"/>
              <a:ext cx="593" cy="204"/>
            </a:xfrm>
            <a:custGeom>
              <a:avLst/>
              <a:gdLst>
                <a:gd name="T0" fmla="*/ 250 w 250"/>
                <a:gd name="T1" fmla="*/ 1 h 86"/>
                <a:gd name="T2" fmla="*/ 125 w 250"/>
                <a:gd name="T3" fmla="*/ 44 h 86"/>
                <a:gd name="T4" fmla="*/ 0 w 250"/>
                <a:gd name="T5" fmla="*/ 86 h 86"/>
                <a:gd name="T6" fmla="*/ 124 w 250"/>
                <a:gd name="T7" fmla="*/ 42 h 86"/>
                <a:gd name="T8" fmla="*/ 250 w 250"/>
                <a:gd name="T9" fmla="*/ 1 h 86"/>
              </a:gdLst>
              <a:ahLst/>
              <a:cxnLst>
                <a:cxn ang="0">
                  <a:pos x="T0" y="T1"/>
                </a:cxn>
                <a:cxn ang="0">
                  <a:pos x="T2" y="T3"/>
                </a:cxn>
                <a:cxn ang="0">
                  <a:pos x="T4" y="T5"/>
                </a:cxn>
                <a:cxn ang="0">
                  <a:pos x="T6" y="T7"/>
                </a:cxn>
                <a:cxn ang="0">
                  <a:pos x="T8" y="T9"/>
                </a:cxn>
              </a:cxnLst>
              <a:rect l="0" t="0" r="r" b="b"/>
              <a:pathLst>
                <a:path w="250" h="86">
                  <a:moveTo>
                    <a:pt x="250" y="1"/>
                  </a:moveTo>
                  <a:cubicBezTo>
                    <a:pt x="250" y="1"/>
                    <a:pt x="194" y="21"/>
                    <a:pt x="125" y="44"/>
                  </a:cubicBezTo>
                  <a:cubicBezTo>
                    <a:pt x="56" y="68"/>
                    <a:pt x="0" y="86"/>
                    <a:pt x="0" y="86"/>
                  </a:cubicBezTo>
                  <a:cubicBezTo>
                    <a:pt x="0" y="85"/>
                    <a:pt x="55" y="66"/>
                    <a:pt x="124" y="42"/>
                  </a:cubicBezTo>
                  <a:cubicBezTo>
                    <a:pt x="193" y="19"/>
                    <a:pt x="249" y="0"/>
                    <a:pt x="250"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0">
              <a:extLst>
                <a:ext uri="{FF2B5EF4-FFF2-40B4-BE49-F238E27FC236}">
                  <a16:creationId xmlns:a16="http://schemas.microsoft.com/office/drawing/2014/main" id="{8413023A-EFA1-4D28-9B5F-A32DEA5F6A5A}"/>
                </a:ext>
              </a:extLst>
            </p:cNvPr>
            <p:cNvSpPr>
              <a:spLocks/>
            </p:cNvSpPr>
            <p:nvPr/>
          </p:nvSpPr>
          <p:spPr bwMode="auto">
            <a:xfrm>
              <a:off x="3252" y="688"/>
              <a:ext cx="594" cy="204"/>
            </a:xfrm>
            <a:custGeom>
              <a:avLst/>
              <a:gdLst>
                <a:gd name="T0" fmla="*/ 250 w 250"/>
                <a:gd name="T1" fmla="*/ 0 h 86"/>
                <a:gd name="T2" fmla="*/ 125 w 250"/>
                <a:gd name="T3" fmla="*/ 44 h 86"/>
                <a:gd name="T4" fmla="*/ 0 w 250"/>
                <a:gd name="T5" fmla="*/ 85 h 86"/>
                <a:gd name="T6" fmla="*/ 124 w 250"/>
                <a:gd name="T7" fmla="*/ 42 h 86"/>
                <a:gd name="T8" fmla="*/ 250 w 250"/>
                <a:gd name="T9" fmla="*/ 0 h 86"/>
              </a:gdLst>
              <a:ahLst/>
              <a:cxnLst>
                <a:cxn ang="0">
                  <a:pos x="T0" y="T1"/>
                </a:cxn>
                <a:cxn ang="0">
                  <a:pos x="T2" y="T3"/>
                </a:cxn>
                <a:cxn ang="0">
                  <a:pos x="T4" y="T5"/>
                </a:cxn>
                <a:cxn ang="0">
                  <a:pos x="T6" y="T7"/>
                </a:cxn>
                <a:cxn ang="0">
                  <a:pos x="T8" y="T9"/>
                </a:cxn>
              </a:cxnLst>
              <a:rect l="0" t="0" r="r" b="b"/>
              <a:pathLst>
                <a:path w="250" h="86">
                  <a:moveTo>
                    <a:pt x="250" y="0"/>
                  </a:moveTo>
                  <a:cubicBezTo>
                    <a:pt x="250" y="1"/>
                    <a:pt x="194" y="20"/>
                    <a:pt x="125" y="44"/>
                  </a:cubicBezTo>
                  <a:cubicBezTo>
                    <a:pt x="56" y="67"/>
                    <a:pt x="0" y="86"/>
                    <a:pt x="0" y="85"/>
                  </a:cubicBezTo>
                  <a:cubicBezTo>
                    <a:pt x="0" y="85"/>
                    <a:pt x="55" y="65"/>
                    <a:pt x="124" y="42"/>
                  </a:cubicBezTo>
                  <a:cubicBezTo>
                    <a:pt x="193" y="18"/>
                    <a:pt x="249" y="0"/>
                    <a:pt x="25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1">
              <a:extLst>
                <a:ext uri="{FF2B5EF4-FFF2-40B4-BE49-F238E27FC236}">
                  <a16:creationId xmlns:a16="http://schemas.microsoft.com/office/drawing/2014/main" id="{FD92716E-66CC-4DC4-8965-68372D5D6DE0}"/>
                </a:ext>
              </a:extLst>
            </p:cNvPr>
            <p:cNvSpPr>
              <a:spLocks/>
            </p:cNvSpPr>
            <p:nvPr/>
          </p:nvSpPr>
          <p:spPr bwMode="auto">
            <a:xfrm>
              <a:off x="3281" y="778"/>
              <a:ext cx="596" cy="204"/>
            </a:xfrm>
            <a:custGeom>
              <a:avLst/>
              <a:gdLst>
                <a:gd name="T0" fmla="*/ 250 w 251"/>
                <a:gd name="T1" fmla="*/ 1 h 86"/>
                <a:gd name="T2" fmla="*/ 126 w 251"/>
                <a:gd name="T3" fmla="*/ 44 h 86"/>
                <a:gd name="T4" fmla="*/ 1 w 251"/>
                <a:gd name="T5" fmla="*/ 86 h 86"/>
                <a:gd name="T6" fmla="*/ 125 w 251"/>
                <a:gd name="T7" fmla="*/ 42 h 86"/>
                <a:gd name="T8" fmla="*/ 250 w 251"/>
                <a:gd name="T9" fmla="*/ 1 h 86"/>
              </a:gdLst>
              <a:ahLst/>
              <a:cxnLst>
                <a:cxn ang="0">
                  <a:pos x="T0" y="T1"/>
                </a:cxn>
                <a:cxn ang="0">
                  <a:pos x="T2" y="T3"/>
                </a:cxn>
                <a:cxn ang="0">
                  <a:pos x="T4" y="T5"/>
                </a:cxn>
                <a:cxn ang="0">
                  <a:pos x="T6" y="T7"/>
                </a:cxn>
                <a:cxn ang="0">
                  <a:pos x="T8" y="T9"/>
                </a:cxn>
              </a:cxnLst>
              <a:rect l="0" t="0" r="r" b="b"/>
              <a:pathLst>
                <a:path w="251" h="86">
                  <a:moveTo>
                    <a:pt x="250" y="1"/>
                  </a:moveTo>
                  <a:cubicBezTo>
                    <a:pt x="251" y="1"/>
                    <a:pt x="195" y="21"/>
                    <a:pt x="126" y="44"/>
                  </a:cubicBezTo>
                  <a:cubicBezTo>
                    <a:pt x="57" y="68"/>
                    <a:pt x="1" y="86"/>
                    <a:pt x="1" y="86"/>
                  </a:cubicBezTo>
                  <a:cubicBezTo>
                    <a:pt x="0" y="85"/>
                    <a:pt x="56" y="66"/>
                    <a:pt x="125" y="42"/>
                  </a:cubicBezTo>
                  <a:cubicBezTo>
                    <a:pt x="194" y="19"/>
                    <a:pt x="250" y="0"/>
                    <a:pt x="250"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2">
              <a:extLst>
                <a:ext uri="{FF2B5EF4-FFF2-40B4-BE49-F238E27FC236}">
                  <a16:creationId xmlns:a16="http://schemas.microsoft.com/office/drawing/2014/main" id="{546A5540-93C2-4090-8C0D-1F588E737C76}"/>
                </a:ext>
              </a:extLst>
            </p:cNvPr>
            <p:cNvSpPr>
              <a:spLocks/>
            </p:cNvSpPr>
            <p:nvPr/>
          </p:nvSpPr>
          <p:spPr bwMode="auto">
            <a:xfrm>
              <a:off x="3870" y="2459"/>
              <a:ext cx="565" cy="1442"/>
            </a:xfrm>
            <a:custGeom>
              <a:avLst/>
              <a:gdLst>
                <a:gd name="T0" fmla="*/ 151 w 238"/>
                <a:gd name="T1" fmla="*/ 136 h 607"/>
                <a:gd name="T2" fmla="*/ 131 w 238"/>
                <a:gd name="T3" fmla="*/ 316 h 607"/>
                <a:gd name="T4" fmla="*/ 68 w 238"/>
                <a:gd name="T5" fmla="*/ 284 h 607"/>
                <a:gd name="T6" fmla="*/ 1 w 238"/>
                <a:gd name="T7" fmla="*/ 485 h 607"/>
                <a:gd name="T8" fmla="*/ 31 w 238"/>
                <a:gd name="T9" fmla="*/ 558 h 607"/>
                <a:gd name="T10" fmla="*/ 238 w 238"/>
                <a:gd name="T11" fmla="*/ 515 h 607"/>
                <a:gd name="T12" fmla="*/ 223 w 238"/>
                <a:gd name="T13" fmla="*/ 0 h 607"/>
                <a:gd name="T14" fmla="*/ 151 w 238"/>
                <a:gd name="T15" fmla="*/ 136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607">
                  <a:moveTo>
                    <a:pt x="151" y="136"/>
                  </a:moveTo>
                  <a:cubicBezTo>
                    <a:pt x="131" y="316"/>
                    <a:pt x="131" y="316"/>
                    <a:pt x="131" y="316"/>
                  </a:cubicBezTo>
                  <a:cubicBezTo>
                    <a:pt x="131" y="316"/>
                    <a:pt x="94" y="259"/>
                    <a:pt x="68" y="284"/>
                  </a:cubicBezTo>
                  <a:cubicBezTo>
                    <a:pt x="44" y="308"/>
                    <a:pt x="1" y="485"/>
                    <a:pt x="1" y="485"/>
                  </a:cubicBezTo>
                  <a:cubicBezTo>
                    <a:pt x="1" y="485"/>
                    <a:pt x="0" y="543"/>
                    <a:pt x="31" y="558"/>
                  </a:cubicBezTo>
                  <a:cubicBezTo>
                    <a:pt x="129" y="607"/>
                    <a:pt x="238" y="515"/>
                    <a:pt x="238" y="515"/>
                  </a:cubicBezTo>
                  <a:cubicBezTo>
                    <a:pt x="223" y="0"/>
                    <a:pt x="223" y="0"/>
                    <a:pt x="223" y="0"/>
                  </a:cubicBezTo>
                  <a:cubicBezTo>
                    <a:pt x="182" y="34"/>
                    <a:pt x="156" y="83"/>
                    <a:pt x="151" y="136"/>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3">
              <a:extLst>
                <a:ext uri="{FF2B5EF4-FFF2-40B4-BE49-F238E27FC236}">
                  <a16:creationId xmlns:a16="http://schemas.microsoft.com/office/drawing/2014/main" id="{235CD6A3-A487-431D-BF5F-DBF9E5231004}"/>
                </a:ext>
              </a:extLst>
            </p:cNvPr>
            <p:cNvSpPr>
              <a:spLocks/>
            </p:cNvSpPr>
            <p:nvPr/>
          </p:nvSpPr>
          <p:spPr bwMode="auto">
            <a:xfrm>
              <a:off x="4439" y="1391"/>
              <a:ext cx="641" cy="1092"/>
            </a:xfrm>
            <a:custGeom>
              <a:avLst/>
              <a:gdLst>
                <a:gd name="T0" fmla="*/ 242 w 270"/>
                <a:gd name="T1" fmla="*/ 460 h 460"/>
                <a:gd name="T2" fmla="*/ 72 w 270"/>
                <a:gd name="T3" fmla="*/ 447 h 460"/>
                <a:gd name="T4" fmla="*/ 72 w 270"/>
                <a:gd name="T5" fmla="*/ 350 h 460"/>
                <a:gd name="T6" fmla="*/ 1 w 270"/>
                <a:gd name="T7" fmla="*/ 268 h 460"/>
                <a:gd name="T8" fmla="*/ 12 w 270"/>
                <a:gd name="T9" fmla="*/ 35 h 460"/>
                <a:gd name="T10" fmla="*/ 259 w 270"/>
                <a:gd name="T11" fmla="*/ 66 h 460"/>
                <a:gd name="T12" fmla="*/ 270 w 270"/>
                <a:gd name="T13" fmla="*/ 74 h 460"/>
                <a:gd name="T14" fmla="*/ 242 w 270"/>
                <a:gd name="T15" fmla="*/ 460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0" h="460">
                  <a:moveTo>
                    <a:pt x="242" y="460"/>
                  </a:moveTo>
                  <a:cubicBezTo>
                    <a:pt x="72" y="447"/>
                    <a:pt x="72" y="447"/>
                    <a:pt x="72" y="447"/>
                  </a:cubicBezTo>
                  <a:cubicBezTo>
                    <a:pt x="71" y="427"/>
                    <a:pt x="72" y="350"/>
                    <a:pt x="72" y="350"/>
                  </a:cubicBezTo>
                  <a:cubicBezTo>
                    <a:pt x="72" y="350"/>
                    <a:pt x="2" y="339"/>
                    <a:pt x="1" y="268"/>
                  </a:cubicBezTo>
                  <a:cubicBezTo>
                    <a:pt x="0" y="198"/>
                    <a:pt x="12" y="35"/>
                    <a:pt x="12" y="35"/>
                  </a:cubicBezTo>
                  <a:cubicBezTo>
                    <a:pt x="94" y="0"/>
                    <a:pt x="189" y="12"/>
                    <a:pt x="259" y="66"/>
                  </a:cubicBezTo>
                  <a:cubicBezTo>
                    <a:pt x="270" y="74"/>
                    <a:pt x="270" y="74"/>
                    <a:pt x="270" y="74"/>
                  </a:cubicBezTo>
                  <a:lnTo>
                    <a:pt x="242" y="460"/>
                  </a:lnTo>
                  <a:close/>
                </a:path>
              </a:pathLst>
            </a:custGeom>
            <a:solidFill>
              <a:srgbClr val="B78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4">
              <a:extLst>
                <a:ext uri="{FF2B5EF4-FFF2-40B4-BE49-F238E27FC236}">
                  <a16:creationId xmlns:a16="http://schemas.microsoft.com/office/drawing/2014/main" id="{0252D881-64F0-45B9-A2A9-108826383B96}"/>
                </a:ext>
              </a:extLst>
            </p:cNvPr>
            <p:cNvSpPr>
              <a:spLocks/>
            </p:cNvSpPr>
            <p:nvPr/>
          </p:nvSpPr>
          <p:spPr bwMode="auto">
            <a:xfrm>
              <a:off x="4610" y="2158"/>
              <a:ext cx="221" cy="121"/>
            </a:xfrm>
            <a:custGeom>
              <a:avLst/>
              <a:gdLst>
                <a:gd name="T0" fmla="*/ 0 w 93"/>
                <a:gd name="T1" fmla="*/ 26 h 51"/>
                <a:gd name="T2" fmla="*/ 93 w 93"/>
                <a:gd name="T3" fmla="*/ 0 h 51"/>
                <a:gd name="T4" fmla="*/ 0 w 93"/>
                <a:gd name="T5" fmla="*/ 45 h 51"/>
                <a:gd name="T6" fmla="*/ 0 w 93"/>
                <a:gd name="T7" fmla="*/ 26 h 51"/>
              </a:gdLst>
              <a:ahLst/>
              <a:cxnLst>
                <a:cxn ang="0">
                  <a:pos x="T0" y="T1"/>
                </a:cxn>
                <a:cxn ang="0">
                  <a:pos x="T2" y="T3"/>
                </a:cxn>
                <a:cxn ang="0">
                  <a:pos x="T4" y="T5"/>
                </a:cxn>
                <a:cxn ang="0">
                  <a:pos x="T6" y="T7"/>
                </a:cxn>
              </a:cxnLst>
              <a:rect l="0" t="0" r="r" b="b"/>
              <a:pathLst>
                <a:path w="93" h="51">
                  <a:moveTo>
                    <a:pt x="0" y="26"/>
                  </a:moveTo>
                  <a:cubicBezTo>
                    <a:pt x="0" y="26"/>
                    <a:pt x="45" y="30"/>
                    <a:pt x="93" y="0"/>
                  </a:cubicBezTo>
                  <a:cubicBezTo>
                    <a:pt x="93" y="0"/>
                    <a:pt x="71" y="51"/>
                    <a:pt x="0" y="45"/>
                  </a:cubicBezTo>
                  <a:lnTo>
                    <a:pt x="0" y="26"/>
                  </a:ln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5">
              <a:extLst>
                <a:ext uri="{FF2B5EF4-FFF2-40B4-BE49-F238E27FC236}">
                  <a16:creationId xmlns:a16="http://schemas.microsoft.com/office/drawing/2014/main" id="{287A4D84-B2AF-472D-BEC7-DFC4FA669359}"/>
                </a:ext>
              </a:extLst>
            </p:cNvPr>
            <p:cNvSpPr>
              <a:spLocks/>
            </p:cNvSpPr>
            <p:nvPr/>
          </p:nvSpPr>
          <p:spPr bwMode="auto">
            <a:xfrm>
              <a:off x="5052" y="1706"/>
              <a:ext cx="123" cy="231"/>
            </a:xfrm>
            <a:custGeom>
              <a:avLst/>
              <a:gdLst>
                <a:gd name="T0" fmla="*/ 3 w 52"/>
                <a:gd name="T1" fmla="*/ 15 h 97"/>
                <a:gd name="T2" fmla="*/ 50 w 52"/>
                <a:gd name="T3" fmla="*/ 49 h 97"/>
                <a:gd name="T4" fmla="*/ 0 w 52"/>
                <a:gd name="T5" fmla="*/ 84 h 97"/>
                <a:gd name="T6" fmla="*/ 3 w 52"/>
                <a:gd name="T7" fmla="*/ 15 h 97"/>
              </a:gdLst>
              <a:ahLst/>
              <a:cxnLst>
                <a:cxn ang="0">
                  <a:pos x="T0" y="T1"/>
                </a:cxn>
                <a:cxn ang="0">
                  <a:pos x="T2" y="T3"/>
                </a:cxn>
                <a:cxn ang="0">
                  <a:pos x="T4" y="T5"/>
                </a:cxn>
                <a:cxn ang="0">
                  <a:pos x="T6" y="T7"/>
                </a:cxn>
              </a:cxnLst>
              <a:rect l="0" t="0" r="r" b="b"/>
              <a:pathLst>
                <a:path w="52" h="97">
                  <a:moveTo>
                    <a:pt x="3" y="15"/>
                  </a:moveTo>
                  <a:cubicBezTo>
                    <a:pt x="4" y="14"/>
                    <a:pt x="52" y="0"/>
                    <a:pt x="50" y="49"/>
                  </a:cubicBezTo>
                  <a:cubicBezTo>
                    <a:pt x="49" y="97"/>
                    <a:pt x="0" y="85"/>
                    <a:pt x="0" y="84"/>
                  </a:cubicBezTo>
                  <a:cubicBezTo>
                    <a:pt x="0" y="83"/>
                    <a:pt x="3" y="15"/>
                    <a:pt x="3" y="15"/>
                  </a:cubicBezTo>
                  <a:close/>
                </a:path>
              </a:pathLst>
            </a:custGeom>
            <a:solidFill>
              <a:srgbClr val="B78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6">
              <a:extLst>
                <a:ext uri="{FF2B5EF4-FFF2-40B4-BE49-F238E27FC236}">
                  <a16:creationId xmlns:a16="http://schemas.microsoft.com/office/drawing/2014/main" id="{5B2F74EF-1344-4E60-86EE-EBC4020160F9}"/>
                </a:ext>
              </a:extLst>
            </p:cNvPr>
            <p:cNvSpPr>
              <a:spLocks/>
            </p:cNvSpPr>
            <p:nvPr/>
          </p:nvSpPr>
          <p:spPr bwMode="auto">
            <a:xfrm>
              <a:off x="5088" y="1773"/>
              <a:ext cx="54" cy="102"/>
            </a:xfrm>
            <a:custGeom>
              <a:avLst/>
              <a:gdLst>
                <a:gd name="T0" fmla="*/ 1 w 23"/>
                <a:gd name="T1" fmla="*/ 38 h 43"/>
                <a:gd name="T2" fmla="*/ 3 w 23"/>
                <a:gd name="T3" fmla="*/ 40 h 43"/>
                <a:gd name="T4" fmla="*/ 9 w 23"/>
                <a:gd name="T5" fmla="*/ 40 h 43"/>
                <a:gd name="T6" fmla="*/ 19 w 23"/>
                <a:gd name="T7" fmla="*/ 22 h 43"/>
                <a:gd name="T8" fmla="*/ 17 w 23"/>
                <a:gd name="T9" fmla="*/ 9 h 43"/>
                <a:gd name="T10" fmla="*/ 11 w 23"/>
                <a:gd name="T11" fmla="*/ 3 h 43"/>
                <a:gd name="T12" fmla="*/ 6 w 23"/>
                <a:gd name="T13" fmla="*/ 5 h 43"/>
                <a:gd name="T14" fmla="*/ 6 w 23"/>
                <a:gd name="T15" fmla="*/ 7 h 43"/>
                <a:gd name="T16" fmla="*/ 5 w 23"/>
                <a:gd name="T17" fmla="*/ 4 h 43"/>
                <a:gd name="T18" fmla="*/ 7 w 23"/>
                <a:gd name="T19" fmla="*/ 1 h 43"/>
                <a:gd name="T20" fmla="*/ 12 w 23"/>
                <a:gd name="T21" fmla="*/ 0 h 43"/>
                <a:gd name="T22" fmla="*/ 20 w 23"/>
                <a:gd name="T23" fmla="*/ 8 h 43"/>
                <a:gd name="T24" fmla="*/ 23 w 23"/>
                <a:gd name="T25" fmla="*/ 22 h 43"/>
                <a:gd name="T26" fmla="*/ 10 w 23"/>
                <a:gd name="T27" fmla="*/ 42 h 43"/>
                <a:gd name="T28" fmla="*/ 2 w 23"/>
                <a:gd name="T29" fmla="*/ 41 h 43"/>
                <a:gd name="T30" fmla="*/ 1 w 23"/>
                <a:gd name="T3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43">
                  <a:moveTo>
                    <a:pt x="1" y="38"/>
                  </a:moveTo>
                  <a:cubicBezTo>
                    <a:pt x="1" y="38"/>
                    <a:pt x="1" y="39"/>
                    <a:pt x="3" y="40"/>
                  </a:cubicBezTo>
                  <a:cubicBezTo>
                    <a:pt x="4" y="40"/>
                    <a:pt x="7" y="41"/>
                    <a:pt x="9" y="40"/>
                  </a:cubicBezTo>
                  <a:cubicBezTo>
                    <a:pt x="14" y="38"/>
                    <a:pt x="19" y="30"/>
                    <a:pt x="19" y="22"/>
                  </a:cubicBezTo>
                  <a:cubicBezTo>
                    <a:pt x="20" y="17"/>
                    <a:pt x="19" y="13"/>
                    <a:pt x="17" y="9"/>
                  </a:cubicBezTo>
                  <a:cubicBezTo>
                    <a:pt x="16" y="6"/>
                    <a:pt x="14" y="3"/>
                    <a:pt x="11" y="3"/>
                  </a:cubicBezTo>
                  <a:cubicBezTo>
                    <a:pt x="9" y="2"/>
                    <a:pt x="7" y="4"/>
                    <a:pt x="6" y="5"/>
                  </a:cubicBezTo>
                  <a:cubicBezTo>
                    <a:pt x="6" y="6"/>
                    <a:pt x="6" y="7"/>
                    <a:pt x="6" y="7"/>
                  </a:cubicBezTo>
                  <a:cubicBezTo>
                    <a:pt x="5" y="7"/>
                    <a:pt x="5" y="6"/>
                    <a:pt x="5" y="4"/>
                  </a:cubicBezTo>
                  <a:cubicBezTo>
                    <a:pt x="5" y="3"/>
                    <a:pt x="6" y="2"/>
                    <a:pt x="7" y="1"/>
                  </a:cubicBezTo>
                  <a:cubicBezTo>
                    <a:pt x="8" y="1"/>
                    <a:pt x="10" y="0"/>
                    <a:pt x="12" y="0"/>
                  </a:cubicBezTo>
                  <a:cubicBezTo>
                    <a:pt x="15" y="1"/>
                    <a:pt x="19" y="4"/>
                    <a:pt x="20" y="8"/>
                  </a:cubicBezTo>
                  <a:cubicBezTo>
                    <a:pt x="22" y="12"/>
                    <a:pt x="23" y="17"/>
                    <a:pt x="23" y="22"/>
                  </a:cubicBezTo>
                  <a:cubicBezTo>
                    <a:pt x="22" y="31"/>
                    <a:pt x="17" y="40"/>
                    <a:pt x="10" y="42"/>
                  </a:cubicBezTo>
                  <a:cubicBezTo>
                    <a:pt x="6" y="43"/>
                    <a:pt x="4" y="42"/>
                    <a:pt x="2" y="41"/>
                  </a:cubicBezTo>
                  <a:cubicBezTo>
                    <a:pt x="1" y="39"/>
                    <a:pt x="0" y="38"/>
                    <a:pt x="1" y="38"/>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7">
              <a:extLst>
                <a:ext uri="{FF2B5EF4-FFF2-40B4-BE49-F238E27FC236}">
                  <a16:creationId xmlns:a16="http://schemas.microsoft.com/office/drawing/2014/main" id="{82297704-A666-4D3F-94D7-F13A703D03DA}"/>
                </a:ext>
              </a:extLst>
            </p:cNvPr>
            <p:cNvSpPr>
              <a:spLocks/>
            </p:cNvSpPr>
            <p:nvPr/>
          </p:nvSpPr>
          <p:spPr bwMode="auto">
            <a:xfrm>
              <a:off x="4506" y="1711"/>
              <a:ext cx="47" cy="48"/>
            </a:xfrm>
            <a:custGeom>
              <a:avLst/>
              <a:gdLst>
                <a:gd name="T0" fmla="*/ 0 w 20"/>
                <a:gd name="T1" fmla="*/ 10 h 20"/>
                <a:gd name="T2" fmla="*/ 10 w 20"/>
                <a:gd name="T3" fmla="*/ 20 h 20"/>
                <a:gd name="T4" fmla="*/ 20 w 20"/>
                <a:gd name="T5" fmla="*/ 11 h 20"/>
                <a:gd name="T6" fmla="*/ 10 w 20"/>
                <a:gd name="T7" fmla="*/ 1 h 20"/>
                <a:gd name="T8" fmla="*/ 0 w 20"/>
                <a:gd name="T9" fmla="*/ 10 h 20"/>
              </a:gdLst>
              <a:ahLst/>
              <a:cxnLst>
                <a:cxn ang="0">
                  <a:pos x="T0" y="T1"/>
                </a:cxn>
                <a:cxn ang="0">
                  <a:pos x="T2" y="T3"/>
                </a:cxn>
                <a:cxn ang="0">
                  <a:pos x="T4" y="T5"/>
                </a:cxn>
                <a:cxn ang="0">
                  <a:pos x="T6" y="T7"/>
                </a:cxn>
                <a:cxn ang="0">
                  <a:pos x="T8" y="T9"/>
                </a:cxn>
              </a:cxnLst>
              <a:rect l="0" t="0" r="r" b="b"/>
              <a:pathLst>
                <a:path w="20" h="20">
                  <a:moveTo>
                    <a:pt x="0" y="10"/>
                  </a:moveTo>
                  <a:cubicBezTo>
                    <a:pt x="0" y="15"/>
                    <a:pt x="4" y="20"/>
                    <a:pt x="10" y="20"/>
                  </a:cubicBezTo>
                  <a:cubicBezTo>
                    <a:pt x="15" y="20"/>
                    <a:pt x="20" y="16"/>
                    <a:pt x="20" y="11"/>
                  </a:cubicBezTo>
                  <a:cubicBezTo>
                    <a:pt x="20" y="6"/>
                    <a:pt x="16" y="1"/>
                    <a:pt x="10" y="1"/>
                  </a:cubicBezTo>
                  <a:cubicBezTo>
                    <a:pt x="5" y="0"/>
                    <a:pt x="0" y="5"/>
                    <a:pt x="0" y="1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8">
              <a:extLst>
                <a:ext uri="{FF2B5EF4-FFF2-40B4-BE49-F238E27FC236}">
                  <a16:creationId xmlns:a16="http://schemas.microsoft.com/office/drawing/2014/main" id="{D2E363E1-7949-4875-9DC3-18C56A45DA01}"/>
                </a:ext>
              </a:extLst>
            </p:cNvPr>
            <p:cNvSpPr>
              <a:spLocks/>
            </p:cNvSpPr>
            <p:nvPr/>
          </p:nvSpPr>
          <p:spPr bwMode="auto">
            <a:xfrm>
              <a:off x="4499" y="1685"/>
              <a:ext cx="97" cy="29"/>
            </a:xfrm>
            <a:custGeom>
              <a:avLst/>
              <a:gdLst>
                <a:gd name="T0" fmla="*/ 1 w 41"/>
                <a:gd name="T1" fmla="*/ 11 h 12"/>
                <a:gd name="T2" fmla="*/ 20 w 41"/>
                <a:gd name="T3" fmla="*/ 6 h 12"/>
                <a:gd name="T4" fmla="*/ 40 w 41"/>
                <a:gd name="T5" fmla="*/ 11 h 12"/>
                <a:gd name="T6" fmla="*/ 36 w 41"/>
                <a:gd name="T7" fmla="*/ 5 h 12"/>
                <a:gd name="T8" fmla="*/ 20 w 41"/>
                <a:gd name="T9" fmla="*/ 0 h 12"/>
                <a:gd name="T10" fmla="*/ 4 w 41"/>
                <a:gd name="T11" fmla="*/ 5 h 12"/>
                <a:gd name="T12" fmla="*/ 1 w 41"/>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1" y="11"/>
                  </a:moveTo>
                  <a:cubicBezTo>
                    <a:pt x="2" y="12"/>
                    <a:pt x="10" y="6"/>
                    <a:pt x="20" y="6"/>
                  </a:cubicBezTo>
                  <a:cubicBezTo>
                    <a:pt x="31" y="6"/>
                    <a:pt x="39" y="12"/>
                    <a:pt x="40" y="11"/>
                  </a:cubicBezTo>
                  <a:cubicBezTo>
                    <a:pt x="41" y="10"/>
                    <a:pt x="40" y="8"/>
                    <a:pt x="36" y="5"/>
                  </a:cubicBezTo>
                  <a:cubicBezTo>
                    <a:pt x="33" y="3"/>
                    <a:pt x="27" y="0"/>
                    <a:pt x="20" y="0"/>
                  </a:cubicBezTo>
                  <a:cubicBezTo>
                    <a:pt x="13" y="0"/>
                    <a:pt x="8" y="3"/>
                    <a:pt x="4" y="5"/>
                  </a:cubicBezTo>
                  <a:cubicBezTo>
                    <a:pt x="1" y="8"/>
                    <a:pt x="0" y="10"/>
                    <a:pt x="1" y="1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9">
              <a:extLst>
                <a:ext uri="{FF2B5EF4-FFF2-40B4-BE49-F238E27FC236}">
                  <a16:creationId xmlns:a16="http://schemas.microsoft.com/office/drawing/2014/main" id="{86B4D549-C132-482F-B433-DBE2B8015714}"/>
                </a:ext>
              </a:extLst>
            </p:cNvPr>
            <p:cNvSpPr>
              <a:spLocks/>
            </p:cNvSpPr>
            <p:nvPr/>
          </p:nvSpPr>
          <p:spPr bwMode="auto">
            <a:xfrm>
              <a:off x="4758" y="1721"/>
              <a:ext cx="49" cy="47"/>
            </a:xfrm>
            <a:custGeom>
              <a:avLst/>
              <a:gdLst>
                <a:gd name="T0" fmla="*/ 0 w 21"/>
                <a:gd name="T1" fmla="*/ 10 h 20"/>
                <a:gd name="T2" fmla="*/ 10 w 21"/>
                <a:gd name="T3" fmla="*/ 20 h 20"/>
                <a:gd name="T4" fmla="*/ 20 w 21"/>
                <a:gd name="T5" fmla="*/ 11 h 20"/>
                <a:gd name="T6" fmla="*/ 11 w 21"/>
                <a:gd name="T7" fmla="*/ 1 h 20"/>
                <a:gd name="T8" fmla="*/ 0 w 21"/>
                <a:gd name="T9" fmla="*/ 10 h 20"/>
              </a:gdLst>
              <a:ahLst/>
              <a:cxnLst>
                <a:cxn ang="0">
                  <a:pos x="T0" y="T1"/>
                </a:cxn>
                <a:cxn ang="0">
                  <a:pos x="T2" y="T3"/>
                </a:cxn>
                <a:cxn ang="0">
                  <a:pos x="T4" y="T5"/>
                </a:cxn>
                <a:cxn ang="0">
                  <a:pos x="T6" y="T7"/>
                </a:cxn>
                <a:cxn ang="0">
                  <a:pos x="T8" y="T9"/>
                </a:cxn>
              </a:cxnLst>
              <a:rect l="0" t="0" r="r" b="b"/>
              <a:pathLst>
                <a:path w="21" h="20">
                  <a:moveTo>
                    <a:pt x="0" y="10"/>
                  </a:moveTo>
                  <a:cubicBezTo>
                    <a:pt x="0" y="15"/>
                    <a:pt x="4" y="20"/>
                    <a:pt x="10" y="20"/>
                  </a:cubicBezTo>
                  <a:cubicBezTo>
                    <a:pt x="16" y="20"/>
                    <a:pt x="20" y="16"/>
                    <a:pt x="20" y="11"/>
                  </a:cubicBezTo>
                  <a:cubicBezTo>
                    <a:pt x="21" y="5"/>
                    <a:pt x="16" y="1"/>
                    <a:pt x="11" y="1"/>
                  </a:cubicBezTo>
                  <a:cubicBezTo>
                    <a:pt x="5" y="0"/>
                    <a:pt x="0" y="4"/>
                    <a:pt x="0" y="1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0">
              <a:extLst>
                <a:ext uri="{FF2B5EF4-FFF2-40B4-BE49-F238E27FC236}">
                  <a16:creationId xmlns:a16="http://schemas.microsoft.com/office/drawing/2014/main" id="{B1551D11-A669-4B3B-BAD9-2554D356BFA2}"/>
                </a:ext>
              </a:extLst>
            </p:cNvPr>
            <p:cNvSpPr>
              <a:spLocks/>
            </p:cNvSpPr>
            <p:nvPr/>
          </p:nvSpPr>
          <p:spPr bwMode="auto">
            <a:xfrm>
              <a:off x="4753" y="1690"/>
              <a:ext cx="97" cy="28"/>
            </a:xfrm>
            <a:custGeom>
              <a:avLst/>
              <a:gdLst>
                <a:gd name="T0" fmla="*/ 0 w 41"/>
                <a:gd name="T1" fmla="*/ 11 h 12"/>
                <a:gd name="T2" fmla="*/ 20 w 41"/>
                <a:gd name="T3" fmla="*/ 6 h 12"/>
                <a:gd name="T4" fmla="*/ 40 w 41"/>
                <a:gd name="T5" fmla="*/ 11 h 12"/>
                <a:gd name="T6" fmla="*/ 36 w 41"/>
                <a:gd name="T7" fmla="*/ 5 h 12"/>
                <a:gd name="T8" fmla="*/ 20 w 41"/>
                <a:gd name="T9" fmla="*/ 0 h 12"/>
                <a:gd name="T10" fmla="*/ 4 w 41"/>
                <a:gd name="T11" fmla="*/ 5 h 12"/>
                <a:gd name="T12" fmla="*/ 0 w 41"/>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0" y="11"/>
                  </a:moveTo>
                  <a:cubicBezTo>
                    <a:pt x="2" y="12"/>
                    <a:pt x="9" y="6"/>
                    <a:pt x="20" y="6"/>
                  </a:cubicBezTo>
                  <a:cubicBezTo>
                    <a:pt x="31" y="6"/>
                    <a:pt x="39" y="12"/>
                    <a:pt x="40" y="11"/>
                  </a:cubicBezTo>
                  <a:cubicBezTo>
                    <a:pt x="41" y="10"/>
                    <a:pt x="40" y="8"/>
                    <a:pt x="36" y="5"/>
                  </a:cubicBezTo>
                  <a:cubicBezTo>
                    <a:pt x="33" y="3"/>
                    <a:pt x="27" y="0"/>
                    <a:pt x="20" y="0"/>
                  </a:cubicBezTo>
                  <a:cubicBezTo>
                    <a:pt x="13" y="0"/>
                    <a:pt x="8" y="3"/>
                    <a:pt x="4" y="5"/>
                  </a:cubicBezTo>
                  <a:cubicBezTo>
                    <a:pt x="1" y="8"/>
                    <a:pt x="0" y="10"/>
                    <a:pt x="0" y="1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1">
              <a:extLst>
                <a:ext uri="{FF2B5EF4-FFF2-40B4-BE49-F238E27FC236}">
                  <a16:creationId xmlns:a16="http://schemas.microsoft.com/office/drawing/2014/main" id="{C3C0B31A-92ED-4B57-98E3-3FFE4242B46F}"/>
                </a:ext>
              </a:extLst>
            </p:cNvPr>
            <p:cNvSpPr>
              <a:spLocks/>
            </p:cNvSpPr>
            <p:nvPr/>
          </p:nvSpPr>
          <p:spPr bwMode="auto">
            <a:xfrm>
              <a:off x="4591" y="1690"/>
              <a:ext cx="84" cy="218"/>
            </a:xfrm>
            <a:custGeom>
              <a:avLst/>
              <a:gdLst>
                <a:gd name="T0" fmla="*/ 29 w 35"/>
                <a:gd name="T1" fmla="*/ 91 h 92"/>
                <a:gd name="T2" fmla="*/ 11 w 35"/>
                <a:gd name="T3" fmla="*/ 88 h 92"/>
                <a:gd name="T4" fmla="*/ 5 w 35"/>
                <a:gd name="T5" fmla="*/ 86 h 92"/>
                <a:gd name="T6" fmla="*/ 7 w 35"/>
                <a:gd name="T7" fmla="*/ 77 h 92"/>
                <a:gd name="T8" fmla="*/ 16 w 35"/>
                <a:gd name="T9" fmla="*/ 56 h 92"/>
                <a:gd name="T10" fmla="*/ 34 w 35"/>
                <a:gd name="T11" fmla="*/ 1 h 92"/>
                <a:gd name="T12" fmla="*/ 11 w 35"/>
                <a:gd name="T13" fmla="*/ 55 h 92"/>
                <a:gd name="T14" fmla="*/ 3 w 35"/>
                <a:gd name="T15" fmla="*/ 76 h 92"/>
                <a:gd name="T16" fmla="*/ 2 w 35"/>
                <a:gd name="T17" fmla="*/ 87 h 92"/>
                <a:gd name="T18" fmla="*/ 6 w 35"/>
                <a:gd name="T19" fmla="*/ 91 h 92"/>
                <a:gd name="T20" fmla="*/ 11 w 35"/>
                <a:gd name="T21" fmla="*/ 91 h 92"/>
                <a:gd name="T22" fmla="*/ 29 w 35"/>
                <a:gd name="T23" fmla="*/ 9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92">
                  <a:moveTo>
                    <a:pt x="29" y="91"/>
                  </a:moveTo>
                  <a:cubicBezTo>
                    <a:pt x="29" y="91"/>
                    <a:pt x="22" y="90"/>
                    <a:pt x="11" y="88"/>
                  </a:cubicBezTo>
                  <a:cubicBezTo>
                    <a:pt x="9" y="88"/>
                    <a:pt x="6" y="87"/>
                    <a:pt x="5" y="86"/>
                  </a:cubicBezTo>
                  <a:cubicBezTo>
                    <a:pt x="5" y="84"/>
                    <a:pt x="6" y="81"/>
                    <a:pt x="7" y="77"/>
                  </a:cubicBezTo>
                  <a:cubicBezTo>
                    <a:pt x="10" y="71"/>
                    <a:pt x="13" y="64"/>
                    <a:pt x="16" y="56"/>
                  </a:cubicBezTo>
                  <a:cubicBezTo>
                    <a:pt x="27" y="26"/>
                    <a:pt x="35" y="1"/>
                    <a:pt x="34" y="1"/>
                  </a:cubicBezTo>
                  <a:cubicBezTo>
                    <a:pt x="33" y="0"/>
                    <a:pt x="23" y="24"/>
                    <a:pt x="11" y="55"/>
                  </a:cubicBezTo>
                  <a:cubicBezTo>
                    <a:pt x="8" y="62"/>
                    <a:pt x="6" y="69"/>
                    <a:pt x="3" y="76"/>
                  </a:cubicBezTo>
                  <a:cubicBezTo>
                    <a:pt x="2" y="79"/>
                    <a:pt x="0" y="83"/>
                    <a:pt x="2" y="87"/>
                  </a:cubicBezTo>
                  <a:cubicBezTo>
                    <a:pt x="3" y="89"/>
                    <a:pt x="5" y="90"/>
                    <a:pt x="6" y="91"/>
                  </a:cubicBezTo>
                  <a:cubicBezTo>
                    <a:pt x="8" y="91"/>
                    <a:pt x="10" y="91"/>
                    <a:pt x="11" y="91"/>
                  </a:cubicBezTo>
                  <a:cubicBezTo>
                    <a:pt x="22" y="92"/>
                    <a:pt x="29" y="92"/>
                    <a:pt x="29" y="9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2">
              <a:extLst>
                <a:ext uri="{FF2B5EF4-FFF2-40B4-BE49-F238E27FC236}">
                  <a16:creationId xmlns:a16="http://schemas.microsoft.com/office/drawing/2014/main" id="{415776FB-E053-433F-91E9-6D35A1385EAF}"/>
                </a:ext>
              </a:extLst>
            </p:cNvPr>
            <p:cNvSpPr>
              <a:spLocks/>
            </p:cNvSpPr>
            <p:nvPr/>
          </p:nvSpPr>
          <p:spPr bwMode="auto">
            <a:xfrm>
              <a:off x="4746" y="1592"/>
              <a:ext cx="121" cy="41"/>
            </a:xfrm>
            <a:custGeom>
              <a:avLst/>
              <a:gdLst>
                <a:gd name="T0" fmla="*/ 1 w 51"/>
                <a:gd name="T1" fmla="*/ 9 h 17"/>
                <a:gd name="T2" fmla="*/ 25 w 51"/>
                <a:gd name="T3" fmla="*/ 12 h 17"/>
                <a:gd name="T4" fmla="*/ 50 w 51"/>
                <a:gd name="T5" fmla="*/ 15 h 17"/>
                <a:gd name="T6" fmla="*/ 45 w 51"/>
                <a:gd name="T7" fmla="*/ 8 h 17"/>
                <a:gd name="T8" fmla="*/ 27 w 51"/>
                <a:gd name="T9" fmla="*/ 1 h 17"/>
                <a:gd name="T10" fmla="*/ 7 w 51"/>
                <a:gd name="T11" fmla="*/ 4 h 17"/>
                <a:gd name="T12" fmla="*/ 1 w 51"/>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51" h="17">
                  <a:moveTo>
                    <a:pt x="1" y="9"/>
                  </a:moveTo>
                  <a:cubicBezTo>
                    <a:pt x="2" y="12"/>
                    <a:pt x="13" y="11"/>
                    <a:pt x="25" y="12"/>
                  </a:cubicBezTo>
                  <a:cubicBezTo>
                    <a:pt x="38" y="14"/>
                    <a:pt x="48" y="17"/>
                    <a:pt x="50" y="15"/>
                  </a:cubicBezTo>
                  <a:cubicBezTo>
                    <a:pt x="51" y="13"/>
                    <a:pt x="49" y="11"/>
                    <a:pt x="45" y="8"/>
                  </a:cubicBezTo>
                  <a:cubicBezTo>
                    <a:pt x="41" y="5"/>
                    <a:pt x="34" y="2"/>
                    <a:pt x="27" y="1"/>
                  </a:cubicBezTo>
                  <a:cubicBezTo>
                    <a:pt x="19" y="0"/>
                    <a:pt x="12" y="2"/>
                    <a:pt x="7" y="4"/>
                  </a:cubicBezTo>
                  <a:cubicBezTo>
                    <a:pt x="3" y="5"/>
                    <a:pt x="0" y="8"/>
                    <a:pt x="1" y="9"/>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3">
              <a:extLst>
                <a:ext uri="{FF2B5EF4-FFF2-40B4-BE49-F238E27FC236}">
                  <a16:creationId xmlns:a16="http://schemas.microsoft.com/office/drawing/2014/main" id="{6E2B4F22-E255-46CE-9FAF-07FF51922D11}"/>
                </a:ext>
              </a:extLst>
            </p:cNvPr>
            <p:cNvSpPr>
              <a:spLocks/>
            </p:cNvSpPr>
            <p:nvPr/>
          </p:nvSpPr>
          <p:spPr bwMode="auto">
            <a:xfrm>
              <a:off x="4508" y="1609"/>
              <a:ext cx="91" cy="33"/>
            </a:xfrm>
            <a:custGeom>
              <a:avLst/>
              <a:gdLst>
                <a:gd name="T0" fmla="*/ 1 w 38"/>
                <a:gd name="T1" fmla="*/ 11 h 14"/>
                <a:gd name="T2" fmla="*/ 19 w 38"/>
                <a:gd name="T3" fmla="*/ 11 h 14"/>
                <a:gd name="T4" fmla="*/ 37 w 38"/>
                <a:gd name="T5" fmla="*/ 10 h 14"/>
                <a:gd name="T6" fmla="*/ 34 w 38"/>
                <a:gd name="T7" fmla="*/ 4 h 14"/>
                <a:gd name="T8" fmla="*/ 19 w 38"/>
                <a:gd name="T9" fmla="*/ 0 h 14"/>
                <a:gd name="T10" fmla="*/ 4 w 38"/>
                <a:gd name="T11" fmla="*/ 5 h 14"/>
                <a:gd name="T12" fmla="*/ 1 w 38"/>
                <a:gd name="T13" fmla="*/ 11 h 14"/>
              </a:gdLst>
              <a:ahLst/>
              <a:cxnLst>
                <a:cxn ang="0">
                  <a:pos x="T0" y="T1"/>
                </a:cxn>
                <a:cxn ang="0">
                  <a:pos x="T2" y="T3"/>
                </a:cxn>
                <a:cxn ang="0">
                  <a:pos x="T4" y="T5"/>
                </a:cxn>
                <a:cxn ang="0">
                  <a:pos x="T6" y="T7"/>
                </a:cxn>
                <a:cxn ang="0">
                  <a:pos x="T8" y="T9"/>
                </a:cxn>
                <a:cxn ang="0">
                  <a:pos x="T10" y="T11"/>
                </a:cxn>
                <a:cxn ang="0">
                  <a:pos x="T12" y="T13"/>
                </a:cxn>
              </a:cxnLst>
              <a:rect l="0" t="0" r="r" b="b"/>
              <a:pathLst>
                <a:path w="38" h="14">
                  <a:moveTo>
                    <a:pt x="1" y="11"/>
                  </a:moveTo>
                  <a:cubicBezTo>
                    <a:pt x="3" y="14"/>
                    <a:pt x="10" y="11"/>
                    <a:pt x="19" y="11"/>
                  </a:cubicBezTo>
                  <a:cubicBezTo>
                    <a:pt x="28" y="11"/>
                    <a:pt x="36" y="13"/>
                    <a:pt x="37" y="10"/>
                  </a:cubicBezTo>
                  <a:cubicBezTo>
                    <a:pt x="38" y="9"/>
                    <a:pt x="37" y="6"/>
                    <a:pt x="34" y="4"/>
                  </a:cubicBezTo>
                  <a:cubicBezTo>
                    <a:pt x="30" y="2"/>
                    <a:pt x="25" y="0"/>
                    <a:pt x="19" y="0"/>
                  </a:cubicBezTo>
                  <a:cubicBezTo>
                    <a:pt x="12" y="0"/>
                    <a:pt x="7" y="3"/>
                    <a:pt x="4" y="5"/>
                  </a:cubicBezTo>
                  <a:cubicBezTo>
                    <a:pt x="1" y="8"/>
                    <a:pt x="0" y="10"/>
                    <a:pt x="1" y="1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4">
              <a:extLst>
                <a:ext uri="{FF2B5EF4-FFF2-40B4-BE49-F238E27FC236}">
                  <a16:creationId xmlns:a16="http://schemas.microsoft.com/office/drawing/2014/main" id="{099C32F7-0EED-4CEB-924E-0E201DCD5A22}"/>
                </a:ext>
              </a:extLst>
            </p:cNvPr>
            <p:cNvSpPr>
              <a:spLocks/>
            </p:cNvSpPr>
            <p:nvPr/>
          </p:nvSpPr>
          <p:spPr bwMode="auto">
            <a:xfrm>
              <a:off x="4385" y="1220"/>
              <a:ext cx="760" cy="579"/>
            </a:xfrm>
            <a:custGeom>
              <a:avLst/>
              <a:gdLst>
                <a:gd name="T0" fmla="*/ 1 w 320"/>
                <a:gd name="T1" fmla="*/ 63 h 244"/>
                <a:gd name="T2" fmla="*/ 10 w 320"/>
                <a:gd name="T3" fmla="*/ 39 h 244"/>
                <a:gd name="T4" fmla="*/ 34 w 320"/>
                <a:gd name="T5" fmla="*/ 41 h 244"/>
                <a:gd name="T6" fmla="*/ 53 w 320"/>
                <a:gd name="T7" fmla="*/ 15 h 244"/>
                <a:gd name="T8" fmla="*/ 85 w 320"/>
                <a:gd name="T9" fmla="*/ 26 h 244"/>
                <a:gd name="T10" fmla="*/ 119 w 320"/>
                <a:gd name="T11" fmla="*/ 22 h 244"/>
                <a:gd name="T12" fmla="*/ 149 w 320"/>
                <a:gd name="T13" fmla="*/ 8 h 244"/>
                <a:gd name="T14" fmla="*/ 218 w 320"/>
                <a:gd name="T15" fmla="*/ 11 h 244"/>
                <a:gd name="T16" fmla="*/ 265 w 320"/>
                <a:gd name="T17" fmla="*/ 61 h 244"/>
                <a:gd name="T18" fmla="*/ 308 w 320"/>
                <a:gd name="T19" fmla="*/ 77 h 244"/>
                <a:gd name="T20" fmla="*/ 318 w 320"/>
                <a:gd name="T21" fmla="*/ 124 h 244"/>
                <a:gd name="T22" fmla="*/ 310 w 320"/>
                <a:gd name="T23" fmla="*/ 156 h 244"/>
                <a:gd name="T24" fmla="*/ 310 w 320"/>
                <a:gd name="T25" fmla="*/ 158 h 244"/>
                <a:gd name="T26" fmla="*/ 288 w 320"/>
                <a:gd name="T27" fmla="*/ 243 h 244"/>
                <a:gd name="T28" fmla="*/ 266 w 320"/>
                <a:gd name="T29" fmla="*/ 189 h 244"/>
                <a:gd name="T30" fmla="*/ 235 w 320"/>
                <a:gd name="T31" fmla="*/ 114 h 244"/>
                <a:gd name="T32" fmla="*/ 133 w 320"/>
                <a:gd name="T33" fmla="*/ 125 h 244"/>
                <a:gd name="T34" fmla="*/ 45 w 320"/>
                <a:gd name="T35" fmla="*/ 135 h 244"/>
                <a:gd name="T36" fmla="*/ 43 w 320"/>
                <a:gd name="T37" fmla="*/ 134 h 244"/>
                <a:gd name="T38" fmla="*/ 43 w 320"/>
                <a:gd name="T39" fmla="*/ 134 h 244"/>
                <a:gd name="T40" fmla="*/ 42 w 320"/>
                <a:gd name="T41" fmla="*/ 134 h 244"/>
                <a:gd name="T42" fmla="*/ 23 w 320"/>
                <a:gd name="T43" fmla="*/ 126 h 244"/>
                <a:gd name="T44" fmla="*/ 7 w 320"/>
                <a:gd name="T45" fmla="*/ 109 h 244"/>
                <a:gd name="T46" fmla="*/ 11 w 320"/>
                <a:gd name="T47" fmla="*/ 86 h 244"/>
                <a:gd name="T48" fmla="*/ 1 w 320"/>
                <a:gd name="T49" fmla="*/ 6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0" h="244">
                  <a:moveTo>
                    <a:pt x="1" y="63"/>
                  </a:moveTo>
                  <a:cubicBezTo>
                    <a:pt x="0" y="54"/>
                    <a:pt x="3" y="44"/>
                    <a:pt x="10" y="39"/>
                  </a:cubicBezTo>
                  <a:cubicBezTo>
                    <a:pt x="18" y="34"/>
                    <a:pt x="29" y="34"/>
                    <a:pt x="34" y="41"/>
                  </a:cubicBezTo>
                  <a:cubicBezTo>
                    <a:pt x="31" y="29"/>
                    <a:pt x="41" y="16"/>
                    <a:pt x="53" y="15"/>
                  </a:cubicBezTo>
                  <a:cubicBezTo>
                    <a:pt x="65" y="14"/>
                    <a:pt x="74" y="23"/>
                    <a:pt x="85" y="26"/>
                  </a:cubicBezTo>
                  <a:cubicBezTo>
                    <a:pt x="96" y="29"/>
                    <a:pt x="108" y="26"/>
                    <a:pt x="119" y="22"/>
                  </a:cubicBezTo>
                  <a:cubicBezTo>
                    <a:pt x="129" y="18"/>
                    <a:pt x="139" y="12"/>
                    <a:pt x="149" y="8"/>
                  </a:cubicBezTo>
                  <a:cubicBezTo>
                    <a:pt x="171" y="0"/>
                    <a:pt x="197" y="1"/>
                    <a:pt x="218" y="11"/>
                  </a:cubicBezTo>
                  <a:cubicBezTo>
                    <a:pt x="240" y="21"/>
                    <a:pt x="257" y="39"/>
                    <a:pt x="265" y="61"/>
                  </a:cubicBezTo>
                  <a:cubicBezTo>
                    <a:pt x="281" y="56"/>
                    <a:pt x="298" y="64"/>
                    <a:pt x="308" y="77"/>
                  </a:cubicBezTo>
                  <a:cubicBezTo>
                    <a:pt x="317" y="91"/>
                    <a:pt x="320" y="108"/>
                    <a:pt x="318" y="124"/>
                  </a:cubicBezTo>
                  <a:cubicBezTo>
                    <a:pt x="316" y="135"/>
                    <a:pt x="313" y="145"/>
                    <a:pt x="310" y="156"/>
                  </a:cubicBezTo>
                  <a:cubicBezTo>
                    <a:pt x="310" y="156"/>
                    <a:pt x="310" y="157"/>
                    <a:pt x="310" y="158"/>
                  </a:cubicBezTo>
                  <a:cubicBezTo>
                    <a:pt x="309" y="197"/>
                    <a:pt x="305" y="243"/>
                    <a:pt x="288" y="243"/>
                  </a:cubicBezTo>
                  <a:cubicBezTo>
                    <a:pt x="259" y="244"/>
                    <a:pt x="266" y="189"/>
                    <a:pt x="266" y="189"/>
                  </a:cubicBezTo>
                  <a:cubicBezTo>
                    <a:pt x="230" y="175"/>
                    <a:pt x="244" y="122"/>
                    <a:pt x="235" y="114"/>
                  </a:cubicBezTo>
                  <a:cubicBezTo>
                    <a:pt x="226" y="106"/>
                    <a:pt x="207" y="87"/>
                    <a:pt x="133" y="125"/>
                  </a:cubicBezTo>
                  <a:cubicBezTo>
                    <a:pt x="104" y="140"/>
                    <a:pt x="66" y="140"/>
                    <a:pt x="45" y="135"/>
                  </a:cubicBezTo>
                  <a:cubicBezTo>
                    <a:pt x="44" y="135"/>
                    <a:pt x="44" y="135"/>
                    <a:pt x="43" y="134"/>
                  </a:cubicBezTo>
                  <a:cubicBezTo>
                    <a:pt x="43" y="134"/>
                    <a:pt x="43" y="134"/>
                    <a:pt x="43" y="134"/>
                  </a:cubicBezTo>
                  <a:cubicBezTo>
                    <a:pt x="42" y="134"/>
                    <a:pt x="42" y="134"/>
                    <a:pt x="42" y="134"/>
                  </a:cubicBezTo>
                  <a:cubicBezTo>
                    <a:pt x="35" y="132"/>
                    <a:pt x="29" y="130"/>
                    <a:pt x="23" y="126"/>
                  </a:cubicBezTo>
                  <a:cubicBezTo>
                    <a:pt x="16" y="122"/>
                    <a:pt x="10" y="116"/>
                    <a:pt x="7" y="109"/>
                  </a:cubicBezTo>
                  <a:cubicBezTo>
                    <a:pt x="4" y="101"/>
                    <a:pt x="5" y="92"/>
                    <a:pt x="11" y="86"/>
                  </a:cubicBezTo>
                  <a:cubicBezTo>
                    <a:pt x="6" y="80"/>
                    <a:pt x="2" y="71"/>
                    <a:pt x="1" y="6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5">
              <a:extLst>
                <a:ext uri="{FF2B5EF4-FFF2-40B4-BE49-F238E27FC236}">
                  <a16:creationId xmlns:a16="http://schemas.microsoft.com/office/drawing/2014/main" id="{9DC952AA-C2D4-415A-A9A5-D92BC5B580CC}"/>
                </a:ext>
              </a:extLst>
            </p:cNvPr>
            <p:cNvSpPr>
              <a:spLocks/>
            </p:cNvSpPr>
            <p:nvPr/>
          </p:nvSpPr>
          <p:spPr bwMode="auto">
            <a:xfrm>
              <a:off x="4261" y="2386"/>
              <a:ext cx="1551" cy="1733"/>
            </a:xfrm>
            <a:custGeom>
              <a:avLst/>
              <a:gdLst>
                <a:gd name="T0" fmla="*/ 456 w 653"/>
                <a:gd name="T1" fmla="*/ 485 h 730"/>
                <a:gd name="T2" fmla="*/ 462 w 653"/>
                <a:gd name="T3" fmla="*/ 586 h 730"/>
                <a:gd name="T4" fmla="*/ 474 w 653"/>
                <a:gd name="T5" fmla="*/ 730 h 730"/>
                <a:gd name="T6" fmla="*/ 19 w 653"/>
                <a:gd name="T7" fmla="*/ 730 h 730"/>
                <a:gd name="T8" fmla="*/ 39 w 653"/>
                <a:gd name="T9" fmla="*/ 517 h 730"/>
                <a:gd name="T10" fmla="*/ 0 w 653"/>
                <a:gd name="T11" fmla="*/ 180 h 730"/>
                <a:gd name="T12" fmla="*/ 143 w 653"/>
                <a:gd name="T13" fmla="*/ 1 h 730"/>
                <a:gd name="T14" fmla="*/ 139 w 653"/>
                <a:gd name="T15" fmla="*/ 1 h 730"/>
                <a:gd name="T16" fmla="*/ 135 w 653"/>
                <a:gd name="T17" fmla="*/ 1 h 730"/>
                <a:gd name="T18" fmla="*/ 141 w 653"/>
                <a:gd name="T19" fmla="*/ 1 h 730"/>
                <a:gd name="T20" fmla="*/ 143 w 653"/>
                <a:gd name="T21" fmla="*/ 1 h 730"/>
                <a:gd name="T22" fmla="*/ 324 w 653"/>
                <a:gd name="T23" fmla="*/ 0 h 730"/>
                <a:gd name="T24" fmla="*/ 399 w 653"/>
                <a:gd name="T25" fmla="*/ 15 h 730"/>
                <a:gd name="T26" fmla="*/ 551 w 653"/>
                <a:gd name="T27" fmla="*/ 138 h 730"/>
                <a:gd name="T28" fmla="*/ 653 w 653"/>
                <a:gd name="T29" fmla="*/ 540 h 730"/>
                <a:gd name="T30" fmla="*/ 475 w 653"/>
                <a:gd name="T31" fmla="*/ 540 h 730"/>
                <a:gd name="T32" fmla="*/ 456 w 653"/>
                <a:gd name="T33" fmla="*/ 485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3" h="730">
                  <a:moveTo>
                    <a:pt x="456" y="485"/>
                  </a:moveTo>
                  <a:cubicBezTo>
                    <a:pt x="462" y="586"/>
                    <a:pt x="462" y="586"/>
                    <a:pt x="462" y="586"/>
                  </a:cubicBezTo>
                  <a:cubicBezTo>
                    <a:pt x="474" y="730"/>
                    <a:pt x="474" y="730"/>
                    <a:pt x="474" y="730"/>
                  </a:cubicBezTo>
                  <a:cubicBezTo>
                    <a:pt x="19" y="730"/>
                    <a:pt x="19" y="730"/>
                    <a:pt x="19" y="730"/>
                  </a:cubicBezTo>
                  <a:cubicBezTo>
                    <a:pt x="39" y="517"/>
                    <a:pt x="39" y="517"/>
                    <a:pt x="39" y="517"/>
                  </a:cubicBezTo>
                  <a:cubicBezTo>
                    <a:pt x="0" y="180"/>
                    <a:pt x="0" y="180"/>
                    <a:pt x="0" y="180"/>
                  </a:cubicBezTo>
                  <a:cubicBezTo>
                    <a:pt x="3" y="61"/>
                    <a:pt x="49" y="12"/>
                    <a:pt x="143" y="1"/>
                  </a:cubicBezTo>
                  <a:cubicBezTo>
                    <a:pt x="143" y="0"/>
                    <a:pt x="141" y="1"/>
                    <a:pt x="139" y="1"/>
                  </a:cubicBezTo>
                  <a:cubicBezTo>
                    <a:pt x="137" y="1"/>
                    <a:pt x="135" y="1"/>
                    <a:pt x="135" y="1"/>
                  </a:cubicBezTo>
                  <a:cubicBezTo>
                    <a:pt x="142" y="1"/>
                    <a:pt x="142" y="1"/>
                    <a:pt x="141" y="1"/>
                  </a:cubicBezTo>
                  <a:cubicBezTo>
                    <a:pt x="140" y="1"/>
                    <a:pt x="139" y="1"/>
                    <a:pt x="143" y="1"/>
                  </a:cubicBezTo>
                  <a:cubicBezTo>
                    <a:pt x="203" y="19"/>
                    <a:pt x="263" y="19"/>
                    <a:pt x="324" y="0"/>
                  </a:cubicBezTo>
                  <a:cubicBezTo>
                    <a:pt x="352" y="2"/>
                    <a:pt x="375" y="10"/>
                    <a:pt x="399" y="15"/>
                  </a:cubicBezTo>
                  <a:cubicBezTo>
                    <a:pt x="474" y="29"/>
                    <a:pt x="536" y="87"/>
                    <a:pt x="551" y="138"/>
                  </a:cubicBezTo>
                  <a:cubicBezTo>
                    <a:pt x="563" y="179"/>
                    <a:pt x="653" y="540"/>
                    <a:pt x="653" y="540"/>
                  </a:cubicBezTo>
                  <a:cubicBezTo>
                    <a:pt x="475" y="540"/>
                    <a:pt x="475" y="540"/>
                    <a:pt x="475" y="540"/>
                  </a:cubicBezTo>
                  <a:cubicBezTo>
                    <a:pt x="456" y="485"/>
                    <a:pt x="456" y="485"/>
                    <a:pt x="456" y="485"/>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6">
              <a:extLst>
                <a:ext uri="{FF2B5EF4-FFF2-40B4-BE49-F238E27FC236}">
                  <a16:creationId xmlns:a16="http://schemas.microsoft.com/office/drawing/2014/main" id="{A1FFE643-9083-42F2-9BC4-19EA93C96C40}"/>
                </a:ext>
              </a:extLst>
            </p:cNvPr>
            <p:cNvSpPr>
              <a:spLocks/>
            </p:cNvSpPr>
            <p:nvPr/>
          </p:nvSpPr>
          <p:spPr bwMode="auto">
            <a:xfrm>
              <a:off x="4634" y="1958"/>
              <a:ext cx="86" cy="74"/>
            </a:xfrm>
            <a:custGeom>
              <a:avLst/>
              <a:gdLst>
                <a:gd name="T0" fmla="*/ 2 w 36"/>
                <a:gd name="T1" fmla="*/ 12 h 31"/>
                <a:gd name="T2" fmla="*/ 8 w 36"/>
                <a:gd name="T3" fmla="*/ 24 h 31"/>
                <a:gd name="T4" fmla="*/ 20 w 36"/>
                <a:gd name="T5" fmla="*/ 31 h 31"/>
                <a:gd name="T6" fmla="*/ 32 w 36"/>
                <a:gd name="T7" fmla="*/ 24 h 31"/>
                <a:gd name="T8" fmla="*/ 36 w 36"/>
                <a:gd name="T9" fmla="*/ 10 h 31"/>
                <a:gd name="T10" fmla="*/ 29 w 36"/>
                <a:gd name="T11" fmla="*/ 0 h 31"/>
                <a:gd name="T12" fmla="*/ 24 w 36"/>
                <a:gd name="T13" fmla="*/ 1 h 31"/>
                <a:gd name="T14" fmla="*/ 0 w 36"/>
                <a:gd name="T15" fmla="*/ 1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2" y="12"/>
                  </a:moveTo>
                  <a:cubicBezTo>
                    <a:pt x="3" y="16"/>
                    <a:pt x="5" y="21"/>
                    <a:pt x="8" y="24"/>
                  </a:cubicBezTo>
                  <a:cubicBezTo>
                    <a:pt x="11" y="28"/>
                    <a:pt x="15" y="31"/>
                    <a:pt x="20" y="31"/>
                  </a:cubicBezTo>
                  <a:cubicBezTo>
                    <a:pt x="25" y="31"/>
                    <a:pt x="29" y="28"/>
                    <a:pt x="32" y="24"/>
                  </a:cubicBezTo>
                  <a:cubicBezTo>
                    <a:pt x="35" y="20"/>
                    <a:pt x="36" y="15"/>
                    <a:pt x="36" y="10"/>
                  </a:cubicBezTo>
                  <a:cubicBezTo>
                    <a:pt x="35" y="6"/>
                    <a:pt x="33" y="0"/>
                    <a:pt x="29" y="0"/>
                  </a:cubicBezTo>
                  <a:cubicBezTo>
                    <a:pt x="27" y="0"/>
                    <a:pt x="25" y="0"/>
                    <a:pt x="24" y="1"/>
                  </a:cubicBezTo>
                  <a:cubicBezTo>
                    <a:pt x="16" y="4"/>
                    <a:pt x="8" y="7"/>
                    <a:pt x="0" y="10"/>
                  </a:cubicBezTo>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7">
              <a:extLst>
                <a:ext uri="{FF2B5EF4-FFF2-40B4-BE49-F238E27FC236}">
                  <a16:creationId xmlns:a16="http://schemas.microsoft.com/office/drawing/2014/main" id="{17328A28-1D73-41DF-87B4-1B1C52C6323C}"/>
                </a:ext>
              </a:extLst>
            </p:cNvPr>
            <p:cNvSpPr>
              <a:spLocks/>
            </p:cNvSpPr>
            <p:nvPr/>
          </p:nvSpPr>
          <p:spPr bwMode="auto">
            <a:xfrm>
              <a:off x="4625" y="1951"/>
              <a:ext cx="104" cy="88"/>
            </a:xfrm>
            <a:custGeom>
              <a:avLst/>
              <a:gdLst>
                <a:gd name="T0" fmla="*/ 15 w 44"/>
                <a:gd name="T1" fmla="*/ 34 h 37"/>
                <a:gd name="T2" fmla="*/ 28 w 44"/>
                <a:gd name="T3" fmla="*/ 33 h 37"/>
                <a:gd name="T4" fmla="*/ 37 w 44"/>
                <a:gd name="T5" fmla="*/ 24 h 37"/>
                <a:gd name="T6" fmla="*/ 37 w 44"/>
                <a:gd name="T7" fmla="*/ 9 h 37"/>
                <a:gd name="T8" fmla="*/ 35 w 44"/>
                <a:gd name="T9" fmla="*/ 5 h 37"/>
                <a:gd name="T10" fmla="*/ 33 w 44"/>
                <a:gd name="T11" fmla="*/ 4 h 37"/>
                <a:gd name="T12" fmla="*/ 30 w 44"/>
                <a:gd name="T13" fmla="*/ 6 h 37"/>
                <a:gd name="T14" fmla="*/ 26 w 44"/>
                <a:gd name="T15" fmla="*/ 7 h 37"/>
                <a:gd name="T16" fmla="*/ 13 w 44"/>
                <a:gd name="T17" fmla="*/ 13 h 37"/>
                <a:gd name="T18" fmla="*/ 0 w 44"/>
                <a:gd name="T19" fmla="*/ 17 h 37"/>
                <a:gd name="T20" fmla="*/ 11 w 44"/>
                <a:gd name="T21" fmla="*/ 10 h 37"/>
                <a:gd name="T22" fmla="*/ 24 w 44"/>
                <a:gd name="T23" fmla="*/ 4 h 37"/>
                <a:gd name="T24" fmla="*/ 28 w 44"/>
                <a:gd name="T25" fmla="*/ 2 h 37"/>
                <a:gd name="T26" fmla="*/ 32 w 44"/>
                <a:gd name="T27" fmla="*/ 1 h 37"/>
                <a:gd name="T28" fmla="*/ 36 w 44"/>
                <a:gd name="T29" fmla="*/ 1 h 37"/>
                <a:gd name="T30" fmla="*/ 38 w 44"/>
                <a:gd name="T31" fmla="*/ 3 h 37"/>
                <a:gd name="T32" fmla="*/ 41 w 44"/>
                <a:gd name="T33" fmla="*/ 7 h 37"/>
                <a:gd name="T34" fmla="*/ 40 w 44"/>
                <a:gd name="T35" fmla="*/ 26 h 37"/>
                <a:gd name="T36" fmla="*/ 29 w 44"/>
                <a:gd name="T37" fmla="*/ 35 h 37"/>
                <a:gd name="T38" fmla="*/ 18 w 44"/>
                <a:gd name="T39" fmla="*/ 36 h 37"/>
                <a:gd name="T40" fmla="*/ 15 w 44"/>
                <a:gd name="T41"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7">
                  <a:moveTo>
                    <a:pt x="15" y="34"/>
                  </a:moveTo>
                  <a:cubicBezTo>
                    <a:pt x="15" y="33"/>
                    <a:pt x="20" y="35"/>
                    <a:pt x="28" y="33"/>
                  </a:cubicBezTo>
                  <a:cubicBezTo>
                    <a:pt x="31" y="31"/>
                    <a:pt x="35" y="28"/>
                    <a:pt x="37" y="24"/>
                  </a:cubicBezTo>
                  <a:cubicBezTo>
                    <a:pt x="39" y="20"/>
                    <a:pt x="39" y="14"/>
                    <a:pt x="37" y="9"/>
                  </a:cubicBezTo>
                  <a:cubicBezTo>
                    <a:pt x="37" y="7"/>
                    <a:pt x="36" y="6"/>
                    <a:pt x="35" y="5"/>
                  </a:cubicBezTo>
                  <a:cubicBezTo>
                    <a:pt x="34" y="4"/>
                    <a:pt x="34" y="4"/>
                    <a:pt x="33" y="4"/>
                  </a:cubicBezTo>
                  <a:cubicBezTo>
                    <a:pt x="33" y="5"/>
                    <a:pt x="31" y="5"/>
                    <a:pt x="30" y="6"/>
                  </a:cubicBezTo>
                  <a:cubicBezTo>
                    <a:pt x="28" y="6"/>
                    <a:pt x="27" y="7"/>
                    <a:pt x="26" y="7"/>
                  </a:cubicBezTo>
                  <a:cubicBezTo>
                    <a:pt x="21" y="10"/>
                    <a:pt x="16" y="11"/>
                    <a:pt x="13" y="13"/>
                  </a:cubicBezTo>
                  <a:cubicBezTo>
                    <a:pt x="5" y="16"/>
                    <a:pt x="0" y="17"/>
                    <a:pt x="0" y="17"/>
                  </a:cubicBezTo>
                  <a:cubicBezTo>
                    <a:pt x="0" y="16"/>
                    <a:pt x="4" y="14"/>
                    <a:pt x="11" y="10"/>
                  </a:cubicBezTo>
                  <a:cubicBezTo>
                    <a:pt x="15" y="8"/>
                    <a:pt x="19" y="6"/>
                    <a:pt x="24" y="4"/>
                  </a:cubicBezTo>
                  <a:cubicBezTo>
                    <a:pt x="26" y="3"/>
                    <a:pt x="27" y="3"/>
                    <a:pt x="28" y="2"/>
                  </a:cubicBezTo>
                  <a:cubicBezTo>
                    <a:pt x="30" y="2"/>
                    <a:pt x="31" y="1"/>
                    <a:pt x="32" y="1"/>
                  </a:cubicBezTo>
                  <a:cubicBezTo>
                    <a:pt x="33" y="0"/>
                    <a:pt x="35" y="0"/>
                    <a:pt x="36" y="1"/>
                  </a:cubicBezTo>
                  <a:cubicBezTo>
                    <a:pt x="37" y="1"/>
                    <a:pt x="38" y="2"/>
                    <a:pt x="38" y="3"/>
                  </a:cubicBezTo>
                  <a:cubicBezTo>
                    <a:pt x="40" y="4"/>
                    <a:pt x="40" y="5"/>
                    <a:pt x="41" y="7"/>
                  </a:cubicBezTo>
                  <a:cubicBezTo>
                    <a:pt x="44" y="13"/>
                    <a:pt x="43" y="21"/>
                    <a:pt x="40" y="26"/>
                  </a:cubicBezTo>
                  <a:cubicBezTo>
                    <a:pt x="38" y="31"/>
                    <a:pt x="33" y="34"/>
                    <a:pt x="29" y="35"/>
                  </a:cubicBezTo>
                  <a:cubicBezTo>
                    <a:pt x="24" y="37"/>
                    <a:pt x="21" y="36"/>
                    <a:pt x="18" y="36"/>
                  </a:cubicBezTo>
                  <a:cubicBezTo>
                    <a:pt x="16" y="35"/>
                    <a:pt x="15" y="34"/>
                    <a:pt x="15" y="34"/>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8">
              <a:extLst>
                <a:ext uri="{FF2B5EF4-FFF2-40B4-BE49-F238E27FC236}">
                  <a16:creationId xmlns:a16="http://schemas.microsoft.com/office/drawing/2014/main" id="{38457E15-1AD6-43BD-A568-D5DC008B12DD}"/>
                </a:ext>
              </a:extLst>
            </p:cNvPr>
            <p:cNvSpPr>
              <a:spLocks/>
            </p:cNvSpPr>
            <p:nvPr/>
          </p:nvSpPr>
          <p:spPr bwMode="auto">
            <a:xfrm>
              <a:off x="3618" y="2219"/>
              <a:ext cx="679" cy="1546"/>
            </a:xfrm>
            <a:custGeom>
              <a:avLst/>
              <a:gdLst>
                <a:gd name="T0" fmla="*/ 270 w 286"/>
                <a:gd name="T1" fmla="*/ 535 h 651"/>
                <a:gd name="T2" fmla="*/ 163 w 286"/>
                <a:gd name="T3" fmla="*/ 207 h 651"/>
                <a:gd name="T4" fmla="*/ 154 w 286"/>
                <a:gd name="T5" fmla="*/ 151 h 651"/>
                <a:gd name="T6" fmla="*/ 123 w 286"/>
                <a:gd name="T7" fmla="*/ 16 h 651"/>
                <a:gd name="T8" fmla="*/ 109 w 286"/>
                <a:gd name="T9" fmla="*/ 0 h 651"/>
                <a:gd name="T10" fmla="*/ 98 w 286"/>
                <a:gd name="T11" fmla="*/ 25 h 651"/>
                <a:gd name="T12" fmla="*/ 106 w 286"/>
                <a:gd name="T13" fmla="*/ 95 h 651"/>
                <a:gd name="T14" fmla="*/ 91 w 286"/>
                <a:gd name="T15" fmla="*/ 78 h 651"/>
                <a:gd name="T16" fmla="*/ 33 w 286"/>
                <a:gd name="T17" fmla="*/ 66 h 651"/>
                <a:gd name="T18" fmla="*/ 4 w 286"/>
                <a:gd name="T19" fmla="*/ 81 h 651"/>
                <a:gd name="T20" fmla="*/ 10 w 286"/>
                <a:gd name="T21" fmla="*/ 89 h 651"/>
                <a:gd name="T22" fmla="*/ 26 w 286"/>
                <a:gd name="T23" fmla="*/ 93 h 651"/>
                <a:gd name="T24" fmla="*/ 75 w 286"/>
                <a:gd name="T25" fmla="*/ 107 h 651"/>
                <a:gd name="T26" fmla="*/ 77 w 286"/>
                <a:gd name="T27" fmla="*/ 115 h 651"/>
                <a:gd name="T28" fmla="*/ 35 w 286"/>
                <a:gd name="T29" fmla="*/ 109 h 651"/>
                <a:gd name="T30" fmla="*/ 28 w 286"/>
                <a:gd name="T31" fmla="*/ 115 h 651"/>
                <a:gd name="T32" fmla="*/ 4 w 286"/>
                <a:gd name="T33" fmla="*/ 132 h 651"/>
                <a:gd name="T34" fmla="*/ 7 w 286"/>
                <a:gd name="T35" fmla="*/ 161 h 651"/>
                <a:gd name="T36" fmla="*/ 20 w 286"/>
                <a:gd name="T37" fmla="*/ 168 h 651"/>
                <a:gd name="T38" fmla="*/ 26 w 286"/>
                <a:gd name="T39" fmla="*/ 163 h 651"/>
                <a:gd name="T40" fmla="*/ 29 w 286"/>
                <a:gd name="T41" fmla="*/ 160 h 651"/>
                <a:gd name="T42" fmla="*/ 35 w 286"/>
                <a:gd name="T43" fmla="*/ 180 h 651"/>
                <a:gd name="T44" fmla="*/ 57 w 286"/>
                <a:gd name="T45" fmla="*/ 243 h 651"/>
                <a:gd name="T46" fmla="*/ 109 w 286"/>
                <a:gd name="T47" fmla="*/ 574 h 651"/>
                <a:gd name="T48" fmla="*/ 206 w 286"/>
                <a:gd name="T49" fmla="*/ 643 h 651"/>
                <a:gd name="T50" fmla="*/ 270 w 286"/>
                <a:gd name="T51" fmla="*/ 53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6" h="651">
                  <a:moveTo>
                    <a:pt x="270" y="535"/>
                  </a:moveTo>
                  <a:cubicBezTo>
                    <a:pt x="163" y="207"/>
                    <a:pt x="163" y="207"/>
                    <a:pt x="163" y="207"/>
                  </a:cubicBezTo>
                  <a:cubicBezTo>
                    <a:pt x="154" y="151"/>
                    <a:pt x="154" y="151"/>
                    <a:pt x="154" y="151"/>
                  </a:cubicBezTo>
                  <a:cubicBezTo>
                    <a:pt x="154" y="151"/>
                    <a:pt x="124" y="28"/>
                    <a:pt x="123" y="16"/>
                  </a:cubicBezTo>
                  <a:cubicBezTo>
                    <a:pt x="122" y="2"/>
                    <a:pt x="115" y="0"/>
                    <a:pt x="109" y="0"/>
                  </a:cubicBezTo>
                  <a:cubicBezTo>
                    <a:pt x="101" y="2"/>
                    <a:pt x="97" y="12"/>
                    <a:pt x="98" y="25"/>
                  </a:cubicBezTo>
                  <a:cubicBezTo>
                    <a:pt x="98" y="29"/>
                    <a:pt x="106" y="95"/>
                    <a:pt x="106" y="95"/>
                  </a:cubicBezTo>
                  <a:cubicBezTo>
                    <a:pt x="106" y="95"/>
                    <a:pt x="102" y="89"/>
                    <a:pt x="91" y="78"/>
                  </a:cubicBezTo>
                  <a:cubicBezTo>
                    <a:pt x="80" y="67"/>
                    <a:pt x="56" y="62"/>
                    <a:pt x="33" y="66"/>
                  </a:cubicBezTo>
                  <a:cubicBezTo>
                    <a:pt x="9" y="69"/>
                    <a:pt x="3" y="72"/>
                    <a:pt x="4" y="81"/>
                  </a:cubicBezTo>
                  <a:cubicBezTo>
                    <a:pt x="4" y="85"/>
                    <a:pt x="7" y="87"/>
                    <a:pt x="10" y="89"/>
                  </a:cubicBezTo>
                  <a:cubicBezTo>
                    <a:pt x="14" y="93"/>
                    <a:pt x="20" y="94"/>
                    <a:pt x="26" y="93"/>
                  </a:cubicBezTo>
                  <a:cubicBezTo>
                    <a:pt x="63" y="88"/>
                    <a:pt x="75" y="107"/>
                    <a:pt x="75" y="107"/>
                  </a:cubicBezTo>
                  <a:cubicBezTo>
                    <a:pt x="77" y="115"/>
                    <a:pt x="77" y="115"/>
                    <a:pt x="77" y="115"/>
                  </a:cubicBezTo>
                  <a:cubicBezTo>
                    <a:pt x="77" y="115"/>
                    <a:pt x="52" y="101"/>
                    <a:pt x="35" y="109"/>
                  </a:cubicBezTo>
                  <a:cubicBezTo>
                    <a:pt x="32" y="111"/>
                    <a:pt x="30" y="113"/>
                    <a:pt x="28" y="115"/>
                  </a:cubicBezTo>
                  <a:cubicBezTo>
                    <a:pt x="18" y="116"/>
                    <a:pt x="9" y="122"/>
                    <a:pt x="4" y="132"/>
                  </a:cubicBezTo>
                  <a:cubicBezTo>
                    <a:pt x="0" y="141"/>
                    <a:pt x="1" y="153"/>
                    <a:pt x="7" y="161"/>
                  </a:cubicBezTo>
                  <a:cubicBezTo>
                    <a:pt x="10" y="165"/>
                    <a:pt x="15" y="169"/>
                    <a:pt x="20" y="168"/>
                  </a:cubicBezTo>
                  <a:cubicBezTo>
                    <a:pt x="22" y="167"/>
                    <a:pt x="24" y="165"/>
                    <a:pt x="26" y="163"/>
                  </a:cubicBezTo>
                  <a:cubicBezTo>
                    <a:pt x="27" y="162"/>
                    <a:pt x="28" y="161"/>
                    <a:pt x="29" y="160"/>
                  </a:cubicBezTo>
                  <a:cubicBezTo>
                    <a:pt x="35" y="180"/>
                    <a:pt x="35" y="180"/>
                    <a:pt x="35" y="180"/>
                  </a:cubicBezTo>
                  <a:cubicBezTo>
                    <a:pt x="35" y="180"/>
                    <a:pt x="52" y="223"/>
                    <a:pt x="57" y="243"/>
                  </a:cubicBezTo>
                  <a:cubicBezTo>
                    <a:pt x="109" y="574"/>
                    <a:pt x="109" y="574"/>
                    <a:pt x="109" y="574"/>
                  </a:cubicBezTo>
                  <a:cubicBezTo>
                    <a:pt x="117" y="620"/>
                    <a:pt x="160" y="651"/>
                    <a:pt x="206" y="643"/>
                  </a:cubicBezTo>
                  <a:cubicBezTo>
                    <a:pt x="255" y="634"/>
                    <a:pt x="286" y="583"/>
                    <a:pt x="270" y="535"/>
                  </a:cubicBezTo>
                </a:path>
              </a:pathLst>
            </a:custGeom>
            <a:solidFill>
              <a:srgbClr val="B78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9">
              <a:extLst>
                <a:ext uri="{FF2B5EF4-FFF2-40B4-BE49-F238E27FC236}">
                  <a16:creationId xmlns:a16="http://schemas.microsoft.com/office/drawing/2014/main" id="{32EA3DA7-CF34-4B05-A036-FFDC377543D1}"/>
                </a:ext>
              </a:extLst>
            </p:cNvPr>
            <p:cNvSpPr>
              <a:spLocks/>
            </p:cNvSpPr>
            <p:nvPr/>
          </p:nvSpPr>
          <p:spPr bwMode="auto">
            <a:xfrm>
              <a:off x="3789" y="2514"/>
              <a:ext cx="190" cy="195"/>
            </a:xfrm>
            <a:custGeom>
              <a:avLst/>
              <a:gdLst>
                <a:gd name="T0" fmla="*/ 80 w 80"/>
                <a:gd name="T1" fmla="*/ 79 h 82"/>
                <a:gd name="T2" fmla="*/ 61 w 80"/>
                <a:gd name="T3" fmla="*/ 72 h 82"/>
                <a:gd name="T4" fmla="*/ 51 w 80"/>
                <a:gd name="T5" fmla="*/ 53 h 82"/>
                <a:gd name="T6" fmla="*/ 3 w 80"/>
                <a:gd name="T7" fmla="*/ 10 h 82"/>
                <a:gd name="T8" fmla="*/ 3 w 80"/>
                <a:gd name="T9" fmla="*/ 2 h 82"/>
                <a:gd name="T10" fmla="*/ 11 w 80"/>
                <a:gd name="T11" fmla="*/ 2 h 82"/>
                <a:gd name="T12" fmla="*/ 76 w 80"/>
                <a:gd name="T13" fmla="*/ 30 h 82"/>
              </a:gdLst>
              <a:ahLst/>
              <a:cxnLst>
                <a:cxn ang="0">
                  <a:pos x="T0" y="T1"/>
                </a:cxn>
                <a:cxn ang="0">
                  <a:pos x="T2" y="T3"/>
                </a:cxn>
                <a:cxn ang="0">
                  <a:pos x="T4" y="T5"/>
                </a:cxn>
                <a:cxn ang="0">
                  <a:pos x="T6" y="T7"/>
                </a:cxn>
                <a:cxn ang="0">
                  <a:pos x="T8" y="T9"/>
                </a:cxn>
                <a:cxn ang="0">
                  <a:pos x="T10" y="T11"/>
                </a:cxn>
                <a:cxn ang="0">
                  <a:pos x="T12" y="T13"/>
                </a:cxn>
              </a:cxnLst>
              <a:rect l="0" t="0" r="r" b="b"/>
              <a:pathLst>
                <a:path w="80" h="82">
                  <a:moveTo>
                    <a:pt x="80" y="79"/>
                  </a:moveTo>
                  <a:cubicBezTo>
                    <a:pt x="73" y="82"/>
                    <a:pt x="66" y="78"/>
                    <a:pt x="61" y="72"/>
                  </a:cubicBezTo>
                  <a:cubicBezTo>
                    <a:pt x="57" y="66"/>
                    <a:pt x="55" y="59"/>
                    <a:pt x="51" y="53"/>
                  </a:cubicBezTo>
                  <a:cubicBezTo>
                    <a:pt x="39" y="35"/>
                    <a:pt x="14" y="29"/>
                    <a:pt x="3" y="10"/>
                  </a:cubicBezTo>
                  <a:cubicBezTo>
                    <a:pt x="2" y="8"/>
                    <a:pt x="0" y="4"/>
                    <a:pt x="3" y="2"/>
                  </a:cubicBezTo>
                  <a:cubicBezTo>
                    <a:pt x="5" y="0"/>
                    <a:pt x="8" y="1"/>
                    <a:pt x="11" y="2"/>
                  </a:cubicBezTo>
                  <a:cubicBezTo>
                    <a:pt x="32" y="11"/>
                    <a:pt x="54" y="20"/>
                    <a:pt x="76" y="30"/>
                  </a:cubicBezTo>
                </a:path>
              </a:pathLst>
            </a:custGeom>
            <a:solidFill>
              <a:srgbClr val="B78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0">
              <a:extLst>
                <a:ext uri="{FF2B5EF4-FFF2-40B4-BE49-F238E27FC236}">
                  <a16:creationId xmlns:a16="http://schemas.microsoft.com/office/drawing/2014/main" id="{5DA62235-665E-4FE5-B6A8-8C6E6D49BBA6}"/>
                </a:ext>
              </a:extLst>
            </p:cNvPr>
            <p:cNvSpPr>
              <a:spLocks/>
            </p:cNvSpPr>
            <p:nvPr/>
          </p:nvSpPr>
          <p:spPr bwMode="auto">
            <a:xfrm>
              <a:off x="3787" y="2509"/>
              <a:ext cx="192" cy="197"/>
            </a:xfrm>
            <a:custGeom>
              <a:avLst/>
              <a:gdLst>
                <a:gd name="T0" fmla="*/ 77 w 81"/>
                <a:gd name="T1" fmla="*/ 32 h 83"/>
                <a:gd name="T2" fmla="*/ 70 w 81"/>
                <a:gd name="T3" fmla="*/ 28 h 83"/>
                <a:gd name="T4" fmla="*/ 51 w 81"/>
                <a:gd name="T5" fmla="*/ 19 h 83"/>
                <a:gd name="T6" fmla="*/ 23 w 81"/>
                <a:gd name="T7" fmla="*/ 7 h 83"/>
                <a:gd name="T8" fmla="*/ 14 w 81"/>
                <a:gd name="T9" fmla="*/ 3 h 83"/>
                <a:gd name="T10" fmla="*/ 4 w 81"/>
                <a:gd name="T11" fmla="*/ 1 h 83"/>
                <a:gd name="T12" fmla="*/ 0 w 81"/>
                <a:gd name="T13" fmla="*/ 7 h 83"/>
                <a:gd name="T14" fmla="*/ 2 w 81"/>
                <a:gd name="T15" fmla="*/ 13 h 83"/>
                <a:gd name="T16" fmla="*/ 8 w 81"/>
                <a:gd name="T17" fmla="*/ 21 h 83"/>
                <a:gd name="T18" fmla="*/ 39 w 81"/>
                <a:gd name="T19" fmla="*/ 44 h 83"/>
                <a:gd name="T20" fmla="*/ 50 w 81"/>
                <a:gd name="T21" fmla="*/ 56 h 83"/>
                <a:gd name="T22" fmla="*/ 57 w 81"/>
                <a:gd name="T23" fmla="*/ 68 h 83"/>
                <a:gd name="T24" fmla="*/ 73 w 81"/>
                <a:gd name="T25" fmla="*/ 82 h 83"/>
                <a:gd name="T26" fmla="*/ 81 w 81"/>
                <a:gd name="T27" fmla="*/ 81 h 83"/>
                <a:gd name="T28" fmla="*/ 74 w 81"/>
                <a:gd name="T29" fmla="*/ 81 h 83"/>
                <a:gd name="T30" fmla="*/ 60 w 81"/>
                <a:gd name="T31" fmla="*/ 67 h 83"/>
                <a:gd name="T32" fmla="*/ 53 w 81"/>
                <a:gd name="T33" fmla="*/ 54 h 83"/>
                <a:gd name="T34" fmla="*/ 41 w 81"/>
                <a:gd name="T35" fmla="*/ 41 h 83"/>
                <a:gd name="T36" fmla="*/ 11 w 81"/>
                <a:gd name="T37" fmla="*/ 18 h 83"/>
                <a:gd name="T38" fmla="*/ 6 w 81"/>
                <a:gd name="T39" fmla="*/ 11 h 83"/>
                <a:gd name="T40" fmla="*/ 6 w 81"/>
                <a:gd name="T41" fmla="*/ 5 h 83"/>
                <a:gd name="T42" fmla="*/ 13 w 81"/>
                <a:gd name="T43" fmla="*/ 7 h 83"/>
                <a:gd name="T44" fmla="*/ 21 w 81"/>
                <a:gd name="T45" fmla="*/ 10 h 83"/>
                <a:gd name="T46" fmla="*/ 50 w 81"/>
                <a:gd name="T47" fmla="*/ 22 h 83"/>
                <a:gd name="T48" fmla="*/ 70 w 81"/>
                <a:gd name="T49" fmla="*/ 29 h 83"/>
                <a:gd name="T50" fmla="*/ 77 w 81"/>
                <a:gd name="T51" fmla="*/ 3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 h="83">
                  <a:moveTo>
                    <a:pt x="77" y="32"/>
                  </a:moveTo>
                  <a:cubicBezTo>
                    <a:pt x="77" y="31"/>
                    <a:pt x="75" y="30"/>
                    <a:pt x="70" y="28"/>
                  </a:cubicBezTo>
                  <a:cubicBezTo>
                    <a:pt x="66" y="26"/>
                    <a:pt x="59" y="23"/>
                    <a:pt x="51" y="19"/>
                  </a:cubicBezTo>
                  <a:cubicBezTo>
                    <a:pt x="43" y="15"/>
                    <a:pt x="33" y="11"/>
                    <a:pt x="23" y="7"/>
                  </a:cubicBezTo>
                  <a:cubicBezTo>
                    <a:pt x="20" y="5"/>
                    <a:pt x="17" y="4"/>
                    <a:pt x="14" y="3"/>
                  </a:cubicBezTo>
                  <a:cubicBezTo>
                    <a:pt x="12" y="2"/>
                    <a:pt x="9" y="0"/>
                    <a:pt x="4" y="1"/>
                  </a:cubicBezTo>
                  <a:cubicBezTo>
                    <a:pt x="2" y="2"/>
                    <a:pt x="0" y="5"/>
                    <a:pt x="0" y="7"/>
                  </a:cubicBezTo>
                  <a:cubicBezTo>
                    <a:pt x="0" y="9"/>
                    <a:pt x="1" y="11"/>
                    <a:pt x="2" y="13"/>
                  </a:cubicBezTo>
                  <a:cubicBezTo>
                    <a:pt x="4" y="16"/>
                    <a:pt x="6" y="19"/>
                    <a:pt x="8" y="21"/>
                  </a:cubicBezTo>
                  <a:cubicBezTo>
                    <a:pt x="18" y="31"/>
                    <a:pt x="30" y="37"/>
                    <a:pt x="39" y="44"/>
                  </a:cubicBezTo>
                  <a:cubicBezTo>
                    <a:pt x="43" y="48"/>
                    <a:pt x="47" y="52"/>
                    <a:pt x="50" y="56"/>
                  </a:cubicBezTo>
                  <a:cubicBezTo>
                    <a:pt x="53" y="60"/>
                    <a:pt x="55" y="65"/>
                    <a:pt x="57" y="68"/>
                  </a:cubicBezTo>
                  <a:cubicBezTo>
                    <a:pt x="61" y="77"/>
                    <a:pt x="68" y="82"/>
                    <a:pt x="73" y="82"/>
                  </a:cubicBezTo>
                  <a:cubicBezTo>
                    <a:pt x="78" y="83"/>
                    <a:pt x="81" y="81"/>
                    <a:pt x="81" y="81"/>
                  </a:cubicBezTo>
                  <a:cubicBezTo>
                    <a:pt x="81" y="81"/>
                    <a:pt x="78" y="82"/>
                    <a:pt x="74" y="81"/>
                  </a:cubicBezTo>
                  <a:cubicBezTo>
                    <a:pt x="69" y="80"/>
                    <a:pt x="63" y="75"/>
                    <a:pt x="60" y="67"/>
                  </a:cubicBezTo>
                  <a:cubicBezTo>
                    <a:pt x="58" y="63"/>
                    <a:pt x="56" y="59"/>
                    <a:pt x="53" y="54"/>
                  </a:cubicBezTo>
                  <a:cubicBezTo>
                    <a:pt x="50" y="49"/>
                    <a:pt x="46" y="45"/>
                    <a:pt x="41" y="41"/>
                  </a:cubicBezTo>
                  <a:cubicBezTo>
                    <a:pt x="32" y="34"/>
                    <a:pt x="20" y="28"/>
                    <a:pt x="11" y="18"/>
                  </a:cubicBezTo>
                  <a:cubicBezTo>
                    <a:pt x="9" y="16"/>
                    <a:pt x="7" y="13"/>
                    <a:pt x="6" y="11"/>
                  </a:cubicBezTo>
                  <a:cubicBezTo>
                    <a:pt x="4" y="8"/>
                    <a:pt x="4" y="5"/>
                    <a:pt x="6" y="5"/>
                  </a:cubicBezTo>
                  <a:cubicBezTo>
                    <a:pt x="7" y="4"/>
                    <a:pt x="10" y="5"/>
                    <a:pt x="13" y="7"/>
                  </a:cubicBezTo>
                  <a:cubicBezTo>
                    <a:pt x="16" y="8"/>
                    <a:pt x="19" y="9"/>
                    <a:pt x="21" y="10"/>
                  </a:cubicBezTo>
                  <a:cubicBezTo>
                    <a:pt x="32" y="14"/>
                    <a:pt x="42" y="18"/>
                    <a:pt x="50" y="22"/>
                  </a:cubicBezTo>
                  <a:cubicBezTo>
                    <a:pt x="58" y="25"/>
                    <a:pt x="65" y="28"/>
                    <a:pt x="70" y="29"/>
                  </a:cubicBezTo>
                  <a:cubicBezTo>
                    <a:pt x="75" y="31"/>
                    <a:pt x="77" y="32"/>
                    <a:pt x="77" y="32"/>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1">
              <a:extLst>
                <a:ext uri="{FF2B5EF4-FFF2-40B4-BE49-F238E27FC236}">
                  <a16:creationId xmlns:a16="http://schemas.microsoft.com/office/drawing/2014/main" id="{F888D688-0F1B-4063-98D6-3C00CD0F5916}"/>
                </a:ext>
              </a:extLst>
            </p:cNvPr>
            <p:cNvSpPr>
              <a:spLocks/>
            </p:cNvSpPr>
            <p:nvPr/>
          </p:nvSpPr>
          <p:spPr bwMode="auto">
            <a:xfrm>
              <a:off x="3625" y="2402"/>
              <a:ext cx="178" cy="90"/>
            </a:xfrm>
            <a:custGeom>
              <a:avLst/>
              <a:gdLst>
                <a:gd name="T0" fmla="*/ 75 w 75"/>
                <a:gd name="T1" fmla="*/ 38 h 38"/>
                <a:gd name="T2" fmla="*/ 69 w 75"/>
                <a:gd name="T3" fmla="*/ 26 h 38"/>
                <a:gd name="T4" fmla="*/ 57 w 75"/>
                <a:gd name="T5" fmla="*/ 18 h 38"/>
                <a:gd name="T6" fmla="*/ 38 w 75"/>
                <a:gd name="T7" fmla="*/ 18 h 38"/>
                <a:gd name="T8" fmla="*/ 20 w 75"/>
                <a:gd name="T9" fmla="*/ 18 h 38"/>
                <a:gd name="T10" fmla="*/ 5 w 75"/>
                <a:gd name="T11" fmla="*/ 13 h 38"/>
                <a:gd name="T12" fmla="*/ 0 w 75"/>
                <a:gd name="T13" fmla="*/ 3 h 38"/>
                <a:gd name="T14" fmla="*/ 1 w 75"/>
                <a:gd name="T15" fmla="*/ 0 h 38"/>
                <a:gd name="T16" fmla="*/ 1 w 75"/>
                <a:gd name="T17" fmla="*/ 3 h 38"/>
                <a:gd name="T18" fmla="*/ 6 w 75"/>
                <a:gd name="T19" fmla="*/ 11 h 38"/>
                <a:gd name="T20" fmla="*/ 20 w 75"/>
                <a:gd name="T21" fmla="*/ 16 h 38"/>
                <a:gd name="T22" fmla="*/ 38 w 75"/>
                <a:gd name="T23" fmla="*/ 15 h 38"/>
                <a:gd name="T24" fmla="*/ 57 w 75"/>
                <a:gd name="T25" fmla="*/ 16 h 38"/>
                <a:gd name="T26" fmla="*/ 70 w 75"/>
                <a:gd name="T27" fmla="*/ 24 h 38"/>
                <a:gd name="T28" fmla="*/ 75 w 75"/>
                <a:gd name="T29" fmla="*/ 34 h 38"/>
                <a:gd name="T30" fmla="*/ 75 w 75"/>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38">
                  <a:moveTo>
                    <a:pt x="75" y="38"/>
                  </a:moveTo>
                  <a:cubicBezTo>
                    <a:pt x="74" y="38"/>
                    <a:pt x="74" y="32"/>
                    <a:pt x="69" y="26"/>
                  </a:cubicBezTo>
                  <a:cubicBezTo>
                    <a:pt x="66" y="22"/>
                    <a:pt x="62" y="20"/>
                    <a:pt x="57" y="18"/>
                  </a:cubicBezTo>
                  <a:cubicBezTo>
                    <a:pt x="51" y="17"/>
                    <a:pt x="45" y="17"/>
                    <a:pt x="38" y="18"/>
                  </a:cubicBezTo>
                  <a:cubicBezTo>
                    <a:pt x="32" y="18"/>
                    <a:pt x="26" y="19"/>
                    <a:pt x="20" y="18"/>
                  </a:cubicBezTo>
                  <a:cubicBezTo>
                    <a:pt x="14" y="17"/>
                    <a:pt x="9" y="16"/>
                    <a:pt x="5" y="13"/>
                  </a:cubicBezTo>
                  <a:cubicBezTo>
                    <a:pt x="1" y="10"/>
                    <a:pt x="0" y="6"/>
                    <a:pt x="0" y="3"/>
                  </a:cubicBezTo>
                  <a:cubicBezTo>
                    <a:pt x="0" y="1"/>
                    <a:pt x="1" y="0"/>
                    <a:pt x="1" y="0"/>
                  </a:cubicBezTo>
                  <a:cubicBezTo>
                    <a:pt x="1" y="0"/>
                    <a:pt x="1" y="1"/>
                    <a:pt x="1" y="3"/>
                  </a:cubicBezTo>
                  <a:cubicBezTo>
                    <a:pt x="2" y="6"/>
                    <a:pt x="3" y="9"/>
                    <a:pt x="6" y="11"/>
                  </a:cubicBezTo>
                  <a:cubicBezTo>
                    <a:pt x="10" y="14"/>
                    <a:pt x="14" y="15"/>
                    <a:pt x="20" y="16"/>
                  </a:cubicBezTo>
                  <a:cubicBezTo>
                    <a:pt x="26" y="16"/>
                    <a:pt x="32" y="16"/>
                    <a:pt x="38" y="15"/>
                  </a:cubicBezTo>
                  <a:cubicBezTo>
                    <a:pt x="45" y="15"/>
                    <a:pt x="51" y="15"/>
                    <a:pt x="57" y="16"/>
                  </a:cubicBezTo>
                  <a:cubicBezTo>
                    <a:pt x="63" y="18"/>
                    <a:pt x="68" y="21"/>
                    <a:pt x="70" y="24"/>
                  </a:cubicBezTo>
                  <a:cubicBezTo>
                    <a:pt x="73" y="28"/>
                    <a:pt x="74" y="32"/>
                    <a:pt x="75" y="34"/>
                  </a:cubicBezTo>
                  <a:cubicBezTo>
                    <a:pt x="75" y="36"/>
                    <a:pt x="75" y="38"/>
                    <a:pt x="75" y="38"/>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2">
              <a:extLst>
                <a:ext uri="{FF2B5EF4-FFF2-40B4-BE49-F238E27FC236}">
                  <a16:creationId xmlns:a16="http://schemas.microsoft.com/office/drawing/2014/main" id="{EB056C45-A704-4DDA-BC9F-14C8415D9FAC}"/>
                </a:ext>
              </a:extLst>
            </p:cNvPr>
            <p:cNvSpPr>
              <a:spLocks/>
            </p:cNvSpPr>
            <p:nvPr/>
          </p:nvSpPr>
          <p:spPr bwMode="auto">
            <a:xfrm>
              <a:off x="3848" y="2267"/>
              <a:ext cx="24" cy="211"/>
            </a:xfrm>
            <a:custGeom>
              <a:avLst/>
              <a:gdLst>
                <a:gd name="T0" fmla="*/ 0 w 10"/>
                <a:gd name="T1" fmla="*/ 0 h 89"/>
                <a:gd name="T2" fmla="*/ 2 w 10"/>
                <a:gd name="T3" fmla="*/ 13 h 89"/>
                <a:gd name="T4" fmla="*/ 5 w 10"/>
                <a:gd name="T5" fmla="*/ 45 h 89"/>
                <a:gd name="T6" fmla="*/ 9 w 10"/>
                <a:gd name="T7" fmla="*/ 76 h 89"/>
                <a:gd name="T8" fmla="*/ 10 w 10"/>
                <a:gd name="T9" fmla="*/ 89 h 89"/>
                <a:gd name="T10" fmla="*/ 7 w 10"/>
                <a:gd name="T11" fmla="*/ 76 h 89"/>
                <a:gd name="T12" fmla="*/ 2 w 10"/>
                <a:gd name="T13" fmla="*/ 45 h 89"/>
                <a:gd name="T14" fmla="*/ 0 w 10"/>
                <a:gd name="T15" fmla="*/ 13 h 89"/>
                <a:gd name="T16" fmla="*/ 0 w 10"/>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9">
                  <a:moveTo>
                    <a:pt x="0" y="0"/>
                  </a:moveTo>
                  <a:cubicBezTo>
                    <a:pt x="1" y="0"/>
                    <a:pt x="1" y="5"/>
                    <a:pt x="2" y="13"/>
                  </a:cubicBezTo>
                  <a:cubicBezTo>
                    <a:pt x="3" y="22"/>
                    <a:pt x="4" y="33"/>
                    <a:pt x="5" y="45"/>
                  </a:cubicBezTo>
                  <a:cubicBezTo>
                    <a:pt x="6" y="56"/>
                    <a:pt x="8" y="67"/>
                    <a:pt x="9" y="76"/>
                  </a:cubicBezTo>
                  <a:cubicBezTo>
                    <a:pt x="9" y="84"/>
                    <a:pt x="10" y="89"/>
                    <a:pt x="10" y="89"/>
                  </a:cubicBezTo>
                  <a:cubicBezTo>
                    <a:pt x="9" y="89"/>
                    <a:pt x="8" y="84"/>
                    <a:pt x="7" y="76"/>
                  </a:cubicBezTo>
                  <a:cubicBezTo>
                    <a:pt x="5" y="68"/>
                    <a:pt x="4" y="57"/>
                    <a:pt x="2" y="45"/>
                  </a:cubicBezTo>
                  <a:cubicBezTo>
                    <a:pt x="1" y="32"/>
                    <a:pt x="0" y="21"/>
                    <a:pt x="0" y="13"/>
                  </a:cubicBezTo>
                  <a:cubicBezTo>
                    <a:pt x="0" y="5"/>
                    <a:pt x="0" y="0"/>
                    <a:pt x="0" y="0"/>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3">
              <a:extLst>
                <a:ext uri="{FF2B5EF4-FFF2-40B4-BE49-F238E27FC236}">
                  <a16:creationId xmlns:a16="http://schemas.microsoft.com/office/drawing/2014/main" id="{88CC3B62-6B3B-4E8A-9CA1-8EE61C381423}"/>
                </a:ext>
              </a:extLst>
            </p:cNvPr>
            <p:cNvSpPr>
              <a:spLocks/>
            </p:cNvSpPr>
            <p:nvPr/>
          </p:nvSpPr>
          <p:spPr bwMode="auto">
            <a:xfrm>
              <a:off x="3668" y="2500"/>
              <a:ext cx="102" cy="104"/>
            </a:xfrm>
            <a:custGeom>
              <a:avLst/>
              <a:gdLst>
                <a:gd name="T0" fmla="*/ 43 w 43"/>
                <a:gd name="T1" fmla="*/ 13 h 44"/>
                <a:gd name="T2" fmla="*/ 39 w 43"/>
                <a:gd name="T3" fmla="*/ 12 h 44"/>
                <a:gd name="T4" fmla="*/ 29 w 43"/>
                <a:gd name="T5" fmla="*/ 13 h 44"/>
                <a:gd name="T6" fmla="*/ 26 w 43"/>
                <a:gd name="T7" fmla="*/ 19 h 44"/>
                <a:gd name="T8" fmla="*/ 28 w 43"/>
                <a:gd name="T9" fmla="*/ 27 h 44"/>
                <a:gd name="T10" fmla="*/ 27 w 43"/>
                <a:gd name="T11" fmla="*/ 38 h 44"/>
                <a:gd name="T12" fmla="*/ 18 w 43"/>
                <a:gd name="T13" fmla="*/ 44 h 44"/>
                <a:gd name="T14" fmla="*/ 7 w 43"/>
                <a:gd name="T15" fmla="*/ 40 h 44"/>
                <a:gd name="T16" fmla="*/ 1 w 43"/>
                <a:gd name="T17" fmla="*/ 32 h 44"/>
                <a:gd name="T18" fmla="*/ 0 w 43"/>
                <a:gd name="T19" fmla="*/ 15 h 44"/>
                <a:gd name="T20" fmla="*/ 2 w 43"/>
                <a:gd name="T21" fmla="*/ 4 h 44"/>
                <a:gd name="T22" fmla="*/ 4 w 43"/>
                <a:gd name="T23" fmla="*/ 0 h 44"/>
                <a:gd name="T24" fmla="*/ 3 w 43"/>
                <a:gd name="T25" fmla="*/ 4 h 44"/>
                <a:gd name="T26" fmla="*/ 2 w 43"/>
                <a:gd name="T27" fmla="*/ 15 h 44"/>
                <a:gd name="T28" fmla="*/ 4 w 43"/>
                <a:gd name="T29" fmla="*/ 31 h 44"/>
                <a:gd name="T30" fmla="*/ 18 w 43"/>
                <a:gd name="T31" fmla="*/ 41 h 44"/>
                <a:gd name="T32" fmla="*/ 25 w 43"/>
                <a:gd name="T33" fmla="*/ 36 h 44"/>
                <a:gd name="T34" fmla="*/ 26 w 43"/>
                <a:gd name="T35" fmla="*/ 28 h 44"/>
                <a:gd name="T36" fmla="*/ 24 w 43"/>
                <a:gd name="T37" fmla="*/ 19 h 44"/>
                <a:gd name="T38" fmla="*/ 28 w 43"/>
                <a:gd name="T39" fmla="*/ 11 h 44"/>
                <a:gd name="T40" fmla="*/ 40 w 43"/>
                <a:gd name="T41" fmla="*/ 11 h 44"/>
                <a:gd name="T42" fmla="*/ 43 w 43"/>
                <a:gd name="T43"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4">
                  <a:moveTo>
                    <a:pt x="43" y="13"/>
                  </a:moveTo>
                  <a:cubicBezTo>
                    <a:pt x="43" y="13"/>
                    <a:pt x="42" y="13"/>
                    <a:pt x="39" y="12"/>
                  </a:cubicBezTo>
                  <a:cubicBezTo>
                    <a:pt x="37" y="11"/>
                    <a:pt x="33" y="10"/>
                    <a:pt x="29" y="13"/>
                  </a:cubicBezTo>
                  <a:cubicBezTo>
                    <a:pt x="27" y="14"/>
                    <a:pt x="26" y="16"/>
                    <a:pt x="26" y="19"/>
                  </a:cubicBezTo>
                  <a:cubicBezTo>
                    <a:pt x="26" y="21"/>
                    <a:pt x="27" y="24"/>
                    <a:pt x="28" y="27"/>
                  </a:cubicBezTo>
                  <a:cubicBezTo>
                    <a:pt x="29" y="30"/>
                    <a:pt x="29" y="34"/>
                    <a:pt x="27" y="38"/>
                  </a:cubicBezTo>
                  <a:cubicBezTo>
                    <a:pt x="26" y="41"/>
                    <a:pt x="22" y="43"/>
                    <a:pt x="18" y="44"/>
                  </a:cubicBezTo>
                  <a:cubicBezTo>
                    <a:pt x="14" y="44"/>
                    <a:pt x="10" y="43"/>
                    <a:pt x="7" y="40"/>
                  </a:cubicBezTo>
                  <a:cubicBezTo>
                    <a:pt x="4" y="38"/>
                    <a:pt x="2" y="35"/>
                    <a:pt x="1" y="32"/>
                  </a:cubicBezTo>
                  <a:cubicBezTo>
                    <a:pt x="0" y="25"/>
                    <a:pt x="0" y="20"/>
                    <a:pt x="0" y="15"/>
                  </a:cubicBezTo>
                  <a:cubicBezTo>
                    <a:pt x="0" y="10"/>
                    <a:pt x="1" y="6"/>
                    <a:pt x="2" y="4"/>
                  </a:cubicBezTo>
                  <a:cubicBezTo>
                    <a:pt x="3" y="1"/>
                    <a:pt x="4" y="0"/>
                    <a:pt x="4" y="0"/>
                  </a:cubicBezTo>
                  <a:cubicBezTo>
                    <a:pt x="4" y="0"/>
                    <a:pt x="4" y="2"/>
                    <a:pt x="3" y="4"/>
                  </a:cubicBezTo>
                  <a:cubicBezTo>
                    <a:pt x="2" y="7"/>
                    <a:pt x="2" y="10"/>
                    <a:pt x="2" y="15"/>
                  </a:cubicBezTo>
                  <a:cubicBezTo>
                    <a:pt x="2" y="20"/>
                    <a:pt x="2" y="25"/>
                    <a:pt x="4" y="31"/>
                  </a:cubicBezTo>
                  <a:cubicBezTo>
                    <a:pt x="5" y="36"/>
                    <a:pt x="11" y="42"/>
                    <a:pt x="18" y="41"/>
                  </a:cubicBezTo>
                  <a:cubicBezTo>
                    <a:pt x="21" y="41"/>
                    <a:pt x="24" y="39"/>
                    <a:pt x="25" y="36"/>
                  </a:cubicBezTo>
                  <a:cubicBezTo>
                    <a:pt x="27" y="34"/>
                    <a:pt x="26" y="31"/>
                    <a:pt x="26" y="28"/>
                  </a:cubicBezTo>
                  <a:cubicBezTo>
                    <a:pt x="25" y="25"/>
                    <a:pt x="24" y="22"/>
                    <a:pt x="24" y="19"/>
                  </a:cubicBezTo>
                  <a:cubicBezTo>
                    <a:pt x="24" y="16"/>
                    <a:pt x="26" y="12"/>
                    <a:pt x="28" y="11"/>
                  </a:cubicBezTo>
                  <a:cubicBezTo>
                    <a:pt x="33" y="9"/>
                    <a:pt x="37" y="10"/>
                    <a:pt x="40" y="11"/>
                  </a:cubicBezTo>
                  <a:cubicBezTo>
                    <a:pt x="42" y="12"/>
                    <a:pt x="43" y="13"/>
                    <a:pt x="43" y="13"/>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4">
              <a:extLst>
                <a:ext uri="{FF2B5EF4-FFF2-40B4-BE49-F238E27FC236}">
                  <a16:creationId xmlns:a16="http://schemas.microsoft.com/office/drawing/2014/main" id="{7FC5F8BD-09BB-4703-88AF-CDF0F9FB8590}"/>
                </a:ext>
              </a:extLst>
            </p:cNvPr>
            <p:cNvSpPr>
              <a:spLocks/>
            </p:cNvSpPr>
            <p:nvPr/>
          </p:nvSpPr>
          <p:spPr bwMode="auto">
            <a:xfrm>
              <a:off x="3613" y="2495"/>
              <a:ext cx="76" cy="126"/>
            </a:xfrm>
            <a:custGeom>
              <a:avLst/>
              <a:gdLst>
                <a:gd name="T0" fmla="*/ 31 w 32"/>
                <a:gd name="T1" fmla="*/ 40 h 53"/>
                <a:gd name="T2" fmla="*/ 31 w 32"/>
                <a:gd name="T3" fmla="*/ 44 h 53"/>
                <a:gd name="T4" fmla="*/ 24 w 32"/>
                <a:gd name="T5" fmla="*/ 52 h 53"/>
                <a:gd name="T6" fmla="*/ 9 w 32"/>
                <a:gd name="T7" fmla="*/ 49 h 53"/>
                <a:gd name="T8" fmla="*/ 1 w 32"/>
                <a:gd name="T9" fmla="*/ 32 h 53"/>
                <a:gd name="T10" fmla="*/ 5 w 32"/>
                <a:gd name="T11" fmla="*/ 14 h 53"/>
                <a:gd name="T12" fmla="*/ 15 w 32"/>
                <a:gd name="T13" fmla="*/ 3 h 53"/>
                <a:gd name="T14" fmla="*/ 25 w 32"/>
                <a:gd name="T15" fmla="*/ 0 h 53"/>
                <a:gd name="T16" fmla="*/ 29 w 32"/>
                <a:gd name="T17" fmla="*/ 0 h 53"/>
                <a:gd name="T18" fmla="*/ 16 w 32"/>
                <a:gd name="T19" fmla="*/ 5 h 53"/>
                <a:gd name="T20" fmla="*/ 7 w 32"/>
                <a:gd name="T21" fmla="*/ 15 h 53"/>
                <a:gd name="T22" fmla="*/ 4 w 32"/>
                <a:gd name="T23" fmla="*/ 32 h 53"/>
                <a:gd name="T24" fmla="*/ 11 w 32"/>
                <a:gd name="T25" fmla="*/ 47 h 53"/>
                <a:gd name="T26" fmla="*/ 24 w 32"/>
                <a:gd name="T27" fmla="*/ 50 h 53"/>
                <a:gd name="T28" fmla="*/ 30 w 32"/>
                <a:gd name="T29" fmla="*/ 44 h 53"/>
                <a:gd name="T30" fmla="*/ 31 w 32"/>
                <a:gd name="T31" fmla="*/ 4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53">
                  <a:moveTo>
                    <a:pt x="31" y="40"/>
                  </a:moveTo>
                  <a:cubicBezTo>
                    <a:pt x="31" y="40"/>
                    <a:pt x="32" y="42"/>
                    <a:pt x="31" y="44"/>
                  </a:cubicBezTo>
                  <a:cubicBezTo>
                    <a:pt x="30" y="46"/>
                    <a:pt x="28" y="50"/>
                    <a:pt x="24" y="52"/>
                  </a:cubicBezTo>
                  <a:cubicBezTo>
                    <a:pt x="20" y="53"/>
                    <a:pt x="14" y="53"/>
                    <a:pt x="9" y="49"/>
                  </a:cubicBezTo>
                  <a:cubicBezTo>
                    <a:pt x="5" y="45"/>
                    <a:pt x="2" y="39"/>
                    <a:pt x="1" y="32"/>
                  </a:cubicBezTo>
                  <a:cubicBezTo>
                    <a:pt x="0" y="25"/>
                    <a:pt x="2" y="19"/>
                    <a:pt x="5" y="14"/>
                  </a:cubicBezTo>
                  <a:cubicBezTo>
                    <a:pt x="8" y="9"/>
                    <a:pt x="12" y="5"/>
                    <a:pt x="15" y="3"/>
                  </a:cubicBezTo>
                  <a:cubicBezTo>
                    <a:pt x="19" y="1"/>
                    <a:pt x="23" y="0"/>
                    <a:pt x="25" y="0"/>
                  </a:cubicBezTo>
                  <a:cubicBezTo>
                    <a:pt x="27" y="0"/>
                    <a:pt x="29" y="0"/>
                    <a:pt x="29" y="0"/>
                  </a:cubicBezTo>
                  <a:cubicBezTo>
                    <a:pt x="29" y="0"/>
                    <a:pt x="23" y="0"/>
                    <a:pt x="16" y="5"/>
                  </a:cubicBezTo>
                  <a:cubicBezTo>
                    <a:pt x="13" y="7"/>
                    <a:pt x="9" y="10"/>
                    <a:pt x="7" y="15"/>
                  </a:cubicBezTo>
                  <a:cubicBezTo>
                    <a:pt x="4" y="20"/>
                    <a:pt x="3" y="26"/>
                    <a:pt x="4" y="32"/>
                  </a:cubicBezTo>
                  <a:cubicBezTo>
                    <a:pt x="4" y="38"/>
                    <a:pt x="7" y="44"/>
                    <a:pt x="11" y="47"/>
                  </a:cubicBezTo>
                  <a:cubicBezTo>
                    <a:pt x="15" y="50"/>
                    <a:pt x="20" y="51"/>
                    <a:pt x="24" y="50"/>
                  </a:cubicBezTo>
                  <a:cubicBezTo>
                    <a:pt x="27" y="49"/>
                    <a:pt x="29" y="46"/>
                    <a:pt x="30" y="44"/>
                  </a:cubicBezTo>
                  <a:cubicBezTo>
                    <a:pt x="31" y="42"/>
                    <a:pt x="31" y="40"/>
                    <a:pt x="31" y="40"/>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5">
              <a:extLst>
                <a:ext uri="{FF2B5EF4-FFF2-40B4-BE49-F238E27FC236}">
                  <a16:creationId xmlns:a16="http://schemas.microsoft.com/office/drawing/2014/main" id="{3B4FB382-16C1-4EDB-B19D-BEDECA30BEEC}"/>
                </a:ext>
              </a:extLst>
            </p:cNvPr>
            <p:cNvSpPr>
              <a:spLocks/>
            </p:cNvSpPr>
            <p:nvPr/>
          </p:nvSpPr>
          <p:spPr bwMode="auto">
            <a:xfrm>
              <a:off x="3806" y="2609"/>
              <a:ext cx="73" cy="100"/>
            </a:xfrm>
            <a:custGeom>
              <a:avLst/>
              <a:gdLst>
                <a:gd name="T0" fmla="*/ 0 w 31"/>
                <a:gd name="T1" fmla="*/ 31 h 42"/>
                <a:gd name="T2" fmla="*/ 6 w 31"/>
                <a:gd name="T3" fmla="*/ 31 h 42"/>
                <a:gd name="T4" fmla="*/ 21 w 31"/>
                <a:gd name="T5" fmla="*/ 38 h 42"/>
                <a:gd name="T6" fmla="*/ 19 w 31"/>
                <a:gd name="T7" fmla="*/ 39 h 42"/>
                <a:gd name="T8" fmla="*/ 19 w 31"/>
                <a:gd name="T9" fmla="*/ 30 h 42"/>
                <a:gd name="T10" fmla="*/ 30 w 31"/>
                <a:gd name="T11" fmla="*/ 1 h 42"/>
                <a:gd name="T12" fmla="*/ 22 w 31"/>
                <a:gd name="T13" fmla="*/ 30 h 42"/>
                <a:gd name="T14" fmla="*/ 21 w 31"/>
                <a:gd name="T15" fmla="*/ 39 h 42"/>
                <a:gd name="T16" fmla="*/ 21 w 31"/>
                <a:gd name="T17" fmla="*/ 42 h 42"/>
                <a:gd name="T18" fmla="*/ 19 w 31"/>
                <a:gd name="T19" fmla="*/ 40 h 42"/>
                <a:gd name="T20" fmla="*/ 6 w 31"/>
                <a:gd name="T21" fmla="*/ 32 h 42"/>
                <a:gd name="T22" fmla="*/ 0 w 31"/>
                <a:gd name="T23"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2">
                  <a:moveTo>
                    <a:pt x="0" y="31"/>
                  </a:moveTo>
                  <a:cubicBezTo>
                    <a:pt x="0" y="31"/>
                    <a:pt x="2" y="31"/>
                    <a:pt x="6" y="31"/>
                  </a:cubicBezTo>
                  <a:cubicBezTo>
                    <a:pt x="10" y="31"/>
                    <a:pt x="16" y="33"/>
                    <a:pt x="21" y="38"/>
                  </a:cubicBezTo>
                  <a:cubicBezTo>
                    <a:pt x="19" y="39"/>
                    <a:pt x="19" y="39"/>
                    <a:pt x="19" y="39"/>
                  </a:cubicBezTo>
                  <a:cubicBezTo>
                    <a:pt x="19" y="36"/>
                    <a:pt x="19" y="33"/>
                    <a:pt x="19" y="30"/>
                  </a:cubicBezTo>
                  <a:cubicBezTo>
                    <a:pt x="21" y="12"/>
                    <a:pt x="30" y="0"/>
                    <a:pt x="30" y="1"/>
                  </a:cubicBezTo>
                  <a:cubicBezTo>
                    <a:pt x="31" y="1"/>
                    <a:pt x="24" y="13"/>
                    <a:pt x="22" y="30"/>
                  </a:cubicBezTo>
                  <a:cubicBezTo>
                    <a:pt x="22" y="33"/>
                    <a:pt x="21" y="36"/>
                    <a:pt x="21" y="39"/>
                  </a:cubicBezTo>
                  <a:cubicBezTo>
                    <a:pt x="21" y="42"/>
                    <a:pt x="21" y="42"/>
                    <a:pt x="21" y="42"/>
                  </a:cubicBezTo>
                  <a:cubicBezTo>
                    <a:pt x="19" y="40"/>
                    <a:pt x="19" y="40"/>
                    <a:pt x="19" y="40"/>
                  </a:cubicBezTo>
                  <a:cubicBezTo>
                    <a:pt x="15" y="35"/>
                    <a:pt x="10" y="33"/>
                    <a:pt x="6" y="32"/>
                  </a:cubicBezTo>
                  <a:cubicBezTo>
                    <a:pt x="2" y="32"/>
                    <a:pt x="0" y="32"/>
                    <a:pt x="0" y="31"/>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6">
              <a:extLst>
                <a:ext uri="{FF2B5EF4-FFF2-40B4-BE49-F238E27FC236}">
                  <a16:creationId xmlns:a16="http://schemas.microsoft.com/office/drawing/2014/main" id="{51697B72-61B5-404F-91C1-4DBC98343F98}"/>
                </a:ext>
              </a:extLst>
            </p:cNvPr>
            <p:cNvSpPr>
              <a:spLocks/>
            </p:cNvSpPr>
            <p:nvPr/>
          </p:nvSpPr>
          <p:spPr bwMode="auto">
            <a:xfrm>
              <a:off x="3732" y="2416"/>
              <a:ext cx="43" cy="29"/>
            </a:xfrm>
            <a:custGeom>
              <a:avLst/>
              <a:gdLst>
                <a:gd name="T0" fmla="*/ 18 w 18"/>
                <a:gd name="T1" fmla="*/ 0 h 12"/>
                <a:gd name="T2" fmla="*/ 11 w 18"/>
                <a:gd name="T3" fmla="*/ 9 h 12"/>
                <a:gd name="T4" fmla="*/ 0 w 18"/>
                <a:gd name="T5" fmla="*/ 10 h 12"/>
                <a:gd name="T6" fmla="*/ 10 w 18"/>
                <a:gd name="T7" fmla="*/ 7 h 12"/>
                <a:gd name="T8" fmla="*/ 18 w 18"/>
                <a:gd name="T9" fmla="*/ 0 h 12"/>
              </a:gdLst>
              <a:ahLst/>
              <a:cxnLst>
                <a:cxn ang="0">
                  <a:pos x="T0" y="T1"/>
                </a:cxn>
                <a:cxn ang="0">
                  <a:pos x="T2" y="T3"/>
                </a:cxn>
                <a:cxn ang="0">
                  <a:pos x="T4" y="T5"/>
                </a:cxn>
                <a:cxn ang="0">
                  <a:pos x="T6" y="T7"/>
                </a:cxn>
                <a:cxn ang="0">
                  <a:pos x="T8" y="T9"/>
                </a:cxn>
              </a:cxnLst>
              <a:rect l="0" t="0" r="r" b="b"/>
              <a:pathLst>
                <a:path w="18" h="12">
                  <a:moveTo>
                    <a:pt x="18" y="0"/>
                  </a:moveTo>
                  <a:cubicBezTo>
                    <a:pt x="18" y="1"/>
                    <a:pt x="16" y="6"/>
                    <a:pt x="11" y="9"/>
                  </a:cubicBezTo>
                  <a:cubicBezTo>
                    <a:pt x="5" y="12"/>
                    <a:pt x="0" y="11"/>
                    <a:pt x="0" y="10"/>
                  </a:cubicBezTo>
                  <a:cubicBezTo>
                    <a:pt x="0" y="10"/>
                    <a:pt x="5" y="9"/>
                    <a:pt x="10" y="7"/>
                  </a:cubicBezTo>
                  <a:cubicBezTo>
                    <a:pt x="14" y="4"/>
                    <a:pt x="17" y="0"/>
                    <a:pt x="18" y="0"/>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7">
              <a:extLst>
                <a:ext uri="{FF2B5EF4-FFF2-40B4-BE49-F238E27FC236}">
                  <a16:creationId xmlns:a16="http://schemas.microsoft.com/office/drawing/2014/main" id="{E127B2F9-DDB8-484C-8EFC-9C57054CC8E7}"/>
                </a:ext>
              </a:extLst>
            </p:cNvPr>
            <p:cNvSpPr>
              <a:spLocks/>
            </p:cNvSpPr>
            <p:nvPr/>
          </p:nvSpPr>
          <p:spPr bwMode="auto">
            <a:xfrm>
              <a:off x="4207" y="2416"/>
              <a:ext cx="643" cy="680"/>
            </a:xfrm>
            <a:custGeom>
              <a:avLst/>
              <a:gdLst>
                <a:gd name="T0" fmla="*/ 107 w 271"/>
                <a:gd name="T1" fmla="*/ 0 h 286"/>
                <a:gd name="T2" fmla="*/ 103 w 271"/>
                <a:gd name="T3" fmla="*/ 5 h 286"/>
                <a:gd name="T4" fmla="*/ 94 w 271"/>
                <a:gd name="T5" fmla="*/ 20 h 286"/>
                <a:gd name="T6" fmla="*/ 93 w 271"/>
                <a:gd name="T7" fmla="*/ 26 h 286"/>
                <a:gd name="T8" fmla="*/ 94 w 271"/>
                <a:gd name="T9" fmla="*/ 32 h 286"/>
                <a:gd name="T10" fmla="*/ 106 w 271"/>
                <a:gd name="T11" fmla="*/ 40 h 286"/>
                <a:gd name="T12" fmla="*/ 142 w 271"/>
                <a:gd name="T13" fmla="*/ 46 h 286"/>
                <a:gd name="T14" fmla="*/ 164 w 271"/>
                <a:gd name="T15" fmla="*/ 46 h 286"/>
                <a:gd name="T16" fmla="*/ 176 w 271"/>
                <a:gd name="T17" fmla="*/ 48 h 286"/>
                <a:gd name="T18" fmla="*/ 188 w 271"/>
                <a:gd name="T19" fmla="*/ 50 h 286"/>
                <a:gd name="T20" fmla="*/ 236 w 271"/>
                <a:gd name="T21" fmla="*/ 71 h 286"/>
                <a:gd name="T22" fmla="*/ 256 w 271"/>
                <a:gd name="T23" fmla="*/ 92 h 286"/>
                <a:gd name="T24" fmla="*/ 260 w 271"/>
                <a:gd name="T25" fmla="*/ 99 h 286"/>
                <a:gd name="T26" fmla="*/ 262 w 271"/>
                <a:gd name="T27" fmla="*/ 106 h 286"/>
                <a:gd name="T28" fmla="*/ 267 w 271"/>
                <a:gd name="T29" fmla="*/ 120 h 286"/>
                <a:gd name="T30" fmla="*/ 257 w 271"/>
                <a:gd name="T31" fmla="*/ 182 h 286"/>
                <a:gd name="T32" fmla="*/ 210 w 271"/>
                <a:gd name="T33" fmla="*/ 222 h 286"/>
                <a:gd name="T34" fmla="*/ 181 w 271"/>
                <a:gd name="T35" fmla="*/ 228 h 286"/>
                <a:gd name="T36" fmla="*/ 152 w 271"/>
                <a:gd name="T37" fmla="*/ 224 h 286"/>
                <a:gd name="T38" fmla="*/ 126 w 271"/>
                <a:gd name="T39" fmla="*/ 220 h 286"/>
                <a:gd name="T40" fmla="*/ 102 w 271"/>
                <a:gd name="T41" fmla="*/ 224 h 286"/>
                <a:gd name="T42" fmla="*/ 84 w 271"/>
                <a:gd name="T43" fmla="*/ 238 h 286"/>
                <a:gd name="T44" fmla="*/ 71 w 271"/>
                <a:gd name="T45" fmla="*/ 256 h 286"/>
                <a:gd name="T46" fmla="*/ 44 w 271"/>
                <a:gd name="T47" fmla="*/ 282 h 286"/>
                <a:gd name="T48" fmla="*/ 28 w 271"/>
                <a:gd name="T49" fmla="*/ 286 h 286"/>
                <a:gd name="T50" fmla="*/ 15 w 271"/>
                <a:gd name="T51" fmla="*/ 283 h 286"/>
                <a:gd name="T52" fmla="*/ 6 w 271"/>
                <a:gd name="T53" fmla="*/ 278 h 286"/>
                <a:gd name="T54" fmla="*/ 2 w 271"/>
                <a:gd name="T55" fmla="*/ 271 h 286"/>
                <a:gd name="T56" fmla="*/ 1 w 271"/>
                <a:gd name="T57" fmla="*/ 265 h 286"/>
                <a:gd name="T58" fmla="*/ 3 w 271"/>
                <a:gd name="T59" fmla="*/ 271 h 286"/>
                <a:gd name="T60" fmla="*/ 7 w 271"/>
                <a:gd name="T61" fmla="*/ 277 h 286"/>
                <a:gd name="T62" fmla="*/ 16 w 271"/>
                <a:gd name="T63" fmla="*/ 282 h 286"/>
                <a:gd name="T64" fmla="*/ 42 w 271"/>
                <a:gd name="T65" fmla="*/ 280 h 286"/>
                <a:gd name="T66" fmla="*/ 69 w 271"/>
                <a:gd name="T67" fmla="*/ 254 h 286"/>
                <a:gd name="T68" fmla="*/ 82 w 271"/>
                <a:gd name="T69" fmla="*/ 236 h 286"/>
                <a:gd name="T70" fmla="*/ 101 w 271"/>
                <a:gd name="T71" fmla="*/ 221 h 286"/>
                <a:gd name="T72" fmla="*/ 126 w 271"/>
                <a:gd name="T73" fmla="*/ 216 h 286"/>
                <a:gd name="T74" fmla="*/ 153 w 271"/>
                <a:gd name="T75" fmla="*/ 221 h 286"/>
                <a:gd name="T76" fmla="*/ 180 w 271"/>
                <a:gd name="T77" fmla="*/ 224 h 286"/>
                <a:gd name="T78" fmla="*/ 209 w 271"/>
                <a:gd name="T79" fmla="*/ 218 h 286"/>
                <a:gd name="T80" fmla="*/ 254 w 271"/>
                <a:gd name="T81" fmla="*/ 180 h 286"/>
                <a:gd name="T82" fmla="*/ 263 w 271"/>
                <a:gd name="T83" fmla="*/ 121 h 286"/>
                <a:gd name="T84" fmla="*/ 259 w 271"/>
                <a:gd name="T85" fmla="*/ 107 h 286"/>
                <a:gd name="T86" fmla="*/ 256 w 271"/>
                <a:gd name="T87" fmla="*/ 100 h 286"/>
                <a:gd name="T88" fmla="*/ 252 w 271"/>
                <a:gd name="T89" fmla="*/ 94 h 286"/>
                <a:gd name="T90" fmla="*/ 234 w 271"/>
                <a:gd name="T91" fmla="*/ 74 h 286"/>
                <a:gd name="T92" fmla="*/ 187 w 271"/>
                <a:gd name="T93" fmla="*/ 53 h 286"/>
                <a:gd name="T94" fmla="*/ 175 w 271"/>
                <a:gd name="T95" fmla="*/ 51 h 286"/>
                <a:gd name="T96" fmla="*/ 164 w 271"/>
                <a:gd name="T97" fmla="*/ 50 h 286"/>
                <a:gd name="T98" fmla="*/ 142 w 271"/>
                <a:gd name="T99" fmla="*/ 49 h 286"/>
                <a:gd name="T100" fmla="*/ 105 w 271"/>
                <a:gd name="T101" fmla="*/ 43 h 286"/>
                <a:gd name="T102" fmla="*/ 92 w 271"/>
                <a:gd name="T103" fmla="*/ 33 h 286"/>
                <a:gd name="T104" fmla="*/ 91 w 271"/>
                <a:gd name="T105" fmla="*/ 26 h 286"/>
                <a:gd name="T106" fmla="*/ 92 w 271"/>
                <a:gd name="T107" fmla="*/ 19 h 286"/>
                <a:gd name="T108" fmla="*/ 102 w 271"/>
                <a:gd name="T109" fmla="*/ 5 h 286"/>
                <a:gd name="T110" fmla="*/ 107 w 271"/>
                <a:gd name="T11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286">
                  <a:moveTo>
                    <a:pt x="107" y="0"/>
                  </a:moveTo>
                  <a:cubicBezTo>
                    <a:pt x="107" y="1"/>
                    <a:pt x="106" y="2"/>
                    <a:pt x="103" y="5"/>
                  </a:cubicBezTo>
                  <a:cubicBezTo>
                    <a:pt x="100" y="8"/>
                    <a:pt x="96" y="13"/>
                    <a:pt x="94" y="20"/>
                  </a:cubicBezTo>
                  <a:cubicBezTo>
                    <a:pt x="93" y="22"/>
                    <a:pt x="93" y="24"/>
                    <a:pt x="93" y="26"/>
                  </a:cubicBezTo>
                  <a:cubicBezTo>
                    <a:pt x="93" y="28"/>
                    <a:pt x="93" y="30"/>
                    <a:pt x="94" y="32"/>
                  </a:cubicBezTo>
                  <a:cubicBezTo>
                    <a:pt x="96" y="36"/>
                    <a:pt x="101" y="39"/>
                    <a:pt x="106" y="40"/>
                  </a:cubicBezTo>
                  <a:cubicBezTo>
                    <a:pt x="116" y="44"/>
                    <a:pt x="128" y="45"/>
                    <a:pt x="142" y="46"/>
                  </a:cubicBezTo>
                  <a:cubicBezTo>
                    <a:pt x="149" y="46"/>
                    <a:pt x="157" y="46"/>
                    <a:pt x="164" y="46"/>
                  </a:cubicBezTo>
                  <a:cubicBezTo>
                    <a:pt x="168" y="47"/>
                    <a:pt x="172" y="47"/>
                    <a:pt x="176" y="48"/>
                  </a:cubicBezTo>
                  <a:cubicBezTo>
                    <a:pt x="180" y="48"/>
                    <a:pt x="184" y="49"/>
                    <a:pt x="188" y="50"/>
                  </a:cubicBezTo>
                  <a:cubicBezTo>
                    <a:pt x="204" y="54"/>
                    <a:pt x="221" y="60"/>
                    <a:pt x="236" y="71"/>
                  </a:cubicBezTo>
                  <a:cubicBezTo>
                    <a:pt x="243" y="77"/>
                    <a:pt x="250" y="84"/>
                    <a:pt x="256" y="92"/>
                  </a:cubicBezTo>
                  <a:cubicBezTo>
                    <a:pt x="257" y="94"/>
                    <a:pt x="258" y="96"/>
                    <a:pt x="260" y="99"/>
                  </a:cubicBezTo>
                  <a:cubicBezTo>
                    <a:pt x="261" y="101"/>
                    <a:pt x="262" y="103"/>
                    <a:pt x="262" y="106"/>
                  </a:cubicBezTo>
                  <a:cubicBezTo>
                    <a:pt x="264" y="110"/>
                    <a:pt x="266" y="115"/>
                    <a:pt x="267" y="120"/>
                  </a:cubicBezTo>
                  <a:cubicBezTo>
                    <a:pt x="271" y="140"/>
                    <a:pt x="268" y="163"/>
                    <a:pt x="257" y="182"/>
                  </a:cubicBezTo>
                  <a:cubicBezTo>
                    <a:pt x="247" y="201"/>
                    <a:pt x="229" y="215"/>
                    <a:pt x="210" y="222"/>
                  </a:cubicBezTo>
                  <a:cubicBezTo>
                    <a:pt x="200" y="226"/>
                    <a:pt x="190" y="228"/>
                    <a:pt x="181" y="228"/>
                  </a:cubicBezTo>
                  <a:cubicBezTo>
                    <a:pt x="171" y="228"/>
                    <a:pt x="161" y="227"/>
                    <a:pt x="152" y="224"/>
                  </a:cubicBezTo>
                  <a:cubicBezTo>
                    <a:pt x="143" y="222"/>
                    <a:pt x="134" y="220"/>
                    <a:pt x="126" y="220"/>
                  </a:cubicBezTo>
                  <a:cubicBezTo>
                    <a:pt x="117" y="219"/>
                    <a:pt x="109" y="220"/>
                    <a:pt x="102" y="224"/>
                  </a:cubicBezTo>
                  <a:cubicBezTo>
                    <a:pt x="95" y="228"/>
                    <a:pt x="89" y="233"/>
                    <a:pt x="84" y="238"/>
                  </a:cubicBezTo>
                  <a:cubicBezTo>
                    <a:pt x="79" y="244"/>
                    <a:pt x="75" y="250"/>
                    <a:pt x="71" y="256"/>
                  </a:cubicBezTo>
                  <a:cubicBezTo>
                    <a:pt x="63" y="267"/>
                    <a:pt x="54" y="276"/>
                    <a:pt x="44" y="282"/>
                  </a:cubicBezTo>
                  <a:cubicBezTo>
                    <a:pt x="39" y="284"/>
                    <a:pt x="33" y="286"/>
                    <a:pt x="28" y="286"/>
                  </a:cubicBezTo>
                  <a:cubicBezTo>
                    <a:pt x="23" y="286"/>
                    <a:pt x="19" y="285"/>
                    <a:pt x="15" y="283"/>
                  </a:cubicBezTo>
                  <a:cubicBezTo>
                    <a:pt x="12" y="282"/>
                    <a:pt x="9" y="280"/>
                    <a:pt x="6" y="278"/>
                  </a:cubicBezTo>
                  <a:cubicBezTo>
                    <a:pt x="4" y="275"/>
                    <a:pt x="3" y="273"/>
                    <a:pt x="2" y="271"/>
                  </a:cubicBezTo>
                  <a:cubicBezTo>
                    <a:pt x="0" y="267"/>
                    <a:pt x="1" y="265"/>
                    <a:pt x="1" y="265"/>
                  </a:cubicBezTo>
                  <a:cubicBezTo>
                    <a:pt x="1" y="265"/>
                    <a:pt x="1" y="267"/>
                    <a:pt x="3" y="271"/>
                  </a:cubicBezTo>
                  <a:cubicBezTo>
                    <a:pt x="4" y="273"/>
                    <a:pt x="5" y="275"/>
                    <a:pt x="7" y="277"/>
                  </a:cubicBezTo>
                  <a:cubicBezTo>
                    <a:pt x="9" y="279"/>
                    <a:pt x="12" y="280"/>
                    <a:pt x="16" y="282"/>
                  </a:cubicBezTo>
                  <a:cubicBezTo>
                    <a:pt x="23" y="284"/>
                    <a:pt x="33" y="285"/>
                    <a:pt x="42" y="280"/>
                  </a:cubicBezTo>
                  <a:cubicBezTo>
                    <a:pt x="52" y="275"/>
                    <a:pt x="60" y="265"/>
                    <a:pt x="69" y="254"/>
                  </a:cubicBezTo>
                  <a:cubicBezTo>
                    <a:pt x="73" y="248"/>
                    <a:pt x="77" y="242"/>
                    <a:pt x="82" y="236"/>
                  </a:cubicBezTo>
                  <a:cubicBezTo>
                    <a:pt x="87" y="231"/>
                    <a:pt x="93" y="225"/>
                    <a:pt x="101" y="221"/>
                  </a:cubicBezTo>
                  <a:cubicBezTo>
                    <a:pt x="108" y="217"/>
                    <a:pt x="117" y="216"/>
                    <a:pt x="126" y="216"/>
                  </a:cubicBezTo>
                  <a:cubicBezTo>
                    <a:pt x="135" y="217"/>
                    <a:pt x="144" y="219"/>
                    <a:pt x="153" y="221"/>
                  </a:cubicBezTo>
                  <a:cubicBezTo>
                    <a:pt x="162" y="223"/>
                    <a:pt x="171" y="224"/>
                    <a:pt x="180" y="224"/>
                  </a:cubicBezTo>
                  <a:cubicBezTo>
                    <a:pt x="190" y="224"/>
                    <a:pt x="199" y="222"/>
                    <a:pt x="209" y="218"/>
                  </a:cubicBezTo>
                  <a:cubicBezTo>
                    <a:pt x="227" y="211"/>
                    <a:pt x="244" y="198"/>
                    <a:pt x="254" y="180"/>
                  </a:cubicBezTo>
                  <a:cubicBezTo>
                    <a:pt x="263" y="161"/>
                    <a:pt x="266" y="140"/>
                    <a:pt x="263" y="121"/>
                  </a:cubicBezTo>
                  <a:cubicBezTo>
                    <a:pt x="262" y="116"/>
                    <a:pt x="260" y="112"/>
                    <a:pt x="259" y="107"/>
                  </a:cubicBezTo>
                  <a:cubicBezTo>
                    <a:pt x="258" y="105"/>
                    <a:pt x="257" y="103"/>
                    <a:pt x="256" y="100"/>
                  </a:cubicBezTo>
                  <a:cubicBezTo>
                    <a:pt x="255" y="98"/>
                    <a:pt x="254" y="96"/>
                    <a:pt x="252" y="94"/>
                  </a:cubicBezTo>
                  <a:cubicBezTo>
                    <a:pt x="247" y="87"/>
                    <a:pt x="241" y="80"/>
                    <a:pt x="234" y="74"/>
                  </a:cubicBezTo>
                  <a:cubicBezTo>
                    <a:pt x="219" y="63"/>
                    <a:pt x="203" y="57"/>
                    <a:pt x="187" y="53"/>
                  </a:cubicBezTo>
                  <a:cubicBezTo>
                    <a:pt x="183" y="53"/>
                    <a:pt x="179" y="52"/>
                    <a:pt x="175" y="51"/>
                  </a:cubicBezTo>
                  <a:cubicBezTo>
                    <a:pt x="171" y="51"/>
                    <a:pt x="168" y="50"/>
                    <a:pt x="164" y="50"/>
                  </a:cubicBezTo>
                  <a:cubicBezTo>
                    <a:pt x="156" y="49"/>
                    <a:pt x="149" y="49"/>
                    <a:pt x="142" y="49"/>
                  </a:cubicBezTo>
                  <a:cubicBezTo>
                    <a:pt x="128" y="48"/>
                    <a:pt x="115" y="47"/>
                    <a:pt x="105" y="43"/>
                  </a:cubicBezTo>
                  <a:cubicBezTo>
                    <a:pt x="100" y="41"/>
                    <a:pt x="95" y="37"/>
                    <a:pt x="92" y="33"/>
                  </a:cubicBezTo>
                  <a:cubicBezTo>
                    <a:pt x="91" y="31"/>
                    <a:pt x="91" y="28"/>
                    <a:pt x="91" y="26"/>
                  </a:cubicBezTo>
                  <a:cubicBezTo>
                    <a:pt x="91" y="23"/>
                    <a:pt x="91" y="21"/>
                    <a:pt x="92" y="19"/>
                  </a:cubicBezTo>
                  <a:cubicBezTo>
                    <a:pt x="95" y="12"/>
                    <a:pt x="100" y="8"/>
                    <a:pt x="102" y="5"/>
                  </a:cubicBezTo>
                  <a:cubicBezTo>
                    <a:pt x="105" y="2"/>
                    <a:pt x="107" y="0"/>
                    <a:pt x="107" y="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68">
              <a:extLst>
                <a:ext uri="{FF2B5EF4-FFF2-40B4-BE49-F238E27FC236}">
                  <a16:creationId xmlns:a16="http://schemas.microsoft.com/office/drawing/2014/main" id="{0DEAC8FC-4AA2-4303-8551-181A6AF5B668}"/>
                </a:ext>
              </a:extLst>
            </p:cNvPr>
            <p:cNvSpPr>
              <a:spLocks/>
            </p:cNvSpPr>
            <p:nvPr/>
          </p:nvSpPr>
          <p:spPr bwMode="auto">
            <a:xfrm>
              <a:off x="5178" y="2768"/>
              <a:ext cx="392" cy="282"/>
            </a:xfrm>
            <a:custGeom>
              <a:avLst/>
              <a:gdLst>
                <a:gd name="T0" fmla="*/ 2 w 165"/>
                <a:gd name="T1" fmla="*/ 119 h 119"/>
                <a:gd name="T2" fmla="*/ 0 w 165"/>
                <a:gd name="T3" fmla="*/ 110 h 119"/>
                <a:gd name="T4" fmla="*/ 2 w 165"/>
                <a:gd name="T5" fmla="*/ 85 h 119"/>
                <a:gd name="T6" fmla="*/ 18 w 165"/>
                <a:gd name="T7" fmla="*/ 51 h 119"/>
                <a:gd name="T8" fmla="*/ 51 w 165"/>
                <a:gd name="T9" fmla="*/ 20 h 119"/>
                <a:gd name="T10" fmla="*/ 94 w 165"/>
                <a:gd name="T11" fmla="*/ 4 h 119"/>
                <a:gd name="T12" fmla="*/ 131 w 165"/>
                <a:gd name="T13" fmla="*/ 0 h 119"/>
                <a:gd name="T14" fmla="*/ 156 w 165"/>
                <a:gd name="T15" fmla="*/ 2 h 119"/>
                <a:gd name="T16" fmla="*/ 165 w 165"/>
                <a:gd name="T17" fmla="*/ 3 h 119"/>
                <a:gd name="T18" fmla="*/ 156 w 165"/>
                <a:gd name="T19" fmla="*/ 3 h 119"/>
                <a:gd name="T20" fmla="*/ 131 w 165"/>
                <a:gd name="T21" fmla="*/ 3 h 119"/>
                <a:gd name="T22" fmla="*/ 95 w 165"/>
                <a:gd name="T23" fmla="*/ 8 h 119"/>
                <a:gd name="T24" fmla="*/ 53 w 165"/>
                <a:gd name="T25" fmla="*/ 24 h 119"/>
                <a:gd name="T26" fmla="*/ 21 w 165"/>
                <a:gd name="T27" fmla="*/ 53 h 119"/>
                <a:gd name="T28" fmla="*/ 5 w 165"/>
                <a:gd name="T29" fmla="*/ 86 h 119"/>
                <a:gd name="T30" fmla="*/ 2 w 165"/>
                <a:gd name="T31" fmla="*/ 110 h 119"/>
                <a:gd name="T32" fmla="*/ 2 w 165"/>
                <a:gd name="T3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19">
                  <a:moveTo>
                    <a:pt x="2" y="119"/>
                  </a:moveTo>
                  <a:cubicBezTo>
                    <a:pt x="2" y="119"/>
                    <a:pt x="1" y="116"/>
                    <a:pt x="0" y="110"/>
                  </a:cubicBezTo>
                  <a:cubicBezTo>
                    <a:pt x="0" y="104"/>
                    <a:pt x="0" y="96"/>
                    <a:pt x="2" y="85"/>
                  </a:cubicBezTo>
                  <a:cubicBezTo>
                    <a:pt x="4" y="75"/>
                    <a:pt x="10" y="63"/>
                    <a:pt x="18" y="51"/>
                  </a:cubicBezTo>
                  <a:cubicBezTo>
                    <a:pt x="26" y="40"/>
                    <a:pt x="37" y="29"/>
                    <a:pt x="51" y="20"/>
                  </a:cubicBezTo>
                  <a:cubicBezTo>
                    <a:pt x="65" y="12"/>
                    <a:pt x="80" y="7"/>
                    <a:pt x="94" y="4"/>
                  </a:cubicBezTo>
                  <a:cubicBezTo>
                    <a:pt x="108" y="1"/>
                    <a:pt x="120" y="0"/>
                    <a:pt x="131" y="0"/>
                  </a:cubicBezTo>
                  <a:cubicBezTo>
                    <a:pt x="142" y="0"/>
                    <a:pt x="150" y="1"/>
                    <a:pt x="156" y="2"/>
                  </a:cubicBezTo>
                  <a:cubicBezTo>
                    <a:pt x="162" y="2"/>
                    <a:pt x="165" y="3"/>
                    <a:pt x="165" y="3"/>
                  </a:cubicBezTo>
                  <a:cubicBezTo>
                    <a:pt x="165" y="3"/>
                    <a:pt x="162" y="3"/>
                    <a:pt x="156" y="3"/>
                  </a:cubicBezTo>
                  <a:cubicBezTo>
                    <a:pt x="150" y="3"/>
                    <a:pt x="142" y="3"/>
                    <a:pt x="131" y="3"/>
                  </a:cubicBezTo>
                  <a:cubicBezTo>
                    <a:pt x="121" y="4"/>
                    <a:pt x="108" y="5"/>
                    <a:pt x="95" y="8"/>
                  </a:cubicBezTo>
                  <a:cubicBezTo>
                    <a:pt x="81" y="11"/>
                    <a:pt x="67" y="16"/>
                    <a:pt x="53" y="24"/>
                  </a:cubicBezTo>
                  <a:cubicBezTo>
                    <a:pt x="40" y="32"/>
                    <a:pt x="29" y="42"/>
                    <a:pt x="21" y="53"/>
                  </a:cubicBezTo>
                  <a:cubicBezTo>
                    <a:pt x="13" y="64"/>
                    <a:pt x="8" y="76"/>
                    <a:pt x="5" y="86"/>
                  </a:cubicBezTo>
                  <a:cubicBezTo>
                    <a:pt x="2" y="96"/>
                    <a:pt x="2" y="104"/>
                    <a:pt x="2" y="110"/>
                  </a:cubicBezTo>
                  <a:cubicBezTo>
                    <a:pt x="2" y="116"/>
                    <a:pt x="3" y="119"/>
                    <a:pt x="2" y="119"/>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9">
              <a:extLst>
                <a:ext uri="{FF2B5EF4-FFF2-40B4-BE49-F238E27FC236}">
                  <a16:creationId xmlns:a16="http://schemas.microsoft.com/office/drawing/2014/main" id="{08063C15-EFF4-468D-BF45-DA41300BE836}"/>
                </a:ext>
              </a:extLst>
            </p:cNvPr>
            <p:cNvSpPr>
              <a:spLocks/>
            </p:cNvSpPr>
            <p:nvPr/>
          </p:nvSpPr>
          <p:spPr bwMode="auto">
            <a:xfrm>
              <a:off x="5251" y="3214"/>
              <a:ext cx="452" cy="133"/>
            </a:xfrm>
            <a:custGeom>
              <a:avLst/>
              <a:gdLst>
                <a:gd name="T0" fmla="*/ 190 w 190"/>
                <a:gd name="T1" fmla="*/ 1 h 56"/>
                <a:gd name="T2" fmla="*/ 185 w 190"/>
                <a:gd name="T3" fmla="*/ 8 h 56"/>
                <a:gd name="T4" fmla="*/ 169 w 190"/>
                <a:gd name="T5" fmla="*/ 24 h 56"/>
                <a:gd name="T6" fmla="*/ 140 w 190"/>
                <a:gd name="T7" fmla="*/ 43 h 56"/>
                <a:gd name="T8" fmla="*/ 100 w 190"/>
                <a:gd name="T9" fmla="*/ 55 h 56"/>
                <a:gd name="T10" fmla="*/ 58 w 190"/>
                <a:gd name="T11" fmla="*/ 53 h 56"/>
                <a:gd name="T12" fmla="*/ 25 w 190"/>
                <a:gd name="T13" fmla="*/ 42 h 56"/>
                <a:gd name="T14" fmla="*/ 6 w 190"/>
                <a:gd name="T15" fmla="*/ 29 h 56"/>
                <a:gd name="T16" fmla="*/ 0 w 190"/>
                <a:gd name="T17" fmla="*/ 24 h 56"/>
                <a:gd name="T18" fmla="*/ 27 w 190"/>
                <a:gd name="T19" fmla="*/ 39 h 56"/>
                <a:gd name="T20" fmla="*/ 99 w 190"/>
                <a:gd name="T21" fmla="*/ 50 h 56"/>
                <a:gd name="T22" fmla="*/ 167 w 190"/>
                <a:gd name="T23" fmla="*/ 22 h 56"/>
                <a:gd name="T24" fmla="*/ 190 w 190"/>
                <a:gd name="T25"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56">
                  <a:moveTo>
                    <a:pt x="190" y="1"/>
                  </a:moveTo>
                  <a:cubicBezTo>
                    <a:pt x="190" y="1"/>
                    <a:pt x="189" y="3"/>
                    <a:pt x="185" y="8"/>
                  </a:cubicBezTo>
                  <a:cubicBezTo>
                    <a:pt x="182" y="12"/>
                    <a:pt x="177" y="18"/>
                    <a:pt x="169" y="24"/>
                  </a:cubicBezTo>
                  <a:cubicBezTo>
                    <a:pt x="162" y="31"/>
                    <a:pt x="152" y="37"/>
                    <a:pt x="140" y="43"/>
                  </a:cubicBezTo>
                  <a:cubicBezTo>
                    <a:pt x="129" y="48"/>
                    <a:pt x="115" y="53"/>
                    <a:pt x="100" y="55"/>
                  </a:cubicBezTo>
                  <a:cubicBezTo>
                    <a:pt x="85" y="56"/>
                    <a:pt x="71" y="55"/>
                    <a:pt x="58" y="53"/>
                  </a:cubicBezTo>
                  <a:cubicBezTo>
                    <a:pt x="45" y="50"/>
                    <a:pt x="34" y="46"/>
                    <a:pt x="25" y="42"/>
                  </a:cubicBezTo>
                  <a:cubicBezTo>
                    <a:pt x="17" y="37"/>
                    <a:pt x="10" y="33"/>
                    <a:pt x="6" y="29"/>
                  </a:cubicBezTo>
                  <a:cubicBezTo>
                    <a:pt x="2" y="26"/>
                    <a:pt x="0" y="24"/>
                    <a:pt x="0" y="24"/>
                  </a:cubicBezTo>
                  <a:cubicBezTo>
                    <a:pt x="0" y="23"/>
                    <a:pt x="9" y="31"/>
                    <a:pt x="27" y="39"/>
                  </a:cubicBezTo>
                  <a:cubicBezTo>
                    <a:pt x="44" y="47"/>
                    <a:pt x="70" y="54"/>
                    <a:pt x="99" y="50"/>
                  </a:cubicBezTo>
                  <a:cubicBezTo>
                    <a:pt x="128" y="47"/>
                    <a:pt x="152" y="34"/>
                    <a:pt x="167" y="22"/>
                  </a:cubicBezTo>
                  <a:cubicBezTo>
                    <a:pt x="182" y="10"/>
                    <a:pt x="189" y="0"/>
                    <a:pt x="190"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0">
              <a:extLst>
                <a:ext uri="{FF2B5EF4-FFF2-40B4-BE49-F238E27FC236}">
                  <a16:creationId xmlns:a16="http://schemas.microsoft.com/office/drawing/2014/main" id="{E1425332-1C68-4574-B98A-9B0A7541CC51}"/>
                </a:ext>
              </a:extLst>
            </p:cNvPr>
            <p:cNvSpPr>
              <a:spLocks/>
            </p:cNvSpPr>
            <p:nvPr/>
          </p:nvSpPr>
          <p:spPr bwMode="auto">
            <a:xfrm>
              <a:off x="4663" y="3186"/>
              <a:ext cx="562" cy="612"/>
            </a:xfrm>
            <a:custGeom>
              <a:avLst/>
              <a:gdLst>
                <a:gd name="T0" fmla="*/ 237 w 237"/>
                <a:gd name="T1" fmla="*/ 0 h 258"/>
                <a:gd name="T2" fmla="*/ 233 w 237"/>
                <a:gd name="T3" fmla="*/ 1 h 258"/>
                <a:gd name="T4" fmla="*/ 224 w 237"/>
                <a:gd name="T5" fmla="*/ 8 h 258"/>
                <a:gd name="T6" fmla="*/ 215 w 237"/>
                <a:gd name="T7" fmla="*/ 22 h 258"/>
                <a:gd name="T8" fmla="*/ 209 w 237"/>
                <a:gd name="T9" fmla="*/ 45 h 258"/>
                <a:gd name="T10" fmla="*/ 202 w 237"/>
                <a:gd name="T11" fmla="*/ 73 h 258"/>
                <a:gd name="T12" fmla="*/ 195 w 237"/>
                <a:gd name="T13" fmla="*/ 88 h 258"/>
                <a:gd name="T14" fmla="*/ 184 w 237"/>
                <a:gd name="T15" fmla="*/ 101 h 258"/>
                <a:gd name="T16" fmla="*/ 150 w 237"/>
                <a:gd name="T17" fmla="*/ 118 h 258"/>
                <a:gd name="T18" fmla="*/ 112 w 237"/>
                <a:gd name="T19" fmla="*/ 126 h 258"/>
                <a:gd name="T20" fmla="*/ 44 w 237"/>
                <a:gd name="T21" fmla="*/ 154 h 258"/>
                <a:gd name="T22" fmla="*/ 21 w 237"/>
                <a:gd name="T23" fmla="*/ 177 h 258"/>
                <a:gd name="T24" fmla="*/ 8 w 237"/>
                <a:gd name="T25" fmla="*/ 202 h 258"/>
                <a:gd name="T26" fmla="*/ 4 w 237"/>
                <a:gd name="T27" fmla="*/ 243 h 258"/>
                <a:gd name="T28" fmla="*/ 7 w 237"/>
                <a:gd name="T29" fmla="*/ 258 h 258"/>
                <a:gd name="T30" fmla="*/ 5 w 237"/>
                <a:gd name="T31" fmla="*/ 254 h 258"/>
                <a:gd name="T32" fmla="*/ 4 w 237"/>
                <a:gd name="T33" fmla="*/ 250 h 258"/>
                <a:gd name="T34" fmla="*/ 2 w 237"/>
                <a:gd name="T35" fmla="*/ 243 h 258"/>
                <a:gd name="T36" fmla="*/ 5 w 237"/>
                <a:gd name="T37" fmla="*/ 201 h 258"/>
                <a:gd name="T38" fmla="*/ 18 w 237"/>
                <a:gd name="T39" fmla="*/ 175 h 258"/>
                <a:gd name="T40" fmla="*/ 41 w 237"/>
                <a:gd name="T41" fmla="*/ 151 h 258"/>
                <a:gd name="T42" fmla="*/ 111 w 237"/>
                <a:gd name="T43" fmla="*/ 122 h 258"/>
                <a:gd name="T44" fmla="*/ 149 w 237"/>
                <a:gd name="T45" fmla="*/ 114 h 258"/>
                <a:gd name="T46" fmla="*/ 181 w 237"/>
                <a:gd name="T47" fmla="*/ 98 h 258"/>
                <a:gd name="T48" fmla="*/ 192 w 237"/>
                <a:gd name="T49" fmla="*/ 86 h 258"/>
                <a:gd name="T50" fmla="*/ 199 w 237"/>
                <a:gd name="T51" fmla="*/ 72 h 258"/>
                <a:gd name="T52" fmla="*/ 206 w 237"/>
                <a:gd name="T53" fmla="*/ 44 h 258"/>
                <a:gd name="T54" fmla="*/ 213 w 237"/>
                <a:gd name="T55" fmla="*/ 21 h 258"/>
                <a:gd name="T56" fmla="*/ 223 w 237"/>
                <a:gd name="T57" fmla="*/ 6 h 258"/>
                <a:gd name="T58" fmla="*/ 233 w 237"/>
                <a:gd name="T59" fmla="*/ 1 h 258"/>
                <a:gd name="T60" fmla="*/ 237 w 237"/>
                <a:gd name="T6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7" h="258">
                  <a:moveTo>
                    <a:pt x="237" y="0"/>
                  </a:moveTo>
                  <a:cubicBezTo>
                    <a:pt x="237" y="0"/>
                    <a:pt x="236" y="0"/>
                    <a:pt x="233" y="1"/>
                  </a:cubicBezTo>
                  <a:cubicBezTo>
                    <a:pt x="231" y="2"/>
                    <a:pt x="228" y="4"/>
                    <a:pt x="224" y="8"/>
                  </a:cubicBezTo>
                  <a:cubicBezTo>
                    <a:pt x="221" y="11"/>
                    <a:pt x="218" y="16"/>
                    <a:pt x="215" y="22"/>
                  </a:cubicBezTo>
                  <a:cubicBezTo>
                    <a:pt x="212" y="29"/>
                    <a:pt x="210" y="36"/>
                    <a:pt x="209" y="45"/>
                  </a:cubicBezTo>
                  <a:cubicBezTo>
                    <a:pt x="207" y="53"/>
                    <a:pt x="205" y="63"/>
                    <a:pt x="202" y="73"/>
                  </a:cubicBezTo>
                  <a:cubicBezTo>
                    <a:pt x="200" y="78"/>
                    <a:pt x="198" y="83"/>
                    <a:pt x="195" y="88"/>
                  </a:cubicBezTo>
                  <a:cubicBezTo>
                    <a:pt x="192" y="93"/>
                    <a:pt x="188" y="97"/>
                    <a:pt x="184" y="101"/>
                  </a:cubicBezTo>
                  <a:cubicBezTo>
                    <a:pt x="174" y="109"/>
                    <a:pt x="163" y="114"/>
                    <a:pt x="150" y="118"/>
                  </a:cubicBezTo>
                  <a:cubicBezTo>
                    <a:pt x="138" y="121"/>
                    <a:pt x="125" y="123"/>
                    <a:pt x="112" y="126"/>
                  </a:cubicBezTo>
                  <a:cubicBezTo>
                    <a:pt x="86" y="131"/>
                    <a:pt x="62" y="140"/>
                    <a:pt x="44" y="154"/>
                  </a:cubicBezTo>
                  <a:cubicBezTo>
                    <a:pt x="34" y="161"/>
                    <a:pt x="27" y="169"/>
                    <a:pt x="21" y="177"/>
                  </a:cubicBezTo>
                  <a:cubicBezTo>
                    <a:pt x="15" y="186"/>
                    <a:pt x="11" y="194"/>
                    <a:pt x="8" y="202"/>
                  </a:cubicBezTo>
                  <a:cubicBezTo>
                    <a:pt x="2" y="219"/>
                    <a:pt x="2" y="233"/>
                    <a:pt x="4" y="243"/>
                  </a:cubicBezTo>
                  <a:cubicBezTo>
                    <a:pt x="5" y="252"/>
                    <a:pt x="7" y="258"/>
                    <a:pt x="7" y="258"/>
                  </a:cubicBezTo>
                  <a:cubicBezTo>
                    <a:pt x="7" y="258"/>
                    <a:pt x="6" y="257"/>
                    <a:pt x="5" y="254"/>
                  </a:cubicBezTo>
                  <a:cubicBezTo>
                    <a:pt x="5" y="253"/>
                    <a:pt x="4" y="251"/>
                    <a:pt x="4" y="250"/>
                  </a:cubicBezTo>
                  <a:cubicBezTo>
                    <a:pt x="3" y="248"/>
                    <a:pt x="2" y="246"/>
                    <a:pt x="2" y="243"/>
                  </a:cubicBezTo>
                  <a:cubicBezTo>
                    <a:pt x="0" y="233"/>
                    <a:pt x="0" y="219"/>
                    <a:pt x="5" y="201"/>
                  </a:cubicBezTo>
                  <a:cubicBezTo>
                    <a:pt x="8" y="193"/>
                    <a:pt x="12" y="184"/>
                    <a:pt x="18" y="175"/>
                  </a:cubicBezTo>
                  <a:cubicBezTo>
                    <a:pt x="24" y="167"/>
                    <a:pt x="32" y="159"/>
                    <a:pt x="41" y="151"/>
                  </a:cubicBezTo>
                  <a:cubicBezTo>
                    <a:pt x="60" y="137"/>
                    <a:pt x="85" y="127"/>
                    <a:pt x="111" y="122"/>
                  </a:cubicBezTo>
                  <a:cubicBezTo>
                    <a:pt x="124" y="119"/>
                    <a:pt x="137" y="117"/>
                    <a:pt x="149" y="114"/>
                  </a:cubicBezTo>
                  <a:cubicBezTo>
                    <a:pt x="161" y="110"/>
                    <a:pt x="172" y="105"/>
                    <a:pt x="181" y="98"/>
                  </a:cubicBezTo>
                  <a:cubicBezTo>
                    <a:pt x="185" y="94"/>
                    <a:pt x="189" y="90"/>
                    <a:pt x="192" y="86"/>
                  </a:cubicBezTo>
                  <a:cubicBezTo>
                    <a:pt x="195" y="81"/>
                    <a:pt x="197" y="77"/>
                    <a:pt x="199" y="72"/>
                  </a:cubicBezTo>
                  <a:cubicBezTo>
                    <a:pt x="202" y="62"/>
                    <a:pt x="204" y="53"/>
                    <a:pt x="206" y="44"/>
                  </a:cubicBezTo>
                  <a:cubicBezTo>
                    <a:pt x="208" y="36"/>
                    <a:pt x="210" y="28"/>
                    <a:pt x="213" y="21"/>
                  </a:cubicBezTo>
                  <a:cubicBezTo>
                    <a:pt x="216" y="15"/>
                    <a:pt x="219" y="10"/>
                    <a:pt x="223" y="6"/>
                  </a:cubicBezTo>
                  <a:cubicBezTo>
                    <a:pt x="227" y="3"/>
                    <a:pt x="231" y="1"/>
                    <a:pt x="233" y="1"/>
                  </a:cubicBezTo>
                  <a:cubicBezTo>
                    <a:pt x="236" y="0"/>
                    <a:pt x="237" y="0"/>
                    <a:pt x="237" y="0"/>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1">
              <a:extLst>
                <a:ext uri="{FF2B5EF4-FFF2-40B4-BE49-F238E27FC236}">
                  <a16:creationId xmlns:a16="http://schemas.microsoft.com/office/drawing/2014/main" id="{169510D8-1BFF-4FA9-B321-591A2D93C41F}"/>
                </a:ext>
              </a:extLst>
            </p:cNvPr>
            <p:cNvSpPr>
              <a:spLocks/>
            </p:cNvSpPr>
            <p:nvPr/>
          </p:nvSpPr>
          <p:spPr bwMode="auto">
            <a:xfrm>
              <a:off x="4810" y="3084"/>
              <a:ext cx="166" cy="168"/>
            </a:xfrm>
            <a:custGeom>
              <a:avLst/>
              <a:gdLst>
                <a:gd name="T0" fmla="*/ 68 w 70"/>
                <a:gd name="T1" fmla="*/ 26 h 71"/>
                <a:gd name="T2" fmla="*/ 70 w 70"/>
                <a:gd name="T3" fmla="*/ 34 h 71"/>
                <a:gd name="T4" fmla="*/ 64 w 70"/>
                <a:gd name="T5" fmla="*/ 57 h 71"/>
                <a:gd name="T6" fmla="*/ 52 w 70"/>
                <a:gd name="T7" fmla="*/ 67 h 71"/>
                <a:gd name="T8" fmla="*/ 43 w 70"/>
                <a:gd name="T9" fmla="*/ 71 h 71"/>
                <a:gd name="T10" fmla="*/ 33 w 70"/>
                <a:gd name="T11" fmla="*/ 71 h 71"/>
                <a:gd name="T12" fmla="*/ 14 w 70"/>
                <a:gd name="T13" fmla="*/ 63 h 71"/>
                <a:gd name="T14" fmla="*/ 1 w 70"/>
                <a:gd name="T15" fmla="*/ 45 h 71"/>
                <a:gd name="T16" fmla="*/ 1 w 70"/>
                <a:gd name="T17" fmla="*/ 30 h 71"/>
                <a:gd name="T18" fmla="*/ 8 w 70"/>
                <a:gd name="T19" fmla="*/ 17 h 71"/>
                <a:gd name="T20" fmla="*/ 16 w 70"/>
                <a:gd name="T21" fmla="*/ 8 h 71"/>
                <a:gd name="T22" fmla="*/ 22 w 70"/>
                <a:gd name="T23" fmla="*/ 4 h 71"/>
                <a:gd name="T24" fmla="*/ 28 w 70"/>
                <a:gd name="T25" fmla="*/ 2 h 71"/>
                <a:gd name="T26" fmla="*/ 28 w 70"/>
                <a:gd name="T27" fmla="*/ 5 h 71"/>
                <a:gd name="T28" fmla="*/ 26 w 70"/>
                <a:gd name="T29" fmla="*/ 6 h 71"/>
                <a:gd name="T30" fmla="*/ 25 w 70"/>
                <a:gd name="T31" fmla="*/ 2 h 71"/>
                <a:gd name="T32" fmla="*/ 47 w 70"/>
                <a:gd name="T33" fmla="*/ 4 h 71"/>
                <a:gd name="T34" fmla="*/ 61 w 70"/>
                <a:gd name="T35" fmla="*/ 13 h 71"/>
                <a:gd name="T36" fmla="*/ 67 w 70"/>
                <a:gd name="T37" fmla="*/ 23 h 71"/>
                <a:gd name="T38" fmla="*/ 68 w 70"/>
                <a:gd name="T39" fmla="*/ 26 h 71"/>
                <a:gd name="T40" fmla="*/ 60 w 70"/>
                <a:gd name="T41" fmla="*/ 15 h 71"/>
                <a:gd name="T42" fmla="*/ 46 w 70"/>
                <a:gd name="T43" fmla="*/ 6 h 71"/>
                <a:gd name="T44" fmla="*/ 26 w 70"/>
                <a:gd name="T45" fmla="*/ 6 h 71"/>
                <a:gd name="T46" fmla="*/ 25 w 70"/>
                <a:gd name="T47" fmla="*/ 2 h 71"/>
                <a:gd name="T48" fmla="*/ 27 w 70"/>
                <a:gd name="T49" fmla="*/ 2 h 71"/>
                <a:gd name="T50" fmla="*/ 28 w 70"/>
                <a:gd name="T51" fmla="*/ 5 h 71"/>
                <a:gd name="T52" fmla="*/ 19 w 70"/>
                <a:gd name="T53" fmla="*/ 11 h 71"/>
                <a:gd name="T54" fmla="*/ 11 w 70"/>
                <a:gd name="T55" fmla="*/ 20 h 71"/>
                <a:gd name="T56" fmla="*/ 5 w 70"/>
                <a:gd name="T57" fmla="*/ 31 h 71"/>
                <a:gd name="T58" fmla="*/ 6 w 70"/>
                <a:gd name="T59" fmla="*/ 44 h 71"/>
                <a:gd name="T60" fmla="*/ 16 w 70"/>
                <a:gd name="T61" fmla="*/ 60 h 71"/>
                <a:gd name="T62" fmla="*/ 33 w 70"/>
                <a:gd name="T63" fmla="*/ 67 h 71"/>
                <a:gd name="T64" fmla="*/ 42 w 70"/>
                <a:gd name="T65" fmla="*/ 67 h 71"/>
                <a:gd name="T66" fmla="*/ 50 w 70"/>
                <a:gd name="T67" fmla="*/ 64 h 71"/>
                <a:gd name="T68" fmla="*/ 61 w 70"/>
                <a:gd name="T69" fmla="*/ 55 h 71"/>
                <a:gd name="T70" fmla="*/ 68 w 70"/>
                <a:gd name="T71" fmla="*/ 34 h 71"/>
                <a:gd name="T72" fmla="*/ 68 w 70"/>
                <a:gd name="T73"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71">
                  <a:moveTo>
                    <a:pt x="68" y="26"/>
                  </a:moveTo>
                  <a:cubicBezTo>
                    <a:pt x="68" y="26"/>
                    <a:pt x="70" y="29"/>
                    <a:pt x="70" y="34"/>
                  </a:cubicBezTo>
                  <a:cubicBezTo>
                    <a:pt x="70" y="40"/>
                    <a:pt x="69" y="48"/>
                    <a:pt x="64" y="57"/>
                  </a:cubicBezTo>
                  <a:cubicBezTo>
                    <a:pt x="61" y="61"/>
                    <a:pt x="57" y="65"/>
                    <a:pt x="52" y="67"/>
                  </a:cubicBezTo>
                  <a:cubicBezTo>
                    <a:pt x="49" y="69"/>
                    <a:pt x="46" y="70"/>
                    <a:pt x="43" y="71"/>
                  </a:cubicBezTo>
                  <a:cubicBezTo>
                    <a:pt x="40" y="71"/>
                    <a:pt x="36" y="71"/>
                    <a:pt x="33" y="71"/>
                  </a:cubicBezTo>
                  <a:cubicBezTo>
                    <a:pt x="26" y="70"/>
                    <a:pt x="20" y="68"/>
                    <a:pt x="14" y="63"/>
                  </a:cubicBezTo>
                  <a:cubicBezTo>
                    <a:pt x="8" y="59"/>
                    <a:pt x="3" y="52"/>
                    <a:pt x="1" y="45"/>
                  </a:cubicBezTo>
                  <a:cubicBezTo>
                    <a:pt x="0" y="40"/>
                    <a:pt x="0" y="35"/>
                    <a:pt x="1" y="30"/>
                  </a:cubicBezTo>
                  <a:cubicBezTo>
                    <a:pt x="2" y="25"/>
                    <a:pt x="5" y="21"/>
                    <a:pt x="8" y="17"/>
                  </a:cubicBezTo>
                  <a:cubicBezTo>
                    <a:pt x="10" y="14"/>
                    <a:pt x="13" y="11"/>
                    <a:pt x="16" y="8"/>
                  </a:cubicBezTo>
                  <a:cubicBezTo>
                    <a:pt x="18" y="6"/>
                    <a:pt x="20" y="5"/>
                    <a:pt x="22" y="4"/>
                  </a:cubicBezTo>
                  <a:cubicBezTo>
                    <a:pt x="23" y="3"/>
                    <a:pt x="25" y="2"/>
                    <a:pt x="28" y="2"/>
                  </a:cubicBezTo>
                  <a:cubicBezTo>
                    <a:pt x="28" y="5"/>
                    <a:pt x="28" y="5"/>
                    <a:pt x="28" y="5"/>
                  </a:cubicBezTo>
                  <a:cubicBezTo>
                    <a:pt x="28" y="6"/>
                    <a:pt x="27" y="6"/>
                    <a:pt x="26" y="6"/>
                  </a:cubicBezTo>
                  <a:cubicBezTo>
                    <a:pt x="25" y="2"/>
                    <a:pt x="25" y="2"/>
                    <a:pt x="25" y="2"/>
                  </a:cubicBezTo>
                  <a:cubicBezTo>
                    <a:pt x="33" y="0"/>
                    <a:pt x="41" y="1"/>
                    <a:pt x="47" y="4"/>
                  </a:cubicBezTo>
                  <a:cubicBezTo>
                    <a:pt x="54" y="6"/>
                    <a:pt x="58" y="10"/>
                    <a:pt x="61" y="13"/>
                  </a:cubicBezTo>
                  <a:cubicBezTo>
                    <a:pt x="64" y="17"/>
                    <a:pt x="66" y="20"/>
                    <a:pt x="67" y="23"/>
                  </a:cubicBezTo>
                  <a:cubicBezTo>
                    <a:pt x="68" y="25"/>
                    <a:pt x="68" y="26"/>
                    <a:pt x="68" y="26"/>
                  </a:cubicBezTo>
                  <a:cubicBezTo>
                    <a:pt x="67" y="26"/>
                    <a:pt x="66" y="21"/>
                    <a:pt x="60" y="15"/>
                  </a:cubicBezTo>
                  <a:cubicBezTo>
                    <a:pt x="57" y="12"/>
                    <a:pt x="52" y="8"/>
                    <a:pt x="46" y="6"/>
                  </a:cubicBezTo>
                  <a:cubicBezTo>
                    <a:pt x="41" y="4"/>
                    <a:pt x="33" y="4"/>
                    <a:pt x="26" y="6"/>
                  </a:cubicBezTo>
                  <a:cubicBezTo>
                    <a:pt x="25" y="2"/>
                    <a:pt x="25" y="2"/>
                    <a:pt x="25" y="2"/>
                  </a:cubicBezTo>
                  <a:cubicBezTo>
                    <a:pt x="26" y="2"/>
                    <a:pt x="27" y="2"/>
                    <a:pt x="27" y="2"/>
                  </a:cubicBezTo>
                  <a:cubicBezTo>
                    <a:pt x="28" y="5"/>
                    <a:pt x="28" y="5"/>
                    <a:pt x="28" y="5"/>
                  </a:cubicBezTo>
                  <a:cubicBezTo>
                    <a:pt x="25" y="6"/>
                    <a:pt x="22" y="8"/>
                    <a:pt x="19" y="11"/>
                  </a:cubicBezTo>
                  <a:cubicBezTo>
                    <a:pt x="16" y="13"/>
                    <a:pt x="13" y="16"/>
                    <a:pt x="11" y="20"/>
                  </a:cubicBezTo>
                  <a:cubicBezTo>
                    <a:pt x="8" y="23"/>
                    <a:pt x="6" y="27"/>
                    <a:pt x="5" y="31"/>
                  </a:cubicBezTo>
                  <a:cubicBezTo>
                    <a:pt x="4" y="35"/>
                    <a:pt x="4" y="39"/>
                    <a:pt x="6" y="44"/>
                  </a:cubicBezTo>
                  <a:cubicBezTo>
                    <a:pt x="7" y="50"/>
                    <a:pt x="11" y="56"/>
                    <a:pt x="16" y="60"/>
                  </a:cubicBezTo>
                  <a:cubicBezTo>
                    <a:pt x="22" y="64"/>
                    <a:pt x="28" y="67"/>
                    <a:pt x="33" y="67"/>
                  </a:cubicBezTo>
                  <a:cubicBezTo>
                    <a:pt x="36" y="68"/>
                    <a:pt x="39" y="67"/>
                    <a:pt x="42" y="67"/>
                  </a:cubicBezTo>
                  <a:cubicBezTo>
                    <a:pt x="45" y="66"/>
                    <a:pt x="48" y="66"/>
                    <a:pt x="50" y="64"/>
                  </a:cubicBezTo>
                  <a:cubicBezTo>
                    <a:pt x="55" y="62"/>
                    <a:pt x="58" y="58"/>
                    <a:pt x="61" y="55"/>
                  </a:cubicBezTo>
                  <a:cubicBezTo>
                    <a:pt x="67" y="47"/>
                    <a:pt x="68" y="40"/>
                    <a:pt x="68" y="34"/>
                  </a:cubicBezTo>
                  <a:cubicBezTo>
                    <a:pt x="68" y="29"/>
                    <a:pt x="67" y="26"/>
                    <a:pt x="68" y="26"/>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2">
              <a:extLst>
                <a:ext uri="{FF2B5EF4-FFF2-40B4-BE49-F238E27FC236}">
                  <a16:creationId xmlns:a16="http://schemas.microsoft.com/office/drawing/2014/main" id="{9C752C28-4C1B-435E-83B2-DE553EF70062}"/>
                </a:ext>
              </a:extLst>
            </p:cNvPr>
            <p:cNvSpPr>
              <a:spLocks/>
            </p:cNvSpPr>
            <p:nvPr/>
          </p:nvSpPr>
          <p:spPr bwMode="auto">
            <a:xfrm>
              <a:off x="4333" y="2837"/>
              <a:ext cx="26" cy="983"/>
            </a:xfrm>
            <a:custGeom>
              <a:avLst/>
              <a:gdLst>
                <a:gd name="T0" fmla="*/ 11 w 11"/>
                <a:gd name="T1" fmla="*/ 0 h 414"/>
                <a:gd name="T2" fmla="*/ 11 w 11"/>
                <a:gd name="T3" fmla="*/ 1 h 414"/>
                <a:gd name="T4" fmla="*/ 11 w 11"/>
                <a:gd name="T5" fmla="*/ 4 h 414"/>
                <a:gd name="T6" fmla="*/ 10 w 11"/>
                <a:gd name="T7" fmla="*/ 16 h 414"/>
                <a:gd name="T8" fmla="*/ 8 w 11"/>
                <a:gd name="T9" fmla="*/ 60 h 414"/>
                <a:gd name="T10" fmla="*/ 4 w 11"/>
                <a:gd name="T11" fmla="*/ 207 h 414"/>
                <a:gd name="T12" fmla="*/ 1 w 11"/>
                <a:gd name="T13" fmla="*/ 353 h 414"/>
                <a:gd name="T14" fmla="*/ 1 w 11"/>
                <a:gd name="T15" fmla="*/ 398 h 414"/>
                <a:gd name="T16" fmla="*/ 0 w 11"/>
                <a:gd name="T17" fmla="*/ 410 h 414"/>
                <a:gd name="T18" fmla="*/ 0 w 11"/>
                <a:gd name="T19" fmla="*/ 413 h 414"/>
                <a:gd name="T20" fmla="*/ 0 w 11"/>
                <a:gd name="T21" fmla="*/ 414 h 414"/>
                <a:gd name="T22" fmla="*/ 0 w 11"/>
                <a:gd name="T23" fmla="*/ 413 h 414"/>
                <a:gd name="T24" fmla="*/ 0 w 11"/>
                <a:gd name="T25" fmla="*/ 410 h 414"/>
                <a:gd name="T26" fmla="*/ 0 w 11"/>
                <a:gd name="T27" fmla="*/ 398 h 414"/>
                <a:gd name="T28" fmla="*/ 0 w 11"/>
                <a:gd name="T29" fmla="*/ 353 h 414"/>
                <a:gd name="T30" fmla="*/ 2 w 11"/>
                <a:gd name="T31" fmla="*/ 207 h 414"/>
                <a:gd name="T32" fmla="*/ 7 w 11"/>
                <a:gd name="T33" fmla="*/ 60 h 414"/>
                <a:gd name="T34" fmla="*/ 9 w 11"/>
                <a:gd name="T35" fmla="*/ 16 h 414"/>
                <a:gd name="T36" fmla="*/ 10 w 11"/>
                <a:gd name="T37" fmla="*/ 4 h 414"/>
                <a:gd name="T38" fmla="*/ 11 w 11"/>
                <a:gd name="T39" fmla="*/ 1 h 414"/>
                <a:gd name="T40" fmla="*/ 11 w 11"/>
                <a:gd name="T41"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414">
                  <a:moveTo>
                    <a:pt x="11" y="0"/>
                  </a:moveTo>
                  <a:cubicBezTo>
                    <a:pt x="11" y="0"/>
                    <a:pt x="11" y="0"/>
                    <a:pt x="11" y="1"/>
                  </a:cubicBezTo>
                  <a:cubicBezTo>
                    <a:pt x="11" y="1"/>
                    <a:pt x="11" y="3"/>
                    <a:pt x="11" y="4"/>
                  </a:cubicBezTo>
                  <a:cubicBezTo>
                    <a:pt x="11" y="7"/>
                    <a:pt x="10" y="11"/>
                    <a:pt x="10" y="16"/>
                  </a:cubicBezTo>
                  <a:cubicBezTo>
                    <a:pt x="9" y="26"/>
                    <a:pt x="9" y="41"/>
                    <a:pt x="8" y="60"/>
                  </a:cubicBezTo>
                  <a:cubicBezTo>
                    <a:pt x="6" y="98"/>
                    <a:pt x="5" y="149"/>
                    <a:pt x="4" y="207"/>
                  </a:cubicBezTo>
                  <a:cubicBezTo>
                    <a:pt x="2" y="264"/>
                    <a:pt x="2" y="316"/>
                    <a:pt x="1" y="353"/>
                  </a:cubicBezTo>
                  <a:cubicBezTo>
                    <a:pt x="1" y="372"/>
                    <a:pt x="1" y="387"/>
                    <a:pt x="1" y="398"/>
                  </a:cubicBezTo>
                  <a:cubicBezTo>
                    <a:pt x="0" y="403"/>
                    <a:pt x="0" y="407"/>
                    <a:pt x="0" y="410"/>
                  </a:cubicBezTo>
                  <a:cubicBezTo>
                    <a:pt x="0" y="411"/>
                    <a:pt x="0" y="412"/>
                    <a:pt x="0" y="413"/>
                  </a:cubicBezTo>
                  <a:cubicBezTo>
                    <a:pt x="0" y="414"/>
                    <a:pt x="0" y="414"/>
                    <a:pt x="0" y="414"/>
                  </a:cubicBezTo>
                  <a:cubicBezTo>
                    <a:pt x="0" y="414"/>
                    <a:pt x="0" y="414"/>
                    <a:pt x="0" y="413"/>
                  </a:cubicBezTo>
                  <a:cubicBezTo>
                    <a:pt x="0" y="412"/>
                    <a:pt x="0" y="411"/>
                    <a:pt x="0" y="410"/>
                  </a:cubicBezTo>
                  <a:cubicBezTo>
                    <a:pt x="0" y="407"/>
                    <a:pt x="0" y="403"/>
                    <a:pt x="0" y="398"/>
                  </a:cubicBezTo>
                  <a:cubicBezTo>
                    <a:pt x="0" y="387"/>
                    <a:pt x="0" y="372"/>
                    <a:pt x="0" y="353"/>
                  </a:cubicBezTo>
                  <a:cubicBezTo>
                    <a:pt x="0" y="316"/>
                    <a:pt x="0" y="264"/>
                    <a:pt x="2" y="207"/>
                  </a:cubicBezTo>
                  <a:cubicBezTo>
                    <a:pt x="3" y="149"/>
                    <a:pt x="5" y="98"/>
                    <a:pt x="7" y="60"/>
                  </a:cubicBezTo>
                  <a:cubicBezTo>
                    <a:pt x="8" y="41"/>
                    <a:pt x="8" y="26"/>
                    <a:pt x="9" y="16"/>
                  </a:cubicBezTo>
                  <a:cubicBezTo>
                    <a:pt x="10" y="11"/>
                    <a:pt x="10" y="7"/>
                    <a:pt x="10" y="4"/>
                  </a:cubicBezTo>
                  <a:cubicBezTo>
                    <a:pt x="10" y="2"/>
                    <a:pt x="11" y="1"/>
                    <a:pt x="11" y="1"/>
                  </a:cubicBezTo>
                  <a:cubicBezTo>
                    <a:pt x="11" y="0"/>
                    <a:pt x="11" y="0"/>
                    <a:pt x="11"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3">
              <a:extLst>
                <a:ext uri="{FF2B5EF4-FFF2-40B4-BE49-F238E27FC236}">
                  <a16:creationId xmlns:a16="http://schemas.microsoft.com/office/drawing/2014/main" id="{4CD843D4-AC39-4DD5-90C9-2932C76DBE9B}"/>
                </a:ext>
              </a:extLst>
            </p:cNvPr>
            <p:cNvSpPr>
              <a:spLocks/>
            </p:cNvSpPr>
            <p:nvPr/>
          </p:nvSpPr>
          <p:spPr bwMode="auto">
            <a:xfrm>
              <a:off x="4176" y="3243"/>
              <a:ext cx="159" cy="482"/>
            </a:xfrm>
            <a:custGeom>
              <a:avLst/>
              <a:gdLst>
                <a:gd name="T0" fmla="*/ 57 w 67"/>
                <a:gd name="T1" fmla="*/ 0 h 203"/>
                <a:gd name="T2" fmla="*/ 36 w 67"/>
                <a:gd name="T3" fmla="*/ 33 h 203"/>
                <a:gd name="T4" fmla="*/ 24 w 67"/>
                <a:gd name="T5" fmla="*/ 52 h 203"/>
                <a:gd name="T6" fmla="*/ 37 w 67"/>
                <a:gd name="T7" fmla="*/ 101 h 203"/>
                <a:gd name="T8" fmla="*/ 37 w 67"/>
                <a:gd name="T9" fmla="*/ 151 h 203"/>
                <a:gd name="T10" fmla="*/ 20 w 67"/>
                <a:gd name="T11" fmla="*/ 184 h 203"/>
                <a:gd name="T12" fmla="*/ 2 w 67"/>
                <a:gd name="T13" fmla="*/ 200 h 203"/>
                <a:gd name="T14" fmla="*/ 2 w 67"/>
                <a:gd name="T15" fmla="*/ 200 h 203"/>
                <a:gd name="T16" fmla="*/ 0 w 67"/>
                <a:gd name="T17" fmla="*/ 200 h 203"/>
                <a:gd name="T18" fmla="*/ 0 w 67"/>
                <a:gd name="T19" fmla="*/ 201 h 203"/>
                <a:gd name="T20" fmla="*/ 13 w 67"/>
                <a:gd name="T21" fmla="*/ 203 h 203"/>
                <a:gd name="T22" fmla="*/ 63 w 67"/>
                <a:gd name="T23" fmla="*/ 169 h 203"/>
                <a:gd name="T24" fmla="*/ 66 w 67"/>
                <a:gd name="T25" fmla="*/ 142 h 203"/>
                <a:gd name="T26" fmla="*/ 67 w 67"/>
                <a:gd name="T27" fmla="*/ 86 h 203"/>
                <a:gd name="T28" fmla="*/ 57 w 67"/>
                <a:gd name="T2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203">
                  <a:moveTo>
                    <a:pt x="57" y="0"/>
                  </a:moveTo>
                  <a:cubicBezTo>
                    <a:pt x="51" y="12"/>
                    <a:pt x="44" y="23"/>
                    <a:pt x="36" y="33"/>
                  </a:cubicBezTo>
                  <a:cubicBezTo>
                    <a:pt x="31" y="39"/>
                    <a:pt x="26" y="45"/>
                    <a:pt x="24" y="52"/>
                  </a:cubicBezTo>
                  <a:cubicBezTo>
                    <a:pt x="20" y="65"/>
                    <a:pt x="30" y="89"/>
                    <a:pt x="37" y="101"/>
                  </a:cubicBezTo>
                  <a:cubicBezTo>
                    <a:pt x="45" y="115"/>
                    <a:pt x="43" y="134"/>
                    <a:pt x="37" y="151"/>
                  </a:cubicBezTo>
                  <a:cubicBezTo>
                    <a:pt x="33" y="163"/>
                    <a:pt x="28" y="174"/>
                    <a:pt x="20" y="184"/>
                  </a:cubicBezTo>
                  <a:cubicBezTo>
                    <a:pt x="13" y="193"/>
                    <a:pt x="6" y="200"/>
                    <a:pt x="2" y="200"/>
                  </a:cubicBezTo>
                  <a:cubicBezTo>
                    <a:pt x="2" y="200"/>
                    <a:pt x="2" y="200"/>
                    <a:pt x="2" y="200"/>
                  </a:cubicBezTo>
                  <a:cubicBezTo>
                    <a:pt x="1" y="200"/>
                    <a:pt x="1" y="200"/>
                    <a:pt x="0" y="200"/>
                  </a:cubicBezTo>
                  <a:cubicBezTo>
                    <a:pt x="0" y="201"/>
                    <a:pt x="0" y="201"/>
                    <a:pt x="0" y="201"/>
                  </a:cubicBezTo>
                  <a:cubicBezTo>
                    <a:pt x="5" y="203"/>
                    <a:pt x="9" y="203"/>
                    <a:pt x="13" y="203"/>
                  </a:cubicBezTo>
                  <a:cubicBezTo>
                    <a:pt x="33" y="203"/>
                    <a:pt x="54" y="187"/>
                    <a:pt x="63" y="169"/>
                  </a:cubicBezTo>
                  <a:cubicBezTo>
                    <a:pt x="63" y="169"/>
                    <a:pt x="65" y="157"/>
                    <a:pt x="66" y="142"/>
                  </a:cubicBezTo>
                  <a:cubicBezTo>
                    <a:pt x="66" y="125"/>
                    <a:pt x="66" y="106"/>
                    <a:pt x="67" y="86"/>
                  </a:cubicBezTo>
                  <a:cubicBezTo>
                    <a:pt x="57" y="0"/>
                    <a:pt x="57" y="0"/>
                    <a:pt x="57"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4">
              <a:extLst>
                <a:ext uri="{FF2B5EF4-FFF2-40B4-BE49-F238E27FC236}">
                  <a16:creationId xmlns:a16="http://schemas.microsoft.com/office/drawing/2014/main" id="{57DE34D8-B903-4169-BC79-758B2C321AB4}"/>
                </a:ext>
              </a:extLst>
            </p:cNvPr>
            <p:cNvSpPr>
              <a:spLocks/>
            </p:cNvSpPr>
            <p:nvPr/>
          </p:nvSpPr>
          <p:spPr bwMode="auto">
            <a:xfrm>
              <a:off x="4311" y="3145"/>
              <a:ext cx="29" cy="302"/>
            </a:xfrm>
            <a:custGeom>
              <a:avLst/>
              <a:gdLst>
                <a:gd name="T0" fmla="*/ 12 w 12"/>
                <a:gd name="T1" fmla="*/ 0 h 127"/>
                <a:gd name="T2" fmla="*/ 0 w 12"/>
                <a:gd name="T3" fmla="*/ 41 h 127"/>
                <a:gd name="T4" fmla="*/ 10 w 12"/>
                <a:gd name="T5" fmla="*/ 127 h 127"/>
                <a:gd name="T6" fmla="*/ 11 w 12"/>
                <a:gd name="T7" fmla="*/ 77 h 127"/>
                <a:gd name="T8" fmla="*/ 12 w 12"/>
                <a:gd name="T9" fmla="*/ 22 h 127"/>
                <a:gd name="T10" fmla="*/ 12 w 12"/>
                <a:gd name="T11" fmla="*/ 0 h 127"/>
              </a:gdLst>
              <a:ahLst/>
              <a:cxnLst>
                <a:cxn ang="0">
                  <a:pos x="T0" y="T1"/>
                </a:cxn>
                <a:cxn ang="0">
                  <a:pos x="T2" y="T3"/>
                </a:cxn>
                <a:cxn ang="0">
                  <a:pos x="T4" y="T5"/>
                </a:cxn>
                <a:cxn ang="0">
                  <a:pos x="T6" y="T7"/>
                </a:cxn>
                <a:cxn ang="0">
                  <a:pos x="T8" y="T9"/>
                </a:cxn>
                <a:cxn ang="0">
                  <a:pos x="T10" y="T11"/>
                </a:cxn>
              </a:cxnLst>
              <a:rect l="0" t="0" r="r" b="b"/>
              <a:pathLst>
                <a:path w="12" h="127">
                  <a:moveTo>
                    <a:pt x="12" y="0"/>
                  </a:moveTo>
                  <a:cubicBezTo>
                    <a:pt x="10" y="14"/>
                    <a:pt x="6" y="28"/>
                    <a:pt x="0" y="41"/>
                  </a:cubicBezTo>
                  <a:cubicBezTo>
                    <a:pt x="10" y="127"/>
                    <a:pt x="10" y="127"/>
                    <a:pt x="10" y="127"/>
                  </a:cubicBezTo>
                  <a:cubicBezTo>
                    <a:pt x="10" y="111"/>
                    <a:pt x="10" y="94"/>
                    <a:pt x="11" y="77"/>
                  </a:cubicBezTo>
                  <a:cubicBezTo>
                    <a:pt x="11" y="58"/>
                    <a:pt x="12" y="39"/>
                    <a:pt x="12" y="22"/>
                  </a:cubicBezTo>
                  <a:cubicBezTo>
                    <a:pt x="12" y="14"/>
                    <a:pt x="12" y="7"/>
                    <a:pt x="12"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5">
              <a:extLst>
                <a:ext uri="{FF2B5EF4-FFF2-40B4-BE49-F238E27FC236}">
                  <a16:creationId xmlns:a16="http://schemas.microsoft.com/office/drawing/2014/main" id="{339EAB9F-C5A3-4910-8AA1-9CBBB5EE73D7}"/>
                </a:ext>
              </a:extLst>
            </p:cNvPr>
            <p:cNvSpPr>
              <a:spLocks noEditPoints="1"/>
            </p:cNvSpPr>
            <p:nvPr/>
          </p:nvSpPr>
          <p:spPr bwMode="auto">
            <a:xfrm>
              <a:off x="4176" y="3601"/>
              <a:ext cx="88" cy="117"/>
            </a:xfrm>
            <a:custGeom>
              <a:avLst/>
              <a:gdLst>
                <a:gd name="T0" fmla="*/ 2 w 37"/>
                <a:gd name="T1" fmla="*/ 49 h 49"/>
                <a:gd name="T2" fmla="*/ 0 w 37"/>
                <a:gd name="T3" fmla="*/ 49 h 49"/>
                <a:gd name="T4" fmla="*/ 2 w 37"/>
                <a:gd name="T5" fmla="*/ 49 h 49"/>
                <a:gd name="T6" fmla="*/ 2 w 37"/>
                <a:gd name="T7" fmla="*/ 49 h 49"/>
                <a:gd name="T8" fmla="*/ 37 w 37"/>
                <a:gd name="T9" fmla="*/ 0 h 49"/>
                <a:gd name="T10" fmla="*/ 20 w 37"/>
                <a:gd name="T11" fmla="*/ 33 h 49"/>
                <a:gd name="T12" fmla="*/ 37 w 37"/>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37" h="49">
                  <a:moveTo>
                    <a:pt x="2" y="49"/>
                  </a:moveTo>
                  <a:cubicBezTo>
                    <a:pt x="0" y="49"/>
                    <a:pt x="0" y="49"/>
                    <a:pt x="0" y="49"/>
                  </a:cubicBezTo>
                  <a:cubicBezTo>
                    <a:pt x="1" y="49"/>
                    <a:pt x="1" y="49"/>
                    <a:pt x="2" y="49"/>
                  </a:cubicBezTo>
                  <a:cubicBezTo>
                    <a:pt x="2" y="49"/>
                    <a:pt x="2" y="49"/>
                    <a:pt x="2" y="49"/>
                  </a:cubicBezTo>
                  <a:moveTo>
                    <a:pt x="37" y="0"/>
                  </a:moveTo>
                  <a:cubicBezTo>
                    <a:pt x="32" y="13"/>
                    <a:pt x="26" y="24"/>
                    <a:pt x="20" y="33"/>
                  </a:cubicBezTo>
                  <a:cubicBezTo>
                    <a:pt x="28" y="23"/>
                    <a:pt x="33" y="12"/>
                    <a:pt x="37" y="0"/>
                  </a:cubicBezTo>
                </a:path>
              </a:pathLst>
            </a:custGeom>
            <a:solidFill>
              <a:srgbClr val="926D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6">
              <a:extLst>
                <a:ext uri="{FF2B5EF4-FFF2-40B4-BE49-F238E27FC236}">
                  <a16:creationId xmlns:a16="http://schemas.microsoft.com/office/drawing/2014/main" id="{DC202831-4D48-4DEB-9B0F-ED23CCD616A2}"/>
                </a:ext>
              </a:extLst>
            </p:cNvPr>
            <p:cNvSpPr>
              <a:spLocks/>
            </p:cNvSpPr>
            <p:nvPr/>
          </p:nvSpPr>
          <p:spPr bwMode="auto">
            <a:xfrm>
              <a:off x="4333" y="3198"/>
              <a:ext cx="7" cy="382"/>
            </a:xfrm>
            <a:custGeom>
              <a:avLst/>
              <a:gdLst>
                <a:gd name="T0" fmla="*/ 3 w 3"/>
                <a:gd name="T1" fmla="*/ 0 h 161"/>
                <a:gd name="T2" fmla="*/ 2 w 3"/>
                <a:gd name="T3" fmla="*/ 55 h 161"/>
                <a:gd name="T4" fmla="*/ 1 w 3"/>
                <a:gd name="T5" fmla="*/ 105 h 161"/>
                <a:gd name="T6" fmla="*/ 0 w 3"/>
                <a:gd name="T7" fmla="*/ 161 h 161"/>
                <a:gd name="T8" fmla="*/ 2 w 3"/>
                <a:gd name="T9" fmla="*/ 115 h 161"/>
                <a:gd name="T10" fmla="*/ 3 w 3"/>
                <a:gd name="T11" fmla="*/ 0 h 161"/>
              </a:gdLst>
              <a:ahLst/>
              <a:cxnLst>
                <a:cxn ang="0">
                  <a:pos x="T0" y="T1"/>
                </a:cxn>
                <a:cxn ang="0">
                  <a:pos x="T2" y="T3"/>
                </a:cxn>
                <a:cxn ang="0">
                  <a:pos x="T4" y="T5"/>
                </a:cxn>
                <a:cxn ang="0">
                  <a:pos x="T6" y="T7"/>
                </a:cxn>
                <a:cxn ang="0">
                  <a:pos x="T8" y="T9"/>
                </a:cxn>
                <a:cxn ang="0">
                  <a:pos x="T10" y="T11"/>
                </a:cxn>
              </a:cxnLst>
              <a:rect l="0" t="0" r="r" b="b"/>
              <a:pathLst>
                <a:path w="3" h="161">
                  <a:moveTo>
                    <a:pt x="3" y="0"/>
                  </a:moveTo>
                  <a:cubicBezTo>
                    <a:pt x="3" y="17"/>
                    <a:pt x="2" y="36"/>
                    <a:pt x="2" y="55"/>
                  </a:cubicBezTo>
                  <a:cubicBezTo>
                    <a:pt x="1" y="72"/>
                    <a:pt x="1" y="89"/>
                    <a:pt x="1" y="105"/>
                  </a:cubicBezTo>
                  <a:cubicBezTo>
                    <a:pt x="0" y="125"/>
                    <a:pt x="0" y="144"/>
                    <a:pt x="0" y="161"/>
                  </a:cubicBezTo>
                  <a:cubicBezTo>
                    <a:pt x="1" y="146"/>
                    <a:pt x="3" y="127"/>
                    <a:pt x="2" y="115"/>
                  </a:cubicBezTo>
                  <a:cubicBezTo>
                    <a:pt x="1" y="76"/>
                    <a:pt x="3" y="38"/>
                    <a:pt x="3" y="0"/>
                  </a:cubicBezTo>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77">
              <a:extLst>
                <a:ext uri="{FF2B5EF4-FFF2-40B4-BE49-F238E27FC236}">
                  <a16:creationId xmlns:a16="http://schemas.microsoft.com/office/drawing/2014/main" id="{5A2D4754-BC78-4420-AC1A-24A50DF55DB6}"/>
                </a:ext>
              </a:extLst>
            </p:cNvPr>
            <p:cNvSpPr>
              <a:spLocks noEditPoints="1"/>
            </p:cNvSpPr>
            <p:nvPr/>
          </p:nvSpPr>
          <p:spPr bwMode="auto">
            <a:xfrm>
              <a:off x="5168" y="3010"/>
              <a:ext cx="186" cy="750"/>
            </a:xfrm>
            <a:custGeom>
              <a:avLst/>
              <a:gdLst>
                <a:gd name="T0" fmla="*/ 22 w 78"/>
                <a:gd name="T1" fmla="*/ 75 h 316"/>
                <a:gd name="T2" fmla="*/ 20 w 78"/>
                <a:gd name="T3" fmla="*/ 75 h 316"/>
                <a:gd name="T4" fmla="*/ 11 w 78"/>
                <a:gd name="T5" fmla="*/ 82 h 316"/>
                <a:gd name="T6" fmla="*/ 7 w 78"/>
                <a:gd name="T7" fmla="*/ 87 h 316"/>
                <a:gd name="T8" fmla="*/ 22 w 78"/>
                <a:gd name="T9" fmla="*/ 274 h 316"/>
                <a:gd name="T10" fmla="*/ 27 w 78"/>
                <a:gd name="T11" fmla="*/ 299 h 316"/>
                <a:gd name="T12" fmla="*/ 45 w 78"/>
                <a:gd name="T13" fmla="*/ 316 h 316"/>
                <a:gd name="T14" fmla="*/ 49 w 78"/>
                <a:gd name="T15" fmla="*/ 316 h 316"/>
                <a:gd name="T16" fmla="*/ 74 w 78"/>
                <a:gd name="T17" fmla="*/ 294 h 316"/>
                <a:gd name="T18" fmla="*/ 72 w 78"/>
                <a:gd name="T19" fmla="*/ 255 h 316"/>
                <a:gd name="T20" fmla="*/ 54 w 78"/>
                <a:gd name="T21" fmla="*/ 190 h 316"/>
                <a:gd name="T22" fmla="*/ 22 w 78"/>
                <a:gd name="T23" fmla="*/ 75 h 316"/>
                <a:gd name="T24" fmla="*/ 0 w 78"/>
                <a:gd name="T25" fmla="*/ 0 h 316"/>
                <a:gd name="T26" fmla="*/ 7 w 78"/>
                <a:gd name="T27" fmla="*/ 84 h 316"/>
                <a:gd name="T28" fmla="*/ 10 w 78"/>
                <a:gd name="T29" fmla="*/ 80 h 316"/>
                <a:gd name="T30" fmla="*/ 20 w 78"/>
                <a:gd name="T31" fmla="*/ 75 h 316"/>
                <a:gd name="T32" fmla="*/ 21 w 78"/>
                <a:gd name="T33" fmla="*/ 74 h 316"/>
                <a:gd name="T34" fmla="*/ 1 w 78"/>
                <a:gd name="T35" fmla="*/ 1 h 316"/>
                <a:gd name="T36" fmla="*/ 0 w 78"/>
                <a:gd name="T3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316">
                  <a:moveTo>
                    <a:pt x="22" y="75"/>
                  </a:moveTo>
                  <a:cubicBezTo>
                    <a:pt x="21" y="75"/>
                    <a:pt x="21" y="75"/>
                    <a:pt x="20" y="75"/>
                  </a:cubicBezTo>
                  <a:cubicBezTo>
                    <a:pt x="18" y="76"/>
                    <a:pt x="15" y="78"/>
                    <a:pt x="11" y="82"/>
                  </a:cubicBezTo>
                  <a:cubicBezTo>
                    <a:pt x="10" y="83"/>
                    <a:pt x="8" y="85"/>
                    <a:pt x="7" y="87"/>
                  </a:cubicBezTo>
                  <a:cubicBezTo>
                    <a:pt x="12" y="149"/>
                    <a:pt x="17" y="211"/>
                    <a:pt x="22" y="274"/>
                  </a:cubicBezTo>
                  <a:cubicBezTo>
                    <a:pt x="23" y="282"/>
                    <a:pt x="23" y="291"/>
                    <a:pt x="27" y="299"/>
                  </a:cubicBezTo>
                  <a:cubicBezTo>
                    <a:pt x="30" y="307"/>
                    <a:pt x="37" y="314"/>
                    <a:pt x="45" y="316"/>
                  </a:cubicBezTo>
                  <a:cubicBezTo>
                    <a:pt x="46" y="316"/>
                    <a:pt x="48" y="316"/>
                    <a:pt x="49" y="316"/>
                  </a:cubicBezTo>
                  <a:cubicBezTo>
                    <a:pt x="61" y="316"/>
                    <a:pt x="71" y="306"/>
                    <a:pt x="74" y="294"/>
                  </a:cubicBezTo>
                  <a:cubicBezTo>
                    <a:pt x="78" y="282"/>
                    <a:pt x="75" y="268"/>
                    <a:pt x="72" y="255"/>
                  </a:cubicBezTo>
                  <a:cubicBezTo>
                    <a:pt x="66" y="233"/>
                    <a:pt x="60" y="212"/>
                    <a:pt x="54" y="190"/>
                  </a:cubicBezTo>
                  <a:cubicBezTo>
                    <a:pt x="43" y="152"/>
                    <a:pt x="32" y="113"/>
                    <a:pt x="22" y="75"/>
                  </a:cubicBezTo>
                  <a:moveTo>
                    <a:pt x="0" y="0"/>
                  </a:moveTo>
                  <a:cubicBezTo>
                    <a:pt x="2" y="28"/>
                    <a:pt x="5" y="56"/>
                    <a:pt x="7" y="84"/>
                  </a:cubicBezTo>
                  <a:cubicBezTo>
                    <a:pt x="8" y="83"/>
                    <a:pt x="9" y="81"/>
                    <a:pt x="10" y="80"/>
                  </a:cubicBezTo>
                  <a:cubicBezTo>
                    <a:pt x="14" y="77"/>
                    <a:pt x="18" y="75"/>
                    <a:pt x="20" y="75"/>
                  </a:cubicBezTo>
                  <a:cubicBezTo>
                    <a:pt x="21" y="74"/>
                    <a:pt x="21" y="74"/>
                    <a:pt x="21" y="74"/>
                  </a:cubicBezTo>
                  <a:cubicBezTo>
                    <a:pt x="14" y="50"/>
                    <a:pt x="8" y="26"/>
                    <a:pt x="1" y="1"/>
                  </a:cubicBezTo>
                  <a:cubicBezTo>
                    <a:pt x="0" y="0"/>
                    <a:pt x="0" y="0"/>
                    <a:pt x="0"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78">
              <a:extLst>
                <a:ext uri="{FF2B5EF4-FFF2-40B4-BE49-F238E27FC236}">
                  <a16:creationId xmlns:a16="http://schemas.microsoft.com/office/drawing/2014/main" id="{2FDDA2D4-4E1D-45B2-8066-FACBC21A40D2}"/>
                </a:ext>
              </a:extLst>
            </p:cNvPr>
            <p:cNvSpPr>
              <a:spLocks/>
            </p:cNvSpPr>
            <p:nvPr/>
          </p:nvSpPr>
          <p:spPr bwMode="auto">
            <a:xfrm>
              <a:off x="5185" y="3186"/>
              <a:ext cx="36" cy="31"/>
            </a:xfrm>
            <a:custGeom>
              <a:avLst/>
              <a:gdLst>
                <a:gd name="T0" fmla="*/ 14 w 15"/>
                <a:gd name="T1" fmla="*/ 0 h 13"/>
                <a:gd name="T2" fmla="*/ 13 w 15"/>
                <a:gd name="T3" fmla="*/ 1 h 13"/>
                <a:gd name="T4" fmla="*/ 3 w 15"/>
                <a:gd name="T5" fmla="*/ 6 h 13"/>
                <a:gd name="T6" fmla="*/ 0 w 15"/>
                <a:gd name="T7" fmla="*/ 10 h 13"/>
                <a:gd name="T8" fmla="*/ 0 w 15"/>
                <a:gd name="T9" fmla="*/ 13 h 13"/>
                <a:gd name="T10" fmla="*/ 4 w 15"/>
                <a:gd name="T11" fmla="*/ 8 h 13"/>
                <a:gd name="T12" fmla="*/ 13 w 15"/>
                <a:gd name="T13" fmla="*/ 1 h 13"/>
                <a:gd name="T14" fmla="*/ 15 w 15"/>
                <a:gd name="T15" fmla="*/ 1 h 13"/>
                <a:gd name="T16" fmla="*/ 14 w 15"/>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3">
                  <a:moveTo>
                    <a:pt x="14" y="0"/>
                  </a:moveTo>
                  <a:cubicBezTo>
                    <a:pt x="14" y="0"/>
                    <a:pt x="14" y="0"/>
                    <a:pt x="13" y="1"/>
                  </a:cubicBezTo>
                  <a:cubicBezTo>
                    <a:pt x="11" y="1"/>
                    <a:pt x="7" y="3"/>
                    <a:pt x="3" y="6"/>
                  </a:cubicBezTo>
                  <a:cubicBezTo>
                    <a:pt x="2" y="7"/>
                    <a:pt x="1" y="9"/>
                    <a:pt x="0" y="10"/>
                  </a:cubicBezTo>
                  <a:cubicBezTo>
                    <a:pt x="0" y="11"/>
                    <a:pt x="0" y="12"/>
                    <a:pt x="0" y="13"/>
                  </a:cubicBezTo>
                  <a:cubicBezTo>
                    <a:pt x="1" y="11"/>
                    <a:pt x="3" y="9"/>
                    <a:pt x="4" y="8"/>
                  </a:cubicBezTo>
                  <a:cubicBezTo>
                    <a:pt x="8" y="4"/>
                    <a:pt x="11" y="2"/>
                    <a:pt x="13" y="1"/>
                  </a:cubicBezTo>
                  <a:cubicBezTo>
                    <a:pt x="14" y="1"/>
                    <a:pt x="14" y="1"/>
                    <a:pt x="15" y="1"/>
                  </a:cubicBezTo>
                  <a:cubicBezTo>
                    <a:pt x="14" y="1"/>
                    <a:pt x="14" y="1"/>
                    <a:pt x="14"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79">
              <a:extLst>
                <a:ext uri="{FF2B5EF4-FFF2-40B4-BE49-F238E27FC236}">
                  <a16:creationId xmlns:a16="http://schemas.microsoft.com/office/drawing/2014/main" id="{F7A51854-2B7F-43A8-B1D8-486C2379AF0C}"/>
                </a:ext>
              </a:extLst>
            </p:cNvPr>
            <p:cNvSpPr>
              <a:spLocks/>
            </p:cNvSpPr>
            <p:nvPr/>
          </p:nvSpPr>
          <p:spPr bwMode="auto">
            <a:xfrm>
              <a:off x="4342" y="3297"/>
              <a:ext cx="257" cy="822"/>
            </a:xfrm>
            <a:custGeom>
              <a:avLst/>
              <a:gdLst>
                <a:gd name="T0" fmla="*/ 97 w 108"/>
                <a:gd name="T1" fmla="*/ 346 h 346"/>
                <a:gd name="T2" fmla="*/ 103 w 108"/>
                <a:gd name="T3" fmla="*/ 332 h 346"/>
                <a:gd name="T4" fmla="*/ 97 w 108"/>
                <a:gd name="T5" fmla="*/ 290 h 346"/>
                <a:gd name="T6" fmla="*/ 82 w 108"/>
                <a:gd name="T7" fmla="*/ 264 h 346"/>
                <a:gd name="T8" fmla="*/ 69 w 108"/>
                <a:gd name="T9" fmla="*/ 231 h 346"/>
                <a:gd name="T10" fmla="*/ 71 w 108"/>
                <a:gd name="T11" fmla="*/ 193 h 346"/>
                <a:gd name="T12" fmla="*/ 86 w 108"/>
                <a:gd name="T13" fmla="*/ 154 h 346"/>
                <a:gd name="T14" fmla="*/ 88 w 108"/>
                <a:gd name="T15" fmla="*/ 77 h 346"/>
                <a:gd name="T16" fmla="*/ 73 w 108"/>
                <a:gd name="T17" fmla="*/ 47 h 346"/>
                <a:gd name="T18" fmla="*/ 53 w 108"/>
                <a:gd name="T19" fmla="*/ 25 h 346"/>
                <a:gd name="T20" fmla="*/ 15 w 108"/>
                <a:gd name="T21" fmla="*/ 4 h 346"/>
                <a:gd name="T22" fmla="*/ 0 w 108"/>
                <a:gd name="T23" fmla="*/ 0 h 346"/>
                <a:gd name="T24" fmla="*/ 4 w 108"/>
                <a:gd name="T25" fmla="*/ 0 h 346"/>
                <a:gd name="T26" fmla="*/ 15 w 108"/>
                <a:gd name="T27" fmla="*/ 3 h 346"/>
                <a:gd name="T28" fmla="*/ 54 w 108"/>
                <a:gd name="T29" fmla="*/ 23 h 346"/>
                <a:gd name="T30" fmla="*/ 76 w 108"/>
                <a:gd name="T31" fmla="*/ 45 h 346"/>
                <a:gd name="T32" fmla="*/ 92 w 108"/>
                <a:gd name="T33" fmla="*/ 76 h 346"/>
                <a:gd name="T34" fmla="*/ 98 w 108"/>
                <a:gd name="T35" fmla="*/ 115 h 346"/>
                <a:gd name="T36" fmla="*/ 90 w 108"/>
                <a:gd name="T37" fmla="*/ 155 h 346"/>
                <a:gd name="T38" fmla="*/ 75 w 108"/>
                <a:gd name="T39" fmla="*/ 194 h 346"/>
                <a:gd name="T40" fmla="*/ 72 w 108"/>
                <a:gd name="T41" fmla="*/ 230 h 346"/>
                <a:gd name="T42" fmla="*/ 85 w 108"/>
                <a:gd name="T43" fmla="*/ 262 h 346"/>
                <a:gd name="T44" fmla="*/ 99 w 108"/>
                <a:gd name="T45" fmla="*/ 289 h 346"/>
                <a:gd name="T46" fmla="*/ 105 w 108"/>
                <a:gd name="T47" fmla="*/ 332 h 346"/>
                <a:gd name="T48" fmla="*/ 100 w 108"/>
                <a:gd name="T49" fmla="*/ 343 h 346"/>
                <a:gd name="T50" fmla="*/ 97 w 108"/>
                <a:gd name="T51"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346">
                  <a:moveTo>
                    <a:pt x="97" y="346"/>
                  </a:moveTo>
                  <a:cubicBezTo>
                    <a:pt x="97" y="346"/>
                    <a:pt x="101" y="341"/>
                    <a:pt x="103" y="332"/>
                  </a:cubicBezTo>
                  <a:cubicBezTo>
                    <a:pt x="106" y="322"/>
                    <a:pt x="104" y="306"/>
                    <a:pt x="97" y="290"/>
                  </a:cubicBezTo>
                  <a:cubicBezTo>
                    <a:pt x="93" y="282"/>
                    <a:pt x="88" y="273"/>
                    <a:pt x="82" y="264"/>
                  </a:cubicBezTo>
                  <a:cubicBezTo>
                    <a:pt x="77" y="254"/>
                    <a:pt x="71" y="244"/>
                    <a:pt x="69" y="231"/>
                  </a:cubicBezTo>
                  <a:cubicBezTo>
                    <a:pt x="66" y="219"/>
                    <a:pt x="67" y="205"/>
                    <a:pt x="71" y="193"/>
                  </a:cubicBezTo>
                  <a:cubicBezTo>
                    <a:pt x="75" y="180"/>
                    <a:pt x="81" y="167"/>
                    <a:pt x="86" y="154"/>
                  </a:cubicBezTo>
                  <a:cubicBezTo>
                    <a:pt x="96" y="128"/>
                    <a:pt x="95" y="100"/>
                    <a:pt x="88" y="77"/>
                  </a:cubicBezTo>
                  <a:cubicBezTo>
                    <a:pt x="84" y="66"/>
                    <a:pt x="79" y="56"/>
                    <a:pt x="73" y="47"/>
                  </a:cubicBezTo>
                  <a:cubicBezTo>
                    <a:pt x="67" y="38"/>
                    <a:pt x="60" y="31"/>
                    <a:pt x="53" y="25"/>
                  </a:cubicBezTo>
                  <a:cubicBezTo>
                    <a:pt x="38" y="14"/>
                    <a:pt x="25" y="8"/>
                    <a:pt x="15" y="4"/>
                  </a:cubicBezTo>
                  <a:cubicBezTo>
                    <a:pt x="5" y="1"/>
                    <a:pt x="0" y="0"/>
                    <a:pt x="0" y="0"/>
                  </a:cubicBezTo>
                  <a:cubicBezTo>
                    <a:pt x="0" y="0"/>
                    <a:pt x="1" y="0"/>
                    <a:pt x="4" y="0"/>
                  </a:cubicBezTo>
                  <a:cubicBezTo>
                    <a:pt x="7" y="1"/>
                    <a:pt x="10" y="1"/>
                    <a:pt x="15" y="3"/>
                  </a:cubicBezTo>
                  <a:cubicBezTo>
                    <a:pt x="25" y="6"/>
                    <a:pt x="40" y="12"/>
                    <a:pt x="54" y="23"/>
                  </a:cubicBezTo>
                  <a:cubicBezTo>
                    <a:pt x="62" y="29"/>
                    <a:pt x="69" y="36"/>
                    <a:pt x="76" y="45"/>
                  </a:cubicBezTo>
                  <a:cubicBezTo>
                    <a:pt x="82" y="54"/>
                    <a:pt x="88" y="65"/>
                    <a:pt x="92" y="76"/>
                  </a:cubicBezTo>
                  <a:cubicBezTo>
                    <a:pt x="95" y="88"/>
                    <a:pt x="98" y="101"/>
                    <a:pt x="98" y="115"/>
                  </a:cubicBezTo>
                  <a:cubicBezTo>
                    <a:pt x="98" y="128"/>
                    <a:pt x="95" y="142"/>
                    <a:pt x="90" y="155"/>
                  </a:cubicBezTo>
                  <a:cubicBezTo>
                    <a:pt x="85" y="169"/>
                    <a:pt x="79" y="181"/>
                    <a:pt x="75" y="194"/>
                  </a:cubicBezTo>
                  <a:cubicBezTo>
                    <a:pt x="71" y="206"/>
                    <a:pt x="70" y="219"/>
                    <a:pt x="72" y="230"/>
                  </a:cubicBezTo>
                  <a:cubicBezTo>
                    <a:pt x="75" y="242"/>
                    <a:pt x="80" y="252"/>
                    <a:pt x="85" y="262"/>
                  </a:cubicBezTo>
                  <a:cubicBezTo>
                    <a:pt x="90" y="271"/>
                    <a:pt x="96" y="280"/>
                    <a:pt x="99" y="289"/>
                  </a:cubicBezTo>
                  <a:cubicBezTo>
                    <a:pt x="107" y="306"/>
                    <a:pt x="108" y="322"/>
                    <a:pt x="105" y="332"/>
                  </a:cubicBezTo>
                  <a:cubicBezTo>
                    <a:pt x="104" y="337"/>
                    <a:pt x="102" y="341"/>
                    <a:pt x="100" y="343"/>
                  </a:cubicBezTo>
                  <a:cubicBezTo>
                    <a:pt x="98" y="345"/>
                    <a:pt x="97" y="346"/>
                    <a:pt x="97" y="346"/>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0">
              <a:extLst>
                <a:ext uri="{FF2B5EF4-FFF2-40B4-BE49-F238E27FC236}">
                  <a16:creationId xmlns:a16="http://schemas.microsoft.com/office/drawing/2014/main" id="{BBAC89AD-C4E2-43E2-9FBA-D7A82B96F686}"/>
                </a:ext>
              </a:extLst>
            </p:cNvPr>
            <p:cNvSpPr>
              <a:spLocks/>
            </p:cNvSpPr>
            <p:nvPr/>
          </p:nvSpPr>
          <p:spPr bwMode="auto">
            <a:xfrm>
              <a:off x="5102" y="2426"/>
              <a:ext cx="363" cy="218"/>
            </a:xfrm>
            <a:custGeom>
              <a:avLst/>
              <a:gdLst>
                <a:gd name="T0" fmla="*/ 153 w 153"/>
                <a:gd name="T1" fmla="*/ 55 h 92"/>
                <a:gd name="T2" fmla="*/ 149 w 153"/>
                <a:gd name="T3" fmla="*/ 63 h 92"/>
                <a:gd name="T4" fmla="*/ 132 w 153"/>
                <a:gd name="T5" fmla="*/ 80 h 92"/>
                <a:gd name="T6" fmla="*/ 97 w 153"/>
                <a:gd name="T7" fmla="*/ 91 h 92"/>
                <a:gd name="T8" fmla="*/ 54 w 153"/>
                <a:gd name="T9" fmla="*/ 86 h 92"/>
                <a:gd name="T10" fmla="*/ 16 w 153"/>
                <a:gd name="T11" fmla="*/ 63 h 92"/>
                <a:gd name="T12" fmla="*/ 5 w 153"/>
                <a:gd name="T13" fmla="*/ 47 h 92"/>
                <a:gd name="T14" fmla="*/ 0 w 153"/>
                <a:gd name="T15" fmla="*/ 31 h 92"/>
                <a:gd name="T16" fmla="*/ 5 w 153"/>
                <a:gd name="T17" fmla="*/ 7 h 92"/>
                <a:gd name="T18" fmla="*/ 7 w 153"/>
                <a:gd name="T19" fmla="*/ 4 h 92"/>
                <a:gd name="T20" fmla="*/ 9 w 153"/>
                <a:gd name="T21" fmla="*/ 2 h 92"/>
                <a:gd name="T22" fmla="*/ 10 w 153"/>
                <a:gd name="T23" fmla="*/ 0 h 92"/>
                <a:gd name="T24" fmla="*/ 6 w 153"/>
                <a:gd name="T25" fmla="*/ 8 h 92"/>
                <a:gd name="T26" fmla="*/ 3 w 153"/>
                <a:gd name="T27" fmla="*/ 31 h 92"/>
                <a:gd name="T28" fmla="*/ 8 w 153"/>
                <a:gd name="T29" fmla="*/ 46 h 92"/>
                <a:gd name="T30" fmla="*/ 19 w 153"/>
                <a:gd name="T31" fmla="*/ 61 h 92"/>
                <a:gd name="T32" fmla="*/ 55 w 153"/>
                <a:gd name="T33" fmla="*/ 82 h 92"/>
                <a:gd name="T34" fmla="*/ 97 w 153"/>
                <a:gd name="T35" fmla="*/ 87 h 92"/>
                <a:gd name="T36" fmla="*/ 130 w 153"/>
                <a:gd name="T37" fmla="*/ 77 h 92"/>
                <a:gd name="T38" fmla="*/ 148 w 153"/>
                <a:gd name="T39" fmla="*/ 62 h 92"/>
                <a:gd name="T40" fmla="*/ 153 w 153"/>
                <a:gd name="T41"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3" h="92">
                  <a:moveTo>
                    <a:pt x="153" y="55"/>
                  </a:moveTo>
                  <a:cubicBezTo>
                    <a:pt x="153" y="55"/>
                    <a:pt x="152" y="58"/>
                    <a:pt x="149" y="63"/>
                  </a:cubicBezTo>
                  <a:cubicBezTo>
                    <a:pt x="146" y="68"/>
                    <a:pt x="140" y="74"/>
                    <a:pt x="132" y="80"/>
                  </a:cubicBezTo>
                  <a:cubicBezTo>
                    <a:pt x="123" y="85"/>
                    <a:pt x="111" y="90"/>
                    <a:pt x="97" y="91"/>
                  </a:cubicBezTo>
                  <a:cubicBezTo>
                    <a:pt x="84" y="92"/>
                    <a:pt x="69" y="90"/>
                    <a:pt x="54" y="86"/>
                  </a:cubicBezTo>
                  <a:cubicBezTo>
                    <a:pt x="39" y="81"/>
                    <a:pt x="25" y="73"/>
                    <a:pt x="16" y="63"/>
                  </a:cubicBezTo>
                  <a:cubicBezTo>
                    <a:pt x="11" y="59"/>
                    <a:pt x="7" y="53"/>
                    <a:pt x="5" y="47"/>
                  </a:cubicBezTo>
                  <a:cubicBezTo>
                    <a:pt x="2" y="42"/>
                    <a:pt x="1" y="36"/>
                    <a:pt x="0" y="31"/>
                  </a:cubicBezTo>
                  <a:cubicBezTo>
                    <a:pt x="0" y="21"/>
                    <a:pt x="2" y="12"/>
                    <a:pt x="5" y="7"/>
                  </a:cubicBezTo>
                  <a:cubicBezTo>
                    <a:pt x="6" y="6"/>
                    <a:pt x="6" y="5"/>
                    <a:pt x="7" y="4"/>
                  </a:cubicBezTo>
                  <a:cubicBezTo>
                    <a:pt x="8" y="3"/>
                    <a:pt x="8" y="2"/>
                    <a:pt x="9" y="2"/>
                  </a:cubicBezTo>
                  <a:cubicBezTo>
                    <a:pt x="10" y="1"/>
                    <a:pt x="10" y="0"/>
                    <a:pt x="10" y="0"/>
                  </a:cubicBezTo>
                  <a:cubicBezTo>
                    <a:pt x="11" y="1"/>
                    <a:pt x="9" y="3"/>
                    <a:pt x="6" y="8"/>
                  </a:cubicBezTo>
                  <a:cubicBezTo>
                    <a:pt x="4" y="13"/>
                    <a:pt x="2" y="21"/>
                    <a:pt x="3" y="31"/>
                  </a:cubicBezTo>
                  <a:cubicBezTo>
                    <a:pt x="4" y="36"/>
                    <a:pt x="5" y="41"/>
                    <a:pt x="8" y="46"/>
                  </a:cubicBezTo>
                  <a:cubicBezTo>
                    <a:pt x="10" y="51"/>
                    <a:pt x="14" y="56"/>
                    <a:pt x="19" y="61"/>
                  </a:cubicBezTo>
                  <a:cubicBezTo>
                    <a:pt x="28" y="70"/>
                    <a:pt x="41" y="77"/>
                    <a:pt x="55" y="82"/>
                  </a:cubicBezTo>
                  <a:cubicBezTo>
                    <a:pt x="70" y="86"/>
                    <a:pt x="84" y="88"/>
                    <a:pt x="97" y="87"/>
                  </a:cubicBezTo>
                  <a:cubicBezTo>
                    <a:pt x="110" y="86"/>
                    <a:pt x="122" y="82"/>
                    <a:pt x="130" y="77"/>
                  </a:cubicBezTo>
                  <a:cubicBezTo>
                    <a:pt x="139" y="72"/>
                    <a:pt x="144" y="66"/>
                    <a:pt x="148" y="62"/>
                  </a:cubicBezTo>
                  <a:cubicBezTo>
                    <a:pt x="151" y="58"/>
                    <a:pt x="153" y="55"/>
                    <a:pt x="153" y="55"/>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1">
              <a:extLst>
                <a:ext uri="{FF2B5EF4-FFF2-40B4-BE49-F238E27FC236}">
                  <a16:creationId xmlns:a16="http://schemas.microsoft.com/office/drawing/2014/main" id="{5EF7E6A0-90AC-4EBF-9467-FEEA73C277C0}"/>
                </a:ext>
              </a:extLst>
            </p:cNvPr>
            <p:cNvSpPr>
              <a:spLocks/>
            </p:cNvSpPr>
            <p:nvPr/>
          </p:nvSpPr>
          <p:spPr bwMode="auto">
            <a:xfrm>
              <a:off x="5104" y="2545"/>
              <a:ext cx="231" cy="1033"/>
            </a:xfrm>
            <a:custGeom>
              <a:avLst/>
              <a:gdLst>
                <a:gd name="T0" fmla="*/ 97 w 97"/>
                <a:gd name="T1" fmla="*/ 435 h 435"/>
                <a:gd name="T2" fmla="*/ 97 w 97"/>
                <a:gd name="T3" fmla="*/ 434 h 435"/>
                <a:gd name="T4" fmla="*/ 96 w 97"/>
                <a:gd name="T5" fmla="*/ 431 h 435"/>
                <a:gd name="T6" fmla="*/ 92 w 97"/>
                <a:gd name="T7" fmla="*/ 418 h 435"/>
                <a:gd name="T8" fmla="*/ 78 w 97"/>
                <a:gd name="T9" fmla="*/ 370 h 435"/>
                <a:gd name="T10" fmla="*/ 34 w 97"/>
                <a:gd name="T11" fmla="*/ 213 h 435"/>
                <a:gd name="T12" fmla="*/ 10 w 97"/>
                <a:gd name="T13" fmla="*/ 126 h 435"/>
                <a:gd name="T14" fmla="*/ 1 w 97"/>
                <a:gd name="T15" fmla="*/ 87 h 435"/>
                <a:gd name="T16" fmla="*/ 1 w 97"/>
                <a:gd name="T17" fmla="*/ 53 h 435"/>
                <a:gd name="T18" fmla="*/ 24 w 97"/>
                <a:gd name="T19" fmla="*/ 9 h 435"/>
                <a:gd name="T20" fmla="*/ 35 w 97"/>
                <a:gd name="T21" fmla="*/ 2 h 435"/>
                <a:gd name="T22" fmla="*/ 38 w 97"/>
                <a:gd name="T23" fmla="*/ 0 h 435"/>
                <a:gd name="T24" fmla="*/ 40 w 97"/>
                <a:gd name="T25" fmla="*/ 0 h 435"/>
                <a:gd name="T26" fmla="*/ 24 w 97"/>
                <a:gd name="T27" fmla="*/ 10 h 435"/>
                <a:gd name="T28" fmla="*/ 3 w 97"/>
                <a:gd name="T29" fmla="*/ 53 h 435"/>
                <a:gd name="T30" fmla="*/ 3 w 97"/>
                <a:gd name="T31" fmla="*/ 87 h 435"/>
                <a:gd name="T32" fmla="*/ 12 w 97"/>
                <a:gd name="T33" fmla="*/ 125 h 435"/>
                <a:gd name="T34" fmla="*/ 36 w 97"/>
                <a:gd name="T35" fmla="*/ 212 h 435"/>
                <a:gd name="T36" fmla="*/ 80 w 97"/>
                <a:gd name="T37" fmla="*/ 370 h 435"/>
                <a:gd name="T38" fmla="*/ 93 w 97"/>
                <a:gd name="T39" fmla="*/ 418 h 435"/>
                <a:gd name="T40" fmla="*/ 96 w 97"/>
                <a:gd name="T41" fmla="*/ 431 h 435"/>
                <a:gd name="T42" fmla="*/ 97 w 97"/>
                <a:gd name="T43" fmla="*/ 434 h 435"/>
                <a:gd name="T44" fmla="*/ 97 w 97"/>
                <a:gd name="T45" fmla="*/ 43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 h="435">
                  <a:moveTo>
                    <a:pt x="97" y="435"/>
                  </a:moveTo>
                  <a:cubicBezTo>
                    <a:pt x="97" y="435"/>
                    <a:pt x="97" y="435"/>
                    <a:pt x="97" y="434"/>
                  </a:cubicBezTo>
                  <a:cubicBezTo>
                    <a:pt x="96" y="433"/>
                    <a:pt x="96" y="432"/>
                    <a:pt x="96" y="431"/>
                  </a:cubicBezTo>
                  <a:cubicBezTo>
                    <a:pt x="95" y="428"/>
                    <a:pt x="93" y="423"/>
                    <a:pt x="92" y="418"/>
                  </a:cubicBezTo>
                  <a:cubicBezTo>
                    <a:pt x="89" y="406"/>
                    <a:pt x="84" y="390"/>
                    <a:pt x="78" y="370"/>
                  </a:cubicBezTo>
                  <a:cubicBezTo>
                    <a:pt x="67" y="330"/>
                    <a:pt x="51" y="274"/>
                    <a:pt x="34" y="213"/>
                  </a:cubicBezTo>
                  <a:cubicBezTo>
                    <a:pt x="25" y="182"/>
                    <a:pt x="17" y="152"/>
                    <a:pt x="10" y="126"/>
                  </a:cubicBezTo>
                  <a:cubicBezTo>
                    <a:pt x="6" y="112"/>
                    <a:pt x="3" y="100"/>
                    <a:pt x="1" y="87"/>
                  </a:cubicBezTo>
                  <a:cubicBezTo>
                    <a:pt x="0" y="75"/>
                    <a:pt x="0" y="63"/>
                    <a:pt x="1" y="53"/>
                  </a:cubicBezTo>
                  <a:cubicBezTo>
                    <a:pt x="5" y="32"/>
                    <a:pt x="15" y="17"/>
                    <a:pt x="24" y="9"/>
                  </a:cubicBezTo>
                  <a:cubicBezTo>
                    <a:pt x="28" y="5"/>
                    <a:pt x="32" y="3"/>
                    <a:pt x="35" y="2"/>
                  </a:cubicBezTo>
                  <a:cubicBezTo>
                    <a:pt x="37" y="1"/>
                    <a:pt x="38" y="1"/>
                    <a:pt x="38" y="0"/>
                  </a:cubicBezTo>
                  <a:cubicBezTo>
                    <a:pt x="39" y="0"/>
                    <a:pt x="40" y="0"/>
                    <a:pt x="40" y="0"/>
                  </a:cubicBezTo>
                  <a:cubicBezTo>
                    <a:pt x="40" y="0"/>
                    <a:pt x="33" y="2"/>
                    <a:pt x="24" y="10"/>
                  </a:cubicBezTo>
                  <a:cubicBezTo>
                    <a:pt x="16" y="18"/>
                    <a:pt x="6" y="32"/>
                    <a:pt x="3" y="53"/>
                  </a:cubicBezTo>
                  <a:cubicBezTo>
                    <a:pt x="1" y="63"/>
                    <a:pt x="1" y="75"/>
                    <a:pt x="3" y="87"/>
                  </a:cubicBezTo>
                  <a:cubicBezTo>
                    <a:pt x="5" y="99"/>
                    <a:pt x="8" y="112"/>
                    <a:pt x="12" y="125"/>
                  </a:cubicBezTo>
                  <a:cubicBezTo>
                    <a:pt x="19" y="152"/>
                    <a:pt x="27" y="181"/>
                    <a:pt x="36" y="212"/>
                  </a:cubicBezTo>
                  <a:cubicBezTo>
                    <a:pt x="53" y="274"/>
                    <a:pt x="68" y="329"/>
                    <a:pt x="80" y="370"/>
                  </a:cubicBezTo>
                  <a:cubicBezTo>
                    <a:pt x="85" y="390"/>
                    <a:pt x="89" y="406"/>
                    <a:pt x="93" y="418"/>
                  </a:cubicBezTo>
                  <a:cubicBezTo>
                    <a:pt x="94" y="423"/>
                    <a:pt x="95" y="428"/>
                    <a:pt x="96" y="431"/>
                  </a:cubicBezTo>
                  <a:cubicBezTo>
                    <a:pt x="96" y="432"/>
                    <a:pt x="97" y="433"/>
                    <a:pt x="97" y="434"/>
                  </a:cubicBezTo>
                  <a:cubicBezTo>
                    <a:pt x="97" y="435"/>
                    <a:pt x="97" y="435"/>
                    <a:pt x="97" y="43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2">
              <a:extLst>
                <a:ext uri="{FF2B5EF4-FFF2-40B4-BE49-F238E27FC236}">
                  <a16:creationId xmlns:a16="http://schemas.microsoft.com/office/drawing/2014/main" id="{A188FFD7-A40C-4070-BF4B-16B1F9A45AAD}"/>
                </a:ext>
              </a:extLst>
            </p:cNvPr>
            <p:cNvSpPr>
              <a:spLocks/>
            </p:cNvSpPr>
            <p:nvPr/>
          </p:nvSpPr>
          <p:spPr bwMode="auto">
            <a:xfrm>
              <a:off x="4496" y="1376"/>
              <a:ext cx="454" cy="100"/>
            </a:xfrm>
            <a:custGeom>
              <a:avLst/>
              <a:gdLst>
                <a:gd name="T0" fmla="*/ 190 w 191"/>
                <a:gd name="T1" fmla="*/ 42 h 42"/>
                <a:gd name="T2" fmla="*/ 190 w 191"/>
                <a:gd name="T3" fmla="*/ 33 h 42"/>
                <a:gd name="T4" fmla="*/ 179 w 191"/>
                <a:gd name="T5" fmla="*/ 13 h 42"/>
                <a:gd name="T6" fmla="*/ 147 w 191"/>
                <a:gd name="T7" fmla="*/ 3 h 42"/>
                <a:gd name="T8" fmla="*/ 106 w 191"/>
                <a:gd name="T9" fmla="*/ 12 h 42"/>
                <a:gd name="T10" fmla="*/ 85 w 191"/>
                <a:gd name="T11" fmla="*/ 18 h 42"/>
                <a:gd name="T12" fmla="*/ 64 w 191"/>
                <a:gd name="T13" fmla="*/ 21 h 42"/>
                <a:gd name="T14" fmla="*/ 29 w 191"/>
                <a:gd name="T15" fmla="*/ 16 h 42"/>
                <a:gd name="T16" fmla="*/ 7 w 191"/>
                <a:gd name="T17" fmla="*/ 7 h 42"/>
                <a:gd name="T18" fmla="*/ 2 w 191"/>
                <a:gd name="T19" fmla="*/ 3 h 42"/>
                <a:gd name="T20" fmla="*/ 0 w 191"/>
                <a:gd name="T21" fmla="*/ 2 h 42"/>
                <a:gd name="T22" fmla="*/ 8 w 191"/>
                <a:gd name="T23" fmla="*/ 6 h 42"/>
                <a:gd name="T24" fmla="*/ 29 w 191"/>
                <a:gd name="T25" fmla="*/ 15 h 42"/>
                <a:gd name="T26" fmla="*/ 64 w 191"/>
                <a:gd name="T27" fmla="*/ 19 h 42"/>
                <a:gd name="T28" fmla="*/ 84 w 191"/>
                <a:gd name="T29" fmla="*/ 16 h 42"/>
                <a:gd name="T30" fmla="*/ 105 w 191"/>
                <a:gd name="T31" fmla="*/ 10 h 42"/>
                <a:gd name="T32" fmla="*/ 147 w 191"/>
                <a:gd name="T33" fmla="*/ 1 h 42"/>
                <a:gd name="T34" fmla="*/ 180 w 191"/>
                <a:gd name="T35" fmla="*/ 12 h 42"/>
                <a:gd name="T36" fmla="*/ 191 w 191"/>
                <a:gd name="T37" fmla="*/ 33 h 42"/>
                <a:gd name="T38" fmla="*/ 190 w 191"/>
                <a:gd name="T3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1" h="42">
                  <a:moveTo>
                    <a:pt x="190" y="42"/>
                  </a:moveTo>
                  <a:cubicBezTo>
                    <a:pt x="190" y="41"/>
                    <a:pt x="191" y="38"/>
                    <a:pt x="190" y="33"/>
                  </a:cubicBezTo>
                  <a:cubicBezTo>
                    <a:pt x="190" y="28"/>
                    <a:pt x="186" y="20"/>
                    <a:pt x="179" y="13"/>
                  </a:cubicBezTo>
                  <a:cubicBezTo>
                    <a:pt x="172" y="6"/>
                    <a:pt x="160" y="2"/>
                    <a:pt x="147" y="3"/>
                  </a:cubicBezTo>
                  <a:cubicBezTo>
                    <a:pt x="134" y="3"/>
                    <a:pt x="120" y="7"/>
                    <a:pt x="106" y="12"/>
                  </a:cubicBezTo>
                  <a:cubicBezTo>
                    <a:pt x="99" y="14"/>
                    <a:pt x="92" y="16"/>
                    <a:pt x="85" y="18"/>
                  </a:cubicBezTo>
                  <a:cubicBezTo>
                    <a:pt x="77" y="20"/>
                    <a:pt x="70" y="20"/>
                    <a:pt x="64" y="21"/>
                  </a:cubicBezTo>
                  <a:cubicBezTo>
                    <a:pt x="51" y="21"/>
                    <a:pt x="39" y="19"/>
                    <a:pt x="29" y="16"/>
                  </a:cubicBezTo>
                  <a:cubicBezTo>
                    <a:pt x="19" y="13"/>
                    <a:pt x="12" y="9"/>
                    <a:pt x="7" y="7"/>
                  </a:cubicBezTo>
                  <a:cubicBezTo>
                    <a:pt x="5" y="5"/>
                    <a:pt x="3" y="4"/>
                    <a:pt x="2" y="3"/>
                  </a:cubicBezTo>
                  <a:cubicBezTo>
                    <a:pt x="0" y="3"/>
                    <a:pt x="0" y="2"/>
                    <a:pt x="0" y="2"/>
                  </a:cubicBezTo>
                  <a:cubicBezTo>
                    <a:pt x="0" y="2"/>
                    <a:pt x="3" y="4"/>
                    <a:pt x="8" y="6"/>
                  </a:cubicBezTo>
                  <a:cubicBezTo>
                    <a:pt x="12" y="9"/>
                    <a:pt x="20" y="12"/>
                    <a:pt x="29" y="15"/>
                  </a:cubicBezTo>
                  <a:cubicBezTo>
                    <a:pt x="39" y="17"/>
                    <a:pt x="51" y="19"/>
                    <a:pt x="64" y="19"/>
                  </a:cubicBezTo>
                  <a:cubicBezTo>
                    <a:pt x="70" y="18"/>
                    <a:pt x="77" y="18"/>
                    <a:pt x="84" y="16"/>
                  </a:cubicBezTo>
                  <a:cubicBezTo>
                    <a:pt x="91" y="14"/>
                    <a:pt x="98" y="12"/>
                    <a:pt x="105" y="10"/>
                  </a:cubicBezTo>
                  <a:cubicBezTo>
                    <a:pt x="120" y="5"/>
                    <a:pt x="134" y="1"/>
                    <a:pt x="147" y="1"/>
                  </a:cubicBezTo>
                  <a:cubicBezTo>
                    <a:pt x="161" y="0"/>
                    <a:pt x="173" y="5"/>
                    <a:pt x="180" y="12"/>
                  </a:cubicBezTo>
                  <a:cubicBezTo>
                    <a:pt x="188" y="19"/>
                    <a:pt x="191" y="27"/>
                    <a:pt x="191" y="33"/>
                  </a:cubicBezTo>
                  <a:cubicBezTo>
                    <a:pt x="191" y="39"/>
                    <a:pt x="190" y="42"/>
                    <a:pt x="190" y="4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3">
              <a:extLst>
                <a:ext uri="{FF2B5EF4-FFF2-40B4-BE49-F238E27FC236}">
                  <a16:creationId xmlns:a16="http://schemas.microsoft.com/office/drawing/2014/main" id="{9358870D-1E25-49D4-B0C8-EE066911BC31}"/>
                </a:ext>
              </a:extLst>
            </p:cNvPr>
            <p:cNvSpPr>
              <a:spLocks/>
            </p:cNvSpPr>
            <p:nvPr/>
          </p:nvSpPr>
          <p:spPr bwMode="auto">
            <a:xfrm>
              <a:off x="4974" y="1429"/>
              <a:ext cx="106" cy="330"/>
            </a:xfrm>
            <a:custGeom>
              <a:avLst/>
              <a:gdLst>
                <a:gd name="T0" fmla="*/ 44 w 45"/>
                <a:gd name="T1" fmla="*/ 139 h 139"/>
                <a:gd name="T2" fmla="*/ 43 w 45"/>
                <a:gd name="T3" fmla="*/ 138 h 139"/>
                <a:gd name="T4" fmla="*/ 41 w 45"/>
                <a:gd name="T5" fmla="*/ 133 h 139"/>
                <a:gd name="T6" fmla="*/ 35 w 45"/>
                <a:gd name="T7" fmla="*/ 115 h 139"/>
                <a:gd name="T8" fmla="*/ 34 w 45"/>
                <a:gd name="T9" fmla="*/ 88 h 139"/>
                <a:gd name="T10" fmla="*/ 40 w 45"/>
                <a:gd name="T11" fmla="*/ 55 h 139"/>
                <a:gd name="T12" fmla="*/ 40 w 45"/>
                <a:gd name="T13" fmla="*/ 23 h 139"/>
                <a:gd name="T14" fmla="*/ 33 w 45"/>
                <a:gd name="T15" fmla="*/ 10 h 139"/>
                <a:gd name="T16" fmla="*/ 23 w 45"/>
                <a:gd name="T17" fmla="*/ 4 h 139"/>
                <a:gd name="T18" fmla="*/ 6 w 45"/>
                <a:gd name="T19" fmla="*/ 4 h 139"/>
                <a:gd name="T20" fmla="*/ 0 w 45"/>
                <a:gd name="T21" fmla="*/ 8 h 139"/>
                <a:gd name="T22" fmla="*/ 5 w 45"/>
                <a:gd name="T23" fmla="*/ 3 h 139"/>
                <a:gd name="T24" fmla="*/ 24 w 45"/>
                <a:gd name="T25" fmla="*/ 2 h 139"/>
                <a:gd name="T26" fmla="*/ 34 w 45"/>
                <a:gd name="T27" fmla="*/ 9 h 139"/>
                <a:gd name="T28" fmla="*/ 42 w 45"/>
                <a:gd name="T29" fmla="*/ 22 h 139"/>
                <a:gd name="T30" fmla="*/ 42 w 45"/>
                <a:gd name="T31" fmla="*/ 56 h 139"/>
                <a:gd name="T32" fmla="*/ 36 w 45"/>
                <a:gd name="T33" fmla="*/ 88 h 139"/>
                <a:gd name="T34" fmla="*/ 37 w 45"/>
                <a:gd name="T35" fmla="*/ 115 h 139"/>
                <a:gd name="T36" fmla="*/ 42 w 45"/>
                <a:gd name="T37" fmla="*/ 133 h 139"/>
                <a:gd name="T38" fmla="*/ 44 w 45"/>
                <a:gd name="T3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139">
                  <a:moveTo>
                    <a:pt x="44" y="139"/>
                  </a:moveTo>
                  <a:cubicBezTo>
                    <a:pt x="44" y="139"/>
                    <a:pt x="44" y="139"/>
                    <a:pt x="43" y="138"/>
                  </a:cubicBezTo>
                  <a:cubicBezTo>
                    <a:pt x="43" y="137"/>
                    <a:pt x="42" y="135"/>
                    <a:pt x="41" y="133"/>
                  </a:cubicBezTo>
                  <a:cubicBezTo>
                    <a:pt x="39" y="129"/>
                    <a:pt x="37" y="123"/>
                    <a:pt x="35" y="115"/>
                  </a:cubicBezTo>
                  <a:cubicBezTo>
                    <a:pt x="34" y="108"/>
                    <a:pt x="33" y="98"/>
                    <a:pt x="34" y="88"/>
                  </a:cubicBezTo>
                  <a:cubicBezTo>
                    <a:pt x="34" y="78"/>
                    <a:pt x="37" y="67"/>
                    <a:pt x="40" y="55"/>
                  </a:cubicBezTo>
                  <a:cubicBezTo>
                    <a:pt x="42" y="44"/>
                    <a:pt x="43" y="32"/>
                    <a:pt x="40" y="23"/>
                  </a:cubicBezTo>
                  <a:cubicBezTo>
                    <a:pt x="39" y="18"/>
                    <a:pt x="36" y="14"/>
                    <a:pt x="33" y="10"/>
                  </a:cubicBezTo>
                  <a:cubicBezTo>
                    <a:pt x="30" y="7"/>
                    <a:pt x="27" y="5"/>
                    <a:pt x="23" y="4"/>
                  </a:cubicBezTo>
                  <a:cubicBezTo>
                    <a:pt x="16" y="1"/>
                    <a:pt x="9" y="2"/>
                    <a:pt x="6" y="4"/>
                  </a:cubicBezTo>
                  <a:cubicBezTo>
                    <a:pt x="2" y="6"/>
                    <a:pt x="0" y="8"/>
                    <a:pt x="0" y="8"/>
                  </a:cubicBezTo>
                  <a:cubicBezTo>
                    <a:pt x="0" y="8"/>
                    <a:pt x="1" y="6"/>
                    <a:pt x="5" y="3"/>
                  </a:cubicBezTo>
                  <a:cubicBezTo>
                    <a:pt x="9" y="1"/>
                    <a:pt x="16" y="0"/>
                    <a:pt x="24" y="2"/>
                  </a:cubicBezTo>
                  <a:cubicBezTo>
                    <a:pt x="27" y="4"/>
                    <a:pt x="31" y="6"/>
                    <a:pt x="34" y="9"/>
                  </a:cubicBezTo>
                  <a:cubicBezTo>
                    <a:pt x="38" y="13"/>
                    <a:pt x="40" y="17"/>
                    <a:pt x="42" y="22"/>
                  </a:cubicBezTo>
                  <a:cubicBezTo>
                    <a:pt x="45" y="32"/>
                    <a:pt x="44" y="44"/>
                    <a:pt x="42" y="56"/>
                  </a:cubicBezTo>
                  <a:cubicBezTo>
                    <a:pt x="39" y="67"/>
                    <a:pt x="36" y="78"/>
                    <a:pt x="36" y="88"/>
                  </a:cubicBezTo>
                  <a:cubicBezTo>
                    <a:pt x="35" y="98"/>
                    <a:pt x="35" y="108"/>
                    <a:pt x="37" y="115"/>
                  </a:cubicBezTo>
                  <a:cubicBezTo>
                    <a:pt x="38" y="123"/>
                    <a:pt x="40" y="129"/>
                    <a:pt x="42" y="133"/>
                  </a:cubicBezTo>
                  <a:cubicBezTo>
                    <a:pt x="43" y="137"/>
                    <a:pt x="44" y="139"/>
                    <a:pt x="44" y="139"/>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4">
              <a:extLst>
                <a:ext uri="{FF2B5EF4-FFF2-40B4-BE49-F238E27FC236}">
                  <a16:creationId xmlns:a16="http://schemas.microsoft.com/office/drawing/2014/main" id="{7B7B2763-6C2D-4A4D-AEA8-48ED1B6D6595}"/>
                </a:ext>
              </a:extLst>
            </p:cNvPr>
            <p:cNvSpPr>
              <a:spLocks/>
            </p:cNvSpPr>
            <p:nvPr/>
          </p:nvSpPr>
          <p:spPr bwMode="auto">
            <a:xfrm>
              <a:off x="4477" y="1272"/>
              <a:ext cx="492" cy="190"/>
            </a:xfrm>
            <a:custGeom>
              <a:avLst/>
              <a:gdLst>
                <a:gd name="T0" fmla="*/ 205 w 207"/>
                <a:gd name="T1" fmla="*/ 80 h 80"/>
                <a:gd name="T2" fmla="*/ 205 w 207"/>
                <a:gd name="T3" fmla="*/ 77 h 80"/>
                <a:gd name="T4" fmla="*/ 205 w 207"/>
                <a:gd name="T5" fmla="*/ 69 h 80"/>
                <a:gd name="T6" fmla="*/ 202 w 207"/>
                <a:gd name="T7" fmla="*/ 39 h 80"/>
                <a:gd name="T8" fmla="*/ 193 w 207"/>
                <a:gd name="T9" fmla="*/ 22 h 80"/>
                <a:gd name="T10" fmla="*/ 174 w 207"/>
                <a:gd name="T11" fmla="*/ 9 h 80"/>
                <a:gd name="T12" fmla="*/ 148 w 207"/>
                <a:gd name="T13" fmla="*/ 10 h 80"/>
                <a:gd name="T14" fmla="*/ 123 w 207"/>
                <a:gd name="T15" fmla="*/ 22 h 80"/>
                <a:gd name="T16" fmla="*/ 98 w 207"/>
                <a:gd name="T17" fmla="*/ 35 h 80"/>
                <a:gd name="T18" fmla="*/ 72 w 207"/>
                <a:gd name="T19" fmla="*/ 40 h 80"/>
                <a:gd name="T20" fmla="*/ 48 w 207"/>
                <a:gd name="T21" fmla="*/ 37 h 80"/>
                <a:gd name="T22" fmla="*/ 29 w 207"/>
                <a:gd name="T23" fmla="*/ 29 h 80"/>
                <a:gd name="T24" fmla="*/ 6 w 207"/>
                <a:gd name="T25" fmla="*/ 9 h 80"/>
                <a:gd name="T26" fmla="*/ 2 w 207"/>
                <a:gd name="T27" fmla="*/ 3 h 80"/>
                <a:gd name="T28" fmla="*/ 0 w 207"/>
                <a:gd name="T29" fmla="*/ 0 h 80"/>
                <a:gd name="T30" fmla="*/ 2 w 207"/>
                <a:gd name="T31" fmla="*/ 3 h 80"/>
                <a:gd name="T32" fmla="*/ 7 w 207"/>
                <a:gd name="T33" fmla="*/ 9 h 80"/>
                <a:gd name="T34" fmla="*/ 30 w 207"/>
                <a:gd name="T35" fmla="*/ 28 h 80"/>
                <a:gd name="T36" fmla="*/ 49 w 207"/>
                <a:gd name="T37" fmla="*/ 35 h 80"/>
                <a:gd name="T38" fmla="*/ 72 w 207"/>
                <a:gd name="T39" fmla="*/ 38 h 80"/>
                <a:gd name="T40" fmla="*/ 97 w 207"/>
                <a:gd name="T41" fmla="*/ 33 h 80"/>
                <a:gd name="T42" fmla="*/ 122 w 207"/>
                <a:gd name="T43" fmla="*/ 20 h 80"/>
                <a:gd name="T44" fmla="*/ 148 w 207"/>
                <a:gd name="T45" fmla="*/ 8 h 80"/>
                <a:gd name="T46" fmla="*/ 174 w 207"/>
                <a:gd name="T47" fmla="*/ 7 h 80"/>
                <a:gd name="T48" fmla="*/ 194 w 207"/>
                <a:gd name="T49" fmla="*/ 21 h 80"/>
                <a:gd name="T50" fmla="*/ 203 w 207"/>
                <a:gd name="T51" fmla="*/ 39 h 80"/>
                <a:gd name="T52" fmla="*/ 206 w 207"/>
                <a:gd name="T53" fmla="*/ 69 h 80"/>
                <a:gd name="T54" fmla="*/ 205 w 207"/>
                <a:gd name="T55" fmla="*/ 77 h 80"/>
                <a:gd name="T56" fmla="*/ 205 w 207"/>
                <a:gd name="T5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80">
                  <a:moveTo>
                    <a:pt x="205" y="80"/>
                  </a:moveTo>
                  <a:cubicBezTo>
                    <a:pt x="205" y="80"/>
                    <a:pt x="205" y="79"/>
                    <a:pt x="205" y="77"/>
                  </a:cubicBezTo>
                  <a:cubicBezTo>
                    <a:pt x="205" y="75"/>
                    <a:pt x="205" y="72"/>
                    <a:pt x="205" y="69"/>
                  </a:cubicBezTo>
                  <a:cubicBezTo>
                    <a:pt x="205" y="62"/>
                    <a:pt x="206" y="51"/>
                    <a:pt x="202" y="39"/>
                  </a:cubicBezTo>
                  <a:cubicBezTo>
                    <a:pt x="200" y="34"/>
                    <a:pt x="197" y="27"/>
                    <a:pt x="193" y="22"/>
                  </a:cubicBezTo>
                  <a:cubicBezTo>
                    <a:pt x="188" y="16"/>
                    <a:pt x="182" y="11"/>
                    <a:pt x="174" y="9"/>
                  </a:cubicBezTo>
                  <a:cubicBezTo>
                    <a:pt x="166" y="7"/>
                    <a:pt x="157" y="8"/>
                    <a:pt x="148" y="10"/>
                  </a:cubicBezTo>
                  <a:cubicBezTo>
                    <a:pt x="140" y="13"/>
                    <a:pt x="131" y="17"/>
                    <a:pt x="123" y="22"/>
                  </a:cubicBezTo>
                  <a:cubicBezTo>
                    <a:pt x="115" y="26"/>
                    <a:pt x="106" y="31"/>
                    <a:pt x="98" y="35"/>
                  </a:cubicBezTo>
                  <a:cubicBezTo>
                    <a:pt x="89" y="38"/>
                    <a:pt x="80" y="40"/>
                    <a:pt x="72" y="40"/>
                  </a:cubicBezTo>
                  <a:cubicBezTo>
                    <a:pt x="64" y="40"/>
                    <a:pt x="56" y="39"/>
                    <a:pt x="48" y="37"/>
                  </a:cubicBezTo>
                  <a:cubicBezTo>
                    <a:pt x="41" y="35"/>
                    <a:pt x="35" y="32"/>
                    <a:pt x="29" y="29"/>
                  </a:cubicBezTo>
                  <a:cubicBezTo>
                    <a:pt x="18" y="23"/>
                    <a:pt x="11" y="15"/>
                    <a:pt x="6" y="9"/>
                  </a:cubicBezTo>
                  <a:cubicBezTo>
                    <a:pt x="4" y="7"/>
                    <a:pt x="3" y="4"/>
                    <a:pt x="2" y="3"/>
                  </a:cubicBezTo>
                  <a:cubicBezTo>
                    <a:pt x="1" y="1"/>
                    <a:pt x="0" y="0"/>
                    <a:pt x="0" y="0"/>
                  </a:cubicBezTo>
                  <a:cubicBezTo>
                    <a:pt x="0" y="0"/>
                    <a:pt x="1" y="1"/>
                    <a:pt x="2" y="3"/>
                  </a:cubicBezTo>
                  <a:cubicBezTo>
                    <a:pt x="3" y="4"/>
                    <a:pt x="5" y="6"/>
                    <a:pt x="7" y="9"/>
                  </a:cubicBezTo>
                  <a:cubicBezTo>
                    <a:pt x="11" y="14"/>
                    <a:pt x="19" y="22"/>
                    <a:pt x="30" y="28"/>
                  </a:cubicBezTo>
                  <a:cubicBezTo>
                    <a:pt x="35" y="31"/>
                    <a:pt x="42" y="33"/>
                    <a:pt x="49" y="35"/>
                  </a:cubicBezTo>
                  <a:cubicBezTo>
                    <a:pt x="56" y="37"/>
                    <a:pt x="64" y="38"/>
                    <a:pt x="72" y="38"/>
                  </a:cubicBezTo>
                  <a:cubicBezTo>
                    <a:pt x="80" y="38"/>
                    <a:pt x="89" y="36"/>
                    <a:pt x="97" y="33"/>
                  </a:cubicBezTo>
                  <a:cubicBezTo>
                    <a:pt x="105" y="29"/>
                    <a:pt x="114" y="25"/>
                    <a:pt x="122" y="20"/>
                  </a:cubicBezTo>
                  <a:cubicBezTo>
                    <a:pt x="130" y="15"/>
                    <a:pt x="139" y="11"/>
                    <a:pt x="148" y="8"/>
                  </a:cubicBezTo>
                  <a:cubicBezTo>
                    <a:pt x="157" y="6"/>
                    <a:pt x="166" y="5"/>
                    <a:pt x="174" y="7"/>
                  </a:cubicBezTo>
                  <a:cubicBezTo>
                    <a:pt x="182" y="9"/>
                    <a:pt x="189" y="15"/>
                    <a:pt x="194" y="21"/>
                  </a:cubicBezTo>
                  <a:cubicBezTo>
                    <a:pt x="199" y="26"/>
                    <a:pt x="202" y="33"/>
                    <a:pt x="203" y="39"/>
                  </a:cubicBezTo>
                  <a:cubicBezTo>
                    <a:pt x="207" y="51"/>
                    <a:pt x="206" y="62"/>
                    <a:pt x="206" y="69"/>
                  </a:cubicBezTo>
                  <a:cubicBezTo>
                    <a:pt x="206" y="72"/>
                    <a:pt x="206" y="75"/>
                    <a:pt x="205" y="77"/>
                  </a:cubicBezTo>
                  <a:cubicBezTo>
                    <a:pt x="205" y="79"/>
                    <a:pt x="205" y="80"/>
                    <a:pt x="205" y="8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5">
              <a:extLst>
                <a:ext uri="{FF2B5EF4-FFF2-40B4-BE49-F238E27FC236}">
                  <a16:creationId xmlns:a16="http://schemas.microsoft.com/office/drawing/2014/main" id="{873F4CE0-D113-4649-9DAA-BAC09C55A06F}"/>
                </a:ext>
              </a:extLst>
            </p:cNvPr>
            <p:cNvSpPr>
              <a:spLocks/>
            </p:cNvSpPr>
            <p:nvPr/>
          </p:nvSpPr>
          <p:spPr bwMode="auto">
            <a:xfrm>
              <a:off x="4691" y="3668"/>
              <a:ext cx="1149" cy="446"/>
            </a:xfrm>
            <a:custGeom>
              <a:avLst/>
              <a:gdLst>
                <a:gd name="T0" fmla="*/ 9 w 484"/>
                <a:gd name="T1" fmla="*/ 71 h 188"/>
                <a:gd name="T2" fmla="*/ 308 w 484"/>
                <a:gd name="T3" fmla="*/ 26 h 188"/>
                <a:gd name="T4" fmla="*/ 304 w 484"/>
                <a:gd name="T5" fmla="*/ 0 h 188"/>
                <a:gd name="T6" fmla="*/ 465 w 484"/>
                <a:gd name="T7" fmla="*/ 0 h 188"/>
                <a:gd name="T8" fmla="*/ 469 w 484"/>
                <a:gd name="T9" fmla="*/ 41 h 188"/>
                <a:gd name="T10" fmla="*/ 349 w 484"/>
                <a:gd name="T11" fmla="*/ 188 h 188"/>
                <a:gd name="T12" fmla="*/ 0 w 484"/>
                <a:gd name="T13" fmla="*/ 184 h 188"/>
                <a:gd name="T14" fmla="*/ 9 w 484"/>
                <a:gd name="T15" fmla="*/ 71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4" h="188">
                  <a:moveTo>
                    <a:pt x="9" y="71"/>
                  </a:moveTo>
                  <a:cubicBezTo>
                    <a:pt x="308" y="26"/>
                    <a:pt x="308" y="26"/>
                    <a:pt x="308" y="26"/>
                  </a:cubicBezTo>
                  <a:cubicBezTo>
                    <a:pt x="304" y="0"/>
                    <a:pt x="304" y="0"/>
                    <a:pt x="304" y="0"/>
                  </a:cubicBezTo>
                  <a:cubicBezTo>
                    <a:pt x="465" y="0"/>
                    <a:pt x="465" y="0"/>
                    <a:pt x="465" y="0"/>
                  </a:cubicBezTo>
                  <a:cubicBezTo>
                    <a:pt x="469" y="41"/>
                    <a:pt x="469" y="41"/>
                    <a:pt x="469" y="41"/>
                  </a:cubicBezTo>
                  <a:cubicBezTo>
                    <a:pt x="484" y="117"/>
                    <a:pt x="426" y="187"/>
                    <a:pt x="349" y="188"/>
                  </a:cubicBezTo>
                  <a:cubicBezTo>
                    <a:pt x="0" y="184"/>
                    <a:pt x="0" y="184"/>
                    <a:pt x="0" y="184"/>
                  </a:cubicBezTo>
                  <a:lnTo>
                    <a:pt x="9" y="71"/>
                  </a:lnTo>
                  <a:close/>
                </a:path>
              </a:pathLst>
            </a:custGeom>
            <a:solidFill>
              <a:srgbClr val="B78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6">
              <a:extLst>
                <a:ext uri="{FF2B5EF4-FFF2-40B4-BE49-F238E27FC236}">
                  <a16:creationId xmlns:a16="http://schemas.microsoft.com/office/drawing/2014/main" id="{6A3150C2-DAE5-4072-8BF2-4FD26A069475}"/>
                </a:ext>
              </a:extLst>
            </p:cNvPr>
            <p:cNvSpPr>
              <a:spLocks/>
            </p:cNvSpPr>
            <p:nvPr/>
          </p:nvSpPr>
          <p:spPr bwMode="auto">
            <a:xfrm>
              <a:off x="4247" y="3777"/>
              <a:ext cx="518" cy="344"/>
            </a:xfrm>
            <a:custGeom>
              <a:avLst/>
              <a:gdLst>
                <a:gd name="T0" fmla="*/ 218 w 218"/>
                <a:gd name="T1" fmla="*/ 30 h 145"/>
                <a:gd name="T2" fmla="*/ 178 w 218"/>
                <a:gd name="T3" fmla="*/ 13 h 145"/>
                <a:gd name="T4" fmla="*/ 117 w 218"/>
                <a:gd name="T5" fmla="*/ 1 h 145"/>
                <a:gd name="T6" fmla="*/ 34 w 218"/>
                <a:gd name="T7" fmla="*/ 6 h 145"/>
                <a:gd name="T8" fmla="*/ 48 w 218"/>
                <a:gd name="T9" fmla="*/ 24 h 145"/>
                <a:gd name="T10" fmla="*/ 108 w 218"/>
                <a:gd name="T11" fmla="*/ 30 h 145"/>
                <a:gd name="T12" fmla="*/ 105 w 218"/>
                <a:gd name="T13" fmla="*/ 33 h 145"/>
                <a:gd name="T14" fmla="*/ 64 w 218"/>
                <a:gd name="T15" fmla="*/ 51 h 145"/>
                <a:gd name="T16" fmla="*/ 56 w 218"/>
                <a:gd name="T17" fmla="*/ 51 h 145"/>
                <a:gd name="T18" fmla="*/ 39 w 218"/>
                <a:gd name="T19" fmla="*/ 48 h 145"/>
                <a:gd name="T20" fmla="*/ 18 w 218"/>
                <a:gd name="T21" fmla="*/ 40 h 145"/>
                <a:gd name="T22" fmla="*/ 3 w 218"/>
                <a:gd name="T23" fmla="*/ 43 h 145"/>
                <a:gd name="T24" fmla="*/ 19 w 218"/>
                <a:gd name="T25" fmla="*/ 65 h 145"/>
                <a:gd name="T26" fmla="*/ 64 w 218"/>
                <a:gd name="T27" fmla="*/ 82 h 145"/>
                <a:gd name="T28" fmla="*/ 66 w 218"/>
                <a:gd name="T29" fmla="*/ 97 h 145"/>
                <a:gd name="T30" fmla="*/ 81 w 218"/>
                <a:gd name="T31" fmla="*/ 107 h 145"/>
                <a:gd name="T32" fmla="*/ 93 w 218"/>
                <a:gd name="T33" fmla="*/ 129 h 145"/>
                <a:gd name="T34" fmla="*/ 121 w 218"/>
                <a:gd name="T35" fmla="*/ 139 h 145"/>
                <a:gd name="T36" fmla="*/ 186 w 218"/>
                <a:gd name="T37" fmla="*/ 138 h 145"/>
                <a:gd name="T38" fmla="*/ 218 w 218"/>
                <a:gd name="T39" fmla="*/ 129 h 145"/>
                <a:gd name="T40" fmla="*/ 218 w 218"/>
                <a:gd name="T41" fmla="*/ 3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 h="145">
                  <a:moveTo>
                    <a:pt x="218" y="30"/>
                  </a:moveTo>
                  <a:cubicBezTo>
                    <a:pt x="216" y="31"/>
                    <a:pt x="196" y="22"/>
                    <a:pt x="178" y="13"/>
                  </a:cubicBezTo>
                  <a:cubicBezTo>
                    <a:pt x="159" y="4"/>
                    <a:pt x="138" y="0"/>
                    <a:pt x="117" y="1"/>
                  </a:cubicBezTo>
                  <a:cubicBezTo>
                    <a:pt x="34" y="6"/>
                    <a:pt x="34" y="6"/>
                    <a:pt x="34" y="6"/>
                  </a:cubicBezTo>
                  <a:cubicBezTo>
                    <a:pt x="34" y="6"/>
                    <a:pt x="39" y="19"/>
                    <a:pt x="48" y="24"/>
                  </a:cubicBezTo>
                  <a:cubicBezTo>
                    <a:pt x="56" y="29"/>
                    <a:pt x="108" y="30"/>
                    <a:pt x="108" y="30"/>
                  </a:cubicBezTo>
                  <a:cubicBezTo>
                    <a:pt x="105" y="33"/>
                    <a:pt x="105" y="33"/>
                    <a:pt x="105" y="33"/>
                  </a:cubicBezTo>
                  <a:cubicBezTo>
                    <a:pt x="95" y="44"/>
                    <a:pt x="80" y="51"/>
                    <a:pt x="64" y="51"/>
                  </a:cubicBezTo>
                  <a:cubicBezTo>
                    <a:pt x="56" y="51"/>
                    <a:pt x="56" y="51"/>
                    <a:pt x="56" y="51"/>
                  </a:cubicBezTo>
                  <a:cubicBezTo>
                    <a:pt x="50" y="51"/>
                    <a:pt x="44" y="50"/>
                    <a:pt x="39" y="48"/>
                  </a:cubicBezTo>
                  <a:cubicBezTo>
                    <a:pt x="18" y="40"/>
                    <a:pt x="18" y="40"/>
                    <a:pt x="18" y="40"/>
                  </a:cubicBezTo>
                  <a:cubicBezTo>
                    <a:pt x="12" y="37"/>
                    <a:pt x="6" y="37"/>
                    <a:pt x="3" y="43"/>
                  </a:cubicBezTo>
                  <a:cubicBezTo>
                    <a:pt x="0" y="49"/>
                    <a:pt x="2" y="57"/>
                    <a:pt x="19" y="65"/>
                  </a:cubicBezTo>
                  <a:cubicBezTo>
                    <a:pt x="29" y="70"/>
                    <a:pt x="64" y="82"/>
                    <a:pt x="64" y="82"/>
                  </a:cubicBezTo>
                  <a:cubicBezTo>
                    <a:pt x="64" y="82"/>
                    <a:pt x="64" y="92"/>
                    <a:pt x="66" y="97"/>
                  </a:cubicBezTo>
                  <a:cubicBezTo>
                    <a:pt x="67" y="102"/>
                    <a:pt x="81" y="107"/>
                    <a:pt x="81" y="107"/>
                  </a:cubicBezTo>
                  <a:cubicBezTo>
                    <a:pt x="81" y="107"/>
                    <a:pt x="90" y="125"/>
                    <a:pt x="93" y="129"/>
                  </a:cubicBezTo>
                  <a:cubicBezTo>
                    <a:pt x="95" y="131"/>
                    <a:pt x="107" y="135"/>
                    <a:pt x="121" y="139"/>
                  </a:cubicBezTo>
                  <a:cubicBezTo>
                    <a:pt x="142" y="145"/>
                    <a:pt x="165" y="145"/>
                    <a:pt x="186" y="138"/>
                  </a:cubicBezTo>
                  <a:cubicBezTo>
                    <a:pt x="218" y="129"/>
                    <a:pt x="218" y="129"/>
                    <a:pt x="218" y="129"/>
                  </a:cubicBezTo>
                  <a:cubicBezTo>
                    <a:pt x="218" y="32"/>
                    <a:pt x="218" y="32"/>
                    <a:pt x="218" y="32"/>
                  </a:cubicBezTo>
                </a:path>
              </a:pathLst>
            </a:custGeom>
            <a:solidFill>
              <a:srgbClr val="B78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7">
              <a:extLst>
                <a:ext uri="{FF2B5EF4-FFF2-40B4-BE49-F238E27FC236}">
                  <a16:creationId xmlns:a16="http://schemas.microsoft.com/office/drawing/2014/main" id="{7BADD502-9176-41F5-9569-9D42D31C1100}"/>
                </a:ext>
              </a:extLst>
            </p:cNvPr>
            <p:cNvSpPr>
              <a:spLocks/>
            </p:cNvSpPr>
            <p:nvPr/>
          </p:nvSpPr>
          <p:spPr bwMode="auto">
            <a:xfrm>
              <a:off x="4394" y="3972"/>
              <a:ext cx="100" cy="28"/>
            </a:xfrm>
            <a:custGeom>
              <a:avLst/>
              <a:gdLst>
                <a:gd name="T0" fmla="*/ 42 w 42"/>
                <a:gd name="T1" fmla="*/ 11 h 12"/>
                <a:gd name="T2" fmla="*/ 21 w 42"/>
                <a:gd name="T3" fmla="*/ 8 h 12"/>
                <a:gd name="T4" fmla="*/ 0 w 42"/>
                <a:gd name="T5" fmla="*/ 0 h 12"/>
                <a:gd name="T6" fmla="*/ 21 w 42"/>
                <a:gd name="T7" fmla="*/ 6 h 12"/>
                <a:gd name="T8" fmla="*/ 42 w 42"/>
                <a:gd name="T9" fmla="*/ 11 h 12"/>
              </a:gdLst>
              <a:ahLst/>
              <a:cxnLst>
                <a:cxn ang="0">
                  <a:pos x="T0" y="T1"/>
                </a:cxn>
                <a:cxn ang="0">
                  <a:pos x="T2" y="T3"/>
                </a:cxn>
                <a:cxn ang="0">
                  <a:pos x="T4" y="T5"/>
                </a:cxn>
                <a:cxn ang="0">
                  <a:pos x="T6" y="T7"/>
                </a:cxn>
                <a:cxn ang="0">
                  <a:pos x="T8" y="T9"/>
                </a:cxn>
              </a:cxnLst>
              <a:rect l="0" t="0" r="r" b="b"/>
              <a:pathLst>
                <a:path w="42" h="12">
                  <a:moveTo>
                    <a:pt x="42" y="11"/>
                  </a:moveTo>
                  <a:cubicBezTo>
                    <a:pt x="42" y="12"/>
                    <a:pt x="32" y="11"/>
                    <a:pt x="21" y="8"/>
                  </a:cubicBezTo>
                  <a:cubicBezTo>
                    <a:pt x="9" y="5"/>
                    <a:pt x="0" y="1"/>
                    <a:pt x="0" y="0"/>
                  </a:cubicBezTo>
                  <a:cubicBezTo>
                    <a:pt x="0" y="0"/>
                    <a:pt x="9" y="3"/>
                    <a:pt x="21" y="6"/>
                  </a:cubicBezTo>
                  <a:cubicBezTo>
                    <a:pt x="33" y="9"/>
                    <a:pt x="42" y="11"/>
                    <a:pt x="42" y="11"/>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8">
              <a:extLst>
                <a:ext uri="{FF2B5EF4-FFF2-40B4-BE49-F238E27FC236}">
                  <a16:creationId xmlns:a16="http://schemas.microsoft.com/office/drawing/2014/main" id="{7684BAC4-7161-4B80-A9EA-0E3D1424ADE4}"/>
                </a:ext>
              </a:extLst>
            </p:cNvPr>
            <p:cNvSpPr>
              <a:spLocks/>
            </p:cNvSpPr>
            <p:nvPr/>
          </p:nvSpPr>
          <p:spPr bwMode="auto">
            <a:xfrm>
              <a:off x="4435" y="4029"/>
              <a:ext cx="52" cy="19"/>
            </a:xfrm>
            <a:custGeom>
              <a:avLst/>
              <a:gdLst>
                <a:gd name="T0" fmla="*/ 22 w 22"/>
                <a:gd name="T1" fmla="*/ 7 h 8"/>
                <a:gd name="T2" fmla="*/ 11 w 22"/>
                <a:gd name="T3" fmla="*/ 6 h 8"/>
                <a:gd name="T4" fmla="*/ 0 w 22"/>
                <a:gd name="T5" fmla="*/ 1 h 8"/>
                <a:gd name="T6" fmla="*/ 11 w 22"/>
                <a:gd name="T7" fmla="*/ 4 h 8"/>
                <a:gd name="T8" fmla="*/ 22 w 22"/>
                <a:gd name="T9" fmla="*/ 7 h 8"/>
              </a:gdLst>
              <a:ahLst/>
              <a:cxnLst>
                <a:cxn ang="0">
                  <a:pos x="T0" y="T1"/>
                </a:cxn>
                <a:cxn ang="0">
                  <a:pos x="T2" y="T3"/>
                </a:cxn>
                <a:cxn ang="0">
                  <a:pos x="T4" y="T5"/>
                </a:cxn>
                <a:cxn ang="0">
                  <a:pos x="T6" y="T7"/>
                </a:cxn>
                <a:cxn ang="0">
                  <a:pos x="T8" y="T9"/>
                </a:cxn>
              </a:cxnLst>
              <a:rect l="0" t="0" r="r" b="b"/>
              <a:pathLst>
                <a:path w="22" h="8">
                  <a:moveTo>
                    <a:pt x="22" y="7"/>
                  </a:moveTo>
                  <a:cubicBezTo>
                    <a:pt x="22" y="7"/>
                    <a:pt x="17" y="8"/>
                    <a:pt x="11" y="6"/>
                  </a:cubicBezTo>
                  <a:cubicBezTo>
                    <a:pt x="4" y="4"/>
                    <a:pt x="0" y="1"/>
                    <a:pt x="0" y="1"/>
                  </a:cubicBezTo>
                  <a:cubicBezTo>
                    <a:pt x="0" y="0"/>
                    <a:pt x="5" y="2"/>
                    <a:pt x="11" y="4"/>
                  </a:cubicBezTo>
                  <a:cubicBezTo>
                    <a:pt x="17" y="5"/>
                    <a:pt x="22" y="6"/>
                    <a:pt x="22" y="7"/>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89">
              <a:extLst>
                <a:ext uri="{FF2B5EF4-FFF2-40B4-BE49-F238E27FC236}">
                  <a16:creationId xmlns:a16="http://schemas.microsoft.com/office/drawing/2014/main" id="{D24D8BB5-C580-44BC-AF02-AE9A657377C5}"/>
                </a:ext>
              </a:extLst>
            </p:cNvPr>
            <p:cNvSpPr>
              <a:spLocks/>
            </p:cNvSpPr>
            <p:nvPr/>
          </p:nvSpPr>
          <p:spPr bwMode="auto">
            <a:xfrm>
              <a:off x="5422" y="3727"/>
              <a:ext cx="190" cy="169"/>
            </a:xfrm>
            <a:custGeom>
              <a:avLst/>
              <a:gdLst>
                <a:gd name="T0" fmla="*/ 79 w 80"/>
                <a:gd name="T1" fmla="*/ 71 h 71"/>
                <a:gd name="T2" fmla="*/ 72 w 80"/>
                <a:gd name="T3" fmla="*/ 57 h 71"/>
                <a:gd name="T4" fmla="*/ 63 w 80"/>
                <a:gd name="T5" fmla="*/ 42 h 71"/>
                <a:gd name="T6" fmla="*/ 48 w 80"/>
                <a:gd name="T7" fmla="*/ 26 h 71"/>
                <a:gd name="T8" fmla="*/ 31 w 80"/>
                <a:gd name="T9" fmla="*/ 13 h 71"/>
                <a:gd name="T10" fmla="*/ 15 w 80"/>
                <a:gd name="T11" fmla="*/ 6 h 71"/>
                <a:gd name="T12" fmla="*/ 0 w 80"/>
                <a:gd name="T13" fmla="*/ 0 h 71"/>
                <a:gd name="T14" fmla="*/ 5 w 80"/>
                <a:gd name="T15" fmla="*/ 1 h 71"/>
                <a:gd name="T16" fmla="*/ 10 w 80"/>
                <a:gd name="T17" fmla="*/ 2 h 71"/>
                <a:gd name="T18" fmla="*/ 16 w 80"/>
                <a:gd name="T19" fmla="*/ 4 h 71"/>
                <a:gd name="T20" fmla="*/ 32 w 80"/>
                <a:gd name="T21" fmla="*/ 12 h 71"/>
                <a:gd name="T22" fmla="*/ 50 w 80"/>
                <a:gd name="T23" fmla="*/ 25 h 71"/>
                <a:gd name="T24" fmla="*/ 64 w 80"/>
                <a:gd name="T25" fmla="*/ 41 h 71"/>
                <a:gd name="T26" fmla="*/ 74 w 80"/>
                <a:gd name="T27" fmla="*/ 56 h 71"/>
                <a:gd name="T28" fmla="*/ 76 w 80"/>
                <a:gd name="T29" fmla="*/ 62 h 71"/>
                <a:gd name="T30" fmla="*/ 78 w 80"/>
                <a:gd name="T31" fmla="*/ 67 h 71"/>
                <a:gd name="T32" fmla="*/ 79 w 80"/>
                <a:gd name="T3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71">
                  <a:moveTo>
                    <a:pt x="79" y="71"/>
                  </a:moveTo>
                  <a:cubicBezTo>
                    <a:pt x="79" y="71"/>
                    <a:pt x="77" y="65"/>
                    <a:pt x="72" y="57"/>
                  </a:cubicBezTo>
                  <a:cubicBezTo>
                    <a:pt x="70" y="52"/>
                    <a:pt x="67" y="47"/>
                    <a:pt x="63" y="42"/>
                  </a:cubicBezTo>
                  <a:cubicBezTo>
                    <a:pt x="59" y="37"/>
                    <a:pt x="54" y="31"/>
                    <a:pt x="48" y="26"/>
                  </a:cubicBezTo>
                  <a:cubicBezTo>
                    <a:pt x="43" y="21"/>
                    <a:pt x="37" y="17"/>
                    <a:pt x="31" y="13"/>
                  </a:cubicBezTo>
                  <a:cubicBezTo>
                    <a:pt x="25" y="10"/>
                    <a:pt x="20" y="7"/>
                    <a:pt x="15" y="6"/>
                  </a:cubicBezTo>
                  <a:cubicBezTo>
                    <a:pt x="6" y="2"/>
                    <a:pt x="0" y="0"/>
                    <a:pt x="0" y="0"/>
                  </a:cubicBezTo>
                  <a:cubicBezTo>
                    <a:pt x="0" y="0"/>
                    <a:pt x="2" y="0"/>
                    <a:pt x="5" y="1"/>
                  </a:cubicBezTo>
                  <a:cubicBezTo>
                    <a:pt x="6" y="1"/>
                    <a:pt x="8" y="1"/>
                    <a:pt x="10" y="2"/>
                  </a:cubicBezTo>
                  <a:cubicBezTo>
                    <a:pt x="11" y="3"/>
                    <a:pt x="14" y="3"/>
                    <a:pt x="16" y="4"/>
                  </a:cubicBezTo>
                  <a:cubicBezTo>
                    <a:pt x="21" y="6"/>
                    <a:pt x="26" y="8"/>
                    <a:pt x="32" y="12"/>
                  </a:cubicBezTo>
                  <a:cubicBezTo>
                    <a:pt x="38" y="15"/>
                    <a:pt x="44" y="20"/>
                    <a:pt x="50" y="25"/>
                  </a:cubicBezTo>
                  <a:cubicBezTo>
                    <a:pt x="55" y="30"/>
                    <a:pt x="60" y="35"/>
                    <a:pt x="64" y="41"/>
                  </a:cubicBezTo>
                  <a:cubicBezTo>
                    <a:pt x="68" y="46"/>
                    <a:pt x="71" y="51"/>
                    <a:pt x="74" y="56"/>
                  </a:cubicBezTo>
                  <a:cubicBezTo>
                    <a:pt x="75" y="58"/>
                    <a:pt x="76" y="60"/>
                    <a:pt x="76" y="62"/>
                  </a:cubicBezTo>
                  <a:cubicBezTo>
                    <a:pt x="77" y="64"/>
                    <a:pt x="78" y="66"/>
                    <a:pt x="78" y="67"/>
                  </a:cubicBezTo>
                  <a:cubicBezTo>
                    <a:pt x="79" y="70"/>
                    <a:pt x="80" y="71"/>
                    <a:pt x="79" y="71"/>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0">
              <a:extLst>
                <a:ext uri="{FF2B5EF4-FFF2-40B4-BE49-F238E27FC236}">
                  <a16:creationId xmlns:a16="http://schemas.microsoft.com/office/drawing/2014/main" id="{D8406FD2-E673-40B5-BA0C-FD0B0FCCD239}"/>
                </a:ext>
              </a:extLst>
            </p:cNvPr>
            <p:cNvSpPr>
              <a:spLocks/>
            </p:cNvSpPr>
            <p:nvPr/>
          </p:nvSpPr>
          <p:spPr bwMode="auto">
            <a:xfrm>
              <a:off x="4392" y="3829"/>
              <a:ext cx="133" cy="74"/>
            </a:xfrm>
            <a:custGeom>
              <a:avLst/>
              <a:gdLst>
                <a:gd name="T0" fmla="*/ 55 w 56"/>
                <a:gd name="T1" fmla="*/ 1 h 31"/>
                <a:gd name="T2" fmla="*/ 49 w 56"/>
                <a:gd name="T3" fmla="*/ 8 h 31"/>
                <a:gd name="T4" fmla="*/ 31 w 56"/>
                <a:gd name="T5" fmla="*/ 21 h 31"/>
                <a:gd name="T6" fmla="*/ 10 w 56"/>
                <a:gd name="T7" fmla="*/ 29 h 31"/>
                <a:gd name="T8" fmla="*/ 0 w 56"/>
                <a:gd name="T9" fmla="*/ 30 h 31"/>
                <a:gd name="T10" fmla="*/ 30 w 56"/>
                <a:gd name="T11" fmla="*/ 19 h 31"/>
                <a:gd name="T12" fmla="*/ 48 w 56"/>
                <a:gd name="T13" fmla="*/ 6 h 31"/>
                <a:gd name="T14" fmla="*/ 55 w 56"/>
                <a:gd name="T15" fmla="*/ 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31">
                  <a:moveTo>
                    <a:pt x="55" y="1"/>
                  </a:moveTo>
                  <a:cubicBezTo>
                    <a:pt x="56" y="1"/>
                    <a:pt x="53" y="4"/>
                    <a:pt x="49" y="8"/>
                  </a:cubicBezTo>
                  <a:cubicBezTo>
                    <a:pt x="45" y="11"/>
                    <a:pt x="39" y="17"/>
                    <a:pt x="31" y="21"/>
                  </a:cubicBezTo>
                  <a:cubicBezTo>
                    <a:pt x="23" y="26"/>
                    <a:pt x="15" y="28"/>
                    <a:pt x="10" y="29"/>
                  </a:cubicBezTo>
                  <a:cubicBezTo>
                    <a:pt x="4" y="31"/>
                    <a:pt x="0" y="31"/>
                    <a:pt x="0" y="30"/>
                  </a:cubicBezTo>
                  <a:cubicBezTo>
                    <a:pt x="0" y="30"/>
                    <a:pt x="15" y="28"/>
                    <a:pt x="30" y="19"/>
                  </a:cubicBezTo>
                  <a:cubicBezTo>
                    <a:pt x="37" y="15"/>
                    <a:pt x="44" y="10"/>
                    <a:pt x="48" y="6"/>
                  </a:cubicBezTo>
                  <a:cubicBezTo>
                    <a:pt x="52" y="3"/>
                    <a:pt x="55" y="0"/>
                    <a:pt x="55" y="1"/>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1">
              <a:extLst>
                <a:ext uri="{FF2B5EF4-FFF2-40B4-BE49-F238E27FC236}">
                  <a16:creationId xmlns:a16="http://schemas.microsoft.com/office/drawing/2014/main" id="{869DC386-0514-49A5-B027-750EC2677582}"/>
                </a:ext>
              </a:extLst>
            </p:cNvPr>
            <p:cNvSpPr>
              <a:spLocks/>
            </p:cNvSpPr>
            <p:nvPr/>
          </p:nvSpPr>
          <p:spPr bwMode="auto">
            <a:xfrm>
              <a:off x="2308" y="2414"/>
              <a:ext cx="1023" cy="1707"/>
            </a:xfrm>
            <a:custGeom>
              <a:avLst/>
              <a:gdLst>
                <a:gd name="T0" fmla="*/ 73 w 431"/>
                <a:gd name="T1" fmla="*/ 502 h 719"/>
                <a:gd name="T2" fmla="*/ 3 w 431"/>
                <a:gd name="T3" fmla="*/ 709 h 719"/>
                <a:gd name="T4" fmla="*/ 0 w 431"/>
                <a:gd name="T5" fmla="*/ 718 h 719"/>
                <a:gd name="T6" fmla="*/ 431 w 431"/>
                <a:gd name="T7" fmla="*/ 719 h 719"/>
                <a:gd name="T8" fmla="*/ 426 w 431"/>
                <a:gd name="T9" fmla="*/ 318 h 719"/>
                <a:gd name="T10" fmla="*/ 426 w 431"/>
                <a:gd name="T11" fmla="*/ 317 h 719"/>
                <a:gd name="T12" fmla="*/ 390 w 431"/>
                <a:gd name="T13" fmla="*/ 30 h 719"/>
                <a:gd name="T14" fmla="*/ 384 w 431"/>
                <a:gd name="T15" fmla="*/ 24 h 719"/>
                <a:gd name="T16" fmla="*/ 259 w 431"/>
                <a:gd name="T17" fmla="*/ 2 h 719"/>
                <a:gd name="T18" fmla="*/ 124 w 431"/>
                <a:gd name="T19" fmla="*/ 11 h 719"/>
                <a:gd name="T20" fmla="*/ 13 w 431"/>
                <a:gd name="T21" fmla="*/ 32 h 719"/>
                <a:gd name="T22" fmla="*/ 8 w 431"/>
                <a:gd name="T23" fmla="*/ 40 h 719"/>
                <a:gd name="T24" fmla="*/ 73 w 431"/>
                <a:gd name="T25" fmla="*/ 50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1" h="719">
                  <a:moveTo>
                    <a:pt x="73" y="502"/>
                  </a:moveTo>
                  <a:cubicBezTo>
                    <a:pt x="80" y="502"/>
                    <a:pt x="18" y="667"/>
                    <a:pt x="3" y="709"/>
                  </a:cubicBezTo>
                  <a:cubicBezTo>
                    <a:pt x="1" y="714"/>
                    <a:pt x="0" y="718"/>
                    <a:pt x="0" y="718"/>
                  </a:cubicBezTo>
                  <a:cubicBezTo>
                    <a:pt x="431" y="719"/>
                    <a:pt x="431" y="719"/>
                    <a:pt x="431" y="719"/>
                  </a:cubicBezTo>
                  <a:cubicBezTo>
                    <a:pt x="426" y="318"/>
                    <a:pt x="426" y="318"/>
                    <a:pt x="426" y="318"/>
                  </a:cubicBezTo>
                  <a:cubicBezTo>
                    <a:pt x="426" y="317"/>
                    <a:pt x="426" y="317"/>
                    <a:pt x="426" y="317"/>
                  </a:cubicBezTo>
                  <a:cubicBezTo>
                    <a:pt x="390" y="30"/>
                    <a:pt x="390" y="30"/>
                    <a:pt x="390" y="30"/>
                  </a:cubicBezTo>
                  <a:cubicBezTo>
                    <a:pt x="389" y="27"/>
                    <a:pt x="387" y="25"/>
                    <a:pt x="384" y="24"/>
                  </a:cubicBezTo>
                  <a:cubicBezTo>
                    <a:pt x="367" y="19"/>
                    <a:pt x="306" y="3"/>
                    <a:pt x="259" y="2"/>
                  </a:cubicBezTo>
                  <a:cubicBezTo>
                    <a:pt x="204" y="0"/>
                    <a:pt x="124" y="11"/>
                    <a:pt x="124" y="11"/>
                  </a:cubicBezTo>
                  <a:cubicBezTo>
                    <a:pt x="124" y="11"/>
                    <a:pt x="52" y="18"/>
                    <a:pt x="13" y="32"/>
                  </a:cubicBezTo>
                  <a:cubicBezTo>
                    <a:pt x="10" y="33"/>
                    <a:pt x="8" y="36"/>
                    <a:pt x="8" y="40"/>
                  </a:cubicBezTo>
                  <a:cubicBezTo>
                    <a:pt x="73" y="502"/>
                    <a:pt x="73" y="502"/>
                    <a:pt x="73" y="502"/>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2">
              <a:extLst>
                <a:ext uri="{FF2B5EF4-FFF2-40B4-BE49-F238E27FC236}">
                  <a16:creationId xmlns:a16="http://schemas.microsoft.com/office/drawing/2014/main" id="{7880E3B7-57EA-43D1-AA62-121D03D6E05F}"/>
                </a:ext>
              </a:extLst>
            </p:cNvPr>
            <p:cNvSpPr>
              <a:spLocks/>
            </p:cNvSpPr>
            <p:nvPr/>
          </p:nvSpPr>
          <p:spPr bwMode="auto">
            <a:xfrm>
              <a:off x="2683" y="3183"/>
              <a:ext cx="270" cy="176"/>
            </a:xfrm>
            <a:custGeom>
              <a:avLst/>
              <a:gdLst>
                <a:gd name="T0" fmla="*/ 114 w 114"/>
                <a:gd name="T1" fmla="*/ 0 h 74"/>
                <a:gd name="T2" fmla="*/ 112 w 114"/>
                <a:gd name="T3" fmla="*/ 5 h 74"/>
                <a:gd name="T4" fmla="*/ 109 w 114"/>
                <a:gd name="T5" fmla="*/ 11 h 74"/>
                <a:gd name="T6" fmla="*/ 104 w 114"/>
                <a:gd name="T7" fmla="*/ 18 h 74"/>
                <a:gd name="T8" fmla="*/ 98 w 114"/>
                <a:gd name="T9" fmla="*/ 27 h 74"/>
                <a:gd name="T10" fmla="*/ 90 w 114"/>
                <a:gd name="T11" fmla="*/ 36 h 74"/>
                <a:gd name="T12" fmla="*/ 68 w 114"/>
                <a:gd name="T13" fmla="*/ 54 h 74"/>
                <a:gd name="T14" fmla="*/ 43 w 114"/>
                <a:gd name="T15" fmla="*/ 67 h 74"/>
                <a:gd name="T16" fmla="*/ 32 w 114"/>
                <a:gd name="T17" fmla="*/ 70 h 74"/>
                <a:gd name="T18" fmla="*/ 21 w 114"/>
                <a:gd name="T19" fmla="*/ 73 h 74"/>
                <a:gd name="T20" fmla="*/ 13 w 114"/>
                <a:gd name="T21" fmla="*/ 74 h 74"/>
                <a:gd name="T22" fmla="*/ 6 w 114"/>
                <a:gd name="T23" fmla="*/ 74 h 74"/>
                <a:gd name="T24" fmla="*/ 0 w 114"/>
                <a:gd name="T25" fmla="*/ 74 h 74"/>
                <a:gd name="T26" fmla="*/ 21 w 114"/>
                <a:gd name="T27" fmla="*/ 71 h 74"/>
                <a:gd name="T28" fmla="*/ 31 w 114"/>
                <a:gd name="T29" fmla="*/ 69 h 74"/>
                <a:gd name="T30" fmla="*/ 43 w 114"/>
                <a:gd name="T31" fmla="*/ 65 h 74"/>
                <a:gd name="T32" fmla="*/ 67 w 114"/>
                <a:gd name="T33" fmla="*/ 52 h 74"/>
                <a:gd name="T34" fmla="*/ 89 w 114"/>
                <a:gd name="T35" fmla="*/ 35 h 74"/>
                <a:gd name="T36" fmla="*/ 97 w 114"/>
                <a:gd name="T37" fmla="*/ 26 h 74"/>
                <a:gd name="T38" fmla="*/ 103 w 114"/>
                <a:gd name="T39" fmla="*/ 18 h 74"/>
                <a:gd name="T40" fmla="*/ 114 w 114"/>
                <a:gd name="T4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74">
                  <a:moveTo>
                    <a:pt x="114" y="0"/>
                  </a:moveTo>
                  <a:cubicBezTo>
                    <a:pt x="114" y="0"/>
                    <a:pt x="113" y="2"/>
                    <a:pt x="112" y="5"/>
                  </a:cubicBezTo>
                  <a:cubicBezTo>
                    <a:pt x="111" y="7"/>
                    <a:pt x="110" y="9"/>
                    <a:pt x="109" y="11"/>
                  </a:cubicBezTo>
                  <a:cubicBezTo>
                    <a:pt x="108" y="13"/>
                    <a:pt x="106" y="16"/>
                    <a:pt x="104" y="18"/>
                  </a:cubicBezTo>
                  <a:cubicBezTo>
                    <a:pt x="102" y="21"/>
                    <a:pt x="100" y="24"/>
                    <a:pt x="98" y="27"/>
                  </a:cubicBezTo>
                  <a:cubicBezTo>
                    <a:pt x="96" y="30"/>
                    <a:pt x="93" y="33"/>
                    <a:pt x="90" y="36"/>
                  </a:cubicBezTo>
                  <a:cubicBezTo>
                    <a:pt x="84" y="42"/>
                    <a:pt x="77" y="48"/>
                    <a:pt x="68" y="54"/>
                  </a:cubicBezTo>
                  <a:cubicBezTo>
                    <a:pt x="60" y="59"/>
                    <a:pt x="51" y="64"/>
                    <a:pt x="43" y="67"/>
                  </a:cubicBezTo>
                  <a:cubicBezTo>
                    <a:pt x="39" y="68"/>
                    <a:pt x="35" y="70"/>
                    <a:pt x="32" y="70"/>
                  </a:cubicBezTo>
                  <a:cubicBezTo>
                    <a:pt x="28" y="71"/>
                    <a:pt x="24" y="72"/>
                    <a:pt x="21" y="73"/>
                  </a:cubicBezTo>
                  <a:cubicBezTo>
                    <a:pt x="18" y="73"/>
                    <a:pt x="15" y="74"/>
                    <a:pt x="13" y="74"/>
                  </a:cubicBezTo>
                  <a:cubicBezTo>
                    <a:pt x="10" y="74"/>
                    <a:pt x="8" y="74"/>
                    <a:pt x="6" y="74"/>
                  </a:cubicBezTo>
                  <a:cubicBezTo>
                    <a:pt x="2" y="74"/>
                    <a:pt x="0" y="74"/>
                    <a:pt x="0" y="74"/>
                  </a:cubicBezTo>
                  <a:cubicBezTo>
                    <a:pt x="0" y="74"/>
                    <a:pt x="8" y="74"/>
                    <a:pt x="21" y="71"/>
                  </a:cubicBezTo>
                  <a:cubicBezTo>
                    <a:pt x="24" y="71"/>
                    <a:pt x="28" y="70"/>
                    <a:pt x="31" y="69"/>
                  </a:cubicBezTo>
                  <a:cubicBezTo>
                    <a:pt x="35" y="68"/>
                    <a:pt x="39" y="66"/>
                    <a:pt x="43" y="65"/>
                  </a:cubicBezTo>
                  <a:cubicBezTo>
                    <a:pt x="50" y="62"/>
                    <a:pt x="59" y="58"/>
                    <a:pt x="67" y="52"/>
                  </a:cubicBezTo>
                  <a:cubicBezTo>
                    <a:pt x="75" y="47"/>
                    <a:pt x="82" y="41"/>
                    <a:pt x="89" y="35"/>
                  </a:cubicBezTo>
                  <a:cubicBezTo>
                    <a:pt x="91" y="32"/>
                    <a:pt x="94" y="29"/>
                    <a:pt x="97" y="26"/>
                  </a:cubicBezTo>
                  <a:cubicBezTo>
                    <a:pt x="99" y="23"/>
                    <a:pt x="101" y="20"/>
                    <a:pt x="103" y="18"/>
                  </a:cubicBezTo>
                  <a:cubicBezTo>
                    <a:pt x="110" y="7"/>
                    <a:pt x="114" y="0"/>
                    <a:pt x="114"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3">
              <a:extLst>
                <a:ext uri="{FF2B5EF4-FFF2-40B4-BE49-F238E27FC236}">
                  <a16:creationId xmlns:a16="http://schemas.microsoft.com/office/drawing/2014/main" id="{4D2CCCB5-C0A8-458E-AA00-27A6472DE962}"/>
                </a:ext>
              </a:extLst>
            </p:cNvPr>
            <p:cNvSpPr>
              <a:spLocks/>
            </p:cNvSpPr>
            <p:nvPr/>
          </p:nvSpPr>
          <p:spPr bwMode="auto">
            <a:xfrm>
              <a:off x="2341" y="3922"/>
              <a:ext cx="38" cy="102"/>
            </a:xfrm>
            <a:custGeom>
              <a:avLst/>
              <a:gdLst>
                <a:gd name="T0" fmla="*/ 15 w 16"/>
                <a:gd name="T1" fmla="*/ 0 h 43"/>
                <a:gd name="T2" fmla="*/ 0 w 16"/>
                <a:gd name="T3" fmla="*/ 43 h 43"/>
                <a:gd name="T4" fmla="*/ 16 w 16"/>
                <a:gd name="T5" fmla="*/ 0 h 43"/>
                <a:gd name="T6" fmla="*/ 15 w 16"/>
                <a:gd name="T7" fmla="*/ 0 h 43"/>
              </a:gdLst>
              <a:ahLst/>
              <a:cxnLst>
                <a:cxn ang="0">
                  <a:pos x="T0" y="T1"/>
                </a:cxn>
                <a:cxn ang="0">
                  <a:pos x="T2" y="T3"/>
                </a:cxn>
                <a:cxn ang="0">
                  <a:pos x="T4" y="T5"/>
                </a:cxn>
                <a:cxn ang="0">
                  <a:pos x="T6" y="T7"/>
                </a:cxn>
              </a:cxnLst>
              <a:rect l="0" t="0" r="r" b="b"/>
              <a:pathLst>
                <a:path w="16" h="43">
                  <a:moveTo>
                    <a:pt x="15" y="0"/>
                  </a:moveTo>
                  <a:cubicBezTo>
                    <a:pt x="0" y="43"/>
                    <a:pt x="0" y="43"/>
                    <a:pt x="0" y="43"/>
                  </a:cubicBezTo>
                  <a:cubicBezTo>
                    <a:pt x="5" y="30"/>
                    <a:pt x="10" y="16"/>
                    <a:pt x="16" y="0"/>
                  </a:cubicBezTo>
                  <a:cubicBezTo>
                    <a:pt x="16" y="0"/>
                    <a:pt x="15" y="0"/>
                    <a:pt x="15"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4">
              <a:extLst>
                <a:ext uri="{FF2B5EF4-FFF2-40B4-BE49-F238E27FC236}">
                  <a16:creationId xmlns:a16="http://schemas.microsoft.com/office/drawing/2014/main" id="{967AF12E-974B-44BC-826B-74B5CE8826FC}"/>
                </a:ext>
              </a:extLst>
            </p:cNvPr>
            <p:cNvSpPr>
              <a:spLocks/>
            </p:cNvSpPr>
            <p:nvPr/>
          </p:nvSpPr>
          <p:spPr bwMode="auto">
            <a:xfrm>
              <a:off x="2341" y="3732"/>
              <a:ext cx="892" cy="316"/>
            </a:xfrm>
            <a:custGeom>
              <a:avLst/>
              <a:gdLst>
                <a:gd name="T0" fmla="*/ 354 w 376"/>
                <a:gd name="T1" fmla="*/ 0 h 133"/>
                <a:gd name="T2" fmla="*/ 351 w 376"/>
                <a:gd name="T3" fmla="*/ 0 h 133"/>
                <a:gd name="T4" fmla="*/ 133 w 376"/>
                <a:gd name="T5" fmla="*/ 18 h 133"/>
                <a:gd name="T6" fmla="*/ 133 w 376"/>
                <a:gd name="T7" fmla="*/ 20 h 133"/>
                <a:gd name="T8" fmla="*/ 136 w 376"/>
                <a:gd name="T9" fmla="*/ 46 h 133"/>
                <a:gd name="T10" fmla="*/ 136 w 376"/>
                <a:gd name="T11" fmla="*/ 53 h 133"/>
                <a:gd name="T12" fmla="*/ 136 w 376"/>
                <a:gd name="T13" fmla="*/ 56 h 133"/>
                <a:gd name="T14" fmla="*/ 136 w 376"/>
                <a:gd name="T15" fmla="*/ 56 h 133"/>
                <a:gd name="T16" fmla="*/ 23 w 376"/>
                <a:gd name="T17" fmla="*/ 80 h 133"/>
                <a:gd name="T18" fmla="*/ 16 w 376"/>
                <a:gd name="T19" fmla="*/ 80 h 133"/>
                <a:gd name="T20" fmla="*/ 0 w 376"/>
                <a:gd name="T21" fmla="*/ 123 h 133"/>
                <a:gd name="T22" fmla="*/ 0 w 376"/>
                <a:gd name="T23" fmla="*/ 123 h 133"/>
                <a:gd name="T24" fmla="*/ 48 w 376"/>
                <a:gd name="T25" fmla="*/ 133 h 133"/>
                <a:gd name="T26" fmla="*/ 124 w 376"/>
                <a:gd name="T27" fmla="*/ 108 h 133"/>
                <a:gd name="T28" fmla="*/ 135 w 376"/>
                <a:gd name="T29" fmla="*/ 99 h 133"/>
                <a:gd name="T30" fmla="*/ 138 w 376"/>
                <a:gd name="T31" fmla="*/ 82 h 133"/>
                <a:gd name="T32" fmla="*/ 138 w 376"/>
                <a:gd name="T33" fmla="*/ 82 h 133"/>
                <a:gd name="T34" fmla="*/ 139 w 376"/>
                <a:gd name="T35" fmla="*/ 95 h 133"/>
                <a:gd name="T36" fmla="*/ 169 w 376"/>
                <a:gd name="T37" fmla="*/ 72 h 133"/>
                <a:gd name="T38" fmla="*/ 211 w 376"/>
                <a:gd name="T39" fmla="*/ 59 h 133"/>
                <a:gd name="T40" fmla="*/ 201 w 376"/>
                <a:gd name="T41" fmla="*/ 38 h 133"/>
                <a:gd name="T42" fmla="*/ 201 w 376"/>
                <a:gd name="T43" fmla="*/ 38 h 133"/>
                <a:gd name="T44" fmla="*/ 216 w 376"/>
                <a:gd name="T45" fmla="*/ 59 h 133"/>
                <a:gd name="T46" fmla="*/ 247 w 376"/>
                <a:gd name="T47" fmla="*/ 56 h 133"/>
                <a:gd name="T48" fmla="*/ 352 w 376"/>
                <a:gd name="T49" fmla="*/ 37 h 133"/>
                <a:gd name="T50" fmla="*/ 370 w 376"/>
                <a:gd name="T51" fmla="*/ 26 h 133"/>
                <a:gd name="T52" fmla="*/ 372 w 376"/>
                <a:gd name="T53" fmla="*/ 6 h 133"/>
                <a:gd name="T54" fmla="*/ 354 w 376"/>
                <a:gd name="T5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6" h="133">
                  <a:moveTo>
                    <a:pt x="354" y="0"/>
                  </a:moveTo>
                  <a:cubicBezTo>
                    <a:pt x="353" y="0"/>
                    <a:pt x="352" y="0"/>
                    <a:pt x="351" y="0"/>
                  </a:cubicBezTo>
                  <a:cubicBezTo>
                    <a:pt x="276" y="2"/>
                    <a:pt x="205" y="7"/>
                    <a:pt x="133" y="18"/>
                  </a:cubicBezTo>
                  <a:cubicBezTo>
                    <a:pt x="133" y="19"/>
                    <a:pt x="133" y="19"/>
                    <a:pt x="133" y="20"/>
                  </a:cubicBezTo>
                  <a:cubicBezTo>
                    <a:pt x="134" y="31"/>
                    <a:pt x="135" y="40"/>
                    <a:pt x="136" y="46"/>
                  </a:cubicBezTo>
                  <a:cubicBezTo>
                    <a:pt x="136" y="49"/>
                    <a:pt x="136" y="51"/>
                    <a:pt x="136" y="53"/>
                  </a:cubicBezTo>
                  <a:cubicBezTo>
                    <a:pt x="136" y="55"/>
                    <a:pt x="136" y="56"/>
                    <a:pt x="136" y="56"/>
                  </a:cubicBezTo>
                  <a:cubicBezTo>
                    <a:pt x="136" y="56"/>
                    <a:pt x="136" y="56"/>
                    <a:pt x="136" y="56"/>
                  </a:cubicBezTo>
                  <a:cubicBezTo>
                    <a:pt x="136" y="56"/>
                    <a:pt x="85" y="80"/>
                    <a:pt x="23" y="80"/>
                  </a:cubicBezTo>
                  <a:cubicBezTo>
                    <a:pt x="20" y="80"/>
                    <a:pt x="18" y="80"/>
                    <a:pt x="16" y="80"/>
                  </a:cubicBezTo>
                  <a:cubicBezTo>
                    <a:pt x="10" y="96"/>
                    <a:pt x="5" y="110"/>
                    <a:pt x="0" y="123"/>
                  </a:cubicBezTo>
                  <a:cubicBezTo>
                    <a:pt x="0" y="123"/>
                    <a:pt x="0" y="123"/>
                    <a:pt x="0" y="123"/>
                  </a:cubicBezTo>
                  <a:cubicBezTo>
                    <a:pt x="15" y="130"/>
                    <a:pt x="32" y="133"/>
                    <a:pt x="48" y="133"/>
                  </a:cubicBezTo>
                  <a:cubicBezTo>
                    <a:pt x="75" y="133"/>
                    <a:pt x="101" y="124"/>
                    <a:pt x="124" y="108"/>
                  </a:cubicBezTo>
                  <a:cubicBezTo>
                    <a:pt x="128" y="105"/>
                    <a:pt x="131" y="102"/>
                    <a:pt x="135" y="99"/>
                  </a:cubicBezTo>
                  <a:cubicBezTo>
                    <a:pt x="136" y="90"/>
                    <a:pt x="137" y="82"/>
                    <a:pt x="138" y="82"/>
                  </a:cubicBezTo>
                  <a:cubicBezTo>
                    <a:pt x="138" y="82"/>
                    <a:pt x="138" y="82"/>
                    <a:pt x="138" y="82"/>
                  </a:cubicBezTo>
                  <a:cubicBezTo>
                    <a:pt x="139" y="82"/>
                    <a:pt x="140" y="88"/>
                    <a:pt x="139" y="95"/>
                  </a:cubicBezTo>
                  <a:cubicBezTo>
                    <a:pt x="149" y="87"/>
                    <a:pt x="158" y="78"/>
                    <a:pt x="169" y="72"/>
                  </a:cubicBezTo>
                  <a:cubicBezTo>
                    <a:pt x="182" y="65"/>
                    <a:pt x="197" y="61"/>
                    <a:pt x="211" y="59"/>
                  </a:cubicBezTo>
                  <a:cubicBezTo>
                    <a:pt x="205" y="47"/>
                    <a:pt x="200" y="38"/>
                    <a:pt x="201" y="38"/>
                  </a:cubicBezTo>
                  <a:cubicBezTo>
                    <a:pt x="201" y="38"/>
                    <a:pt x="201" y="38"/>
                    <a:pt x="201" y="38"/>
                  </a:cubicBezTo>
                  <a:cubicBezTo>
                    <a:pt x="203" y="38"/>
                    <a:pt x="209" y="47"/>
                    <a:pt x="216" y="59"/>
                  </a:cubicBezTo>
                  <a:cubicBezTo>
                    <a:pt x="226" y="58"/>
                    <a:pt x="237" y="57"/>
                    <a:pt x="247" y="56"/>
                  </a:cubicBezTo>
                  <a:cubicBezTo>
                    <a:pt x="282" y="54"/>
                    <a:pt x="318" y="49"/>
                    <a:pt x="352" y="37"/>
                  </a:cubicBezTo>
                  <a:cubicBezTo>
                    <a:pt x="359" y="34"/>
                    <a:pt x="366" y="31"/>
                    <a:pt x="370" y="26"/>
                  </a:cubicBezTo>
                  <a:cubicBezTo>
                    <a:pt x="375" y="20"/>
                    <a:pt x="376" y="11"/>
                    <a:pt x="372" y="6"/>
                  </a:cubicBezTo>
                  <a:cubicBezTo>
                    <a:pt x="368" y="1"/>
                    <a:pt x="361" y="0"/>
                    <a:pt x="354"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5">
              <a:extLst>
                <a:ext uri="{FF2B5EF4-FFF2-40B4-BE49-F238E27FC236}">
                  <a16:creationId xmlns:a16="http://schemas.microsoft.com/office/drawing/2014/main" id="{891D4869-B55F-44D9-A6A1-DD237CC9EB40}"/>
                </a:ext>
              </a:extLst>
            </p:cNvPr>
            <p:cNvSpPr>
              <a:spLocks/>
            </p:cNvSpPr>
            <p:nvPr/>
          </p:nvSpPr>
          <p:spPr bwMode="auto">
            <a:xfrm>
              <a:off x="2626" y="1305"/>
              <a:ext cx="835" cy="1024"/>
            </a:xfrm>
            <a:custGeom>
              <a:avLst/>
              <a:gdLst>
                <a:gd name="T0" fmla="*/ 0 w 352"/>
                <a:gd name="T1" fmla="*/ 56 h 431"/>
                <a:gd name="T2" fmla="*/ 134 w 352"/>
                <a:gd name="T3" fmla="*/ 20 h 431"/>
                <a:gd name="T4" fmla="*/ 212 w 352"/>
                <a:gd name="T5" fmla="*/ 81 h 431"/>
                <a:gd name="T6" fmla="*/ 265 w 352"/>
                <a:gd name="T7" fmla="*/ 128 h 431"/>
                <a:gd name="T8" fmla="*/ 268 w 352"/>
                <a:gd name="T9" fmla="*/ 191 h 431"/>
                <a:gd name="T10" fmla="*/ 283 w 352"/>
                <a:gd name="T11" fmla="*/ 250 h 431"/>
                <a:gd name="T12" fmla="*/ 313 w 352"/>
                <a:gd name="T13" fmla="*/ 266 h 431"/>
                <a:gd name="T14" fmla="*/ 348 w 352"/>
                <a:gd name="T15" fmla="*/ 321 h 431"/>
                <a:gd name="T16" fmla="*/ 348 w 352"/>
                <a:gd name="T17" fmla="*/ 388 h 431"/>
                <a:gd name="T18" fmla="*/ 255 w 352"/>
                <a:gd name="T19" fmla="*/ 405 h 431"/>
                <a:gd name="T20" fmla="*/ 240 w 352"/>
                <a:gd name="T21" fmla="*/ 380 h 431"/>
                <a:gd name="T22" fmla="*/ 234 w 352"/>
                <a:gd name="T23" fmla="*/ 420 h 431"/>
                <a:gd name="T24" fmla="*/ 116 w 352"/>
                <a:gd name="T25" fmla="*/ 431 h 431"/>
                <a:gd name="T26" fmla="*/ 0 w 352"/>
                <a:gd name="T27" fmla="*/ 56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2" h="431">
                  <a:moveTo>
                    <a:pt x="0" y="56"/>
                  </a:moveTo>
                  <a:cubicBezTo>
                    <a:pt x="35" y="21"/>
                    <a:pt x="89" y="0"/>
                    <a:pt x="134" y="20"/>
                  </a:cubicBezTo>
                  <a:cubicBezTo>
                    <a:pt x="165" y="33"/>
                    <a:pt x="185" y="61"/>
                    <a:pt x="212" y="81"/>
                  </a:cubicBezTo>
                  <a:cubicBezTo>
                    <a:pt x="231" y="95"/>
                    <a:pt x="255" y="106"/>
                    <a:pt x="265" y="128"/>
                  </a:cubicBezTo>
                  <a:cubicBezTo>
                    <a:pt x="274" y="148"/>
                    <a:pt x="270" y="170"/>
                    <a:pt x="268" y="191"/>
                  </a:cubicBezTo>
                  <a:cubicBezTo>
                    <a:pt x="266" y="212"/>
                    <a:pt x="267" y="237"/>
                    <a:pt x="283" y="250"/>
                  </a:cubicBezTo>
                  <a:cubicBezTo>
                    <a:pt x="292" y="257"/>
                    <a:pt x="303" y="260"/>
                    <a:pt x="313" y="266"/>
                  </a:cubicBezTo>
                  <a:cubicBezTo>
                    <a:pt x="332" y="277"/>
                    <a:pt x="344" y="298"/>
                    <a:pt x="348" y="321"/>
                  </a:cubicBezTo>
                  <a:cubicBezTo>
                    <a:pt x="352" y="343"/>
                    <a:pt x="350" y="365"/>
                    <a:pt x="348" y="388"/>
                  </a:cubicBezTo>
                  <a:cubicBezTo>
                    <a:pt x="255" y="405"/>
                    <a:pt x="255" y="405"/>
                    <a:pt x="255" y="405"/>
                  </a:cubicBezTo>
                  <a:cubicBezTo>
                    <a:pt x="240" y="380"/>
                    <a:pt x="240" y="380"/>
                    <a:pt x="240" y="380"/>
                  </a:cubicBezTo>
                  <a:cubicBezTo>
                    <a:pt x="234" y="420"/>
                    <a:pt x="234" y="420"/>
                    <a:pt x="234" y="420"/>
                  </a:cubicBezTo>
                  <a:cubicBezTo>
                    <a:pt x="116" y="431"/>
                    <a:pt x="116" y="431"/>
                    <a:pt x="116" y="431"/>
                  </a:cubicBezTo>
                  <a:lnTo>
                    <a:pt x="0" y="56"/>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96">
              <a:extLst>
                <a:ext uri="{FF2B5EF4-FFF2-40B4-BE49-F238E27FC236}">
                  <a16:creationId xmlns:a16="http://schemas.microsoft.com/office/drawing/2014/main" id="{383F2DCF-0BD2-4217-A3E5-03A97128D893}"/>
                </a:ext>
              </a:extLst>
            </p:cNvPr>
            <p:cNvSpPr>
              <a:spLocks/>
            </p:cNvSpPr>
            <p:nvPr/>
          </p:nvSpPr>
          <p:spPr bwMode="auto">
            <a:xfrm>
              <a:off x="2571" y="1495"/>
              <a:ext cx="589" cy="1214"/>
            </a:xfrm>
            <a:custGeom>
              <a:avLst/>
              <a:gdLst>
                <a:gd name="T0" fmla="*/ 8 w 248"/>
                <a:gd name="T1" fmla="*/ 14 h 511"/>
                <a:gd name="T2" fmla="*/ 8 w 248"/>
                <a:gd name="T3" fmla="*/ 40 h 511"/>
                <a:gd name="T4" fmla="*/ 1 w 248"/>
                <a:gd name="T5" fmla="*/ 427 h 511"/>
                <a:gd name="T6" fmla="*/ 91 w 248"/>
                <a:gd name="T7" fmla="*/ 511 h 511"/>
                <a:gd name="T8" fmla="*/ 161 w 248"/>
                <a:gd name="T9" fmla="*/ 429 h 511"/>
                <a:gd name="T10" fmla="*/ 165 w 248"/>
                <a:gd name="T11" fmla="*/ 331 h 511"/>
                <a:gd name="T12" fmla="*/ 241 w 248"/>
                <a:gd name="T13" fmla="*/ 243 h 511"/>
                <a:gd name="T14" fmla="*/ 246 w 248"/>
                <a:gd name="T15" fmla="*/ 85 h 511"/>
                <a:gd name="T16" fmla="*/ 155 w 248"/>
                <a:gd name="T17" fmla="*/ 4 h 511"/>
                <a:gd name="T18" fmla="*/ 8 w 248"/>
                <a:gd name="T19" fmla="*/ 14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511">
                  <a:moveTo>
                    <a:pt x="8" y="14"/>
                  </a:moveTo>
                  <a:cubicBezTo>
                    <a:pt x="8" y="40"/>
                    <a:pt x="8" y="40"/>
                    <a:pt x="8" y="40"/>
                  </a:cubicBezTo>
                  <a:cubicBezTo>
                    <a:pt x="1" y="427"/>
                    <a:pt x="1" y="427"/>
                    <a:pt x="1" y="427"/>
                  </a:cubicBezTo>
                  <a:cubicBezTo>
                    <a:pt x="0" y="472"/>
                    <a:pt x="43" y="510"/>
                    <a:pt x="91" y="511"/>
                  </a:cubicBezTo>
                  <a:cubicBezTo>
                    <a:pt x="139" y="511"/>
                    <a:pt x="159" y="474"/>
                    <a:pt x="161" y="429"/>
                  </a:cubicBezTo>
                  <a:cubicBezTo>
                    <a:pt x="162" y="382"/>
                    <a:pt x="165" y="331"/>
                    <a:pt x="165" y="331"/>
                  </a:cubicBezTo>
                  <a:cubicBezTo>
                    <a:pt x="165" y="331"/>
                    <a:pt x="226" y="323"/>
                    <a:pt x="241" y="243"/>
                  </a:cubicBezTo>
                  <a:cubicBezTo>
                    <a:pt x="248" y="204"/>
                    <a:pt x="248" y="138"/>
                    <a:pt x="246" y="85"/>
                  </a:cubicBezTo>
                  <a:cubicBezTo>
                    <a:pt x="245" y="37"/>
                    <a:pt x="203" y="0"/>
                    <a:pt x="155" y="4"/>
                  </a:cubicBezTo>
                  <a:lnTo>
                    <a:pt x="8" y="14"/>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7">
              <a:extLst>
                <a:ext uri="{FF2B5EF4-FFF2-40B4-BE49-F238E27FC236}">
                  <a16:creationId xmlns:a16="http://schemas.microsoft.com/office/drawing/2014/main" id="{93B105D2-7AB6-4C4C-B99B-21A2F3D076C4}"/>
                </a:ext>
              </a:extLst>
            </p:cNvPr>
            <p:cNvSpPr>
              <a:spLocks/>
            </p:cNvSpPr>
            <p:nvPr/>
          </p:nvSpPr>
          <p:spPr bwMode="auto">
            <a:xfrm>
              <a:off x="3058" y="1797"/>
              <a:ext cx="47" cy="47"/>
            </a:xfrm>
            <a:custGeom>
              <a:avLst/>
              <a:gdLst>
                <a:gd name="T0" fmla="*/ 20 w 20"/>
                <a:gd name="T1" fmla="*/ 10 h 20"/>
                <a:gd name="T2" fmla="*/ 10 w 20"/>
                <a:gd name="T3" fmla="*/ 20 h 20"/>
                <a:gd name="T4" fmla="*/ 0 w 20"/>
                <a:gd name="T5" fmla="*/ 10 h 20"/>
                <a:gd name="T6" fmla="*/ 10 w 20"/>
                <a:gd name="T7" fmla="*/ 0 h 20"/>
                <a:gd name="T8" fmla="*/ 20 w 20"/>
                <a:gd name="T9" fmla="*/ 10 h 20"/>
              </a:gdLst>
              <a:ahLst/>
              <a:cxnLst>
                <a:cxn ang="0">
                  <a:pos x="T0" y="T1"/>
                </a:cxn>
                <a:cxn ang="0">
                  <a:pos x="T2" y="T3"/>
                </a:cxn>
                <a:cxn ang="0">
                  <a:pos x="T4" y="T5"/>
                </a:cxn>
                <a:cxn ang="0">
                  <a:pos x="T6" y="T7"/>
                </a:cxn>
                <a:cxn ang="0">
                  <a:pos x="T8" y="T9"/>
                </a:cxn>
              </a:cxnLst>
              <a:rect l="0" t="0" r="r" b="b"/>
              <a:pathLst>
                <a:path w="20" h="20">
                  <a:moveTo>
                    <a:pt x="20" y="10"/>
                  </a:moveTo>
                  <a:cubicBezTo>
                    <a:pt x="20" y="15"/>
                    <a:pt x="16" y="19"/>
                    <a:pt x="10" y="20"/>
                  </a:cubicBezTo>
                  <a:cubicBezTo>
                    <a:pt x="4" y="20"/>
                    <a:pt x="0" y="15"/>
                    <a:pt x="0" y="10"/>
                  </a:cubicBezTo>
                  <a:cubicBezTo>
                    <a:pt x="0" y="5"/>
                    <a:pt x="4" y="0"/>
                    <a:pt x="10" y="0"/>
                  </a:cubicBezTo>
                  <a:cubicBezTo>
                    <a:pt x="16" y="0"/>
                    <a:pt x="20" y="4"/>
                    <a:pt x="20" y="1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98">
              <a:extLst>
                <a:ext uri="{FF2B5EF4-FFF2-40B4-BE49-F238E27FC236}">
                  <a16:creationId xmlns:a16="http://schemas.microsoft.com/office/drawing/2014/main" id="{33DFC941-087D-4E7D-BFE7-FEACE4EEAF0D}"/>
                </a:ext>
              </a:extLst>
            </p:cNvPr>
            <p:cNvSpPr>
              <a:spLocks/>
            </p:cNvSpPr>
            <p:nvPr/>
          </p:nvSpPr>
          <p:spPr bwMode="auto">
            <a:xfrm>
              <a:off x="3022" y="1749"/>
              <a:ext cx="100" cy="31"/>
            </a:xfrm>
            <a:custGeom>
              <a:avLst/>
              <a:gdLst>
                <a:gd name="T0" fmla="*/ 41 w 42"/>
                <a:gd name="T1" fmla="*/ 12 h 13"/>
                <a:gd name="T2" fmla="*/ 21 w 42"/>
                <a:gd name="T3" fmla="*/ 7 h 13"/>
                <a:gd name="T4" fmla="*/ 1 w 42"/>
                <a:gd name="T5" fmla="*/ 10 h 13"/>
                <a:gd name="T6" fmla="*/ 5 w 42"/>
                <a:gd name="T7" fmla="*/ 5 h 13"/>
                <a:gd name="T8" fmla="*/ 22 w 42"/>
                <a:gd name="T9" fmla="*/ 0 h 13"/>
                <a:gd name="T10" fmla="*/ 38 w 42"/>
                <a:gd name="T11" fmla="*/ 6 h 13"/>
                <a:gd name="T12" fmla="*/ 41 w 42"/>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2" h="13">
                  <a:moveTo>
                    <a:pt x="41" y="12"/>
                  </a:moveTo>
                  <a:cubicBezTo>
                    <a:pt x="40" y="13"/>
                    <a:pt x="32" y="7"/>
                    <a:pt x="21" y="7"/>
                  </a:cubicBezTo>
                  <a:cubicBezTo>
                    <a:pt x="10" y="6"/>
                    <a:pt x="2" y="12"/>
                    <a:pt x="1" y="10"/>
                  </a:cubicBezTo>
                  <a:cubicBezTo>
                    <a:pt x="0" y="10"/>
                    <a:pt x="2" y="7"/>
                    <a:pt x="5" y="5"/>
                  </a:cubicBezTo>
                  <a:cubicBezTo>
                    <a:pt x="9" y="2"/>
                    <a:pt x="15" y="0"/>
                    <a:pt x="22" y="0"/>
                  </a:cubicBezTo>
                  <a:cubicBezTo>
                    <a:pt x="29" y="1"/>
                    <a:pt x="34" y="3"/>
                    <a:pt x="38" y="6"/>
                  </a:cubicBezTo>
                  <a:cubicBezTo>
                    <a:pt x="41" y="9"/>
                    <a:pt x="42" y="11"/>
                    <a:pt x="41" y="1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9">
              <a:extLst>
                <a:ext uri="{FF2B5EF4-FFF2-40B4-BE49-F238E27FC236}">
                  <a16:creationId xmlns:a16="http://schemas.microsoft.com/office/drawing/2014/main" id="{7B8EF194-177A-4F68-8238-CBD189FCEEA8}"/>
                </a:ext>
              </a:extLst>
            </p:cNvPr>
            <p:cNvSpPr>
              <a:spLocks/>
            </p:cNvSpPr>
            <p:nvPr/>
          </p:nvSpPr>
          <p:spPr bwMode="auto">
            <a:xfrm>
              <a:off x="2799" y="1797"/>
              <a:ext cx="50" cy="47"/>
            </a:xfrm>
            <a:custGeom>
              <a:avLst/>
              <a:gdLst>
                <a:gd name="T0" fmla="*/ 21 w 21"/>
                <a:gd name="T1" fmla="*/ 10 h 20"/>
                <a:gd name="T2" fmla="*/ 10 w 21"/>
                <a:gd name="T3" fmla="*/ 20 h 20"/>
                <a:gd name="T4" fmla="*/ 0 w 21"/>
                <a:gd name="T5" fmla="*/ 10 h 20"/>
                <a:gd name="T6" fmla="*/ 10 w 21"/>
                <a:gd name="T7" fmla="*/ 0 h 20"/>
                <a:gd name="T8" fmla="*/ 21 w 21"/>
                <a:gd name="T9" fmla="*/ 10 h 20"/>
              </a:gdLst>
              <a:ahLst/>
              <a:cxnLst>
                <a:cxn ang="0">
                  <a:pos x="T0" y="T1"/>
                </a:cxn>
                <a:cxn ang="0">
                  <a:pos x="T2" y="T3"/>
                </a:cxn>
                <a:cxn ang="0">
                  <a:pos x="T4" y="T5"/>
                </a:cxn>
                <a:cxn ang="0">
                  <a:pos x="T6" y="T7"/>
                </a:cxn>
                <a:cxn ang="0">
                  <a:pos x="T8" y="T9"/>
                </a:cxn>
              </a:cxnLst>
              <a:rect l="0" t="0" r="r" b="b"/>
              <a:pathLst>
                <a:path w="21" h="20">
                  <a:moveTo>
                    <a:pt x="21" y="10"/>
                  </a:moveTo>
                  <a:cubicBezTo>
                    <a:pt x="21" y="15"/>
                    <a:pt x="16" y="19"/>
                    <a:pt x="10" y="20"/>
                  </a:cubicBezTo>
                  <a:cubicBezTo>
                    <a:pt x="5" y="20"/>
                    <a:pt x="0" y="15"/>
                    <a:pt x="0" y="10"/>
                  </a:cubicBezTo>
                  <a:cubicBezTo>
                    <a:pt x="0" y="5"/>
                    <a:pt x="5" y="0"/>
                    <a:pt x="10" y="0"/>
                  </a:cubicBezTo>
                  <a:cubicBezTo>
                    <a:pt x="16" y="0"/>
                    <a:pt x="20" y="4"/>
                    <a:pt x="21" y="1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0">
              <a:extLst>
                <a:ext uri="{FF2B5EF4-FFF2-40B4-BE49-F238E27FC236}">
                  <a16:creationId xmlns:a16="http://schemas.microsoft.com/office/drawing/2014/main" id="{9C13B42B-E6FC-4581-B065-DDF4D59F361C}"/>
                </a:ext>
              </a:extLst>
            </p:cNvPr>
            <p:cNvSpPr>
              <a:spLocks/>
            </p:cNvSpPr>
            <p:nvPr/>
          </p:nvSpPr>
          <p:spPr bwMode="auto">
            <a:xfrm>
              <a:off x="2766" y="1747"/>
              <a:ext cx="97" cy="31"/>
            </a:xfrm>
            <a:custGeom>
              <a:avLst/>
              <a:gdLst>
                <a:gd name="T0" fmla="*/ 41 w 41"/>
                <a:gd name="T1" fmla="*/ 12 h 13"/>
                <a:gd name="T2" fmla="*/ 21 w 41"/>
                <a:gd name="T3" fmla="*/ 7 h 13"/>
                <a:gd name="T4" fmla="*/ 0 w 41"/>
                <a:gd name="T5" fmla="*/ 10 h 13"/>
                <a:gd name="T6" fmla="*/ 5 w 41"/>
                <a:gd name="T7" fmla="*/ 5 h 13"/>
                <a:gd name="T8" fmla="*/ 21 w 41"/>
                <a:gd name="T9" fmla="*/ 0 h 13"/>
                <a:gd name="T10" fmla="*/ 37 w 41"/>
                <a:gd name="T11" fmla="*/ 6 h 13"/>
                <a:gd name="T12" fmla="*/ 41 w 41"/>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1" h="13">
                  <a:moveTo>
                    <a:pt x="41" y="12"/>
                  </a:moveTo>
                  <a:cubicBezTo>
                    <a:pt x="39" y="13"/>
                    <a:pt x="32" y="7"/>
                    <a:pt x="21" y="7"/>
                  </a:cubicBezTo>
                  <a:cubicBezTo>
                    <a:pt x="10" y="6"/>
                    <a:pt x="1" y="12"/>
                    <a:pt x="0" y="10"/>
                  </a:cubicBezTo>
                  <a:cubicBezTo>
                    <a:pt x="0" y="10"/>
                    <a:pt x="1" y="7"/>
                    <a:pt x="5" y="5"/>
                  </a:cubicBezTo>
                  <a:cubicBezTo>
                    <a:pt x="8" y="2"/>
                    <a:pt x="14" y="0"/>
                    <a:pt x="21" y="0"/>
                  </a:cubicBezTo>
                  <a:cubicBezTo>
                    <a:pt x="28" y="1"/>
                    <a:pt x="34" y="3"/>
                    <a:pt x="37" y="6"/>
                  </a:cubicBezTo>
                  <a:cubicBezTo>
                    <a:pt x="40" y="9"/>
                    <a:pt x="41" y="11"/>
                    <a:pt x="41" y="1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1">
              <a:extLst>
                <a:ext uri="{FF2B5EF4-FFF2-40B4-BE49-F238E27FC236}">
                  <a16:creationId xmlns:a16="http://schemas.microsoft.com/office/drawing/2014/main" id="{3F5DB169-810E-4B5C-9903-384D32CADC50}"/>
                </a:ext>
              </a:extLst>
            </p:cNvPr>
            <p:cNvSpPr>
              <a:spLocks/>
            </p:cNvSpPr>
            <p:nvPr/>
          </p:nvSpPr>
          <p:spPr bwMode="auto">
            <a:xfrm>
              <a:off x="2944" y="1752"/>
              <a:ext cx="78" cy="220"/>
            </a:xfrm>
            <a:custGeom>
              <a:avLst/>
              <a:gdLst>
                <a:gd name="T0" fmla="*/ 4 w 33"/>
                <a:gd name="T1" fmla="*/ 93 h 93"/>
                <a:gd name="T2" fmla="*/ 22 w 33"/>
                <a:gd name="T3" fmla="*/ 90 h 93"/>
                <a:gd name="T4" fmla="*/ 28 w 33"/>
                <a:gd name="T5" fmla="*/ 87 h 93"/>
                <a:gd name="T6" fmla="*/ 26 w 33"/>
                <a:gd name="T7" fmla="*/ 79 h 93"/>
                <a:gd name="T8" fmla="*/ 18 w 33"/>
                <a:gd name="T9" fmla="*/ 57 h 93"/>
                <a:gd name="T10" fmla="*/ 1 w 33"/>
                <a:gd name="T11" fmla="*/ 1 h 93"/>
                <a:gd name="T12" fmla="*/ 23 w 33"/>
                <a:gd name="T13" fmla="*/ 56 h 93"/>
                <a:gd name="T14" fmla="*/ 30 w 33"/>
                <a:gd name="T15" fmla="*/ 77 h 93"/>
                <a:gd name="T16" fmla="*/ 31 w 33"/>
                <a:gd name="T17" fmla="*/ 89 h 93"/>
                <a:gd name="T18" fmla="*/ 26 w 33"/>
                <a:gd name="T19" fmla="*/ 93 h 93"/>
                <a:gd name="T20" fmla="*/ 22 w 33"/>
                <a:gd name="T21" fmla="*/ 93 h 93"/>
                <a:gd name="T22" fmla="*/ 4 w 33"/>
                <a:gd name="T23"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93">
                  <a:moveTo>
                    <a:pt x="4" y="93"/>
                  </a:moveTo>
                  <a:cubicBezTo>
                    <a:pt x="3" y="92"/>
                    <a:pt x="10" y="91"/>
                    <a:pt x="22" y="90"/>
                  </a:cubicBezTo>
                  <a:cubicBezTo>
                    <a:pt x="24" y="90"/>
                    <a:pt x="27" y="89"/>
                    <a:pt x="28" y="87"/>
                  </a:cubicBezTo>
                  <a:cubicBezTo>
                    <a:pt x="28" y="85"/>
                    <a:pt x="27" y="82"/>
                    <a:pt x="26" y="79"/>
                  </a:cubicBezTo>
                  <a:cubicBezTo>
                    <a:pt x="23" y="72"/>
                    <a:pt x="21" y="65"/>
                    <a:pt x="18" y="57"/>
                  </a:cubicBezTo>
                  <a:cubicBezTo>
                    <a:pt x="7" y="26"/>
                    <a:pt x="0" y="1"/>
                    <a:pt x="1" y="1"/>
                  </a:cubicBezTo>
                  <a:cubicBezTo>
                    <a:pt x="2" y="0"/>
                    <a:pt x="12" y="25"/>
                    <a:pt x="23" y="56"/>
                  </a:cubicBezTo>
                  <a:cubicBezTo>
                    <a:pt x="25" y="63"/>
                    <a:pt x="28" y="71"/>
                    <a:pt x="30" y="77"/>
                  </a:cubicBezTo>
                  <a:cubicBezTo>
                    <a:pt x="31" y="81"/>
                    <a:pt x="33" y="84"/>
                    <a:pt x="31" y="89"/>
                  </a:cubicBezTo>
                  <a:cubicBezTo>
                    <a:pt x="30" y="91"/>
                    <a:pt x="28" y="92"/>
                    <a:pt x="26" y="93"/>
                  </a:cubicBezTo>
                  <a:cubicBezTo>
                    <a:pt x="25" y="93"/>
                    <a:pt x="23" y="93"/>
                    <a:pt x="22" y="93"/>
                  </a:cubicBezTo>
                  <a:cubicBezTo>
                    <a:pt x="10" y="93"/>
                    <a:pt x="4" y="93"/>
                    <a:pt x="4" y="9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2">
              <a:extLst>
                <a:ext uri="{FF2B5EF4-FFF2-40B4-BE49-F238E27FC236}">
                  <a16:creationId xmlns:a16="http://schemas.microsoft.com/office/drawing/2014/main" id="{5347D349-C3AC-44AC-AE43-07A7F75474F5}"/>
                </a:ext>
              </a:extLst>
            </p:cNvPr>
            <p:cNvSpPr>
              <a:spLocks/>
            </p:cNvSpPr>
            <p:nvPr/>
          </p:nvSpPr>
          <p:spPr bwMode="auto">
            <a:xfrm>
              <a:off x="2709" y="2207"/>
              <a:ext cx="254" cy="133"/>
            </a:xfrm>
            <a:custGeom>
              <a:avLst/>
              <a:gdLst>
                <a:gd name="T0" fmla="*/ 107 w 107"/>
                <a:gd name="T1" fmla="*/ 31 h 56"/>
                <a:gd name="T2" fmla="*/ 0 w 107"/>
                <a:gd name="T3" fmla="*/ 0 h 56"/>
                <a:gd name="T4" fmla="*/ 105 w 107"/>
                <a:gd name="T5" fmla="*/ 50 h 56"/>
                <a:gd name="T6" fmla="*/ 107 w 107"/>
                <a:gd name="T7" fmla="*/ 31 h 56"/>
              </a:gdLst>
              <a:ahLst/>
              <a:cxnLst>
                <a:cxn ang="0">
                  <a:pos x="T0" y="T1"/>
                </a:cxn>
                <a:cxn ang="0">
                  <a:pos x="T2" y="T3"/>
                </a:cxn>
                <a:cxn ang="0">
                  <a:pos x="T4" y="T5"/>
                </a:cxn>
                <a:cxn ang="0">
                  <a:pos x="T6" y="T7"/>
                </a:cxn>
              </a:cxnLst>
              <a:rect l="0" t="0" r="r" b="b"/>
              <a:pathLst>
                <a:path w="107" h="56">
                  <a:moveTo>
                    <a:pt x="107" y="31"/>
                  </a:moveTo>
                  <a:cubicBezTo>
                    <a:pt x="107" y="31"/>
                    <a:pt x="53" y="33"/>
                    <a:pt x="0" y="0"/>
                  </a:cubicBezTo>
                  <a:cubicBezTo>
                    <a:pt x="0" y="0"/>
                    <a:pt x="25" y="56"/>
                    <a:pt x="105" y="50"/>
                  </a:cubicBezTo>
                  <a:lnTo>
                    <a:pt x="107" y="31"/>
                  </a:ln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3">
              <a:extLst>
                <a:ext uri="{FF2B5EF4-FFF2-40B4-BE49-F238E27FC236}">
                  <a16:creationId xmlns:a16="http://schemas.microsoft.com/office/drawing/2014/main" id="{28A689BA-5E7A-4766-83DE-6F98D6AC0A07}"/>
                </a:ext>
              </a:extLst>
            </p:cNvPr>
            <p:cNvSpPr>
              <a:spLocks/>
            </p:cNvSpPr>
            <p:nvPr/>
          </p:nvSpPr>
          <p:spPr bwMode="auto">
            <a:xfrm>
              <a:off x="2858" y="2015"/>
              <a:ext cx="83" cy="60"/>
            </a:xfrm>
            <a:custGeom>
              <a:avLst/>
              <a:gdLst>
                <a:gd name="T0" fmla="*/ 34 w 35"/>
                <a:gd name="T1" fmla="*/ 8 h 25"/>
                <a:gd name="T2" fmla="*/ 16 w 35"/>
                <a:gd name="T3" fmla="*/ 0 h 25"/>
                <a:gd name="T4" fmla="*/ 4 w 35"/>
                <a:gd name="T5" fmla="*/ 7 h 25"/>
                <a:gd name="T6" fmla="*/ 3 w 35"/>
                <a:gd name="T7" fmla="*/ 20 h 25"/>
                <a:gd name="T8" fmla="*/ 17 w 35"/>
                <a:gd name="T9" fmla="*/ 24 h 25"/>
                <a:gd name="T10" fmla="*/ 31 w 35"/>
                <a:gd name="T11" fmla="*/ 16 h 25"/>
                <a:gd name="T12" fmla="*/ 34 w 35"/>
                <a:gd name="T13" fmla="*/ 13 h 25"/>
                <a:gd name="T14" fmla="*/ 35 w 35"/>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5">
                  <a:moveTo>
                    <a:pt x="34" y="8"/>
                  </a:moveTo>
                  <a:cubicBezTo>
                    <a:pt x="30" y="3"/>
                    <a:pt x="23" y="0"/>
                    <a:pt x="16" y="0"/>
                  </a:cubicBezTo>
                  <a:cubicBezTo>
                    <a:pt x="12" y="1"/>
                    <a:pt x="7" y="3"/>
                    <a:pt x="4" y="7"/>
                  </a:cubicBezTo>
                  <a:cubicBezTo>
                    <a:pt x="1" y="10"/>
                    <a:pt x="0" y="16"/>
                    <a:pt x="3" y="20"/>
                  </a:cubicBezTo>
                  <a:cubicBezTo>
                    <a:pt x="5" y="24"/>
                    <a:pt x="12" y="25"/>
                    <a:pt x="17" y="24"/>
                  </a:cubicBezTo>
                  <a:cubicBezTo>
                    <a:pt x="22" y="22"/>
                    <a:pt x="27" y="19"/>
                    <a:pt x="31" y="16"/>
                  </a:cubicBezTo>
                  <a:cubicBezTo>
                    <a:pt x="32" y="15"/>
                    <a:pt x="34" y="14"/>
                    <a:pt x="34" y="13"/>
                  </a:cubicBezTo>
                  <a:cubicBezTo>
                    <a:pt x="35" y="11"/>
                    <a:pt x="35" y="10"/>
                    <a:pt x="35" y="8"/>
                  </a:cubicBezTo>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4">
              <a:extLst>
                <a:ext uri="{FF2B5EF4-FFF2-40B4-BE49-F238E27FC236}">
                  <a16:creationId xmlns:a16="http://schemas.microsoft.com/office/drawing/2014/main" id="{149C0A21-9555-4113-A72E-624AF12B6E83}"/>
                </a:ext>
              </a:extLst>
            </p:cNvPr>
            <p:cNvSpPr>
              <a:spLocks/>
            </p:cNvSpPr>
            <p:nvPr/>
          </p:nvSpPr>
          <p:spPr bwMode="auto">
            <a:xfrm>
              <a:off x="2870" y="1987"/>
              <a:ext cx="86" cy="78"/>
            </a:xfrm>
            <a:custGeom>
              <a:avLst/>
              <a:gdLst>
                <a:gd name="T0" fmla="*/ 2 w 36"/>
                <a:gd name="T1" fmla="*/ 0 h 33"/>
                <a:gd name="T2" fmla="*/ 13 w 36"/>
                <a:gd name="T3" fmla="*/ 21 h 33"/>
                <a:gd name="T4" fmla="*/ 36 w 36"/>
                <a:gd name="T5" fmla="*/ 31 h 33"/>
                <a:gd name="T6" fmla="*/ 28 w 36"/>
                <a:gd name="T7" fmla="*/ 33 h 33"/>
                <a:gd name="T8" fmla="*/ 9 w 36"/>
                <a:gd name="T9" fmla="*/ 26 h 33"/>
                <a:gd name="T10" fmla="*/ 0 w 36"/>
                <a:gd name="T11" fmla="*/ 8 h 33"/>
                <a:gd name="T12" fmla="*/ 2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2" y="0"/>
                  </a:moveTo>
                  <a:cubicBezTo>
                    <a:pt x="4" y="0"/>
                    <a:pt x="3" y="12"/>
                    <a:pt x="13" y="21"/>
                  </a:cubicBezTo>
                  <a:cubicBezTo>
                    <a:pt x="23" y="30"/>
                    <a:pt x="36" y="29"/>
                    <a:pt x="36" y="31"/>
                  </a:cubicBezTo>
                  <a:cubicBezTo>
                    <a:pt x="36" y="31"/>
                    <a:pt x="33" y="33"/>
                    <a:pt x="28" y="33"/>
                  </a:cubicBezTo>
                  <a:cubicBezTo>
                    <a:pt x="23" y="33"/>
                    <a:pt x="15" y="31"/>
                    <a:pt x="9" y="26"/>
                  </a:cubicBezTo>
                  <a:cubicBezTo>
                    <a:pt x="3" y="20"/>
                    <a:pt x="0" y="13"/>
                    <a:pt x="0" y="8"/>
                  </a:cubicBezTo>
                  <a:cubicBezTo>
                    <a:pt x="0" y="3"/>
                    <a:pt x="1" y="0"/>
                    <a:pt x="2"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05">
              <a:extLst>
                <a:ext uri="{FF2B5EF4-FFF2-40B4-BE49-F238E27FC236}">
                  <a16:creationId xmlns:a16="http://schemas.microsoft.com/office/drawing/2014/main" id="{109C3118-D8AC-4B68-B53E-90C0DF088D38}"/>
                </a:ext>
              </a:extLst>
            </p:cNvPr>
            <p:cNvSpPr>
              <a:spLocks/>
            </p:cNvSpPr>
            <p:nvPr/>
          </p:nvSpPr>
          <p:spPr bwMode="auto">
            <a:xfrm>
              <a:off x="2749" y="1676"/>
              <a:ext cx="124" cy="38"/>
            </a:xfrm>
            <a:custGeom>
              <a:avLst/>
              <a:gdLst>
                <a:gd name="T0" fmla="*/ 51 w 52"/>
                <a:gd name="T1" fmla="*/ 10 h 16"/>
                <a:gd name="T2" fmla="*/ 26 w 52"/>
                <a:gd name="T3" fmla="*/ 12 h 16"/>
                <a:gd name="T4" fmla="*/ 1 w 52"/>
                <a:gd name="T5" fmla="*/ 14 h 16"/>
                <a:gd name="T6" fmla="*/ 6 w 52"/>
                <a:gd name="T7" fmla="*/ 7 h 16"/>
                <a:gd name="T8" fmla="*/ 25 w 52"/>
                <a:gd name="T9" fmla="*/ 1 h 16"/>
                <a:gd name="T10" fmla="*/ 45 w 52"/>
                <a:gd name="T11" fmla="*/ 4 h 16"/>
                <a:gd name="T12" fmla="*/ 51 w 52"/>
                <a:gd name="T13" fmla="*/ 10 h 16"/>
              </a:gdLst>
              <a:ahLst/>
              <a:cxnLst>
                <a:cxn ang="0">
                  <a:pos x="T0" y="T1"/>
                </a:cxn>
                <a:cxn ang="0">
                  <a:pos x="T2" y="T3"/>
                </a:cxn>
                <a:cxn ang="0">
                  <a:pos x="T4" y="T5"/>
                </a:cxn>
                <a:cxn ang="0">
                  <a:pos x="T6" y="T7"/>
                </a:cxn>
                <a:cxn ang="0">
                  <a:pos x="T8" y="T9"/>
                </a:cxn>
                <a:cxn ang="0">
                  <a:pos x="T10" y="T11"/>
                </a:cxn>
                <a:cxn ang="0">
                  <a:pos x="T12" y="T13"/>
                </a:cxn>
              </a:cxnLst>
              <a:rect l="0" t="0" r="r" b="b"/>
              <a:pathLst>
                <a:path w="52" h="16">
                  <a:moveTo>
                    <a:pt x="51" y="10"/>
                  </a:moveTo>
                  <a:cubicBezTo>
                    <a:pt x="50" y="13"/>
                    <a:pt x="39" y="11"/>
                    <a:pt x="26" y="12"/>
                  </a:cubicBezTo>
                  <a:cubicBezTo>
                    <a:pt x="13" y="13"/>
                    <a:pt x="3" y="16"/>
                    <a:pt x="1" y="14"/>
                  </a:cubicBezTo>
                  <a:cubicBezTo>
                    <a:pt x="0" y="12"/>
                    <a:pt x="2" y="10"/>
                    <a:pt x="6" y="7"/>
                  </a:cubicBezTo>
                  <a:cubicBezTo>
                    <a:pt x="11" y="4"/>
                    <a:pt x="17" y="2"/>
                    <a:pt x="25" y="1"/>
                  </a:cubicBezTo>
                  <a:cubicBezTo>
                    <a:pt x="33" y="0"/>
                    <a:pt x="40" y="2"/>
                    <a:pt x="45" y="4"/>
                  </a:cubicBezTo>
                  <a:cubicBezTo>
                    <a:pt x="49" y="6"/>
                    <a:pt x="52" y="8"/>
                    <a:pt x="51" y="1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06">
              <a:extLst>
                <a:ext uri="{FF2B5EF4-FFF2-40B4-BE49-F238E27FC236}">
                  <a16:creationId xmlns:a16="http://schemas.microsoft.com/office/drawing/2014/main" id="{2158E733-920A-45D0-A206-D09D89183072}"/>
                </a:ext>
              </a:extLst>
            </p:cNvPr>
            <p:cNvSpPr>
              <a:spLocks/>
            </p:cNvSpPr>
            <p:nvPr/>
          </p:nvSpPr>
          <p:spPr bwMode="auto">
            <a:xfrm>
              <a:off x="3010" y="1695"/>
              <a:ext cx="114" cy="35"/>
            </a:xfrm>
            <a:custGeom>
              <a:avLst/>
              <a:gdLst>
                <a:gd name="T0" fmla="*/ 47 w 48"/>
                <a:gd name="T1" fmla="*/ 12 h 15"/>
                <a:gd name="T2" fmla="*/ 24 w 48"/>
                <a:gd name="T3" fmla="*/ 11 h 15"/>
                <a:gd name="T4" fmla="*/ 1 w 48"/>
                <a:gd name="T5" fmla="*/ 10 h 15"/>
                <a:gd name="T6" fmla="*/ 6 w 48"/>
                <a:gd name="T7" fmla="*/ 4 h 15"/>
                <a:gd name="T8" fmla="*/ 25 w 48"/>
                <a:gd name="T9" fmla="*/ 0 h 15"/>
                <a:gd name="T10" fmla="*/ 43 w 48"/>
                <a:gd name="T11" fmla="*/ 6 h 15"/>
                <a:gd name="T12" fmla="*/ 47 w 48"/>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48" h="15">
                  <a:moveTo>
                    <a:pt x="47" y="12"/>
                  </a:moveTo>
                  <a:cubicBezTo>
                    <a:pt x="44" y="15"/>
                    <a:pt x="35" y="12"/>
                    <a:pt x="24" y="11"/>
                  </a:cubicBezTo>
                  <a:cubicBezTo>
                    <a:pt x="13" y="11"/>
                    <a:pt x="3" y="13"/>
                    <a:pt x="1" y="10"/>
                  </a:cubicBezTo>
                  <a:cubicBezTo>
                    <a:pt x="0" y="9"/>
                    <a:pt x="2" y="6"/>
                    <a:pt x="6" y="4"/>
                  </a:cubicBezTo>
                  <a:cubicBezTo>
                    <a:pt x="10" y="2"/>
                    <a:pt x="17" y="0"/>
                    <a:pt x="25" y="0"/>
                  </a:cubicBezTo>
                  <a:cubicBezTo>
                    <a:pt x="32" y="1"/>
                    <a:pt x="39" y="3"/>
                    <a:pt x="43" y="6"/>
                  </a:cubicBezTo>
                  <a:cubicBezTo>
                    <a:pt x="47" y="9"/>
                    <a:pt x="48" y="11"/>
                    <a:pt x="47" y="1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07">
              <a:extLst>
                <a:ext uri="{FF2B5EF4-FFF2-40B4-BE49-F238E27FC236}">
                  <a16:creationId xmlns:a16="http://schemas.microsoft.com/office/drawing/2014/main" id="{C8DA91E4-446A-404D-A141-4A739BF20203}"/>
                </a:ext>
              </a:extLst>
            </p:cNvPr>
            <p:cNvSpPr>
              <a:spLocks/>
            </p:cNvSpPr>
            <p:nvPr/>
          </p:nvSpPr>
          <p:spPr bwMode="auto">
            <a:xfrm>
              <a:off x="1963" y="2473"/>
              <a:ext cx="701" cy="1530"/>
            </a:xfrm>
            <a:custGeom>
              <a:avLst/>
              <a:gdLst>
                <a:gd name="T0" fmla="*/ 182 w 295"/>
                <a:gd name="T1" fmla="*/ 0 h 644"/>
                <a:gd name="T2" fmla="*/ 28 w 295"/>
                <a:gd name="T3" fmla="*/ 152 h 644"/>
                <a:gd name="T4" fmla="*/ 75 w 295"/>
                <a:gd name="T5" fmla="*/ 580 h 644"/>
                <a:gd name="T6" fmla="*/ 295 w 295"/>
                <a:gd name="T7" fmla="*/ 586 h 644"/>
                <a:gd name="T8" fmla="*/ 279 w 295"/>
                <a:gd name="T9" fmla="*/ 430 h 644"/>
                <a:gd name="T10" fmla="*/ 200 w 295"/>
                <a:gd name="T11" fmla="*/ 430 h 644"/>
                <a:gd name="T12" fmla="*/ 189 w 295"/>
                <a:gd name="T13" fmla="*/ 260 h 644"/>
                <a:gd name="T14" fmla="*/ 182 w 295"/>
                <a:gd name="T15" fmla="*/ 0 h 6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 h="644">
                  <a:moveTo>
                    <a:pt x="182" y="0"/>
                  </a:moveTo>
                  <a:cubicBezTo>
                    <a:pt x="182" y="0"/>
                    <a:pt x="53" y="30"/>
                    <a:pt x="28" y="152"/>
                  </a:cubicBezTo>
                  <a:cubicBezTo>
                    <a:pt x="16" y="208"/>
                    <a:pt x="0" y="530"/>
                    <a:pt x="75" y="580"/>
                  </a:cubicBezTo>
                  <a:cubicBezTo>
                    <a:pt x="172" y="644"/>
                    <a:pt x="295" y="586"/>
                    <a:pt x="295" y="586"/>
                  </a:cubicBezTo>
                  <a:cubicBezTo>
                    <a:pt x="279" y="430"/>
                    <a:pt x="279" y="430"/>
                    <a:pt x="279" y="430"/>
                  </a:cubicBezTo>
                  <a:cubicBezTo>
                    <a:pt x="200" y="430"/>
                    <a:pt x="200" y="430"/>
                    <a:pt x="200" y="430"/>
                  </a:cubicBezTo>
                  <a:cubicBezTo>
                    <a:pt x="189" y="260"/>
                    <a:pt x="189" y="260"/>
                    <a:pt x="189" y="260"/>
                  </a:cubicBezTo>
                  <a:cubicBezTo>
                    <a:pt x="192" y="273"/>
                    <a:pt x="182" y="0"/>
                    <a:pt x="182" y="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08">
              <a:extLst>
                <a:ext uri="{FF2B5EF4-FFF2-40B4-BE49-F238E27FC236}">
                  <a16:creationId xmlns:a16="http://schemas.microsoft.com/office/drawing/2014/main" id="{7509A873-73C2-4177-946D-098FDFF98581}"/>
                </a:ext>
              </a:extLst>
            </p:cNvPr>
            <p:cNvSpPr>
              <a:spLocks/>
            </p:cNvSpPr>
            <p:nvPr/>
          </p:nvSpPr>
          <p:spPr bwMode="auto">
            <a:xfrm>
              <a:off x="3231" y="2473"/>
              <a:ext cx="463" cy="1273"/>
            </a:xfrm>
            <a:custGeom>
              <a:avLst/>
              <a:gdLst>
                <a:gd name="T0" fmla="*/ 105 w 195"/>
                <a:gd name="T1" fmla="*/ 536 h 536"/>
                <a:gd name="T2" fmla="*/ 170 w 195"/>
                <a:gd name="T3" fmla="*/ 502 h 536"/>
                <a:gd name="T4" fmla="*/ 194 w 195"/>
                <a:gd name="T5" fmla="*/ 432 h 536"/>
                <a:gd name="T6" fmla="*/ 142 w 195"/>
                <a:gd name="T7" fmla="*/ 209 h 536"/>
                <a:gd name="T8" fmla="*/ 0 w 195"/>
                <a:gd name="T9" fmla="*/ 0 h 536"/>
                <a:gd name="T10" fmla="*/ 37 w 195"/>
                <a:gd name="T11" fmla="*/ 292 h 536"/>
                <a:gd name="T12" fmla="*/ 33 w 195"/>
                <a:gd name="T13" fmla="*/ 354 h 536"/>
                <a:gd name="T14" fmla="*/ 39 w 195"/>
                <a:gd name="T15" fmla="*/ 471 h 536"/>
                <a:gd name="T16" fmla="*/ 105 w 195"/>
                <a:gd name="T17" fmla="*/ 536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536">
                  <a:moveTo>
                    <a:pt x="105" y="536"/>
                  </a:moveTo>
                  <a:cubicBezTo>
                    <a:pt x="130" y="533"/>
                    <a:pt x="154" y="521"/>
                    <a:pt x="170" y="502"/>
                  </a:cubicBezTo>
                  <a:cubicBezTo>
                    <a:pt x="187" y="483"/>
                    <a:pt x="195" y="457"/>
                    <a:pt x="194" y="432"/>
                  </a:cubicBezTo>
                  <a:cubicBezTo>
                    <a:pt x="142" y="209"/>
                    <a:pt x="142" y="209"/>
                    <a:pt x="142" y="209"/>
                  </a:cubicBezTo>
                  <a:cubicBezTo>
                    <a:pt x="142" y="209"/>
                    <a:pt x="108" y="17"/>
                    <a:pt x="0" y="0"/>
                  </a:cubicBezTo>
                  <a:cubicBezTo>
                    <a:pt x="37" y="292"/>
                    <a:pt x="37" y="292"/>
                    <a:pt x="37" y="292"/>
                  </a:cubicBezTo>
                  <a:cubicBezTo>
                    <a:pt x="33" y="354"/>
                    <a:pt x="33" y="354"/>
                    <a:pt x="33" y="354"/>
                  </a:cubicBezTo>
                  <a:cubicBezTo>
                    <a:pt x="33" y="354"/>
                    <a:pt x="35" y="395"/>
                    <a:pt x="39" y="471"/>
                  </a:cubicBezTo>
                  <a:cubicBezTo>
                    <a:pt x="105" y="536"/>
                    <a:pt x="105" y="536"/>
                    <a:pt x="105" y="536"/>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09">
              <a:extLst>
                <a:ext uri="{FF2B5EF4-FFF2-40B4-BE49-F238E27FC236}">
                  <a16:creationId xmlns:a16="http://schemas.microsoft.com/office/drawing/2014/main" id="{0566EEE5-B344-416B-9E18-41324699F696}"/>
                </a:ext>
              </a:extLst>
            </p:cNvPr>
            <p:cNvSpPr>
              <a:spLocks/>
            </p:cNvSpPr>
            <p:nvPr/>
          </p:nvSpPr>
          <p:spPr bwMode="auto">
            <a:xfrm>
              <a:off x="3314" y="3411"/>
              <a:ext cx="200" cy="205"/>
            </a:xfrm>
            <a:custGeom>
              <a:avLst/>
              <a:gdLst>
                <a:gd name="T0" fmla="*/ 84 w 84"/>
                <a:gd name="T1" fmla="*/ 1 h 86"/>
                <a:gd name="T2" fmla="*/ 65 w 84"/>
                <a:gd name="T3" fmla="*/ 3 h 86"/>
                <a:gd name="T4" fmla="*/ 24 w 84"/>
                <a:gd name="T5" fmla="*/ 25 h 86"/>
                <a:gd name="T6" fmla="*/ 3 w 84"/>
                <a:gd name="T7" fmla="*/ 66 h 86"/>
                <a:gd name="T8" fmla="*/ 1 w 84"/>
                <a:gd name="T9" fmla="*/ 86 h 86"/>
                <a:gd name="T10" fmla="*/ 1 w 84"/>
                <a:gd name="T11" fmla="*/ 80 h 86"/>
                <a:gd name="T12" fmla="*/ 1 w 84"/>
                <a:gd name="T13" fmla="*/ 66 h 86"/>
                <a:gd name="T14" fmla="*/ 23 w 84"/>
                <a:gd name="T15" fmla="*/ 24 h 86"/>
                <a:gd name="T16" fmla="*/ 64 w 84"/>
                <a:gd name="T17" fmla="*/ 2 h 86"/>
                <a:gd name="T18" fmla="*/ 79 w 84"/>
                <a:gd name="T19" fmla="*/ 0 h 86"/>
                <a:gd name="T20" fmla="*/ 84 w 84"/>
                <a:gd name="T21"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86">
                  <a:moveTo>
                    <a:pt x="84" y="1"/>
                  </a:moveTo>
                  <a:cubicBezTo>
                    <a:pt x="84" y="1"/>
                    <a:pt x="77" y="1"/>
                    <a:pt x="65" y="3"/>
                  </a:cubicBezTo>
                  <a:cubicBezTo>
                    <a:pt x="53" y="5"/>
                    <a:pt x="37" y="12"/>
                    <a:pt x="24" y="25"/>
                  </a:cubicBezTo>
                  <a:cubicBezTo>
                    <a:pt x="11" y="38"/>
                    <a:pt x="5" y="54"/>
                    <a:pt x="3" y="66"/>
                  </a:cubicBezTo>
                  <a:cubicBezTo>
                    <a:pt x="1" y="78"/>
                    <a:pt x="2" y="86"/>
                    <a:pt x="1" y="86"/>
                  </a:cubicBezTo>
                  <a:cubicBezTo>
                    <a:pt x="1" y="86"/>
                    <a:pt x="1" y="84"/>
                    <a:pt x="1" y="80"/>
                  </a:cubicBezTo>
                  <a:cubicBezTo>
                    <a:pt x="0" y="77"/>
                    <a:pt x="0" y="72"/>
                    <a:pt x="1" y="66"/>
                  </a:cubicBezTo>
                  <a:cubicBezTo>
                    <a:pt x="3" y="54"/>
                    <a:pt x="9" y="37"/>
                    <a:pt x="23" y="24"/>
                  </a:cubicBezTo>
                  <a:cubicBezTo>
                    <a:pt x="36" y="10"/>
                    <a:pt x="52" y="4"/>
                    <a:pt x="64" y="2"/>
                  </a:cubicBezTo>
                  <a:cubicBezTo>
                    <a:pt x="70" y="1"/>
                    <a:pt x="75" y="0"/>
                    <a:pt x="79" y="0"/>
                  </a:cubicBezTo>
                  <a:cubicBezTo>
                    <a:pt x="82" y="1"/>
                    <a:pt x="84" y="1"/>
                    <a:pt x="84" y="1"/>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0">
              <a:extLst>
                <a:ext uri="{FF2B5EF4-FFF2-40B4-BE49-F238E27FC236}">
                  <a16:creationId xmlns:a16="http://schemas.microsoft.com/office/drawing/2014/main" id="{E2FA287D-C116-4C10-9550-CA9615EBBB56}"/>
                </a:ext>
              </a:extLst>
            </p:cNvPr>
            <p:cNvSpPr>
              <a:spLocks/>
            </p:cNvSpPr>
            <p:nvPr/>
          </p:nvSpPr>
          <p:spPr bwMode="auto">
            <a:xfrm>
              <a:off x="2156" y="1381"/>
              <a:ext cx="653" cy="981"/>
            </a:xfrm>
            <a:custGeom>
              <a:avLst/>
              <a:gdLst>
                <a:gd name="T0" fmla="*/ 240 w 275"/>
                <a:gd name="T1" fmla="*/ 15 h 413"/>
                <a:gd name="T2" fmla="*/ 270 w 275"/>
                <a:gd name="T3" fmla="*/ 84 h 413"/>
                <a:gd name="T4" fmla="*/ 247 w 275"/>
                <a:gd name="T5" fmla="*/ 123 h 413"/>
                <a:gd name="T6" fmla="*/ 230 w 275"/>
                <a:gd name="T7" fmla="*/ 117 h 413"/>
                <a:gd name="T8" fmla="*/ 215 w 275"/>
                <a:gd name="T9" fmla="*/ 193 h 413"/>
                <a:gd name="T10" fmla="*/ 208 w 275"/>
                <a:gd name="T11" fmla="*/ 231 h 413"/>
                <a:gd name="T12" fmla="*/ 225 w 275"/>
                <a:gd name="T13" fmla="*/ 263 h 413"/>
                <a:gd name="T14" fmla="*/ 238 w 275"/>
                <a:gd name="T15" fmla="*/ 353 h 413"/>
                <a:gd name="T16" fmla="*/ 226 w 275"/>
                <a:gd name="T17" fmla="*/ 375 h 413"/>
                <a:gd name="T18" fmla="*/ 223 w 275"/>
                <a:gd name="T19" fmla="*/ 389 h 413"/>
                <a:gd name="T20" fmla="*/ 214 w 275"/>
                <a:gd name="T21" fmla="*/ 401 h 413"/>
                <a:gd name="T22" fmla="*/ 15 w 275"/>
                <a:gd name="T23" fmla="*/ 407 h 413"/>
                <a:gd name="T24" fmla="*/ 5 w 275"/>
                <a:gd name="T25" fmla="*/ 399 h 413"/>
                <a:gd name="T26" fmla="*/ 20 w 275"/>
                <a:gd name="T27" fmla="*/ 333 h 413"/>
                <a:gd name="T28" fmla="*/ 52 w 275"/>
                <a:gd name="T29" fmla="*/ 263 h 413"/>
                <a:gd name="T30" fmla="*/ 60 w 275"/>
                <a:gd name="T31" fmla="*/ 191 h 413"/>
                <a:gd name="T32" fmla="*/ 119 w 275"/>
                <a:gd name="T33" fmla="*/ 126 h 413"/>
                <a:gd name="T34" fmla="*/ 147 w 275"/>
                <a:gd name="T35" fmla="*/ 47 h 413"/>
                <a:gd name="T36" fmla="*/ 240 w 275"/>
                <a:gd name="T37" fmla="*/ 15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13">
                  <a:moveTo>
                    <a:pt x="240" y="15"/>
                  </a:moveTo>
                  <a:cubicBezTo>
                    <a:pt x="255" y="34"/>
                    <a:pt x="262" y="49"/>
                    <a:pt x="270" y="84"/>
                  </a:cubicBezTo>
                  <a:cubicBezTo>
                    <a:pt x="275" y="101"/>
                    <a:pt x="261" y="113"/>
                    <a:pt x="247" y="123"/>
                  </a:cubicBezTo>
                  <a:cubicBezTo>
                    <a:pt x="241" y="128"/>
                    <a:pt x="231" y="125"/>
                    <a:pt x="230" y="117"/>
                  </a:cubicBezTo>
                  <a:cubicBezTo>
                    <a:pt x="230" y="117"/>
                    <a:pt x="234" y="170"/>
                    <a:pt x="215" y="193"/>
                  </a:cubicBezTo>
                  <a:cubicBezTo>
                    <a:pt x="206" y="205"/>
                    <a:pt x="206" y="219"/>
                    <a:pt x="208" y="231"/>
                  </a:cubicBezTo>
                  <a:cubicBezTo>
                    <a:pt x="210" y="243"/>
                    <a:pt x="216" y="254"/>
                    <a:pt x="225" y="263"/>
                  </a:cubicBezTo>
                  <a:cubicBezTo>
                    <a:pt x="247" y="287"/>
                    <a:pt x="253" y="325"/>
                    <a:pt x="238" y="353"/>
                  </a:cubicBezTo>
                  <a:cubicBezTo>
                    <a:pt x="234" y="361"/>
                    <a:pt x="229" y="368"/>
                    <a:pt x="226" y="375"/>
                  </a:cubicBezTo>
                  <a:cubicBezTo>
                    <a:pt x="224" y="380"/>
                    <a:pt x="223" y="385"/>
                    <a:pt x="223" y="389"/>
                  </a:cubicBezTo>
                  <a:cubicBezTo>
                    <a:pt x="224" y="395"/>
                    <a:pt x="220" y="400"/>
                    <a:pt x="214" y="401"/>
                  </a:cubicBezTo>
                  <a:cubicBezTo>
                    <a:pt x="148" y="411"/>
                    <a:pt x="81" y="413"/>
                    <a:pt x="15" y="407"/>
                  </a:cubicBezTo>
                  <a:cubicBezTo>
                    <a:pt x="11" y="407"/>
                    <a:pt x="7" y="403"/>
                    <a:pt x="5" y="399"/>
                  </a:cubicBezTo>
                  <a:cubicBezTo>
                    <a:pt x="0" y="377"/>
                    <a:pt x="9" y="353"/>
                    <a:pt x="20" y="333"/>
                  </a:cubicBezTo>
                  <a:cubicBezTo>
                    <a:pt x="32" y="310"/>
                    <a:pt x="48" y="288"/>
                    <a:pt x="52" y="263"/>
                  </a:cubicBezTo>
                  <a:cubicBezTo>
                    <a:pt x="56" y="239"/>
                    <a:pt x="50" y="213"/>
                    <a:pt x="60" y="191"/>
                  </a:cubicBezTo>
                  <a:cubicBezTo>
                    <a:pt x="71" y="164"/>
                    <a:pt x="103" y="151"/>
                    <a:pt x="119" y="126"/>
                  </a:cubicBezTo>
                  <a:cubicBezTo>
                    <a:pt x="135" y="102"/>
                    <a:pt x="133" y="71"/>
                    <a:pt x="147" y="47"/>
                  </a:cubicBezTo>
                  <a:cubicBezTo>
                    <a:pt x="164" y="15"/>
                    <a:pt x="207" y="0"/>
                    <a:pt x="240" y="15"/>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1">
              <a:extLst>
                <a:ext uri="{FF2B5EF4-FFF2-40B4-BE49-F238E27FC236}">
                  <a16:creationId xmlns:a16="http://schemas.microsoft.com/office/drawing/2014/main" id="{F8111155-9C4D-4649-802D-0BB46FE19D76}"/>
                </a:ext>
              </a:extLst>
            </p:cNvPr>
            <p:cNvSpPr>
              <a:spLocks/>
            </p:cNvSpPr>
            <p:nvPr/>
          </p:nvSpPr>
          <p:spPr bwMode="auto">
            <a:xfrm>
              <a:off x="2728" y="1407"/>
              <a:ext cx="406" cy="247"/>
            </a:xfrm>
            <a:custGeom>
              <a:avLst/>
              <a:gdLst>
                <a:gd name="T0" fmla="*/ 3 w 171"/>
                <a:gd name="T1" fmla="*/ 33 h 104"/>
                <a:gd name="T2" fmla="*/ 64 w 171"/>
                <a:gd name="T3" fmla="*/ 91 h 104"/>
                <a:gd name="T4" fmla="*/ 140 w 171"/>
                <a:gd name="T5" fmla="*/ 97 h 104"/>
                <a:gd name="T6" fmla="*/ 137 w 171"/>
                <a:gd name="T7" fmla="*/ 80 h 104"/>
                <a:gd name="T8" fmla="*/ 146 w 171"/>
                <a:gd name="T9" fmla="*/ 94 h 104"/>
                <a:gd name="T10" fmla="*/ 162 w 171"/>
                <a:gd name="T11" fmla="*/ 97 h 104"/>
                <a:gd name="T12" fmla="*/ 169 w 171"/>
                <a:gd name="T13" fmla="*/ 73 h 104"/>
                <a:gd name="T14" fmla="*/ 147 w 171"/>
                <a:gd name="T15" fmla="*/ 36 h 104"/>
                <a:gd name="T16" fmla="*/ 76 w 171"/>
                <a:gd name="T17" fmla="*/ 2 h 104"/>
                <a:gd name="T18" fmla="*/ 0 w 171"/>
                <a:gd name="T19" fmla="*/ 2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04">
                  <a:moveTo>
                    <a:pt x="3" y="33"/>
                  </a:moveTo>
                  <a:cubicBezTo>
                    <a:pt x="28" y="46"/>
                    <a:pt x="40" y="77"/>
                    <a:pt x="64" y="91"/>
                  </a:cubicBezTo>
                  <a:cubicBezTo>
                    <a:pt x="86" y="104"/>
                    <a:pt x="114" y="101"/>
                    <a:pt x="140" y="97"/>
                  </a:cubicBezTo>
                  <a:cubicBezTo>
                    <a:pt x="139" y="91"/>
                    <a:pt x="138" y="86"/>
                    <a:pt x="137" y="80"/>
                  </a:cubicBezTo>
                  <a:cubicBezTo>
                    <a:pt x="139" y="85"/>
                    <a:pt x="142" y="90"/>
                    <a:pt x="146" y="94"/>
                  </a:cubicBezTo>
                  <a:cubicBezTo>
                    <a:pt x="150" y="97"/>
                    <a:pt x="157" y="99"/>
                    <a:pt x="162" y="97"/>
                  </a:cubicBezTo>
                  <a:cubicBezTo>
                    <a:pt x="170" y="94"/>
                    <a:pt x="171" y="82"/>
                    <a:pt x="169" y="73"/>
                  </a:cubicBezTo>
                  <a:cubicBezTo>
                    <a:pt x="166" y="59"/>
                    <a:pt x="157" y="46"/>
                    <a:pt x="147" y="36"/>
                  </a:cubicBezTo>
                  <a:cubicBezTo>
                    <a:pt x="128" y="16"/>
                    <a:pt x="102" y="4"/>
                    <a:pt x="76" y="2"/>
                  </a:cubicBezTo>
                  <a:cubicBezTo>
                    <a:pt x="49" y="0"/>
                    <a:pt x="21" y="8"/>
                    <a:pt x="0" y="24"/>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2">
              <a:extLst>
                <a:ext uri="{FF2B5EF4-FFF2-40B4-BE49-F238E27FC236}">
                  <a16:creationId xmlns:a16="http://schemas.microsoft.com/office/drawing/2014/main" id="{55C5AED6-FF22-4887-8DD2-D4D67E8EE9E9}"/>
                </a:ext>
              </a:extLst>
            </p:cNvPr>
            <p:cNvSpPr>
              <a:spLocks/>
            </p:cNvSpPr>
            <p:nvPr/>
          </p:nvSpPr>
          <p:spPr bwMode="auto">
            <a:xfrm>
              <a:off x="3293" y="2839"/>
              <a:ext cx="38" cy="734"/>
            </a:xfrm>
            <a:custGeom>
              <a:avLst/>
              <a:gdLst>
                <a:gd name="T0" fmla="*/ 1 w 16"/>
                <a:gd name="T1" fmla="*/ 0 h 309"/>
                <a:gd name="T2" fmla="*/ 1 w 16"/>
                <a:gd name="T3" fmla="*/ 3 h 309"/>
                <a:gd name="T4" fmla="*/ 1 w 16"/>
                <a:gd name="T5" fmla="*/ 12 h 309"/>
                <a:gd name="T6" fmla="*/ 2 w 16"/>
                <a:gd name="T7" fmla="*/ 45 h 309"/>
                <a:gd name="T8" fmla="*/ 9 w 16"/>
                <a:gd name="T9" fmla="*/ 154 h 309"/>
                <a:gd name="T10" fmla="*/ 16 w 16"/>
                <a:gd name="T11" fmla="*/ 263 h 309"/>
                <a:gd name="T12" fmla="*/ 16 w 16"/>
                <a:gd name="T13" fmla="*/ 296 h 309"/>
                <a:gd name="T14" fmla="*/ 16 w 16"/>
                <a:gd name="T15" fmla="*/ 305 h 309"/>
                <a:gd name="T16" fmla="*/ 16 w 16"/>
                <a:gd name="T17" fmla="*/ 309 h 309"/>
                <a:gd name="T18" fmla="*/ 16 w 16"/>
                <a:gd name="T19" fmla="*/ 305 h 309"/>
                <a:gd name="T20" fmla="*/ 15 w 16"/>
                <a:gd name="T21" fmla="*/ 296 h 309"/>
                <a:gd name="T22" fmla="*/ 14 w 16"/>
                <a:gd name="T23" fmla="*/ 263 h 309"/>
                <a:gd name="T24" fmla="*/ 7 w 16"/>
                <a:gd name="T25" fmla="*/ 154 h 309"/>
                <a:gd name="T26" fmla="*/ 1 w 16"/>
                <a:gd name="T27" fmla="*/ 45 h 309"/>
                <a:gd name="T28" fmla="*/ 0 w 16"/>
                <a:gd name="T29" fmla="*/ 12 h 309"/>
                <a:gd name="T30" fmla="*/ 1 w 16"/>
                <a:gd name="T31" fmla="*/ 3 h 309"/>
                <a:gd name="T32" fmla="*/ 1 w 16"/>
                <a:gd name="T3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9">
                  <a:moveTo>
                    <a:pt x="1" y="0"/>
                  </a:moveTo>
                  <a:cubicBezTo>
                    <a:pt x="1" y="0"/>
                    <a:pt x="1" y="1"/>
                    <a:pt x="1" y="3"/>
                  </a:cubicBezTo>
                  <a:cubicBezTo>
                    <a:pt x="1" y="5"/>
                    <a:pt x="1" y="8"/>
                    <a:pt x="1" y="12"/>
                  </a:cubicBezTo>
                  <a:cubicBezTo>
                    <a:pt x="1" y="20"/>
                    <a:pt x="2" y="31"/>
                    <a:pt x="2" y="45"/>
                  </a:cubicBezTo>
                  <a:cubicBezTo>
                    <a:pt x="4" y="73"/>
                    <a:pt x="6" y="111"/>
                    <a:pt x="9" y="154"/>
                  </a:cubicBezTo>
                  <a:cubicBezTo>
                    <a:pt x="12" y="197"/>
                    <a:pt x="15" y="235"/>
                    <a:pt x="16" y="263"/>
                  </a:cubicBezTo>
                  <a:cubicBezTo>
                    <a:pt x="16" y="277"/>
                    <a:pt x="16" y="289"/>
                    <a:pt x="16" y="296"/>
                  </a:cubicBezTo>
                  <a:cubicBezTo>
                    <a:pt x="16" y="300"/>
                    <a:pt x="16" y="303"/>
                    <a:pt x="16" y="305"/>
                  </a:cubicBezTo>
                  <a:cubicBezTo>
                    <a:pt x="16" y="308"/>
                    <a:pt x="16" y="309"/>
                    <a:pt x="16" y="309"/>
                  </a:cubicBezTo>
                  <a:cubicBezTo>
                    <a:pt x="16" y="309"/>
                    <a:pt x="16" y="308"/>
                    <a:pt x="16" y="305"/>
                  </a:cubicBezTo>
                  <a:cubicBezTo>
                    <a:pt x="16" y="303"/>
                    <a:pt x="15" y="300"/>
                    <a:pt x="15" y="296"/>
                  </a:cubicBezTo>
                  <a:cubicBezTo>
                    <a:pt x="15" y="289"/>
                    <a:pt x="15" y="277"/>
                    <a:pt x="14" y="263"/>
                  </a:cubicBezTo>
                  <a:cubicBezTo>
                    <a:pt x="13" y="235"/>
                    <a:pt x="10" y="197"/>
                    <a:pt x="7" y="154"/>
                  </a:cubicBezTo>
                  <a:cubicBezTo>
                    <a:pt x="4" y="112"/>
                    <a:pt x="2" y="73"/>
                    <a:pt x="1" y="45"/>
                  </a:cubicBezTo>
                  <a:cubicBezTo>
                    <a:pt x="1" y="31"/>
                    <a:pt x="0" y="20"/>
                    <a:pt x="0" y="12"/>
                  </a:cubicBezTo>
                  <a:cubicBezTo>
                    <a:pt x="1" y="8"/>
                    <a:pt x="1" y="5"/>
                    <a:pt x="1" y="3"/>
                  </a:cubicBezTo>
                  <a:cubicBezTo>
                    <a:pt x="1" y="1"/>
                    <a:pt x="1" y="0"/>
                    <a:pt x="1"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3">
              <a:extLst>
                <a:ext uri="{FF2B5EF4-FFF2-40B4-BE49-F238E27FC236}">
                  <a16:creationId xmlns:a16="http://schemas.microsoft.com/office/drawing/2014/main" id="{FF1DD5E9-533E-4C2F-B810-B3C882F3F4C1}"/>
                </a:ext>
              </a:extLst>
            </p:cNvPr>
            <p:cNvSpPr>
              <a:spLocks/>
            </p:cNvSpPr>
            <p:nvPr/>
          </p:nvSpPr>
          <p:spPr bwMode="auto">
            <a:xfrm>
              <a:off x="2403" y="2972"/>
              <a:ext cx="35" cy="523"/>
            </a:xfrm>
            <a:custGeom>
              <a:avLst/>
              <a:gdLst>
                <a:gd name="T0" fmla="*/ 15 w 15"/>
                <a:gd name="T1" fmla="*/ 220 h 220"/>
                <a:gd name="T2" fmla="*/ 14 w 15"/>
                <a:gd name="T3" fmla="*/ 218 h 220"/>
                <a:gd name="T4" fmla="*/ 14 w 15"/>
                <a:gd name="T5" fmla="*/ 211 h 220"/>
                <a:gd name="T6" fmla="*/ 13 w 15"/>
                <a:gd name="T7" fmla="*/ 188 h 220"/>
                <a:gd name="T8" fmla="*/ 8 w 15"/>
                <a:gd name="T9" fmla="*/ 110 h 220"/>
                <a:gd name="T10" fmla="*/ 2 w 15"/>
                <a:gd name="T11" fmla="*/ 32 h 220"/>
                <a:gd name="T12" fmla="*/ 1 w 15"/>
                <a:gd name="T13" fmla="*/ 8 h 220"/>
                <a:gd name="T14" fmla="*/ 0 w 15"/>
                <a:gd name="T15" fmla="*/ 2 h 220"/>
                <a:gd name="T16" fmla="*/ 0 w 15"/>
                <a:gd name="T17" fmla="*/ 0 h 220"/>
                <a:gd name="T18" fmla="*/ 1 w 15"/>
                <a:gd name="T19" fmla="*/ 2 h 220"/>
                <a:gd name="T20" fmla="*/ 1 w 15"/>
                <a:gd name="T21" fmla="*/ 8 h 220"/>
                <a:gd name="T22" fmla="*/ 4 w 15"/>
                <a:gd name="T23" fmla="*/ 32 h 220"/>
                <a:gd name="T24" fmla="*/ 10 w 15"/>
                <a:gd name="T25" fmla="*/ 110 h 220"/>
                <a:gd name="T26" fmla="*/ 14 w 15"/>
                <a:gd name="T27" fmla="*/ 188 h 220"/>
                <a:gd name="T28" fmla="*/ 15 w 15"/>
                <a:gd name="T29" fmla="*/ 211 h 220"/>
                <a:gd name="T30" fmla="*/ 15 w 15"/>
                <a:gd name="T31" fmla="*/ 218 h 220"/>
                <a:gd name="T32" fmla="*/ 15 w 15"/>
                <a:gd name="T3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20">
                  <a:moveTo>
                    <a:pt x="15" y="220"/>
                  </a:moveTo>
                  <a:cubicBezTo>
                    <a:pt x="14" y="220"/>
                    <a:pt x="14" y="219"/>
                    <a:pt x="14" y="218"/>
                  </a:cubicBezTo>
                  <a:cubicBezTo>
                    <a:pt x="14" y="216"/>
                    <a:pt x="14" y="214"/>
                    <a:pt x="14" y="211"/>
                  </a:cubicBezTo>
                  <a:cubicBezTo>
                    <a:pt x="13" y="206"/>
                    <a:pt x="13" y="198"/>
                    <a:pt x="13" y="188"/>
                  </a:cubicBezTo>
                  <a:cubicBezTo>
                    <a:pt x="11" y="168"/>
                    <a:pt x="10" y="140"/>
                    <a:pt x="8" y="110"/>
                  </a:cubicBezTo>
                  <a:cubicBezTo>
                    <a:pt x="5" y="80"/>
                    <a:pt x="4" y="52"/>
                    <a:pt x="2" y="32"/>
                  </a:cubicBezTo>
                  <a:cubicBezTo>
                    <a:pt x="1" y="22"/>
                    <a:pt x="1" y="14"/>
                    <a:pt x="1" y="8"/>
                  </a:cubicBezTo>
                  <a:cubicBezTo>
                    <a:pt x="0" y="6"/>
                    <a:pt x="0" y="4"/>
                    <a:pt x="0" y="2"/>
                  </a:cubicBezTo>
                  <a:cubicBezTo>
                    <a:pt x="0" y="0"/>
                    <a:pt x="0" y="0"/>
                    <a:pt x="0" y="0"/>
                  </a:cubicBezTo>
                  <a:cubicBezTo>
                    <a:pt x="0" y="0"/>
                    <a:pt x="0" y="0"/>
                    <a:pt x="1" y="2"/>
                  </a:cubicBezTo>
                  <a:cubicBezTo>
                    <a:pt x="1" y="4"/>
                    <a:pt x="1" y="6"/>
                    <a:pt x="1" y="8"/>
                  </a:cubicBezTo>
                  <a:cubicBezTo>
                    <a:pt x="2" y="14"/>
                    <a:pt x="3" y="22"/>
                    <a:pt x="4" y="32"/>
                  </a:cubicBezTo>
                  <a:cubicBezTo>
                    <a:pt x="5" y="52"/>
                    <a:pt x="8" y="79"/>
                    <a:pt x="10" y="110"/>
                  </a:cubicBezTo>
                  <a:cubicBezTo>
                    <a:pt x="12" y="140"/>
                    <a:pt x="13" y="168"/>
                    <a:pt x="14" y="188"/>
                  </a:cubicBezTo>
                  <a:cubicBezTo>
                    <a:pt x="14" y="198"/>
                    <a:pt x="15" y="206"/>
                    <a:pt x="15" y="211"/>
                  </a:cubicBezTo>
                  <a:cubicBezTo>
                    <a:pt x="15" y="214"/>
                    <a:pt x="15" y="216"/>
                    <a:pt x="15" y="218"/>
                  </a:cubicBezTo>
                  <a:cubicBezTo>
                    <a:pt x="15" y="219"/>
                    <a:pt x="15" y="220"/>
                    <a:pt x="15" y="22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4">
              <a:extLst>
                <a:ext uri="{FF2B5EF4-FFF2-40B4-BE49-F238E27FC236}">
                  <a16:creationId xmlns:a16="http://schemas.microsoft.com/office/drawing/2014/main" id="{64975637-85C1-4C59-9AA5-F7D9F8E995D0}"/>
                </a:ext>
              </a:extLst>
            </p:cNvPr>
            <p:cNvSpPr>
              <a:spLocks/>
            </p:cNvSpPr>
            <p:nvPr/>
          </p:nvSpPr>
          <p:spPr bwMode="auto">
            <a:xfrm>
              <a:off x="2334" y="3495"/>
              <a:ext cx="104" cy="121"/>
            </a:xfrm>
            <a:custGeom>
              <a:avLst/>
              <a:gdLst>
                <a:gd name="T0" fmla="*/ 44 w 44"/>
                <a:gd name="T1" fmla="*/ 0 h 51"/>
                <a:gd name="T2" fmla="*/ 33 w 44"/>
                <a:gd name="T3" fmla="*/ 3 h 51"/>
                <a:gd name="T4" fmla="*/ 12 w 44"/>
                <a:gd name="T5" fmla="*/ 17 h 51"/>
                <a:gd name="T6" fmla="*/ 1 w 44"/>
                <a:gd name="T7" fmla="*/ 40 h 51"/>
                <a:gd name="T8" fmla="*/ 1 w 44"/>
                <a:gd name="T9" fmla="*/ 51 h 51"/>
                <a:gd name="T10" fmla="*/ 0 w 44"/>
                <a:gd name="T11" fmla="*/ 48 h 51"/>
                <a:gd name="T12" fmla="*/ 0 w 44"/>
                <a:gd name="T13" fmla="*/ 40 h 51"/>
                <a:gd name="T14" fmla="*/ 10 w 44"/>
                <a:gd name="T15" fmla="*/ 16 h 51"/>
                <a:gd name="T16" fmla="*/ 33 w 44"/>
                <a:gd name="T17" fmla="*/ 1 h 51"/>
                <a:gd name="T18" fmla="*/ 41 w 44"/>
                <a:gd name="T19" fmla="*/ 0 h 51"/>
                <a:gd name="T20" fmla="*/ 44 w 44"/>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1">
                  <a:moveTo>
                    <a:pt x="44" y="0"/>
                  </a:moveTo>
                  <a:cubicBezTo>
                    <a:pt x="44" y="0"/>
                    <a:pt x="39" y="1"/>
                    <a:pt x="33" y="3"/>
                  </a:cubicBezTo>
                  <a:cubicBezTo>
                    <a:pt x="27" y="5"/>
                    <a:pt x="18" y="9"/>
                    <a:pt x="12" y="17"/>
                  </a:cubicBezTo>
                  <a:cubicBezTo>
                    <a:pt x="5" y="25"/>
                    <a:pt x="2" y="34"/>
                    <a:pt x="1" y="40"/>
                  </a:cubicBezTo>
                  <a:cubicBezTo>
                    <a:pt x="0" y="47"/>
                    <a:pt x="1" y="51"/>
                    <a:pt x="1" y="51"/>
                  </a:cubicBezTo>
                  <a:cubicBezTo>
                    <a:pt x="0" y="51"/>
                    <a:pt x="0" y="50"/>
                    <a:pt x="0" y="48"/>
                  </a:cubicBezTo>
                  <a:cubicBezTo>
                    <a:pt x="0" y="46"/>
                    <a:pt x="0" y="43"/>
                    <a:pt x="0" y="40"/>
                  </a:cubicBezTo>
                  <a:cubicBezTo>
                    <a:pt x="1" y="33"/>
                    <a:pt x="4" y="24"/>
                    <a:pt x="10" y="16"/>
                  </a:cubicBezTo>
                  <a:cubicBezTo>
                    <a:pt x="17" y="8"/>
                    <a:pt x="26" y="3"/>
                    <a:pt x="33" y="1"/>
                  </a:cubicBezTo>
                  <a:cubicBezTo>
                    <a:pt x="36" y="0"/>
                    <a:pt x="39" y="0"/>
                    <a:pt x="41" y="0"/>
                  </a:cubicBezTo>
                  <a:cubicBezTo>
                    <a:pt x="42" y="0"/>
                    <a:pt x="44" y="0"/>
                    <a:pt x="44"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15">
              <a:extLst>
                <a:ext uri="{FF2B5EF4-FFF2-40B4-BE49-F238E27FC236}">
                  <a16:creationId xmlns:a16="http://schemas.microsoft.com/office/drawing/2014/main" id="{D892E4A9-C30B-4656-BE72-30922A1BEA9F}"/>
                </a:ext>
              </a:extLst>
            </p:cNvPr>
            <p:cNvSpPr>
              <a:spLocks/>
            </p:cNvSpPr>
            <p:nvPr/>
          </p:nvSpPr>
          <p:spPr bwMode="auto">
            <a:xfrm>
              <a:off x="2414" y="3492"/>
              <a:ext cx="250" cy="373"/>
            </a:xfrm>
            <a:custGeom>
              <a:avLst/>
              <a:gdLst>
                <a:gd name="T0" fmla="*/ 105 w 105"/>
                <a:gd name="T1" fmla="*/ 157 h 157"/>
                <a:gd name="T2" fmla="*/ 105 w 105"/>
                <a:gd name="T3" fmla="*/ 154 h 157"/>
                <a:gd name="T4" fmla="*/ 104 w 105"/>
                <a:gd name="T5" fmla="*/ 147 h 157"/>
                <a:gd name="T6" fmla="*/ 101 w 105"/>
                <a:gd name="T7" fmla="*/ 121 h 157"/>
                <a:gd name="T8" fmla="*/ 92 w 105"/>
                <a:gd name="T9" fmla="*/ 35 h 157"/>
                <a:gd name="T10" fmla="*/ 88 w 105"/>
                <a:gd name="T11" fmla="*/ 1 h 157"/>
                <a:gd name="T12" fmla="*/ 89 w 105"/>
                <a:gd name="T13" fmla="*/ 2 h 157"/>
                <a:gd name="T14" fmla="*/ 25 w 105"/>
                <a:gd name="T15" fmla="*/ 2 h 157"/>
                <a:gd name="T16" fmla="*/ 7 w 105"/>
                <a:gd name="T17" fmla="*/ 1 h 157"/>
                <a:gd name="T18" fmla="*/ 2 w 105"/>
                <a:gd name="T19" fmla="*/ 1 h 157"/>
                <a:gd name="T20" fmla="*/ 0 w 105"/>
                <a:gd name="T21" fmla="*/ 1 h 157"/>
                <a:gd name="T22" fmla="*/ 2 w 105"/>
                <a:gd name="T23" fmla="*/ 1 h 157"/>
                <a:gd name="T24" fmla="*/ 7 w 105"/>
                <a:gd name="T25" fmla="*/ 1 h 157"/>
                <a:gd name="T26" fmla="*/ 25 w 105"/>
                <a:gd name="T27" fmla="*/ 0 h 157"/>
                <a:gd name="T28" fmla="*/ 89 w 105"/>
                <a:gd name="T29" fmla="*/ 0 h 157"/>
                <a:gd name="T30" fmla="*/ 90 w 105"/>
                <a:gd name="T31" fmla="*/ 0 h 157"/>
                <a:gd name="T32" fmla="*/ 90 w 105"/>
                <a:gd name="T33" fmla="*/ 1 h 157"/>
                <a:gd name="T34" fmla="*/ 94 w 105"/>
                <a:gd name="T35" fmla="*/ 34 h 157"/>
                <a:gd name="T36" fmla="*/ 102 w 105"/>
                <a:gd name="T37" fmla="*/ 121 h 157"/>
                <a:gd name="T38" fmla="*/ 105 w 105"/>
                <a:gd name="T39" fmla="*/ 147 h 157"/>
                <a:gd name="T40" fmla="*/ 105 w 105"/>
                <a:gd name="T41" fmla="*/ 154 h 157"/>
                <a:gd name="T42" fmla="*/ 105 w 105"/>
                <a:gd name="T43"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157">
                  <a:moveTo>
                    <a:pt x="105" y="157"/>
                  </a:moveTo>
                  <a:cubicBezTo>
                    <a:pt x="105" y="157"/>
                    <a:pt x="105" y="156"/>
                    <a:pt x="105" y="154"/>
                  </a:cubicBezTo>
                  <a:cubicBezTo>
                    <a:pt x="104" y="152"/>
                    <a:pt x="104" y="150"/>
                    <a:pt x="104" y="147"/>
                  </a:cubicBezTo>
                  <a:cubicBezTo>
                    <a:pt x="103" y="141"/>
                    <a:pt x="102" y="132"/>
                    <a:pt x="101" y="121"/>
                  </a:cubicBezTo>
                  <a:cubicBezTo>
                    <a:pt x="98" y="99"/>
                    <a:pt x="95" y="68"/>
                    <a:pt x="92" y="35"/>
                  </a:cubicBezTo>
                  <a:cubicBezTo>
                    <a:pt x="91" y="23"/>
                    <a:pt x="89" y="12"/>
                    <a:pt x="88" y="1"/>
                  </a:cubicBezTo>
                  <a:cubicBezTo>
                    <a:pt x="89" y="2"/>
                    <a:pt x="89" y="2"/>
                    <a:pt x="89" y="2"/>
                  </a:cubicBezTo>
                  <a:cubicBezTo>
                    <a:pt x="64" y="2"/>
                    <a:pt x="42" y="2"/>
                    <a:pt x="25" y="2"/>
                  </a:cubicBezTo>
                  <a:cubicBezTo>
                    <a:pt x="18" y="2"/>
                    <a:pt x="11" y="1"/>
                    <a:pt x="7" y="1"/>
                  </a:cubicBezTo>
                  <a:cubicBezTo>
                    <a:pt x="5" y="1"/>
                    <a:pt x="3" y="1"/>
                    <a:pt x="2" y="1"/>
                  </a:cubicBezTo>
                  <a:cubicBezTo>
                    <a:pt x="1" y="1"/>
                    <a:pt x="0" y="1"/>
                    <a:pt x="0" y="1"/>
                  </a:cubicBezTo>
                  <a:cubicBezTo>
                    <a:pt x="0" y="1"/>
                    <a:pt x="1" y="1"/>
                    <a:pt x="2" y="1"/>
                  </a:cubicBezTo>
                  <a:cubicBezTo>
                    <a:pt x="3" y="1"/>
                    <a:pt x="5" y="1"/>
                    <a:pt x="7" y="1"/>
                  </a:cubicBezTo>
                  <a:cubicBezTo>
                    <a:pt x="11" y="1"/>
                    <a:pt x="18" y="1"/>
                    <a:pt x="25" y="0"/>
                  </a:cubicBezTo>
                  <a:cubicBezTo>
                    <a:pt x="42" y="0"/>
                    <a:pt x="64" y="0"/>
                    <a:pt x="89" y="0"/>
                  </a:cubicBezTo>
                  <a:cubicBezTo>
                    <a:pt x="90" y="0"/>
                    <a:pt x="90" y="0"/>
                    <a:pt x="90" y="0"/>
                  </a:cubicBezTo>
                  <a:cubicBezTo>
                    <a:pt x="90" y="1"/>
                    <a:pt x="90" y="1"/>
                    <a:pt x="90" y="1"/>
                  </a:cubicBezTo>
                  <a:cubicBezTo>
                    <a:pt x="91" y="11"/>
                    <a:pt x="93" y="23"/>
                    <a:pt x="94" y="34"/>
                  </a:cubicBezTo>
                  <a:cubicBezTo>
                    <a:pt x="97" y="68"/>
                    <a:pt x="100" y="98"/>
                    <a:pt x="102" y="121"/>
                  </a:cubicBezTo>
                  <a:cubicBezTo>
                    <a:pt x="103" y="132"/>
                    <a:pt x="104" y="141"/>
                    <a:pt x="105" y="147"/>
                  </a:cubicBezTo>
                  <a:cubicBezTo>
                    <a:pt x="105" y="150"/>
                    <a:pt x="105" y="152"/>
                    <a:pt x="105" y="154"/>
                  </a:cubicBezTo>
                  <a:cubicBezTo>
                    <a:pt x="105" y="156"/>
                    <a:pt x="105" y="157"/>
                    <a:pt x="105" y="157"/>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16">
              <a:extLst>
                <a:ext uri="{FF2B5EF4-FFF2-40B4-BE49-F238E27FC236}">
                  <a16:creationId xmlns:a16="http://schemas.microsoft.com/office/drawing/2014/main" id="{2B6E9D73-1976-4199-BCAA-F85461AB4A83}"/>
                </a:ext>
              </a:extLst>
            </p:cNvPr>
            <p:cNvSpPr>
              <a:spLocks/>
            </p:cNvSpPr>
            <p:nvPr/>
          </p:nvSpPr>
          <p:spPr bwMode="auto">
            <a:xfrm>
              <a:off x="2046" y="3668"/>
              <a:ext cx="618" cy="259"/>
            </a:xfrm>
            <a:custGeom>
              <a:avLst/>
              <a:gdLst>
                <a:gd name="T0" fmla="*/ 260 w 260"/>
                <a:gd name="T1" fmla="*/ 83 h 109"/>
                <a:gd name="T2" fmla="*/ 257 w 260"/>
                <a:gd name="T3" fmla="*/ 84 h 109"/>
                <a:gd name="T4" fmla="*/ 248 w 260"/>
                <a:gd name="T5" fmla="*/ 87 h 109"/>
                <a:gd name="T6" fmla="*/ 216 w 260"/>
                <a:gd name="T7" fmla="*/ 96 h 109"/>
                <a:gd name="T8" fmla="*/ 167 w 260"/>
                <a:gd name="T9" fmla="*/ 106 h 109"/>
                <a:gd name="T10" fmla="*/ 105 w 260"/>
                <a:gd name="T11" fmla="*/ 103 h 109"/>
                <a:gd name="T12" fmla="*/ 74 w 260"/>
                <a:gd name="T13" fmla="*/ 95 h 109"/>
                <a:gd name="T14" fmla="*/ 60 w 260"/>
                <a:gd name="T15" fmla="*/ 89 h 109"/>
                <a:gd name="T16" fmla="*/ 53 w 260"/>
                <a:gd name="T17" fmla="*/ 86 h 109"/>
                <a:gd name="T18" fmla="*/ 50 w 260"/>
                <a:gd name="T19" fmla="*/ 85 h 109"/>
                <a:gd name="T20" fmla="*/ 47 w 260"/>
                <a:gd name="T21" fmla="*/ 83 h 109"/>
                <a:gd name="T22" fmla="*/ 28 w 260"/>
                <a:gd name="T23" fmla="*/ 64 h 109"/>
                <a:gd name="T24" fmla="*/ 16 w 260"/>
                <a:gd name="T25" fmla="*/ 43 h 109"/>
                <a:gd name="T26" fmla="*/ 4 w 260"/>
                <a:gd name="T27" fmla="*/ 12 h 109"/>
                <a:gd name="T28" fmla="*/ 1 w 260"/>
                <a:gd name="T29" fmla="*/ 3 h 109"/>
                <a:gd name="T30" fmla="*/ 0 w 260"/>
                <a:gd name="T31" fmla="*/ 0 h 109"/>
                <a:gd name="T32" fmla="*/ 2 w 260"/>
                <a:gd name="T33" fmla="*/ 3 h 109"/>
                <a:gd name="T34" fmla="*/ 5 w 260"/>
                <a:gd name="T35" fmla="*/ 11 h 109"/>
                <a:gd name="T36" fmla="*/ 17 w 260"/>
                <a:gd name="T37" fmla="*/ 43 h 109"/>
                <a:gd name="T38" fmla="*/ 29 w 260"/>
                <a:gd name="T39" fmla="*/ 63 h 109"/>
                <a:gd name="T40" fmla="*/ 48 w 260"/>
                <a:gd name="T41" fmla="*/ 81 h 109"/>
                <a:gd name="T42" fmla="*/ 51 w 260"/>
                <a:gd name="T43" fmla="*/ 83 h 109"/>
                <a:gd name="T44" fmla="*/ 54 w 260"/>
                <a:gd name="T45" fmla="*/ 85 h 109"/>
                <a:gd name="T46" fmla="*/ 61 w 260"/>
                <a:gd name="T47" fmla="*/ 87 h 109"/>
                <a:gd name="T48" fmla="*/ 75 w 260"/>
                <a:gd name="T49" fmla="*/ 93 h 109"/>
                <a:gd name="T50" fmla="*/ 106 w 260"/>
                <a:gd name="T51" fmla="*/ 101 h 109"/>
                <a:gd name="T52" fmla="*/ 166 w 260"/>
                <a:gd name="T53" fmla="*/ 104 h 109"/>
                <a:gd name="T54" fmla="*/ 215 w 260"/>
                <a:gd name="T55" fmla="*/ 95 h 109"/>
                <a:gd name="T56" fmla="*/ 248 w 260"/>
                <a:gd name="T57" fmla="*/ 86 h 109"/>
                <a:gd name="T58" fmla="*/ 257 w 260"/>
                <a:gd name="T59" fmla="*/ 83 h 109"/>
                <a:gd name="T60" fmla="*/ 260 w 260"/>
                <a:gd name="T61" fmla="*/ 8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0" h="109">
                  <a:moveTo>
                    <a:pt x="260" y="83"/>
                  </a:moveTo>
                  <a:cubicBezTo>
                    <a:pt x="260" y="83"/>
                    <a:pt x="259" y="83"/>
                    <a:pt x="257" y="84"/>
                  </a:cubicBezTo>
                  <a:cubicBezTo>
                    <a:pt x="255" y="85"/>
                    <a:pt x="252" y="85"/>
                    <a:pt x="248" y="87"/>
                  </a:cubicBezTo>
                  <a:cubicBezTo>
                    <a:pt x="241" y="89"/>
                    <a:pt x="230" y="92"/>
                    <a:pt x="216" y="96"/>
                  </a:cubicBezTo>
                  <a:cubicBezTo>
                    <a:pt x="202" y="100"/>
                    <a:pt x="185" y="104"/>
                    <a:pt x="167" y="106"/>
                  </a:cubicBezTo>
                  <a:cubicBezTo>
                    <a:pt x="148" y="109"/>
                    <a:pt x="126" y="108"/>
                    <a:pt x="105" y="103"/>
                  </a:cubicBezTo>
                  <a:cubicBezTo>
                    <a:pt x="94" y="101"/>
                    <a:pt x="84" y="98"/>
                    <a:pt x="74" y="95"/>
                  </a:cubicBezTo>
                  <a:cubicBezTo>
                    <a:pt x="69" y="93"/>
                    <a:pt x="65" y="91"/>
                    <a:pt x="60" y="89"/>
                  </a:cubicBezTo>
                  <a:cubicBezTo>
                    <a:pt x="58" y="88"/>
                    <a:pt x="56" y="87"/>
                    <a:pt x="53" y="86"/>
                  </a:cubicBezTo>
                  <a:cubicBezTo>
                    <a:pt x="50" y="85"/>
                    <a:pt x="50" y="85"/>
                    <a:pt x="50" y="85"/>
                  </a:cubicBezTo>
                  <a:cubicBezTo>
                    <a:pt x="47" y="83"/>
                    <a:pt x="47" y="83"/>
                    <a:pt x="47" y="83"/>
                  </a:cubicBezTo>
                  <a:cubicBezTo>
                    <a:pt x="39" y="77"/>
                    <a:pt x="33" y="71"/>
                    <a:pt x="28" y="64"/>
                  </a:cubicBezTo>
                  <a:cubicBezTo>
                    <a:pt x="23" y="57"/>
                    <a:pt x="19" y="50"/>
                    <a:pt x="16" y="43"/>
                  </a:cubicBezTo>
                  <a:cubicBezTo>
                    <a:pt x="10" y="30"/>
                    <a:pt x="6" y="19"/>
                    <a:pt x="4" y="12"/>
                  </a:cubicBezTo>
                  <a:cubicBezTo>
                    <a:pt x="3" y="8"/>
                    <a:pt x="2" y="5"/>
                    <a:pt x="1" y="3"/>
                  </a:cubicBezTo>
                  <a:cubicBezTo>
                    <a:pt x="1" y="1"/>
                    <a:pt x="0" y="0"/>
                    <a:pt x="0" y="0"/>
                  </a:cubicBezTo>
                  <a:cubicBezTo>
                    <a:pt x="1" y="0"/>
                    <a:pt x="1" y="1"/>
                    <a:pt x="2" y="3"/>
                  </a:cubicBezTo>
                  <a:cubicBezTo>
                    <a:pt x="2" y="5"/>
                    <a:pt x="3" y="8"/>
                    <a:pt x="5" y="11"/>
                  </a:cubicBezTo>
                  <a:cubicBezTo>
                    <a:pt x="7" y="19"/>
                    <a:pt x="11" y="30"/>
                    <a:pt x="17" y="43"/>
                  </a:cubicBezTo>
                  <a:cubicBezTo>
                    <a:pt x="20" y="49"/>
                    <a:pt x="24" y="56"/>
                    <a:pt x="29" y="63"/>
                  </a:cubicBezTo>
                  <a:cubicBezTo>
                    <a:pt x="34" y="69"/>
                    <a:pt x="40" y="76"/>
                    <a:pt x="48" y="81"/>
                  </a:cubicBezTo>
                  <a:cubicBezTo>
                    <a:pt x="51" y="83"/>
                    <a:pt x="51" y="83"/>
                    <a:pt x="51" y="83"/>
                  </a:cubicBezTo>
                  <a:cubicBezTo>
                    <a:pt x="54" y="85"/>
                    <a:pt x="54" y="85"/>
                    <a:pt x="54" y="85"/>
                  </a:cubicBezTo>
                  <a:cubicBezTo>
                    <a:pt x="56" y="86"/>
                    <a:pt x="59" y="87"/>
                    <a:pt x="61" y="87"/>
                  </a:cubicBezTo>
                  <a:cubicBezTo>
                    <a:pt x="65" y="89"/>
                    <a:pt x="70" y="91"/>
                    <a:pt x="75" y="93"/>
                  </a:cubicBezTo>
                  <a:cubicBezTo>
                    <a:pt x="85" y="96"/>
                    <a:pt x="95" y="99"/>
                    <a:pt x="106" y="101"/>
                  </a:cubicBezTo>
                  <a:cubicBezTo>
                    <a:pt x="127" y="106"/>
                    <a:pt x="148" y="107"/>
                    <a:pt x="166" y="104"/>
                  </a:cubicBezTo>
                  <a:cubicBezTo>
                    <a:pt x="185" y="102"/>
                    <a:pt x="202" y="98"/>
                    <a:pt x="215" y="95"/>
                  </a:cubicBezTo>
                  <a:cubicBezTo>
                    <a:pt x="229" y="91"/>
                    <a:pt x="240" y="88"/>
                    <a:pt x="248" y="86"/>
                  </a:cubicBezTo>
                  <a:cubicBezTo>
                    <a:pt x="252" y="85"/>
                    <a:pt x="255" y="84"/>
                    <a:pt x="257" y="83"/>
                  </a:cubicBezTo>
                  <a:cubicBezTo>
                    <a:pt x="259" y="83"/>
                    <a:pt x="260" y="83"/>
                    <a:pt x="260" y="83"/>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17">
              <a:extLst>
                <a:ext uri="{FF2B5EF4-FFF2-40B4-BE49-F238E27FC236}">
                  <a16:creationId xmlns:a16="http://schemas.microsoft.com/office/drawing/2014/main" id="{5700E1D4-8BD1-4D4F-8396-47460A8F768E}"/>
                </a:ext>
              </a:extLst>
            </p:cNvPr>
            <p:cNvSpPr>
              <a:spLocks/>
            </p:cNvSpPr>
            <p:nvPr/>
          </p:nvSpPr>
          <p:spPr bwMode="auto">
            <a:xfrm>
              <a:off x="2265" y="1464"/>
              <a:ext cx="259" cy="216"/>
            </a:xfrm>
            <a:custGeom>
              <a:avLst/>
              <a:gdLst>
                <a:gd name="T0" fmla="*/ 100 w 109"/>
                <a:gd name="T1" fmla="*/ 75 h 91"/>
                <a:gd name="T2" fmla="*/ 89 w 109"/>
                <a:gd name="T3" fmla="*/ 19 h 91"/>
                <a:gd name="T4" fmla="*/ 32 w 109"/>
                <a:gd name="T5" fmla="*/ 6 h 91"/>
                <a:gd name="T6" fmla="*/ 10 w 109"/>
                <a:gd name="T7" fmla="*/ 22 h 91"/>
                <a:gd name="T8" fmla="*/ 12 w 109"/>
                <a:gd name="T9" fmla="*/ 68 h 91"/>
                <a:gd name="T10" fmla="*/ 56 w 109"/>
                <a:gd name="T11" fmla="*/ 90 h 91"/>
                <a:gd name="T12" fmla="*/ 105 w 109"/>
                <a:gd name="T13" fmla="*/ 80 h 91"/>
              </a:gdLst>
              <a:ahLst/>
              <a:cxnLst>
                <a:cxn ang="0">
                  <a:pos x="T0" y="T1"/>
                </a:cxn>
                <a:cxn ang="0">
                  <a:pos x="T2" y="T3"/>
                </a:cxn>
                <a:cxn ang="0">
                  <a:pos x="T4" y="T5"/>
                </a:cxn>
                <a:cxn ang="0">
                  <a:pos x="T6" y="T7"/>
                </a:cxn>
                <a:cxn ang="0">
                  <a:pos x="T8" y="T9"/>
                </a:cxn>
                <a:cxn ang="0">
                  <a:pos x="T10" y="T11"/>
                </a:cxn>
                <a:cxn ang="0">
                  <a:pos x="T12" y="T13"/>
                </a:cxn>
              </a:cxnLst>
              <a:rect l="0" t="0" r="r" b="b"/>
              <a:pathLst>
                <a:path w="109" h="91">
                  <a:moveTo>
                    <a:pt x="100" y="75"/>
                  </a:moveTo>
                  <a:cubicBezTo>
                    <a:pt x="109" y="56"/>
                    <a:pt x="103" y="33"/>
                    <a:pt x="89" y="19"/>
                  </a:cubicBezTo>
                  <a:cubicBezTo>
                    <a:pt x="74" y="5"/>
                    <a:pt x="51" y="0"/>
                    <a:pt x="32" y="6"/>
                  </a:cubicBezTo>
                  <a:cubicBezTo>
                    <a:pt x="23" y="9"/>
                    <a:pt x="15" y="14"/>
                    <a:pt x="10" y="22"/>
                  </a:cubicBezTo>
                  <a:cubicBezTo>
                    <a:pt x="0" y="35"/>
                    <a:pt x="2" y="55"/>
                    <a:pt x="12" y="68"/>
                  </a:cubicBezTo>
                  <a:cubicBezTo>
                    <a:pt x="22" y="82"/>
                    <a:pt x="39" y="89"/>
                    <a:pt x="56" y="90"/>
                  </a:cubicBezTo>
                  <a:cubicBezTo>
                    <a:pt x="73" y="91"/>
                    <a:pt x="89" y="86"/>
                    <a:pt x="105" y="8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18">
              <a:extLst>
                <a:ext uri="{FF2B5EF4-FFF2-40B4-BE49-F238E27FC236}">
                  <a16:creationId xmlns:a16="http://schemas.microsoft.com/office/drawing/2014/main" id="{60EC25EE-8F84-4726-9FDD-07DF557C3DC5}"/>
                </a:ext>
              </a:extLst>
            </p:cNvPr>
            <p:cNvSpPr>
              <a:spLocks/>
            </p:cNvSpPr>
            <p:nvPr/>
          </p:nvSpPr>
          <p:spPr bwMode="auto">
            <a:xfrm>
              <a:off x="2801" y="3081"/>
              <a:ext cx="328" cy="252"/>
            </a:xfrm>
            <a:custGeom>
              <a:avLst/>
              <a:gdLst>
                <a:gd name="T0" fmla="*/ 7 w 138"/>
                <a:gd name="T1" fmla="*/ 28 h 106"/>
                <a:gd name="T2" fmla="*/ 101 w 138"/>
                <a:gd name="T3" fmla="*/ 106 h 106"/>
                <a:gd name="T4" fmla="*/ 138 w 138"/>
                <a:gd name="T5" fmla="*/ 99 h 106"/>
                <a:gd name="T6" fmla="*/ 26 w 138"/>
                <a:gd name="T7" fmla="*/ 5 h 106"/>
                <a:gd name="T8" fmla="*/ 6 w 138"/>
                <a:gd name="T9" fmla="*/ 6 h 106"/>
                <a:gd name="T10" fmla="*/ 7 w 138"/>
                <a:gd name="T11" fmla="*/ 28 h 106"/>
              </a:gdLst>
              <a:ahLst/>
              <a:cxnLst>
                <a:cxn ang="0">
                  <a:pos x="T0" y="T1"/>
                </a:cxn>
                <a:cxn ang="0">
                  <a:pos x="T2" y="T3"/>
                </a:cxn>
                <a:cxn ang="0">
                  <a:pos x="T4" y="T5"/>
                </a:cxn>
                <a:cxn ang="0">
                  <a:pos x="T6" y="T7"/>
                </a:cxn>
                <a:cxn ang="0">
                  <a:pos x="T8" y="T9"/>
                </a:cxn>
                <a:cxn ang="0">
                  <a:pos x="T10" y="T11"/>
                </a:cxn>
              </a:cxnLst>
              <a:rect l="0" t="0" r="r" b="b"/>
              <a:pathLst>
                <a:path w="138" h="106">
                  <a:moveTo>
                    <a:pt x="7" y="28"/>
                  </a:moveTo>
                  <a:cubicBezTo>
                    <a:pt x="35" y="51"/>
                    <a:pt x="101" y="106"/>
                    <a:pt x="101" y="106"/>
                  </a:cubicBezTo>
                  <a:cubicBezTo>
                    <a:pt x="138" y="99"/>
                    <a:pt x="138" y="99"/>
                    <a:pt x="138" y="99"/>
                  </a:cubicBezTo>
                  <a:cubicBezTo>
                    <a:pt x="26" y="5"/>
                    <a:pt x="26" y="5"/>
                    <a:pt x="26" y="5"/>
                  </a:cubicBezTo>
                  <a:cubicBezTo>
                    <a:pt x="20" y="0"/>
                    <a:pt x="11" y="1"/>
                    <a:pt x="6" y="6"/>
                  </a:cubicBezTo>
                  <a:cubicBezTo>
                    <a:pt x="0" y="13"/>
                    <a:pt x="1" y="23"/>
                    <a:pt x="7" y="28"/>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19">
              <a:extLst>
                <a:ext uri="{FF2B5EF4-FFF2-40B4-BE49-F238E27FC236}">
                  <a16:creationId xmlns:a16="http://schemas.microsoft.com/office/drawing/2014/main" id="{F9EF3BBA-3C70-4108-8F29-17A2D6610D66}"/>
                </a:ext>
              </a:extLst>
            </p:cNvPr>
            <p:cNvSpPr>
              <a:spLocks/>
            </p:cNvSpPr>
            <p:nvPr/>
          </p:nvSpPr>
          <p:spPr bwMode="auto">
            <a:xfrm>
              <a:off x="2771" y="3058"/>
              <a:ext cx="61" cy="61"/>
            </a:xfrm>
            <a:custGeom>
              <a:avLst/>
              <a:gdLst>
                <a:gd name="T0" fmla="*/ 17 w 26"/>
                <a:gd name="T1" fmla="*/ 26 h 26"/>
                <a:gd name="T2" fmla="*/ 3 w 26"/>
                <a:gd name="T3" fmla="*/ 13 h 26"/>
                <a:gd name="T4" fmla="*/ 2 w 26"/>
                <a:gd name="T5" fmla="*/ 3 h 26"/>
                <a:gd name="T6" fmla="*/ 12 w 26"/>
                <a:gd name="T7" fmla="*/ 3 h 26"/>
                <a:gd name="T8" fmla="*/ 26 w 26"/>
                <a:gd name="T9" fmla="*/ 15 h 26"/>
                <a:gd name="T10" fmla="*/ 17 w 26"/>
                <a:gd name="T11" fmla="*/ 26 h 26"/>
              </a:gdLst>
              <a:ahLst/>
              <a:cxnLst>
                <a:cxn ang="0">
                  <a:pos x="T0" y="T1"/>
                </a:cxn>
                <a:cxn ang="0">
                  <a:pos x="T2" y="T3"/>
                </a:cxn>
                <a:cxn ang="0">
                  <a:pos x="T4" y="T5"/>
                </a:cxn>
                <a:cxn ang="0">
                  <a:pos x="T6" y="T7"/>
                </a:cxn>
                <a:cxn ang="0">
                  <a:pos x="T8" y="T9"/>
                </a:cxn>
                <a:cxn ang="0">
                  <a:pos x="T10" y="T11"/>
                </a:cxn>
              </a:cxnLst>
              <a:rect l="0" t="0" r="r" b="b"/>
              <a:pathLst>
                <a:path w="26" h="26">
                  <a:moveTo>
                    <a:pt x="17" y="26"/>
                  </a:moveTo>
                  <a:cubicBezTo>
                    <a:pt x="3" y="13"/>
                    <a:pt x="3" y="13"/>
                    <a:pt x="3" y="13"/>
                  </a:cubicBezTo>
                  <a:cubicBezTo>
                    <a:pt x="0" y="10"/>
                    <a:pt x="0" y="6"/>
                    <a:pt x="2" y="3"/>
                  </a:cubicBezTo>
                  <a:cubicBezTo>
                    <a:pt x="5" y="0"/>
                    <a:pt x="9" y="0"/>
                    <a:pt x="12" y="3"/>
                  </a:cubicBezTo>
                  <a:cubicBezTo>
                    <a:pt x="26" y="15"/>
                    <a:pt x="26" y="15"/>
                    <a:pt x="26" y="15"/>
                  </a:cubicBezTo>
                  <a:lnTo>
                    <a:pt x="17" y="26"/>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0">
              <a:extLst>
                <a:ext uri="{FF2B5EF4-FFF2-40B4-BE49-F238E27FC236}">
                  <a16:creationId xmlns:a16="http://schemas.microsoft.com/office/drawing/2014/main" id="{3D52C19E-6018-4A58-B22A-93BD30C75994}"/>
                </a:ext>
              </a:extLst>
            </p:cNvPr>
            <p:cNvSpPr>
              <a:spLocks/>
            </p:cNvSpPr>
            <p:nvPr/>
          </p:nvSpPr>
          <p:spPr bwMode="auto">
            <a:xfrm>
              <a:off x="2868" y="3136"/>
              <a:ext cx="47" cy="50"/>
            </a:xfrm>
            <a:custGeom>
              <a:avLst/>
              <a:gdLst>
                <a:gd name="T0" fmla="*/ 20 w 20"/>
                <a:gd name="T1" fmla="*/ 0 h 21"/>
                <a:gd name="T2" fmla="*/ 11 w 20"/>
                <a:gd name="T3" fmla="*/ 11 h 21"/>
                <a:gd name="T4" fmla="*/ 0 w 20"/>
                <a:gd name="T5" fmla="*/ 21 h 21"/>
                <a:gd name="T6" fmla="*/ 9 w 20"/>
                <a:gd name="T7" fmla="*/ 10 h 21"/>
                <a:gd name="T8" fmla="*/ 20 w 20"/>
                <a:gd name="T9" fmla="*/ 0 h 21"/>
              </a:gdLst>
              <a:ahLst/>
              <a:cxnLst>
                <a:cxn ang="0">
                  <a:pos x="T0" y="T1"/>
                </a:cxn>
                <a:cxn ang="0">
                  <a:pos x="T2" y="T3"/>
                </a:cxn>
                <a:cxn ang="0">
                  <a:pos x="T4" y="T5"/>
                </a:cxn>
                <a:cxn ang="0">
                  <a:pos x="T6" y="T7"/>
                </a:cxn>
                <a:cxn ang="0">
                  <a:pos x="T8" y="T9"/>
                </a:cxn>
              </a:cxnLst>
              <a:rect l="0" t="0" r="r" b="b"/>
              <a:pathLst>
                <a:path w="20" h="21">
                  <a:moveTo>
                    <a:pt x="20" y="0"/>
                  </a:moveTo>
                  <a:cubicBezTo>
                    <a:pt x="20" y="1"/>
                    <a:pt x="16" y="5"/>
                    <a:pt x="11" y="11"/>
                  </a:cubicBezTo>
                  <a:cubicBezTo>
                    <a:pt x="5" y="17"/>
                    <a:pt x="0" y="21"/>
                    <a:pt x="0" y="21"/>
                  </a:cubicBezTo>
                  <a:cubicBezTo>
                    <a:pt x="0" y="20"/>
                    <a:pt x="4" y="15"/>
                    <a:pt x="9" y="10"/>
                  </a:cubicBezTo>
                  <a:cubicBezTo>
                    <a:pt x="14" y="4"/>
                    <a:pt x="19" y="0"/>
                    <a:pt x="2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1">
              <a:extLst>
                <a:ext uri="{FF2B5EF4-FFF2-40B4-BE49-F238E27FC236}">
                  <a16:creationId xmlns:a16="http://schemas.microsoft.com/office/drawing/2014/main" id="{E245DFF5-C071-4E6C-9BF6-88F3D40A9C54}"/>
                </a:ext>
              </a:extLst>
            </p:cNvPr>
            <p:cNvSpPr>
              <a:spLocks/>
            </p:cNvSpPr>
            <p:nvPr/>
          </p:nvSpPr>
          <p:spPr bwMode="auto">
            <a:xfrm>
              <a:off x="2797" y="3091"/>
              <a:ext cx="121" cy="154"/>
            </a:xfrm>
            <a:custGeom>
              <a:avLst/>
              <a:gdLst>
                <a:gd name="T0" fmla="*/ 51 w 51"/>
                <a:gd name="T1" fmla="*/ 65 h 65"/>
                <a:gd name="T2" fmla="*/ 39 w 51"/>
                <a:gd name="T3" fmla="*/ 58 h 65"/>
                <a:gd name="T4" fmla="*/ 14 w 51"/>
                <a:gd name="T5" fmla="*/ 38 h 65"/>
                <a:gd name="T6" fmla="*/ 3 w 51"/>
                <a:gd name="T7" fmla="*/ 24 h 65"/>
                <a:gd name="T8" fmla="*/ 2 w 51"/>
                <a:gd name="T9" fmla="*/ 10 h 65"/>
                <a:gd name="T10" fmla="*/ 8 w 51"/>
                <a:gd name="T11" fmla="*/ 2 h 65"/>
                <a:gd name="T12" fmla="*/ 11 w 51"/>
                <a:gd name="T13" fmla="*/ 0 h 65"/>
                <a:gd name="T14" fmla="*/ 9 w 51"/>
                <a:gd name="T15" fmla="*/ 2 h 65"/>
                <a:gd name="T16" fmla="*/ 4 w 51"/>
                <a:gd name="T17" fmla="*/ 10 h 65"/>
                <a:gd name="T18" fmla="*/ 4 w 51"/>
                <a:gd name="T19" fmla="*/ 23 h 65"/>
                <a:gd name="T20" fmla="*/ 16 w 51"/>
                <a:gd name="T21" fmla="*/ 36 h 65"/>
                <a:gd name="T22" fmla="*/ 40 w 51"/>
                <a:gd name="T23" fmla="*/ 57 h 65"/>
                <a:gd name="T24" fmla="*/ 51 w 51"/>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65">
                  <a:moveTo>
                    <a:pt x="51" y="65"/>
                  </a:moveTo>
                  <a:cubicBezTo>
                    <a:pt x="50" y="65"/>
                    <a:pt x="46" y="63"/>
                    <a:pt x="39" y="58"/>
                  </a:cubicBezTo>
                  <a:cubicBezTo>
                    <a:pt x="33" y="53"/>
                    <a:pt x="24" y="46"/>
                    <a:pt x="14" y="38"/>
                  </a:cubicBezTo>
                  <a:cubicBezTo>
                    <a:pt x="10" y="34"/>
                    <a:pt x="5" y="30"/>
                    <a:pt x="3" y="24"/>
                  </a:cubicBezTo>
                  <a:cubicBezTo>
                    <a:pt x="0" y="19"/>
                    <a:pt x="1" y="14"/>
                    <a:pt x="2" y="10"/>
                  </a:cubicBezTo>
                  <a:cubicBezTo>
                    <a:pt x="4" y="6"/>
                    <a:pt x="6" y="3"/>
                    <a:pt x="8" y="2"/>
                  </a:cubicBezTo>
                  <a:cubicBezTo>
                    <a:pt x="10" y="0"/>
                    <a:pt x="11" y="0"/>
                    <a:pt x="11" y="0"/>
                  </a:cubicBezTo>
                  <a:cubicBezTo>
                    <a:pt x="11" y="0"/>
                    <a:pt x="10" y="1"/>
                    <a:pt x="9" y="2"/>
                  </a:cubicBezTo>
                  <a:cubicBezTo>
                    <a:pt x="7" y="4"/>
                    <a:pt x="5" y="6"/>
                    <a:pt x="4" y="10"/>
                  </a:cubicBezTo>
                  <a:cubicBezTo>
                    <a:pt x="2" y="14"/>
                    <a:pt x="2" y="19"/>
                    <a:pt x="4" y="23"/>
                  </a:cubicBezTo>
                  <a:cubicBezTo>
                    <a:pt x="7" y="28"/>
                    <a:pt x="11" y="32"/>
                    <a:pt x="16" y="36"/>
                  </a:cubicBezTo>
                  <a:cubicBezTo>
                    <a:pt x="25" y="44"/>
                    <a:pt x="34" y="52"/>
                    <a:pt x="40" y="57"/>
                  </a:cubicBezTo>
                  <a:cubicBezTo>
                    <a:pt x="47" y="62"/>
                    <a:pt x="51" y="65"/>
                    <a:pt x="51" y="6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2">
              <a:extLst>
                <a:ext uri="{FF2B5EF4-FFF2-40B4-BE49-F238E27FC236}">
                  <a16:creationId xmlns:a16="http://schemas.microsoft.com/office/drawing/2014/main" id="{70A7DDFA-DD13-4997-98AD-624F90DAC514}"/>
                </a:ext>
              </a:extLst>
            </p:cNvPr>
            <p:cNvSpPr>
              <a:spLocks/>
            </p:cNvSpPr>
            <p:nvPr/>
          </p:nvSpPr>
          <p:spPr bwMode="auto">
            <a:xfrm>
              <a:off x="2630" y="3312"/>
              <a:ext cx="637" cy="520"/>
            </a:xfrm>
            <a:custGeom>
              <a:avLst/>
              <a:gdLst>
                <a:gd name="T0" fmla="*/ 0 w 268"/>
                <a:gd name="T1" fmla="*/ 90 h 219"/>
                <a:gd name="T2" fmla="*/ 81 w 268"/>
                <a:gd name="T3" fmla="*/ 78 h 219"/>
                <a:gd name="T4" fmla="*/ 106 w 268"/>
                <a:gd name="T5" fmla="*/ 65 h 219"/>
                <a:gd name="T6" fmla="*/ 125 w 268"/>
                <a:gd name="T7" fmla="*/ 38 h 219"/>
                <a:gd name="T8" fmla="*/ 216 w 268"/>
                <a:gd name="T9" fmla="*/ 2 h 219"/>
                <a:gd name="T10" fmla="*/ 240 w 268"/>
                <a:gd name="T11" fmla="*/ 2 h 219"/>
                <a:gd name="T12" fmla="*/ 257 w 268"/>
                <a:gd name="T13" fmla="*/ 17 h 219"/>
                <a:gd name="T14" fmla="*/ 246 w 268"/>
                <a:gd name="T15" fmla="*/ 35 h 219"/>
                <a:gd name="T16" fmla="*/ 260 w 268"/>
                <a:gd name="T17" fmla="*/ 50 h 219"/>
                <a:gd name="T18" fmla="*/ 261 w 268"/>
                <a:gd name="T19" fmla="*/ 72 h 219"/>
                <a:gd name="T20" fmla="*/ 268 w 268"/>
                <a:gd name="T21" fmla="*/ 102 h 219"/>
                <a:gd name="T22" fmla="*/ 243 w 268"/>
                <a:gd name="T23" fmla="*/ 133 h 219"/>
                <a:gd name="T24" fmla="*/ 201 w 268"/>
                <a:gd name="T25" fmla="*/ 141 h 219"/>
                <a:gd name="T26" fmla="*/ 14 w 268"/>
                <a:gd name="T27"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219">
                  <a:moveTo>
                    <a:pt x="0" y="90"/>
                  </a:moveTo>
                  <a:cubicBezTo>
                    <a:pt x="26" y="81"/>
                    <a:pt x="54" y="87"/>
                    <a:pt x="81" y="78"/>
                  </a:cubicBezTo>
                  <a:cubicBezTo>
                    <a:pt x="90" y="75"/>
                    <a:pt x="99" y="72"/>
                    <a:pt x="106" y="65"/>
                  </a:cubicBezTo>
                  <a:cubicBezTo>
                    <a:pt x="114" y="58"/>
                    <a:pt x="119" y="47"/>
                    <a:pt x="125" y="38"/>
                  </a:cubicBezTo>
                  <a:cubicBezTo>
                    <a:pt x="145" y="11"/>
                    <a:pt x="183" y="5"/>
                    <a:pt x="216" y="2"/>
                  </a:cubicBezTo>
                  <a:cubicBezTo>
                    <a:pt x="224" y="1"/>
                    <a:pt x="232" y="0"/>
                    <a:pt x="240" y="2"/>
                  </a:cubicBezTo>
                  <a:cubicBezTo>
                    <a:pt x="248" y="4"/>
                    <a:pt x="255" y="9"/>
                    <a:pt x="257" y="17"/>
                  </a:cubicBezTo>
                  <a:cubicBezTo>
                    <a:pt x="259" y="24"/>
                    <a:pt x="254" y="34"/>
                    <a:pt x="246" y="35"/>
                  </a:cubicBezTo>
                  <a:cubicBezTo>
                    <a:pt x="254" y="35"/>
                    <a:pt x="259" y="42"/>
                    <a:pt x="260" y="50"/>
                  </a:cubicBezTo>
                  <a:cubicBezTo>
                    <a:pt x="262" y="57"/>
                    <a:pt x="260" y="64"/>
                    <a:pt x="261" y="72"/>
                  </a:cubicBezTo>
                  <a:cubicBezTo>
                    <a:pt x="263" y="82"/>
                    <a:pt x="268" y="91"/>
                    <a:pt x="268" y="102"/>
                  </a:cubicBezTo>
                  <a:cubicBezTo>
                    <a:pt x="268" y="116"/>
                    <a:pt x="256" y="127"/>
                    <a:pt x="243" y="133"/>
                  </a:cubicBezTo>
                  <a:cubicBezTo>
                    <a:pt x="230" y="138"/>
                    <a:pt x="215" y="139"/>
                    <a:pt x="201" y="141"/>
                  </a:cubicBezTo>
                  <a:cubicBezTo>
                    <a:pt x="133" y="151"/>
                    <a:pt x="80" y="190"/>
                    <a:pt x="14" y="219"/>
                  </a:cubicBezTo>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3">
              <a:extLst>
                <a:ext uri="{FF2B5EF4-FFF2-40B4-BE49-F238E27FC236}">
                  <a16:creationId xmlns:a16="http://schemas.microsoft.com/office/drawing/2014/main" id="{0B9C4021-FD46-40F9-804E-A2EAE2E9E583}"/>
                </a:ext>
              </a:extLst>
            </p:cNvPr>
            <p:cNvSpPr>
              <a:spLocks/>
            </p:cNvSpPr>
            <p:nvPr/>
          </p:nvSpPr>
          <p:spPr bwMode="auto">
            <a:xfrm>
              <a:off x="3181" y="3343"/>
              <a:ext cx="114" cy="123"/>
            </a:xfrm>
            <a:custGeom>
              <a:avLst/>
              <a:gdLst>
                <a:gd name="T0" fmla="*/ 29 w 48"/>
                <a:gd name="T1" fmla="*/ 46 h 52"/>
                <a:gd name="T2" fmla="*/ 42 w 48"/>
                <a:gd name="T3" fmla="*/ 49 h 52"/>
                <a:gd name="T4" fmla="*/ 48 w 48"/>
                <a:gd name="T5" fmla="*/ 35 h 52"/>
                <a:gd name="T6" fmla="*/ 41 w 48"/>
                <a:gd name="T7" fmla="*/ 21 h 52"/>
                <a:gd name="T8" fmla="*/ 22 w 48"/>
                <a:gd name="T9" fmla="*/ 0 h 52"/>
                <a:gd name="T10" fmla="*/ 0 w 48"/>
                <a:gd name="T11" fmla="*/ 17 h 52"/>
                <a:gd name="T12" fmla="*/ 29 w 48"/>
                <a:gd name="T13" fmla="*/ 46 h 52"/>
              </a:gdLst>
              <a:ahLst/>
              <a:cxnLst>
                <a:cxn ang="0">
                  <a:pos x="T0" y="T1"/>
                </a:cxn>
                <a:cxn ang="0">
                  <a:pos x="T2" y="T3"/>
                </a:cxn>
                <a:cxn ang="0">
                  <a:pos x="T4" y="T5"/>
                </a:cxn>
                <a:cxn ang="0">
                  <a:pos x="T6" y="T7"/>
                </a:cxn>
                <a:cxn ang="0">
                  <a:pos x="T8" y="T9"/>
                </a:cxn>
                <a:cxn ang="0">
                  <a:pos x="T10" y="T11"/>
                </a:cxn>
                <a:cxn ang="0">
                  <a:pos x="T12" y="T13"/>
                </a:cxn>
              </a:cxnLst>
              <a:rect l="0" t="0" r="r" b="b"/>
              <a:pathLst>
                <a:path w="48" h="52">
                  <a:moveTo>
                    <a:pt x="29" y="46"/>
                  </a:moveTo>
                  <a:cubicBezTo>
                    <a:pt x="31" y="51"/>
                    <a:pt x="38" y="52"/>
                    <a:pt x="42" y="49"/>
                  </a:cubicBezTo>
                  <a:cubicBezTo>
                    <a:pt x="47" y="46"/>
                    <a:pt x="48" y="40"/>
                    <a:pt x="48" y="35"/>
                  </a:cubicBezTo>
                  <a:cubicBezTo>
                    <a:pt x="47" y="30"/>
                    <a:pt x="44" y="25"/>
                    <a:pt x="41" y="21"/>
                  </a:cubicBezTo>
                  <a:cubicBezTo>
                    <a:pt x="35" y="13"/>
                    <a:pt x="29" y="6"/>
                    <a:pt x="22" y="0"/>
                  </a:cubicBezTo>
                  <a:cubicBezTo>
                    <a:pt x="0" y="17"/>
                    <a:pt x="0" y="17"/>
                    <a:pt x="0" y="17"/>
                  </a:cubicBezTo>
                  <a:lnTo>
                    <a:pt x="29" y="46"/>
                  </a:lnTo>
                  <a:close/>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4">
              <a:extLst>
                <a:ext uri="{FF2B5EF4-FFF2-40B4-BE49-F238E27FC236}">
                  <a16:creationId xmlns:a16="http://schemas.microsoft.com/office/drawing/2014/main" id="{24B26800-CB44-4F3D-96E1-B5EACBA5EBC1}"/>
                </a:ext>
              </a:extLst>
            </p:cNvPr>
            <p:cNvSpPr>
              <a:spLocks/>
            </p:cNvSpPr>
            <p:nvPr/>
          </p:nvSpPr>
          <p:spPr bwMode="auto">
            <a:xfrm>
              <a:off x="3096" y="3392"/>
              <a:ext cx="135" cy="27"/>
            </a:xfrm>
            <a:custGeom>
              <a:avLst/>
              <a:gdLst>
                <a:gd name="T0" fmla="*/ 57 w 57"/>
                <a:gd name="T1" fmla="*/ 2 h 11"/>
                <a:gd name="T2" fmla="*/ 28 w 57"/>
                <a:gd name="T3" fmla="*/ 4 h 11"/>
                <a:gd name="T4" fmla="*/ 0 w 57"/>
                <a:gd name="T5" fmla="*/ 10 h 11"/>
                <a:gd name="T6" fmla="*/ 8 w 57"/>
                <a:gd name="T7" fmla="*/ 7 h 11"/>
                <a:gd name="T8" fmla="*/ 28 w 57"/>
                <a:gd name="T9" fmla="*/ 2 h 11"/>
                <a:gd name="T10" fmla="*/ 49 w 57"/>
                <a:gd name="T11" fmla="*/ 1 h 11"/>
                <a:gd name="T12" fmla="*/ 57 w 57"/>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7" h="11">
                  <a:moveTo>
                    <a:pt x="57" y="2"/>
                  </a:moveTo>
                  <a:cubicBezTo>
                    <a:pt x="57" y="2"/>
                    <a:pt x="44" y="1"/>
                    <a:pt x="28" y="4"/>
                  </a:cubicBezTo>
                  <a:cubicBezTo>
                    <a:pt x="13" y="6"/>
                    <a:pt x="0" y="11"/>
                    <a:pt x="0" y="10"/>
                  </a:cubicBezTo>
                  <a:cubicBezTo>
                    <a:pt x="0" y="10"/>
                    <a:pt x="3" y="9"/>
                    <a:pt x="8" y="7"/>
                  </a:cubicBezTo>
                  <a:cubicBezTo>
                    <a:pt x="13" y="5"/>
                    <a:pt x="20" y="3"/>
                    <a:pt x="28" y="2"/>
                  </a:cubicBezTo>
                  <a:cubicBezTo>
                    <a:pt x="36" y="1"/>
                    <a:pt x="43" y="0"/>
                    <a:pt x="49" y="1"/>
                  </a:cubicBezTo>
                  <a:cubicBezTo>
                    <a:pt x="54" y="1"/>
                    <a:pt x="57" y="2"/>
                    <a:pt x="57" y="2"/>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25">
              <a:extLst>
                <a:ext uri="{FF2B5EF4-FFF2-40B4-BE49-F238E27FC236}">
                  <a16:creationId xmlns:a16="http://schemas.microsoft.com/office/drawing/2014/main" id="{CF79EBE7-EDCC-45D5-AB9B-F0A0B334D16D}"/>
                </a:ext>
              </a:extLst>
            </p:cNvPr>
            <p:cNvSpPr>
              <a:spLocks/>
            </p:cNvSpPr>
            <p:nvPr/>
          </p:nvSpPr>
          <p:spPr bwMode="auto">
            <a:xfrm>
              <a:off x="3136" y="3487"/>
              <a:ext cx="119" cy="12"/>
            </a:xfrm>
            <a:custGeom>
              <a:avLst/>
              <a:gdLst>
                <a:gd name="T0" fmla="*/ 49 w 50"/>
                <a:gd name="T1" fmla="*/ 3 h 5"/>
                <a:gd name="T2" fmla="*/ 25 w 50"/>
                <a:gd name="T3" fmla="*/ 2 h 5"/>
                <a:gd name="T4" fmla="*/ 1 w 50"/>
                <a:gd name="T5" fmla="*/ 5 h 5"/>
                <a:gd name="T6" fmla="*/ 25 w 50"/>
                <a:gd name="T7" fmla="*/ 0 h 5"/>
                <a:gd name="T8" fmla="*/ 49 w 50"/>
                <a:gd name="T9" fmla="*/ 3 h 5"/>
              </a:gdLst>
              <a:ahLst/>
              <a:cxnLst>
                <a:cxn ang="0">
                  <a:pos x="T0" y="T1"/>
                </a:cxn>
                <a:cxn ang="0">
                  <a:pos x="T2" y="T3"/>
                </a:cxn>
                <a:cxn ang="0">
                  <a:pos x="T4" y="T5"/>
                </a:cxn>
                <a:cxn ang="0">
                  <a:pos x="T6" y="T7"/>
                </a:cxn>
                <a:cxn ang="0">
                  <a:pos x="T8" y="T9"/>
                </a:cxn>
              </a:cxnLst>
              <a:rect l="0" t="0" r="r" b="b"/>
              <a:pathLst>
                <a:path w="50" h="5">
                  <a:moveTo>
                    <a:pt x="49" y="3"/>
                  </a:moveTo>
                  <a:cubicBezTo>
                    <a:pt x="49" y="4"/>
                    <a:pt x="38" y="2"/>
                    <a:pt x="25" y="2"/>
                  </a:cubicBezTo>
                  <a:cubicBezTo>
                    <a:pt x="12" y="3"/>
                    <a:pt x="1" y="5"/>
                    <a:pt x="1" y="5"/>
                  </a:cubicBezTo>
                  <a:cubicBezTo>
                    <a:pt x="0" y="4"/>
                    <a:pt x="11" y="0"/>
                    <a:pt x="25" y="0"/>
                  </a:cubicBezTo>
                  <a:cubicBezTo>
                    <a:pt x="39" y="0"/>
                    <a:pt x="50" y="3"/>
                    <a:pt x="49" y="3"/>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26">
              <a:extLst>
                <a:ext uri="{FF2B5EF4-FFF2-40B4-BE49-F238E27FC236}">
                  <a16:creationId xmlns:a16="http://schemas.microsoft.com/office/drawing/2014/main" id="{5173DE90-1086-4828-B57E-86F25AC01571}"/>
                </a:ext>
              </a:extLst>
            </p:cNvPr>
            <p:cNvSpPr>
              <a:spLocks/>
            </p:cNvSpPr>
            <p:nvPr/>
          </p:nvSpPr>
          <p:spPr bwMode="auto">
            <a:xfrm>
              <a:off x="3224" y="3345"/>
              <a:ext cx="26" cy="121"/>
            </a:xfrm>
            <a:custGeom>
              <a:avLst/>
              <a:gdLst>
                <a:gd name="T0" fmla="*/ 10 w 11"/>
                <a:gd name="T1" fmla="*/ 51 h 51"/>
                <a:gd name="T2" fmla="*/ 10 w 11"/>
                <a:gd name="T3" fmla="*/ 43 h 51"/>
                <a:gd name="T4" fmla="*/ 3 w 11"/>
                <a:gd name="T5" fmla="*/ 25 h 51"/>
                <a:gd name="T6" fmla="*/ 0 w 11"/>
                <a:gd name="T7" fmla="*/ 22 h 51"/>
                <a:gd name="T8" fmla="*/ 0 w 11"/>
                <a:gd name="T9" fmla="*/ 21 h 51"/>
                <a:gd name="T10" fmla="*/ 0 w 11"/>
                <a:gd name="T11" fmla="*/ 20 h 51"/>
                <a:gd name="T12" fmla="*/ 6 w 11"/>
                <a:gd name="T13" fmla="*/ 6 h 51"/>
                <a:gd name="T14" fmla="*/ 5 w 11"/>
                <a:gd name="T15" fmla="*/ 0 h 51"/>
                <a:gd name="T16" fmla="*/ 7 w 11"/>
                <a:gd name="T17" fmla="*/ 6 h 51"/>
                <a:gd name="T18" fmla="*/ 2 w 11"/>
                <a:gd name="T19" fmla="*/ 22 h 51"/>
                <a:gd name="T20" fmla="*/ 2 w 11"/>
                <a:gd name="T21" fmla="*/ 20 h 51"/>
                <a:gd name="T22" fmla="*/ 5 w 11"/>
                <a:gd name="T23" fmla="*/ 24 h 51"/>
                <a:gd name="T24" fmla="*/ 11 w 11"/>
                <a:gd name="T25" fmla="*/ 43 h 51"/>
                <a:gd name="T26" fmla="*/ 10 w 11"/>
                <a:gd name="T2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1">
                  <a:moveTo>
                    <a:pt x="10" y="51"/>
                  </a:moveTo>
                  <a:cubicBezTo>
                    <a:pt x="10" y="51"/>
                    <a:pt x="10" y="48"/>
                    <a:pt x="10" y="43"/>
                  </a:cubicBezTo>
                  <a:cubicBezTo>
                    <a:pt x="9" y="38"/>
                    <a:pt x="7" y="32"/>
                    <a:pt x="3" y="25"/>
                  </a:cubicBezTo>
                  <a:cubicBezTo>
                    <a:pt x="2" y="24"/>
                    <a:pt x="1" y="23"/>
                    <a:pt x="0" y="22"/>
                  </a:cubicBezTo>
                  <a:cubicBezTo>
                    <a:pt x="0" y="21"/>
                    <a:pt x="0" y="21"/>
                    <a:pt x="0" y="21"/>
                  </a:cubicBezTo>
                  <a:cubicBezTo>
                    <a:pt x="0" y="20"/>
                    <a:pt x="0" y="20"/>
                    <a:pt x="0" y="20"/>
                  </a:cubicBezTo>
                  <a:cubicBezTo>
                    <a:pt x="5" y="16"/>
                    <a:pt x="6" y="10"/>
                    <a:pt x="6" y="6"/>
                  </a:cubicBezTo>
                  <a:cubicBezTo>
                    <a:pt x="6" y="2"/>
                    <a:pt x="5" y="0"/>
                    <a:pt x="5" y="0"/>
                  </a:cubicBezTo>
                  <a:cubicBezTo>
                    <a:pt x="5" y="0"/>
                    <a:pt x="7" y="2"/>
                    <a:pt x="7" y="6"/>
                  </a:cubicBezTo>
                  <a:cubicBezTo>
                    <a:pt x="8" y="10"/>
                    <a:pt x="7" y="17"/>
                    <a:pt x="2" y="22"/>
                  </a:cubicBezTo>
                  <a:cubicBezTo>
                    <a:pt x="2" y="20"/>
                    <a:pt x="2" y="20"/>
                    <a:pt x="2" y="20"/>
                  </a:cubicBezTo>
                  <a:cubicBezTo>
                    <a:pt x="3" y="22"/>
                    <a:pt x="4" y="23"/>
                    <a:pt x="5" y="24"/>
                  </a:cubicBezTo>
                  <a:cubicBezTo>
                    <a:pt x="9" y="31"/>
                    <a:pt x="11" y="38"/>
                    <a:pt x="11" y="43"/>
                  </a:cubicBezTo>
                  <a:cubicBezTo>
                    <a:pt x="11" y="48"/>
                    <a:pt x="10" y="51"/>
                    <a:pt x="10" y="51"/>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27">
              <a:extLst>
                <a:ext uri="{FF2B5EF4-FFF2-40B4-BE49-F238E27FC236}">
                  <a16:creationId xmlns:a16="http://schemas.microsoft.com/office/drawing/2014/main" id="{B4A632D2-5429-4088-8ADF-C6A5BC13912D}"/>
                </a:ext>
              </a:extLst>
            </p:cNvPr>
            <p:cNvSpPr>
              <a:spLocks/>
            </p:cNvSpPr>
            <p:nvPr/>
          </p:nvSpPr>
          <p:spPr bwMode="auto">
            <a:xfrm>
              <a:off x="3248" y="3447"/>
              <a:ext cx="95" cy="124"/>
            </a:xfrm>
            <a:custGeom>
              <a:avLst/>
              <a:gdLst>
                <a:gd name="T0" fmla="*/ 1 w 40"/>
                <a:gd name="T1" fmla="*/ 0 h 52"/>
                <a:gd name="T2" fmla="*/ 36 w 40"/>
                <a:gd name="T3" fmla="*/ 33 h 52"/>
                <a:gd name="T4" fmla="*/ 40 w 40"/>
                <a:gd name="T5" fmla="*/ 52 h 52"/>
                <a:gd name="T6" fmla="*/ 8 w 40"/>
                <a:gd name="T7" fmla="*/ 45 h 52"/>
                <a:gd name="T8" fmla="*/ 1 w 40"/>
                <a:gd name="T9" fmla="*/ 0 h 52"/>
              </a:gdLst>
              <a:ahLst/>
              <a:cxnLst>
                <a:cxn ang="0">
                  <a:pos x="T0" y="T1"/>
                </a:cxn>
                <a:cxn ang="0">
                  <a:pos x="T2" y="T3"/>
                </a:cxn>
                <a:cxn ang="0">
                  <a:pos x="T4" y="T5"/>
                </a:cxn>
                <a:cxn ang="0">
                  <a:pos x="T6" y="T7"/>
                </a:cxn>
                <a:cxn ang="0">
                  <a:pos x="T8" y="T9"/>
                </a:cxn>
              </a:cxnLst>
              <a:rect l="0" t="0" r="r" b="b"/>
              <a:pathLst>
                <a:path w="40" h="52">
                  <a:moveTo>
                    <a:pt x="1" y="0"/>
                  </a:moveTo>
                  <a:cubicBezTo>
                    <a:pt x="36" y="33"/>
                    <a:pt x="36" y="33"/>
                    <a:pt x="36" y="33"/>
                  </a:cubicBezTo>
                  <a:cubicBezTo>
                    <a:pt x="40" y="52"/>
                    <a:pt x="40" y="52"/>
                    <a:pt x="40" y="52"/>
                  </a:cubicBezTo>
                  <a:cubicBezTo>
                    <a:pt x="8" y="45"/>
                    <a:pt x="8" y="45"/>
                    <a:pt x="8" y="45"/>
                  </a:cubicBezTo>
                  <a:cubicBezTo>
                    <a:pt x="3" y="28"/>
                    <a:pt x="0" y="13"/>
                    <a:pt x="1" y="0"/>
                  </a:cubicBezTo>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28">
              <a:extLst>
                <a:ext uri="{FF2B5EF4-FFF2-40B4-BE49-F238E27FC236}">
                  <a16:creationId xmlns:a16="http://schemas.microsoft.com/office/drawing/2014/main" id="{D857144F-3982-4898-8030-D1A8536A8E3E}"/>
                </a:ext>
              </a:extLst>
            </p:cNvPr>
            <p:cNvSpPr>
              <a:spLocks/>
            </p:cNvSpPr>
            <p:nvPr/>
          </p:nvSpPr>
          <p:spPr bwMode="auto">
            <a:xfrm>
              <a:off x="2690" y="3525"/>
              <a:ext cx="1018" cy="290"/>
            </a:xfrm>
            <a:custGeom>
              <a:avLst/>
              <a:gdLst>
                <a:gd name="T0" fmla="*/ 189 w 429"/>
                <a:gd name="T1" fmla="*/ 8 h 122"/>
                <a:gd name="T2" fmla="*/ 0 w 429"/>
                <a:gd name="T3" fmla="*/ 102 h 122"/>
                <a:gd name="T4" fmla="*/ 0 w 429"/>
                <a:gd name="T5" fmla="*/ 122 h 122"/>
                <a:gd name="T6" fmla="*/ 192 w 429"/>
                <a:gd name="T7" fmla="*/ 23 h 122"/>
                <a:gd name="T8" fmla="*/ 429 w 429"/>
                <a:gd name="T9" fmla="*/ 14 h 122"/>
                <a:gd name="T10" fmla="*/ 429 w 429"/>
                <a:gd name="T11" fmla="*/ 0 h 122"/>
                <a:gd name="T12" fmla="*/ 189 w 429"/>
                <a:gd name="T13" fmla="*/ 8 h 122"/>
              </a:gdLst>
              <a:ahLst/>
              <a:cxnLst>
                <a:cxn ang="0">
                  <a:pos x="T0" y="T1"/>
                </a:cxn>
                <a:cxn ang="0">
                  <a:pos x="T2" y="T3"/>
                </a:cxn>
                <a:cxn ang="0">
                  <a:pos x="T4" y="T5"/>
                </a:cxn>
                <a:cxn ang="0">
                  <a:pos x="T6" y="T7"/>
                </a:cxn>
                <a:cxn ang="0">
                  <a:pos x="T8" y="T9"/>
                </a:cxn>
                <a:cxn ang="0">
                  <a:pos x="T10" y="T11"/>
                </a:cxn>
                <a:cxn ang="0">
                  <a:pos x="T12" y="T13"/>
                </a:cxn>
              </a:cxnLst>
              <a:rect l="0" t="0" r="r" b="b"/>
              <a:pathLst>
                <a:path w="429" h="122">
                  <a:moveTo>
                    <a:pt x="189" y="8"/>
                  </a:moveTo>
                  <a:cubicBezTo>
                    <a:pt x="188" y="10"/>
                    <a:pt x="0" y="102"/>
                    <a:pt x="0" y="102"/>
                  </a:cubicBezTo>
                  <a:cubicBezTo>
                    <a:pt x="0" y="122"/>
                    <a:pt x="0" y="122"/>
                    <a:pt x="0" y="122"/>
                  </a:cubicBezTo>
                  <a:cubicBezTo>
                    <a:pt x="192" y="23"/>
                    <a:pt x="192" y="23"/>
                    <a:pt x="192" y="23"/>
                  </a:cubicBezTo>
                  <a:cubicBezTo>
                    <a:pt x="429" y="14"/>
                    <a:pt x="429" y="14"/>
                    <a:pt x="429" y="14"/>
                  </a:cubicBezTo>
                  <a:cubicBezTo>
                    <a:pt x="429" y="0"/>
                    <a:pt x="429" y="0"/>
                    <a:pt x="429" y="0"/>
                  </a:cubicBezTo>
                  <a:lnTo>
                    <a:pt x="189" y="8"/>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29">
              <a:extLst>
                <a:ext uri="{FF2B5EF4-FFF2-40B4-BE49-F238E27FC236}">
                  <a16:creationId xmlns:a16="http://schemas.microsoft.com/office/drawing/2014/main" id="{A80E45CA-5A8C-439A-AEC7-4579C28BCF07}"/>
                </a:ext>
              </a:extLst>
            </p:cNvPr>
            <p:cNvSpPr>
              <a:spLocks/>
            </p:cNvSpPr>
            <p:nvPr/>
          </p:nvSpPr>
          <p:spPr bwMode="auto">
            <a:xfrm>
              <a:off x="2690" y="3559"/>
              <a:ext cx="1018" cy="263"/>
            </a:xfrm>
            <a:custGeom>
              <a:avLst/>
              <a:gdLst>
                <a:gd name="T0" fmla="*/ 0 w 429"/>
                <a:gd name="T1" fmla="*/ 111 h 111"/>
                <a:gd name="T2" fmla="*/ 207 w 429"/>
                <a:gd name="T3" fmla="*/ 92 h 111"/>
                <a:gd name="T4" fmla="*/ 429 w 429"/>
                <a:gd name="T5" fmla="*/ 0 h 111"/>
                <a:gd name="T6" fmla="*/ 192 w 429"/>
                <a:gd name="T7" fmla="*/ 9 h 111"/>
                <a:gd name="T8" fmla="*/ 0 w 429"/>
                <a:gd name="T9" fmla="*/ 108 h 111"/>
                <a:gd name="T10" fmla="*/ 0 w 429"/>
                <a:gd name="T11" fmla="*/ 111 h 111"/>
              </a:gdLst>
              <a:ahLst/>
              <a:cxnLst>
                <a:cxn ang="0">
                  <a:pos x="T0" y="T1"/>
                </a:cxn>
                <a:cxn ang="0">
                  <a:pos x="T2" y="T3"/>
                </a:cxn>
                <a:cxn ang="0">
                  <a:pos x="T4" y="T5"/>
                </a:cxn>
                <a:cxn ang="0">
                  <a:pos x="T6" y="T7"/>
                </a:cxn>
                <a:cxn ang="0">
                  <a:pos x="T8" y="T9"/>
                </a:cxn>
                <a:cxn ang="0">
                  <a:pos x="T10" y="T11"/>
                </a:cxn>
              </a:cxnLst>
              <a:rect l="0" t="0" r="r" b="b"/>
              <a:pathLst>
                <a:path w="429" h="111">
                  <a:moveTo>
                    <a:pt x="0" y="111"/>
                  </a:moveTo>
                  <a:cubicBezTo>
                    <a:pt x="2" y="110"/>
                    <a:pt x="207" y="92"/>
                    <a:pt x="207" y="92"/>
                  </a:cubicBezTo>
                  <a:cubicBezTo>
                    <a:pt x="429" y="0"/>
                    <a:pt x="429" y="0"/>
                    <a:pt x="429" y="0"/>
                  </a:cubicBezTo>
                  <a:cubicBezTo>
                    <a:pt x="192" y="9"/>
                    <a:pt x="192" y="9"/>
                    <a:pt x="192" y="9"/>
                  </a:cubicBezTo>
                  <a:cubicBezTo>
                    <a:pt x="0" y="108"/>
                    <a:pt x="0" y="108"/>
                    <a:pt x="0" y="108"/>
                  </a:cubicBezTo>
                  <a:lnTo>
                    <a:pt x="0" y="111"/>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0">
              <a:extLst>
                <a:ext uri="{FF2B5EF4-FFF2-40B4-BE49-F238E27FC236}">
                  <a16:creationId xmlns:a16="http://schemas.microsoft.com/office/drawing/2014/main" id="{2179D372-17AC-4DAE-B193-997CBB3DEF03}"/>
                </a:ext>
              </a:extLst>
            </p:cNvPr>
            <p:cNvSpPr>
              <a:spLocks/>
            </p:cNvSpPr>
            <p:nvPr/>
          </p:nvSpPr>
          <p:spPr bwMode="auto">
            <a:xfrm>
              <a:off x="3155" y="3592"/>
              <a:ext cx="430" cy="223"/>
            </a:xfrm>
            <a:custGeom>
              <a:avLst/>
              <a:gdLst>
                <a:gd name="T0" fmla="*/ 1 w 181"/>
                <a:gd name="T1" fmla="*/ 48 h 94"/>
                <a:gd name="T2" fmla="*/ 21 w 181"/>
                <a:gd name="T3" fmla="*/ 25 h 94"/>
                <a:gd name="T4" fmla="*/ 53 w 181"/>
                <a:gd name="T5" fmla="*/ 21 h 94"/>
                <a:gd name="T6" fmla="*/ 73 w 181"/>
                <a:gd name="T7" fmla="*/ 14 h 94"/>
                <a:gd name="T8" fmla="*/ 177 w 181"/>
                <a:gd name="T9" fmla="*/ 0 h 94"/>
                <a:gd name="T10" fmla="*/ 169 w 181"/>
                <a:gd name="T11" fmla="*/ 27 h 94"/>
                <a:gd name="T12" fmla="*/ 168 w 181"/>
                <a:gd name="T13" fmla="*/ 54 h 94"/>
                <a:gd name="T14" fmla="*/ 153 w 181"/>
                <a:gd name="T15" fmla="*/ 76 h 94"/>
                <a:gd name="T16" fmla="*/ 136 w 181"/>
                <a:gd name="T17" fmla="*/ 91 h 94"/>
                <a:gd name="T18" fmla="*/ 113 w 181"/>
                <a:gd name="T19" fmla="*/ 94 h 94"/>
                <a:gd name="T20" fmla="*/ 45 w 181"/>
                <a:gd name="T21" fmla="*/ 81 h 94"/>
                <a:gd name="T22" fmla="*/ 2 w 181"/>
                <a:gd name="T23" fmla="*/ 48 h 94"/>
                <a:gd name="T24" fmla="*/ 6 w 181"/>
                <a:gd name="T2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94">
                  <a:moveTo>
                    <a:pt x="1" y="48"/>
                  </a:moveTo>
                  <a:cubicBezTo>
                    <a:pt x="0" y="37"/>
                    <a:pt x="10" y="28"/>
                    <a:pt x="21" y="25"/>
                  </a:cubicBezTo>
                  <a:cubicBezTo>
                    <a:pt x="31" y="22"/>
                    <a:pt x="42" y="23"/>
                    <a:pt x="53" y="21"/>
                  </a:cubicBezTo>
                  <a:cubicBezTo>
                    <a:pt x="60" y="19"/>
                    <a:pt x="66" y="16"/>
                    <a:pt x="73" y="14"/>
                  </a:cubicBezTo>
                  <a:cubicBezTo>
                    <a:pt x="106" y="1"/>
                    <a:pt x="142" y="0"/>
                    <a:pt x="177" y="0"/>
                  </a:cubicBezTo>
                  <a:cubicBezTo>
                    <a:pt x="181" y="9"/>
                    <a:pt x="177" y="22"/>
                    <a:pt x="169" y="27"/>
                  </a:cubicBezTo>
                  <a:cubicBezTo>
                    <a:pt x="172" y="36"/>
                    <a:pt x="171" y="45"/>
                    <a:pt x="168" y="54"/>
                  </a:cubicBezTo>
                  <a:cubicBezTo>
                    <a:pt x="164" y="62"/>
                    <a:pt x="159" y="69"/>
                    <a:pt x="153" y="76"/>
                  </a:cubicBezTo>
                  <a:cubicBezTo>
                    <a:pt x="148" y="82"/>
                    <a:pt x="143" y="87"/>
                    <a:pt x="136" y="91"/>
                  </a:cubicBezTo>
                  <a:cubicBezTo>
                    <a:pt x="129" y="94"/>
                    <a:pt x="121" y="94"/>
                    <a:pt x="113" y="94"/>
                  </a:cubicBezTo>
                  <a:cubicBezTo>
                    <a:pt x="90" y="94"/>
                    <a:pt x="65" y="94"/>
                    <a:pt x="45" y="81"/>
                  </a:cubicBezTo>
                  <a:cubicBezTo>
                    <a:pt x="30" y="71"/>
                    <a:pt x="19" y="53"/>
                    <a:pt x="2" y="48"/>
                  </a:cubicBezTo>
                  <a:cubicBezTo>
                    <a:pt x="3" y="48"/>
                    <a:pt x="5" y="48"/>
                    <a:pt x="6" y="48"/>
                  </a:cubicBezTo>
                </a:path>
              </a:pathLst>
            </a:custGeom>
            <a:solidFill>
              <a:srgbClr val="FF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1">
              <a:extLst>
                <a:ext uri="{FF2B5EF4-FFF2-40B4-BE49-F238E27FC236}">
                  <a16:creationId xmlns:a16="http://schemas.microsoft.com/office/drawing/2014/main" id="{10FA6B96-A898-4477-AEC7-1733B047B0B8}"/>
                </a:ext>
              </a:extLst>
            </p:cNvPr>
            <p:cNvSpPr>
              <a:spLocks/>
            </p:cNvSpPr>
            <p:nvPr/>
          </p:nvSpPr>
          <p:spPr bwMode="auto">
            <a:xfrm>
              <a:off x="3298" y="3628"/>
              <a:ext cx="235" cy="49"/>
            </a:xfrm>
            <a:custGeom>
              <a:avLst/>
              <a:gdLst>
                <a:gd name="T0" fmla="*/ 99 w 99"/>
                <a:gd name="T1" fmla="*/ 20 h 21"/>
                <a:gd name="T2" fmla="*/ 94 w 99"/>
                <a:gd name="T3" fmla="*/ 20 h 21"/>
                <a:gd name="T4" fmla="*/ 82 w 99"/>
                <a:gd name="T5" fmla="*/ 20 h 21"/>
                <a:gd name="T6" fmla="*/ 41 w 99"/>
                <a:gd name="T7" fmla="*/ 21 h 21"/>
                <a:gd name="T8" fmla="*/ 19 w 99"/>
                <a:gd name="T9" fmla="*/ 21 h 21"/>
                <a:gd name="T10" fmla="*/ 9 w 99"/>
                <a:gd name="T11" fmla="*/ 19 h 21"/>
                <a:gd name="T12" fmla="*/ 2 w 99"/>
                <a:gd name="T13" fmla="*/ 14 h 21"/>
                <a:gd name="T14" fmla="*/ 0 w 99"/>
                <a:gd name="T15" fmla="*/ 7 h 21"/>
                <a:gd name="T16" fmla="*/ 2 w 99"/>
                <a:gd name="T17" fmla="*/ 2 h 21"/>
                <a:gd name="T18" fmla="*/ 7 w 99"/>
                <a:gd name="T19" fmla="*/ 1 h 21"/>
                <a:gd name="T20" fmla="*/ 3 w 99"/>
                <a:gd name="T21" fmla="*/ 3 h 21"/>
                <a:gd name="T22" fmla="*/ 3 w 99"/>
                <a:gd name="T23" fmla="*/ 13 h 21"/>
                <a:gd name="T24" fmla="*/ 9 w 99"/>
                <a:gd name="T25" fmla="*/ 18 h 21"/>
                <a:gd name="T26" fmla="*/ 19 w 99"/>
                <a:gd name="T27" fmla="*/ 19 h 21"/>
                <a:gd name="T28" fmla="*/ 41 w 99"/>
                <a:gd name="T29" fmla="*/ 19 h 21"/>
                <a:gd name="T30" fmla="*/ 82 w 99"/>
                <a:gd name="T31" fmla="*/ 19 h 21"/>
                <a:gd name="T32" fmla="*/ 94 w 99"/>
                <a:gd name="T33" fmla="*/ 19 h 21"/>
                <a:gd name="T34" fmla="*/ 99 w 99"/>
                <a:gd name="T3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21">
                  <a:moveTo>
                    <a:pt x="99" y="20"/>
                  </a:moveTo>
                  <a:cubicBezTo>
                    <a:pt x="99" y="20"/>
                    <a:pt x="97" y="20"/>
                    <a:pt x="94" y="20"/>
                  </a:cubicBezTo>
                  <a:cubicBezTo>
                    <a:pt x="91" y="20"/>
                    <a:pt x="87" y="20"/>
                    <a:pt x="82" y="20"/>
                  </a:cubicBezTo>
                  <a:cubicBezTo>
                    <a:pt x="71" y="21"/>
                    <a:pt x="57" y="21"/>
                    <a:pt x="41" y="21"/>
                  </a:cubicBezTo>
                  <a:cubicBezTo>
                    <a:pt x="33" y="21"/>
                    <a:pt x="26" y="21"/>
                    <a:pt x="19" y="21"/>
                  </a:cubicBezTo>
                  <a:cubicBezTo>
                    <a:pt x="15" y="21"/>
                    <a:pt x="12" y="21"/>
                    <a:pt x="9" y="19"/>
                  </a:cubicBezTo>
                  <a:cubicBezTo>
                    <a:pt x="6" y="18"/>
                    <a:pt x="3" y="17"/>
                    <a:pt x="2" y="14"/>
                  </a:cubicBezTo>
                  <a:cubicBezTo>
                    <a:pt x="0" y="12"/>
                    <a:pt x="0" y="9"/>
                    <a:pt x="0" y="7"/>
                  </a:cubicBezTo>
                  <a:cubicBezTo>
                    <a:pt x="0" y="5"/>
                    <a:pt x="1" y="3"/>
                    <a:pt x="2" y="2"/>
                  </a:cubicBezTo>
                  <a:cubicBezTo>
                    <a:pt x="5" y="0"/>
                    <a:pt x="7" y="0"/>
                    <a:pt x="7" y="1"/>
                  </a:cubicBezTo>
                  <a:cubicBezTo>
                    <a:pt x="7" y="1"/>
                    <a:pt x="5" y="1"/>
                    <a:pt x="3" y="3"/>
                  </a:cubicBezTo>
                  <a:cubicBezTo>
                    <a:pt x="1" y="5"/>
                    <a:pt x="0" y="9"/>
                    <a:pt x="3" y="13"/>
                  </a:cubicBezTo>
                  <a:cubicBezTo>
                    <a:pt x="4" y="15"/>
                    <a:pt x="7" y="17"/>
                    <a:pt x="9" y="18"/>
                  </a:cubicBezTo>
                  <a:cubicBezTo>
                    <a:pt x="12" y="19"/>
                    <a:pt x="15" y="19"/>
                    <a:pt x="19" y="19"/>
                  </a:cubicBezTo>
                  <a:cubicBezTo>
                    <a:pt x="26" y="19"/>
                    <a:pt x="33" y="19"/>
                    <a:pt x="41" y="19"/>
                  </a:cubicBezTo>
                  <a:cubicBezTo>
                    <a:pt x="57" y="19"/>
                    <a:pt x="71" y="19"/>
                    <a:pt x="82" y="19"/>
                  </a:cubicBezTo>
                  <a:cubicBezTo>
                    <a:pt x="87" y="19"/>
                    <a:pt x="91" y="19"/>
                    <a:pt x="94" y="19"/>
                  </a:cubicBezTo>
                  <a:cubicBezTo>
                    <a:pt x="97" y="19"/>
                    <a:pt x="99" y="20"/>
                    <a:pt x="99" y="20"/>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2">
              <a:extLst>
                <a:ext uri="{FF2B5EF4-FFF2-40B4-BE49-F238E27FC236}">
                  <a16:creationId xmlns:a16="http://schemas.microsoft.com/office/drawing/2014/main" id="{75D1BFC6-3B0C-4BFF-BA52-BAAADDF94762}"/>
                </a:ext>
              </a:extLst>
            </p:cNvPr>
            <p:cNvSpPr>
              <a:spLocks/>
            </p:cNvSpPr>
            <p:nvPr/>
          </p:nvSpPr>
          <p:spPr bwMode="auto">
            <a:xfrm>
              <a:off x="3157" y="3699"/>
              <a:ext cx="347" cy="33"/>
            </a:xfrm>
            <a:custGeom>
              <a:avLst/>
              <a:gdLst>
                <a:gd name="T0" fmla="*/ 146 w 146"/>
                <a:gd name="T1" fmla="*/ 9 h 14"/>
                <a:gd name="T2" fmla="*/ 140 w 146"/>
                <a:gd name="T3" fmla="*/ 11 h 14"/>
                <a:gd name="T4" fmla="*/ 124 w 146"/>
                <a:gd name="T5" fmla="*/ 12 h 14"/>
                <a:gd name="T6" fmla="*/ 101 w 146"/>
                <a:gd name="T7" fmla="*/ 13 h 14"/>
                <a:gd name="T8" fmla="*/ 73 w 146"/>
                <a:gd name="T9" fmla="*/ 8 h 14"/>
                <a:gd name="T10" fmla="*/ 22 w 146"/>
                <a:gd name="T11" fmla="*/ 2 h 14"/>
                <a:gd name="T12" fmla="*/ 6 w 146"/>
                <a:gd name="T13" fmla="*/ 2 h 14"/>
                <a:gd name="T14" fmla="*/ 0 w 146"/>
                <a:gd name="T15" fmla="*/ 3 h 14"/>
                <a:gd name="T16" fmla="*/ 6 w 146"/>
                <a:gd name="T17" fmla="*/ 2 h 14"/>
                <a:gd name="T18" fmla="*/ 22 w 146"/>
                <a:gd name="T19" fmla="*/ 1 h 14"/>
                <a:gd name="T20" fmla="*/ 73 w 146"/>
                <a:gd name="T21" fmla="*/ 6 h 14"/>
                <a:gd name="T22" fmla="*/ 101 w 146"/>
                <a:gd name="T23" fmla="*/ 11 h 14"/>
                <a:gd name="T24" fmla="*/ 124 w 146"/>
                <a:gd name="T25" fmla="*/ 11 h 14"/>
                <a:gd name="T26" fmla="*/ 140 w 146"/>
                <a:gd name="T27" fmla="*/ 10 h 14"/>
                <a:gd name="T28" fmla="*/ 146 w 146"/>
                <a:gd name="T2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4">
                  <a:moveTo>
                    <a:pt x="146" y="9"/>
                  </a:moveTo>
                  <a:cubicBezTo>
                    <a:pt x="146" y="10"/>
                    <a:pt x="144" y="10"/>
                    <a:pt x="140" y="11"/>
                  </a:cubicBezTo>
                  <a:cubicBezTo>
                    <a:pt x="136" y="11"/>
                    <a:pt x="131" y="12"/>
                    <a:pt x="124" y="12"/>
                  </a:cubicBezTo>
                  <a:cubicBezTo>
                    <a:pt x="118" y="13"/>
                    <a:pt x="110" y="14"/>
                    <a:pt x="101" y="13"/>
                  </a:cubicBezTo>
                  <a:cubicBezTo>
                    <a:pt x="92" y="13"/>
                    <a:pt x="82" y="11"/>
                    <a:pt x="73" y="8"/>
                  </a:cubicBezTo>
                  <a:cubicBezTo>
                    <a:pt x="53" y="3"/>
                    <a:pt x="35" y="2"/>
                    <a:pt x="22" y="2"/>
                  </a:cubicBezTo>
                  <a:cubicBezTo>
                    <a:pt x="15" y="2"/>
                    <a:pt x="10" y="2"/>
                    <a:pt x="6" y="2"/>
                  </a:cubicBezTo>
                  <a:cubicBezTo>
                    <a:pt x="2" y="3"/>
                    <a:pt x="0" y="3"/>
                    <a:pt x="0" y="3"/>
                  </a:cubicBezTo>
                  <a:cubicBezTo>
                    <a:pt x="0" y="3"/>
                    <a:pt x="2" y="2"/>
                    <a:pt x="6" y="2"/>
                  </a:cubicBezTo>
                  <a:cubicBezTo>
                    <a:pt x="10" y="1"/>
                    <a:pt x="15" y="1"/>
                    <a:pt x="22" y="1"/>
                  </a:cubicBezTo>
                  <a:cubicBezTo>
                    <a:pt x="35" y="0"/>
                    <a:pt x="53" y="1"/>
                    <a:pt x="73" y="6"/>
                  </a:cubicBezTo>
                  <a:cubicBezTo>
                    <a:pt x="83" y="9"/>
                    <a:pt x="92" y="11"/>
                    <a:pt x="101" y="11"/>
                  </a:cubicBezTo>
                  <a:cubicBezTo>
                    <a:pt x="110" y="12"/>
                    <a:pt x="118" y="11"/>
                    <a:pt x="124" y="11"/>
                  </a:cubicBezTo>
                  <a:cubicBezTo>
                    <a:pt x="131" y="11"/>
                    <a:pt x="136" y="10"/>
                    <a:pt x="140" y="10"/>
                  </a:cubicBezTo>
                  <a:cubicBezTo>
                    <a:pt x="143" y="9"/>
                    <a:pt x="146" y="9"/>
                    <a:pt x="146" y="9"/>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3">
              <a:extLst>
                <a:ext uri="{FF2B5EF4-FFF2-40B4-BE49-F238E27FC236}">
                  <a16:creationId xmlns:a16="http://schemas.microsoft.com/office/drawing/2014/main" id="{3E0DF116-B31E-48C8-956E-3CDC671838A0}"/>
                </a:ext>
              </a:extLst>
            </p:cNvPr>
            <p:cNvSpPr>
              <a:spLocks/>
            </p:cNvSpPr>
            <p:nvPr/>
          </p:nvSpPr>
          <p:spPr bwMode="auto">
            <a:xfrm>
              <a:off x="3195" y="3727"/>
              <a:ext cx="262" cy="52"/>
            </a:xfrm>
            <a:custGeom>
              <a:avLst/>
              <a:gdLst>
                <a:gd name="T0" fmla="*/ 110 w 110"/>
                <a:gd name="T1" fmla="*/ 19 h 22"/>
                <a:gd name="T2" fmla="*/ 106 w 110"/>
                <a:gd name="T3" fmla="*/ 19 h 22"/>
                <a:gd name="T4" fmla="*/ 93 w 110"/>
                <a:gd name="T5" fmla="*/ 21 h 22"/>
                <a:gd name="T6" fmla="*/ 53 w 110"/>
                <a:gd name="T7" fmla="*/ 19 h 22"/>
                <a:gd name="T8" fmla="*/ 16 w 110"/>
                <a:gd name="T9" fmla="*/ 5 h 22"/>
                <a:gd name="T10" fmla="*/ 0 w 110"/>
                <a:gd name="T11" fmla="*/ 0 h 22"/>
                <a:gd name="T12" fmla="*/ 4 w 110"/>
                <a:gd name="T13" fmla="*/ 0 h 22"/>
                <a:gd name="T14" fmla="*/ 16 w 110"/>
                <a:gd name="T15" fmla="*/ 3 h 22"/>
                <a:gd name="T16" fmla="*/ 53 w 110"/>
                <a:gd name="T17" fmla="*/ 17 h 22"/>
                <a:gd name="T18" fmla="*/ 93 w 110"/>
                <a:gd name="T19" fmla="*/ 19 h 22"/>
                <a:gd name="T20" fmla="*/ 105 w 110"/>
                <a:gd name="T21" fmla="*/ 19 h 22"/>
                <a:gd name="T22" fmla="*/ 110 w 110"/>
                <a:gd name="T2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22">
                  <a:moveTo>
                    <a:pt x="110" y="19"/>
                  </a:moveTo>
                  <a:cubicBezTo>
                    <a:pt x="110" y="19"/>
                    <a:pt x="108" y="19"/>
                    <a:pt x="106" y="19"/>
                  </a:cubicBezTo>
                  <a:cubicBezTo>
                    <a:pt x="103" y="20"/>
                    <a:pt x="99" y="20"/>
                    <a:pt x="93" y="21"/>
                  </a:cubicBezTo>
                  <a:cubicBezTo>
                    <a:pt x="83" y="22"/>
                    <a:pt x="69" y="22"/>
                    <a:pt x="53" y="19"/>
                  </a:cubicBezTo>
                  <a:cubicBezTo>
                    <a:pt x="37" y="16"/>
                    <a:pt x="25" y="8"/>
                    <a:pt x="16" y="5"/>
                  </a:cubicBezTo>
                  <a:cubicBezTo>
                    <a:pt x="6" y="1"/>
                    <a:pt x="0" y="0"/>
                    <a:pt x="0" y="0"/>
                  </a:cubicBezTo>
                  <a:cubicBezTo>
                    <a:pt x="0" y="0"/>
                    <a:pt x="1" y="0"/>
                    <a:pt x="4" y="0"/>
                  </a:cubicBezTo>
                  <a:cubicBezTo>
                    <a:pt x="7" y="0"/>
                    <a:pt x="11" y="1"/>
                    <a:pt x="16" y="3"/>
                  </a:cubicBezTo>
                  <a:cubicBezTo>
                    <a:pt x="26" y="7"/>
                    <a:pt x="38" y="14"/>
                    <a:pt x="53" y="17"/>
                  </a:cubicBezTo>
                  <a:cubicBezTo>
                    <a:pt x="69" y="20"/>
                    <a:pt x="83" y="20"/>
                    <a:pt x="93" y="19"/>
                  </a:cubicBezTo>
                  <a:cubicBezTo>
                    <a:pt x="98" y="19"/>
                    <a:pt x="102" y="19"/>
                    <a:pt x="105" y="19"/>
                  </a:cubicBezTo>
                  <a:cubicBezTo>
                    <a:pt x="108" y="18"/>
                    <a:pt x="110" y="18"/>
                    <a:pt x="110" y="19"/>
                  </a:cubicBezTo>
                  <a:close/>
                </a:path>
              </a:pathLst>
            </a:custGeom>
            <a:solidFill>
              <a:srgbClr val="EB99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4">
              <a:extLst>
                <a:ext uri="{FF2B5EF4-FFF2-40B4-BE49-F238E27FC236}">
                  <a16:creationId xmlns:a16="http://schemas.microsoft.com/office/drawing/2014/main" id="{71896371-B1CF-4EF2-A1A2-C79560D8EFEA}"/>
                </a:ext>
              </a:extLst>
            </p:cNvPr>
            <p:cNvSpPr>
              <a:spLocks/>
            </p:cNvSpPr>
            <p:nvPr/>
          </p:nvSpPr>
          <p:spPr bwMode="auto">
            <a:xfrm>
              <a:off x="3331" y="3333"/>
              <a:ext cx="223" cy="181"/>
            </a:xfrm>
            <a:custGeom>
              <a:avLst/>
              <a:gdLst>
                <a:gd name="T0" fmla="*/ 61 w 94"/>
                <a:gd name="T1" fmla="*/ 0 h 76"/>
                <a:gd name="T2" fmla="*/ 42 w 94"/>
                <a:gd name="T3" fmla="*/ 4 h 76"/>
                <a:gd name="T4" fmla="*/ 11 w 94"/>
                <a:gd name="T5" fmla="*/ 35 h 76"/>
                <a:gd name="T6" fmla="*/ 0 w 94"/>
                <a:gd name="T7" fmla="*/ 75 h 76"/>
                <a:gd name="T8" fmla="*/ 0 w 94"/>
                <a:gd name="T9" fmla="*/ 76 h 76"/>
                <a:gd name="T10" fmla="*/ 0 w 94"/>
                <a:gd name="T11" fmla="*/ 76 h 76"/>
                <a:gd name="T12" fmla="*/ 69 w 94"/>
                <a:gd name="T13" fmla="*/ 33 h 76"/>
                <a:gd name="T14" fmla="*/ 72 w 94"/>
                <a:gd name="T15" fmla="*/ 33 h 76"/>
                <a:gd name="T16" fmla="*/ 78 w 94"/>
                <a:gd name="T17" fmla="*/ 33 h 76"/>
                <a:gd name="T18" fmla="*/ 90 w 94"/>
                <a:gd name="T19" fmla="*/ 29 h 76"/>
                <a:gd name="T20" fmla="*/ 92 w 94"/>
                <a:gd name="T21" fmla="*/ 17 h 76"/>
                <a:gd name="T22" fmla="*/ 84 w 94"/>
                <a:gd name="T23" fmla="*/ 7 h 76"/>
                <a:gd name="T24" fmla="*/ 61 w 94"/>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6">
                  <a:moveTo>
                    <a:pt x="61" y="0"/>
                  </a:moveTo>
                  <a:cubicBezTo>
                    <a:pt x="54" y="0"/>
                    <a:pt x="48" y="1"/>
                    <a:pt x="42" y="4"/>
                  </a:cubicBezTo>
                  <a:cubicBezTo>
                    <a:pt x="28" y="10"/>
                    <a:pt x="18" y="22"/>
                    <a:pt x="11" y="35"/>
                  </a:cubicBezTo>
                  <a:cubicBezTo>
                    <a:pt x="5" y="47"/>
                    <a:pt x="2" y="61"/>
                    <a:pt x="0" y="75"/>
                  </a:cubicBezTo>
                  <a:cubicBezTo>
                    <a:pt x="0" y="75"/>
                    <a:pt x="0" y="76"/>
                    <a:pt x="0" y="76"/>
                  </a:cubicBezTo>
                  <a:cubicBezTo>
                    <a:pt x="0" y="76"/>
                    <a:pt x="0" y="76"/>
                    <a:pt x="0" y="76"/>
                  </a:cubicBezTo>
                  <a:cubicBezTo>
                    <a:pt x="13" y="50"/>
                    <a:pt x="40" y="33"/>
                    <a:pt x="69" y="33"/>
                  </a:cubicBezTo>
                  <a:cubicBezTo>
                    <a:pt x="70" y="33"/>
                    <a:pt x="71" y="33"/>
                    <a:pt x="72" y="33"/>
                  </a:cubicBezTo>
                  <a:cubicBezTo>
                    <a:pt x="74" y="33"/>
                    <a:pt x="76" y="33"/>
                    <a:pt x="78" y="33"/>
                  </a:cubicBezTo>
                  <a:cubicBezTo>
                    <a:pt x="83" y="33"/>
                    <a:pt x="87" y="32"/>
                    <a:pt x="90" y="29"/>
                  </a:cubicBezTo>
                  <a:cubicBezTo>
                    <a:pt x="93" y="26"/>
                    <a:pt x="94" y="21"/>
                    <a:pt x="92" y="17"/>
                  </a:cubicBezTo>
                  <a:cubicBezTo>
                    <a:pt x="91" y="12"/>
                    <a:pt x="87" y="9"/>
                    <a:pt x="84" y="7"/>
                  </a:cubicBezTo>
                  <a:cubicBezTo>
                    <a:pt x="77" y="2"/>
                    <a:pt x="69" y="0"/>
                    <a:pt x="61"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35">
              <a:extLst>
                <a:ext uri="{FF2B5EF4-FFF2-40B4-BE49-F238E27FC236}">
                  <a16:creationId xmlns:a16="http://schemas.microsoft.com/office/drawing/2014/main" id="{FA02935F-A1F1-464D-BCC3-621D4465C2FE}"/>
                </a:ext>
              </a:extLst>
            </p:cNvPr>
            <p:cNvSpPr>
              <a:spLocks/>
            </p:cNvSpPr>
            <p:nvPr/>
          </p:nvSpPr>
          <p:spPr bwMode="auto">
            <a:xfrm>
              <a:off x="3331" y="351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0"/>
                    <a:pt x="0" y="0"/>
                  </a:cubicBezTo>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36">
              <a:extLst>
                <a:ext uri="{FF2B5EF4-FFF2-40B4-BE49-F238E27FC236}">
                  <a16:creationId xmlns:a16="http://schemas.microsoft.com/office/drawing/2014/main" id="{7D434F7C-E508-4377-86F2-F7040E26262E}"/>
                </a:ext>
              </a:extLst>
            </p:cNvPr>
            <p:cNvSpPr>
              <a:spLocks/>
            </p:cNvSpPr>
            <p:nvPr/>
          </p:nvSpPr>
          <p:spPr bwMode="auto">
            <a:xfrm>
              <a:off x="2422" y="3245"/>
              <a:ext cx="4" cy="64"/>
            </a:xfrm>
            <a:custGeom>
              <a:avLst/>
              <a:gdLst>
                <a:gd name="T0" fmla="*/ 0 w 2"/>
                <a:gd name="T1" fmla="*/ 0 h 27"/>
                <a:gd name="T2" fmla="*/ 2 w 2"/>
                <a:gd name="T3" fmla="*/ 26 h 27"/>
                <a:gd name="T4" fmla="*/ 2 w 2"/>
                <a:gd name="T5" fmla="*/ 27 h 27"/>
                <a:gd name="T6" fmla="*/ 0 w 2"/>
                <a:gd name="T7" fmla="*/ 0 h 27"/>
              </a:gdLst>
              <a:ahLst/>
              <a:cxnLst>
                <a:cxn ang="0">
                  <a:pos x="T0" y="T1"/>
                </a:cxn>
                <a:cxn ang="0">
                  <a:pos x="T2" y="T3"/>
                </a:cxn>
                <a:cxn ang="0">
                  <a:pos x="T4" y="T5"/>
                </a:cxn>
                <a:cxn ang="0">
                  <a:pos x="T6" y="T7"/>
                </a:cxn>
              </a:cxnLst>
              <a:rect l="0" t="0" r="r" b="b"/>
              <a:pathLst>
                <a:path w="2" h="27">
                  <a:moveTo>
                    <a:pt x="0" y="0"/>
                  </a:moveTo>
                  <a:cubicBezTo>
                    <a:pt x="2" y="26"/>
                    <a:pt x="2" y="26"/>
                    <a:pt x="2" y="26"/>
                  </a:cubicBezTo>
                  <a:cubicBezTo>
                    <a:pt x="2" y="26"/>
                    <a:pt x="2" y="27"/>
                    <a:pt x="2" y="27"/>
                  </a:cubicBezTo>
                  <a:cubicBezTo>
                    <a:pt x="1" y="18"/>
                    <a:pt x="0" y="9"/>
                    <a:pt x="0"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37">
              <a:extLst>
                <a:ext uri="{FF2B5EF4-FFF2-40B4-BE49-F238E27FC236}">
                  <a16:creationId xmlns:a16="http://schemas.microsoft.com/office/drawing/2014/main" id="{0F129106-2B79-41B6-A769-0F2D54F11C3E}"/>
                </a:ext>
              </a:extLst>
            </p:cNvPr>
            <p:cNvSpPr>
              <a:spLocks/>
            </p:cNvSpPr>
            <p:nvPr/>
          </p:nvSpPr>
          <p:spPr bwMode="auto">
            <a:xfrm>
              <a:off x="2405" y="3048"/>
              <a:ext cx="21" cy="259"/>
            </a:xfrm>
            <a:custGeom>
              <a:avLst/>
              <a:gdLst>
                <a:gd name="T0" fmla="*/ 1 w 9"/>
                <a:gd name="T1" fmla="*/ 0 h 109"/>
                <a:gd name="T2" fmla="*/ 9 w 9"/>
                <a:gd name="T3" fmla="*/ 109 h 109"/>
                <a:gd name="T4" fmla="*/ 7 w 9"/>
                <a:gd name="T5" fmla="*/ 83 h 109"/>
                <a:gd name="T6" fmla="*/ 7 w 9"/>
                <a:gd name="T7" fmla="*/ 78 h 109"/>
                <a:gd name="T8" fmla="*/ 1 w 9"/>
                <a:gd name="T9" fmla="*/ 2 h 109"/>
                <a:gd name="T10" fmla="*/ 1 w 9"/>
                <a:gd name="T11" fmla="*/ 0 h 109"/>
              </a:gdLst>
              <a:ahLst/>
              <a:cxnLst>
                <a:cxn ang="0">
                  <a:pos x="T0" y="T1"/>
                </a:cxn>
                <a:cxn ang="0">
                  <a:pos x="T2" y="T3"/>
                </a:cxn>
                <a:cxn ang="0">
                  <a:pos x="T4" y="T5"/>
                </a:cxn>
                <a:cxn ang="0">
                  <a:pos x="T6" y="T7"/>
                </a:cxn>
                <a:cxn ang="0">
                  <a:pos x="T8" y="T9"/>
                </a:cxn>
                <a:cxn ang="0">
                  <a:pos x="T10" y="T11"/>
                </a:cxn>
              </a:cxnLst>
              <a:rect l="0" t="0" r="r" b="b"/>
              <a:pathLst>
                <a:path w="9" h="109">
                  <a:moveTo>
                    <a:pt x="1" y="0"/>
                  </a:moveTo>
                  <a:cubicBezTo>
                    <a:pt x="0" y="37"/>
                    <a:pt x="2" y="73"/>
                    <a:pt x="9" y="109"/>
                  </a:cubicBezTo>
                  <a:cubicBezTo>
                    <a:pt x="7" y="83"/>
                    <a:pt x="7" y="83"/>
                    <a:pt x="7" y="83"/>
                  </a:cubicBezTo>
                  <a:cubicBezTo>
                    <a:pt x="7" y="81"/>
                    <a:pt x="7" y="79"/>
                    <a:pt x="7" y="78"/>
                  </a:cubicBezTo>
                  <a:cubicBezTo>
                    <a:pt x="4" y="49"/>
                    <a:pt x="3" y="22"/>
                    <a:pt x="1" y="2"/>
                  </a:cubicBezTo>
                  <a:cubicBezTo>
                    <a:pt x="1" y="1"/>
                    <a:pt x="1" y="1"/>
                    <a:pt x="1"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38">
              <a:extLst>
                <a:ext uri="{FF2B5EF4-FFF2-40B4-BE49-F238E27FC236}">
                  <a16:creationId xmlns:a16="http://schemas.microsoft.com/office/drawing/2014/main" id="{88E36F48-4D19-4F7D-B191-563B94975E30}"/>
                </a:ext>
              </a:extLst>
            </p:cNvPr>
            <p:cNvSpPr>
              <a:spLocks/>
            </p:cNvSpPr>
            <p:nvPr/>
          </p:nvSpPr>
          <p:spPr bwMode="auto">
            <a:xfrm>
              <a:off x="2422" y="3191"/>
              <a:ext cx="38" cy="266"/>
            </a:xfrm>
            <a:custGeom>
              <a:avLst/>
              <a:gdLst>
                <a:gd name="T0" fmla="*/ 0 w 16"/>
                <a:gd name="T1" fmla="*/ 0 h 112"/>
                <a:gd name="T2" fmla="*/ 2 w 16"/>
                <a:gd name="T3" fmla="*/ 18 h 112"/>
                <a:gd name="T4" fmla="*/ 5 w 16"/>
                <a:gd name="T5" fmla="*/ 65 h 112"/>
                <a:gd name="T6" fmla="*/ 16 w 16"/>
                <a:gd name="T7" fmla="*/ 112 h 112"/>
                <a:gd name="T8" fmla="*/ 0 w 16"/>
                <a:gd name="T9" fmla="*/ 0 h 112"/>
              </a:gdLst>
              <a:ahLst/>
              <a:cxnLst>
                <a:cxn ang="0">
                  <a:pos x="T0" y="T1"/>
                </a:cxn>
                <a:cxn ang="0">
                  <a:pos x="T2" y="T3"/>
                </a:cxn>
                <a:cxn ang="0">
                  <a:pos x="T4" y="T5"/>
                </a:cxn>
                <a:cxn ang="0">
                  <a:pos x="T6" y="T7"/>
                </a:cxn>
                <a:cxn ang="0">
                  <a:pos x="T8" y="T9"/>
                </a:cxn>
              </a:cxnLst>
              <a:rect l="0" t="0" r="r" b="b"/>
              <a:pathLst>
                <a:path w="16" h="112">
                  <a:moveTo>
                    <a:pt x="0" y="0"/>
                  </a:moveTo>
                  <a:cubicBezTo>
                    <a:pt x="1" y="6"/>
                    <a:pt x="1" y="12"/>
                    <a:pt x="2" y="18"/>
                  </a:cubicBezTo>
                  <a:cubicBezTo>
                    <a:pt x="3" y="35"/>
                    <a:pt x="4" y="51"/>
                    <a:pt x="5" y="65"/>
                  </a:cubicBezTo>
                  <a:cubicBezTo>
                    <a:pt x="8" y="81"/>
                    <a:pt x="12" y="96"/>
                    <a:pt x="16" y="112"/>
                  </a:cubicBezTo>
                  <a:cubicBezTo>
                    <a:pt x="0" y="0"/>
                    <a:pt x="0" y="0"/>
                    <a:pt x="0"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39">
              <a:extLst>
                <a:ext uri="{FF2B5EF4-FFF2-40B4-BE49-F238E27FC236}">
                  <a16:creationId xmlns:a16="http://schemas.microsoft.com/office/drawing/2014/main" id="{0A1EFDF2-74BD-4B2A-86E1-D17DFBC35598}"/>
                </a:ext>
              </a:extLst>
            </p:cNvPr>
            <p:cNvSpPr>
              <a:spLocks/>
            </p:cNvSpPr>
            <p:nvPr/>
          </p:nvSpPr>
          <p:spPr bwMode="auto">
            <a:xfrm>
              <a:off x="2412" y="3067"/>
              <a:ext cx="131" cy="425"/>
            </a:xfrm>
            <a:custGeom>
              <a:avLst/>
              <a:gdLst>
                <a:gd name="T0" fmla="*/ 0 w 55"/>
                <a:gd name="T1" fmla="*/ 0 h 179"/>
                <a:gd name="T2" fmla="*/ 4 w 55"/>
                <a:gd name="T3" fmla="*/ 52 h 179"/>
                <a:gd name="T4" fmla="*/ 20 w 55"/>
                <a:gd name="T5" fmla="*/ 164 h 179"/>
                <a:gd name="T6" fmla="*/ 25 w 55"/>
                <a:gd name="T7" fmla="*/ 179 h 179"/>
                <a:gd name="T8" fmla="*/ 26 w 55"/>
                <a:gd name="T9" fmla="*/ 179 h 179"/>
                <a:gd name="T10" fmla="*/ 28 w 55"/>
                <a:gd name="T11" fmla="*/ 179 h 179"/>
                <a:gd name="T12" fmla="*/ 39 w 55"/>
                <a:gd name="T13" fmla="*/ 177 h 179"/>
                <a:gd name="T14" fmla="*/ 37 w 55"/>
                <a:gd name="T15" fmla="*/ 82 h 179"/>
                <a:gd name="T16" fmla="*/ 0 w 55"/>
                <a:gd name="T1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79">
                  <a:moveTo>
                    <a:pt x="0" y="0"/>
                  </a:moveTo>
                  <a:cubicBezTo>
                    <a:pt x="2" y="15"/>
                    <a:pt x="3" y="32"/>
                    <a:pt x="4" y="52"/>
                  </a:cubicBezTo>
                  <a:cubicBezTo>
                    <a:pt x="20" y="164"/>
                    <a:pt x="20" y="164"/>
                    <a:pt x="20" y="164"/>
                  </a:cubicBezTo>
                  <a:cubicBezTo>
                    <a:pt x="22" y="169"/>
                    <a:pt x="23" y="174"/>
                    <a:pt x="25" y="179"/>
                  </a:cubicBezTo>
                  <a:cubicBezTo>
                    <a:pt x="25" y="179"/>
                    <a:pt x="26" y="179"/>
                    <a:pt x="26" y="179"/>
                  </a:cubicBezTo>
                  <a:cubicBezTo>
                    <a:pt x="27" y="179"/>
                    <a:pt x="27" y="179"/>
                    <a:pt x="28" y="179"/>
                  </a:cubicBezTo>
                  <a:cubicBezTo>
                    <a:pt x="39" y="177"/>
                    <a:pt x="39" y="177"/>
                    <a:pt x="39" y="177"/>
                  </a:cubicBezTo>
                  <a:cubicBezTo>
                    <a:pt x="55" y="148"/>
                    <a:pt x="50" y="112"/>
                    <a:pt x="37" y="82"/>
                  </a:cubicBezTo>
                  <a:cubicBezTo>
                    <a:pt x="26" y="54"/>
                    <a:pt x="10" y="28"/>
                    <a:pt x="0"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0">
              <a:extLst>
                <a:ext uri="{FF2B5EF4-FFF2-40B4-BE49-F238E27FC236}">
                  <a16:creationId xmlns:a16="http://schemas.microsoft.com/office/drawing/2014/main" id="{32798691-1745-4B24-8D7C-5EFB9AE1A11F}"/>
                </a:ext>
              </a:extLst>
            </p:cNvPr>
            <p:cNvSpPr>
              <a:spLocks/>
            </p:cNvSpPr>
            <p:nvPr/>
          </p:nvSpPr>
          <p:spPr bwMode="auto">
            <a:xfrm>
              <a:off x="2407" y="3053"/>
              <a:ext cx="26" cy="292"/>
            </a:xfrm>
            <a:custGeom>
              <a:avLst/>
              <a:gdLst>
                <a:gd name="T0" fmla="*/ 0 w 11"/>
                <a:gd name="T1" fmla="*/ 0 h 123"/>
                <a:gd name="T2" fmla="*/ 6 w 11"/>
                <a:gd name="T3" fmla="*/ 76 h 123"/>
                <a:gd name="T4" fmla="*/ 6 w 11"/>
                <a:gd name="T5" fmla="*/ 81 h 123"/>
                <a:gd name="T6" fmla="*/ 8 w 11"/>
                <a:gd name="T7" fmla="*/ 108 h 123"/>
                <a:gd name="T8" fmla="*/ 11 w 11"/>
                <a:gd name="T9" fmla="*/ 123 h 123"/>
                <a:gd name="T10" fmla="*/ 8 w 11"/>
                <a:gd name="T11" fmla="*/ 76 h 123"/>
                <a:gd name="T12" fmla="*/ 6 w 11"/>
                <a:gd name="T13" fmla="*/ 58 h 123"/>
                <a:gd name="T14" fmla="*/ 2 w 11"/>
                <a:gd name="T15" fmla="*/ 6 h 123"/>
                <a:gd name="T16" fmla="*/ 0 w 11"/>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3">
                  <a:moveTo>
                    <a:pt x="0" y="0"/>
                  </a:moveTo>
                  <a:cubicBezTo>
                    <a:pt x="2" y="20"/>
                    <a:pt x="3" y="47"/>
                    <a:pt x="6" y="76"/>
                  </a:cubicBezTo>
                  <a:cubicBezTo>
                    <a:pt x="6" y="77"/>
                    <a:pt x="6" y="79"/>
                    <a:pt x="6" y="81"/>
                  </a:cubicBezTo>
                  <a:cubicBezTo>
                    <a:pt x="6" y="90"/>
                    <a:pt x="7" y="99"/>
                    <a:pt x="8" y="108"/>
                  </a:cubicBezTo>
                  <a:cubicBezTo>
                    <a:pt x="9" y="113"/>
                    <a:pt x="10" y="118"/>
                    <a:pt x="11" y="123"/>
                  </a:cubicBezTo>
                  <a:cubicBezTo>
                    <a:pt x="10" y="109"/>
                    <a:pt x="9" y="93"/>
                    <a:pt x="8" y="76"/>
                  </a:cubicBezTo>
                  <a:cubicBezTo>
                    <a:pt x="7" y="70"/>
                    <a:pt x="7" y="64"/>
                    <a:pt x="6" y="58"/>
                  </a:cubicBezTo>
                  <a:cubicBezTo>
                    <a:pt x="5" y="38"/>
                    <a:pt x="4" y="21"/>
                    <a:pt x="2" y="6"/>
                  </a:cubicBezTo>
                  <a:cubicBezTo>
                    <a:pt x="2" y="4"/>
                    <a:pt x="1" y="2"/>
                    <a:pt x="0" y="0"/>
                  </a:cubicBezTo>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1">
              <a:extLst>
                <a:ext uri="{FF2B5EF4-FFF2-40B4-BE49-F238E27FC236}">
                  <a16:creationId xmlns:a16="http://schemas.microsoft.com/office/drawing/2014/main" id="{C4C04C08-E843-4E42-97ED-127D21B28F42}"/>
                </a:ext>
              </a:extLst>
            </p:cNvPr>
            <p:cNvSpPr>
              <a:spLocks/>
            </p:cNvSpPr>
            <p:nvPr/>
          </p:nvSpPr>
          <p:spPr bwMode="auto">
            <a:xfrm>
              <a:off x="2471" y="3492"/>
              <a:ext cx="8" cy="3"/>
            </a:xfrm>
            <a:custGeom>
              <a:avLst/>
              <a:gdLst>
                <a:gd name="T0" fmla="*/ 3 w 3"/>
                <a:gd name="T1" fmla="*/ 0 h 1"/>
                <a:gd name="T2" fmla="*/ 1 w 3"/>
                <a:gd name="T3" fmla="*/ 0 h 1"/>
                <a:gd name="T4" fmla="*/ 0 w 3"/>
                <a:gd name="T5" fmla="*/ 0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2" y="0"/>
                    <a:pt x="1" y="0"/>
                  </a:cubicBezTo>
                  <a:cubicBezTo>
                    <a:pt x="1" y="0"/>
                    <a:pt x="0" y="0"/>
                    <a:pt x="0" y="0"/>
                  </a:cubicBezTo>
                  <a:cubicBezTo>
                    <a:pt x="0" y="1"/>
                    <a:pt x="0" y="1"/>
                    <a:pt x="0" y="1"/>
                  </a:cubicBezTo>
                  <a:cubicBezTo>
                    <a:pt x="3" y="0"/>
                    <a:pt x="3" y="0"/>
                    <a:pt x="3" y="0"/>
                  </a:cubicBezTo>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2">
              <a:extLst>
                <a:ext uri="{FF2B5EF4-FFF2-40B4-BE49-F238E27FC236}">
                  <a16:creationId xmlns:a16="http://schemas.microsoft.com/office/drawing/2014/main" id="{4CAEE594-6385-40CA-B689-E0D00BE7E8FF}"/>
                </a:ext>
              </a:extLst>
            </p:cNvPr>
            <p:cNvSpPr>
              <a:spLocks/>
            </p:cNvSpPr>
            <p:nvPr/>
          </p:nvSpPr>
          <p:spPr bwMode="auto">
            <a:xfrm>
              <a:off x="2467" y="2412"/>
              <a:ext cx="600" cy="441"/>
            </a:xfrm>
            <a:custGeom>
              <a:avLst/>
              <a:gdLst>
                <a:gd name="T0" fmla="*/ 45 w 253"/>
                <a:gd name="T1" fmla="*/ 14 h 186"/>
                <a:gd name="T2" fmla="*/ 134 w 253"/>
                <a:gd name="T3" fmla="*/ 57 h 186"/>
                <a:gd name="T4" fmla="*/ 206 w 253"/>
                <a:gd name="T5" fmla="*/ 0 h 186"/>
                <a:gd name="T6" fmla="*/ 253 w 253"/>
                <a:gd name="T7" fmla="*/ 50 h 186"/>
                <a:gd name="T8" fmla="*/ 209 w 253"/>
                <a:gd name="T9" fmla="*/ 141 h 186"/>
                <a:gd name="T10" fmla="*/ 149 w 253"/>
                <a:gd name="T11" fmla="*/ 186 h 186"/>
                <a:gd name="T12" fmla="*/ 67 w 253"/>
                <a:gd name="T13" fmla="*/ 153 h 186"/>
                <a:gd name="T14" fmla="*/ 0 w 253"/>
                <a:gd name="T15" fmla="*/ 100 h 186"/>
                <a:gd name="T16" fmla="*/ 45 w 253"/>
                <a:gd name="T17" fmla="*/ 1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186">
                  <a:moveTo>
                    <a:pt x="45" y="14"/>
                  </a:moveTo>
                  <a:cubicBezTo>
                    <a:pt x="45" y="14"/>
                    <a:pt x="64" y="60"/>
                    <a:pt x="134" y="57"/>
                  </a:cubicBezTo>
                  <a:cubicBezTo>
                    <a:pt x="204" y="54"/>
                    <a:pt x="206" y="0"/>
                    <a:pt x="206" y="0"/>
                  </a:cubicBezTo>
                  <a:cubicBezTo>
                    <a:pt x="253" y="50"/>
                    <a:pt x="253" y="50"/>
                    <a:pt x="253" y="50"/>
                  </a:cubicBezTo>
                  <a:cubicBezTo>
                    <a:pt x="209" y="141"/>
                    <a:pt x="209" y="141"/>
                    <a:pt x="209" y="141"/>
                  </a:cubicBezTo>
                  <a:cubicBezTo>
                    <a:pt x="149" y="186"/>
                    <a:pt x="149" y="186"/>
                    <a:pt x="149" y="186"/>
                  </a:cubicBezTo>
                  <a:cubicBezTo>
                    <a:pt x="67" y="153"/>
                    <a:pt x="67" y="153"/>
                    <a:pt x="67" y="153"/>
                  </a:cubicBezTo>
                  <a:cubicBezTo>
                    <a:pt x="0" y="100"/>
                    <a:pt x="0" y="100"/>
                    <a:pt x="0" y="100"/>
                  </a:cubicBezTo>
                  <a:cubicBezTo>
                    <a:pt x="45" y="14"/>
                    <a:pt x="45" y="14"/>
                    <a:pt x="45" y="14"/>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3">
              <a:extLst>
                <a:ext uri="{FF2B5EF4-FFF2-40B4-BE49-F238E27FC236}">
                  <a16:creationId xmlns:a16="http://schemas.microsoft.com/office/drawing/2014/main" id="{91491247-5491-40D9-9538-68CC3CF62D3E}"/>
                </a:ext>
              </a:extLst>
            </p:cNvPr>
            <p:cNvSpPr>
              <a:spLocks/>
            </p:cNvSpPr>
            <p:nvPr/>
          </p:nvSpPr>
          <p:spPr bwMode="auto">
            <a:xfrm>
              <a:off x="2077" y="2910"/>
              <a:ext cx="107" cy="83"/>
            </a:xfrm>
            <a:custGeom>
              <a:avLst/>
              <a:gdLst>
                <a:gd name="T0" fmla="*/ 44 w 45"/>
                <a:gd name="T1" fmla="*/ 0 h 35"/>
                <a:gd name="T2" fmla="*/ 22 w 45"/>
                <a:gd name="T3" fmla="*/ 16 h 35"/>
                <a:gd name="T4" fmla="*/ 1 w 45"/>
                <a:gd name="T5" fmla="*/ 35 h 35"/>
                <a:gd name="T6" fmla="*/ 1 w 45"/>
                <a:gd name="T7" fmla="*/ 35 h 35"/>
                <a:gd name="T8" fmla="*/ 24 w 45"/>
                <a:gd name="T9" fmla="*/ 19 h 35"/>
                <a:gd name="T10" fmla="*/ 45 w 45"/>
                <a:gd name="T11" fmla="*/ 0 h 35"/>
                <a:gd name="T12" fmla="*/ 44 w 4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45" h="35">
                  <a:moveTo>
                    <a:pt x="44" y="0"/>
                  </a:moveTo>
                  <a:cubicBezTo>
                    <a:pt x="43" y="0"/>
                    <a:pt x="33" y="6"/>
                    <a:pt x="22" y="16"/>
                  </a:cubicBezTo>
                  <a:cubicBezTo>
                    <a:pt x="10" y="25"/>
                    <a:pt x="0" y="34"/>
                    <a:pt x="1" y="35"/>
                  </a:cubicBezTo>
                  <a:cubicBezTo>
                    <a:pt x="1" y="35"/>
                    <a:pt x="1" y="35"/>
                    <a:pt x="1" y="35"/>
                  </a:cubicBezTo>
                  <a:cubicBezTo>
                    <a:pt x="3" y="35"/>
                    <a:pt x="13" y="28"/>
                    <a:pt x="24" y="19"/>
                  </a:cubicBezTo>
                  <a:cubicBezTo>
                    <a:pt x="36" y="9"/>
                    <a:pt x="45" y="1"/>
                    <a:pt x="45" y="0"/>
                  </a:cubicBezTo>
                  <a:cubicBezTo>
                    <a:pt x="45" y="0"/>
                    <a:pt x="45" y="0"/>
                    <a:pt x="44"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4">
              <a:extLst>
                <a:ext uri="{FF2B5EF4-FFF2-40B4-BE49-F238E27FC236}">
                  <a16:creationId xmlns:a16="http://schemas.microsoft.com/office/drawing/2014/main" id="{24D1A8A9-C7C3-47EB-9D8F-1F60F2062DD4}"/>
                </a:ext>
              </a:extLst>
            </p:cNvPr>
            <p:cNvSpPr>
              <a:spLocks/>
            </p:cNvSpPr>
            <p:nvPr/>
          </p:nvSpPr>
          <p:spPr bwMode="auto">
            <a:xfrm>
              <a:off x="2158" y="2730"/>
              <a:ext cx="104" cy="64"/>
            </a:xfrm>
            <a:custGeom>
              <a:avLst/>
              <a:gdLst>
                <a:gd name="T0" fmla="*/ 43 w 44"/>
                <a:gd name="T1" fmla="*/ 26 h 27"/>
                <a:gd name="T2" fmla="*/ 20 w 44"/>
                <a:gd name="T3" fmla="*/ 17 h 27"/>
                <a:gd name="T4" fmla="*/ 1 w 44"/>
                <a:gd name="T5" fmla="*/ 0 h 27"/>
                <a:gd name="T6" fmla="*/ 22 w 44"/>
                <a:gd name="T7" fmla="*/ 13 h 27"/>
                <a:gd name="T8" fmla="*/ 43 w 44"/>
                <a:gd name="T9" fmla="*/ 26 h 27"/>
              </a:gdLst>
              <a:ahLst/>
              <a:cxnLst>
                <a:cxn ang="0">
                  <a:pos x="T0" y="T1"/>
                </a:cxn>
                <a:cxn ang="0">
                  <a:pos x="T2" y="T3"/>
                </a:cxn>
                <a:cxn ang="0">
                  <a:pos x="T4" y="T5"/>
                </a:cxn>
                <a:cxn ang="0">
                  <a:pos x="T6" y="T7"/>
                </a:cxn>
                <a:cxn ang="0">
                  <a:pos x="T8" y="T9"/>
                </a:cxn>
              </a:cxnLst>
              <a:rect l="0" t="0" r="r" b="b"/>
              <a:pathLst>
                <a:path w="44" h="27">
                  <a:moveTo>
                    <a:pt x="43" y="26"/>
                  </a:moveTo>
                  <a:cubicBezTo>
                    <a:pt x="43" y="27"/>
                    <a:pt x="32" y="24"/>
                    <a:pt x="20" y="17"/>
                  </a:cubicBezTo>
                  <a:cubicBezTo>
                    <a:pt x="8" y="10"/>
                    <a:pt x="0" y="1"/>
                    <a:pt x="1" y="0"/>
                  </a:cubicBezTo>
                  <a:cubicBezTo>
                    <a:pt x="2" y="0"/>
                    <a:pt x="11" y="6"/>
                    <a:pt x="22" y="13"/>
                  </a:cubicBezTo>
                  <a:cubicBezTo>
                    <a:pt x="34" y="21"/>
                    <a:pt x="44" y="25"/>
                    <a:pt x="43" y="26"/>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45">
              <a:extLst>
                <a:ext uri="{FF2B5EF4-FFF2-40B4-BE49-F238E27FC236}">
                  <a16:creationId xmlns:a16="http://schemas.microsoft.com/office/drawing/2014/main" id="{6A453531-0748-45CF-8696-48358580CF1F}"/>
                </a:ext>
              </a:extLst>
            </p:cNvPr>
            <p:cNvSpPr>
              <a:spLocks/>
            </p:cNvSpPr>
            <p:nvPr/>
          </p:nvSpPr>
          <p:spPr bwMode="auto">
            <a:xfrm>
              <a:off x="2315" y="2804"/>
              <a:ext cx="92" cy="144"/>
            </a:xfrm>
            <a:custGeom>
              <a:avLst/>
              <a:gdLst>
                <a:gd name="T0" fmla="*/ 38 w 39"/>
                <a:gd name="T1" fmla="*/ 1 h 61"/>
                <a:gd name="T2" fmla="*/ 20 w 39"/>
                <a:gd name="T3" fmla="*/ 31 h 61"/>
                <a:gd name="T4" fmla="*/ 1 w 39"/>
                <a:gd name="T5" fmla="*/ 60 h 61"/>
                <a:gd name="T6" fmla="*/ 16 w 39"/>
                <a:gd name="T7" fmla="*/ 28 h 61"/>
                <a:gd name="T8" fmla="*/ 38 w 39"/>
                <a:gd name="T9" fmla="*/ 1 h 61"/>
              </a:gdLst>
              <a:ahLst/>
              <a:cxnLst>
                <a:cxn ang="0">
                  <a:pos x="T0" y="T1"/>
                </a:cxn>
                <a:cxn ang="0">
                  <a:pos x="T2" y="T3"/>
                </a:cxn>
                <a:cxn ang="0">
                  <a:pos x="T4" y="T5"/>
                </a:cxn>
                <a:cxn ang="0">
                  <a:pos x="T6" y="T7"/>
                </a:cxn>
                <a:cxn ang="0">
                  <a:pos x="T8" y="T9"/>
                </a:cxn>
              </a:cxnLst>
              <a:rect l="0" t="0" r="r" b="b"/>
              <a:pathLst>
                <a:path w="39" h="61">
                  <a:moveTo>
                    <a:pt x="38" y="1"/>
                  </a:moveTo>
                  <a:cubicBezTo>
                    <a:pt x="39" y="1"/>
                    <a:pt x="30" y="14"/>
                    <a:pt x="20" y="31"/>
                  </a:cubicBezTo>
                  <a:cubicBezTo>
                    <a:pt x="9" y="47"/>
                    <a:pt x="2" y="61"/>
                    <a:pt x="1" y="60"/>
                  </a:cubicBezTo>
                  <a:cubicBezTo>
                    <a:pt x="0" y="60"/>
                    <a:pt x="6" y="45"/>
                    <a:pt x="16" y="28"/>
                  </a:cubicBezTo>
                  <a:cubicBezTo>
                    <a:pt x="26" y="12"/>
                    <a:pt x="37" y="0"/>
                    <a:pt x="38"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46">
              <a:extLst>
                <a:ext uri="{FF2B5EF4-FFF2-40B4-BE49-F238E27FC236}">
                  <a16:creationId xmlns:a16="http://schemas.microsoft.com/office/drawing/2014/main" id="{2A72CE0E-2CA3-4065-895B-983075DADF33}"/>
                </a:ext>
              </a:extLst>
            </p:cNvPr>
            <p:cNvSpPr>
              <a:spLocks/>
            </p:cNvSpPr>
            <p:nvPr/>
          </p:nvSpPr>
          <p:spPr bwMode="auto">
            <a:xfrm>
              <a:off x="2210" y="3017"/>
              <a:ext cx="74" cy="119"/>
            </a:xfrm>
            <a:custGeom>
              <a:avLst/>
              <a:gdLst>
                <a:gd name="T0" fmla="*/ 30 w 31"/>
                <a:gd name="T1" fmla="*/ 50 h 50"/>
                <a:gd name="T2" fmla="*/ 12 w 31"/>
                <a:gd name="T3" fmla="*/ 27 h 50"/>
                <a:gd name="T4" fmla="*/ 1 w 31"/>
                <a:gd name="T5" fmla="*/ 0 h 50"/>
                <a:gd name="T6" fmla="*/ 16 w 31"/>
                <a:gd name="T7" fmla="*/ 25 h 50"/>
                <a:gd name="T8" fmla="*/ 30 w 31"/>
                <a:gd name="T9" fmla="*/ 50 h 50"/>
              </a:gdLst>
              <a:ahLst/>
              <a:cxnLst>
                <a:cxn ang="0">
                  <a:pos x="T0" y="T1"/>
                </a:cxn>
                <a:cxn ang="0">
                  <a:pos x="T2" y="T3"/>
                </a:cxn>
                <a:cxn ang="0">
                  <a:pos x="T4" y="T5"/>
                </a:cxn>
                <a:cxn ang="0">
                  <a:pos x="T6" y="T7"/>
                </a:cxn>
                <a:cxn ang="0">
                  <a:pos x="T8" y="T9"/>
                </a:cxn>
              </a:cxnLst>
              <a:rect l="0" t="0" r="r" b="b"/>
              <a:pathLst>
                <a:path w="31" h="50">
                  <a:moveTo>
                    <a:pt x="30" y="50"/>
                  </a:moveTo>
                  <a:cubicBezTo>
                    <a:pt x="29" y="50"/>
                    <a:pt x="20" y="41"/>
                    <a:pt x="12" y="27"/>
                  </a:cubicBezTo>
                  <a:cubicBezTo>
                    <a:pt x="4" y="13"/>
                    <a:pt x="0" y="0"/>
                    <a:pt x="1" y="0"/>
                  </a:cubicBezTo>
                  <a:cubicBezTo>
                    <a:pt x="2" y="0"/>
                    <a:pt x="8" y="11"/>
                    <a:pt x="16" y="25"/>
                  </a:cubicBezTo>
                  <a:cubicBezTo>
                    <a:pt x="24" y="39"/>
                    <a:pt x="31" y="49"/>
                    <a:pt x="30" y="5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47">
              <a:extLst>
                <a:ext uri="{FF2B5EF4-FFF2-40B4-BE49-F238E27FC236}">
                  <a16:creationId xmlns:a16="http://schemas.microsoft.com/office/drawing/2014/main" id="{8EA308D0-7EAF-4E72-856D-9F9E17037C0B}"/>
                </a:ext>
              </a:extLst>
            </p:cNvPr>
            <p:cNvSpPr>
              <a:spLocks/>
            </p:cNvSpPr>
            <p:nvPr/>
          </p:nvSpPr>
          <p:spPr bwMode="auto">
            <a:xfrm>
              <a:off x="2137" y="3186"/>
              <a:ext cx="21" cy="109"/>
            </a:xfrm>
            <a:custGeom>
              <a:avLst/>
              <a:gdLst>
                <a:gd name="T0" fmla="*/ 8 w 9"/>
                <a:gd name="T1" fmla="*/ 46 h 46"/>
                <a:gd name="T2" fmla="*/ 2 w 9"/>
                <a:gd name="T3" fmla="*/ 23 h 46"/>
                <a:gd name="T4" fmla="*/ 1 w 9"/>
                <a:gd name="T5" fmla="*/ 0 h 46"/>
                <a:gd name="T6" fmla="*/ 6 w 9"/>
                <a:gd name="T7" fmla="*/ 23 h 46"/>
                <a:gd name="T8" fmla="*/ 8 w 9"/>
                <a:gd name="T9" fmla="*/ 46 h 46"/>
              </a:gdLst>
              <a:ahLst/>
              <a:cxnLst>
                <a:cxn ang="0">
                  <a:pos x="T0" y="T1"/>
                </a:cxn>
                <a:cxn ang="0">
                  <a:pos x="T2" y="T3"/>
                </a:cxn>
                <a:cxn ang="0">
                  <a:pos x="T4" y="T5"/>
                </a:cxn>
                <a:cxn ang="0">
                  <a:pos x="T6" y="T7"/>
                </a:cxn>
                <a:cxn ang="0">
                  <a:pos x="T8" y="T9"/>
                </a:cxn>
              </a:cxnLst>
              <a:rect l="0" t="0" r="r" b="b"/>
              <a:pathLst>
                <a:path w="9" h="46">
                  <a:moveTo>
                    <a:pt x="8" y="46"/>
                  </a:moveTo>
                  <a:cubicBezTo>
                    <a:pt x="6" y="46"/>
                    <a:pt x="4" y="36"/>
                    <a:pt x="2" y="23"/>
                  </a:cubicBezTo>
                  <a:cubicBezTo>
                    <a:pt x="1" y="11"/>
                    <a:pt x="0" y="0"/>
                    <a:pt x="1" y="0"/>
                  </a:cubicBezTo>
                  <a:cubicBezTo>
                    <a:pt x="2" y="0"/>
                    <a:pt x="5" y="10"/>
                    <a:pt x="6" y="23"/>
                  </a:cubicBezTo>
                  <a:cubicBezTo>
                    <a:pt x="8" y="35"/>
                    <a:pt x="9" y="46"/>
                    <a:pt x="8" y="46"/>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48">
              <a:extLst>
                <a:ext uri="{FF2B5EF4-FFF2-40B4-BE49-F238E27FC236}">
                  <a16:creationId xmlns:a16="http://schemas.microsoft.com/office/drawing/2014/main" id="{940049F6-9CF0-4D29-BA98-3D42B3766655}"/>
                </a:ext>
              </a:extLst>
            </p:cNvPr>
            <p:cNvSpPr>
              <a:spLocks/>
            </p:cNvSpPr>
            <p:nvPr/>
          </p:nvSpPr>
          <p:spPr bwMode="auto">
            <a:xfrm>
              <a:off x="2272" y="3231"/>
              <a:ext cx="69" cy="107"/>
            </a:xfrm>
            <a:custGeom>
              <a:avLst/>
              <a:gdLst>
                <a:gd name="T0" fmla="*/ 28 w 29"/>
                <a:gd name="T1" fmla="*/ 0 h 45"/>
                <a:gd name="T2" fmla="*/ 13 w 29"/>
                <a:gd name="T3" fmla="*/ 21 h 45"/>
                <a:gd name="T4" fmla="*/ 1 w 29"/>
                <a:gd name="T5" fmla="*/ 45 h 45"/>
                <a:gd name="T6" fmla="*/ 1 w 29"/>
                <a:gd name="T7" fmla="*/ 45 h 45"/>
                <a:gd name="T8" fmla="*/ 16 w 29"/>
                <a:gd name="T9" fmla="*/ 24 h 45"/>
                <a:gd name="T10" fmla="*/ 28 w 29"/>
                <a:gd name="T11" fmla="*/ 0 h 45"/>
                <a:gd name="T12" fmla="*/ 28 w 29"/>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29" h="45">
                  <a:moveTo>
                    <a:pt x="28" y="0"/>
                  </a:moveTo>
                  <a:cubicBezTo>
                    <a:pt x="26" y="0"/>
                    <a:pt x="20" y="9"/>
                    <a:pt x="13" y="21"/>
                  </a:cubicBezTo>
                  <a:cubicBezTo>
                    <a:pt x="5" y="34"/>
                    <a:pt x="0" y="45"/>
                    <a:pt x="1" y="45"/>
                  </a:cubicBezTo>
                  <a:cubicBezTo>
                    <a:pt x="1" y="45"/>
                    <a:pt x="1" y="45"/>
                    <a:pt x="1" y="45"/>
                  </a:cubicBezTo>
                  <a:cubicBezTo>
                    <a:pt x="2" y="45"/>
                    <a:pt x="9" y="36"/>
                    <a:pt x="16" y="24"/>
                  </a:cubicBezTo>
                  <a:cubicBezTo>
                    <a:pt x="23" y="11"/>
                    <a:pt x="29" y="0"/>
                    <a:pt x="28" y="0"/>
                  </a:cubicBezTo>
                  <a:cubicBezTo>
                    <a:pt x="28" y="0"/>
                    <a:pt x="28" y="0"/>
                    <a:pt x="28"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49">
              <a:extLst>
                <a:ext uri="{FF2B5EF4-FFF2-40B4-BE49-F238E27FC236}">
                  <a16:creationId xmlns:a16="http://schemas.microsoft.com/office/drawing/2014/main" id="{26CBB3B7-2508-4E58-BD37-0DEDA4DB7F46}"/>
                </a:ext>
              </a:extLst>
            </p:cNvPr>
            <p:cNvSpPr>
              <a:spLocks/>
            </p:cNvSpPr>
            <p:nvPr/>
          </p:nvSpPr>
          <p:spPr bwMode="auto">
            <a:xfrm>
              <a:off x="2058" y="3395"/>
              <a:ext cx="79" cy="111"/>
            </a:xfrm>
            <a:custGeom>
              <a:avLst/>
              <a:gdLst>
                <a:gd name="T0" fmla="*/ 32 w 33"/>
                <a:gd name="T1" fmla="*/ 46 h 47"/>
                <a:gd name="T2" fmla="*/ 14 w 33"/>
                <a:gd name="T3" fmla="*/ 25 h 47"/>
                <a:gd name="T4" fmla="*/ 1 w 33"/>
                <a:gd name="T5" fmla="*/ 1 h 47"/>
                <a:gd name="T6" fmla="*/ 17 w 33"/>
                <a:gd name="T7" fmla="*/ 23 h 47"/>
                <a:gd name="T8" fmla="*/ 32 w 33"/>
                <a:gd name="T9" fmla="*/ 46 h 47"/>
              </a:gdLst>
              <a:ahLst/>
              <a:cxnLst>
                <a:cxn ang="0">
                  <a:pos x="T0" y="T1"/>
                </a:cxn>
                <a:cxn ang="0">
                  <a:pos x="T2" y="T3"/>
                </a:cxn>
                <a:cxn ang="0">
                  <a:pos x="T4" y="T5"/>
                </a:cxn>
                <a:cxn ang="0">
                  <a:pos x="T6" y="T7"/>
                </a:cxn>
                <a:cxn ang="0">
                  <a:pos x="T8" y="T9"/>
                </a:cxn>
              </a:cxnLst>
              <a:rect l="0" t="0" r="r" b="b"/>
              <a:pathLst>
                <a:path w="33" h="47">
                  <a:moveTo>
                    <a:pt x="32" y="46"/>
                  </a:moveTo>
                  <a:cubicBezTo>
                    <a:pt x="32" y="47"/>
                    <a:pt x="23" y="38"/>
                    <a:pt x="14" y="25"/>
                  </a:cubicBezTo>
                  <a:cubicBezTo>
                    <a:pt x="5" y="13"/>
                    <a:pt x="0" y="1"/>
                    <a:pt x="1" y="1"/>
                  </a:cubicBezTo>
                  <a:cubicBezTo>
                    <a:pt x="2" y="0"/>
                    <a:pt x="9" y="11"/>
                    <a:pt x="17" y="23"/>
                  </a:cubicBezTo>
                  <a:cubicBezTo>
                    <a:pt x="26" y="35"/>
                    <a:pt x="33" y="45"/>
                    <a:pt x="32" y="46"/>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0">
              <a:extLst>
                <a:ext uri="{FF2B5EF4-FFF2-40B4-BE49-F238E27FC236}">
                  <a16:creationId xmlns:a16="http://schemas.microsoft.com/office/drawing/2014/main" id="{EF35DA42-6142-4775-A1DB-8618ED1D1597}"/>
                </a:ext>
              </a:extLst>
            </p:cNvPr>
            <p:cNvSpPr>
              <a:spLocks/>
            </p:cNvSpPr>
            <p:nvPr/>
          </p:nvSpPr>
          <p:spPr bwMode="auto">
            <a:xfrm>
              <a:off x="2217" y="3476"/>
              <a:ext cx="110" cy="109"/>
            </a:xfrm>
            <a:custGeom>
              <a:avLst/>
              <a:gdLst>
                <a:gd name="T0" fmla="*/ 45 w 46"/>
                <a:gd name="T1" fmla="*/ 1 h 46"/>
                <a:gd name="T2" fmla="*/ 25 w 46"/>
                <a:gd name="T3" fmla="*/ 24 h 46"/>
                <a:gd name="T4" fmla="*/ 1 w 46"/>
                <a:gd name="T5" fmla="*/ 45 h 46"/>
                <a:gd name="T6" fmla="*/ 22 w 46"/>
                <a:gd name="T7" fmla="*/ 21 h 46"/>
                <a:gd name="T8" fmla="*/ 45 w 46"/>
                <a:gd name="T9" fmla="*/ 1 h 46"/>
              </a:gdLst>
              <a:ahLst/>
              <a:cxnLst>
                <a:cxn ang="0">
                  <a:pos x="T0" y="T1"/>
                </a:cxn>
                <a:cxn ang="0">
                  <a:pos x="T2" y="T3"/>
                </a:cxn>
                <a:cxn ang="0">
                  <a:pos x="T4" y="T5"/>
                </a:cxn>
                <a:cxn ang="0">
                  <a:pos x="T6" y="T7"/>
                </a:cxn>
                <a:cxn ang="0">
                  <a:pos x="T8" y="T9"/>
                </a:cxn>
              </a:cxnLst>
              <a:rect l="0" t="0" r="r" b="b"/>
              <a:pathLst>
                <a:path w="46" h="46">
                  <a:moveTo>
                    <a:pt x="45" y="1"/>
                  </a:moveTo>
                  <a:cubicBezTo>
                    <a:pt x="46" y="1"/>
                    <a:pt x="37" y="12"/>
                    <a:pt x="25" y="24"/>
                  </a:cubicBezTo>
                  <a:cubicBezTo>
                    <a:pt x="12" y="36"/>
                    <a:pt x="2" y="46"/>
                    <a:pt x="1" y="45"/>
                  </a:cubicBezTo>
                  <a:cubicBezTo>
                    <a:pt x="0" y="44"/>
                    <a:pt x="10" y="33"/>
                    <a:pt x="22" y="21"/>
                  </a:cubicBezTo>
                  <a:cubicBezTo>
                    <a:pt x="34" y="9"/>
                    <a:pt x="44" y="0"/>
                    <a:pt x="45"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1">
              <a:extLst>
                <a:ext uri="{FF2B5EF4-FFF2-40B4-BE49-F238E27FC236}">
                  <a16:creationId xmlns:a16="http://schemas.microsoft.com/office/drawing/2014/main" id="{6D59DB76-BD73-4D5B-A1AA-530AFE9E2541}"/>
                </a:ext>
              </a:extLst>
            </p:cNvPr>
            <p:cNvSpPr>
              <a:spLocks/>
            </p:cNvSpPr>
            <p:nvPr/>
          </p:nvSpPr>
          <p:spPr bwMode="auto">
            <a:xfrm>
              <a:off x="2146" y="3720"/>
              <a:ext cx="74" cy="97"/>
            </a:xfrm>
            <a:custGeom>
              <a:avLst/>
              <a:gdLst>
                <a:gd name="T0" fmla="*/ 1 w 31"/>
                <a:gd name="T1" fmla="*/ 0 h 41"/>
                <a:gd name="T2" fmla="*/ 1 w 31"/>
                <a:gd name="T3" fmla="*/ 0 h 41"/>
                <a:gd name="T4" fmla="*/ 12 w 31"/>
                <a:gd name="T5" fmla="*/ 23 h 41"/>
                <a:gd name="T6" fmla="*/ 30 w 31"/>
                <a:gd name="T7" fmla="*/ 41 h 41"/>
                <a:gd name="T8" fmla="*/ 30 w 31"/>
                <a:gd name="T9" fmla="*/ 41 h 41"/>
                <a:gd name="T10" fmla="*/ 16 w 31"/>
                <a:gd name="T11" fmla="*/ 21 h 41"/>
                <a:gd name="T12" fmla="*/ 1 w 3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1" h="41">
                  <a:moveTo>
                    <a:pt x="1" y="0"/>
                  </a:moveTo>
                  <a:cubicBezTo>
                    <a:pt x="1" y="0"/>
                    <a:pt x="1" y="0"/>
                    <a:pt x="1" y="0"/>
                  </a:cubicBezTo>
                  <a:cubicBezTo>
                    <a:pt x="0" y="1"/>
                    <a:pt x="4" y="12"/>
                    <a:pt x="12" y="23"/>
                  </a:cubicBezTo>
                  <a:cubicBezTo>
                    <a:pt x="20" y="34"/>
                    <a:pt x="28" y="41"/>
                    <a:pt x="30" y="41"/>
                  </a:cubicBezTo>
                  <a:cubicBezTo>
                    <a:pt x="30" y="41"/>
                    <a:pt x="30" y="41"/>
                    <a:pt x="30" y="41"/>
                  </a:cubicBezTo>
                  <a:cubicBezTo>
                    <a:pt x="31" y="40"/>
                    <a:pt x="23" y="32"/>
                    <a:pt x="16" y="21"/>
                  </a:cubicBezTo>
                  <a:cubicBezTo>
                    <a:pt x="8" y="10"/>
                    <a:pt x="2" y="0"/>
                    <a:pt x="1"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2">
              <a:extLst>
                <a:ext uri="{FF2B5EF4-FFF2-40B4-BE49-F238E27FC236}">
                  <a16:creationId xmlns:a16="http://schemas.microsoft.com/office/drawing/2014/main" id="{80152E75-4F49-4FC2-A290-E17591DE6342}"/>
                </a:ext>
              </a:extLst>
            </p:cNvPr>
            <p:cNvSpPr>
              <a:spLocks/>
            </p:cNvSpPr>
            <p:nvPr/>
          </p:nvSpPr>
          <p:spPr bwMode="auto">
            <a:xfrm>
              <a:off x="2350" y="3746"/>
              <a:ext cx="112" cy="67"/>
            </a:xfrm>
            <a:custGeom>
              <a:avLst/>
              <a:gdLst>
                <a:gd name="T0" fmla="*/ 47 w 47"/>
                <a:gd name="T1" fmla="*/ 1 h 28"/>
                <a:gd name="T2" fmla="*/ 25 w 47"/>
                <a:gd name="T3" fmla="*/ 16 h 28"/>
                <a:gd name="T4" fmla="*/ 1 w 47"/>
                <a:gd name="T5" fmla="*/ 27 h 28"/>
                <a:gd name="T6" fmla="*/ 23 w 47"/>
                <a:gd name="T7" fmla="*/ 12 h 28"/>
                <a:gd name="T8" fmla="*/ 47 w 47"/>
                <a:gd name="T9" fmla="*/ 1 h 28"/>
              </a:gdLst>
              <a:ahLst/>
              <a:cxnLst>
                <a:cxn ang="0">
                  <a:pos x="T0" y="T1"/>
                </a:cxn>
                <a:cxn ang="0">
                  <a:pos x="T2" y="T3"/>
                </a:cxn>
                <a:cxn ang="0">
                  <a:pos x="T4" y="T5"/>
                </a:cxn>
                <a:cxn ang="0">
                  <a:pos x="T6" y="T7"/>
                </a:cxn>
                <a:cxn ang="0">
                  <a:pos x="T8" y="T9"/>
                </a:cxn>
              </a:cxnLst>
              <a:rect l="0" t="0" r="r" b="b"/>
              <a:pathLst>
                <a:path w="47" h="28">
                  <a:moveTo>
                    <a:pt x="47" y="1"/>
                  </a:moveTo>
                  <a:cubicBezTo>
                    <a:pt x="47" y="2"/>
                    <a:pt x="37" y="9"/>
                    <a:pt x="25" y="16"/>
                  </a:cubicBezTo>
                  <a:cubicBezTo>
                    <a:pt x="12" y="23"/>
                    <a:pt x="1" y="28"/>
                    <a:pt x="1" y="27"/>
                  </a:cubicBezTo>
                  <a:cubicBezTo>
                    <a:pt x="0" y="26"/>
                    <a:pt x="10" y="20"/>
                    <a:pt x="23" y="12"/>
                  </a:cubicBezTo>
                  <a:cubicBezTo>
                    <a:pt x="35" y="5"/>
                    <a:pt x="46" y="0"/>
                    <a:pt x="47"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3">
              <a:extLst>
                <a:ext uri="{FF2B5EF4-FFF2-40B4-BE49-F238E27FC236}">
                  <a16:creationId xmlns:a16="http://schemas.microsoft.com/office/drawing/2014/main" id="{7DEC40F6-3A85-4B98-9291-2B97B3D80A95}"/>
                </a:ext>
              </a:extLst>
            </p:cNvPr>
            <p:cNvSpPr>
              <a:spLocks/>
            </p:cNvSpPr>
            <p:nvPr/>
          </p:nvSpPr>
          <p:spPr bwMode="auto">
            <a:xfrm>
              <a:off x="2483" y="3571"/>
              <a:ext cx="76" cy="102"/>
            </a:xfrm>
            <a:custGeom>
              <a:avLst/>
              <a:gdLst>
                <a:gd name="T0" fmla="*/ 31 w 32"/>
                <a:gd name="T1" fmla="*/ 42 h 43"/>
                <a:gd name="T2" fmla="*/ 12 w 32"/>
                <a:gd name="T3" fmla="*/ 24 h 43"/>
                <a:gd name="T4" fmla="*/ 1 w 32"/>
                <a:gd name="T5" fmla="*/ 1 h 43"/>
                <a:gd name="T6" fmla="*/ 16 w 32"/>
                <a:gd name="T7" fmla="*/ 22 h 43"/>
                <a:gd name="T8" fmla="*/ 31 w 32"/>
                <a:gd name="T9" fmla="*/ 42 h 43"/>
              </a:gdLst>
              <a:ahLst/>
              <a:cxnLst>
                <a:cxn ang="0">
                  <a:pos x="T0" y="T1"/>
                </a:cxn>
                <a:cxn ang="0">
                  <a:pos x="T2" y="T3"/>
                </a:cxn>
                <a:cxn ang="0">
                  <a:pos x="T4" y="T5"/>
                </a:cxn>
                <a:cxn ang="0">
                  <a:pos x="T6" y="T7"/>
                </a:cxn>
                <a:cxn ang="0">
                  <a:pos x="T8" y="T9"/>
                </a:cxn>
              </a:cxnLst>
              <a:rect l="0" t="0" r="r" b="b"/>
              <a:pathLst>
                <a:path w="32" h="43">
                  <a:moveTo>
                    <a:pt x="31" y="42"/>
                  </a:moveTo>
                  <a:cubicBezTo>
                    <a:pt x="30" y="43"/>
                    <a:pt x="21" y="36"/>
                    <a:pt x="12" y="24"/>
                  </a:cubicBezTo>
                  <a:cubicBezTo>
                    <a:pt x="4" y="13"/>
                    <a:pt x="0" y="1"/>
                    <a:pt x="1" y="1"/>
                  </a:cubicBezTo>
                  <a:cubicBezTo>
                    <a:pt x="2" y="0"/>
                    <a:pt x="8" y="10"/>
                    <a:pt x="16" y="22"/>
                  </a:cubicBezTo>
                  <a:cubicBezTo>
                    <a:pt x="24" y="33"/>
                    <a:pt x="32" y="41"/>
                    <a:pt x="31" y="42"/>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4">
              <a:extLst>
                <a:ext uri="{FF2B5EF4-FFF2-40B4-BE49-F238E27FC236}">
                  <a16:creationId xmlns:a16="http://schemas.microsoft.com/office/drawing/2014/main" id="{80982839-E210-4EC6-9B94-671B5731C009}"/>
                </a:ext>
              </a:extLst>
            </p:cNvPr>
            <p:cNvSpPr>
              <a:spLocks/>
            </p:cNvSpPr>
            <p:nvPr/>
          </p:nvSpPr>
          <p:spPr bwMode="auto">
            <a:xfrm>
              <a:off x="2604" y="3122"/>
              <a:ext cx="121" cy="92"/>
            </a:xfrm>
            <a:custGeom>
              <a:avLst/>
              <a:gdLst>
                <a:gd name="T0" fmla="*/ 51 w 51"/>
                <a:gd name="T1" fmla="*/ 1 h 39"/>
                <a:gd name="T2" fmla="*/ 27 w 51"/>
                <a:gd name="T3" fmla="*/ 21 h 39"/>
                <a:gd name="T4" fmla="*/ 1 w 51"/>
                <a:gd name="T5" fmla="*/ 38 h 39"/>
                <a:gd name="T6" fmla="*/ 25 w 51"/>
                <a:gd name="T7" fmla="*/ 18 h 39"/>
                <a:gd name="T8" fmla="*/ 51 w 51"/>
                <a:gd name="T9" fmla="*/ 1 h 39"/>
              </a:gdLst>
              <a:ahLst/>
              <a:cxnLst>
                <a:cxn ang="0">
                  <a:pos x="T0" y="T1"/>
                </a:cxn>
                <a:cxn ang="0">
                  <a:pos x="T2" y="T3"/>
                </a:cxn>
                <a:cxn ang="0">
                  <a:pos x="T4" y="T5"/>
                </a:cxn>
                <a:cxn ang="0">
                  <a:pos x="T6" y="T7"/>
                </a:cxn>
                <a:cxn ang="0">
                  <a:pos x="T8" y="T9"/>
                </a:cxn>
              </a:cxnLst>
              <a:rect l="0" t="0" r="r" b="b"/>
              <a:pathLst>
                <a:path w="51" h="39">
                  <a:moveTo>
                    <a:pt x="51" y="1"/>
                  </a:moveTo>
                  <a:cubicBezTo>
                    <a:pt x="51" y="2"/>
                    <a:pt x="41" y="11"/>
                    <a:pt x="27" y="21"/>
                  </a:cubicBezTo>
                  <a:cubicBezTo>
                    <a:pt x="13" y="31"/>
                    <a:pt x="2" y="39"/>
                    <a:pt x="1" y="38"/>
                  </a:cubicBezTo>
                  <a:cubicBezTo>
                    <a:pt x="0" y="37"/>
                    <a:pt x="11" y="28"/>
                    <a:pt x="25" y="18"/>
                  </a:cubicBezTo>
                  <a:cubicBezTo>
                    <a:pt x="38" y="7"/>
                    <a:pt x="50" y="0"/>
                    <a:pt x="51"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55">
              <a:extLst>
                <a:ext uri="{FF2B5EF4-FFF2-40B4-BE49-F238E27FC236}">
                  <a16:creationId xmlns:a16="http://schemas.microsoft.com/office/drawing/2014/main" id="{BABE2C8F-BB12-4574-A96F-51ED613F2668}"/>
                </a:ext>
              </a:extLst>
            </p:cNvPr>
            <p:cNvSpPr>
              <a:spLocks/>
            </p:cNvSpPr>
            <p:nvPr/>
          </p:nvSpPr>
          <p:spPr bwMode="auto">
            <a:xfrm>
              <a:off x="2545" y="2996"/>
              <a:ext cx="17" cy="116"/>
            </a:xfrm>
            <a:custGeom>
              <a:avLst/>
              <a:gdLst>
                <a:gd name="T0" fmla="*/ 1 w 7"/>
                <a:gd name="T1" fmla="*/ 49 h 49"/>
                <a:gd name="T2" fmla="*/ 1 w 7"/>
                <a:gd name="T3" fmla="*/ 24 h 49"/>
                <a:gd name="T4" fmla="*/ 6 w 7"/>
                <a:gd name="T5" fmla="*/ 0 h 49"/>
                <a:gd name="T6" fmla="*/ 6 w 7"/>
                <a:gd name="T7" fmla="*/ 25 h 49"/>
                <a:gd name="T8" fmla="*/ 1 w 7"/>
                <a:gd name="T9" fmla="*/ 49 h 49"/>
              </a:gdLst>
              <a:ahLst/>
              <a:cxnLst>
                <a:cxn ang="0">
                  <a:pos x="T0" y="T1"/>
                </a:cxn>
                <a:cxn ang="0">
                  <a:pos x="T2" y="T3"/>
                </a:cxn>
                <a:cxn ang="0">
                  <a:pos x="T4" y="T5"/>
                </a:cxn>
                <a:cxn ang="0">
                  <a:pos x="T6" y="T7"/>
                </a:cxn>
                <a:cxn ang="0">
                  <a:pos x="T8" y="T9"/>
                </a:cxn>
              </a:cxnLst>
              <a:rect l="0" t="0" r="r" b="b"/>
              <a:pathLst>
                <a:path w="7" h="49">
                  <a:moveTo>
                    <a:pt x="1" y="49"/>
                  </a:moveTo>
                  <a:cubicBezTo>
                    <a:pt x="0" y="49"/>
                    <a:pt x="0" y="38"/>
                    <a:pt x="1" y="24"/>
                  </a:cubicBezTo>
                  <a:cubicBezTo>
                    <a:pt x="3" y="11"/>
                    <a:pt x="5" y="0"/>
                    <a:pt x="6" y="0"/>
                  </a:cubicBezTo>
                  <a:cubicBezTo>
                    <a:pt x="7" y="0"/>
                    <a:pt x="7" y="11"/>
                    <a:pt x="6" y="25"/>
                  </a:cubicBezTo>
                  <a:cubicBezTo>
                    <a:pt x="4" y="38"/>
                    <a:pt x="2" y="49"/>
                    <a:pt x="1" y="49"/>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56">
              <a:extLst>
                <a:ext uri="{FF2B5EF4-FFF2-40B4-BE49-F238E27FC236}">
                  <a16:creationId xmlns:a16="http://schemas.microsoft.com/office/drawing/2014/main" id="{E2E039C5-7C49-47C9-808B-46D48469B1B6}"/>
                </a:ext>
              </a:extLst>
            </p:cNvPr>
            <p:cNvSpPr>
              <a:spLocks/>
            </p:cNvSpPr>
            <p:nvPr/>
          </p:nvSpPr>
          <p:spPr bwMode="auto">
            <a:xfrm>
              <a:off x="2592" y="2789"/>
              <a:ext cx="122" cy="100"/>
            </a:xfrm>
            <a:custGeom>
              <a:avLst/>
              <a:gdLst>
                <a:gd name="T0" fmla="*/ 1 w 51"/>
                <a:gd name="T1" fmla="*/ 0 h 42"/>
                <a:gd name="T2" fmla="*/ 1 w 51"/>
                <a:gd name="T3" fmla="*/ 0 h 42"/>
                <a:gd name="T4" fmla="*/ 23 w 51"/>
                <a:gd name="T5" fmla="*/ 24 h 42"/>
                <a:gd name="T6" fmla="*/ 50 w 51"/>
                <a:gd name="T7" fmla="*/ 42 h 42"/>
                <a:gd name="T8" fmla="*/ 50 w 51"/>
                <a:gd name="T9" fmla="*/ 42 h 42"/>
                <a:gd name="T10" fmla="*/ 26 w 51"/>
                <a:gd name="T11" fmla="*/ 21 h 42"/>
                <a:gd name="T12" fmla="*/ 1 w 5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1" h="42">
                  <a:moveTo>
                    <a:pt x="1" y="0"/>
                  </a:moveTo>
                  <a:cubicBezTo>
                    <a:pt x="1" y="0"/>
                    <a:pt x="1" y="0"/>
                    <a:pt x="1" y="0"/>
                  </a:cubicBezTo>
                  <a:cubicBezTo>
                    <a:pt x="0" y="1"/>
                    <a:pt x="10" y="12"/>
                    <a:pt x="23" y="24"/>
                  </a:cubicBezTo>
                  <a:cubicBezTo>
                    <a:pt x="36" y="35"/>
                    <a:pt x="48" y="42"/>
                    <a:pt x="50" y="42"/>
                  </a:cubicBezTo>
                  <a:cubicBezTo>
                    <a:pt x="50" y="42"/>
                    <a:pt x="50" y="42"/>
                    <a:pt x="50" y="42"/>
                  </a:cubicBezTo>
                  <a:cubicBezTo>
                    <a:pt x="51" y="41"/>
                    <a:pt x="39" y="32"/>
                    <a:pt x="26" y="21"/>
                  </a:cubicBezTo>
                  <a:cubicBezTo>
                    <a:pt x="13" y="10"/>
                    <a:pt x="3" y="0"/>
                    <a:pt x="1"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57">
              <a:extLst>
                <a:ext uri="{FF2B5EF4-FFF2-40B4-BE49-F238E27FC236}">
                  <a16:creationId xmlns:a16="http://schemas.microsoft.com/office/drawing/2014/main" id="{027474DA-2C3E-4E03-8231-32D9AD7A9EA4}"/>
                </a:ext>
              </a:extLst>
            </p:cNvPr>
            <p:cNvSpPr>
              <a:spLocks/>
            </p:cNvSpPr>
            <p:nvPr/>
          </p:nvSpPr>
          <p:spPr bwMode="auto">
            <a:xfrm>
              <a:off x="2486" y="2611"/>
              <a:ext cx="104" cy="121"/>
            </a:xfrm>
            <a:custGeom>
              <a:avLst/>
              <a:gdLst>
                <a:gd name="T0" fmla="*/ 43 w 44"/>
                <a:gd name="T1" fmla="*/ 0 h 51"/>
                <a:gd name="T2" fmla="*/ 24 w 44"/>
                <a:gd name="T3" fmla="*/ 27 h 51"/>
                <a:gd name="T4" fmla="*/ 1 w 44"/>
                <a:gd name="T5" fmla="*/ 50 h 51"/>
                <a:gd name="T6" fmla="*/ 20 w 44"/>
                <a:gd name="T7" fmla="*/ 24 h 51"/>
                <a:gd name="T8" fmla="*/ 43 w 44"/>
                <a:gd name="T9" fmla="*/ 0 h 51"/>
              </a:gdLst>
              <a:ahLst/>
              <a:cxnLst>
                <a:cxn ang="0">
                  <a:pos x="T0" y="T1"/>
                </a:cxn>
                <a:cxn ang="0">
                  <a:pos x="T2" y="T3"/>
                </a:cxn>
                <a:cxn ang="0">
                  <a:pos x="T4" y="T5"/>
                </a:cxn>
                <a:cxn ang="0">
                  <a:pos x="T6" y="T7"/>
                </a:cxn>
                <a:cxn ang="0">
                  <a:pos x="T8" y="T9"/>
                </a:cxn>
              </a:cxnLst>
              <a:rect l="0" t="0" r="r" b="b"/>
              <a:pathLst>
                <a:path w="44" h="51">
                  <a:moveTo>
                    <a:pt x="43" y="0"/>
                  </a:moveTo>
                  <a:cubicBezTo>
                    <a:pt x="44" y="1"/>
                    <a:pt x="35" y="13"/>
                    <a:pt x="24" y="27"/>
                  </a:cubicBezTo>
                  <a:cubicBezTo>
                    <a:pt x="12" y="40"/>
                    <a:pt x="2" y="51"/>
                    <a:pt x="1" y="50"/>
                  </a:cubicBezTo>
                  <a:cubicBezTo>
                    <a:pt x="0" y="49"/>
                    <a:pt x="9" y="38"/>
                    <a:pt x="20" y="24"/>
                  </a:cubicBezTo>
                  <a:cubicBezTo>
                    <a:pt x="32" y="10"/>
                    <a:pt x="42" y="0"/>
                    <a:pt x="43" y="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58">
              <a:extLst>
                <a:ext uri="{FF2B5EF4-FFF2-40B4-BE49-F238E27FC236}">
                  <a16:creationId xmlns:a16="http://schemas.microsoft.com/office/drawing/2014/main" id="{79CB5062-21ED-4C75-AAE3-93C835EC5997}"/>
                </a:ext>
              </a:extLst>
            </p:cNvPr>
            <p:cNvSpPr>
              <a:spLocks/>
            </p:cNvSpPr>
            <p:nvPr/>
          </p:nvSpPr>
          <p:spPr bwMode="auto">
            <a:xfrm>
              <a:off x="2398" y="2554"/>
              <a:ext cx="52" cy="29"/>
            </a:xfrm>
            <a:custGeom>
              <a:avLst/>
              <a:gdLst>
                <a:gd name="T0" fmla="*/ 0 w 22"/>
                <a:gd name="T1" fmla="*/ 0 h 12"/>
                <a:gd name="T2" fmla="*/ 0 w 22"/>
                <a:gd name="T3" fmla="*/ 4 h 12"/>
                <a:gd name="T4" fmla="*/ 21 w 22"/>
                <a:gd name="T5" fmla="*/ 12 h 12"/>
                <a:gd name="T6" fmla="*/ 21 w 22"/>
                <a:gd name="T7" fmla="*/ 12 h 12"/>
                <a:gd name="T8" fmla="*/ 1 w 22"/>
                <a:gd name="T9" fmla="*/ 0 h 12"/>
                <a:gd name="T10" fmla="*/ 0 w 22"/>
                <a:gd name="T11" fmla="*/ 0 h 12"/>
              </a:gdLst>
              <a:ahLst/>
              <a:cxnLst>
                <a:cxn ang="0">
                  <a:pos x="T0" y="T1"/>
                </a:cxn>
                <a:cxn ang="0">
                  <a:pos x="T2" y="T3"/>
                </a:cxn>
                <a:cxn ang="0">
                  <a:pos x="T4" y="T5"/>
                </a:cxn>
                <a:cxn ang="0">
                  <a:pos x="T6" y="T7"/>
                </a:cxn>
                <a:cxn ang="0">
                  <a:pos x="T8" y="T9"/>
                </a:cxn>
                <a:cxn ang="0">
                  <a:pos x="T10" y="T11"/>
                </a:cxn>
              </a:cxnLst>
              <a:rect l="0" t="0" r="r" b="b"/>
              <a:pathLst>
                <a:path w="22" h="12">
                  <a:moveTo>
                    <a:pt x="0" y="0"/>
                  </a:moveTo>
                  <a:cubicBezTo>
                    <a:pt x="0" y="1"/>
                    <a:pt x="0" y="3"/>
                    <a:pt x="0" y="4"/>
                  </a:cubicBezTo>
                  <a:cubicBezTo>
                    <a:pt x="10" y="8"/>
                    <a:pt x="19" y="12"/>
                    <a:pt x="21" y="12"/>
                  </a:cubicBezTo>
                  <a:cubicBezTo>
                    <a:pt x="21" y="12"/>
                    <a:pt x="21" y="12"/>
                    <a:pt x="21" y="12"/>
                  </a:cubicBezTo>
                  <a:cubicBezTo>
                    <a:pt x="22" y="11"/>
                    <a:pt x="13" y="4"/>
                    <a:pt x="1" y="0"/>
                  </a:cubicBezTo>
                  <a:cubicBezTo>
                    <a:pt x="1" y="0"/>
                    <a:pt x="0" y="0"/>
                    <a:pt x="0"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59">
              <a:extLst>
                <a:ext uri="{FF2B5EF4-FFF2-40B4-BE49-F238E27FC236}">
                  <a16:creationId xmlns:a16="http://schemas.microsoft.com/office/drawing/2014/main" id="{6E48ADB1-26FD-471D-ACAE-66A7607BB5F8}"/>
                </a:ext>
              </a:extLst>
            </p:cNvPr>
            <p:cNvSpPr>
              <a:spLocks/>
            </p:cNvSpPr>
            <p:nvPr/>
          </p:nvSpPr>
          <p:spPr bwMode="auto">
            <a:xfrm>
              <a:off x="2346" y="2547"/>
              <a:ext cx="52" cy="17"/>
            </a:xfrm>
            <a:custGeom>
              <a:avLst/>
              <a:gdLst>
                <a:gd name="T0" fmla="*/ 4 w 22"/>
                <a:gd name="T1" fmla="*/ 0 h 7"/>
                <a:gd name="T2" fmla="*/ 0 w 22"/>
                <a:gd name="T3" fmla="*/ 0 h 7"/>
                <a:gd name="T4" fmla="*/ 22 w 22"/>
                <a:gd name="T5" fmla="*/ 7 h 7"/>
                <a:gd name="T6" fmla="*/ 22 w 22"/>
                <a:gd name="T7" fmla="*/ 7 h 7"/>
                <a:gd name="T8" fmla="*/ 22 w 22"/>
                <a:gd name="T9" fmla="*/ 3 h 7"/>
                <a:gd name="T10" fmla="*/ 4 w 22"/>
                <a:gd name="T11" fmla="*/ 0 h 7"/>
              </a:gdLst>
              <a:ahLst/>
              <a:cxnLst>
                <a:cxn ang="0">
                  <a:pos x="T0" y="T1"/>
                </a:cxn>
                <a:cxn ang="0">
                  <a:pos x="T2" y="T3"/>
                </a:cxn>
                <a:cxn ang="0">
                  <a:pos x="T4" y="T5"/>
                </a:cxn>
                <a:cxn ang="0">
                  <a:pos x="T6" y="T7"/>
                </a:cxn>
                <a:cxn ang="0">
                  <a:pos x="T8" y="T9"/>
                </a:cxn>
                <a:cxn ang="0">
                  <a:pos x="T10" y="T11"/>
                </a:cxn>
              </a:cxnLst>
              <a:rect l="0" t="0" r="r" b="b"/>
              <a:pathLst>
                <a:path w="22" h="7">
                  <a:moveTo>
                    <a:pt x="4" y="0"/>
                  </a:moveTo>
                  <a:cubicBezTo>
                    <a:pt x="2" y="0"/>
                    <a:pt x="1" y="0"/>
                    <a:pt x="0" y="0"/>
                  </a:cubicBezTo>
                  <a:cubicBezTo>
                    <a:pt x="0" y="2"/>
                    <a:pt x="10" y="3"/>
                    <a:pt x="22" y="7"/>
                  </a:cubicBezTo>
                  <a:cubicBezTo>
                    <a:pt x="22" y="7"/>
                    <a:pt x="22" y="7"/>
                    <a:pt x="22" y="7"/>
                  </a:cubicBezTo>
                  <a:cubicBezTo>
                    <a:pt x="22" y="6"/>
                    <a:pt x="22" y="4"/>
                    <a:pt x="22" y="3"/>
                  </a:cubicBezTo>
                  <a:cubicBezTo>
                    <a:pt x="14" y="1"/>
                    <a:pt x="8" y="0"/>
                    <a:pt x="4"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0">
              <a:extLst>
                <a:ext uri="{FF2B5EF4-FFF2-40B4-BE49-F238E27FC236}">
                  <a16:creationId xmlns:a16="http://schemas.microsoft.com/office/drawing/2014/main" id="{13910D29-4516-48FF-998E-CE4921686400}"/>
                </a:ext>
              </a:extLst>
            </p:cNvPr>
            <p:cNvSpPr>
              <a:spLocks/>
            </p:cNvSpPr>
            <p:nvPr/>
          </p:nvSpPr>
          <p:spPr bwMode="auto">
            <a:xfrm>
              <a:off x="2801" y="2609"/>
              <a:ext cx="36" cy="102"/>
            </a:xfrm>
            <a:custGeom>
              <a:avLst/>
              <a:gdLst>
                <a:gd name="T0" fmla="*/ 1 w 15"/>
                <a:gd name="T1" fmla="*/ 43 h 43"/>
                <a:gd name="T2" fmla="*/ 6 w 15"/>
                <a:gd name="T3" fmla="*/ 21 h 43"/>
                <a:gd name="T4" fmla="*/ 14 w 15"/>
                <a:gd name="T5" fmla="*/ 0 h 43"/>
                <a:gd name="T6" fmla="*/ 10 w 15"/>
                <a:gd name="T7" fmla="*/ 22 h 43"/>
                <a:gd name="T8" fmla="*/ 1 w 15"/>
                <a:gd name="T9" fmla="*/ 43 h 43"/>
              </a:gdLst>
              <a:ahLst/>
              <a:cxnLst>
                <a:cxn ang="0">
                  <a:pos x="T0" y="T1"/>
                </a:cxn>
                <a:cxn ang="0">
                  <a:pos x="T2" y="T3"/>
                </a:cxn>
                <a:cxn ang="0">
                  <a:pos x="T4" y="T5"/>
                </a:cxn>
                <a:cxn ang="0">
                  <a:pos x="T6" y="T7"/>
                </a:cxn>
                <a:cxn ang="0">
                  <a:pos x="T8" y="T9"/>
                </a:cxn>
              </a:cxnLst>
              <a:rect l="0" t="0" r="r" b="b"/>
              <a:pathLst>
                <a:path w="15" h="43">
                  <a:moveTo>
                    <a:pt x="1" y="43"/>
                  </a:moveTo>
                  <a:cubicBezTo>
                    <a:pt x="0" y="42"/>
                    <a:pt x="2" y="33"/>
                    <a:pt x="6" y="21"/>
                  </a:cubicBezTo>
                  <a:cubicBezTo>
                    <a:pt x="9" y="9"/>
                    <a:pt x="13" y="0"/>
                    <a:pt x="14" y="0"/>
                  </a:cubicBezTo>
                  <a:cubicBezTo>
                    <a:pt x="15" y="1"/>
                    <a:pt x="13" y="10"/>
                    <a:pt x="10" y="22"/>
                  </a:cubicBezTo>
                  <a:cubicBezTo>
                    <a:pt x="6" y="34"/>
                    <a:pt x="3" y="43"/>
                    <a:pt x="1" y="43"/>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1">
              <a:extLst>
                <a:ext uri="{FF2B5EF4-FFF2-40B4-BE49-F238E27FC236}">
                  <a16:creationId xmlns:a16="http://schemas.microsoft.com/office/drawing/2014/main" id="{1EEB21FC-F517-414F-883A-1BB1EC8FC93E}"/>
                </a:ext>
              </a:extLst>
            </p:cNvPr>
            <p:cNvSpPr>
              <a:spLocks/>
            </p:cNvSpPr>
            <p:nvPr/>
          </p:nvSpPr>
          <p:spPr bwMode="auto">
            <a:xfrm>
              <a:off x="2887" y="2827"/>
              <a:ext cx="12" cy="102"/>
            </a:xfrm>
            <a:custGeom>
              <a:avLst/>
              <a:gdLst>
                <a:gd name="T0" fmla="*/ 1 w 5"/>
                <a:gd name="T1" fmla="*/ 43 h 43"/>
                <a:gd name="T2" fmla="*/ 0 w 5"/>
                <a:gd name="T3" fmla="*/ 21 h 43"/>
                <a:gd name="T4" fmla="*/ 4 w 5"/>
                <a:gd name="T5" fmla="*/ 0 h 43"/>
                <a:gd name="T6" fmla="*/ 5 w 5"/>
                <a:gd name="T7" fmla="*/ 22 h 43"/>
                <a:gd name="T8" fmla="*/ 1 w 5"/>
                <a:gd name="T9" fmla="*/ 43 h 43"/>
              </a:gdLst>
              <a:ahLst/>
              <a:cxnLst>
                <a:cxn ang="0">
                  <a:pos x="T0" y="T1"/>
                </a:cxn>
                <a:cxn ang="0">
                  <a:pos x="T2" y="T3"/>
                </a:cxn>
                <a:cxn ang="0">
                  <a:pos x="T4" y="T5"/>
                </a:cxn>
                <a:cxn ang="0">
                  <a:pos x="T6" y="T7"/>
                </a:cxn>
                <a:cxn ang="0">
                  <a:pos x="T8" y="T9"/>
                </a:cxn>
              </a:cxnLst>
              <a:rect l="0" t="0" r="r" b="b"/>
              <a:pathLst>
                <a:path w="5" h="43">
                  <a:moveTo>
                    <a:pt x="1" y="43"/>
                  </a:moveTo>
                  <a:cubicBezTo>
                    <a:pt x="0" y="43"/>
                    <a:pt x="0" y="33"/>
                    <a:pt x="0" y="21"/>
                  </a:cubicBezTo>
                  <a:cubicBezTo>
                    <a:pt x="1" y="10"/>
                    <a:pt x="3" y="0"/>
                    <a:pt x="4" y="0"/>
                  </a:cubicBezTo>
                  <a:cubicBezTo>
                    <a:pt x="5" y="0"/>
                    <a:pt x="5" y="10"/>
                    <a:pt x="5" y="22"/>
                  </a:cubicBezTo>
                  <a:cubicBezTo>
                    <a:pt x="4" y="33"/>
                    <a:pt x="2" y="43"/>
                    <a:pt x="1" y="43"/>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2">
              <a:extLst>
                <a:ext uri="{FF2B5EF4-FFF2-40B4-BE49-F238E27FC236}">
                  <a16:creationId xmlns:a16="http://schemas.microsoft.com/office/drawing/2014/main" id="{EF42C2B7-FF00-49CF-97FF-BFA3D1944648}"/>
                </a:ext>
              </a:extLst>
            </p:cNvPr>
            <p:cNvSpPr>
              <a:spLocks/>
            </p:cNvSpPr>
            <p:nvPr/>
          </p:nvSpPr>
          <p:spPr bwMode="auto">
            <a:xfrm>
              <a:off x="2941" y="3022"/>
              <a:ext cx="91" cy="74"/>
            </a:xfrm>
            <a:custGeom>
              <a:avLst/>
              <a:gdLst>
                <a:gd name="T0" fmla="*/ 37 w 38"/>
                <a:gd name="T1" fmla="*/ 30 h 31"/>
                <a:gd name="T2" fmla="*/ 18 w 38"/>
                <a:gd name="T3" fmla="*/ 17 h 31"/>
                <a:gd name="T4" fmla="*/ 1 w 38"/>
                <a:gd name="T5" fmla="*/ 0 h 31"/>
                <a:gd name="T6" fmla="*/ 20 w 38"/>
                <a:gd name="T7" fmla="*/ 13 h 31"/>
                <a:gd name="T8" fmla="*/ 37 w 38"/>
                <a:gd name="T9" fmla="*/ 30 h 31"/>
              </a:gdLst>
              <a:ahLst/>
              <a:cxnLst>
                <a:cxn ang="0">
                  <a:pos x="T0" y="T1"/>
                </a:cxn>
                <a:cxn ang="0">
                  <a:pos x="T2" y="T3"/>
                </a:cxn>
                <a:cxn ang="0">
                  <a:pos x="T4" y="T5"/>
                </a:cxn>
                <a:cxn ang="0">
                  <a:pos x="T6" y="T7"/>
                </a:cxn>
                <a:cxn ang="0">
                  <a:pos x="T8" y="T9"/>
                </a:cxn>
              </a:cxnLst>
              <a:rect l="0" t="0" r="r" b="b"/>
              <a:pathLst>
                <a:path w="38" h="31">
                  <a:moveTo>
                    <a:pt x="37" y="30"/>
                  </a:moveTo>
                  <a:cubicBezTo>
                    <a:pt x="37" y="31"/>
                    <a:pt x="28" y="25"/>
                    <a:pt x="18" y="17"/>
                  </a:cubicBezTo>
                  <a:cubicBezTo>
                    <a:pt x="8" y="9"/>
                    <a:pt x="0" y="1"/>
                    <a:pt x="1" y="0"/>
                  </a:cubicBezTo>
                  <a:cubicBezTo>
                    <a:pt x="2" y="0"/>
                    <a:pt x="10" y="5"/>
                    <a:pt x="20" y="13"/>
                  </a:cubicBezTo>
                  <a:cubicBezTo>
                    <a:pt x="31" y="22"/>
                    <a:pt x="38" y="29"/>
                    <a:pt x="37" y="3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3">
              <a:extLst>
                <a:ext uri="{FF2B5EF4-FFF2-40B4-BE49-F238E27FC236}">
                  <a16:creationId xmlns:a16="http://schemas.microsoft.com/office/drawing/2014/main" id="{0F0B91AB-1847-40FC-8F92-71F9008595C6}"/>
                </a:ext>
              </a:extLst>
            </p:cNvPr>
            <p:cNvSpPr>
              <a:spLocks/>
            </p:cNvSpPr>
            <p:nvPr/>
          </p:nvSpPr>
          <p:spPr bwMode="auto">
            <a:xfrm>
              <a:off x="3089" y="2861"/>
              <a:ext cx="92" cy="83"/>
            </a:xfrm>
            <a:custGeom>
              <a:avLst/>
              <a:gdLst>
                <a:gd name="T0" fmla="*/ 38 w 39"/>
                <a:gd name="T1" fmla="*/ 1 h 35"/>
                <a:gd name="T2" fmla="*/ 21 w 39"/>
                <a:gd name="T3" fmla="*/ 19 h 35"/>
                <a:gd name="T4" fmla="*/ 1 w 39"/>
                <a:gd name="T5" fmla="*/ 35 h 35"/>
                <a:gd name="T6" fmla="*/ 18 w 39"/>
                <a:gd name="T7" fmla="*/ 16 h 35"/>
                <a:gd name="T8" fmla="*/ 38 w 39"/>
                <a:gd name="T9" fmla="*/ 1 h 35"/>
              </a:gdLst>
              <a:ahLst/>
              <a:cxnLst>
                <a:cxn ang="0">
                  <a:pos x="T0" y="T1"/>
                </a:cxn>
                <a:cxn ang="0">
                  <a:pos x="T2" y="T3"/>
                </a:cxn>
                <a:cxn ang="0">
                  <a:pos x="T4" y="T5"/>
                </a:cxn>
                <a:cxn ang="0">
                  <a:pos x="T6" y="T7"/>
                </a:cxn>
                <a:cxn ang="0">
                  <a:pos x="T8" y="T9"/>
                </a:cxn>
              </a:cxnLst>
              <a:rect l="0" t="0" r="r" b="b"/>
              <a:pathLst>
                <a:path w="39" h="35">
                  <a:moveTo>
                    <a:pt x="38" y="1"/>
                  </a:moveTo>
                  <a:cubicBezTo>
                    <a:pt x="39" y="2"/>
                    <a:pt x="31" y="10"/>
                    <a:pt x="21" y="19"/>
                  </a:cubicBezTo>
                  <a:cubicBezTo>
                    <a:pt x="11" y="29"/>
                    <a:pt x="2" y="35"/>
                    <a:pt x="1" y="35"/>
                  </a:cubicBezTo>
                  <a:cubicBezTo>
                    <a:pt x="0" y="34"/>
                    <a:pt x="8" y="26"/>
                    <a:pt x="18" y="16"/>
                  </a:cubicBezTo>
                  <a:cubicBezTo>
                    <a:pt x="29" y="7"/>
                    <a:pt x="38" y="0"/>
                    <a:pt x="38"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4">
              <a:extLst>
                <a:ext uri="{FF2B5EF4-FFF2-40B4-BE49-F238E27FC236}">
                  <a16:creationId xmlns:a16="http://schemas.microsoft.com/office/drawing/2014/main" id="{A432A893-BD9C-450A-A237-E655F33F7D60}"/>
                </a:ext>
              </a:extLst>
            </p:cNvPr>
            <p:cNvSpPr>
              <a:spLocks/>
            </p:cNvSpPr>
            <p:nvPr/>
          </p:nvSpPr>
          <p:spPr bwMode="auto">
            <a:xfrm>
              <a:off x="3017" y="2680"/>
              <a:ext cx="95" cy="76"/>
            </a:xfrm>
            <a:custGeom>
              <a:avLst/>
              <a:gdLst>
                <a:gd name="T0" fmla="*/ 1 w 40"/>
                <a:gd name="T1" fmla="*/ 0 h 32"/>
                <a:gd name="T2" fmla="*/ 1 w 40"/>
                <a:gd name="T3" fmla="*/ 0 h 32"/>
                <a:gd name="T4" fmla="*/ 18 w 40"/>
                <a:gd name="T5" fmla="*/ 18 h 32"/>
                <a:gd name="T6" fmla="*/ 39 w 40"/>
                <a:gd name="T7" fmla="*/ 32 h 32"/>
                <a:gd name="T8" fmla="*/ 39 w 40"/>
                <a:gd name="T9" fmla="*/ 32 h 32"/>
                <a:gd name="T10" fmla="*/ 21 w 40"/>
                <a:gd name="T11" fmla="*/ 15 h 32"/>
                <a:gd name="T12" fmla="*/ 1 w 40"/>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1" y="0"/>
                  </a:moveTo>
                  <a:cubicBezTo>
                    <a:pt x="1" y="0"/>
                    <a:pt x="1" y="0"/>
                    <a:pt x="1" y="0"/>
                  </a:cubicBezTo>
                  <a:cubicBezTo>
                    <a:pt x="0" y="1"/>
                    <a:pt x="8" y="10"/>
                    <a:pt x="18" y="18"/>
                  </a:cubicBezTo>
                  <a:cubicBezTo>
                    <a:pt x="28" y="27"/>
                    <a:pt x="37" y="32"/>
                    <a:pt x="39" y="32"/>
                  </a:cubicBezTo>
                  <a:cubicBezTo>
                    <a:pt x="39" y="32"/>
                    <a:pt x="39" y="32"/>
                    <a:pt x="39" y="32"/>
                  </a:cubicBezTo>
                  <a:cubicBezTo>
                    <a:pt x="40" y="31"/>
                    <a:pt x="31" y="24"/>
                    <a:pt x="21" y="15"/>
                  </a:cubicBezTo>
                  <a:cubicBezTo>
                    <a:pt x="11" y="7"/>
                    <a:pt x="3" y="0"/>
                    <a:pt x="1"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65">
              <a:extLst>
                <a:ext uri="{FF2B5EF4-FFF2-40B4-BE49-F238E27FC236}">
                  <a16:creationId xmlns:a16="http://schemas.microsoft.com/office/drawing/2014/main" id="{F2FCB968-E708-4EF5-AD2D-B13A29C3D360}"/>
                </a:ext>
              </a:extLst>
            </p:cNvPr>
            <p:cNvSpPr>
              <a:spLocks/>
            </p:cNvSpPr>
            <p:nvPr/>
          </p:nvSpPr>
          <p:spPr bwMode="auto">
            <a:xfrm>
              <a:off x="3210" y="2561"/>
              <a:ext cx="76" cy="72"/>
            </a:xfrm>
            <a:custGeom>
              <a:avLst/>
              <a:gdLst>
                <a:gd name="T0" fmla="*/ 31 w 32"/>
                <a:gd name="T1" fmla="*/ 1 h 30"/>
                <a:gd name="T2" fmla="*/ 19 w 32"/>
                <a:gd name="T3" fmla="*/ 18 h 30"/>
                <a:gd name="T4" fmla="*/ 1 w 32"/>
                <a:gd name="T5" fmla="*/ 29 h 30"/>
                <a:gd name="T6" fmla="*/ 16 w 32"/>
                <a:gd name="T7" fmla="*/ 14 h 30"/>
                <a:gd name="T8" fmla="*/ 31 w 32"/>
                <a:gd name="T9" fmla="*/ 1 h 30"/>
              </a:gdLst>
              <a:ahLst/>
              <a:cxnLst>
                <a:cxn ang="0">
                  <a:pos x="T0" y="T1"/>
                </a:cxn>
                <a:cxn ang="0">
                  <a:pos x="T2" y="T3"/>
                </a:cxn>
                <a:cxn ang="0">
                  <a:pos x="T4" y="T5"/>
                </a:cxn>
                <a:cxn ang="0">
                  <a:pos x="T6" y="T7"/>
                </a:cxn>
                <a:cxn ang="0">
                  <a:pos x="T8" y="T9"/>
                </a:cxn>
              </a:cxnLst>
              <a:rect l="0" t="0" r="r" b="b"/>
              <a:pathLst>
                <a:path w="32" h="30">
                  <a:moveTo>
                    <a:pt x="31" y="1"/>
                  </a:moveTo>
                  <a:cubicBezTo>
                    <a:pt x="32" y="1"/>
                    <a:pt x="27" y="10"/>
                    <a:pt x="19" y="18"/>
                  </a:cubicBezTo>
                  <a:cubicBezTo>
                    <a:pt x="10" y="26"/>
                    <a:pt x="2" y="30"/>
                    <a:pt x="1" y="29"/>
                  </a:cubicBezTo>
                  <a:cubicBezTo>
                    <a:pt x="0" y="28"/>
                    <a:pt x="8" y="22"/>
                    <a:pt x="16" y="14"/>
                  </a:cubicBezTo>
                  <a:cubicBezTo>
                    <a:pt x="24" y="7"/>
                    <a:pt x="30" y="0"/>
                    <a:pt x="31"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66">
              <a:extLst>
                <a:ext uri="{FF2B5EF4-FFF2-40B4-BE49-F238E27FC236}">
                  <a16:creationId xmlns:a16="http://schemas.microsoft.com/office/drawing/2014/main" id="{C797236C-A8BF-4F1B-BC17-FD4CC2DDA97F}"/>
                </a:ext>
              </a:extLst>
            </p:cNvPr>
            <p:cNvSpPr>
              <a:spLocks/>
            </p:cNvSpPr>
            <p:nvPr/>
          </p:nvSpPr>
          <p:spPr bwMode="auto">
            <a:xfrm>
              <a:off x="3053" y="2514"/>
              <a:ext cx="112" cy="31"/>
            </a:xfrm>
            <a:custGeom>
              <a:avLst/>
              <a:gdLst>
                <a:gd name="T0" fmla="*/ 0 w 47"/>
                <a:gd name="T1" fmla="*/ 0 h 13"/>
                <a:gd name="T2" fmla="*/ 4 w 47"/>
                <a:gd name="T3" fmla="*/ 5 h 13"/>
                <a:gd name="T4" fmla="*/ 19 w 47"/>
                <a:gd name="T5" fmla="*/ 9 h 13"/>
                <a:gd name="T6" fmla="*/ 45 w 47"/>
                <a:gd name="T7" fmla="*/ 13 h 13"/>
                <a:gd name="T8" fmla="*/ 47 w 47"/>
                <a:gd name="T9" fmla="*/ 13 h 13"/>
                <a:gd name="T10" fmla="*/ 20 w 47"/>
                <a:gd name="T11" fmla="*/ 5 h 13"/>
                <a:gd name="T12" fmla="*/ 0 w 47"/>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47" h="13">
                  <a:moveTo>
                    <a:pt x="0" y="0"/>
                  </a:moveTo>
                  <a:cubicBezTo>
                    <a:pt x="4" y="5"/>
                    <a:pt x="4" y="5"/>
                    <a:pt x="4" y="5"/>
                  </a:cubicBezTo>
                  <a:cubicBezTo>
                    <a:pt x="8" y="6"/>
                    <a:pt x="14" y="8"/>
                    <a:pt x="19" y="9"/>
                  </a:cubicBezTo>
                  <a:cubicBezTo>
                    <a:pt x="30" y="12"/>
                    <a:pt x="40" y="13"/>
                    <a:pt x="45" y="13"/>
                  </a:cubicBezTo>
                  <a:cubicBezTo>
                    <a:pt x="46" y="13"/>
                    <a:pt x="47" y="13"/>
                    <a:pt x="47" y="13"/>
                  </a:cubicBezTo>
                  <a:cubicBezTo>
                    <a:pt x="47" y="12"/>
                    <a:pt x="35" y="9"/>
                    <a:pt x="20" y="5"/>
                  </a:cubicBezTo>
                  <a:cubicBezTo>
                    <a:pt x="12" y="3"/>
                    <a:pt x="5" y="1"/>
                    <a:pt x="0"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67">
              <a:extLst>
                <a:ext uri="{FF2B5EF4-FFF2-40B4-BE49-F238E27FC236}">
                  <a16:creationId xmlns:a16="http://schemas.microsoft.com/office/drawing/2014/main" id="{DA292CE4-A2BE-42A1-94B6-60A82B4B3CEB}"/>
                </a:ext>
              </a:extLst>
            </p:cNvPr>
            <p:cNvSpPr>
              <a:spLocks/>
            </p:cNvSpPr>
            <p:nvPr/>
          </p:nvSpPr>
          <p:spPr bwMode="auto">
            <a:xfrm>
              <a:off x="3034" y="2511"/>
              <a:ext cx="29" cy="15"/>
            </a:xfrm>
            <a:custGeom>
              <a:avLst/>
              <a:gdLst>
                <a:gd name="T0" fmla="*/ 1 w 12"/>
                <a:gd name="T1" fmla="*/ 0 h 6"/>
                <a:gd name="T2" fmla="*/ 0 w 12"/>
                <a:gd name="T3" fmla="*/ 0 h 6"/>
                <a:gd name="T4" fmla="*/ 12 w 12"/>
                <a:gd name="T5" fmla="*/ 6 h 6"/>
                <a:gd name="T6" fmla="*/ 8 w 12"/>
                <a:gd name="T7" fmla="*/ 1 h 6"/>
                <a:gd name="T8" fmla="*/ 1 w 12"/>
                <a:gd name="T9" fmla="*/ 0 h 6"/>
              </a:gdLst>
              <a:ahLst/>
              <a:cxnLst>
                <a:cxn ang="0">
                  <a:pos x="T0" y="T1"/>
                </a:cxn>
                <a:cxn ang="0">
                  <a:pos x="T2" y="T3"/>
                </a:cxn>
                <a:cxn ang="0">
                  <a:pos x="T4" y="T5"/>
                </a:cxn>
                <a:cxn ang="0">
                  <a:pos x="T6" y="T7"/>
                </a:cxn>
                <a:cxn ang="0">
                  <a:pos x="T8" y="T9"/>
                </a:cxn>
              </a:cxnLst>
              <a:rect l="0" t="0" r="r" b="b"/>
              <a:pathLst>
                <a:path w="12" h="6">
                  <a:moveTo>
                    <a:pt x="1" y="0"/>
                  </a:moveTo>
                  <a:cubicBezTo>
                    <a:pt x="1" y="0"/>
                    <a:pt x="1" y="0"/>
                    <a:pt x="0" y="0"/>
                  </a:cubicBezTo>
                  <a:cubicBezTo>
                    <a:pt x="0" y="1"/>
                    <a:pt x="5" y="3"/>
                    <a:pt x="12" y="6"/>
                  </a:cubicBezTo>
                  <a:cubicBezTo>
                    <a:pt x="8" y="1"/>
                    <a:pt x="8" y="1"/>
                    <a:pt x="8" y="1"/>
                  </a:cubicBezTo>
                  <a:cubicBezTo>
                    <a:pt x="5" y="0"/>
                    <a:pt x="2" y="0"/>
                    <a:pt x="1"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68">
              <a:extLst>
                <a:ext uri="{FF2B5EF4-FFF2-40B4-BE49-F238E27FC236}">
                  <a16:creationId xmlns:a16="http://schemas.microsoft.com/office/drawing/2014/main" id="{D92E0AFB-F1CC-44E6-9A87-50363255A250}"/>
                </a:ext>
              </a:extLst>
            </p:cNvPr>
            <p:cNvSpPr>
              <a:spLocks/>
            </p:cNvSpPr>
            <p:nvPr/>
          </p:nvSpPr>
          <p:spPr bwMode="auto">
            <a:xfrm>
              <a:off x="3383" y="2692"/>
              <a:ext cx="55" cy="159"/>
            </a:xfrm>
            <a:custGeom>
              <a:avLst/>
              <a:gdLst>
                <a:gd name="T0" fmla="*/ 22 w 23"/>
                <a:gd name="T1" fmla="*/ 0 h 67"/>
                <a:gd name="T2" fmla="*/ 8 w 23"/>
                <a:gd name="T3" fmla="*/ 33 h 67"/>
                <a:gd name="T4" fmla="*/ 1 w 23"/>
                <a:gd name="T5" fmla="*/ 67 h 67"/>
                <a:gd name="T6" fmla="*/ 1 w 23"/>
                <a:gd name="T7" fmla="*/ 67 h 67"/>
                <a:gd name="T8" fmla="*/ 12 w 23"/>
                <a:gd name="T9" fmla="*/ 34 h 67"/>
                <a:gd name="T10" fmla="*/ 22 w 23"/>
                <a:gd name="T11" fmla="*/ 0 h 67"/>
                <a:gd name="T12" fmla="*/ 22 w 23"/>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3" h="67">
                  <a:moveTo>
                    <a:pt x="22" y="0"/>
                  </a:moveTo>
                  <a:cubicBezTo>
                    <a:pt x="20" y="0"/>
                    <a:pt x="14" y="14"/>
                    <a:pt x="8" y="33"/>
                  </a:cubicBezTo>
                  <a:cubicBezTo>
                    <a:pt x="2" y="51"/>
                    <a:pt x="0" y="67"/>
                    <a:pt x="1" y="67"/>
                  </a:cubicBezTo>
                  <a:cubicBezTo>
                    <a:pt x="1" y="67"/>
                    <a:pt x="1" y="67"/>
                    <a:pt x="1" y="67"/>
                  </a:cubicBezTo>
                  <a:cubicBezTo>
                    <a:pt x="2" y="67"/>
                    <a:pt x="7" y="52"/>
                    <a:pt x="12" y="34"/>
                  </a:cubicBezTo>
                  <a:cubicBezTo>
                    <a:pt x="18" y="16"/>
                    <a:pt x="23" y="1"/>
                    <a:pt x="22" y="0"/>
                  </a:cubicBezTo>
                  <a:cubicBezTo>
                    <a:pt x="22" y="0"/>
                    <a:pt x="22" y="0"/>
                    <a:pt x="22"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69">
              <a:extLst>
                <a:ext uri="{FF2B5EF4-FFF2-40B4-BE49-F238E27FC236}">
                  <a16:creationId xmlns:a16="http://schemas.microsoft.com/office/drawing/2014/main" id="{97AF24AD-8D8E-477A-970C-0DF1FEFFFAFD}"/>
                </a:ext>
              </a:extLst>
            </p:cNvPr>
            <p:cNvSpPr>
              <a:spLocks/>
            </p:cNvSpPr>
            <p:nvPr/>
          </p:nvSpPr>
          <p:spPr bwMode="auto">
            <a:xfrm>
              <a:off x="3336" y="2955"/>
              <a:ext cx="102" cy="107"/>
            </a:xfrm>
            <a:custGeom>
              <a:avLst/>
              <a:gdLst>
                <a:gd name="T0" fmla="*/ 42 w 43"/>
                <a:gd name="T1" fmla="*/ 44 h 45"/>
                <a:gd name="T2" fmla="*/ 20 w 43"/>
                <a:gd name="T3" fmla="*/ 24 h 45"/>
                <a:gd name="T4" fmla="*/ 1 w 43"/>
                <a:gd name="T5" fmla="*/ 1 h 45"/>
                <a:gd name="T6" fmla="*/ 23 w 43"/>
                <a:gd name="T7" fmla="*/ 21 h 45"/>
                <a:gd name="T8" fmla="*/ 42 w 43"/>
                <a:gd name="T9" fmla="*/ 44 h 45"/>
              </a:gdLst>
              <a:ahLst/>
              <a:cxnLst>
                <a:cxn ang="0">
                  <a:pos x="T0" y="T1"/>
                </a:cxn>
                <a:cxn ang="0">
                  <a:pos x="T2" y="T3"/>
                </a:cxn>
                <a:cxn ang="0">
                  <a:pos x="T4" y="T5"/>
                </a:cxn>
                <a:cxn ang="0">
                  <a:pos x="T6" y="T7"/>
                </a:cxn>
                <a:cxn ang="0">
                  <a:pos x="T8" y="T9"/>
                </a:cxn>
              </a:cxnLst>
              <a:rect l="0" t="0" r="r" b="b"/>
              <a:pathLst>
                <a:path w="43" h="45">
                  <a:moveTo>
                    <a:pt x="42" y="44"/>
                  </a:moveTo>
                  <a:cubicBezTo>
                    <a:pt x="41" y="45"/>
                    <a:pt x="31" y="36"/>
                    <a:pt x="20" y="24"/>
                  </a:cubicBezTo>
                  <a:cubicBezTo>
                    <a:pt x="8" y="12"/>
                    <a:pt x="0" y="2"/>
                    <a:pt x="1" y="1"/>
                  </a:cubicBezTo>
                  <a:cubicBezTo>
                    <a:pt x="1" y="0"/>
                    <a:pt x="11" y="9"/>
                    <a:pt x="23" y="21"/>
                  </a:cubicBezTo>
                  <a:cubicBezTo>
                    <a:pt x="34" y="33"/>
                    <a:pt x="43" y="44"/>
                    <a:pt x="42" y="44"/>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0">
              <a:extLst>
                <a:ext uri="{FF2B5EF4-FFF2-40B4-BE49-F238E27FC236}">
                  <a16:creationId xmlns:a16="http://schemas.microsoft.com/office/drawing/2014/main" id="{2FD26DA0-BED8-4431-B74F-545065A4F56E}"/>
                </a:ext>
              </a:extLst>
            </p:cNvPr>
            <p:cNvSpPr>
              <a:spLocks/>
            </p:cNvSpPr>
            <p:nvPr/>
          </p:nvSpPr>
          <p:spPr bwMode="auto">
            <a:xfrm>
              <a:off x="3506" y="3041"/>
              <a:ext cx="10" cy="138"/>
            </a:xfrm>
            <a:custGeom>
              <a:avLst/>
              <a:gdLst>
                <a:gd name="T0" fmla="*/ 3 w 4"/>
                <a:gd name="T1" fmla="*/ 0 h 58"/>
                <a:gd name="T2" fmla="*/ 0 w 4"/>
                <a:gd name="T3" fmla="*/ 29 h 58"/>
                <a:gd name="T4" fmla="*/ 2 w 4"/>
                <a:gd name="T5" fmla="*/ 58 h 58"/>
                <a:gd name="T6" fmla="*/ 2 w 4"/>
                <a:gd name="T7" fmla="*/ 58 h 58"/>
                <a:gd name="T8" fmla="*/ 4 w 4"/>
                <a:gd name="T9" fmla="*/ 29 h 58"/>
                <a:gd name="T10" fmla="*/ 3 w 4"/>
                <a:gd name="T11" fmla="*/ 0 h 58"/>
                <a:gd name="T12" fmla="*/ 3 w 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4" h="58">
                  <a:moveTo>
                    <a:pt x="3" y="0"/>
                  </a:moveTo>
                  <a:cubicBezTo>
                    <a:pt x="1" y="0"/>
                    <a:pt x="0" y="13"/>
                    <a:pt x="0" y="29"/>
                  </a:cubicBezTo>
                  <a:cubicBezTo>
                    <a:pt x="0" y="45"/>
                    <a:pt x="0" y="58"/>
                    <a:pt x="2" y="58"/>
                  </a:cubicBezTo>
                  <a:cubicBezTo>
                    <a:pt x="2" y="58"/>
                    <a:pt x="2" y="58"/>
                    <a:pt x="2" y="58"/>
                  </a:cubicBezTo>
                  <a:cubicBezTo>
                    <a:pt x="3" y="58"/>
                    <a:pt x="4" y="45"/>
                    <a:pt x="4" y="29"/>
                  </a:cubicBezTo>
                  <a:cubicBezTo>
                    <a:pt x="4" y="13"/>
                    <a:pt x="4" y="0"/>
                    <a:pt x="3" y="0"/>
                  </a:cubicBezTo>
                  <a:cubicBezTo>
                    <a:pt x="3" y="0"/>
                    <a:pt x="3" y="0"/>
                    <a:pt x="3"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1">
              <a:extLst>
                <a:ext uri="{FF2B5EF4-FFF2-40B4-BE49-F238E27FC236}">
                  <a16:creationId xmlns:a16="http://schemas.microsoft.com/office/drawing/2014/main" id="{F6C52931-8DC6-4287-9666-39D9BB95CDF4}"/>
                </a:ext>
              </a:extLst>
            </p:cNvPr>
            <p:cNvSpPr>
              <a:spLocks/>
            </p:cNvSpPr>
            <p:nvPr/>
          </p:nvSpPr>
          <p:spPr bwMode="auto">
            <a:xfrm>
              <a:off x="3364" y="3250"/>
              <a:ext cx="71" cy="126"/>
            </a:xfrm>
            <a:custGeom>
              <a:avLst/>
              <a:gdLst>
                <a:gd name="T0" fmla="*/ 29 w 30"/>
                <a:gd name="T1" fmla="*/ 53 h 53"/>
                <a:gd name="T2" fmla="*/ 12 w 30"/>
                <a:gd name="T3" fmla="*/ 28 h 53"/>
                <a:gd name="T4" fmla="*/ 1 w 30"/>
                <a:gd name="T5" fmla="*/ 0 h 53"/>
                <a:gd name="T6" fmla="*/ 15 w 30"/>
                <a:gd name="T7" fmla="*/ 26 h 53"/>
                <a:gd name="T8" fmla="*/ 29 w 30"/>
                <a:gd name="T9" fmla="*/ 53 h 53"/>
              </a:gdLst>
              <a:ahLst/>
              <a:cxnLst>
                <a:cxn ang="0">
                  <a:pos x="T0" y="T1"/>
                </a:cxn>
                <a:cxn ang="0">
                  <a:pos x="T2" y="T3"/>
                </a:cxn>
                <a:cxn ang="0">
                  <a:pos x="T4" y="T5"/>
                </a:cxn>
                <a:cxn ang="0">
                  <a:pos x="T6" y="T7"/>
                </a:cxn>
                <a:cxn ang="0">
                  <a:pos x="T8" y="T9"/>
                </a:cxn>
              </a:cxnLst>
              <a:rect l="0" t="0" r="r" b="b"/>
              <a:pathLst>
                <a:path w="30" h="53">
                  <a:moveTo>
                    <a:pt x="29" y="53"/>
                  </a:moveTo>
                  <a:cubicBezTo>
                    <a:pt x="28" y="53"/>
                    <a:pt x="20" y="43"/>
                    <a:pt x="12" y="28"/>
                  </a:cubicBezTo>
                  <a:cubicBezTo>
                    <a:pt x="4" y="14"/>
                    <a:pt x="0" y="1"/>
                    <a:pt x="1" y="0"/>
                  </a:cubicBezTo>
                  <a:cubicBezTo>
                    <a:pt x="2" y="0"/>
                    <a:pt x="8" y="12"/>
                    <a:pt x="15" y="26"/>
                  </a:cubicBezTo>
                  <a:cubicBezTo>
                    <a:pt x="23" y="41"/>
                    <a:pt x="30" y="52"/>
                    <a:pt x="29" y="53"/>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72">
              <a:extLst>
                <a:ext uri="{FF2B5EF4-FFF2-40B4-BE49-F238E27FC236}">
                  <a16:creationId xmlns:a16="http://schemas.microsoft.com/office/drawing/2014/main" id="{B9E3D457-2738-46A5-B980-EE6DB299EA37}"/>
                </a:ext>
              </a:extLst>
            </p:cNvPr>
            <p:cNvSpPr>
              <a:spLocks/>
            </p:cNvSpPr>
            <p:nvPr/>
          </p:nvSpPr>
          <p:spPr bwMode="auto">
            <a:xfrm>
              <a:off x="3561" y="3409"/>
              <a:ext cx="71" cy="69"/>
            </a:xfrm>
            <a:custGeom>
              <a:avLst/>
              <a:gdLst>
                <a:gd name="T0" fmla="*/ 29 w 30"/>
                <a:gd name="T1" fmla="*/ 1 h 29"/>
                <a:gd name="T2" fmla="*/ 16 w 30"/>
                <a:gd name="T3" fmla="*/ 16 h 29"/>
                <a:gd name="T4" fmla="*/ 1 w 30"/>
                <a:gd name="T5" fmla="*/ 28 h 29"/>
                <a:gd name="T6" fmla="*/ 14 w 30"/>
                <a:gd name="T7" fmla="*/ 13 h 29"/>
                <a:gd name="T8" fmla="*/ 29 w 30"/>
                <a:gd name="T9" fmla="*/ 1 h 29"/>
              </a:gdLst>
              <a:ahLst/>
              <a:cxnLst>
                <a:cxn ang="0">
                  <a:pos x="T0" y="T1"/>
                </a:cxn>
                <a:cxn ang="0">
                  <a:pos x="T2" y="T3"/>
                </a:cxn>
                <a:cxn ang="0">
                  <a:pos x="T4" y="T5"/>
                </a:cxn>
                <a:cxn ang="0">
                  <a:pos x="T6" y="T7"/>
                </a:cxn>
                <a:cxn ang="0">
                  <a:pos x="T8" y="T9"/>
                </a:cxn>
              </a:cxnLst>
              <a:rect l="0" t="0" r="r" b="b"/>
              <a:pathLst>
                <a:path w="30" h="29">
                  <a:moveTo>
                    <a:pt x="29" y="1"/>
                  </a:moveTo>
                  <a:cubicBezTo>
                    <a:pt x="30" y="2"/>
                    <a:pt x="24" y="8"/>
                    <a:pt x="16" y="16"/>
                  </a:cubicBezTo>
                  <a:cubicBezTo>
                    <a:pt x="9" y="23"/>
                    <a:pt x="2" y="29"/>
                    <a:pt x="1" y="28"/>
                  </a:cubicBezTo>
                  <a:cubicBezTo>
                    <a:pt x="0" y="27"/>
                    <a:pt x="6" y="20"/>
                    <a:pt x="14" y="13"/>
                  </a:cubicBezTo>
                  <a:cubicBezTo>
                    <a:pt x="21" y="5"/>
                    <a:pt x="28" y="0"/>
                    <a:pt x="29"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3">
              <a:extLst>
                <a:ext uri="{FF2B5EF4-FFF2-40B4-BE49-F238E27FC236}">
                  <a16:creationId xmlns:a16="http://schemas.microsoft.com/office/drawing/2014/main" id="{F7DA1D2D-3606-40F9-A9F2-D9EDB1FAB701}"/>
                </a:ext>
              </a:extLst>
            </p:cNvPr>
            <p:cNvSpPr>
              <a:spLocks/>
            </p:cNvSpPr>
            <p:nvPr/>
          </p:nvSpPr>
          <p:spPr bwMode="auto">
            <a:xfrm>
              <a:off x="3150" y="3074"/>
              <a:ext cx="83" cy="114"/>
            </a:xfrm>
            <a:custGeom>
              <a:avLst/>
              <a:gdLst>
                <a:gd name="T0" fmla="*/ 34 w 35"/>
                <a:gd name="T1" fmla="*/ 0 h 48"/>
                <a:gd name="T2" fmla="*/ 13 w 35"/>
                <a:gd name="T3" fmla="*/ 21 h 48"/>
                <a:gd name="T4" fmla="*/ 1 w 35"/>
                <a:gd name="T5" fmla="*/ 48 h 48"/>
                <a:gd name="T6" fmla="*/ 1 w 35"/>
                <a:gd name="T7" fmla="*/ 48 h 48"/>
                <a:gd name="T8" fmla="*/ 16 w 35"/>
                <a:gd name="T9" fmla="*/ 23 h 48"/>
                <a:gd name="T10" fmla="*/ 34 w 35"/>
                <a:gd name="T11" fmla="*/ 0 h 48"/>
                <a:gd name="T12" fmla="*/ 34 w 35"/>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35" h="48">
                  <a:moveTo>
                    <a:pt x="34" y="0"/>
                  </a:moveTo>
                  <a:cubicBezTo>
                    <a:pt x="32" y="0"/>
                    <a:pt x="22" y="8"/>
                    <a:pt x="13" y="21"/>
                  </a:cubicBezTo>
                  <a:cubicBezTo>
                    <a:pt x="3" y="35"/>
                    <a:pt x="0" y="48"/>
                    <a:pt x="1" y="48"/>
                  </a:cubicBezTo>
                  <a:cubicBezTo>
                    <a:pt x="1" y="48"/>
                    <a:pt x="1" y="48"/>
                    <a:pt x="1" y="48"/>
                  </a:cubicBezTo>
                  <a:cubicBezTo>
                    <a:pt x="2" y="48"/>
                    <a:pt x="7" y="36"/>
                    <a:pt x="16" y="23"/>
                  </a:cubicBezTo>
                  <a:cubicBezTo>
                    <a:pt x="25" y="10"/>
                    <a:pt x="35" y="1"/>
                    <a:pt x="34" y="0"/>
                  </a:cubicBezTo>
                  <a:cubicBezTo>
                    <a:pt x="34" y="0"/>
                    <a:pt x="34" y="0"/>
                    <a:pt x="34"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4">
              <a:extLst>
                <a:ext uri="{FF2B5EF4-FFF2-40B4-BE49-F238E27FC236}">
                  <a16:creationId xmlns:a16="http://schemas.microsoft.com/office/drawing/2014/main" id="{3A6CC06E-33E6-40CA-BEDA-35E207F6F170}"/>
                </a:ext>
              </a:extLst>
            </p:cNvPr>
            <p:cNvSpPr>
              <a:spLocks/>
            </p:cNvSpPr>
            <p:nvPr/>
          </p:nvSpPr>
          <p:spPr bwMode="auto">
            <a:xfrm>
              <a:off x="2595" y="3324"/>
              <a:ext cx="35" cy="125"/>
            </a:xfrm>
            <a:custGeom>
              <a:avLst/>
              <a:gdLst>
                <a:gd name="T0" fmla="*/ 1 w 15"/>
                <a:gd name="T1" fmla="*/ 53 h 53"/>
                <a:gd name="T2" fmla="*/ 6 w 15"/>
                <a:gd name="T3" fmla="*/ 26 h 53"/>
                <a:gd name="T4" fmla="*/ 14 w 15"/>
                <a:gd name="T5" fmla="*/ 1 h 53"/>
                <a:gd name="T6" fmla="*/ 10 w 15"/>
                <a:gd name="T7" fmla="*/ 27 h 53"/>
                <a:gd name="T8" fmla="*/ 1 w 15"/>
                <a:gd name="T9" fmla="*/ 53 h 53"/>
              </a:gdLst>
              <a:ahLst/>
              <a:cxnLst>
                <a:cxn ang="0">
                  <a:pos x="T0" y="T1"/>
                </a:cxn>
                <a:cxn ang="0">
                  <a:pos x="T2" y="T3"/>
                </a:cxn>
                <a:cxn ang="0">
                  <a:pos x="T4" y="T5"/>
                </a:cxn>
                <a:cxn ang="0">
                  <a:pos x="T6" y="T7"/>
                </a:cxn>
                <a:cxn ang="0">
                  <a:pos x="T8" y="T9"/>
                </a:cxn>
              </a:cxnLst>
              <a:rect l="0" t="0" r="r" b="b"/>
              <a:pathLst>
                <a:path w="15" h="53">
                  <a:moveTo>
                    <a:pt x="1" y="53"/>
                  </a:moveTo>
                  <a:cubicBezTo>
                    <a:pt x="0" y="52"/>
                    <a:pt x="2" y="41"/>
                    <a:pt x="6" y="26"/>
                  </a:cubicBezTo>
                  <a:cubicBezTo>
                    <a:pt x="9" y="12"/>
                    <a:pt x="13" y="0"/>
                    <a:pt x="14" y="1"/>
                  </a:cubicBezTo>
                  <a:cubicBezTo>
                    <a:pt x="15" y="1"/>
                    <a:pt x="13" y="13"/>
                    <a:pt x="10" y="27"/>
                  </a:cubicBezTo>
                  <a:cubicBezTo>
                    <a:pt x="6" y="42"/>
                    <a:pt x="3" y="53"/>
                    <a:pt x="1" y="53"/>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75">
              <a:extLst>
                <a:ext uri="{FF2B5EF4-FFF2-40B4-BE49-F238E27FC236}">
                  <a16:creationId xmlns:a16="http://schemas.microsoft.com/office/drawing/2014/main" id="{E94D78BE-E544-4F11-A67B-CBEA22855F76}"/>
                </a:ext>
              </a:extLst>
            </p:cNvPr>
            <p:cNvSpPr>
              <a:spLocks/>
            </p:cNvSpPr>
            <p:nvPr/>
          </p:nvSpPr>
          <p:spPr bwMode="auto">
            <a:xfrm>
              <a:off x="2730" y="3404"/>
              <a:ext cx="102" cy="69"/>
            </a:xfrm>
            <a:custGeom>
              <a:avLst/>
              <a:gdLst>
                <a:gd name="T0" fmla="*/ 43 w 43"/>
                <a:gd name="T1" fmla="*/ 29 h 29"/>
                <a:gd name="T2" fmla="*/ 20 w 43"/>
                <a:gd name="T3" fmla="*/ 17 h 29"/>
                <a:gd name="T4" fmla="*/ 0 w 43"/>
                <a:gd name="T5" fmla="*/ 1 h 29"/>
                <a:gd name="T6" fmla="*/ 23 w 43"/>
                <a:gd name="T7" fmla="*/ 13 h 29"/>
                <a:gd name="T8" fmla="*/ 43 w 43"/>
                <a:gd name="T9" fmla="*/ 29 h 29"/>
              </a:gdLst>
              <a:ahLst/>
              <a:cxnLst>
                <a:cxn ang="0">
                  <a:pos x="T0" y="T1"/>
                </a:cxn>
                <a:cxn ang="0">
                  <a:pos x="T2" y="T3"/>
                </a:cxn>
                <a:cxn ang="0">
                  <a:pos x="T4" y="T5"/>
                </a:cxn>
                <a:cxn ang="0">
                  <a:pos x="T6" y="T7"/>
                </a:cxn>
                <a:cxn ang="0">
                  <a:pos x="T8" y="T9"/>
                </a:cxn>
              </a:cxnLst>
              <a:rect l="0" t="0" r="r" b="b"/>
              <a:pathLst>
                <a:path w="43" h="29">
                  <a:moveTo>
                    <a:pt x="43" y="29"/>
                  </a:moveTo>
                  <a:cubicBezTo>
                    <a:pt x="42" y="29"/>
                    <a:pt x="32" y="24"/>
                    <a:pt x="20" y="17"/>
                  </a:cubicBezTo>
                  <a:cubicBezTo>
                    <a:pt x="9" y="9"/>
                    <a:pt x="0" y="2"/>
                    <a:pt x="0" y="1"/>
                  </a:cubicBezTo>
                  <a:cubicBezTo>
                    <a:pt x="1" y="0"/>
                    <a:pt x="11" y="5"/>
                    <a:pt x="23" y="13"/>
                  </a:cubicBezTo>
                  <a:cubicBezTo>
                    <a:pt x="34" y="21"/>
                    <a:pt x="43" y="28"/>
                    <a:pt x="43" y="29"/>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76">
              <a:extLst>
                <a:ext uri="{FF2B5EF4-FFF2-40B4-BE49-F238E27FC236}">
                  <a16:creationId xmlns:a16="http://schemas.microsoft.com/office/drawing/2014/main" id="{88BDCB40-BD4D-4315-8B86-04D7C94C9718}"/>
                </a:ext>
              </a:extLst>
            </p:cNvPr>
            <p:cNvSpPr>
              <a:spLocks/>
            </p:cNvSpPr>
            <p:nvPr/>
          </p:nvSpPr>
          <p:spPr bwMode="auto">
            <a:xfrm>
              <a:off x="2775" y="3240"/>
              <a:ext cx="48" cy="65"/>
            </a:xfrm>
            <a:custGeom>
              <a:avLst/>
              <a:gdLst>
                <a:gd name="T0" fmla="*/ 19 w 20"/>
                <a:gd name="T1" fmla="*/ 27 h 27"/>
                <a:gd name="T2" fmla="*/ 8 w 20"/>
                <a:gd name="T3" fmla="*/ 15 h 27"/>
                <a:gd name="T4" fmla="*/ 1 w 20"/>
                <a:gd name="T5" fmla="*/ 1 h 27"/>
                <a:gd name="T6" fmla="*/ 12 w 20"/>
                <a:gd name="T7" fmla="*/ 12 h 27"/>
                <a:gd name="T8" fmla="*/ 19 w 20"/>
                <a:gd name="T9" fmla="*/ 27 h 27"/>
              </a:gdLst>
              <a:ahLst/>
              <a:cxnLst>
                <a:cxn ang="0">
                  <a:pos x="T0" y="T1"/>
                </a:cxn>
                <a:cxn ang="0">
                  <a:pos x="T2" y="T3"/>
                </a:cxn>
                <a:cxn ang="0">
                  <a:pos x="T4" y="T5"/>
                </a:cxn>
                <a:cxn ang="0">
                  <a:pos x="T6" y="T7"/>
                </a:cxn>
                <a:cxn ang="0">
                  <a:pos x="T8" y="T9"/>
                </a:cxn>
              </a:cxnLst>
              <a:rect l="0" t="0" r="r" b="b"/>
              <a:pathLst>
                <a:path w="20" h="27">
                  <a:moveTo>
                    <a:pt x="19" y="27"/>
                  </a:moveTo>
                  <a:cubicBezTo>
                    <a:pt x="18" y="27"/>
                    <a:pt x="13" y="22"/>
                    <a:pt x="8" y="15"/>
                  </a:cubicBezTo>
                  <a:cubicBezTo>
                    <a:pt x="3" y="8"/>
                    <a:pt x="0" y="1"/>
                    <a:pt x="1" y="1"/>
                  </a:cubicBezTo>
                  <a:cubicBezTo>
                    <a:pt x="2" y="0"/>
                    <a:pt x="7" y="5"/>
                    <a:pt x="12" y="12"/>
                  </a:cubicBezTo>
                  <a:cubicBezTo>
                    <a:pt x="17" y="20"/>
                    <a:pt x="20" y="26"/>
                    <a:pt x="19" y="27"/>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77">
              <a:extLst>
                <a:ext uri="{FF2B5EF4-FFF2-40B4-BE49-F238E27FC236}">
                  <a16:creationId xmlns:a16="http://schemas.microsoft.com/office/drawing/2014/main" id="{A057143B-85FE-4D96-8479-F9842179499C}"/>
                </a:ext>
              </a:extLst>
            </p:cNvPr>
            <p:cNvSpPr>
              <a:spLocks/>
            </p:cNvSpPr>
            <p:nvPr/>
          </p:nvSpPr>
          <p:spPr bwMode="auto">
            <a:xfrm>
              <a:off x="2870" y="3340"/>
              <a:ext cx="55" cy="41"/>
            </a:xfrm>
            <a:custGeom>
              <a:avLst/>
              <a:gdLst>
                <a:gd name="T0" fmla="*/ 22 w 23"/>
                <a:gd name="T1" fmla="*/ 1 h 17"/>
                <a:gd name="T2" fmla="*/ 13 w 23"/>
                <a:gd name="T3" fmla="*/ 10 h 17"/>
                <a:gd name="T4" fmla="*/ 1 w 23"/>
                <a:gd name="T5" fmla="*/ 16 h 17"/>
                <a:gd name="T6" fmla="*/ 10 w 23"/>
                <a:gd name="T7" fmla="*/ 7 h 17"/>
                <a:gd name="T8" fmla="*/ 22 w 23"/>
                <a:gd name="T9" fmla="*/ 1 h 17"/>
              </a:gdLst>
              <a:ahLst/>
              <a:cxnLst>
                <a:cxn ang="0">
                  <a:pos x="T0" y="T1"/>
                </a:cxn>
                <a:cxn ang="0">
                  <a:pos x="T2" y="T3"/>
                </a:cxn>
                <a:cxn ang="0">
                  <a:pos x="T4" y="T5"/>
                </a:cxn>
                <a:cxn ang="0">
                  <a:pos x="T6" y="T7"/>
                </a:cxn>
                <a:cxn ang="0">
                  <a:pos x="T8" y="T9"/>
                </a:cxn>
              </a:cxnLst>
              <a:rect l="0" t="0" r="r" b="b"/>
              <a:pathLst>
                <a:path w="23" h="17">
                  <a:moveTo>
                    <a:pt x="22" y="1"/>
                  </a:moveTo>
                  <a:cubicBezTo>
                    <a:pt x="23" y="2"/>
                    <a:pt x="19" y="6"/>
                    <a:pt x="13" y="10"/>
                  </a:cubicBezTo>
                  <a:cubicBezTo>
                    <a:pt x="7" y="14"/>
                    <a:pt x="2" y="17"/>
                    <a:pt x="1" y="16"/>
                  </a:cubicBezTo>
                  <a:cubicBezTo>
                    <a:pt x="0" y="15"/>
                    <a:pt x="4" y="11"/>
                    <a:pt x="10" y="7"/>
                  </a:cubicBezTo>
                  <a:cubicBezTo>
                    <a:pt x="16" y="2"/>
                    <a:pt x="21" y="0"/>
                    <a:pt x="22"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78">
              <a:extLst>
                <a:ext uri="{FF2B5EF4-FFF2-40B4-BE49-F238E27FC236}">
                  <a16:creationId xmlns:a16="http://schemas.microsoft.com/office/drawing/2014/main" id="{B9D9F11C-4DFB-43DA-8D86-91104FABB830}"/>
                </a:ext>
              </a:extLst>
            </p:cNvPr>
            <p:cNvSpPr>
              <a:spLocks/>
            </p:cNvSpPr>
            <p:nvPr/>
          </p:nvSpPr>
          <p:spPr bwMode="auto">
            <a:xfrm>
              <a:off x="2652" y="3958"/>
              <a:ext cx="19" cy="66"/>
            </a:xfrm>
            <a:custGeom>
              <a:avLst/>
              <a:gdLst>
                <a:gd name="T0" fmla="*/ 8 w 8"/>
                <a:gd name="T1" fmla="*/ 0 h 28"/>
                <a:gd name="T2" fmla="*/ 4 w 8"/>
                <a:gd name="T3" fmla="*/ 4 h 28"/>
                <a:gd name="T4" fmla="*/ 3 w 8"/>
                <a:gd name="T5" fmla="*/ 8 h 28"/>
                <a:gd name="T6" fmla="*/ 1 w 8"/>
                <a:gd name="T7" fmla="*/ 28 h 28"/>
                <a:gd name="T8" fmla="*/ 1 w 8"/>
                <a:gd name="T9" fmla="*/ 28 h 28"/>
                <a:gd name="T10" fmla="*/ 7 w 8"/>
                <a:gd name="T11" fmla="*/ 8 h 28"/>
                <a:gd name="T12" fmla="*/ 8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8" y="0"/>
                  </a:moveTo>
                  <a:cubicBezTo>
                    <a:pt x="7" y="2"/>
                    <a:pt x="5" y="3"/>
                    <a:pt x="4" y="4"/>
                  </a:cubicBezTo>
                  <a:cubicBezTo>
                    <a:pt x="4" y="5"/>
                    <a:pt x="3" y="6"/>
                    <a:pt x="3" y="8"/>
                  </a:cubicBezTo>
                  <a:cubicBezTo>
                    <a:pt x="2" y="19"/>
                    <a:pt x="0" y="28"/>
                    <a:pt x="1" y="28"/>
                  </a:cubicBezTo>
                  <a:cubicBezTo>
                    <a:pt x="1" y="28"/>
                    <a:pt x="1" y="28"/>
                    <a:pt x="1" y="28"/>
                  </a:cubicBezTo>
                  <a:cubicBezTo>
                    <a:pt x="2" y="28"/>
                    <a:pt x="6" y="20"/>
                    <a:pt x="7" y="8"/>
                  </a:cubicBezTo>
                  <a:cubicBezTo>
                    <a:pt x="8" y="5"/>
                    <a:pt x="8" y="3"/>
                    <a:pt x="8"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79">
              <a:extLst>
                <a:ext uri="{FF2B5EF4-FFF2-40B4-BE49-F238E27FC236}">
                  <a16:creationId xmlns:a16="http://schemas.microsoft.com/office/drawing/2014/main" id="{4A62E3E0-FB5F-4DCE-B4A2-BF8907E5B556}"/>
                </a:ext>
              </a:extLst>
            </p:cNvPr>
            <p:cNvSpPr>
              <a:spLocks/>
            </p:cNvSpPr>
            <p:nvPr/>
          </p:nvSpPr>
          <p:spPr bwMode="auto">
            <a:xfrm>
              <a:off x="2661" y="3927"/>
              <a:ext cx="12" cy="40"/>
            </a:xfrm>
            <a:custGeom>
              <a:avLst/>
              <a:gdLst>
                <a:gd name="T0" fmla="*/ 3 w 5"/>
                <a:gd name="T1" fmla="*/ 0 h 17"/>
                <a:gd name="T2" fmla="*/ 3 w 5"/>
                <a:gd name="T3" fmla="*/ 0 h 17"/>
                <a:gd name="T4" fmla="*/ 0 w 5"/>
                <a:gd name="T5" fmla="*/ 17 h 17"/>
                <a:gd name="T6" fmla="*/ 4 w 5"/>
                <a:gd name="T7" fmla="*/ 13 h 17"/>
                <a:gd name="T8" fmla="*/ 3 w 5"/>
                <a:gd name="T9" fmla="*/ 0 h 17"/>
              </a:gdLst>
              <a:ahLst/>
              <a:cxnLst>
                <a:cxn ang="0">
                  <a:pos x="T0" y="T1"/>
                </a:cxn>
                <a:cxn ang="0">
                  <a:pos x="T2" y="T3"/>
                </a:cxn>
                <a:cxn ang="0">
                  <a:pos x="T4" y="T5"/>
                </a:cxn>
                <a:cxn ang="0">
                  <a:pos x="T6" y="T7"/>
                </a:cxn>
                <a:cxn ang="0">
                  <a:pos x="T8" y="T9"/>
                </a:cxn>
              </a:cxnLst>
              <a:rect l="0" t="0" r="r" b="b"/>
              <a:pathLst>
                <a:path w="5" h="17">
                  <a:moveTo>
                    <a:pt x="3" y="0"/>
                  </a:moveTo>
                  <a:cubicBezTo>
                    <a:pt x="3" y="0"/>
                    <a:pt x="3" y="0"/>
                    <a:pt x="3" y="0"/>
                  </a:cubicBezTo>
                  <a:cubicBezTo>
                    <a:pt x="2" y="0"/>
                    <a:pt x="1" y="8"/>
                    <a:pt x="0" y="17"/>
                  </a:cubicBezTo>
                  <a:cubicBezTo>
                    <a:pt x="1" y="16"/>
                    <a:pt x="3" y="15"/>
                    <a:pt x="4" y="13"/>
                  </a:cubicBezTo>
                  <a:cubicBezTo>
                    <a:pt x="5" y="6"/>
                    <a:pt x="4" y="0"/>
                    <a:pt x="3" y="0"/>
                  </a:cubicBezTo>
                </a:path>
              </a:pathLst>
            </a:custGeom>
            <a:solidFill>
              <a:srgbClr val="DA9D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0">
              <a:extLst>
                <a:ext uri="{FF2B5EF4-FFF2-40B4-BE49-F238E27FC236}">
                  <a16:creationId xmlns:a16="http://schemas.microsoft.com/office/drawing/2014/main" id="{D021D223-B97A-475D-915D-8E846FD93CC1}"/>
                </a:ext>
              </a:extLst>
            </p:cNvPr>
            <p:cNvSpPr>
              <a:spLocks/>
            </p:cNvSpPr>
            <p:nvPr/>
          </p:nvSpPr>
          <p:spPr bwMode="auto">
            <a:xfrm>
              <a:off x="2842" y="3872"/>
              <a:ext cx="52" cy="76"/>
            </a:xfrm>
            <a:custGeom>
              <a:avLst/>
              <a:gdLst>
                <a:gd name="T0" fmla="*/ 5 w 22"/>
                <a:gd name="T1" fmla="*/ 0 h 32"/>
                <a:gd name="T2" fmla="*/ 0 w 22"/>
                <a:gd name="T3" fmla="*/ 0 h 32"/>
                <a:gd name="T4" fmla="*/ 4 w 22"/>
                <a:gd name="T5" fmla="*/ 6 h 32"/>
                <a:gd name="T6" fmla="*/ 21 w 22"/>
                <a:gd name="T7" fmla="*/ 32 h 32"/>
                <a:gd name="T8" fmla="*/ 21 w 22"/>
                <a:gd name="T9" fmla="*/ 32 h 32"/>
                <a:gd name="T10" fmla="*/ 7 w 22"/>
                <a:gd name="T11" fmla="*/ 4 h 32"/>
                <a:gd name="T12" fmla="*/ 5 w 2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2" h="32">
                  <a:moveTo>
                    <a:pt x="5" y="0"/>
                  </a:moveTo>
                  <a:cubicBezTo>
                    <a:pt x="3" y="0"/>
                    <a:pt x="2" y="0"/>
                    <a:pt x="0" y="0"/>
                  </a:cubicBezTo>
                  <a:cubicBezTo>
                    <a:pt x="1" y="2"/>
                    <a:pt x="3" y="4"/>
                    <a:pt x="4" y="6"/>
                  </a:cubicBezTo>
                  <a:cubicBezTo>
                    <a:pt x="12" y="21"/>
                    <a:pt x="19" y="32"/>
                    <a:pt x="21" y="32"/>
                  </a:cubicBezTo>
                  <a:cubicBezTo>
                    <a:pt x="21" y="32"/>
                    <a:pt x="21" y="32"/>
                    <a:pt x="21" y="32"/>
                  </a:cubicBezTo>
                  <a:cubicBezTo>
                    <a:pt x="22" y="31"/>
                    <a:pt x="16" y="19"/>
                    <a:pt x="7" y="4"/>
                  </a:cubicBezTo>
                  <a:cubicBezTo>
                    <a:pt x="6" y="3"/>
                    <a:pt x="6" y="1"/>
                    <a:pt x="5"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1">
              <a:extLst>
                <a:ext uri="{FF2B5EF4-FFF2-40B4-BE49-F238E27FC236}">
                  <a16:creationId xmlns:a16="http://schemas.microsoft.com/office/drawing/2014/main" id="{51D58FF2-94EE-4D44-9E62-B2D685C225D1}"/>
                </a:ext>
              </a:extLst>
            </p:cNvPr>
            <p:cNvSpPr>
              <a:spLocks/>
            </p:cNvSpPr>
            <p:nvPr/>
          </p:nvSpPr>
          <p:spPr bwMode="auto">
            <a:xfrm>
              <a:off x="2816" y="3822"/>
              <a:ext cx="38" cy="50"/>
            </a:xfrm>
            <a:custGeom>
              <a:avLst/>
              <a:gdLst>
                <a:gd name="T0" fmla="*/ 1 w 16"/>
                <a:gd name="T1" fmla="*/ 0 h 21"/>
                <a:gd name="T2" fmla="*/ 1 w 16"/>
                <a:gd name="T3" fmla="*/ 0 h 21"/>
                <a:gd name="T4" fmla="*/ 11 w 16"/>
                <a:gd name="T5" fmla="*/ 21 h 21"/>
                <a:gd name="T6" fmla="*/ 16 w 16"/>
                <a:gd name="T7" fmla="*/ 21 h 21"/>
                <a:gd name="T8" fmla="*/ 1 w 16"/>
                <a:gd name="T9" fmla="*/ 0 h 21"/>
              </a:gdLst>
              <a:ahLst/>
              <a:cxnLst>
                <a:cxn ang="0">
                  <a:pos x="T0" y="T1"/>
                </a:cxn>
                <a:cxn ang="0">
                  <a:pos x="T2" y="T3"/>
                </a:cxn>
                <a:cxn ang="0">
                  <a:pos x="T4" y="T5"/>
                </a:cxn>
                <a:cxn ang="0">
                  <a:pos x="T6" y="T7"/>
                </a:cxn>
                <a:cxn ang="0">
                  <a:pos x="T8" y="T9"/>
                </a:cxn>
              </a:cxnLst>
              <a:rect l="0" t="0" r="r" b="b"/>
              <a:pathLst>
                <a:path w="16" h="21">
                  <a:moveTo>
                    <a:pt x="1" y="0"/>
                  </a:moveTo>
                  <a:cubicBezTo>
                    <a:pt x="1" y="0"/>
                    <a:pt x="1" y="0"/>
                    <a:pt x="1" y="0"/>
                  </a:cubicBezTo>
                  <a:cubicBezTo>
                    <a:pt x="0" y="0"/>
                    <a:pt x="5" y="9"/>
                    <a:pt x="11" y="21"/>
                  </a:cubicBezTo>
                  <a:cubicBezTo>
                    <a:pt x="13" y="21"/>
                    <a:pt x="14" y="21"/>
                    <a:pt x="16" y="21"/>
                  </a:cubicBezTo>
                  <a:cubicBezTo>
                    <a:pt x="9" y="9"/>
                    <a:pt x="3" y="0"/>
                    <a:pt x="1" y="0"/>
                  </a:cubicBezTo>
                </a:path>
              </a:pathLst>
            </a:custGeom>
            <a:solidFill>
              <a:srgbClr val="DA9D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2">
              <a:extLst>
                <a:ext uri="{FF2B5EF4-FFF2-40B4-BE49-F238E27FC236}">
                  <a16:creationId xmlns:a16="http://schemas.microsoft.com/office/drawing/2014/main" id="{9D1B1F76-F809-4AFD-8D3A-90A5C993693E}"/>
                </a:ext>
              </a:extLst>
            </p:cNvPr>
            <p:cNvSpPr>
              <a:spLocks/>
            </p:cNvSpPr>
            <p:nvPr/>
          </p:nvSpPr>
          <p:spPr bwMode="auto">
            <a:xfrm>
              <a:off x="3025" y="3841"/>
              <a:ext cx="118" cy="150"/>
            </a:xfrm>
            <a:custGeom>
              <a:avLst/>
              <a:gdLst>
                <a:gd name="T0" fmla="*/ 49 w 50"/>
                <a:gd name="T1" fmla="*/ 0 h 63"/>
                <a:gd name="T2" fmla="*/ 24 w 50"/>
                <a:gd name="T3" fmla="*/ 30 h 63"/>
                <a:gd name="T4" fmla="*/ 1 w 50"/>
                <a:gd name="T5" fmla="*/ 63 h 63"/>
                <a:gd name="T6" fmla="*/ 1 w 50"/>
                <a:gd name="T7" fmla="*/ 63 h 63"/>
                <a:gd name="T8" fmla="*/ 27 w 50"/>
                <a:gd name="T9" fmla="*/ 33 h 63"/>
                <a:gd name="T10" fmla="*/ 49 w 50"/>
                <a:gd name="T11" fmla="*/ 0 h 63"/>
                <a:gd name="T12" fmla="*/ 49 w 50"/>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50" h="63">
                  <a:moveTo>
                    <a:pt x="49" y="0"/>
                  </a:moveTo>
                  <a:cubicBezTo>
                    <a:pt x="48" y="0"/>
                    <a:pt x="37" y="14"/>
                    <a:pt x="24" y="30"/>
                  </a:cubicBezTo>
                  <a:cubicBezTo>
                    <a:pt x="10" y="48"/>
                    <a:pt x="0" y="62"/>
                    <a:pt x="1" y="63"/>
                  </a:cubicBezTo>
                  <a:cubicBezTo>
                    <a:pt x="1" y="63"/>
                    <a:pt x="1" y="63"/>
                    <a:pt x="1" y="63"/>
                  </a:cubicBezTo>
                  <a:cubicBezTo>
                    <a:pt x="3" y="63"/>
                    <a:pt x="14" y="50"/>
                    <a:pt x="27" y="33"/>
                  </a:cubicBezTo>
                  <a:cubicBezTo>
                    <a:pt x="40" y="16"/>
                    <a:pt x="50" y="1"/>
                    <a:pt x="49" y="0"/>
                  </a:cubicBezTo>
                  <a:cubicBezTo>
                    <a:pt x="49" y="0"/>
                    <a:pt x="49" y="0"/>
                    <a:pt x="49"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3">
              <a:extLst>
                <a:ext uri="{FF2B5EF4-FFF2-40B4-BE49-F238E27FC236}">
                  <a16:creationId xmlns:a16="http://schemas.microsoft.com/office/drawing/2014/main" id="{6EE68D1F-47DA-47BC-9B07-EA47900833A7}"/>
                </a:ext>
              </a:extLst>
            </p:cNvPr>
            <p:cNvSpPr>
              <a:spLocks/>
            </p:cNvSpPr>
            <p:nvPr/>
          </p:nvSpPr>
          <p:spPr bwMode="auto">
            <a:xfrm>
              <a:off x="3070" y="4043"/>
              <a:ext cx="142" cy="21"/>
            </a:xfrm>
            <a:custGeom>
              <a:avLst/>
              <a:gdLst>
                <a:gd name="T0" fmla="*/ 57 w 60"/>
                <a:gd name="T1" fmla="*/ 0 h 9"/>
                <a:gd name="T2" fmla="*/ 30 w 60"/>
                <a:gd name="T3" fmla="*/ 3 h 9"/>
                <a:gd name="T4" fmla="*/ 0 w 60"/>
                <a:gd name="T5" fmla="*/ 9 h 9"/>
                <a:gd name="T6" fmla="*/ 3 w 60"/>
                <a:gd name="T7" fmla="*/ 9 h 9"/>
                <a:gd name="T8" fmla="*/ 31 w 60"/>
                <a:gd name="T9" fmla="*/ 7 h 9"/>
                <a:gd name="T10" fmla="*/ 60 w 60"/>
                <a:gd name="T11" fmla="*/ 0 h 9"/>
                <a:gd name="T12" fmla="*/ 57 w 6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0" h="9">
                  <a:moveTo>
                    <a:pt x="57" y="0"/>
                  </a:moveTo>
                  <a:cubicBezTo>
                    <a:pt x="52" y="0"/>
                    <a:pt x="42" y="1"/>
                    <a:pt x="30" y="3"/>
                  </a:cubicBezTo>
                  <a:cubicBezTo>
                    <a:pt x="13" y="5"/>
                    <a:pt x="0" y="8"/>
                    <a:pt x="0" y="9"/>
                  </a:cubicBezTo>
                  <a:cubicBezTo>
                    <a:pt x="0" y="9"/>
                    <a:pt x="2" y="9"/>
                    <a:pt x="3" y="9"/>
                  </a:cubicBezTo>
                  <a:cubicBezTo>
                    <a:pt x="8" y="9"/>
                    <a:pt x="19" y="8"/>
                    <a:pt x="31" y="7"/>
                  </a:cubicBezTo>
                  <a:cubicBezTo>
                    <a:pt x="47" y="4"/>
                    <a:pt x="60" y="1"/>
                    <a:pt x="60" y="0"/>
                  </a:cubicBezTo>
                  <a:cubicBezTo>
                    <a:pt x="60" y="0"/>
                    <a:pt x="59" y="0"/>
                    <a:pt x="57" y="0"/>
                  </a:cubicBezTo>
                </a:path>
              </a:pathLst>
            </a:custGeom>
            <a:solidFill>
              <a:srgbClr val="F1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4">
              <a:extLst>
                <a:ext uri="{FF2B5EF4-FFF2-40B4-BE49-F238E27FC236}">
                  <a16:creationId xmlns:a16="http://schemas.microsoft.com/office/drawing/2014/main" id="{857063BB-C365-446F-9053-EDB897ED48D6}"/>
                </a:ext>
              </a:extLst>
            </p:cNvPr>
            <p:cNvSpPr>
              <a:spLocks/>
            </p:cNvSpPr>
            <p:nvPr/>
          </p:nvSpPr>
          <p:spPr bwMode="auto">
            <a:xfrm>
              <a:off x="3222" y="3851"/>
              <a:ext cx="14" cy="92"/>
            </a:xfrm>
            <a:custGeom>
              <a:avLst/>
              <a:gdLst>
                <a:gd name="T0" fmla="*/ 1 w 6"/>
                <a:gd name="T1" fmla="*/ 38 h 39"/>
                <a:gd name="T2" fmla="*/ 1 w 6"/>
                <a:gd name="T3" fmla="*/ 19 h 39"/>
                <a:gd name="T4" fmla="*/ 2 w 6"/>
                <a:gd name="T5" fmla="*/ 0 h 39"/>
                <a:gd name="T6" fmla="*/ 5 w 6"/>
                <a:gd name="T7" fmla="*/ 19 h 39"/>
                <a:gd name="T8" fmla="*/ 1 w 6"/>
                <a:gd name="T9" fmla="*/ 38 h 39"/>
              </a:gdLst>
              <a:ahLst/>
              <a:cxnLst>
                <a:cxn ang="0">
                  <a:pos x="T0" y="T1"/>
                </a:cxn>
                <a:cxn ang="0">
                  <a:pos x="T2" y="T3"/>
                </a:cxn>
                <a:cxn ang="0">
                  <a:pos x="T4" y="T5"/>
                </a:cxn>
                <a:cxn ang="0">
                  <a:pos x="T6" y="T7"/>
                </a:cxn>
                <a:cxn ang="0">
                  <a:pos x="T8" y="T9"/>
                </a:cxn>
              </a:cxnLst>
              <a:rect l="0" t="0" r="r" b="b"/>
              <a:pathLst>
                <a:path w="6" h="39">
                  <a:moveTo>
                    <a:pt x="1" y="38"/>
                  </a:moveTo>
                  <a:cubicBezTo>
                    <a:pt x="0" y="38"/>
                    <a:pt x="1" y="30"/>
                    <a:pt x="1" y="19"/>
                  </a:cubicBezTo>
                  <a:cubicBezTo>
                    <a:pt x="2" y="9"/>
                    <a:pt x="1" y="0"/>
                    <a:pt x="2" y="0"/>
                  </a:cubicBezTo>
                  <a:cubicBezTo>
                    <a:pt x="4" y="0"/>
                    <a:pt x="6" y="8"/>
                    <a:pt x="5" y="19"/>
                  </a:cubicBezTo>
                  <a:cubicBezTo>
                    <a:pt x="5" y="30"/>
                    <a:pt x="2" y="39"/>
                    <a:pt x="1" y="38"/>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85">
              <a:extLst>
                <a:ext uri="{FF2B5EF4-FFF2-40B4-BE49-F238E27FC236}">
                  <a16:creationId xmlns:a16="http://schemas.microsoft.com/office/drawing/2014/main" id="{B6E1926A-29D9-4A18-8624-FCCC4922B62C}"/>
                </a:ext>
              </a:extLst>
            </p:cNvPr>
            <p:cNvSpPr>
              <a:spLocks/>
            </p:cNvSpPr>
            <p:nvPr/>
          </p:nvSpPr>
          <p:spPr bwMode="auto">
            <a:xfrm>
              <a:off x="2787" y="3991"/>
              <a:ext cx="97" cy="71"/>
            </a:xfrm>
            <a:custGeom>
              <a:avLst/>
              <a:gdLst>
                <a:gd name="T0" fmla="*/ 41 w 41"/>
                <a:gd name="T1" fmla="*/ 29 h 30"/>
                <a:gd name="T2" fmla="*/ 18 w 41"/>
                <a:gd name="T3" fmla="*/ 19 h 30"/>
                <a:gd name="T4" fmla="*/ 1 w 41"/>
                <a:gd name="T5" fmla="*/ 1 h 30"/>
                <a:gd name="T6" fmla="*/ 21 w 41"/>
                <a:gd name="T7" fmla="*/ 15 h 30"/>
                <a:gd name="T8" fmla="*/ 41 w 41"/>
                <a:gd name="T9" fmla="*/ 29 h 30"/>
              </a:gdLst>
              <a:ahLst/>
              <a:cxnLst>
                <a:cxn ang="0">
                  <a:pos x="T0" y="T1"/>
                </a:cxn>
                <a:cxn ang="0">
                  <a:pos x="T2" y="T3"/>
                </a:cxn>
                <a:cxn ang="0">
                  <a:pos x="T4" y="T5"/>
                </a:cxn>
                <a:cxn ang="0">
                  <a:pos x="T6" y="T7"/>
                </a:cxn>
                <a:cxn ang="0">
                  <a:pos x="T8" y="T9"/>
                </a:cxn>
              </a:cxnLst>
              <a:rect l="0" t="0" r="r" b="b"/>
              <a:pathLst>
                <a:path w="41" h="30">
                  <a:moveTo>
                    <a:pt x="41" y="29"/>
                  </a:moveTo>
                  <a:cubicBezTo>
                    <a:pt x="41" y="30"/>
                    <a:pt x="30" y="27"/>
                    <a:pt x="18" y="19"/>
                  </a:cubicBezTo>
                  <a:cubicBezTo>
                    <a:pt x="7" y="10"/>
                    <a:pt x="0" y="1"/>
                    <a:pt x="1" y="1"/>
                  </a:cubicBezTo>
                  <a:cubicBezTo>
                    <a:pt x="2" y="0"/>
                    <a:pt x="10" y="7"/>
                    <a:pt x="21" y="15"/>
                  </a:cubicBezTo>
                  <a:cubicBezTo>
                    <a:pt x="32" y="23"/>
                    <a:pt x="41" y="28"/>
                    <a:pt x="41" y="29"/>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86">
              <a:extLst>
                <a:ext uri="{FF2B5EF4-FFF2-40B4-BE49-F238E27FC236}">
                  <a16:creationId xmlns:a16="http://schemas.microsoft.com/office/drawing/2014/main" id="{219554F0-2DB3-4E80-8CD4-BF3C6F076CEA}"/>
                </a:ext>
              </a:extLst>
            </p:cNvPr>
            <p:cNvSpPr>
              <a:spLocks/>
            </p:cNvSpPr>
            <p:nvPr/>
          </p:nvSpPr>
          <p:spPr bwMode="auto">
            <a:xfrm>
              <a:off x="2479" y="3950"/>
              <a:ext cx="28" cy="95"/>
            </a:xfrm>
            <a:custGeom>
              <a:avLst/>
              <a:gdLst>
                <a:gd name="T0" fmla="*/ 1 w 12"/>
                <a:gd name="T1" fmla="*/ 40 h 40"/>
                <a:gd name="T2" fmla="*/ 4 w 12"/>
                <a:gd name="T3" fmla="*/ 20 h 40"/>
                <a:gd name="T4" fmla="*/ 11 w 12"/>
                <a:gd name="T5" fmla="*/ 0 h 40"/>
                <a:gd name="T6" fmla="*/ 8 w 12"/>
                <a:gd name="T7" fmla="*/ 21 h 40"/>
                <a:gd name="T8" fmla="*/ 1 w 12"/>
                <a:gd name="T9" fmla="*/ 40 h 40"/>
              </a:gdLst>
              <a:ahLst/>
              <a:cxnLst>
                <a:cxn ang="0">
                  <a:pos x="T0" y="T1"/>
                </a:cxn>
                <a:cxn ang="0">
                  <a:pos x="T2" y="T3"/>
                </a:cxn>
                <a:cxn ang="0">
                  <a:pos x="T4" y="T5"/>
                </a:cxn>
                <a:cxn ang="0">
                  <a:pos x="T6" y="T7"/>
                </a:cxn>
                <a:cxn ang="0">
                  <a:pos x="T8" y="T9"/>
                </a:cxn>
              </a:cxnLst>
              <a:rect l="0" t="0" r="r" b="b"/>
              <a:pathLst>
                <a:path w="12" h="40">
                  <a:moveTo>
                    <a:pt x="1" y="40"/>
                  </a:moveTo>
                  <a:cubicBezTo>
                    <a:pt x="0" y="40"/>
                    <a:pt x="2" y="31"/>
                    <a:pt x="4" y="20"/>
                  </a:cubicBezTo>
                  <a:cubicBezTo>
                    <a:pt x="7" y="9"/>
                    <a:pt x="10" y="0"/>
                    <a:pt x="11" y="0"/>
                  </a:cubicBezTo>
                  <a:cubicBezTo>
                    <a:pt x="12" y="0"/>
                    <a:pt x="11" y="10"/>
                    <a:pt x="8" y="21"/>
                  </a:cubicBezTo>
                  <a:cubicBezTo>
                    <a:pt x="6" y="32"/>
                    <a:pt x="2" y="40"/>
                    <a:pt x="1" y="4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87">
              <a:extLst>
                <a:ext uri="{FF2B5EF4-FFF2-40B4-BE49-F238E27FC236}">
                  <a16:creationId xmlns:a16="http://schemas.microsoft.com/office/drawing/2014/main" id="{5F552CF5-3EB3-4D30-B338-1E9C26E92F3A}"/>
                </a:ext>
              </a:extLst>
            </p:cNvPr>
            <p:cNvSpPr>
              <a:spLocks/>
            </p:cNvSpPr>
            <p:nvPr/>
          </p:nvSpPr>
          <p:spPr bwMode="auto">
            <a:xfrm>
              <a:off x="2438" y="1642"/>
              <a:ext cx="238" cy="53"/>
            </a:xfrm>
            <a:custGeom>
              <a:avLst/>
              <a:gdLst>
                <a:gd name="T0" fmla="*/ 0 w 100"/>
                <a:gd name="T1" fmla="*/ 0 h 22"/>
                <a:gd name="T2" fmla="*/ 13 w 100"/>
                <a:gd name="T3" fmla="*/ 8 h 22"/>
                <a:gd name="T4" fmla="*/ 28 w 100"/>
                <a:gd name="T5" fmla="*/ 15 h 22"/>
                <a:gd name="T6" fmla="*/ 48 w 100"/>
                <a:gd name="T7" fmla="*/ 20 h 22"/>
                <a:gd name="T8" fmla="*/ 69 w 100"/>
                <a:gd name="T9" fmla="*/ 20 h 22"/>
                <a:gd name="T10" fmla="*/ 85 w 100"/>
                <a:gd name="T11" fmla="*/ 17 h 22"/>
                <a:gd name="T12" fmla="*/ 100 w 100"/>
                <a:gd name="T13" fmla="*/ 12 h 22"/>
                <a:gd name="T14" fmla="*/ 96 w 100"/>
                <a:gd name="T15" fmla="*/ 14 h 22"/>
                <a:gd name="T16" fmla="*/ 92 w 100"/>
                <a:gd name="T17" fmla="*/ 16 h 22"/>
                <a:gd name="T18" fmla="*/ 86 w 100"/>
                <a:gd name="T19" fmla="*/ 18 h 22"/>
                <a:gd name="T20" fmla="*/ 69 w 100"/>
                <a:gd name="T21" fmla="*/ 22 h 22"/>
                <a:gd name="T22" fmla="*/ 48 w 100"/>
                <a:gd name="T23" fmla="*/ 22 h 22"/>
                <a:gd name="T24" fmla="*/ 28 w 100"/>
                <a:gd name="T25" fmla="*/ 17 h 22"/>
                <a:gd name="T26" fmla="*/ 12 w 100"/>
                <a:gd name="T27" fmla="*/ 10 h 22"/>
                <a:gd name="T28" fmla="*/ 7 w 100"/>
                <a:gd name="T29" fmla="*/ 6 h 22"/>
                <a:gd name="T30" fmla="*/ 3 w 100"/>
                <a:gd name="T31" fmla="*/ 3 h 22"/>
                <a:gd name="T32" fmla="*/ 0 w 100"/>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22">
                  <a:moveTo>
                    <a:pt x="0" y="0"/>
                  </a:moveTo>
                  <a:cubicBezTo>
                    <a:pt x="0" y="0"/>
                    <a:pt x="5" y="4"/>
                    <a:pt x="13" y="8"/>
                  </a:cubicBezTo>
                  <a:cubicBezTo>
                    <a:pt x="17" y="11"/>
                    <a:pt x="22" y="13"/>
                    <a:pt x="28" y="15"/>
                  </a:cubicBezTo>
                  <a:cubicBezTo>
                    <a:pt x="34" y="17"/>
                    <a:pt x="41" y="19"/>
                    <a:pt x="48" y="20"/>
                  </a:cubicBezTo>
                  <a:cubicBezTo>
                    <a:pt x="56" y="20"/>
                    <a:pt x="63" y="20"/>
                    <a:pt x="69" y="20"/>
                  </a:cubicBezTo>
                  <a:cubicBezTo>
                    <a:pt x="75" y="19"/>
                    <a:pt x="81" y="18"/>
                    <a:pt x="85" y="17"/>
                  </a:cubicBezTo>
                  <a:cubicBezTo>
                    <a:pt x="94" y="14"/>
                    <a:pt x="100" y="11"/>
                    <a:pt x="100" y="12"/>
                  </a:cubicBezTo>
                  <a:cubicBezTo>
                    <a:pt x="100" y="12"/>
                    <a:pt x="99" y="13"/>
                    <a:pt x="96" y="14"/>
                  </a:cubicBezTo>
                  <a:cubicBezTo>
                    <a:pt x="95" y="15"/>
                    <a:pt x="94" y="15"/>
                    <a:pt x="92" y="16"/>
                  </a:cubicBezTo>
                  <a:cubicBezTo>
                    <a:pt x="90" y="17"/>
                    <a:pt x="88" y="17"/>
                    <a:pt x="86" y="18"/>
                  </a:cubicBezTo>
                  <a:cubicBezTo>
                    <a:pt x="81" y="20"/>
                    <a:pt x="75" y="21"/>
                    <a:pt x="69" y="22"/>
                  </a:cubicBezTo>
                  <a:cubicBezTo>
                    <a:pt x="63" y="22"/>
                    <a:pt x="56" y="22"/>
                    <a:pt x="48" y="22"/>
                  </a:cubicBezTo>
                  <a:cubicBezTo>
                    <a:pt x="41" y="21"/>
                    <a:pt x="34" y="19"/>
                    <a:pt x="28" y="17"/>
                  </a:cubicBezTo>
                  <a:cubicBezTo>
                    <a:pt x="22" y="15"/>
                    <a:pt x="17" y="12"/>
                    <a:pt x="12" y="10"/>
                  </a:cubicBezTo>
                  <a:cubicBezTo>
                    <a:pt x="10" y="9"/>
                    <a:pt x="8" y="7"/>
                    <a:pt x="7" y="6"/>
                  </a:cubicBezTo>
                  <a:cubicBezTo>
                    <a:pt x="5" y="5"/>
                    <a:pt x="4" y="4"/>
                    <a:pt x="3" y="3"/>
                  </a:cubicBezTo>
                  <a:cubicBezTo>
                    <a:pt x="1" y="1"/>
                    <a:pt x="0" y="0"/>
                    <a:pt x="0" y="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88">
              <a:extLst>
                <a:ext uri="{FF2B5EF4-FFF2-40B4-BE49-F238E27FC236}">
                  <a16:creationId xmlns:a16="http://schemas.microsoft.com/office/drawing/2014/main" id="{66FD6DC7-A4E7-4F19-A8E7-D539788E34C9}"/>
                </a:ext>
              </a:extLst>
            </p:cNvPr>
            <p:cNvSpPr>
              <a:spLocks/>
            </p:cNvSpPr>
            <p:nvPr/>
          </p:nvSpPr>
          <p:spPr bwMode="auto">
            <a:xfrm>
              <a:off x="2443" y="1678"/>
              <a:ext cx="240" cy="93"/>
            </a:xfrm>
            <a:custGeom>
              <a:avLst/>
              <a:gdLst>
                <a:gd name="T0" fmla="*/ 101 w 101"/>
                <a:gd name="T1" fmla="*/ 31 h 39"/>
                <a:gd name="T2" fmla="*/ 97 w 101"/>
                <a:gd name="T3" fmla="*/ 33 h 39"/>
                <a:gd name="T4" fmla="*/ 85 w 101"/>
                <a:gd name="T5" fmla="*/ 35 h 39"/>
                <a:gd name="T6" fmla="*/ 44 w 101"/>
                <a:gd name="T7" fmla="*/ 35 h 39"/>
                <a:gd name="T8" fmla="*/ 8 w 101"/>
                <a:gd name="T9" fmla="*/ 15 h 39"/>
                <a:gd name="T10" fmla="*/ 2 w 101"/>
                <a:gd name="T11" fmla="*/ 5 h 39"/>
                <a:gd name="T12" fmla="*/ 0 w 101"/>
                <a:gd name="T13" fmla="*/ 0 h 39"/>
                <a:gd name="T14" fmla="*/ 9 w 101"/>
                <a:gd name="T15" fmla="*/ 14 h 39"/>
                <a:gd name="T16" fmla="*/ 44 w 101"/>
                <a:gd name="T17" fmla="*/ 33 h 39"/>
                <a:gd name="T18" fmla="*/ 85 w 101"/>
                <a:gd name="T19" fmla="*/ 34 h 39"/>
                <a:gd name="T20" fmla="*/ 97 w 101"/>
                <a:gd name="T21" fmla="*/ 32 h 39"/>
                <a:gd name="T22" fmla="*/ 101 w 101"/>
                <a:gd name="T23"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39">
                  <a:moveTo>
                    <a:pt x="101" y="31"/>
                  </a:moveTo>
                  <a:cubicBezTo>
                    <a:pt x="101" y="31"/>
                    <a:pt x="100" y="32"/>
                    <a:pt x="97" y="33"/>
                  </a:cubicBezTo>
                  <a:cubicBezTo>
                    <a:pt x="94" y="33"/>
                    <a:pt x="90" y="34"/>
                    <a:pt x="85" y="35"/>
                  </a:cubicBezTo>
                  <a:cubicBezTo>
                    <a:pt x="74" y="37"/>
                    <a:pt x="60" y="39"/>
                    <a:pt x="44" y="35"/>
                  </a:cubicBezTo>
                  <a:cubicBezTo>
                    <a:pt x="28" y="32"/>
                    <a:pt x="15" y="23"/>
                    <a:pt x="8" y="15"/>
                  </a:cubicBezTo>
                  <a:cubicBezTo>
                    <a:pt x="5" y="11"/>
                    <a:pt x="3" y="7"/>
                    <a:pt x="2" y="5"/>
                  </a:cubicBezTo>
                  <a:cubicBezTo>
                    <a:pt x="0" y="2"/>
                    <a:pt x="0" y="0"/>
                    <a:pt x="0" y="0"/>
                  </a:cubicBezTo>
                  <a:cubicBezTo>
                    <a:pt x="1" y="0"/>
                    <a:pt x="3" y="7"/>
                    <a:pt x="9" y="14"/>
                  </a:cubicBezTo>
                  <a:cubicBezTo>
                    <a:pt x="16" y="22"/>
                    <a:pt x="29" y="30"/>
                    <a:pt x="44" y="33"/>
                  </a:cubicBezTo>
                  <a:cubicBezTo>
                    <a:pt x="60" y="37"/>
                    <a:pt x="74" y="35"/>
                    <a:pt x="85" y="34"/>
                  </a:cubicBezTo>
                  <a:cubicBezTo>
                    <a:pt x="90" y="33"/>
                    <a:pt x="94" y="32"/>
                    <a:pt x="97" y="32"/>
                  </a:cubicBezTo>
                  <a:cubicBezTo>
                    <a:pt x="100" y="31"/>
                    <a:pt x="101" y="31"/>
                    <a:pt x="101" y="31"/>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89">
              <a:extLst>
                <a:ext uri="{FF2B5EF4-FFF2-40B4-BE49-F238E27FC236}">
                  <a16:creationId xmlns:a16="http://schemas.microsoft.com/office/drawing/2014/main" id="{0B6560AD-ED96-4B99-A68D-77955E73FF05}"/>
                </a:ext>
              </a:extLst>
            </p:cNvPr>
            <p:cNvSpPr>
              <a:spLocks/>
            </p:cNvSpPr>
            <p:nvPr/>
          </p:nvSpPr>
          <p:spPr bwMode="auto">
            <a:xfrm>
              <a:off x="2329" y="1768"/>
              <a:ext cx="244" cy="565"/>
            </a:xfrm>
            <a:custGeom>
              <a:avLst/>
              <a:gdLst>
                <a:gd name="T0" fmla="*/ 7 w 103"/>
                <a:gd name="T1" fmla="*/ 238 h 238"/>
                <a:gd name="T2" fmla="*/ 6 w 103"/>
                <a:gd name="T3" fmla="*/ 237 h 238"/>
                <a:gd name="T4" fmla="*/ 5 w 103"/>
                <a:gd name="T5" fmla="*/ 236 h 238"/>
                <a:gd name="T6" fmla="*/ 2 w 103"/>
                <a:gd name="T7" fmla="*/ 228 h 238"/>
                <a:gd name="T8" fmla="*/ 11 w 103"/>
                <a:gd name="T9" fmla="*/ 198 h 238"/>
                <a:gd name="T10" fmla="*/ 27 w 103"/>
                <a:gd name="T11" fmla="*/ 184 h 238"/>
                <a:gd name="T12" fmla="*/ 48 w 103"/>
                <a:gd name="T13" fmla="*/ 171 h 238"/>
                <a:gd name="T14" fmla="*/ 68 w 103"/>
                <a:gd name="T15" fmla="*/ 152 h 238"/>
                <a:gd name="T16" fmla="*/ 72 w 103"/>
                <a:gd name="T17" fmla="*/ 139 h 238"/>
                <a:gd name="T18" fmla="*/ 72 w 103"/>
                <a:gd name="T19" fmla="*/ 124 h 238"/>
                <a:gd name="T20" fmla="*/ 62 w 103"/>
                <a:gd name="T21" fmla="*/ 97 h 238"/>
                <a:gd name="T22" fmla="*/ 55 w 103"/>
                <a:gd name="T23" fmla="*/ 70 h 238"/>
                <a:gd name="T24" fmla="*/ 69 w 103"/>
                <a:gd name="T25" fmla="*/ 25 h 238"/>
                <a:gd name="T26" fmla="*/ 92 w 103"/>
                <a:gd name="T27" fmla="*/ 4 h 238"/>
                <a:gd name="T28" fmla="*/ 97 w 103"/>
                <a:gd name="T29" fmla="*/ 2 h 238"/>
                <a:gd name="T30" fmla="*/ 100 w 103"/>
                <a:gd name="T31" fmla="*/ 1 h 238"/>
                <a:gd name="T32" fmla="*/ 103 w 103"/>
                <a:gd name="T33" fmla="*/ 0 h 238"/>
                <a:gd name="T34" fmla="*/ 100 w 103"/>
                <a:gd name="T35" fmla="*/ 2 h 238"/>
                <a:gd name="T36" fmla="*/ 97 w 103"/>
                <a:gd name="T37" fmla="*/ 3 h 238"/>
                <a:gd name="T38" fmla="*/ 93 w 103"/>
                <a:gd name="T39" fmla="*/ 5 h 238"/>
                <a:gd name="T40" fmla="*/ 70 w 103"/>
                <a:gd name="T41" fmla="*/ 26 h 238"/>
                <a:gd name="T42" fmla="*/ 57 w 103"/>
                <a:gd name="T43" fmla="*/ 70 h 238"/>
                <a:gd name="T44" fmla="*/ 63 w 103"/>
                <a:gd name="T45" fmla="*/ 96 h 238"/>
                <a:gd name="T46" fmla="*/ 74 w 103"/>
                <a:gd name="T47" fmla="*/ 124 h 238"/>
                <a:gd name="T48" fmla="*/ 75 w 103"/>
                <a:gd name="T49" fmla="*/ 139 h 238"/>
                <a:gd name="T50" fmla="*/ 69 w 103"/>
                <a:gd name="T51" fmla="*/ 153 h 238"/>
                <a:gd name="T52" fmla="*/ 49 w 103"/>
                <a:gd name="T53" fmla="*/ 172 h 238"/>
                <a:gd name="T54" fmla="*/ 28 w 103"/>
                <a:gd name="T55" fmla="*/ 185 h 238"/>
                <a:gd name="T56" fmla="*/ 12 w 103"/>
                <a:gd name="T57" fmla="*/ 199 h 238"/>
                <a:gd name="T58" fmla="*/ 3 w 103"/>
                <a:gd name="T59" fmla="*/ 228 h 238"/>
                <a:gd name="T60" fmla="*/ 7 w 103"/>
                <a:gd name="T6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238">
                  <a:moveTo>
                    <a:pt x="7" y="238"/>
                  </a:moveTo>
                  <a:cubicBezTo>
                    <a:pt x="7" y="238"/>
                    <a:pt x="7" y="238"/>
                    <a:pt x="6" y="237"/>
                  </a:cubicBezTo>
                  <a:cubicBezTo>
                    <a:pt x="6" y="237"/>
                    <a:pt x="5" y="237"/>
                    <a:pt x="5" y="236"/>
                  </a:cubicBezTo>
                  <a:cubicBezTo>
                    <a:pt x="4" y="234"/>
                    <a:pt x="2" y="231"/>
                    <a:pt x="2" y="228"/>
                  </a:cubicBezTo>
                  <a:cubicBezTo>
                    <a:pt x="0" y="220"/>
                    <a:pt x="2" y="209"/>
                    <a:pt x="11" y="198"/>
                  </a:cubicBezTo>
                  <a:cubicBezTo>
                    <a:pt x="15" y="193"/>
                    <a:pt x="21" y="188"/>
                    <a:pt x="27" y="184"/>
                  </a:cubicBezTo>
                  <a:cubicBezTo>
                    <a:pt x="34" y="180"/>
                    <a:pt x="41" y="176"/>
                    <a:pt x="48" y="171"/>
                  </a:cubicBezTo>
                  <a:cubicBezTo>
                    <a:pt x="56" y="166"/>
                    <a:pt x="63" y="160"/>
                    <a:pt x="68" y="152"/>
                  </a:cubicBezTo>
                  <a:cubicBezTo>
                    <a:pt x="70" y="148"/>
                    <a:pt x="72" y="143"/>
                    <a:pt x="72" y="139"/>
                  </a:cubicBezTo>
                  <a:cubicBezTo>
                    <a:pt x="73" y="134"/>
                    <a:pt x="73" y="129"/>
                    <a:pt x="72" y="124"/>
                  </a:cubicBezTo>
                  <a:cubicBezTo>
                    <a:pt x="70" y="114"/>
                    <a:pt x="65" y="105"/>
                    <a:pt x="62" y="97"/>
                  </a:cubicBezTo>
                  <a:cubicBezTo>
                    <a:pt x="58" y="88"/>
                    <a:pt x="55" y="79"/>
                    <a:pt x="55" y="70"/>
                  </a:cubicBezTo>
                  <a:cubicBezTo>
                    <a:pt x="54" y="52"/>
                    <a:pt x="61" y="36"/>
                    <a:pt x="69" y="25"/>
                  </a:cubicBezTo>
                  <a:cubicBezTo>
                    <a:pt x="76" y="14"/>
                    <a:pt x="86" y="8"/>
                    <a:pt x="92" y="4"/>
                  </a:cubicBezTo>
                  <a:cubicBezTo>
                    <a:pt x="94" y="4"/>
                    <a:pt x="95" y="3"/>
                    <a:pt x="97" y="2"/>
                  </a:cubicBezTo>
                  <a:cubicBezTo>
                    <a:pt x="98" y="2"/>
                    <a:pt x="99" y="1"/>
                    <a:pt x="100" y="1"/>
                  </a:cubicBezTo>
                  <a:cubicBezTo>
                    <a:pt x="102" y="0"/>
                    <a:pt x="103" y="0"/>
                    <a:pt x="103" y="0"/>
                  </a:cubicBezTo>
                  <a:cubicBezTo>
                    <a:pt x="103" y="0"/>
                    <a:pt x="102" y="1"/>
                    <a:pt x="100" y="2"/>
                  </a:cubicBezTo>
                  <a:cubicBezTo>
                    <a:pt x="99" y="2"/>
                    <a:pt x="98" y="2"/>
                    <a:pt x="97" y="3"/>
                  </a:cubicBezTo>
                  <a:cubicBezTo>
                    <a:pt x="96" y="4"/>
                    <a:pt x="94" y="4"/>
                    <a:pt x="93" y="5"/>
                  </a:cubicBezTo>
                  <a:cubicBezTo>
                    <a:pt x="86" y="9"/>
                    <a:pt x="77" y="15"/>
                    <a:pt x="70" y="26"/>
                  </a:cubicBezTo>
                  <a:cubicBezTo>
                    <a:pt x="62" y="37"/>
                    <a:pt x="56" y="52"/>
                    <a:pt x="57" y="70"/>
                  </a:cubicBezTo>
                  <a:cubicBezTo>
                    <a:pt x="57" y="78"/>
                    <a:pt x="60" y="87"/>
                    <a:pt x="63" y="96"/>
                  </a:cubicBezTo>
                  <a:cubicBezTo>
                    <a:pt x="67" y="105"/>
                    <a:pt x="71" y="114"/>
                    <a:pt x="74" y="124"/>
                  </a:cubicBezTo>
                  <a:cubicBezTo>
                    <a:pt x="75" y="129"/>
                    <a:pt x="75" y="134"/>
                    <a:pt x="75" y="139"/>
                  </a:cubicBezTo>
                  <a:cubicBezTo>
                    <a:pt x="74" y="144"/>
                    <a:pt x="72" y="149"/>
                    <a:pt x="69" y="153"/>
                  </a:cubicBezTo>
                  <a:cubicBezTo>
                    <a:pt x="64" y="161"/>
                    <a:pt x="57" y="167"/>
                    <a:pt x="49" y="172"/>
                  </a:cubicBezTo>
                  <a:cubicBezTo>
                    <a:pt x="42" y="177"/>
                    <a:pt x="35" y="181"/>
                    <a:pt x="28" y="185"/>
                  </a:cubicBezTo>
                  <a:cubicBezTo>
                    <a:pt x="22" y="189"/>
                    <a:pt x="16" y="194"/>
                    <a:pt x="12" y="199"/>
                  </a:cubicBezTo>
                  <a:cubicBezTo>
                    <a:pt x="3" y="209"/>
                    <a:pt x="1" y="220"/>
                    <a:pt x="3" y="228"/>
                  </a:cubicBezTo>
                  <a:cubicBezTo>
                    <a:pt x="4" y="235"/>
                    <a:pt x="7" y="238"/>
                    <a:pt x="7" y="238"/>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0">
              <a:extLst>
                <a:ext uri="{FF2B5EF4-FFF2-40B4-BE49-F238E27FC236}">
                  <a16:creationId xmlns:a16="http://schemas.microsoft.com/office/drawing/2014/main" id="{336363EE-5955-476A-9670-3D0B7B06613E}"/>
                </a:ext>
              </a:extLst>
            </p:cNvPr>
            <p:cNvSpPr>
              <a:spLocks/>
            </p:cNvSpPr>
            <p:nvPr/>
          </p:nvSpPr>
          <p:spPr bwMode="auto">
            <a:xfrm>
              <a:off x="2531" y="1792"/>
              <a:ext cx="114" cy="546"/>
            </a:xfrm>
            <a:custGeom>
              <a:avLst/>
              <a:gdLst>
                <a:gd name="T0" fmla="*/ 28 w 48"/>
                <a:gd name="T1" fmla="*/ 230 h 230"/>
                <a:gd name="T2" fmla="*/ 26 w 48"/>
                <a:gd name="T3" fmla="*/ 228 h 230"/>
                <a:gd name="T4" fmla="*/ 21 w 48"/>
                <a:gd name="T5" fmla="*/ 223 h 230"/>
                <a:gd name="T6" fmla="*/ 17 w 48"/>
                <a:gd name="T7" fmla="*/ 211 h 230"/>
                <a:gd name="T8" fmla="*/ 19 w 48"/>
                <a:gd name="T9" fmla="*/ 195 h 230"/>
                <a:gd name="T10" fmla="*/ 39 w 48"/>
                <a:gd name="T11" fmla="*/ 159 h 230"/>
                <a:gd name="T12" fmla="*/ 45 w 48"/>
                <a:gd name="T13" fmla="*/ 137 h 230"/>
                <a:gd name="T14" fmla="*/ 39 w 48"/>
                <a:gd name="T15" fmla="*/ 112 h 230"/>
                <a:gd name="T16" fmla="*/ 12 w 48"/>
                <a:gd name="T17" fmla="*/ 70 h 230"/>
                <a:gd name="T18" fmla="*/ 2 w 48"/>
                <a:gd name="T19" fmla="*/ 49 h 230"/>
                <a:gd name="T20" fmla="*/ 0 w 48"/>
                <a:gd name="T21" fmla="*/ 30 h 230"/>
                <a:gd name="T22" fmla="*/ 12 w 48"/>
                <a:gd name="T23" fmla="*/ 5 h 230"/>
                <a:gd name="T24" fmla="*/ 18 w 48"/>
                <a:gd name="T25" fmla="*/ 1 h 230"/>
                <a:gd name="T26" fmla="*/ 21 w 48"/>
                <a:gd name="T27" fmla="*/ 0 h 230"/>
                <a:gd name="T28" fmla="*/ 12 w 48"/>
                <a:gd name="T29" fmla="*/ 6 h 230"/>
                <a:gd name="T30" fmla="*/ 2 w 48"/>
                <a:gd name="T31" fmla="*/ 30 h 230"/>
                <a:gd name="T32" fmla="*/ 4 w 48"/>
                <a:gd name="T33" fmla="*/ 49 h 230"/>
                <a:gd name="T34" fmla="*/ 13 w 48"/>
                <a:gd name="T35" fmla="*/ 69 h 230"/>
                <a:gd name="T36" fmla="*/ 27 w 48"/>
                <a:gd name="T37" fmla="*/ 89 h 230"/>
                <a:gd name="T38" fmla="*/ 41 w 48"/>
                <a:gd name="T39" fmla="*/ 111 h 230"/>
                <a:gd name="T40" fmla="*/ 48 w 48"/>
                <a:gd name="T41" fmla="*/ 136 h 230"/>
                <a:gd name="T42" fmla="*/ 41 w 48"/>
                <a:gd name="T43" fmla="*/ 160 h 230"/>
                <a:gd name="T44" fmla="*/ 20 w 48"/>
                <a:gd name="T45" fmla="*/ 196 h 230"/>
                <a:gd name="T46" fmla="*/ 18 w 48"/>
                <a:gd name="T47" fmla="*/ 211 h 230"/>
                <a:gd name="T48" fmla="*/ 22 w 48"/>
                <a:gd name="T49" fmla="*/ 222 h 230"/>
                <a:gd name="T50" fmla="*/ 28 w 48"/>
                <a:gd name="T5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230">
                  <a:moveTo>
                    <a:pt x="28" y="230"/>
                  </a:moveTo>
                  <a:cubicBezTo>
                    <a:pt x="28" y="230"/>
                    <a:pt x="28" y="229"/>
                    <a:pt x="26" y="228"/>
                  </a:cubicBezTo>
                  <a:cubicBezTo>
                    <a:pt x="25" y="227"/>
                    <a:pt x="23" y="225"/>
                    <a:pt x="21" y="223"/>
                  </a:cubicBezTo>
                  <a:cubicBezTo>
                    <a:pt x="19" y="220"/>
                    <a:pt x="18" y="216"/>
                    <a:pt x="17" y="211"/>
                  </a:cubicBezTo>
                  <a:cubicBezTo>
                    <a:pt x="17" y="206"/>
                    <a:pt x="17" y="201"/>
                    <a:pt x="19" y="195"/>
                  </a:cubicBezTo>
                  <a:cubicBezTo>
                    <a:pt x="22" y="183"/>
                    <a:pt x="32" y="173"/>
                    <a:pt x="39" y="159"/>
                  </a:cubicBezTo>
                  <a:cubicBezTo>
                    <a:pt x="43" y="153"/>
                    <a:pt x="46" y="145"/>
                    <a:pt x="45" y="137"/>
                  </a:cubicBezTo>
                  <a:cubicBezTo>
                    <a:pt x="45" y="128"/>
                    <a:pt x="43" y="120"/>
                    <a:pt x="39" y="112"/>
                  </a:cubicBezTo>
                  <a:cubicBezTo>
                    <a:pt x="31" y="96"/>
                    <a:pt x="20" y="83"/>
                    <a:pt x="12" y="70"/>
                  </a:cubicBezTo>
                  <a:cubicBezTo>
                    <a:pt x="8" y="63"/>
                    <a:pt x="4" y="56"/>
                    <a:pt x="2" y="49"/>
                  </a:cubicBezTo>
                  <a:cubicBezTo>
                    <a:pt x="0" y="43"/>
                    <a:pt x="0" y="36"/>
                    <a:pt x="0" y="30"/>
                  </a:cubicBezTo>
                  <a:cubicBezTo>
                    <a:pt x="1" y="18"/>
                    <a:pt x="7" y="9"/>
                    <a:pt x="12" y="5"/>
                  </a:cubicBezTo>
                  <a:cubicBezTo>
                    <a:pt x="15" y="3"/>
                    <a:pt x="17" y="2"/>
                    <a:pt x="18" y="1"/>
                  </a:cubicBezTo>
                  <a:cubicBezTo>
                    <a:pt x="20" y="0"/>
                    <a:pt x="21" y="0"/>
                    <a:pt x="21" y="0"/>
                  </a:cubicBezTo>
                  <a:cubicBezTo>
                    <a:pt x="21" y="0"/>
                    <a:pt x="17" y="1"/>
                    <a:pt x="12" y="6"/>
                  </a:cubicBezTo>
                  <a:cubicBezTo>
                    <a:pt x="8" y="10"/>
                    <a:pt x="3" y="19"/>
                    <a:pt x="2" y="30"/>
                  </a:cubicBezTo>
                  <a:cubicBezTo>
                    <a:pt x="1" y="36"/>
                    <a:pt x="2" y="42"/>
                    <a:pt x="4" y="49"/>
                  </a:cubicBezTo>
                  <a:cubicBezTo>
                    <a:pt x="6" y="55"/>
                    <a:pt x="9" y="62"/>
                    <a:pt x="13" y="69"/>
                  </a:cubicBezTo>
                  <a:cubicBezTo>
                    <a:pt x="17" y="75"/>
                    <a:pt x="22" y="82"/>
                    <a:pt x="27" y="89"/>
                  </a:cubicBezTo>
                  <a:cubicBezTo>
                    <a:pt x="32" y="95"/>
                    <a:pt x="37" y="103"/>
                    <a:pt x="41" y="111"/>
                  </a:cubicBezTo>
                  <a:cubicBezTo>
                    <a:pt x="45" y="119"/>
                    <a:pt x="47" y="128"/>
                    <a:pt x="48" y="136"/>
                  </a:cubicBezTo>
                  <a:cubicBezTo>
                    <a:pt x="48" y="145"/>
                    <a:pt x="45" y="153"/>
                    <a:pt x="41" y="160"/>
                  </a:cubicBezTo>
                  <a:cubicBezTo>
                    <a:pt x="33" y="174"/>
                    <a:pt x="24" y="184"/>
                    <a:pt x="20" y="196"/>
                  </a:cubicBezTo>
                  <a:cubicBezTo>
                    <a:pt x="19" y="201"/>
                    <a:pt x="18" y="206"/>
                    <a:pt x="18" y="211"/>
                  </a:cubicBezTo>
                  <a:cubicBezTo>
                    <a:pt x="19" y="216"/>
                    <a:pt x="20" y="219"/>
                    <a:pt x="22" y="222"/>
                  </a:cubicBezTo>
                  <a:cubicBezTo>
                    <a:pt x="25" y="228"/>
                    <a:pt x="29" y="229"/>
                    <a:pt x="28" y="230"/>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1">
              <a:extLst>
                <a:ext uri="{FF2B5EF4-FFF2-40B4-BE49-F238E27FC236}">
                  <a16:creationId xmlns:a16="http://schemas.microsoft.com/office/drawing/2014/main" id="{00855895-FD64-456A-990C-8E84FF2D5E71}"/>
                </a:ext>
              </a:extLst>
            </p:cNvPr>
            <p:cNvSpPr>
              <a:spLocks/>
            </p:cNvSpPr>
            <p:nvPr/>
          </p:nvSpPr>
          <p:spPr bwMode="auto">
            <a:xfrm>
              <a:off x="2706" y="1388"/>
              <a:ext cx="266" cy="235"/>
            </a:xfrm>
            <a:custGeom>
              <a:avLst/>
              <a:gdLst>
                <a:gd name="T0" fmla="*/ 112 w 112"/>
                <a:gd name="T1" fmla="*/ 99 h 99"/>
                <a:gd name="T2" fmla="*/ 111 w 112"/>
                <a:gd name="T3" fmla="*/ 99 h 99"/>
                <a:gd name="T4" fmla="*/ 107 w 112"/>
                <a:gd name="T5" fmla="*/ 96 h 99"/>
                <a:gd name="T6" fmla="*/ 95 w 112"/>
                <a:gd name="T7" fmla="*/ 83 h 99"/>
                <a:gd name="T8" fmla="*/ 84 w 112"/>
                <a:gd name="T9" fmla="*/ 60 h 99"/>
                <a:gd name="T10" fmla="*/ 78 w 112"/>
                <a:gd name="T11" fmla="*/ 47 h 99"/>
                <a:gd name="T12" fmla="*/ 69 w 112"/>
                <a:gd name="T13" fmla="*/ 34 h 99"/>
                <a:gd name="T14" fmla="*/ 23 w 112"/>
                <a:gd name="T15" fmla="*/ 4 h 99"/>
                <a:gd name="T16" fmla="*/ 0 w 112"/>
                <a:gd name="T17" fmla="*/ 0 h 99"/>
                <a:gd name="T18" fmla="*/ 6 w 112"/>
                <a:gd name="T19" fmla="*/ 0 h 99"/>
                <a:gd name="T20" fmla="*/ 23 w 112"/>
                <a:gd name="T21" fmla="*/ 2 h 99"/>
                <a:gd name="T22" fmla="*/ 47 w 112"/>
                <a:gd name="T23" fmla="*/ 12 h 99"/>
                <a:gd name="T24" fmla="*/ 71 w 112"/>
                <a:gd name="T25" fmla="*/ 32 h 99"/>
                <a:gd name="T26" fmla="*/ 80 w 112"/>
                <a:gd name="T27" fmla="*/ 46 h 99"/>
                <a:gd name="T28" fmla="*/ 86 w 112"/>
                <a:gd name="T29" fmla="*/ 60 h 99"/>
                <a:gd name="T30" fmla="*/ 96 w 112"/>
                <a:gd name="T31" fmla="*/ 82 h 99"/>
                <a:gd name="T32" fmla="*/ 107 w 112"/>
                <a:gd name="T33" fmla="*/ 95 h 99"/>
                <a:gd name="T34" fmla="*/ 112 w 112"/>
                <a:gd name="T3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99">
                  <a:moveTo>
                    <a:pt x="112" y="99"/>
                  </a:moveTo>
                  <a:cubicBezTo>
                    <a:pt x="112" y="99"/>
                    <a:pt x="112" y="99"/>
                    <a:pt x="111" y="99"/>
                  </a:cubicBezTo>
                  <a:cubicBezTo>
                    <a:pt x="110" y="98"/>
                    <a:pt x="108" y="97"/>
                    <a:pt x="107" y="96"/>
                  </a:cubicBezTo>
                  <a:cubicBezTo>
                    <a:pt x="103" y="94"/>
                    <a:pt x="99" y="89"/>
                    <a:pt x="95" y="83"/>
                  </a:cubicBezTo>
                  <a:cubicBezTo>
                    <a:pt x="91" y="77"/>
                    <a:pt x="88" y="69"/>
                    <a:pt x="84" y="60"/>
                  </a:cubicBezTo>
                  <a:cubicBezTo>
                    <a:pt x="82" y="56"/>
                    <a:pt x="80" y="51"/>
                    <a:pt x="78" y="47"/>
                  </a:cubicBezTo>
                  <a:cubicBezTo>
                    <a:pt x="75" y="42"/>
                    <a:pt x="73" y="38"/>
                    <a:pt x="69" y="34"/>
                  </a:cubicBezTo>
                  <a:cubicBezTo>
                    <a:pt x="55" y="16"/>
                    <a:pt x="37" y="7"/>
                    <a:pt x="23" y="4"/>
                  </a:cubicBezTo>
                  <a:cubicBezTo>
                    <a:pt x="9" y="0"/>
                    <a:pt x="0" y="1"/>
                    <a:pt x="0" y="0"/>
                  </a:cubicBezTo>
                  <a:cubicBezTo>
                    <a:pt x="0" y="0"/>
                    <a:pt x="2" y="0"/>
                    <a:pt x="6" y="0"/>
                  </a:cubicBezTo>
                  <a:cubicBezTo>
                    <a:pt x="10" y="0"/>
                    <a:pt x="16" y="1"/>
                    <a:pt x="23" y="2"/>
                  </a:cubicBezTo>
                  <a:cubicBezTo>
                    <a:pt x="30" y="4"/>
                    <a:pt x="39" y="7"/>
                    <a:pt x="47" y="12"/>
                  </a:cubicBezTo>
                  <a:cubicBezTo>
                    <a:pt x="55" y="17"/>
                    <a:pt x="64" y="23"/>
                    <a:pt x="71" y="32"/>
                  </a:cubicBezTo>
                  <a:cubicBezTo>
                    <a:pt x="74" y="36"/>
                    <a:pt x="77" y="41"/>
                    <a:pt x="80" y="46"/>
                  </a:cubicBezTo>
                  <a:cubicBezTo>
                    <a:pt x="82" y="50"/>
                    <a:pt x="84" y="55"/>
                    <a:pt x="86" y="60"/>
                  </a:cubicBezTo>
                  <a:cubicBezTo>
                    <a:pt x="89" y="68"/>
                    <a:pt x="93" y="76"/>
                    <a:pt x="96" y="82"/>
                  </a:cubicBezTo>
                  <a:cubicBezTo>
                    <a:pt x="100" y="89"/>
                    <a:pt x="104" y="93"/>
                    <a:pt x="107" y="95"/>
                  </a:cubicBezTo>
                  <a:cubicBezTo>
                    <a:pt x="110" y="98"/>
                    <a:pt x="112" y="99"/>
                    <a:pt x="112" y="99"/>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2">
              <a:extLst>
                <a:ext uri="{FF2B5EF4-FFF2-40B4-BE49-F238E27FC236}">
                  <a16:creationId xmlns:a16="http://schemas.microsoft.com/office/drawing/2014/main" id="{9297A681-C8FE-41D7-819F-85B38E937A57}"/>
                </a:ext>
              </a:extLst>
            </p:cNvPr>
            <p:cNvSpPr>
              <a:spLocks/>
            </p:cNvSpPr>
            <p:nvPr/>
          </p:nvSpPr>
          <p:spPr bwMode="auto">
            <a:xfrm>
              <a:off x="2709" y="1379"/>
              <a:ext cx="396" cy="244"/>
            </a:xfrm>
            <a:custGeom>
              <a:avLst/>
              <a:gdLst>
                <a:gd name="T0" fmla="*/ 167 w 167"/>
                <a:gd name="T1" fmla="*/ 103 h 103"/>
                <a:gd name="T2" fmla="*/ 165 w 167"/>
                <a:gd name="T3" fmla="*/ 103 h 103"/>
                <a:gd name="T4" fmla="*/ 159 w 167"/>
                <a:gd name="T5" fmla="*/ 101 h 103"/>
                <a:gd name="T6" fmla="*/ 140 w 167"/>
                <a:gd name="T7" fmla="*/ 89 h 103"/>
                <a:gd name="T8" fmla="*/ 120 w 167"/>
                <a:gd name="T9" fmla="*/ 61 h 103"/>
                <a:gd name="T10" fmla="*/ 98 w 167"/>
                <a:gd name="T11" fmla="*/ 27 h 103"/>
                <a:gd name="T12" fmla="*/ 64 w 167"/>
                <a:gd name="T13" fmla="*/ 6 h 103"/>
                <a:gd name="T14" fmla="*/ 31 w 167"/>
                <a:gd name="T15" fmla="*/ 1 h 103"/>
                <a:gd name="T16" fmla="*/ 9 w 167"/>
                <a:gd name="T17" fmla="*/ 2 h 103"/>
                <a:gd name="T18" fmla="*/ 2 w 167"/>
                <a:gd name="T19" fmla="*/ 2 h 103"/>
                <a:gd name="T20" fmla="*/ 0 w 167"/>
                <a:gd name="T21" fmla="*/ 2 h 103"/>
                <a:gd name="T22" fmla="*/ 2 w 167"/>
                <a:gd name="T23" fmla="*/ 1 h 103"/>
                <a:gd name="T24" fmla="*/ 9 w 167"/>
                <a:gd name="T25" fmla="*/ 1 h 103"/>
                <a:gd name="T26" fmla="*/ 31 w 167"/>
                <a:gd name="T27" fmla="*/ 0 h 103"/>
                <a:gd name="T28" fmla="*/ 65 w 167"/>
                <a:gd name="T29" fmla="*/ 4 h 103"/>
                <a:gd name="T30" fmla="*/ 100 w 167"/>
                <a:gd name="T31" fmla="*/ 25 h 103"/>
                <a:gd name="T32" fmla="*/ 122 w 167"/>
                <a:gd name="T33" fmla="*/ 60 h 103"/>
                <a:gd name="T34" fmla="*/ 141 w 167"/>
                <a:gd name="T35" fmla="*/ 88 h 103"/>
                <a:gd name="T36" fmla="*/ 159 w 167"/>
                <a:gd name="T37" fmla="*/ 100 h 103"/>
                <a:gd name="T38" fmla="*/ 167 w 167"/>
                <a:gd name="T3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7" h="103">
                  <a:moveTo>
                    <a:pt x="167" y="103"/>
                  </a:moveTo>
                  <a:cubicBezTo>
                    <a:pt x="167" y="103"/>
                    <a:pt x="166" y="103"/>
                    <a:pt x="165" y="103"/>
                  </a:cubicBezTo>
                  <a:cubicBezTo>
                    <a:pt x="163" y="102"/>
                    <a:pt x="161" y="102"/>
                    <a:pt x="159" y="101"/>
                  </a:cubicBezTo>
                  <a:cubicBezTo>
                    <a:pt x="154" y="99"/>
                    <a:pt x="147" y="96"/>
                    <a:pt x="140" y="89"/>
                  </a:cubicBezTo>
                  <a:cubicBezTo>
                    <a:pt x="133" y="82"/>
                    <a:pt x="126" y="73"/>
                    <a:pt x="120" y="61"/>
                  </a:cubicBezTo>
                  <a:cubicBezTo>
                    <a:pt x="114" y="50"/>
                    <a:pt x="108" y="38"/>
                    <a:pt x="98" y="27"/>
                  </a:cubicBezTo>
                  <a:cubicBezTo>
                    <a:pt x="89" y="16"/>
                    <a:pt x="76" y="9"/>
                    <a:pt x="64" y="6"/>
                  </a:cubicBezTo>
                  <a:cubicBezTo>
                    <a:pt x="52" y="2"/>
                    <a:pt x="41" y="1"/>
                    <a:pt x="31" y="1"/>
                  </a:cubicBezTo>
                  <a:cubicBezTo>
                    <a:pt x="22" y="1"/>
                    <a:pt x="14" y="1"/>
                    <a:pt x="9" y="2"/>
                  </a:cubicBezTo>
                  <a:cubicBezTo>
                    <a:pt x="6" y="2"/>
                    <a:pt x="4" y="2"/>
                    <a:pt x="2" y="2"/>
                  </a:cubicBezTo>
                  <a:cubicBezTo>
                    <a:pt x="1" y="2"/>
                    <a:pt x="0" y="2"/>
                    <a:pt x="0" y="2"/>
                  </a:cubicBezTo>
                  <a:cubicBezTo>
                    <a:pt x="0" y="2"/>
                    <a:pt x="1" y="2"/>
                    <a:pt x="2" y="1"/>
                  </a:cubicBezTo>
                  <a:cubicBezTo>
                    <a:pt x="4" y="1"/>
                    <a:pt x="6" y="1"/>
                    <a:pt x="9" y="1"/>
                  </a:cubicBezTo>
                  <a:cubicBezTo>
                    <a:pt x="14" y="0"/>
                    <a:pt x="22" y="0"/>
                    <a:pt x="31" y="0"/>
                  </a:cubicBezTo>
                  <a:cubicBezTo>
                    <a:pt x="41" y="0"/>
                    <a:pt x="52" y="0"/>
                    <a:pt x="65" y="4"/>
                  </a:cubicBezTo>
                  <a:cubicBezTo>
                    <a:pt x="77" y="7"/>
                    <a:pt x="90" y="14"/>
                    <a:pt x="100" y="25"/>
                  </a:cubicBezTo>
                  <a:cubicBezTo>
                    <a:pt x="109" y="37"/>
                    <a:pt x="116" y="49"/>
                    <a:pt x="122" y="60"/>
                  </a:cubicBezTo>
                  <a:cubicBezTo>
                    <a:pt x="128" y="72"/>
                    <a:pt x="134" y="81"/>
                    <a:pt x="141" y="88"/>
                  </a:cubicBezTo>
                  <a:cubicBezTo>
                    <a:pt x="147" y="94"/>
                    <a:pt x="154" y="98"/>
                    <a:pt x="159" y="100"/>
                  </a:cubicBezTo>
                  <a:cubicBezTo>
                    <a:pt x="164" y="102"/>
                    <a:pt x="167" y="103"/>
                    <a:pt x="167" y="103"/>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3">
              <a:extLst>
                <a:ext uri="{FF2B5EF4-FFF2-40B4-BE49-F238E27FC236}">
                  <a16:creationId xmlns:a16="http://schemas.microsoft.com/office/drawing/2014/main" id="{209E67C3-29C9-4CB0-9CAC-034265E408D5}"/>
                </a:ext>
              </a:extLst>
            </p:cNvPr>
            <p:cNvSpPr>
              <a:spLocks/>
            </p:cNvSpPr>
            <p:nvPr/>
          </p:nvSpPr>
          <p:spPr bwMode="auto">
            <a:xfrm>
              <a:off x="3172" y="1785"/>
              <a:ext cx="173" cy="456"/>
            </a:xfrm>
            <a:custGeom>
              <a:avLst/>
              <a:gdLst>
                <a:gd name="T0" fmla="*/ 66 w 73"/>
                <a:gd name="T1" fmla="*/ 192 h 192"/>
                <a:gd name="T2" fmla="*/ 69 w 73"/>
                <a:gd name="T3" fmla="*/ 183 h 192"/>
                <a:gd name="T4" fmla="*/ 71 w 73"/>
                <a:gd name="T5" fmla="*/ 161 h 192"/>
                <a:gd name="T6" fmla="*/ 63 w 73"/>
                <a:gd name="T7" fmla="*/ 129 h 192"/>
                <a:gd name="T8" fmla="*/ 51 w 73"/>
                <a:gd name="T9" fmla="*/ 112 h 192"/>
                <a:gd name="T10" fmla="*/ 36 w 73"/>
                <a:gd name="T11" fmla="*/ 97 h 192"/>
                <a:gd name="T12" fmla="*/ 21 w 73"/>
                <a:gd name="T13" fmla="*/ 81 h 192"/>
                <a:gd name="T14" fmla="*/ 10 w 73"/>
                <a:gd name="T15" fmla="*/ 64 h 192"/>
                <a:gd name="T16" fmla="*/ 4 w 73"/>
                <a:gd name="T17" fmla="*/ 47 h 192"/>
                <a:gd name="T18" fmla="*/ 1 w 73"/>
                <a:gd name="T19" fmla="*/ 31 h 192"/>
                <a:gd name="T20" fmla="*/ 1 w 73"/>
                <a:gd name="T21" fmla="*/ 8 h 192"/>
                <a:gd name="T22" fmla="*/ 2 w 73"/>
                <a:gd name="T23" fmla="*/ 2 h 192"/>
                <a:gd name="T24" fmla="*/ 3 w 73"/>
                <a:gd name="T25" fmla="*/ 0 h 192"/>
                <a:gd name="T26" fmla="*/ 2 w 73"/>
                <a:gd name="T27" fmla="*/ 8 h 192"/>
                <a:gd name="T28" fmla="*/ 2 w 73"/>
                <a:gd name="T29" fmla="*/ 31 h 192"/>
                <a:gd name="T30" fmla="*/ 6 w 73"/>
                <a:gd name="T31" fmla="*/ 46 h 192"/>
                <a:gd name="T32" fmla="*/ 12 w 73"/>
                <a:gd name="T33" fmla="*/ 63 h 192"/>
                <a:gd name="T34" fmla="*/ 23 w 73"/>
                <a:gd name="T35" fmla="*/ 80 h 192"/>
                <a:gd name="T36" fmla="*/ 37 w 73"/>
                <a:gd name="T37" fmla="*/ 96 h 192"/>
                <a:gd name="T38" fmla="*/ 53 w 73"/>
                <a:gd name="T39" fmla="*/ 111 h 192"/>
                <a:gd name="T40" fmla="*/ 64 w 73"/>
                <a:gd name="T41" fmla="*/ 128 h 192"/>
                <a:gd name="T42" fmla="*/ 73 w 73"/>
                <a:gd name="T43" fmla="*/ 161 h 192"/>
                <a:gd name="T44" fmla="*/ 70 w 73"/>
                <a:gd name="T45" fmla="*/ 184 h 192"/>
                <a:gd name="T46" fmla="*/ 67 w 73"/>
                <a:gd name="T47" fmla="*/ 190 h 192"/>
                <a:gd name="T48" fmla="*/ 66 w 73"/>
                <a:gd name="T49"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192">
                  <a:moveTo>
                    <a:pt x="66" y="192"/>
                  </a:moveTo>
                  <a:cubicBezTo>
                    <a:pt x="66" y="191"/>
                    <a:pt x="67" y="189"/>
                    <a:pt x="69" y="183"/>
                  </a:cubicBezTo>
                  <a:cubicBezTo>
                    <a:pt x="70" y="178"/>
                    <a:pt x="72" y="170"/>
                    <a:pt x="71" y="161"/>
                  </a:cubicBezTo>
                  <a:cubicBezTo>
                    <a:pt x="71" y="151"/>
                    <a:pt x="69" y="140"/>
                    <a:pt x="63" y="129"/>
                  </a:cubicBezTo>
                  <a:cubicBezTo>
                    <a:pt x="60" y="123"/>
                    <a:pt x="56" y="117"/>
                    <a:pt x="51" y="112"/>
                  </a:cubicBezTo>
                  <a:cubicBezTo>
                    <a:pt x="47" y="107"/>
                    <a:pt x="41" y="102"/>
                    <a:pt x="36" y="97"/>
                  </a:cubicBezTo>
                  <a:cubicBezTo>
                    <a:pt x="31" y="92"/>
                    <a:pt x="25" y="87"/>
                    <a:pt x="21" y="81"/>
                  </a:cubicBezTo>
                  <a:cubicBezTo>
                    <a:pt x="17" y="76"/>
                    <a:pt x="13" y="70"/>
                    <a:pt x="10" y="64"/>
                  </a:cubicBezTo>
                  <a:cubicBezTo>
                    <a:pt x="8" y="58"/>
                    <a:pt x="6" y="52"/>
                    <a:pt x="4" y="47"/>
                  </a:cubicBezTo>
                  <a:cubicBezTo>
                    <a:pt x="3" y="41"/>
                    <a:pt x="2" y="36"/>
                    <a:pt x="1" y="31"/>
                  </a:cubicBezTo>
                  <a:cubicBezTo>
                    <a:pt x="0" y="21"/>
                    <a:pt x="1" y="13"/>
                    <a:pt x="1" y="8"/>
                  </a:cubicBezTo>
                  <a:cubicBezTo>
                    <a:pt x="2" y="5"/>
                    <a:pt x="2" y="3"/>
                    <a:pt x="2" y="2"/>
                  </a:cubicBezTo>
                  <a:cubicBezTo>
                    <a:pt x="3" y="1"/>
                    <a:pt x="3" y="0"/>
                    <a:pt x="3" y="0"/>
                  </a:cubicBezTo>
                  <a:cubicBezTo>
                    <a:pt x="3" y="0"/>
                    <a:pt x="3" y="3"/>
                    <a:pt x="2" y="8"/>
                  </a:cubicBezTo>
                  <a:cubicBezTo>
                    <a:pt x="2" y="14"/>
                    <a:pt x="1" y="21"/>
                    <a:pt x="2" y="31"/>
                  </a:cubicBezTo>
                  <a:cubicBezTo>
                    <a:pt x="3" y="36"/>
                    <a:pt x="4" y="41"/>
                    <a:pt x="6" y="46"/>
                  </a:cubicBezTo>
                  <a:cubicBezTo>
                    <a:pt x="7" y="52"/>
                    <a:pt x="9" y="57"/>
                    <a:pt x="12" y="63"/>
                  </a:cubicBezTo>
                  <a:cubicBezTo>
                    <a:pt x="15" y="69"/>
                    <a:pt x="19" y="75"/>
                    <a:pt x="23" y="80"/>
                  </a:cubicBezTo>
                  <a:cubicBezTo>
                    <a:pt x="27" y="86"/>
                    <a:pt x="32" y="91"/>
                    <a:pt x="37" y="96"/>
                  </a:cubicBezTo>
                  <a:cubicBezTo>
                    <a:pt x="43" y="101"/>
                    <a:pt x="48" y="106"/>
                    <a:pt x="53" y="111"/>
                  </a:cubicBezTo>
                  <a:cubicBezTo>
                    <a:pt x="58" y="116"/>
                    <a:pt x="61" y="122"/>
                    <a:pt x="64" y="128"/>
                  </a:cubicBezTo>
                  <a:cubicBezTo>
                    <a:pt x="70" y="139"/>
                    <a:pt x="73" y="151"/>
                    <a:pt x="73" y="161"/>
                  </a:cubicBezTo>
                  <a:cubicBezTo>
                    <a:pt x="73" y="171"/>
                    <a:pt x="71" y="178"/>
                    <a:pt x="70" y="184"/>
                  </a:cubicBezTo>
                  <a:cubicBezTo>
                    <a:pt x="69" y="186"/>
                    <a:pt x="68" y="188"/>
                    <a:pt x="67" y="190"/>
                  </a:cubicBezTo>
                  <a:cubicBezTo>
                    <a:pt x="67" y="191"/>
                    <a:pt x="67" y="192"/>
                    <a:pt x="66" y="19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4">
              <a:extLst>
                <a:ext uri="{FF2B5EF4-FFF2-40B4-BE49-F238E27FC236}">
                  <a16:creationId xmlns:a16="http://schemas.microsoft.com/office/drawing/2014/main" id="{2D067716-92DE-448F-A329-6222145AE9DD}"/>
                </a:ext>
              </a:extLst>
            </p:cNvPr>
            <p:cNvSpPr>
              <a:spLocks/>
            </p:cNvSpPr>
            <p:nvPr/>
          </p:nvSpPr>
          <p:spPr bwMode="auto">
            <a:xfrm>
              <a:off x="2289" y="1524"/>
              <a:ext cx="182" cy="92"/>
            </a:xfrm>
            <a:custGeom>
              <a:avLst/>
              <a:gdLst>
                <a:gd name="T0" fmla="*/ 0 w 77"/>
                <a:gd name="T1" fmla="*/ 39 h 39"/>
                <a:gd name="T2" fmla="*/ 1 w 77"/>
                <a:gd name="T3" fmla="*/ 35 h 39"/>
                <a:gd name="T4" fmla="*/ 5 w 77"/>
                <a:gd name="T5" fmla="*/ 25 h 39"/>
                <a:gd name="T6" fmla="*/ 32 w 77"/>
                <a:gd name="T7" fmla="*/ 3 h 39"/>
                <a:gd name="T8" fmla="*/ 67 w 77"/>
                <a:gd name="T9" fmla="*/ 10 h 39"/>
                <a:gd name="T10" fmla="*/ 75 w 77"/>
                <a:gd name="T11" fmla="*/ 17 h 39"/>
                <a:gd name="T12" fmla="*/ 77 w 77"/>
                <a:gd name="T13" fmla="*/ 20 h 39"/>
                <a:gd name="T14" fmla="*/ 66 w 77"/>
                <a:gd name="T15" fmla="*/ 11 h 39"/>
                <a:gd name="T16" fmla="*/ 33 w 77"/>
                <a:gd name="T17" fmla="*/ 5 h 39"/>
                <a:gd name="T18" fmla="*/ 6 w 77"/>
                <a:gd name="T19" fmla="*/ 25 h 39"/>
                <a:gd name="T20" fmla="*/ 0 w 77"/>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39">
                  <a:moveTo>
                    <a:pt x="0" y="39"/>
                  </a:moveTo>
                  <a:cubicBezTo>
                    <a:pt x="0" y="39"/>
                    <a:pt x="0" y="37"/>
                    <a:pt x="1" y="35"/>
                  </a:cubicBezTo>
                  <a:cubicBezTo>
                    <a:pt x="1" y="32"/>
                    <a:pt x="2" y="29"/>
                    <a:pt x="5" y="25"/>
                  </a:cubicBezTo>
                  <a:cubicBezTo>
                    <a:pt x="9" y="17"/>
                    <a:pt x="18" y="7"/>
                    <a:pt x="32" y="3"/>
                  </a:cubicBezTo>
                  <a:cubicBezTo>
                    <a:pt x="46" y="0"/>
                    <a:pt x="59" y="5"/>
                    <a:pt x="67" y="10"/>
                  </a:cubicBezTo>
                  <a:cubicBezTo>
                    <a:pt x="71" y="12"/>
                    <a:pt x="73" y="15"/>
                    <a:pt x="75" y="17"/>
                  </a:cubicBezTo>
                  <a:cubicBezTo>
                    <a:pt x="77" y="19"/>
                    <a:pt x="77" y="20"/>
                    <a:pt x="77" y="20"/>
                  </a:cubicBezTo>
                  <a:cubicBezTo>
                    <a:pt x="77" y="21"/>
                    <a:pt x="74" y="16"/>
                    <a:pt x="66" y="11"/>
                  </a:cubicBezTo>
                  <a:cubicBezTo>
                    <a:pt x="59" y="6"/>
                    <a:pt x="46" y="2"/>
                    <a:pt x="33" y="5"/>
                  </a:cubicBezTo>
                  <a:cubicBezTo>
                    <a:pt x="20" y="9"/>
                    <a:pt x="10" y="18"/>
                    <a:pt x="6" y="25"/>
                  </a:cubicBezTo>
                  <a:cubicBezTo>
                    <a:pt x="1" y="33"/>
                    <a:pt x="1" y="39"/>
                    <a:pt x="0" y="39"/>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95">
              <a:extLst>
                <a:ext uri="{FF2B5EF4-FFF2-40B4-BE49-F238E27FC236}">
                  <a16:creationId xmlns:a16="http://schemas.microsoft.com/office/drawing/2014/main" id="{51E8924D-FE7E-40CF-AB63-B7CE15EFA245}"/>
                </a:ext>
              </a:extLst>
            </p:cNvPr>
            <p:cNvSpPr>
              <a:spLocks/>
            </p:cNvSpPr>
            <p:nvPr/>
          </p:nvSpPr>
          <p:spPr bwMode="auto">
            <a:xfrm>
              <a:off x="2381" y="1569"/>
              <a:ext cx="93" cy="88"/>
            </a:xfrm>
            <a:custGeom>
              <a:avLst/>
              <a:gdLst>
                <a:gd name="T0" fmla="*/ 0 w 39"/>
                <a:gd name="T1" fmla="*/ 37 h 37"/>
                <a:gd name="T2" fmla="*/ 1 w 39"/>
                <a:gd name="T3" fmla="*/ 27 h 37"/>
                <a:gd name="T4" fmla="*/ 11 w 39"/>
                <a:gd name="T5" fmla="*/ 7 h 37"/>
                <a:gd name="T6" fmla="*/ 32 w 39"/>
                <a:gd name="T7" fmla="*/ 2 h 37"/>
                <a:gd name="T8" fmla="*/ 37 w 39"/>
                <a:gd name="T9" fmla="*/ 6 h 37"/>
                <a:gd name="T10" fmla="*/ 39 w 39"/>
                <a:gd name="T11" fmla="*/ 8 h 37"/>
                <a:gd name="T12" fmla="*/ 31 w 39"/>
                <a:gd name="T13" fmla="*/ 3 h 37"/>
                <a:gd name="T14" fmla="*/ 12 w 39"/>
                <a:gd name="T15" fmla="*/ 9 h 37"/>
                <a:gd name="T16" fmla="*/ 3 w 39"/>
                <a:gd name="T17" fmla="*/ 28 h 37"/>
                <a:gd name="T18" fmla="*/ 0 w 39"/>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7">
                  <a:moveTo>
                    <a:pt x="0" y="37"/>
                  </a:moveTo>
                  <a:cubicBezTo>
                    <a:pt x="0" y="37"/>
                    <a:pt x="0" y="33"/>
                    <a:pt x="1" y="27"/>
                  </a:cubicBezTo>
                  <a:cubicBezTo>
                    <a:pt x="2" y="22"/>
                    <a:pt x="4" y="14"/>
                    <a:pt x="11" y="7"/>
                  </a:cubicBezTo>
                  <a:cubicBezTo>
                    <a:pt x="17" y="1"/>
                    <a:pt x="26" y="0"/>
                    <a:pt x="32" y="2"/>
                  </a:cubicBezTo>
                  <a:cubicBezTo>
                    <a:pt x="35" y="3"/>
                    <a:pt x="36" y="5"/>
                    <a:pt x="37" y="6"/>
                  </a:cubicBezTo>
                  <a:cubicBezTo>
                    <a:pt x="38" y="7"/>
                    <a:pt x="39" y="8"/>
                    <a:pt x="39" y="8"/>
                  </a:cubicBezTo>
                  <a:cubicBezTo>
                    <a:pt x="38" y="8"/>
                    <a:pt x="37" y="5"/>
                    <a:pt x="31" y="3"/>
                  </a:cubicBezTo>
                  <a:cubicBezTo>
                    <a:pt x="26" y="2"/>
                    <a:pt x="18" y="3"/>
                    <a:pt x="12" y="9"/>
                  </a:cubicBezTo>
                  <a:cubicBezTo>
                    <a:pt x="6" y="15"/>
                    <a:pt x="4" y="23"/>
                    <a:pt x="3" y="28"/>
                  </a:cubicBezTo>
                  <a:cubicBezTo>
                    <a:pt x="1" y="33"/>
                    <a:pt x="0" y="37"/>
                    <a:pt x="0" y="37"/>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96">
              <a:extLst>
                <a:ext uri="{FF2B5EF4-FFF2-40B4-BE49-F238E27FC236}">
                  <a16:creationId xmlns:a16="http://schemas.microsoft.com/office/drawing/2014/main" id="{7B791F83-201A-4AF1-AD10-11783036B673}"/>
                </a:ext>
              </a:extLst>
            </p:cNvPr>
            <p:cNvSpPr>
              <a:spLocks/>
            </p:cNvSpPr>
            <p:nvPr/>
          </p:nvSpPr>
          <p:spPr bwMode="auto">
            <a:xfrm>
              <a:off x="2462" y="1516"/>
              <a:ext cx="40" cy="107"/>
            </a:xfrm>
            <a:custGeom>
              <a:avLst/>
              <a:gdLst>
                <a:gd name="T0" fmla="*/ 17 w 17"/>
                <a:gd name="T1" fmla="*/ 0 h 45"/>
                <a:gd name="T2" fmla="*/ 6 w 17"/>
                <a:gd name="T3" fmla="*/ 22 h 45"/>
                <a:gd name="T4" fmla="*/ 1 w 17"/>
                <a:gd name="T5" fmla="*/ 45 h 45"/>
                <a:gd name="T6" fmla="*/ 4 w 17"/>
                <a:gd name="T7" fmla="*/ 21 h 45"/>
                <a:gd name="T8" fmla="*/ 17 w 17"/>
                <a:gd name="T9" fmla="*/ 0 h 45"/>
              </a:gdLst>
              <a:ahLst/>
              <a:cxnLst>
                <a:cxn ang="0">
                  <a:pos x="T0" y="T1"/>
                </a:cxn>
                <a:cxn ang="0">
                  <a:pos x="T2" y="T3"/>
                </a:cxn>
                <a:cxn ang="0">
                  <a:pos x="T4" y="T5"/>
                </a:cxn>
                <a:cxn ang="0">
                  <a:pos x="T6" y="T7"/>
                </a:cxn>
                <a:cxn ang="0">
                  <a:pos x="T8" y="T9"/>
                </a:cxn>
              </a:cxnLst>
              <a:rect l="0" t="0" r="r" b="b"/>
              <a:pathLst>
                <a:path w="17" h="45">
                  <a:moveTo>
                    <a:pt x="17" y="0"/>
                  </a:moveTo>
                  <a:cubicBezTo>
                    <a:pt x="17" y="0"/>
                    <a:pt x="11" y="9"/>
                    <a:pt x="6" y="22"/>
                  </a:cubicBezTo>
                  <a:cubicBezTo>
                    <a:pt x="2" y="34"/>
                    <a:pt x="2" y="45"/>
                    <a:pt x="1" y="45"/>
                  </a:cubicBezTo>
                  <a:cubicBezTo>
                    <a:pt x="0" y="45"/>
                    <a:pt x="0" y="34"/>
                    <a:pt x="4" y="21"/>
                  </a:cubicBezTo>
                  <a:cubicBezTo>
                    <a:pt x="9" y="8"/>
                    <a:pt x="16" y="0"/>
                    <a:pt x="17" y="0"/>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Oval 197">
              <a:extLst>
                <a:ext uri="{FF2B5EF4-FFF2-40B4-BE49-F238E27FC236}">
                  <a16:creationId xmlns:a16="http://schemas.microsoft.com/office/drawing/2014/main" id="{1DB18588-F646-4B51-80CA-94EA3D5D2395}"/>
                </a:ext>
              </a:extLst>
            </p:cNvPr>
            <p:cNvSpPr>
              <a:spLocks noChangeArrowheads="1"/>
            </p:cNvSpPr>
            <p:nvPr/>
          </p:nvSpPr>
          <p:spPr bwMode="auto">
            <a:xfrm>
              <a:off x="4022" y="1718"/>
              <a:ext cx="59"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Oval 198">
              <a:extLst>
                <a:ext uri="{FF2B5EF4-FFF2-40B4-BE49-F238E27FC236}">
                  <a16:creationId xmlns:a16="http://schemas.microsoft.com/office/drawing/2014/main" id="{77C1BBDD-4EEB-486F-8A0C-E439CA55F196}"/>
                </a:ext>
              </a:extLst>
            </p:cNvPr>
            <p:cNvSpPr>
              <a:spLocks noChangeArrowheads="1"/>
            </p:cNvSpPr>
            <p:nvPr/>
          </p:nvSpPr>
          <p:spPr bwMode="auto">
            <a:xfrm>
              <a:off x="3903" y="1718"/>
              <a:ext cx="59"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99">
              <a:extLst>
                <a:ext uri="{FF2B5EF4-FFF2-40B4-BE49-F238E27FC236}">
                  <a16:creationId xmlns:a16="http://schemas.microsoft.com/office/drawing/2014/main" id="{A78C3C15-B015-428E-92F7-6E0C8763AE43}"/>
                </a:ext>
              </a:extLst>
            </p:cNvPr>
            <p:cNvSpPr>
              <a:spLocks/>
            </p:cNvSpPr>
            <p:nvPr/>
          </p:nvSpPr>
          <p:spPr bwMode="auto">
            <a:xfrm>
              <a:off x="3777" y="1714"/>
              <a:ext cx="67" cy="68"/>
            </a:xfrm>
            <a:custGeom>
              <a:avLst/>
              <a:gdLst>
                <a:gd name="T0" fmla="*/ 3 w 28"/>
                <a:gd name="T1" fmla="*/ 8 h 29"/>
                <a:gd name="T2" fmla="*/ 8 w 28"/>
                <a:gd name="T3" fmla="*/ 25 h 29"/>
                <a:gd name="T4" fmla="*/ 25 w 28"/>
                <a:gd name="T5" fmla="*/ 21 h 29"/>
                <a:gd name="T6" fmla="*/ 20 w 28"/>
                <a:gd name="T7" fmla="*/ 4 h 29"/>
                <a:gd name="T8" fmla="*/ 3 w 28"/>
                <a:gd name="T9" fmla="*/ 8 h 29"/>
              </a:gdLst>
              <a:ahLst/>
              <a:cxnLst>
                <a:cxn ang="0">
                  <a:pos x="T0" y="T1"/>
                </a:cxn>
                <a:cxn ang="0">
                  <a:pos x="T2" y="T3"/>
                </a:cxn>
                <a:cxn ang="0">
                  <a:pos x="T4" y="T5"/>
                </a:cxn>
                <a:cxn ang="0">
                  <a:pos x="T6" y="T7"/>
                </a:cxn>
                <a:cxn ang="0">
                  <a:pos x="T8" y="T9"/>
                </a:cxn>
              </a:cxnLst>
              <a:rect l="0" t="0" r="r" b="b"/>
              <a:pathLst>
                <a:path w="28" h="29">
                  <a:moveTo>
                    <a:pt x="3" y="8"/>
                  </a:moveTo>
                  <a:cubicBezTo>
                    <a:pt x="0" y="14"/>
                    <a:pt x="2" y="22"/>
                    <a:pt x="8" y="25"/>
                  </a:cubicBezTo>
                  <a:cubicBezTo>
                    <a:pt x="14" y="29"/>
                    <a:pt x="21" y="27"/>
                    <a:pt x="25" y="21"/>
                  </a:cubicBezTo>
                  <a:cubicBezTo>
                    <a:pt x="28" y="15"/>
                    <a:pt x="26" y="7"/>
                    <a:pt x="20" y="4"/>
                  </a:cubicBezTo>
                  <a:cubicBezTo>
                    <a:pt x="14" y="0"/>
                    <a:pt x="7" y="2"/>
                    <a:pt x="3"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0">
              <a:extLst>
                <a:ext uri="{FF2B5EF4-FFF2-40B4-BE49-F238E27FC236}">
                  <a16:creationId xmlns:a16="http://schemas.microsoft.com/office/drawing/2014/main" id="{F54740D5-F232-4410-9D7B-F6A8F6D10E9C}"/>
                </a:ext>
              </a:extLst>
            </p:cNvPr>
            <p:cNvSpPr>
              <a:spLocks/>
            </p:cNvSpPr>
            <p:nvPr/>
          </p:nvSpPr>
          <p:spPr bwMode="auto">
            <a:xfrm>
              <a:off x="3580" y="1403"/>
              <a:ext cx="700" cy="695"/>
            </a:xfrm>
            <a:custGeom>
              <a:avLst/>
              <a:gdLst>
                <a:gd name="T0" fmla="*/ 145 w 295"/>
                <a:gd name="T1" fmla="*/ 0 h 293"/>
                <a:gd name="T2" fmla="*/ 132 w 295"/>
                <a:gd name="T3" fmla="*/ 0 h 293"/>
                <a:gd name="T4" fmla="*/ 118 w 295"/>
                <a:gd name="T5" fmla="*/ 3 h 293"/>
                <a:gd name="T6" fmla="*/ 68 w 295"/>
                <a:gd name="T7" fmla="*/ 23 h 293"/>
                <a:gd name="T8" fmla="*/ 2 w 295"/>
                <a:gd name="T9" fmla="*/ 132 h 293"/>
                <a:gd name="T10" fmla="*/ 2 w 295"/>
                <a:gd name="T11" fmla="*/ 162 h 293"/>
                <a:gd name="T12" fmla="*/ 17 w 295"/>
                <a:gd name="T13" fmla="*/ 213 h 293"/>
                <a:gd name="T14" fmla="*/ 82 w 295"/>
                <a:gd name="T15" fmla="*/ 277 h 293"/>
                <a:gd name="T16" fmla="*/ 141 w 295"/>
                <a:gd name="T17" fmla="*/ 292 h 293"/>
                <a:gd name="T18" fmla="*/ 179 w 295"/>
                <a:gd name="T19" fmla="*/ 289 h 293"/>
                <a:gd name="T20" fmla="*/ 227 w 295"/>
                <a:gd name="T21" fmla="*/ 268 h 293"/>
                <a:gd name="T22" fmla="*/ 281 w 295"/>
                <a:gd name="T23" fmla="*/ 290 h 293"/>
                <a:gd name="T24" fmla="*/ 265 w 295"/>
                <a:gd name="T25" fmla="*/ 232 h 293"/>
                <a:gd name="T26" fmla="*/ 292 w 295"/>
                <a:gd name="T27" fmla="*/ 171 h 293"/>
                <a:gd name="T28" fmla="*/ 293 w 295"/>
                <a:gd name="T29" fmla="*/ 124 h 293"/>
                <a:gd name="T30" fmla="*/ 290 w 295"/>
                <a:gd name="T31" fmla="*/ 110 h 293"/>
                <a:gd name="T32" fmla="*/ 199 w 295"/>
                <a:gd name="T33" fmla="*/ 9 h 293"/>
                <a:gd name="T34" fmla="*/ 184 w 295"/>
                <a:gd name="T35" fmla="*/ 4 h 293"/>
                <a:gd name="T36" fmla="*/ 171 w 295"/>
                <a:gd name="T37" fmla="*/ 2 h 293"/>
                <a:gd name="T38" fmla="*/ 154 w 295"/>
                <a:gd name="T39" fmla="*/ 0 h 293"/>
                <a:gd name="T40" fmla="*/ 148 w 295"/>
                <a:gd name="T41" fmla="*/ 0 h 293"/>
                <a:gd name="T42" fmla="*/ 154 w 295"/>
                <a:gd name="T43" fmla="*/ 1 h 293"/>
                <a:gd name="T44" fmla="*/ 171 w 295"/>
                <a:gd name="T45" fmla="*/ 3 h 293"/>
                <a:gd name="T46" fmla="*/ 287 w 295"/>
                <a:gd name="T47" fmla="*/ 110 h 293"/>
                <a:gd name="T48" fmla="*/ 290 w 295"/>
                <a:gd name="T49" fmla="*/ 125 h 293"/>
                <a:gd name="T50" fmla="*/ 289 w 295"/>
                <a:gd name="T51" fmla="*/ 171 h 293"/>
                <a:gd name="T52" fmla="*/ 262 w 295"/>
                <a:gd name="T53" fmla="*/ 232 h 293"/>
                <a:gd name="T54" fmla="*/ 277 w 295"/>
                <a:gd name="T55" fmla="*/ 288 h 293"/>
                <a:gd name="T56" fmla="*/ 228 w 295"/>
                <a:gd name="T57" fmla="*/ 265 h 293"/>
                <a:gd name="T58" fmla="*/ 227 w 295"/>
                <a:gd name="T59" fmla="*/ 265 h 293"/>
                <a:gd name="T60" fmla="*/ 153 w 295"/>
                <a:gd name="T61" fmla="*/ 289 h 293"/>
                <a:gd name="T62" fmla="*/ 129 w 295"/>
                <a:gd name="T63" fmla="*/ 288 h 293"/>
                <a:gd name="T64" fmla="*/ 46 w 295"/>
                <a:gd name="T65" fmla="*/ 247 h 293"/>
                <a:gd name="T66" fmla="*/ 6 w 295"/>
                <a:gd name="T67" fmla="*/ 172 h 293"/>
                <a:gd name="T68" fmla="*/ 4 w 295"/>
                <a:gd name="T69" fmla="*/ 152 h 293"/>
                <a:gd name="T70" fmla="*/ 28 w 295"/>
                <a:gd name="T71" fmla="*/ 65 h 293"/>
                <a:gd name="T72" fmla="*/ 110 w 295"/>
                <a:gd name="T73" fmla="*/ 6 h 293"/>
                <a:gd name="T74" fmla="*/ 126 w 295"/>
                <a:gd name="T75" fmla="*/ 2 h 293"/>
                <a:gd name="T76" fmla="*/ 138 w 295"/>
                <a:gd name="T77" fmla="*/ 1 h 293"/>
                <a:gd name="T78" fmla="*/ 148 w 295"/>
                <a:gd name="T79"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5" h="293">
                  <a:moveTo>
                    <a:pt x="148" y="0"/>
                  </a:moveTo>
                  <a:cubicBezTo>
                    <a:pt x="148" y="0"/>
                    <a:pt x="147" y="0"/>
                    <a:pt x="145" y="0"/>
                  </a:cubicBezTo>
                  <a:cubicBezTo>
                    <a:pt x="143" y="0"/>
                    <a:pt x="141" y="0"/>
                    <a:pt x="138" y="0"/>
                  </a:cubicBezTo>
                  <a:cubicBezTo>
                    <a:pt x="136" y="0"/>
                    <a:pt x="134" y="0"/>
                    <a:pt x="132" y="0"/>
                  </a:cubicBezTo>
                  <a:cubicBezTo>
                    <a:pt x="130" y="1"/>
                    <a:pt x="128" y="1"/>
                    <a:pt x="126" y="1"/>
                  </a:cubicBezTo>
                  <a:cubicBezTo>
                    <a:pt x="123" y="2"/>
                    <a:pt x="121" y="2"/>
                    <a:pt x="118" y="3"/>
                  </a:cubicBezTo>
                  <a:cubicBezTo>
                    <a:pt x="115" y="3"/>
                    <a:pt x="113" y="4"/>
                    <a:pt x="110" y="5"/>
                  </a:cubicBezTo>
                  <a:cubicBezTo>
                    <a:pt x="98" y="8"/>
                    <a:pt x="83" y="13"/>
                    <a:pt x="68" y="23"/>
                  </a:cubicBezTo>
                  <a:cubicBezTo>
                    <a:pt x="54" y="32"/>
                    <a:pt x="38" y="46"/>
                    <a:pt x="26" y="64"/>
                  </a:cubicBezTo>
                  <a:cubicBezTo>
                    <a:pt x="13" y="83"/>
                    <a:pt x="4" y="106"/>
                    <a:pt x="2" y="132"/>
                  </a:cubicBezTo>
                  <a:cubicBezTo>
                    <a:pt x="1" y="139"/>
                    <a:pt x="0" y="145"/>
                    <a:pt x="1" y="152"/>
                  </a:cubicBezTo>
                  <a:cubicBezTo>
                    <a:pt x="1" y="155"/>
                    <a:pt x="1" y="159"/>
                    <a:pt x="2" y="162"/>
                  </a:cubicBezTo>
                  <a:cubicBezTo>
                    <a:pt x="2" y="166"/>
                    <a:pt x="3" y="169"/>
                    <a:pt x="3" y="172"/>
                  </a:cubicBezTo>
                  <a:cubicBezTo>
                    <a:pt x="6" y="186"/>
                    <a:pt x="10" y="200"/>
                    <a:pt x="17" y="213"/>
                  </a:cubicBezTo>
                  <a:cubicBezTo>
                    <a:pt x="24" y="226"/>
                    <a:pt x="33" y="238"/>
                    <a:pt x="44" y="249"/>
                  </a:cubicBezTo>
                  <a:cubicBezTo>
                    <a:pt x="55" y="260"/>
                    <a:pt x="68" y="270"/>
                    <a:pt x="82" y="277"/>
                  </a:cubicBezTo>
                  <a:cubicBezTo>
                    <a:pt x="96" y="284"/>
                    <a:pt x="112" y="289"/>
                    <a:pt x="128" y="291"/>
                  </a:cubicBezTo>
                  <a:cubicBezTo>
                    <a:pt x="132" y="292"/>
                    <a:pt x="137" y="292"/>
                    <a:pt x="141" y="292"/>
                  </a:cubicBezTo>
                  <a:cubicBezTo>
                    <a:pt x="145" y="292"/>
                    <a:pt x="149" y="293"/>
                    <a:pt x="153" y="292"/>
                  </a:cubicBezTo>
                  <a:cubicBezTo>
                    <a:pt x="162" y="292"/>
                    <a:pt x="170" y="291"/>
                    <a:pt x="179" y="289"/>
                  </a:cubicBezTo>
                  <a:cubicBezTo>
                    <a:pt x="197" y="285"/>
                    <a:pt x="214" y="278"/>
                    <a:pt x="229" y="268"/>
                  </a:cubicBezTo>
                  <a:cubicBezTo>
                    <a:pt x="227" y="268"/>
                    <a:pt x="227" y="268"/>
                    <a:pt x="227" y="268"/>
                  </a:cubicBezTo>
                  <a:cubicBezTo>
                    <a:pt x="244" y="275"/>
                    <a:pt x="261" y="282"/>
                    <a:pt x="278" y="289"/>
                  </a:cubicBezTo>
                  <a:cubicBezTo>
                    <a:pt x="281" y="290"/>
                    <a:pt x="281" y="290"/>
                    <a:pt x="281" y="290"/>
                  </a:cubicBezTo>
                  <a:cubicBezTo>
                    <a:pt x="280" y="287"/>
                    <a:pt x="280" y="287"/>
                    <a:pt x="280" y="287"/>
                  </a:cubicBezTo>
                  <a:cubicBezTo>
                    <a:pt x="275" y="268"/>
                    <a:pt x="270" y="250"/>
                    <a:pt x="265" y="232"/>
                  </a:cubicBezTo>
                  <a:cubicBezTo>
                    <a:pt x="265" y="234"/>
                    <a:pt x="265" y="234"/>
                    <a:pt x="265" y="234"/>
                  </a:cubicBezTo>
                  <a:cubicBezTo>
                    <a:pt x="279" y="215"/>
                    <a:pt x="288" y="193"/>
                    <a:pt x="292" y="171"/>
                  </a:cubicBezTo>
                  <a:cubicBezTo>
                    <a:pt x="294" y="161"/>
                    <a:pt x="295" y="150"/>
                    <a:pt x="294" y="140"/>
                  </a:cubicBezTo>
                  <a:cubicBezTo>
                    <a:pt x="294" y="134"/>
                    <a:pt x="294" y="129"/>
                    <a:pt x="293" y="124"/>
                  </a:cubicBezTo>
                  <a:cubicBezTo>
                    <a:pt x="292" y="122"/>
                    <a:pt x="292" y="119"/>
                    <a:pt x="292" y="117"/>
                  </a:cubicBezTo>
                  <a:cubicBezTo>
                    <a:pt x="291" y="114"/>
                    <a:pt x="290" y="112"/>
                    <a:pt x="290" y="110"/>
                  </a:cubicBezTo>
                  <a:cubicBezTo>
                    <a:pt x="280" y="71"/>
                    <a:pt x="256" y="43"/>
                    <a:pt x="233" y="27"/>
                  </a:cubicBezTo>
                  <a:cubicBezTo>
                    <a:pt x="221" y="18"/>
                    <a:pt x="210" y="13"/>
                    <a:pt x="199" y="9"/>
                  </a:cubicBezTo>
                  <a:cubicBezTo>
                    <a:pt x="196" y="8"/>
                    <a:pt x="194" y="7"/>
                    <a:pt x="191" y="6"/>
                  </a:cubicBezTo>
                  <a:cubicBezTo>
                    <a:pt x="189" y="5"/>
                    <a:pt x="186" y="5"/>
                    <a:pt x="184" y="4"/>
                  </a:cubicBezTo>
                  <a:cubicBezTo>
                    <a:pt x="182" y="4"/>
                    <a:pt x="180" y="3"/>
                    <a:pt x="178" y="3"/>
                  </a:cubicBezTo>
                  <a:cubicBezTo>
                    <a:pt x="175" y="2"/>
                    <a:pt x="173" y="2"/>
                    <a:pt x="171" y="2"/>
                  </a:cubicBezTo>
                  <a:cubicBezTo>
                    <a:pt x="168" y="1"/>
                    <a:pt x="164" y="1"/>
                    <a:pt x="161" y="0"/>
                  </a:cubicBezTo>
                  <a:cubicBezTo>
                    <a:pt x="158" y="0"/>
                    <a:pt x="156" y="0"/>
                    <a:pt x="154" y="0"/>
                  </a:cubicBezTo>
                  <a:cubicBezTo>
                    <a:pt x="152" y="0"/>
                    <a:pt x="150" y="0"/>
                    <a:pt x="149" y="0"/>
                  </a:cubicBezTo>
                  <a:cubicBezTo>
                    <a:pt x="148" y="0"/>
                    <a:pt x="148" y="0"/>
                    <a:pt x="148" y="0"/>
                  </a:cubicBezTo>
                  <a:cubicBezTo>
                    <a:pt x="148" y="0"/>
                    <a:pt x="148" y="0"/>
                    <a:pt x="149" y="0"/>
                  </a:cubicBezTo>
                  <a:cubicBezTo>
                    <a:pt x="150" y="0"/>
                    <a:pt x="152" y="1"/>
                    <a:pt x="154" y="1"/>
                  </a:cubicBezTo>
                  <a:cubicBezTo>
                    <a:pt x="156" y="1"/>
                    <a:pt x="158" y="1"/>
                    <a:pt x="161" y="1"/>
                  </a:cubicBezTo>
                  <a:cubicBezTo>
                    <a:pt x="164" y="1"/>
                    <a:pt x="167" y="2"/>
                    <a:pt x="171" y="3"/>
                  </a:cubicBezTo>
                  <a:cubicBezTo>
                    <a:pt x="186" y="5"/>
                    <a:pt x="209" y="11"/>
                    <a:pt x="232" y="28"/>
                  </a:cubicBezTo>
                  <a:cubicBezTo>
                    <a:pt x="255" y="44"/>
                    <a:pt x="278" y="73"/>
                    <a:pt x="287" y="110"/>
                  </a:cubicBezTo>
                  <a:cubicBezTo>
                    <a:pt x="288" y="113"/>
                    <a:pt x="288" y="115"/>
                    <a:pt x="289" y="117"/>
                  </a:cubicBezTo>
                  <a:cubicBezTo>
                    <a:pt x="289" y="120"/>
                    <a:pt x="290" y="122"/>
                    <a:pt x="290" y="125"/>
                  </a:cubicBezTo>
                  <a:cubicBezTo>
                    <a:pt x="291" y="130"/>
                    <a:pt x="291" y="135"/>
                    <a:pt x="291" y="140"/>
                  </a:cubicBezTo>
                  <a:cubicBezTo>
                    <a:pt x="292" y="150"/>
                    <a:pt x="291" y="160"/>
                    <a:pt x="289" y="171"/>
                  </a:cubicBezTo>
                  <a:cubicBezTo>
                    <a:pt x="285" y="192"/>
                    <a:pt x="276" y="213"/>
                    <a:pt x="262" y="232"/>
                  </a:cubicBezTo>
                  <a:cubicBezTo>
                    <a:pt x="262" y="232"/>
                    <a:pt x="262" y="232"/>
                    <a:pt x="262" y="232"/>
                  </a:cubicBezTo>
                  <a:cubicBezTo>
                    <a:pt x="262" y="233"/>
                    <a:pt x="262" y="233"/>
                    <a:pt x="262" y="233"/>
                  </a:cubicBezTo>
                  <a:cubicBezTo>
                    <a:pt x="267" y="251"/>
                    <a:pt x="272" y="269"/>
                    <a:pt x="277" y="288"/>
                  </a:cubicBezTo>
                  <a:cubicBezTo>
                    <a:pt x="279" y="286"/>
                    <a:pt x="279" y="286"/>
                    <a:pt x="279" y="286"/>
                  </a:cubicBezTo>
                  <a:cubicBezTo>
                    <a:pt x="263" y="279"/>
                    <a:pt x="246" y="272"/>
                    <a:pt x="228" y="265"/>
                  </a:cubicBezTo>
                  <a:cubicBezTo>
                    <a:pt x="227" y="265"/>
                    <a:pt x="227" y="265"/>
                    <a:pt x="227" y="265"/>
                  </a:cubicBezTo>
                  <a:cubicBezTo>
                    <a:pt x="227" y="265"/>
                    <a:pt x="227" y="265"/>
                    <a:pt x="227" y="265"/>
                  </a:cubicBezTo>
                  <a:cubicBezTo>
                    <a:pt x="212" y="275"/>
                    <a:pt x="195" y="282"/>
                    <a:pt x="178" y="286"/>
                  </a:cubicBezTo>
                  <a:cubicBezTo>
                    <a:pt x="170" y="288"/>
                    <a:pt x="161" y="289"/>
                    <a:pt x="153" y="289"/>
                  </a:cubicBezTo>
                  <a:cubicBezTo>
                    <a:pt x="149" y="289"/>
                    <a:pt x="145" y="289"/>
                    <a:pt x="141" y="289"/>
                  </a:cubicBezTo>
                  <a:cubicBezTo>
                    <a:pt x="137" y="289"/>
                    <a:pt x="133" y="289"/>
                    <a:pt x="129" y="288"/>
                  </a:cubicBezTo>
                  <a:cubicBezTo>
                    <a:pt x="113" y="286"/>
                    <a:pt x="97" y="281"/>
                    <a:pt x="83" y="274"/>
                  </a:cubicBezTo>
                  <a:cubicBezTo>
                    <a:pt x="69" y="267"/>
                    <a:pt x="57" y="258"/>
                    <a:pt x="46" y="247"/>
                  </a:cubicBezTo>
                  <a:cubicBezTo>
                    <a:pt x="35" y="236"/>
                    <a:pt x="27" y="224"/>
                    <a:pt x="20" y="212"/>
                  </a:cubicBezTo>
                  <a:cubicBezTo>
                    <a:pt x="13" y="199"/>
                    <a:pt x="9" y="185"/>
                    <a:pt x="6" y="172"/>
                  </a:cubicBezTo>
                  <a:cubicBezTo>
                    <a:pt x="6" y="168"/>
                    <a:pt x="5" y="165"/>
                    <a:pt x="5" y="162"/>
                  </a:cubicBezTo>
                  <a:cubicBezTo>
                    <a:pt x="4" y="158"/>
                    <a:pt x="4" y="155"/>
                    <a:pt x="4" y="152"/>
                  </a:cubicBezTo>
                  <a:cubicBezTo>
                    <a:pt x="3" y="145"/>
                    <a:pt x="4" y="139"/>
                    <a:pt x="4" y="132"/>
                  </a:cubicBezTo>
                  <a:cubicBezTo>
                    <a:pt x="7" y="107"/>
                    <a:pt x="16" y="84"/>
                    <a:pt x="28" y="65"/>
                  </a:cubicBezTo>
                  <a:cubicBezTo>
                    <a:pt x="40" y="47"/>
                    <a:pt x="55" y="34"/>
                    <a:pt x="69" y="24"/>
                  </a:cubicBezTo>
                  <a:cubicBezTo>
                    <a:pt x="84" y="14"/>
                    <a:pt x="98" y="9"/>
                    <a:pt x="110" y="6"/>
                  </a:cubicBezTo>
                  <a:cubicBezTo>
                    <a:pt x="113" y="5"/>
                    <a:pt x="116" y="4"/>
                    <a:pt x="118" y="4"/>
                  </a:cubicBezTo>
                  <a:cubicBezTo>
                    <a:pt x="121" y="3"/>
                    <a:pt x="124" y="3"/>
                    <a:pt x="126" y="2"/>
                  </a:cubicBezTo>
                  <a:cubicBezTo>
                    <a:pt x="128" y="2"/>
                    <a:pt x="130" y="2"/>
                    <a:pt x="132" y="1"/>
                  </a:cubicBezTo>
                  <a:cubicBezTo>
                    <a:pt x="134" y="1"/>
                    <a:pt x="136" y="1"/>
                    <a:pt x="138" y="1"/>
                  </a:cubicBezTo>
                  <a:cubicBezTo>
                    <a:pt x="141" y="1"/>
                    <a:pt x="143" y="1"/>
                    <a:pt x="145" y="0"/>
                  </a:cubicBezTo>
                  <a:cubicBezTo>
                    <a:pt x="147" y="0"/>
                    <a:pt x="148" y="0"/>
                    <a:pt x="14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07" name="Rectangle 206">
            <a:extLst>
              <a:ext uri="{FF2B5EF4-FFF2-40B4-BE49-F238E27FC236}">
                <a16:creationId xmlns:a16="http://schemas.microsoft.com/office/drawing/2014/main" id="{1061B374-A092-49FD-8196-B36A4A908ECE}"/>
              </a:ext>
            </a:extLst>
          </p:cNvPr>
          <p:cNvSpPr/>
          <p:nvPr/>
        </p:nvSpPr>
        <p:spPr>
          <a:xfrm>
            <a:off x="523413" y="1919611"/>
            <a:ext cx="2698348" cy="1431161"/>
          </a:xfrm>
          <a:prstGeom prst="rect">
            <a:avLst/>
          </a:prstGeom>
        </p:spPr>
        <p:txBody>
          <a:bodyPr wrap="square" lIns="0" tIns="0" rIns="0" bIns="0">
            <a:spAutoFit/>
          </a:bodyPr>
          <a:lstStyle/>
          <a:p>
            <a:pPr algn="r" rtl="1">
              <a:spcBef>
                <a:spcPts val="600"/>
              </a:spcBef>
            </a:pPr>
            <a:r>
              <a:rPr lang="en-US" b="1" dirty="0">
                <a:solidFill>
                  <a:srgbClr val="0075B0"/>
                </a:solidFill>
              </a:rPr>
              <a:t>LOREM IPSUM </a:t>
            </a:r>
          </a:p>
          <a:p>
            <a:pPr algn="r" rtl="1">
              <a:spcBef>
                <a:spcPts val="600"/>
              </a:spcBef>
            </a:pPr>
            <a:r>
              <a:rPr lang="en-US" sz="1400" dirty="0">
                <a:solidFill>
                  <a:schemeClr val="tx1">
                    <a:lumMod val="75000"/>
                    <a:lumOff val="25000"/>
                  </a:schemeClr>
                </a:solidFill>
              </a:rPr>
              <a:t>Lorem ipsum dolor sit </a:t>
            </a:r>
            <a:r>
              <a:rPr lang="en-US" sz="1400" dirty="0" err="1">
                <a:solidFill>
                  <a:schemeClr val="tx1">
                    <a:lumMod val="75000"/>
                    <a:lumOff val="25000"/>
                  </a:schemeClr>
                </a:solidFill>
              </a:rPr>
              <a:t>amet</a:t>
            </a:r>
            <a:r>
              <a:rPr lang="en-US" sz="1400" dirty="0">
                <a:solidFill>
                  <a:schemeClr val="tx1">
                    <a:lumMod val="75000"/>
                    <a:lumOff val="25000"/>
                  </a:schemeClr>
                </a:solidFill>
              </a:rPr>
              <a:t>, </a:t>
            </a:r>
            <a:r>
              <a:rPr lang="en-US" sz="1400" dirty="0" err="1">
                <a:solidFill>
                  <a:schemeClr val="tx1">
                    <a:lumMod val="75000"/>
                    <a:lumOff val="25000"/>
                  </a:schemeClr>
                </a:solidFill>
              </a:rPr>
              <a:t>consectetur</a:t>
            </a:r>
            <a:r>
              <a:rPr lang="en-US" sz="1400" dirty="0">
                <a:solidFill>
                  <a:schemeClr val="tx1">
                    <a:lumMod val="75000"/>
                    <a:lumOff val="25000"/>
                  </a:schemeClr>
                </a:solidFill>
              </a:rPr>
              <a:t> </a:t>
            </a:r>
            <a:r>
              <a:rPr lang="en-US" sz="1400" dirty="0" err="1">
                <a:solidFill>
                  <a:schemeClr val="tx1">
                    <a:lumMod val="75000"/>
                    <a:lumOff val="25000"/>
                  </a:schemeClr>
                </a:solidFill>
              </a:rPr>
              <a:t>adipiscing</a:t>
            </a:r>
            <a:r>
              <a:rPr lang="en-US" sz="1400" dirty="0">
                <a:solidFill>
                  <a:schemeClr val="tx1">
                    <a:lumMod val="75000"/>
                    <a:lumOff val="25000"/>
                  </a:schemeClr>
                </a:solidFill>
              </a:rPr>
              <a:t> </a:t>
            </a:r>
            <a:r>
              <a:rPr lang="en-US" sz="1400" dirty="0" err="1">
                <a:solidFill>
                  <a:schemeClr val="tx1">
                    <a:lumMod val="75000"/>
                    <a:lumOff val="25000"/>
                  </a:schemeClr>
                </a:solidFill>
              </a:rPr>
              <a:t>elit</a:t>
            </a:r>
            <a:r>
              <a:rPr lang="en-US" sz="1400" dirty="0">
                <a:solidFill>
                  <a:schemeClr val="tx1">
                    <a:lumMod val="75000"/>
                    <a:lumOff val="25000"/>
                  </a:schemeClr>
                </a:solidFill>
              </a:rPr>
              <a:t>. Nunc in </a:t>
            </a:r>
            <a:r>
              <a:rPr lang="en-US" sz="1400" dirty="0" err="1">
                <a:solidFill>
                  <a:schemeClr val="tx1">
                    <a:lumMod val="75000"/>
                    <a:lumOff val="25000"/>
                  </a:schemeClr>
                </a:solidFill>
              </a:rPr>
              <a:t>aliquet</a:t>
            </a:r>
            <a:r>
              <a:rPr lang="en-US" sz="1400" dirty="0">
                <a:solidFill>
                  <a:schemeClr val="tx1">
                    <a:lumMod val="75000"/>
                    <a:lumOff val="25000"/>
                  </a:schemeClr>
                </a:solidFill>
              </a:rPr>
              <a:t> </a:t>
            </a:r>
            <a:r>
              <a:rPr lang="en-US" sz="1400" dirty="0" err="1">
                <a:solidFill>
                  <a:schemeClr val="tx1">
                    <a:lumMod val="75000"/>
                    <a:lumOff val="25000"/>
                  </a:schemeClr>
                </a:solidFill>
              </a:rPr>
              <a:t>nunc</a:t>
            </a:r>
            <a:r>
              <a:rPr lang="en-US" sz="1400" dirty="0">
                <a:solidFill>
                  <a:schemeClr val="tx1">
                    <a:lumMod val="75000"/>
                    <a:lumOff val="25000"/>
                  </a:schemeClr>
                </a:solidFill>
              </a:rPr>
              <a:t>. Morbi </a:t>
            </a:r>
            <a:r>
              <a:rPr lang="en-US" sz="1400" dirty="0" err="1">
                <a:solidFill>
                  <a:schemeClr val="tx1">
                    <a:lumMod val="75000"/>
                    <a:lumOff val="25000"/>
                  </a:schemeClr>
                </a:solidFill>
              </a:rPr>
              <a:t>efficitur</a:t>
            </a:r>
            <a:r>
              <a:rPr lang="en-US" sz="1400" dirty="0">
                <a:solidFill>
                  <a:schemeClr val="tx1">
                    <a:lumMod val="75000"/>
                    <a:lumOff val="25000"/>
                  </a:schemeClr>
                </a:solidFill>
              </a:rPr>
              <a:t> libero at </a:t>
            </a:r>
            <a:r>
              <a:rPr lang="en-US" sz="1400" dirty="0" err="1">
                <a:solidFill>
                  <a:schemeClr val="tx1">
                    <a:lumMod val="75000"/>
                    <a:lumOff val="25000"/>
                  </a:schemeClr>
                </a:solidFill>
              </a:rPr>
              <a:t>lectus</a:t>
            </a:r>
            <a:r>
              <a:rPr lang="en-US" sz="1400" dirty="0">
                <a:solidFill>
                  <a:schemeClr val="tx1">
                    <a:lumMod val="75000"/>
                    <a:lumOff val="25000"/>
                  </a:schemeClr>
                </a:solidFill>
              </a:rPr>
              <a:t> </a:t>
            </a:r>
            <a:r>
              <a:rPr lang="en-US" sz="1400" dirty="0" err="1">
                <a:solidFill>
                  <a:schemeClr val="tx1">
                    <a:lumMod val="75000"/>
                    <a:lumOff val="25000"/>
                  </a:schemeClr>
                </a:solidFill>
              </a:rPr>
              <a:t>laoreet</a:t>
            </a:r>
            <a:r>
              <a:rPr lang="en-US" sz="1400" dirty="0">
                <a:solidFill>
                  <a:schemeClr val="tx1">
                    <a:lumMod val="75000"/>
                    <a:lumOff val="25000"/>
                  </a:schemeClr>
                </a:solidFill>
              </a:rPr>
              <a:t>, et </a:t>
            </a:r>
            <a:r>
              <a:rPr lang="en-US" sz="1400" dirty="0" err="1">
                <a:solidFill>
                  <a:schemeClr val="tx1">
                    <a:lumMod val="75000"/>
                    <a:lumOff val="25000"/>
                  </a:schemeClr>
                </a:solidFill>
              </a:rPr>
              <a:t>malesuada</a:t>
            </a:r>
            <a:r>
              <a:rPr lang="en-US" sz="1400" dirty="0">
                <a:solidFill>
                  <a:schemeClr val="tx1">
                    <a:lumMod val="75000"/>
                    <a:lumOff val="25000"/>
                  </a:schemeClr>
                </a:solidFill>
              </a:rPr>
              <a:t> </a:t>
            </a:r>
            <a:r>
              <a:rPr lang="en-US" sz="1400" dirty="0" err="1">
                <a:solidFill>
                  <a:schemeClr val="tx1">
                    <a:lumMod val="75000"/>
                    <a:lumOff val="25000"/>
                  </a:schemeClr>
                </a:solidFill>
              </a:rPr>
              <a:t>tortor</a:t>
            </a:r>
            <a:r>
              <a:rPr lang="en-US" sz="1400" dirty="0">
                <a:solidFill>
                  <a:schemeClr val="tx1">
                    <a:lumMod val="75000"/>
                    <a:lumOff val="25000"/>
                  </a:schemeClr>
                </a:solidFill>
              </a:rPr>
              <a:t> </a:t>
            </a:r>
            <a:r>
              <a:rPr lang="en-US" sz="1400" dirty="0" err="1">
                <a:solidFill>
                  <a:schemeClr val="tx1">
                    <a:lumMod val="75000"/>
                    <a:lumOff val="25000"/>
                  </a:schemeClr>
                </a:solidFill>
              </a:rPr>
              <a:t>sodales</a:t>
            </a:r>
            <a:r>
              <a:rPr lang="en-US" sz="1400" dirty="0">
                <a:solidFill>
                  <a:schemeClr val="tx1">
                    <a:lumMod val="75000"/>
                    <a:lumOff val="25000"/>
                  </a:schemeClr>
                </a:solidFill>
              </a:rPr>
              <a:t>. </a:t>
            </a:r>
          </a:p>
        </p:txBody>
      </p:sp>
      <p:sp>
        <p:nvSpPr>
          <p:cNvPr id="208" name="Rectangle 207">
            <a:extLst>
              <a:ext uri="{FF2B5EF4-FFF2-40B4-BE49-F238E27FC236}">
                <a16:creationId xmlns:a16="http://schemas.microsoft.com/office/drawing/2014/main" id="{4509D3D6-3AF5-40C1-8890-6562513B6553}"/>
              </a:ext>
            </a:extLst>
          </p:cNvPr>
          <p:cNvSpPr/>
          <p:nvPr/>
        </p:nvSpPr>
        <p:spPr>
          <a:xfrm>
            <a:off x="523413" y="4243711"/>
            <a:ext cx="2698348" cy="1431161"/>
          </a:xfrm>
          <a:prstGeom prst="rect">
            <a:avLst/>
          </a:prstGeom>
        </p:spPr>
        <p:txBody>
          <a:bodyPr wrap="square" lIns="0" tIns="0" rIns="0" bIns="0">
            <a:spAutoFit/>
          </a:bodyPr>
          <a:lstStyle/>
          <a:p>
            <a:pPr algn="r" rtl="1">
              <a:spcBef>
                <a:spcPts val="600"/>
              </a:spcBef>
            </a:pPr>
            <a:r>
              <a:rPr lang="en-US" b="1" dirty="0">
                <a:solidFill>
                  <a:srgbClr val="0075B0"/>
                </a:solidFill>
              </a:rPr>
              <a:t>LOREM IPSUM </a:t>
            </a:r>
          </a:p>
          <a:p>
            <a:pPr algn="r" rtl="1">
              <a:spcBef>
                <a:spcPts val="600"/>
              </a:spcBef>
            </a:pPr>
            <a:r>
              <a:rPr lang="en-US" sz="1400" dirty="0">
                <a:solidFill>
                  <a:schemeClr val="tx1">
                    <a:lumMod val="75000"/>
                    <a:lumOff val="25000"/>
                  </a:schemeClr>
                </a:solidFill>
              </a:rPr>
              <a:t>Lorem ipsum dolor sit </a:t>
            </a:r>
            <a:r>
              <a:rPr lang="en-US" sz="1400" dirty="0" err="1">
                <a:solidFill>
                  <a:schemeClr val="tx1">
                    <a:lumMod val="75000"/>
                    <a:lumOff val="25000"/>
                  </a:schemeClr>
                </a:solidFill>
              </a:rPr>
              <a:t>amet</a:t>
            </a:r>
            <a:r>
              <a:rPr lang="en-US" sz="1400" dirty="0">
                <a:solidFill>
                  <a:schemeClr val="tx1">
                    <a:lumMod val="75000"/>
                    <a:lumOff val="25000"/>
                  </a:schemeClr>
                </a:solidFill>
              </a:rPr>
              <a:t>, </a:t>
            </a:r>
            <a:r>
              <a:rPr lang="en-US" sz="1400" dirty="0" err="1">
                <a:solidFill>
                  <a:schemeClr val="tx1">
                    <a:lumMod val="75000"/>
                    <a:lumOff val="25000"/>
                  </a:schemeClr>
                </a:solidFill>
              </a:rPr>
              <a:t>consectetur</a:t>
            </a:r>
            <a:r>
              <a:rPr lang="en-US" sz="1400" dirty="0">
                <a:solidFill>
                  <a:schemeClr val="tx1">
                    <a:lumMod val="75000"/>
                    <a:lumOff val="25000"/>
                  </a:schemeClr>
                </a:solidFill>
              </a:rPr>
              <a:t> </a:t>
            </a:r>
            <a:r>
              <a:rPr lang="en-US" sz="1400" dirty="0" err="1">
                <a:solidFill>
                  <a:schemeClr val="tx1">
                    <a:lumMod val="75000"/>
                    <a:lumOff val="25000"/>
                  </a:schemeClr>
                </a:solidFill>
              </a:rPr>
              <a:t>adipiscing</a:t>
            </a:r>
            <a:r>
              <a:rPr lang="en-US" sz="1400" dirty="0">
                <a:solidFill>
                  <a:schemeClr val="tx1">
                    <a:lumMod val="75000"/>
                    <a:lumOff val="25000"/>
                  </a:schemeClr>
                </a:solidFill>
              </a:rPr>
              <a:t> </a:t>
            </a:r>
            <a:r>
              <a:rPr lang="en-US" sz="1400" dirty="0" err="1">
                <a:solidFill>
                  <a:schemeClr val="tx1">
                    <a:lumMod val="75000"/>
                    <a:lumOff val="25000"/>
                  </a:schemeClr>
                </a:solidFill>
              </a:rPr>
              <a:t>elit</a:t>
            </a:r>
            <a:r>
              <a:rPr lang="en-US" sz="1400" dirty="0">
                <a:solidFill>
                  <a:schemeClr val="tx1">
                    <a:lumMod val="75000"/>
                    <a:lumOff val="25000"/>
                  </a:schemeClr>
                </a:solidFill>
              </a:rPr>
              <a:t>. Nunc in </a:t>
            </a:r>
            <a:r>
              <a:rPr lang="en-US" sz="1400" dirty="0" err="1">
                <a:solidFill>
                  <a:schemeClr val="tx1">
                    <a:lumMod val="75000"/>
                    <a:lumOff val="25000"/>
                  </a:schemeClr>
                </a:solidFill>
              </a:rPr>
              <a:t>aliquet</a:t>
            </a:r>
            <a:r>
              <a:rPr lang="en-US" sz="1400" dirty="0">
                <a:solidFill>
                  <a:schemeClr val="tx1">
                    <a:lumMod val="75000"/>
                    <a:lumOff val="25000"/>
                  </a:schemeClr>
                </a:solidFill>
              </a:rPr>
              <a:t> </a:t>
            </a:r>
            <a:r>
              <a:rPr lang="en-US" sz="1400" dirty="0" err="1">
                <a:solidFill>
                  <a:schemeClr val="tx1">
                    <a:lumMod val="75000"/>
                    <a:lumOff val="25000"/>
                  </a:schemeClr>
                </a:solidFill>
              </a:rPr>
              <a:t>nunc</a:t>
            </a:r>
            <a:r>
              <a:rPr lang="en-US" sz="1400" dirty="0">
                <a:solidFill>
                  <a:schemeClr val="tx1">
                    <a:lumMod val="75000"/>
                    <a:lumOff val="25000"/>
                  </a:schemeClr>
                </a:solidFill>
              </a:rPr>
              <a:t>. Morbi </a:t>
            </a:r>
            <a:r>
              <a:rPr lang="en-US" sz="1400" dirty="0" err="1">
                <a:solidFill>
                  <a:schemeClr val="tx1">
                    <a:lumMod val="75000"/>
                    <a:lumOff val="25000"/>
                  </a:schemeClr>
                </a:solidFill>
              </a:rPr>
              <a:t>efficitur</a:t>
            </a:r>
            <a:r>
              <a:rPr lang="en-US" sz="1400" dirty="0">
                <a:solidFill>
                  <a:schemeClr val="tx1">
                    <a:lumMod val="75000"/>
                    <a:lumOff val="25000"/>
                  </a:schemeClr>
                </a:solidFill>
              </a:rPr>
              <a:t> libero at </a:t>
            </a:r>
            <a:r>
              <a:rPr lang="en-US" sz="1400" dirty="0" err="1">
                <a:solidFill>
                  <a:schemeClr val="tx1">
                    <a:lumMod val="75000"/>
                    <a:lumOff val="25000"/>
                  </a:schemeClr>
                </a:solidFill>
              </a:rPr>
              <a:t>lectus</a:t>
            </a:r>
            <a:r>
              <a:rPr lang="en-US" sz="1400" dirty="0">
                <a:solidFill>
                  <a:schemeClr val="tx1">
                    <a:lumMod val="75000"/>
                    <a:lumOff val="25000"/>
                  </a:schemeClr>
                </a:solidFill>
              </a:rPr>
              <a:t> </a:t>
            </a:r>
            <a:r>
              <a:rPr lang="en-US" sz="1400" dirty="0" err="1">
                <a:solidFill>
                  <a:schemeClr val="tx1">
                    <a:lumMod val="75000"/>
                    <a:lumOff val="25000"/>
                  </a:schemeClr>
                </a:solidFill>
              </a:rPr>
              <a:t>laoreet</a:t>
            </a:r>
            <a:r>
              <a:rPr lang="en-US" sz="1400" dirty="0">
                <a:solidFill>
                  <a:schemeClr val="tx1">
                    <a:lumMod val="75000"/>
                    <a:lumOff val="25000"/>
                  </a:schemeClr>
                </a:solidFill>
              </a:rPr>
              <a:t>, et </a:t>
            </a:r>
            <a:r>
              <a:rPr lang="en-US" sz="1400" dirty="0" err="1">
                <a:solidFill>
                  <a:schemeClr val="tx1">
                    <a:lumMod val="75000"/>
                    <a:lumOff val="25000"/>
                  </a:schemeClr>
                </a:solidFill>
              </a:rPr>
              <a:t>malesuada</a:t>
            </a:r>
            <a:r>
              <a:rPr lang="en-US" sz="1400" dirty="0">
                <a:solidFill>
                  <a:schemeClr val="tx1">
                    <a:lumMod val="75000"/>
                    <a:lumOff val="25000"/>
                  </a:schemeClr>
                </a:solidFill>
              </a:rPr>
              <a:t> </a:t>
            </a:r>
            <a:r>
              <a:rPr lang="en-US" sz="1400" dirty="0" err="1">
                <a:solidFill>
                  <a:schemeClr val="tx1">
                    <a:lumMod val="75000"/>
                    <a:lumOff val="25000"/>
                  </a:schemeClr>
                </a:solidFill>
              </a:rPr>
              <a:t>tortor</a:t>
            </a:r>
            <a:r>
              <a:rPr lang="en-US" sz="1400" dirty="0">
                <a:solidFill>
                  <a:schemeClr val="tx1">
                    <a:lumMod val="75000"/>
                    <a:lumOff val="25000"/>
                  </a:schemeClr>
                </a:solidFill>
              </a:rPr>
              <a:t> </a:t>
            </a:r>
            <a:r>
              <a:rPr lang="en-US" sz="1400" dirty="0" err="1">
                <a:solidFill>
                  <a:schemeClr val="tx1">
                    <a:lumMod val="75000"/>
                    <a:lumOff val="25000"/>
                  </a:schemeClr>
                </a:solidFill>
              </a:rPr>
              <a:t>sodales</a:t>
            </a:r>
            <a:r>
              <a:rPr lang="en-US" sz="1400" dirty="0">
                <a:solidFill>
                  <a:schemeClr val="tx1">
                    <a:lumMod val="75000"/>
                    <a:lumOff val="25000"/>
                  </a:schemeClr>
                </a:solidFill>
              </a:rPr>
              <a:t>. </a:t>
            </a:r>
          </a:p>
        </p:txBody>
      </p:sp>
      <p:sp>
        <p:nvSpPr>
          <p:cNvPr id="209" name="Rectangle 208">
            <a:extLst>
              <a:ext uri="{FF2B5EF4-FFF2-40B4-BE49-F238E27FC236}">
                <a16:creationId xmlns:a16="http://schemas.microsoft.com/office/drawing/2014/main" id="{3AF9264F-C53A-47F4-92B7-45337294B75E}"/>
              </a:ext>
            </a:extLst>
          </p:cNvPr>
          <p:cNvSpPr/>
          <p:nvPr/>
        </p:nvSpPr>
        <p:spPr>
          <a:xfrm flipH="1">
            <a:off x="9087918" y="1919611"/>
            <a:ext cx="2698348" cy="1431161"/>
          </a:xfrm>
          <a:prstGeom prst="rect">
            <a:avLst/>
          </a:prstGeom>
        </p:spPr>
        <p:txBody>
          <a:bodyPr wrap="square" lIns="0" tIns="0" rIns="0" bIns="0">
            <a:spAutoFit/>
          </a:bodyPr>
          <a:lstStyle/>
          <a:p>
            <a:pPr algn="l">
              <a:spcBef>
                <a:spcPts val="600"/>
              </a:spcBef>
            </a:pPr>
            <a:r>
              <a:rPr lang="en-US" b="1" dirty="0">
                <a:solidFill>
                  <a:srgbClr val="0075B0"/>
                </a:solidFill>
              </a:rPr>
              <a:t>LOREM IPSUM </a:t>
            </a:r>
          </a:p>
          <a:p>
            <a:pPr algn="l">
              <a:spcBef>
                <a:spcPts val="600"/>
              </a:spcBef>
            </a:pPr>
            <a:r>
              <a:rPr lang="en-US" sz="1400" dirty="0">
                <a:solidFill>
                  <a:schemeClr val="tx1">
                    <a:lumMod val="75000"/>
                    <a:lumOff val="25000"/>
                  </a:schemeClr>
                </a:solidFill>
              </a:rPr>
              <a:t>Lorem ipsum dolor sit </a:t>
            </a:r>
            <a:r>
              <a:rPr lang="en-US" sz="1400" dirty="0" err="1">
                <a:solidFill>
                  <a:schemeClr val="tx1">
                    <a:lumMod val="75000"/>
                    <a:lumOff val="25000"/>
                  </a:schemeClr>
                </a:solidFill>
              </a:rPr>
              <a:t>amet</a:t>
            </a:r>
            <a:r>
              <a:rPr lang="en-US" sz="1400" dirty="0">
                <a:solidFill>
                  <a:schemeClr val="tx1">
                    <a:lumMod val="75000"/>
                    <a:lumOff val="25000"/>
                  </a:schemeClr>
                </a:solidFill>
              </a:rPr>
              <a:t>, </a:t>
            </a:r>
            <a:r>
              <a:rPr lang="en-US" sz="1400" dirty="0" err="1">
                <a:solidFill>
                  <a:schemeClr val="tx1">
                    <a:lumMod val="75000"/>
                    <a:lumOff val="25000"/>
                  </a:schemeClr>
                </a:solidFill>
              </a:rPr>
              <a:t>consectetur</a:t>
            </a:r>
            <a:r>
              <a:rPr lang="en-US" sz="1400" dirty="0">
                <a:solidFill>
                  <a:schemeClr val="tx1">
                    <a:lumMod val="75000"/>
                    <a:lumOff val="25000"/>
                  </a:schemeClr>
                </a:solidFill>
              </a:rPr>
              <a:t> </a:t>
            </a:r>
            <a:r>
              <a:rPr lang="en-US" sz="1400" dirty="0" err="1">
                <a:solidFill>
                  <a:schemeClr val="tx1">
                    <a:lumMod val="75000"/>
                    <a:lumOff val="25000"/>
                  </a:schemeClr>
                </a:solidFill>
              </a:rPr>
              <a:t>adipiscing</a:t>
            </a:r>
            <a:r>
              <a:rPr lang="en-US" sz="1400" dirty="0">
                <a:solidFill>
                  <a:schemeClr val="tx1">
                    <a:lumMod val="75000"/>
                    <a:lumOff val="25000"/>
                  </a:schemeClr>
                </a:solidFill>
              </a:rPr>
              <a:t> </a:t>
            </a:r>
            <a:r>
              <a:rPr lang="en-US" sz="1400" dirty="0" err="1">
                <a:solidFill>
                  <a:schemeClr val="tx1">
                    <a:lumMod val="75000"/>
                    <a:lumOff val="25000"/>
                  </a:schemeClr>
                </a:solidFill>
              </a:rPr>
              <a:t>elit</a:t>
            </a:r>
            <a:r>
              <a:rPr lang="en-US" sz="1400" dirty="0">
                <a:solidFill>
                  <a:schemeClr val="tx1">
                    <a:lumMod val="75000"/>
                    <a:lumOff val="25000"/>
                  </a:schemeClr>
                </a:solidFill>
              </a:rPr>
              <a:t>. Nunc in </a:t>
            </a:r>
            <a:r>
              <a:rPr lang="en-US" sz="1400" dirty="0" err="1">
                <a:solidFill>
                  <a:schemeClr val="tx1">
                    <a:lumMod val="75000"/>
                    <a:lumOff val="25000"/>
                  </a:schemeClr>
                </a:solidFill>
              </a:rPr>
              <a:t>aliquet</a:t>
            </a:r>
            <a:r>
              <a:rPr lang="en-US" sz="1400" dirty="0">
                <a:solidFill>
                  <a:schemeClr val="tx1">
                    <a:lumMod val="75000"/>
                    <a:lumOff val="25000"/>
                  </a:schemeClr>
                </a:solidFill>
              </a:rPr>
              <a:t> </a:t>
            </a:r>
            <a:r>
              <a:rPr lang="en-US" sz="1400" dirty="0" err="1">
                <a:solidFill>
                  <a:schemeClr val="tx1">
                    <a:lumMod val="75000"/>
                    <a:lumOff val="25000"/>
                  </a:schemeClr>
                </a:solidFill>
              </a:rPr>
              <a:t>nunc</a:t>
            </a:r>
            <a:r>
              <a:rPr lang="en-US" sz="1400" dirty="0">
                <a:solidFill>
                  <a:schemeClr val="tx1">
                    <a:lumMod val="75000"/>
                    <a:lumOff val="25000"/>
                  </a:schemeClr>
                </a:solidFill>
              </a:rPr>
              <a:t>. Morbi </a:t>
            </a:r>
            <a:r>
              <a:rPr lang="en-US" sz="1400" dirty="0" err="1">
                <a:solidFill>
                  <a:schemeClr val="tx1">
                    <a:lumMod val="75000"/>
                    <a:lumOff val="25000"/>
                  </a:schemeClr>
                </a:solidFill>
              </a:rPr>
              <a:t>efficitur</a:t>
            </a:r>
            <a:r>
              <a:rPr lang="en-US" sz="1400" dirty="0">
                <a:solidFill>
                  <a:schemeClr val="tx1">
                    <a:lumMod val="75000"/>
                    <a:lumOff val="25000"/>
                  </a:schemeClr>
                </a:solidFill>
              </a:rPr>
              <a:t> libero at </a:t>
            </a:r>
            <a:r>
              <a:rPr lang="en-US" sz="1400" dirty="0" err="1">
                <a:solidFill>
                  <a:schemeClr val="tx1">
                    <a:lumMod val="75000"/>
                    <a:lumOff val="25000"/>
                  </a:schemeClr>
                </a:solidFill>
              </a:rPr>
              <a:t>lectus</a:t>
            </a:r>
            <a:r>
              <a:rPr lang="en-US" sz="1400" dirty="0">
                <a:solidFill>
                  <a:schemeClr val="tx1">
                    <a:lumMod val="75000"/>
                    <a:lumOff val="25000"/>
                  </a:schemeClr>
                </a:solidFill>
              </a:rPr>
              <a:t> </a:t>
            </a:r>
            <a:r>
              <a:rPr lang="en-US" sz="1400" dirty="0" err="1">
                <a:solidFill>
                  <a:schemeClr val="tx1">
                    <a:lumMod val="75000"/>
                    <a:lumOff val="25000"/>
                  </a:schemeClr>
                </a:solidFill>
              </a:rPr>
              <a:t>laoreet</a:t>
            </a:r>
            <a:r>
              <a:rPr lang="en-US" sz="1400" dirty="0">
                <a:solidFill>
                  <a:schemeClr val="tx1">
                    <a:lumMod val="75000"/>
                    <a:lumOff val="25000"/>
                  </a:schemeClr>
                </a:solidFill>
              </a:rPr>
              <a:t>, et </a:t>
            </a:r>
            <a:r>
              <a:rPr lang="en-US" sz="1400" dirty="0" err="1">
                <a:solidFill>
                  <a:schemeClr val="tx1">
                    <a:lumMod val="75000"/>
                    <a:lumOff val="25000"/>
                  </a:schemeClr>
                </a:solidFill>
              </a:rPr>
              <a:t>malesuada</a:t>
            </a:r>
            <a:r>
              <a:rPr lang="en-US" sz="1400" dirty="0">
                <a:solidFill>
                  <a:schemeClr val="tx1">
                    <a:lumMod val="75000"/>
                    <a:lumOff val="25000"/>
                  </a:schemeClr>
                </a:solidFill>
              </a:rPr>
              <a:t> </a:t>
            </a:r>
            <a:r>
              <a:rPr lang="en-US" sz="1400" dirty="0" err="1">
                <a:solidFill>
                  <a:schemeClr val="tx1">
                    <a:lumMod val="75000"/>
                    <a:lumOff val="25000"/>
                  </a:schemeClr>
                </a:solidFill>
              </a:rPr>
              <a:t>tortor</a:t>
            </a:r>
            <a:r>
              <a:rPr lang="en-US" sz="1400" dirty="0">
                <a:solidFill>
                  <a:schemeClr val="tx1">
                    <a:lumMod val="75000"/>
                    <a:lumOff val="25000"/>
                  </a:schemeClr>
                </a:solidFill>
              </a:rPr>
              <a:t> </a:t>
            </a:r>
            <a:r>
              <a:rPr lang="en-US" sz="1400" dirty="0" err="1">
                <a:solidFill>
                  <a:schemeClr val="tx1">
                    <a:lumMod val="75000"/>
                    <a:lumOff val="25000"/>
                  </a:schemeClr>
                </a:solidFill>
              </a:rPr>
              <a:t>sodales</a:t>
            </a:r>
            <a:r>
              <a:rPr lang="en-US" sz="1400" dirty="0">
                <a:solidFill>
                  <a:schemeClr val="tx1">
                    <a:lumMod val="75000"/>
                    <a:lumOff val="25000"/>
                  </a:schemeClr>
                </a:solidFill>
              </a:rPr>
              <a:t>. </a:t>
            </a:r>
          </a:p>
        </p:txBody>
      </p:sp>
      <p:sp>
        <p:nvSpPr>
          <p:cNvPr id="210" name="Rectangle 209">
            <a:extLst>
              <a:ext uri="{FF2B5EF4-FFF2-40B4-BE49-F238E27FC236}">
                <a16:creationId xmlns:a16="http://schemas.microsoft.com/office/drawing/2014/main" id="{F1E1E08A-B1F8-45BD-AAA8-8AADBC800FA8}"/>
              </a:ext>
            </a:extLst>
          </p:cNvPr>
          <p:cNvSpPr/>
          <p:nvPr/>
        </p:nvSpPr>
        <p:spPr>
          <a:xfrm flipH="1">
            <a:off x="9087918" y="4243711"/>
            <a:ext cx="2698348" cy="1431161"/>
          </a:xfrm>
          <a:prstGeom prst="rect">
            <a:avLst/>
          </a:prstGeom>
        </p:spPr>
        <p:txBody>
          <a:bodyPr wrap="square" lIns="0" tIns="0" rIns="0" bIns="0">
            <a:spAutoFit/>
          </a:bodyPr>
          <a:lstStyle/>
          <a:p>
            <a:pPr algn="l">
              <a:spcBef>
                <a:spcPts val="600"/>
              </a:spcBef>
            </a:pPr>
            <a:r>
              <a:rPr lang="en-US" b="1" dirty="0">
                <a:solidFill>
                  <a:srgbClr val="0075B0"/>
                </a:solidFill>
              </a:rPr>
              <a:t>LOREM IPSUM </a:t>
            </a:r>
          </a:p>
          <a:p>
            <a:pPr algn="l">
              <a:spcBef>
                <a:spcPts val="600"/>
              </a:spcBef>
            </a:pPr>
            <a:r>
              <a:rPr lang="en-US" sz="1400" dirty="0">
                <a:solidFill>
                  <a:schemeClr val="tx1">
                    <a:lumMod val="75000"/>
                    <a:lumOff val="25000"/>
                  </a:schemeClr>
                </a:solidFill>
              </a:rPr>
              <a:t>Lorem ipsum dolor sit </a:t>
            </a:r>
            <a:r>
              <a:rPr lang="en-US" sz="1400" dirty="0" err="1">
                <a:solidFill>
                  <a:schemeClr val="tx1">
                    <a:lumMod val="75000"/>
                    <a:lumOff val="25000"/>
                  </a:schemeClr>
                </a:solidFill>
              </a:rPr>
              <a:t>amet</a:t>
            </a:r>
            <a:r>
              <a:rPr lang="en-US" sz="1400" dirty="0">
                <a:solidFill>
                  <a:schemeClr val="tx1">
                    <a:lumMod val="75000"/>
                    <a:lumOff val="25000"/>
                  </a:schemeClr>
                </a:solidFill>
              </a:rPr>
              <a:t>, </a:t>
            </a:r>
            <a:r>
              <a:rPr lang="en-US" sz="1400" dirty="0" err="1">
                <a:solidFill>
                  <a:schemeClr val="tx1">
                    <a:lumMod val="75000"/>
                    <a:lumOff val="25000"/>
                  </a:schemeClr>
                </a:solidFill>
              </a:rPr>
              <a:t>consectetur</a:t>
            </a:r>
            <a:r>
              <a:rPr lang="en-US" sz="1400" dirty="0">
                <a:solidFill>
                  <a:schemeClr val="tx1">
                    <a:lumMod val="75000"/>
                    <a:lumOff val="25000"/>
                  </a:schemeClr>
                </a:solidFill>
              </a:rPr>
              <a:t> </a:t>
            </a:r>
            <a:r>
              <a:rPr lang="en-US" sz="1400" dirty="0" err="1">
                <a:solidFill>
                  <a:schemeClr val="tx1">
                    <a:lumMod val="75000"/>
                    <a:lumOff val="25000"/>
                  </a:schemeClr>
                </a:solidFill>
              </a:rPr>
              <a:t>adipiscing</a:t>
            </a:r>
            <a:r>
              <a:rPr lang="en-US" sz="1400" dirty="0">
                <a:solidFill>
                  <a:schemeClr val="tx1">
                    <a:lumMod val="75000"/>
                    <a:lumOff val="25000"/>
                  </a:schemeClr>
                </a:solidFill>
              </a:rPr>
              <a:t> </a:t>
            </a:r>
            <a:r>
              <a:rPr lang="en-US" sz="1400" dirty="0" err="1">
                <a:solidFill>
                  <a:schemeClr val="tx1">
                    <a:lumMod val="75000"/>
                    <a:lumOff val="25000"/>
                  </a:schemeClr>
                </a:solidFill>
              </a:rPr>
              <a:t>elit</a:t>
            </a:r>
            <a:r>
              <a:rPr lang="en-US" sz="1400" dirty="0">
                <a:solidFill>
                  <a:schemeClr val="tx1">
                    <a:lumMod val="75000"/>
                    <a:lumOff val="25000"/>
                  </a:schemeClr>
                </a:solidFill>
              </a:rPr>
              <a:t>. Nunc in </a:t>
            </a:r>
            <a:r>
              <a:rPr lang="en-US" sz="1400" dirty="0" err="1">
                <a:solidFill>
                  <a:schemeClr val="tx1">
                    <a:lumMod val="75000"/>
                    <a:lumOff val="25000"/>
                  </a:schemeClr>
                </a:solidFill>
              </a:rPr>
              <a:t>aliquet</a:t>
            </a:r>
            <a:r>
              <a:rPr lang="en-US" sz="1400" dirty="0">
                <a:solidFill>
                  <a:schemeClr val="tx1">
                    <a:lumMod val="75000"/>
                    <a:lumOff val="25000"/>
                  </a:schemeClr>
                </a:solidFill>
              </a:rPr>
              <a:t> </a:t>
            </a:r>
            <a:r>
              <a:rPr lang="en-US" sz="1400" dirty="0" err="1">
                <a:solidFill>
                  <a:schemeClr val="tx1">
                    <a:lumMod val="75000"/>
                    <a:lumOff val="25000"/>
                  </a:schemeClr>
                </a:solidFill>
              </a:rPr>
              <a:t>nunc</a:t>
            </a:r>
            <a:r>
              <a:rPr lang="en-US" sz="1400" dirty="0">
                <a:solidFill>
                  <a:schemeClr val="tx1">
                    <a:lumMod val="75000"/>
                    <a:lumOff val="25000"/>
                  </a:schemeClr>
                </a:solidFill>
              </a:rPr>
              <a:t>. Morbi </a:t>
            </a:r>
            <a:r>
              <a:rPr lang="en-US" sz="1400" dirty="0" err="1">
                <a:solidFill>
                  <a:schemeClr val="tx1">
                    <a:lumMod val="75000"/>
                    <a:lumOff val="25000"/>
                  </a:schemeClr>
                </a:solidFill>
              </a:rPr>
              <a:t>efficitur</a:t>
            </a:r>
            <a:r>
              <a:rPr lang="en-US" sz="1400" dirty="0">
                <a:solidFill>
                  <a:schemeClr val="tx1">
                    <a:lumMod val="75000"/>
                    <a:lumOff val="25000"/>
                  </a:schemeClr>
                </a:solidFill>
              </a:rPr>
              <a:t> libero at </a:t>
            </a:r>
            <a:r>
              <a:rPr lang="en-US" sz="1400" dirty="0" err="1">
                <a:solidFill>
                  <a:schemeClr val="tx1">
                    <a:lumMod val="75000"/>
                    <a:lumOff val="25000"/>
                  </a:schemeClr>
                </a:solidFill>
              </a:rPr>
              <a:t>lectus</a:t>
            </a:r>
            <a:r>
              <a:rPr lang="en-US" sz="1400" dirty="0">
                <a:solidFill>
                  <a:schemeClr val="tx1">
                    <a:lumMod val="75000"/>
                    <a:lumOff val="25000"/>
                  </a:schemeClr>
                </a:solidFill>
              </a:rPr>
              <a:t> </a:t>
            </a:r>
            <a:r>
              <a:rPr lang="en-US" sz="1400" dirty="0" err="1">
                <a:solidFill>
                  <a:schemeClr val="tx1">
                    <a:lumMod val="75000"/>
                    <a:lumOff val="25000"/>
                  </a:schemeClr>
                </a:solidFill>
              </a:rPr>
              <a:t>laoreet</a:t>
            </a:r>
            <a:r>
              <a:rPr lang="en-US" sz="1400" dirty="0">
                <a:solidFill>
                  <a:schemeClr val="tx1">
                    <a:lumMod val="75000"/>
                    <a:lumOff val="25000"/>
                  </a:schemeClr>
                </a:solidFill>
              </a:rPr>
              <a:t>, et </a:t>
            </a:r>
            <a:r>
              <a:rPr lang="en-US" sz="1400" dirty="0" err="1">
                <a:solidFill>
                  <a:schemeClr val="tx1">
                    <a:lumMod val="75000"/>
                    <a:lumOff val="25000"/>
                  </a:schemeClr>
                </a:solidFill>
              </a:rPr>
              <a:t>malesuada</a:t>
            </a:r>
            <a:r>
              <a:rPr lang="en-US" sz="1400" dirty="0">
                <a:solidFill>
                  <a:schemeClr val="tx1">
                    <a:lumMod val="75000"/>
                    <a:lumOff val="25000"/>
                  </a:schemeClr>
                </a:solidFill>
              </a:rPr>
              <a:t> </a:t>
            </a:r>
            <a:r>
              <a:rPr lang="en-US" sz="1400" dirty="0" err="1">
                <a:solidFill>
                  <a:schemeClr val="tx1">
                    <a:lumMod val="75000"/>
                    <a:lumOff val="25000"/>
                  </a:schemeClr>
                </a:solidFill>
              </a:rPr>
              <a:t>tortor</a:t>
            </a:r>
            <a:r>
              <a:rPr lang="en-US" sz="1400" dirty="0">
                <a:solidFill>
                  <a:schemeClr val="tx1">
                    <a:lumMod val="75000"/>
                    <a:lumOff val="25000"/>
                  </a:schemeClr>
                </a:solidFill>
              </a:rPr>
              <a:t> </a:t>
            </a:r>
            <a:r>
              <a:rPr lang="en-US" sz="1400" dirty="0" err="1">
                <a:solidFill>
                  <a:schemeClr val="tx1">
                    <a:lumMod val="75000"/>
                    <a:lumOff val="25000"/>
                  </a:schemeClr>
                </a:solidFill>
              </a:rPr>
              <a:t>sodales</a:t>
            </a:r>
            <a:r>
              <a:rPr lang="en-US" sz="1400" dirty="0">
                <a:solidFill>
                  <a:schemeClr val="tx1">
                    <a:lumMod val="75000"/>
                    <a:lumOff val="25000"/>
                  </a:schemeClr>
                </a:solidFill>
              </a:rPr>
              <a:t>. </a:t>
            </a:r>
          </a:p>
        </p:txBody>
      </p:sp>
      <p:grpSp>
        <p:nvGrpSpPr>
          <p:cNvPr id="212" name="Group 211">
            <a:extLst>
              <a:ext uri="{FF2B5EF4-FFF2-40B4-BE49-F238E27FC236}">
                <a16:creationId xmlns:a16="http://schemas.microsoft.com/office/drawing/2014/main" id="{25580DBE-5057-4B6A-82BD-F996F28157A1}"/>
              </a:ext>
            </a:extLst>
          </p:cNvPr>
          <p:cNvGrpSpPr/>
          <p:nvPr/>
        </p:nvGrpSpPr>
        <p:grpSpPr>
          <a:xfrm>
            <a:off x="3786087" y="2061694"/>
            <a:ext cx="643132" cy="579252"/>
            <a:chOff x="5035809" y="4247797"/>
            <a:chExt cx="394930" cy="355704"/>
          </a:xfrm>
        </p:grpSpPr>
        <p:sp>
          <p:nvSpPr>
            <p:cNvPr id="213" name="Oval 212">
              <a:extLst>
                <a:ext uri="{FF2B5EF4-FFF2-40B4-BE49-F238E27FC236}">
                  <a16:creationId xmlns:a16="http://schemas.microsoft.com/office/drawing/2014/main" id="{FDCB7E7F-B129-4F17-8837-6125DA80EA9E}"/>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214" name="Oval 213">
              <a:extLst>
                <a:ext uri="{FF2B5EF4-FFF2-40B4-BE49-F238E27FC236}">
                  <a16:creationId xmlns:a16="http://schemas.microsoft.com/office/drawing/2014/main" id="{85FE1AD2-F35C-42C8-8F3C-5E7139843E0A}"/>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21" name="Group 220">
            <a:extLst>
              <a:ext uri="{FF2B5EF4-FFF2-40B4-BE49-F238E27FC236}">
                <a16:creationId xmlns:a16="http://schemas.microsoft.com/office/drawing/2014/main" id="{F12BF891-967D-496C-B9AC-F07032171448}"/>
              </a:ext>
            </a:extLst>
          </p:cNvPr>
          <p:cNvGrpSpPr/>
          <p:nvPr/>
        </p:nvGrpSpPr>
        <p:grpSpPr>
          <a:xfrm>
            <a:off x="3786087" y="5058894"/>
            <a:ext cx="643132" cy="579252"/>
            <a:chOff x="5035809" y="4247797"/>
            <a:chExt cx="394930" cy="355704"/>
          </a:xfrm>
        </p:grpSpPr>
        <p:sp>
          <p:nvSpPr>
            <p:cNvPr id="222" name="Oval 221">
              <a:extLst>
                <a:ext uri="{FF2B5EF4-FFF2-40B4-BE49-F238E27FC236}">
                  <a16:creationId xmlns:a16="http://schemas.microsoft.com/office/drawing/2014/main" id="{9928F366-5358-452F-8D3A-4565AF27C314}"/>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223" name="Oval 222">
              <a:extLst>
                <a:ext uri="{FF2B5EF4-FFF2-40B4-BE49-F238E27FC236}">
                  <a16:creationId xmlns:a16="http://schemas.microsoft.com/office/drawing/2014/main" id="{94DFBD4E-E71A-490D-AD06-E6360E3ED23A}"/>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24" name="Group 223">
            <a:extLst>
              <a:ext uri="{FF2B5EF4-FFF2-40B4-BE49-F238E27FC236}">
                <a16:creationId xmlns:a16="http://schemas.microsoft.com/office/drawing/2014/main" id="{A934080B-3EBC-4257-A030-4A13DE1C8A6F}"/>
              </a:ext>
            </a:extLst>
          </p:cNvPr>
          <p:cNvGrpSpPr/>
          <p:nvPr/>
        </p:nvGrpSpPr>
        <p:grpSpPr>
          <a:xfrm>
            <a:off x="7798528" y="2061694"/>
            <a:ext cx="643132" cy="579252"/>
            <a:chOff x="5035809" y="4247797"/>
            <a:chExt cx="394930" cy="355704"/>
          </a:xfrm>
        </p:grpSpPr>
        <p:sp>
          <p:nvSpPr>
            <p:cNvPr id="225" name="Oval 224">
              <a:extLst>
                <a:ext uri="{FF2B5EF4-FFF2-40B4-BE49-F238E27FC236}">
                  <a16:creationId xmlns:a16="http://schemas.microsoft.com/office/drawing/2014/main" id="{56C7DC64-8A20-41F3-9E57-8E0C647E2996}"/>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226" name="Oval 225">
              <a:extLst>
                <a:ext uri="{FF2B5EF4-FFF2-40B4-BE49-F238E27FC236}">
                  <a16:creationId xmlns:a16="http://schemas.microsoft.com/office/drawing/2014/main" id="{887CB152-331D-42F1-9835-CF126FB347D9}"/>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27" name="Group 226">
            <a:extLst>
              <a:ext uri="{FF2B5EF4-FFF2-40B4-BE49-F238E27FC236}">
                <a16:creationId xmlns:a16="http://schemas.microsoft.com/office/drawing/2014/main" id="{C76E3F81-D934-41FC-A504-37837BB83417}"/>
              </a:ext>
            </a:extLst>
          </p:cNvPr>
          <p:cNvGrpSpPr/>
          <p:nvPr/>
        </p:nvGrpSpPr>
        <p:grpSpPr>
          <a:xfrm>
            <a:off x="7798528" y="5058894"/>
            <a:ext cx="643132" cy="579252"/>
            <a:chOff x="5035809" y="4247797"/>
            <a:chExt cx="394930" cy="355704"/>
          </a:xfrm>
        </p:grpSpPr>
        <p:sp>
          <p:nvSpPr>
            <p:cNvPr id="228" name="Oval 227">
              <a:extLst>
                <a:ext uri="{FF2B5EF4-FFF2-40B4-BE49-F238E27FC236}">
                  <a16:creationId xmlns:a16="http://schemas.microsoft.com/office/drawing/2014/main" id="{B4907363-8982-40D6-9FA9-000325D1639F}"/>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229" name="Oval 228">
              <a:extLst>
                <a:ext uri="{FF2B5EF4-FFF2-40B4-BE49-F238E27FC236}">
                  <a16:creationId xmlns:a16="http://schemas.microsoft.com/office/drawing/2014/main" id="{093C8272-9BED-47FE-8B49-E67EA6FB1AC9}"/>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30" name="Group 229">
            <a:extLst>
              <a:ext uri="{FF2B5EF4-FFF2-40B4-BE49-F238E27FC236}">
                <a16:creationId xmlns:a16="http://schemas.microsoft.com/office/drawing/2014/main" id="{C1C19D36-A5E1-4390-A6D6-C19FB1D66018}"/>
              </a:ext>
            </a:extLst>
          </p:cNvPr>
          <p:cNvGrpSpPr/>
          <p:nvPr/>
        </p:nvGrpSpPr>
        <p:grpSpPr>
          <a:xfrm>
            <a:off x="3932013" y="2208314"/>
            <a:ext cx="284701" cy="286013"/>
            <a:chOff x="9169400" y="3255963"/>
            <a:chExt cx="344488" cy="346075"/>
          </a:xfrm>
        </p:grpSpPr>
        <p:sp>
          <p:nvSpPr>
            <p:cNvPr id="231" name="Freeform 115">
              <a:extLst>
                <a:ext uri="{FF2B5EF4-FFF2-40B4-BE49-F238E27FC236}">
                  <a16:creationId xmlns:a16="http://schemas.microsoft.com/office/drawing/2014/main" id="{C1146654-776E-4DBB-B42B-D671066AE117}"/>
                </a:ext>
              </a:extLst>
            </p:cNvPr>
            <p:cNvSpPr>
              <a:spLocks/>
            </p:cNvSpPr>
            <p:nvPr/>
          </p:nvSpPr>
          <p:spPr bwMode="auto">
            <a:xfrm>
              <a:off x="9169400" y="3255963"/>
              <a:ext cx="344488" cy="346075"/>
            </a:xfrm>
            <a:custGeom>
              <a:avLst/>
              <a:gdLst>
                <a:gd name="T0" fmla="*/ 64 w 92"/>
                <a:gd name="T1" fmla="*/ 17 h 92"/>
                <a:gd name="T2" fmla="*/ 52 w 92"/>
                <a:gd name="T3" fmla="*/ 13 h 92"/>
                <a:gd name="T4" fmla="*/ 52 w 92"/>
                <a:gd name="T5" fmla="*/ 0 h 92"/>
                <a:gd name="T6" fmla="*/ 40 w 92"/>
                <a:gd name="T7" fmla="*/ 0 h 92"/>
                <a:gd name="T8" fmla="*/ 40 w 92"/>
                <a:gd name="T9" fmla="*/ 13 h 92"/>
                <a:gd name="T10" fmla="*/ 28 w 92"/>
                <a:gd name="T11" fmla="*/ 17 h 92"/>
                <a:gd name="T12" fmla="*/ 19 w 92"/>
                <a:gd name="T13" fmla="*/ 8 h 92"/>
                <a:gd name="T14" fmla="*/ 8 w 92"/>
                <a:gd name="T15" fmla="*/ 19 h 92"/>
                <a:gd name="T16" fmla="*/ 17 w 92"/>
                <a:gd name="T17" fmla="*/ 28 h 92"/>
                <a:gd name="T18" fmla="*/ 13 w 92"/>
                <a:gd name="T19" fmla="*/ 40 h 92"/>
                <a:gd name="T20" fmla="*/ 0 w 92"/>
                <a:gd name="T21" fmla="*/ 40 h 92"/>
                <a:gd name="T22" fmla="*/ 0 w 92"/>
                <a:gd name="T23" fmla="*/ 52 h 92"/>
                <a:gd name="T24" fmla="*/ 13 w 92"/>
                <a:gd name="T25" fmla="*/ 52 h 92"/>
                <a:gd name="T26" fmla="*/ 17 w 92"/>
                <a:gd name="T27" fmla="*/ 64 h 92"/>
                <a:gd name="T28" fmla="*/ 8 w 92"/>
                <a:gd name="T29" fmla="*/ 73 h 92"/>
                <a:gd name="T30" fmla="*/ 19 w 92"/>
                <a:gd name="T31" fmla="*/ 84 h 92"/>
                <a:gd name="T32" fmla="*/ 28 w 92"/>
                <a:gd name="T33" fmla="*/ 75 h 92"/>
                <a:gd name="T34" fmla="*/ 40 w 92"/>
                <a:gd name="T35" fmla="*/ 79 h 92"/>
                <a:gd name="T36" fmla="*/ 40 w 92"/>
                <a:gd name="T37" fmla="*/ 92 h 92"/>
                <a:gd name="T38" fmla="*/ 52 w 92"/>
                <a:gd name="T39" fmla="*/ 92 h 92"/>
                <a:gd name="T40" fmla="*/ 52 w 92"/>
                <a:gd name="T41" fmla="*/ 79 h 92"/>
                <a:gd name="T42" fmla="*/ 64 w 92"/>
                <a:gd name="T43" fmla="*/ 75 h 92"/>
                <a:gd name="T44" fmla="*/ 73 w 92"/>
                <a:gd name="T45" fmla="*/ 84 h 92"/>
                <a:gd name="T46" fmla="*/ 84 w 92"/>
                <a:gd name="T47" fmla="*/ 73 h 92"/>
                <a:gd name="T48" fmla="*/ 75 w 92"/>
                <a:gd name="T49" fmla="*/ 64 h 92"/>
                <a:gd name="T50" fmla="*/ 79 w 92"/>
                <a:gd name="T51" fmla="*/ 52 h 92"/>
                <a:gd name="T52" fmla="*/ 92 w 92"/>
                <a:gd name="T53" fmla="*/ 52 h 92"/>
                <a:gd name="T54" fmla="*/ 92 w 92"/>
                <a:gd name="T55" fmla="*/ 40 h 92"/>
                <a:gd name="T56" fmla="*/ 79 w 92"/>
                <a:gd name="T57" fmla="*/ 40 h 92"/>
                <a:gd name="T58" fmla="*/ 77 w 92"/>
                <a:gd name="T59" fmla="*/ 3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92">
                  <a:moveTo>
                    <a:pt x="64" y="17"/>
                  </a:moveTo>
                  <a:cubicBezTo>
                    <a:pt x="61" y="15"/>
                    <a:pt x="55" y="14"/>
                    <a:pt x="52" y="13"/>
                  </a:cubicBezTo>
                  <a:cubicBezTo>
                    <a:pt x="52" y="0"/>
                    <a:pt x="52" y="0"/>
                    <a:pt x="52" y="0"/>
                  </a:cubicBezTo>
                  <a:cubicBezTo>
                    <a:pt x="40" y="0"/>
                    <a:pt x="40" y="0"/>
                    <a:pt x="40" y="0"/>
                  </a:cubicBezTo>
                  <a:cubicBezTo>
                    <a:pt x="40" y="13"/>
                    <a:pt x="40" y="13"/>
                    <a:pt x="40" y="13"/>
                  </a:cubicBezTo>
                  <a:cubicBezTo>
                    <a:pt x="37" y="14"/>
                    <a:pt x="31" y="15"/>
                    <a:pt x="28" y="17"/>
                  </a:cubicBezTo>
                  <a:cubicBezTo>
                    <a:pt x="19" y="8"/>
                    <a:pt x="19" y="8"/>
                    <a:pt x="19" y="8"/>
                  </a:cubicBezTo>
                  <a:cubicBezTo>
                    <a:pt x="8" y="19"/>
                    <a:pt x="8" y="19"/>
                    <a:pt x="8" y="19"/>
                  </a:cubicBezTo>
                  <a:cubicBezTo>
                    <a:pt x="17" y="28"/>
                    <a:pt x="17" y="28"/>
                    <a:pt x="17" y="28"/>
                  </a:cubicBezTo>
                  <a:cubicBezTo>
                    <a:pt x="15" y="31"/>
                    <a:pt x="14" y="37"/>
                    <a:pt x="13" y="40"/>
                  </a:cubicBezTo>
                  <a:cubicBezTo>
                    <a:pt x="0" y="40"/>
                    <a:pt x="0" y="40"/>
                    <a:pt x="0" y="40"/>
                  </a:cubicBezTo>
                  <a:cubicBezTo>
                    <a:pt x="0" y="52"/>
                    <a:pt x="0" y="52"/>
                    <a:pt x="0" y="52"/>
                  </a:cubicBezTo>
                  <a:cubicBezTo>
                    <a:pt x="13" y="52"/>
                    <a:pt x="13" y="52"/>
                    <a:pt x="13" y="52"/>
                  </a:cubicBezTo>
                  <a:cubicBezTo>
                    <a:pt x="14" y="55"/>
                    <a:pt x="15" y="61"/>
                    <a:pt x="17" y="64"/>
                  </a:cubicBezTo>
                  <a:cubicBezTo>
                    <a:pt x="8" y="73"/>
                    <a:pt x="8" y="73"/>
                    <a:pt x="8" y="73"/>
                  </a:cubicBezTo>
                  <a:cubicBezTo>
                    <a:pt x="19" y="84"/>
                    <a:pt x="19" y="84"/>
                    <a:pt x="19" y="84"/>
                  </a:cubicBezTo>
                  <a:cubicBezTo>
                    <a:pt x="28" y="75"/>
                    <a:pt x="28" y="75"/>
                    <a:pt x="28" y="75"/>
                  </a:cubicBezTo>
                  <a:cubicBezTo>
                    <a:pt x="31" y="77"/>
                    <a:pt x="37" y="78"/>
                    <a:pt x="40" y="79"/>
                  </a:cubicBezTo>
                  <a:cubicBezTo>
                    <a:pt x="40" y="92"/>
                    <a:pt x="40" y="92"/>
                    <a:pt x="40" y="92"/>
                  </a:cubicBezTo>
                  <a:cubicBezTo>
                    <a:pt x="52" y="92"/>
                    <a:pt x="52" y="92"/>
                    <a:pt x="52" y="92"/>
                  </a:cubicBezTo>
                  <a:cubicBezTo>
                    <a:pt x="52" y="79"/>
                    <a:pt x="52" y="79"/>
                    <a:pt x="52" y="79"/>
                  </a:cubicBezTo>
                  <a:cubicBezTo>
                    <a:pt x="55" y="78"/>
                    <a:pt x="61" y="77"/>
                    <a:pt x="64" y="75"/>
                  </a:cubicBezTo>
                  <a:cubicBezTo>
                    <a:pt x="73" y="84"/>
                    <a:pt x="73" y="84"/>
                    <a:pt x="73" y="84"/>
                  </a:cubicBezTo>
                  <a:cubicBezTo>
                    <a:pt x="84" y="73"/>
                    <a:pt x="84" y="73"/>
                    <a:pt x="84" y="73"/>
                  </a:cubicBezTo>
                  <a:cubicBezTo>
                    <a:pt x="75" y="64"/>
                    <a:pt x="75" y="64"/>
                    <a:pt x="75" y="64"/>
                  </a:cubicBezTo>
                  <a:cubicBezTo>
                    <a:pt x="77" y="61"/>
                    <a:pt x="78" y="55"/>
                    <a:pt x="79" y="52"/>
                  </a:cubicBezTo>
                  <a:cubicBezTo>
                    <a:pt x="92" y="52"/>
                    <a:pt x="92" y="52"/>
                    <a:pt x="92" y="52"/>
                  </a:cubicBezTo>
                  <a:cubicBezTo>
                    <a:pt x="92" y="40"/>
                    <a:pt x="92" y="40"/>
                    <a:pt x="92" y="40"/>
                  </a:cubicBezTo>
                  <a:cubicBezTo>
                    <a:pt x="79" y="40"/>
                    <a:pt x="79" y="40"/>
                    <a:pt x="79" y="40"/>
                  </a:cubicBezTo>
                  <a:cubicBezTo>
                    <a:pt x="79" y="38"/>
                    <a:pt x="78" y="35"/>
                    <a:pt x="77" y="33"/>
                  </a:cubicBez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2" name="Freeform 116">
              <a:extLst>
                <a:ext uri="{FF2B5EF4-FFF2-40B4-BE49-F238E27FC236}">
                  <a16:creationId xmlns:a16="http://schemas.microsoft.com/office/drawing/2014/main" id="{D45E8FB1-9C6D-4225-AAFB-63A676E34C56}"/>
                </a:ext>
              </a:extLst>
            </p:cNvPr>
            <p:cNvSpPr>
              <a:spLocks/>
            </p:cNvSpPr>
            <p:nvPr/>
          </p:nvSpPr>
          <p:spPr bwMode="auto">
            <a:xfrm>
              <a:off x="9277350" y="3255963"/>
              <a:ext cx="236538" cy="211138"/>
            </a:xfrm>
            <a:custGeom>
              <a:avLst/>
              <a:gdLst>
                <a:gd name="T0" fmla="*/ 149 w 149"/>
                <a:gd name="T1" fmla="*/ 0 h 133"/>
                <a:gd name="T2" fmla="*/ 43 w 149"/>
                <a:gd name="T3" fmla="*/ 133 h 133"/>
                <a:gd name="T4" fmla="*/ 0 w 149"/>
                <a:gd name="T5" fmla="*/ 90 h 133"/>
              </a:gdLst>
              <a:ahLst/>
              <a:cxnLst>
                <a:cxn ang="0">
                  <a:pos x="T0" y="T1"/>
                </a:cxn>
                <a:cxn ang="0">
                  <a:pos x="T2" y="T3"/>
                </a:cxn>
                <a:cxn ang="0">
                  <a:pos x="T4" y="T5"/>
                </a:cxn>
              </a:cxnLst>
              <a:rect l="0" t="0" r="r" b="b"/>
              <a:pathLst>
                <a:path w="149" h="133">
                  <a:moveTo>
                    <a:pt x="149" y="0"/>
                  </a:moveTo>
                  <a:lnTo>
                    <a:pt x="43" y="133"/>
                  </a:lnTo>
                  <a:lnTo>
                    <a:pt x="0" y="90"/>
                  </a:ln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33" name="Group 232">
            <a:extLst>
              <a:ext uri="{FF2B5EF4-FFF2-40B4-BE49-F238E27FC236}">
                <a16:creationId xmlns:a16="http://schemas.microsoft.com/office/drawing/2014/main" id="{1F1D7579-F0DB-49FD-9605-371273CA09BE}"/>
              </a:ext>
            </a:extLst>
          </p:cNvPr>
          <p:cNvGrpSpPr/>
          <p:nvPr/>
        </p:nvGrpSpPr>
        <p:grpSpPr>
          <a:xfrm>
            <a:off x="3948591" y="5200922"/>
            <a:ext cx="295195" cy="295196"/>
            <a:chOff x="6283326" y="1800225"/>
            <a:chExt cx="357187" cy="357188"/>
          </a:xfrm>
        </p:grpSpPr>
        <p:sp>
          <p:nvSpPr>
            <p:cNvPr id="234" name="Freeform 34">
              <a:extLst>
                <a:ext uri="{FF2B5EF4-FFF2-40B4-BE49-F238E27FC236}">
                  <a16:creationId xmlns:a16="http://schemas.microsoft.com/office/drawing/2014/main" id="{7FA836D9-F8DC-427D-A553-5780DFDA14CB}"/>
                </a:ext>
              </a:extLst>
            </p:cNvPr>
            <p:cNvSpPr>
              <a:spLocks/>
            </p:cNvSpPr>
            <p:nvPr/>
          </p:nvSpPr>
          <p:spPr bwMode="auto">
            <a:xfrm>
              <a:off x="6283326" y="1841500"/>
              <a:ext cx="285750" cy="315913"/>
            </a:xfrm>
            <a:custGeom>
              <a:avLst/>
              <a:gdLst>
                <a:gd name="T0" fmla="*/ 180 w 180"/>
                <a:gd name="T1" fmla="*/ 80 h 199"/>
                <a:gd name="T2" fmla="*/ 180 w 180"/>
                <a:gd name="T3" fmla="*/ 199 h 199"/>
                <a:gd name="T4" fmla="*/ 0 w 180"/>
                <a:gd name="T5" fmla="*/ 199 h 199"/>
                <a:gd name="T6" fmla="*/ 0 w 180"/>
                <a:gd name="T7" fmla="*/ 0 h 199"/>
                <a:gd name="T8" fmla="*/ 152 w 180"/>
                <a:gd name="T9" fmla="*/ 0 h 199"/>
              </a:gdLst>
              <a:ahLst/>
              <a:cxnLst>
                <a:cxn ang="0">
                  <a:pos x="T0" y="T1"/>
                </a:cxn>
                <a:cxn ang="0">
                  <a:pos x="T2" y="T3"/>
                </a:cxn>
                <a:cxn ang="0">
                  <a:pos x="T4" y="T5"/>
                </a:cxn>
                <a:cxn ang="0">
                  <a:pos x="T6" y="T7"/>
                </a:cxn>
                <a:cxn ang="0">
                  <a:pos x="T8" y="T9"/>
                </a:cxn>
              </a:cxnLst>
              <a:rect l="0" t="0" r="r" b="b"/>
              <a:pathLst>
                <a:path w="180" h="199">
                  <a:moveTo>
                    <a:pt x="180" y="80"/>
                  </a:moveTo>
                  <a:lnTo>
                    <a:pt x="180" y="199"/>
                  </a:lnTo>
                  <a:lnTo>
                    <a:pt x="0" y="199"/>
                  </a:lnTo>
                  <a:lnTo>
                    <a:pt x="0" y="0"/>
                  </a:lnTo>
                  <a:lnTo>
                    <a:pt x="152" y="0"/>
                  </a:ln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5" name="Freeform 35">
              <a:extLst>
                <a:ext uri="{FF2B5EF4-FFF2-40B4-BE49-F238E27FC236}">
                  <a16:creationId xmlns:a16="http://schemas.microsoft.com/office/drawing/2014/main" id="{264724E3-4051-4877-8BE9-0596A25FC0A6}"/>
                </a:ext>
              </a:extLst>
            </p:cNvPr>
            <p:cNvSpPr>
              <a:spLocks/>
            </p:cNvSpPr>
            <p:nvPr/>
          </p:nvSpPr>
          <p:spPr bwMode="auto">
            <a:xfrm>
              <a:off x="6437313" y="1800225"/>
              <a:ext cx="203200" cy="203200"/>
            </a:xfrm>
            <a:custGeom>
              <a:avLst/>
              <a:gdLst>
                <a:gd name="T0" fmla="*/ 12 w 54"/>
                <a:gd name="T1" fmla="*/ 48 h 54"/>
                <a:gd name="T2" fmla="*/ 0 w 54"/>
                <a:gd name="T3" fmla="*/ 54 h 54"/>
                <a:gd name="T4" fmla="*/ 6 w 54"/>
                <a:gd name="T5" fmla="*/ 42 h 54"/>
                <a:gd name="T6" fmla="*/ 44 w 54"/>
                <a:gd name="T7" fmla="*/ 4 h 54"/>
                <a:gd name="T8" fmla="*/ 50 w 54"/>
                <a:gd name="T9" fmla="*/ 10 h 54"/>
                <a:gd name="T10" fmla="*/ 12 w 54"/>
                <a:gd name="T11" fmla="*/ 48 h 54"/>
              </a:gdLst>
              <a:ahLst/>
              <a:cxnLst>
                <a:cxn ang="0">
                  <a:pos x="T0" y="T1"/>
                </a:cxn>
                <a:cxn ang="0">
                  <a:pos x="T2" y="T3"/>
                </a:cxn>
                <a:cxn ang="0">
                  <a:pos x="T4" y="T5"/>
                </a:cxn>
                <a:cxn ang="0">
                  <a:pos x="T6" y="T7"/>
                </a:cxn>
                <a:cxn ang="0">
                  <a:pos x="T8" y="T9"/>
                </a:cxn>
                <a:cxn ang="0">
                  <a:pos x="T10" y="T11"/>
                </a:cxn>
              </a:cxnLst>
              <a:rect l="0" t="0" r="r" b="b"/>
              <a:pathLst>
                <a:path w="54" h="54">
                  <a:moveTo>
                    <a:pt x="12" y="48"/>
                  </a:moveTo>
                  <a:cubicBezTo>
                    <a:pt x="0" y="54"/>
                    <a:pt x="0" y="54"/>
                    <a:pt x="0" y="54"/>
                  </a:cubicBezTo>
                  <a:cubicBezTo>
                    <a:pt x="6" y="42"/>
                    <a:pt x="6" y="42"/>
                    <a:pt x="6" y="42"/>
                  </a:cubicBezTo>
                  <a:cubicBezTo>
                    <a:pt x="44" y="4"/>
                    <a:pt x="44" y="4"/>
                    <a:pt x="44" y="4"/>
                  </a:cubicBezTo>
                  <a:cubicBezTo>
                    <a:pt x="48" y="0"/>
                    <a:pt x="54" y="6"/>
                    <a:pt x="50" y="10"/>
                  </a:cubicBezTo>
                  <a:lnTo>
                    <a:pt x="12" y="48"/>
                  </a:lnTo>
                  <a:close/>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6" name="Line 36">
              <a:extLst>
                <a:ext uri="{FF2B5EF4-FFF2-40B4-BE49-F238E27FC236}">
                  <a16:creationId xmlns:a16="http://schemas.microsoft.com/office/drawing/2014/main" id="{92F4C9BB-7CA3-4FC9-8253-57C879D4ACD4}"/>
                </a:ext>
              </a:extLst>
            </p:cNvPr>
            <p:cNvSpPr>
              <a:spLocks noChangeShapeType="1"/>
            </p:cNvSpPr>
            <p:nvPr/>
          </p:nvSpPr>
          <p:spPr bwMode="auto">
            <a:xfrm>
              <a:off x="6580188" y="1836738"/>
              <a:ext cx="23813" cy="23813"/>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45" name="Group 244">
            <a:extLst>
              <a:ext uri="{FF2B5EF4-FFF2-40B4-BE49-F238E27FC236}">
                <a16:creationId xmlns:a16="http://schemas.microsoft.com/office/drawing/2014/main" id="{4D08DA5F-4A4D-4209-819E-95294AAD37C2}"/>
              </a:ext>
            </a:extLst>
          </p:cNvPr>
          <p:cNvGrpSpPr/>
          <p:nvPr/>
        </p:nvGrpSpPr>
        <p:grpSpPr>
          <a:xfrm>
            <a:off x="7963214" y="2208313"/>
            <a:ext cx="284701" cy="286014"/>
            <a:chOff x="7005638" y="3978275"/>
            <a:chExt cx="344488" cy="346076"/>
          </a:xfrm>
        </p:grpSpPr>
        <p:sp>
          <p:nvSpPr>
            <p:cNvPr id="246" name="Line 253">
              <a:extLst>
                <a:ext uri="{FF2B5EF4-FFF2-40B4-BE49-F238E27FC236}">
                  <a16:creationId xmlns:a16="http://schemas.microsoft.com/office/drawing/2014/main" id="{2D988BDA-4422-45B9-BF6A-515425B2C759}"/>
                </a:ext>
              </a:extLst>
            </p:cNvPr>
            <p:cNvSpPr>
              <a:spLocks noChangeShapeType="1"/>
            </p:cNvSpPr>
            <p:nvPr/>
          </p:nvSpPr>
          <p:spPr bwMode="auto">
            <a:xfrm>
              <a:off x="7050088" y="4068763"/>
              <a:ext cx="68263"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7" name="Line 254">
              <a:extLst>
                <a:ext uri="{FF2B5EF4-FFF2-40B4-BE49-F238E27FC236}">
                  <a16:creationId xmlns:a16="http://schemas.microsoft.com/office/drawing/2014/main" id="{493A4E3A-53D6-4D88-904B-4B8FCBB57437}"/>
                </a:ext>
              </a:extLst>
            </p:cNvPr>
            <p:cNvSpPr>
              <a:spLocks noChangeShapeType="1"/>
            </p:cNvSpPr>
            <p:nvPr/>
          </p:nvSpPr>
          <p:spPr bwMode="auto">
            <a:xfrm>
              <a:off x="7050088" y="4113213"/>
              <a:ext cx="120650"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8" name="Line 255">
              <a:extLst>
                <a:ext uri="{FF2B5EF4-FFF2-40B4-BE49-F238E27FC236}">
                  <a16:creationId xmlns:a16="http://schemas.microsoft.com/office/drawing/2014/main" id="{5A70C4EB-1480-46EB-93A5-AB9B80FC0B04}"/>
                </a:ext>
              </a:extLst>
            </p:cNvPr>
            <p:cNvSpPr>
              <a:spLocks noChangeShapeType="1"/>
            </p:cNvSpPr>
            <p:nvPr/>
          </p:nvSpPr>
          <p:spPr bwMode="auto">
            <a:xfrm>
              <a:off x="7050088" y="4159250"/>
              <a:ext cx="90488"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9" name="Line 256">
              <a:extLst>
                <a:ext uri="{FF2B5EF4-FFF2-40B4-BE49-F238E27FC236}">
                  <a16:creationId xmlns:a16="http://schemas.microsoft.com/office/drawing/2014/main" id="{FB4B9175-9F6C-4BA0-B17A-37E2F9733AC3}"/>
                </a:ext>
              </a:extLst>
            </p:cNvPr>
            <p:cNvSpPr>
              <a:spLocks noChangeShapeType="1"/>
            </p:cNvSpPr>
            <p:nvPr/>
          </p:nvSpPr>
          <p:spPr bwMode="auto">
            <a:xfrm>
              <a:off x="7050088" y="4203700"/>
              <a:ext cx="74613"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0" name="Oval 257">
              <a:extLst>
                <a:ext uri="{FF2B5EF4-FFF2-40B4-BE49-F238E27FC236}">
                  <a16:creationId xmlns:a16="http://schemas.microsoft.com/office/drawing/2014/main" id="{8A23C130-10D1-43E3-AEA1-FEF22888AF3A}"/>
                </a:ext>
              </a:extLst>
            </p:cNvPr>
            <p:cNvSpPr>
              <a:spLocks noChangeArrowheads="1"/>
            </p:cNvSpPr>
            <p:nvPr/>
          </p:nvSpPr>
          <p:spPr bwMode="auto">
            <a:xfrm>
              <a:off x="7200901" y="4173538"/>
              <a:ext cx="112713" cy="112713"/>
            </a:xfrm>
            <a:prstGeom prst="ellipse">
              <a:avLst/>
            </a:prstGeom>
            <a:noFill/>
            <a:ln w="12700" cap="flat">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1" name="Line 258">
              <a:extLst>
                <a:ext uri="{FF2B5EF4-FFF2-40B4-BE49-F238E27FC236}">
                  <a16:creationId xmlns:a16="http://schemas.microsoft.com/office/drawing/2014/main" id="{3074ACD8-B30D-467E-9AB1-E7651AC8C80F}"/>
                </a:ext>
              </a:extLst>
            </p:cNvPr>
            <p:cNvSpPr>
              <a:spLocks noChangeShapeType="1"/>
            </p:cNvSpPr>
            <p:nvPr/>
          </p:nvSpPr>
          <p:spPr bwMode="auto">
            <a:xfrm>
              <a:off x="7297738" y="4271963"/>
              <a:ext cx="52388" cy="52388"/>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2" name="Freeform 259">
              <a:extLst>
                <a:ext uri="{FF2B5EF4-FFF2-40B4-BE49-F238E27FC236}">
                  <a16:creationId xmlns:a16="http://schemas.microsoft.com/office/drawing/2014/main" id="{13CF3B64-E173-40D8-9AAB-D09463A38AF9}"/>
                </a:ext>
              </a:extLst>
            </p:cNvPr>
            <p:cNvSpPr>
              <a:spLocks/>
            </p:cNvSpPr>
            <p:nvPr/>
          </p:nvSpPr>
          <p:spPr bwMode="auto">
            <a:xfrm>
              <a:off x="7005638" y="3978275"/>
              <a:ext cx="239713" cy="315913"/>
            </a:xfrm>
            <a:custGeom>
              <a:avLst/>
              <a:gdLst>
                <a:gd name="T0" fmla="*/ 113 w 151"/>
                <a:gd name="T1" fmla="*/ 199 h 199"/>
                <a:gd name="T2" fmla="*/ 0 w 151"/>
                <a:gd name="T3" fmla="*/ 199 h 199"/>
                <a:gd name="T4" fmla="*/ 0 w 151"/>
                <a:gd name="T5" fmla="*/ 0 h 199"/>
                <a:gd name="T6" fmla="*/ 104 w 151"/>
                <a:gd name="T7" fmla="*/ 0 h 199"/>
                <a:gd name="T8" fmla="*/ 151 w 151"/>
                <a:gd name="T9" fmla="*/ 47 h 199"/>
                <a:gd name="T10" fmla="*/ 151 w 151"/>
                <a:gd name="T11" fmla="*/ 99 h 199"/>
              </a:gdLst>
              <a:ahLst/>
              <a:cxnLst>
                <a:cxn ang="0">
                  <a:pos x="T0" y="T1"/>
                </a:cxn>
                <a:cxn ang="0">
                  <a:pos x="T2" y="T3"/>
                </a:cxn>
                <a:cxn ang="0">
                  <a:pos x="T4" y="T5"/>
                </a:cxn>
                <a:cxn ang="0">
                  <a:pos x="T6" y="T7"/>
                </a:cxn>
                <a:cxn ang="0">
                  <a:pos x="T8" y="T9"/>
                </a:cxn>
                <a:cxn ang="0">
                  <a:pos x="T10" y="T11"/>
                </a:cxn>
              </a:cxnLst>
              <a:rect l="0" t="0" r="r" b="b"/>
              <a:pathLst>
                <a:path w="151" h="199">
                  <a:moveTo>
                    <a:pt x="113" y="199"/>
                  </a:moveTo>
                  <a:lnTo>
                    <a:pt x="0" y="199"/>
                  </a:lnTo>
                  <a:lnTo>
                    <a:pt x="0" y="0"/>
                  </a:lnTo>
                  <a:lnTo>
                    <a:pt x="104" y="0"/>
                  </a:lnTo>
                  <a:lnTo>
                    <a:pt x="151" y="47"/>
                  </a:lnTo>
                  <a:lnTo>
                    <a:pt x="151" y="99"/>
                  </a:lnTo>
                </a:path>
              </a:pathLst>
            </a:custGeom>
            <a:noFill/>
            <a:ln w="12700" cap="flat">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3" name="Freeform 260">
              <a:extLst>
                <a:ext uri="{FF2B5EF4-FFF2-40B4-BE49-F238E27FC236}">
                  <a16:creationId xmlns:a16="http://schemas.microsoft.com/office/drawing/2014/main" id="{B190A5DE-8E01-4A92-A817-FB5E2DB2F875}"/>
                </a:ext>
              </a:extLst>
            </p:cNvPr>
            <p:cNvSpPr>
              <a:spLocks/>
            </p:cNvSpPr>
            <p:nvPr/>
          </p:nvSpPr>
          <p:spPr bwMode="auto">
            <a:xfrm>
              <a:off x="7170738" y="3978275"/>
              <a:ext cx="74613" cy="74613"/>
            </a:xfrm>
            <a:custGeom>
              <a:avLst/>
              <a:gdLst>
                <a:gd name="T0" fmla="*/ 0 w 47"/>
                <a:gd name="T1" fmla="*/ 0 h 47"/>
                <a:gd name="T2" fmla="*/ 0 w 47"/>
                <a:gd name="T3" fmla="*/ 47 h 47"/>
                <a:gd name="T4" fmla="*/ 47 w 47"/>
                <a:gd name="T5" fmla="*/ 47 h 47"/>
              </a:gdLst>
              <a:ahLst/>
              <a:cxnLst>
                <a:cxn ang="0">
                  <a:pos x="T0" y="T1"/>
                </a:cxn>
                <a:cxn ang="0">
                  <a:pos x="T2" y="T3"/>
                </a:cxn>
                <a:cxn ang="0">
                  <a:pos x="T4" y="T5"/>
                </a:cxn>
              </a:cxnLst>
              <a:rect l="0" t="0" r="r" b="b"/>
              <a:pathLst>
                <a:path w="47" h="47">
                  <a:moveTo>
                    <a:pt x="0" y="0"/>
                  </a:moveTo>
                  <a:lnTo>
                    <a:pt x="0" y="47"/>
                  </a:lnTo>
                  <a:lnTo>
                    <a:pt x="47" y="47"/>
                  </a:ln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54" name="Group 253">
            <a:extLst>
              <a:ext uri="{FF2B5EF4-FFF2-40B4-BE49-F238E27FC236}">
                <a16:creationId xmlns:a16="http://schemas.microsoft.com/office/drawing/2014/main" id="{55E4F7DD-EAB0-4D2C-877C-3FE020264E3F}"/>
              </a:ext>
            </a:extLst>
          </p:cNvPr>
          <p:cNvGrpSpPr/>
          <p:nvPr/>
        </p:nvGrpSpPr>
        <p:grpSpPr>
          <a:xfrm>
            <a:off x="7974839" y="5205514"/>
            <a:ext cx="211230" cy="286013"/>
            <a:chOff x="7770813" y="2532063"/>
            <a:chExt cx="255588" cy="346075"/>
          </a:xfrm>
        </p:grpSpPr>
        <p:sp>
          <p:nvSpPr>
            <p:cNvPr id="255" name="Freeform 52">
              <a:extLst>
                <a:ext uri="{FF2B5EF4-FFF2-40B4-BE49-F238E27FC236}">
                  <a16:creationId xmlns:a16="http://schemas.microsoft.com/office/drawing/2014/main" id="{3BBDAFC4-ADF3-4835-BE20-2BA34A3CAF61}"/>
                </a:ext>
              </a:extLst>
            </p:cNvPr>
            <p:cNvSpPr>
              <a:spLocks/>
            </p:cNvSpPr>
            <p:nvPr/>
          </p:nvSpPr>
          <p:spPr bwMode="auto">
            <a:xfrm>
              <a:off x="7800975" y="2532063"/>
              <a:ext cx="195263" cy="173038"/>
            </a:xfrm>
            <a:custGeom>
              <a:avLst/>
              <a:gdLst>
                <a:gd name="T0" fmla="*/ 52 w 52"/>
                <a:gd name="T1" fmla="*/ 20 h 46"/>
                <a:gd name="T2" fmla="*/ 26 w 52"/>
                <a:gd name="T3" fmla="*/ 46 h 46"/>
                <a:gd name="T4" fmla="*/ 0 w 52"/>
                <a:gd name="T5" fmla="*/ 20 h 46"/>
                <a:gd name="T6" fmla="*/ 0 w 52"/>
                <a:gd name="T7" fmla="*/ 0 h 46"/>
                <a:gd name="T8" fmla="*/ 52 w 52"/>
                <a:gd name="T9" fmla="*/ 0 h 46"/>
                <a:gd name="T10" fmla="*/ 52 w 52"/>
                <a:gd name="T11" fmla="*/ 20 h 46"/>
              </a:gdLst>
              <a:ahLst/>
              <a:cxnLst>
                <a:cxn ang="0">
                  <a:pos x="T0" y="T1"/>
                </a:cxn>
                <a:cxn ang="0">
                  <a:pos x="T2" y="T3"/>
                </a:cxn>
                <a:cxn ang="0">
                  <a:pos x="T4" y="T5"/>
                </a:cxn>
                <a:cxn ang="0">
                  <a:pos x="T6" y="T7"/>
                </a:cxn>
                <a:cxn ang="0">
                  <a:pos x="T8" y="T9"/>
                </a:cxn>
                <a:cxn ang="0">
                  <a:pos x="T10" y="T11"/>
                </a:cxn>
              </a:cxnLst>
              <a:rect l="0" t="0" r="r" b="b"/>
              <a:pathLst>
                <a:path w="52" h="46">
                  <a:moveTo>
                    <a:pt x="52" y="20"/>
                  </a:moveTo>
                  <a:cubicBezTo>
                    <a:pt x="52" y="34"/>
                    <a:pt x="40" y="46"/>
                    <a:pt x="26" y="46"/>
                  </a:cubicBezTo>
                  <a:cubicBezTo>
                    <a:pt x="12" y="46"/>
                    <a:pt x="0" y="34"/>
                    <a:pt x="0" y="20"/>
                  </a:cubicBezTo>
                  <a:cubicBezTo>
                    <a:pt x="0" y="0"/>
                    <a:pt x="0" y="0"/>
                    <a:pt x="0" y="0"/>
                  </a:cubicBezTo>
                  <a:cubicBezTo>
                    <a:pt x="52" y="0"/>
                    <a:pt x="52" y="0"/>
                    <a:pt x="52" y="0"/>
                  </a:cubicBezTo>
                  <a:lnTo>
                    <a:pt x="52" y="20"/>
                  </a:lnTo>
                  <a:close/>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6" name="Freeform 53">
              <a:extLst>
                <a:ext uri="{FF2B5EF4-FFF2-40B4-BE49-F238E27FC236}">
                  <a16:creationId xmlns:a16="http://schemas.microsoft.com/office/drawing/2014/main" id="{C55319B6-7F3B-4E31-8D57-1B20B9D2B9B6}"/>
                </a:ext>
              </a:extLst>
            </p:cNvPr>
            <p:cNvSpPr>
              <a:spLocks/>
            </p:cNvSpPr>
            <p:nvPr/>
          </p:nvSpPr>
          <p:spPr bwMode="auto">
            <a:xfrm>
              <a:off x="7800975" y="2705100"/>
              <a:ext cx="195263" cy="173038"/>
            </a:xfrm>
            <a:custGeom>
              <a:avLst/>
              <a:gdLst>
                <a:gd name="T0" fmla="*/ 52 w 52"/>
                <a:gd name="T1" fmla="*/ 26 h 46"/>
                <a:gd name="T2" fmla="*/ 26 w 52"/>
                <a:gd name="T3" fmla="*/ 0 h 46"/>
                <a:gd name="T4" fmla="*/ 0 w 52"/>
                <a:gd name="T5" fmla="*/ 26 h 46"/>
                <a:gd name="T6" fmla="*/ 0 w 52"/>
                <a:gd name="T7" fmla="*/ 46 h 46"/>
                <a:gd name="T8" fmla="*/ 52 w 52"/>
                <a:gd name="T9" fmla="*/ 46 h 46"/>
                <a:gd name="T10" fmla="*/ 52 w 52"/>
                <a:gd name="T11" fmla="*/ 26 h 46"/>
              </a:gdLst>
              <a:ahLst/>
              <a:cxnLst>
                <a:cxn ang="0">
                  <a:pos x="T0" y="T1"/>
                </a:cxn>
                <a:cxn ang="0">
                  <a:pos x="T2" y="T3"/>
                </a:cxn>
                <a:cxn ang="0">
                  <a:pos x="T4" y="T5"/>
                </a:cxn>
                <a:cxn ang="0">
                  <a:pos x="T6" y="T7"/>
                </a:cxn>
                <a:cxn ang="0">
                  <a:pos x="T8" y="T9"/>
                </a:cxn>
                <a:cxn ang="0">
                  <a:pos x="T10" y="T11"/>
                </a:cxn>
              </a:cxnLst>
              <a:rect l="0" t="0" r="r" b="b"/>
              <a:pathLst>
                <a:path w="52" h="46">
                  <a:moveTo>
                    <a:pt x="52" y="26"/>
                  </a:moveTo>
                  <a:cubicBezTo>
                    <a:pt x="52" y="12"/>
                    <a:pt x="40" y="0"/>
                    <a:pt x="26" y="0"/>
                  </a:cubicBezTo>
                  <a:cubicBezTo>
                    <a:pt x="12" y="0"/>
                    <a:pt x="0" y="12"/>
                    <a:pt x="0" y="26"/>
                  </a:cubicBezTo>
                  <a:cubicBezTo>
                    <a:pt x="0" y="46"/>
                    <a:pt x="0" y="46"/>
                    <a:pt x="0" y="46"/>
                  </a:cubicBezTo>
                  <a:cubicBezTo>
                    <a:pt x="52" y="46"/>
                    <a:pt x="52" y="46"/>
                    <a:pt x="52" y="46"/>
                  </a:cubicBezTo>
                  <a:lnTo>
                    <a:pt x="52" y="26"/>
                  </a:lnTo>
                  <a:close/>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7" name="Line 54">
              <a:extLst>
                <a:ext uri="{FF2B5EF4-FFF2-40B4-BE49-F238E27FC236}">
                  <a16:creationId xmlns:a16="http://schemas.microsoft.com/office/drawing/2014/main" id="{A5225864-EB2B-473C-ACF9-141F4961B9E5}"/>
                </a:ext>
              </a:extLst>
            </p:cNvPr>
            <p:cNvSpPr>
              <a:spLocks noChangeShapeType="1"/>
            </p:cNvSpPr>
            <p:nvPr/>
          </p:nvSpPr>
          <p:spPr bwMode="auto">
            <a:xfrm>
              <a:off x="7770813" y="2532063"/>
              <a:ext cx="255588"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8" name="Line 55">
              <a:extLst>
                <a:ext uri="{FF2B5EF4-FFF2-40B4-BE49-F238E27FC236}">
                  <a16:creationId xmlns:a16="http://schemas.microsoft.com/office/drawing/2014/main" id="{7821941E-F95A-43EC-B47F-876A3FDE8AAF}"/>
                </a:ext>
              </a:extLst>
            </p:cNvPr>
            <p:cNvSpPr>
              <a:spLocks noChangeShapeType="1"/>
            </p:cNvSpPr>
            <p:nvPr/>
          </p:nvSpPr>
          <p:spPr bwMode="auto">
            <a:xfrm>
              <a:off x="7770813" y="2878138"/>
              <a:ext cx="255588"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9" name="Freeform 56">
              <a:extLst>
                <a:ext uri="{FF2B5EF4-FFF2-40B4-BE49-F238E27FC236}">
                  <a16:creationId xmlns:a16="http://schemas.microsoft.com/office/drawing/2014/main" id="{C2FDBE52-E8F7-43EC-A646-5C9F8E924CCF}"/>
                </a:ext>
              </a:extLst>
            </p:cNvPr>
            <p:cNvSpPr>
              <a:spLocks/>
            </p:cNvSpPr>
            <p:nvPr/>
          </p:nvSpPr>
          <p:spPr bwMode="auto">
            <a:xfrm>
              <a:off x="7800975" y="2773363"/>
              <a:ext cx="195263" cy="44450"/>
            </a:xfrm>
            <a:custGeom>
              <a:avLst/>
              <a:gdLst>
                <a:gd name="T0" fmla="*/ 0 w 123"/>
                <a:gd name="T1" fmla="*/ 28 h 28"/>
                <a:gd name="T2" fmla="*/ 33 w 123"/>
                <a:gd name="T3" fmla="*/ 28 h 28"/>
                <a:gd name="T4" fmla="*/ 62 w 123"/>
                <a:gd name="T5" fmla="*/ 0 h 28"/>
                <a:gd name="T6" fmla="*/ 90 w 123"/>
                <a:gd name="T7" fmla="*/ 28 h 28"/>
                <a:gd name="T8" fmla="*/ 123 w 123"/>
                <a:gd name="T9" fmla="*/ 28 h 28"/>
              </a:gdLst>
              <a:ahLst/>
              <a:cxnLst>
                <a:cxn ang="0">
                  <a:pos x="T0" y="T1"/>
                </a:cxn>
                <a:cxn ang="0">
                  <a:pos x="T2" y="T3"/>
                </a:cxn>
                <a:cxn ang="0">
                  <a:pos x="T4" y="T5"/>
                </a:cxn>
                <a:cxn ang="0">
                  <a:pos x="T6" y="T7"/>
                </a:cxn>
                <a:cxn ang="0">
                  <a:pos x="T8" y="T9"/>
                </a:cxn>
              </a:cxnLst>
              <a:rect l="0" t="0" r="r" b="b"/>
              <a:pathLst>
                <a:path w="123" h="28">
                  <a:moveTo>
                    <a:pt x="0" y="28"/>
                  </a:moveTo>
                  <a:lnTo>
                    <a:pt x="33" y="28"/>
                  </a:lnTo>
                  <a:lnTo>
                    <a:pt x="62" y="0"/>
                  </a:lnTo>
                  <a:lnTo>
                    <a:pt x="90" y="28"/>
                  </a:lnTo>
                  <a:lnTo>
                    <a:pt x="123" y="28"/>
                  </a:ln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0" name="Line 57">
              <a:extLst>
                <a:ext uri="{FF2B5EF4-FFF2-40B4-BE49-F238E27FC236}">
                  <a16:creationId xmlns:a16="http://schemas.microsoft.com/office/drawing/2014/main" id="{736FA47C-D7AE-4692-938F-139F611AD4E5}"/>
                </a:ext>
              </a:extLst>
            </p:cNvPr>
            <p:cNvSpPr>
              <a:spLocks noChangeShapeType="1"/>
            </p:cNvSpPr>
            <p:nvPr/>
          </p:nvSpPr>
          <p:spPr bwMode="auto">
            <a:xfrm>
              <a:off x="7824788" y="2667000"/>
              <a:ext cx="149225"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sp>
        <p:nvSpPr>
          <p:cNvPr id="3" name="Slide Number Placeholder 2">
            <a:extLst>
              <a:ext uri="{FF2B5EF4-FFF2-40B4-BE49-F238E27FC236}">
                <a16:creationId xmlns:a16="http://schemas.microsoft.com/office/drawing/2014/main" id="{92D984C2-5E61-49C3-B6B9-7AA5293D0392}"/>
              </a:ext>
            </a:extLst>
          </p:cNvPr>
          <p:cNvSpPr>
            <a:spLocks noGrp="1"/>
          </p:cNvSpPr>
          <p:nvPr>
            <p:ph type="sldNum" sz="quarter" idx="12"/>
          </p:nvPr>
        </p:nvSpPr>
        <p:spPr/>
        <p:txBody>
          <a:bodyPr/>
          <a:lstStyle/>
          <a:p>
            <a:fld id="{89CD6E39-4852-418B-BA35-BEEEB494AB9E}" type="slidenum">
              <a:rPr lang="en-US" smtClean="0"/>
              <a:t>8</a:t>
            </a:fld>
            <a:endParaRPr lang="en-US"/>
          </a:p>
        </p:txBody>
      </p:sp>
    </p:spTree>
    <p:extLst>
      <p:ext uri="{BB962C8B-B14F-4D97-AF65-F5344CB8AC3E}">
        <p14:creationId xmlns:p14="http://schemas.microsoft.com/office/powerpoint/2010/main" val="24586502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D837A54F-6B2F-4D59-B27A-2100AFB28EC6}"/>
              </a:ext>
            </a:extLst>
          </p:cNvPr>
          <p:cNvGraphicFramePr>
            <a:graphicFrameLocks noChangeAspect="1"/>
          </p:cNvGraphicFramePr>
          <p:nvPr>
            <p:custDataLst>
              <p:tags r:id="rId2"/>
            </p:custDataLst>
            <p:extLst>
              <p:ext uri="{D42A27DB-BD31-4B8C-83A1-F6EECF244321}">
                <p14:modId xmlns:p14="http://schemas.microsoft.com/office/powerpoint/2010/main" val="42628200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577" name="think-cell Slide" r:id="rId6" imgW="383" imgH="384" progId="TCLayout.ActiveDocument.1">
                  <p:embed/>
                </p:oleObj>
              </mc:Choice>
              <mc:Fallback>
                <p:oleObj name="think-cell Slide" r:id="rId6" imgW="383" imgH="384"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A2CBD6C5-6032-42C4-98D9-F6F6D7F1419D}"/>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4000" dirty="0">
              <a:latin typeface="Arial Black" panose="020B0A04020102020204" pitchFamily="34" charset="0"/>
              <a:ea typeface="+mj-ea"/>
              <a:cs typeface="+mj-cs"/>
              <a:sym typeface="Arial Black" panose="020B0A04020102020204" pitchFamily="34" charset="0"/>
            </a:endParaRPr>
          </a:p>
        </p:txBody>
      </p:sp>
      <p:sp>
        <p:nvSpPr>
          <p:cNvPr id="10" name="Rectángulo 11314">
            <a:extLst>
              <a:ext uri="{FF2B5EF4-FFF2-40B4-BE49-F238E27FC236}">
                <a16:creationId xmlns:a16="http://schemas.microsoft.com/office/drawing/2014/main" id="{97551772-4555-4A9D-9102-7438F55F5C30}"/>
              </a:ext>
            </a:extLst>
          </p:cNvPr>
          <p:cNvSpPr/>
          <p:nvPr/>
        </p:nvSpPr>
        <p:spPr>
          <a:xfrm>
            <a:off x="0" y="-25563"/>
            <a:ext cx="12191999" cy="2502064"/>
          </a:xfrm>
          <a:prstGeom prst="rect">
            <a:avLst/>
          </a:prstGeom>
          <a:gradFill>
            <a:gsLst>
              <a:gs pos="100000">
                <a:srgbClr val="006496"/>
              </a:gs>
              <a:gs pos="49000">
                <a:srgbClr val="0077B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15EEA85B-BBE4-4AEA-BF71-0556B13C7838}"/>
              </a:ext>
            </a:extLst>
          </p:cNvPr>
          <p:cNvSpPr>
            <a:spLocks noGrp="1"/>
          </p:cNvSpPr>
          <p:nvPr>
            <p:ph type="title"/>
          </p:nvPr>
        </p:nvSpPr>
        <p:spPr>
          <a:xfrm>
            <a:off x="507999" y="365125"/>
            <a:ext cx="11326153" cy="1311275"/>
          </a:xfrm>
        </p:spPr>
        <p:txBody>
          <a:bodyPr>
            <a:noAutofit/>
          </a:bodyPr>
          <a:lstStyle/>
          <a:p>
            <a:r>
              <a:rPr lang="en-US" sz="4000" dirty="0">
                <a:solidFill>
                  <a:schemeClr val="bg1"/>
                </a:solidFill>
              </a:rPr>
              <a:t>3 Habits of Successful Language Learners</a:t>
            </a:r>
          </a:p>
        </p:txBody>
      </p:sp>
      <p:sp>
        <p:nvSpPr>
          <p:cNvPr id="11" name="Rectangle: Rounded Corners 10">
            <a:extLst>
              <a:ext uri="{FF2B5EF4-FFF2-40B4-BE49-F238E27FC236}">
                <a16:creationId xmlns:a16="http://schemas.microsoft.com/office/drawing/2014/main" id="{05B0B74D-43F5-4F5F-976E-7BCAE1B6C843}"/>
              </a:ext>
            </a:extLst>
          </p:cNvPr>
          <p:cNvSpPr/>
          <p:nvPr/>
        </p:nvSpPr>
        <p:spPr>
          <a:xfrm>
            <a:off x="507999" y="1943100"/>
            <a:ext cx="11326153" cy="4048592"/>
          </a:xfrm>
          <a:prstGeom prst="roundRect">
            <a:avLst>
              <a:gd name="adj" fmla="val 1874"/>
            </a:avLst>
          </a:prstGeom>
          <a:solidFill>
            <a:schemeClr val="bg1"/>
          </a:solidFill>
          <a:effectLst>
            <a:outerShdw blurRad="50800" dist="38100" dir="2700000" algn="tl" rotWithShape="0">
              <a:prstClr val="black">
                <a:alpha val="20000"/>
              </a:prstClr>
            </a:outerShdw>
          </a:effectLst>
        </p:spPr>
        <p:txBody>
          <a:bodyPr vert="horz" wrap="square" lIns="252000" tIns="396000" rIns="0" bIns="0" rtlCol="0">
            <a:noAutofit/>
          </a:bodyPr>
          <a:lstStyle/>
          <a:p>
            <a:pPr>
              <a:lnSpc>
                <a:spcPct val="90000"/>
              </a:lnSpc>
              <a:spcBef>
                <a:spcPts val="1000"/>
              </a:spcBef>
            </a:pPr>
            <a:endParaRPr lang="en-ID" sz="2400">
              <a:solidFill>
                <a:srgbClr val="272525"/>
              </a:solidFill>
              <a:latin typeface="Dubai Light" panose="020B0303030403030204" pitchFamily="34" charset="-78"/>
              <a:cs typeface="Dubai Light" panose="020B0303030403030204" pitchFamily="34" charset="-78"/>
            </a:endParaRPr>
          </a:p>
        </p:txBody>
      </p:sp>
      <p:grpSp>
        <p:nvGrpSpPr>
          <p:cNvPr id="336" name="Group 335">
            <a:extLst>
              <a:ext uri="{FF2B5EF4-FFF2-40B4-BE49-F238E27FC236}">
                <a16:creationId xmlns:a16="http://schemas.microsoft.com/office/drawing/2014/main" id="{CBEFA59C-059F-4EA0-AEAE-344728BD6E54}"/>
              </a:ext>
            </a:extLst>
          </p:cNvPr>
          <p:cNvGrpSpPr/>
          <p:nvPr/>
        </p:nvGrpSpPr>
        <p:grpSpPr>
          <a:xfrm>
            <a:off x="5726999" y="2358640"/>
            <a:ext cx="5830002" cy="3369913"/>
            <a:chOff x="6292850" y="2435618"/>
            <a:chExt cx="5300002" cy="3063557"/>
          </a:xfrm>
        </p:grpSpPr>
        <p:grpSp>
          <p:nvGrpSpPr>
            <p:cNvPr id="15" name="Group 207">
              <a:extLst>
                <a:ext uri="{FF2B5EF4-FFF2-40B4-BE49-F238E27FC236}">
                  <a16:creationId xmlns:a16="http://schemas.microsoft.com/office/drawing/2014/main" id="{F156E5B3-5549-4D2C-966E-DEC1823EBA49}"/>
                </a:ext>
              </a:extLst>
            </p:cNvPr>
            <p:cNvGrpSpPr>
              <a:grpSpLocks/>
            </p:cNvGrpSpPr>
            <p:nvPr/>
          </p:nvGrpSpPr>
          <p:grpSpPr bwMode="auto">
            <a:xfrm>
              <a:off x="6292850" y="2435618"/>
              <a:ext cx="5300002" cy="3063557"/>
              <a:chOff x="574" y="264"/>
              <a:chExt cx="6536" cy="3778"/>
            </a:xfrm>
          </p:grpSpPr>
          <p:sp>
            <p:nvSpPr>
              <p:cNvPr id="136" name="Freeform 7">
                <a:extLst>
                  <a:ext uri="{FF2B5EF4-FFF2-40B4-BE49-F238E27FC236}">
                    <a16:creationId xmlns:a16="http://schemas.microsoft.com/office/drawing/2014/main" id="{9596154A-54CB-48D7-8392-24D24CB80276}"/>
                  </a:ext>
                </a:extLst>
              </p:cNvPr>
              <p:cNvSpPr>
                <a:spLocks/>
              </p:cNvSpPr>
              <p:nvPr/>
            </p:nvSpPr>
            <p:spPr bwMode="auto">
              <a:xfrm>
                <a:off x="1424" y="264"/>
                <a:ext cx="1236" cy="1237"/>
              </a:xfrm>
              <a:custGeom>
                <a:avLst/>
                <a:gdLst>
                  <a:gd name="T0" fmla="*/ 9 w 521"/>
                  <a:gd name="T1" fmla="*/ 244 h 521"/>
                  <a:gd name="T2" fmla="*/ 277 w 521"/>
                  <a:gd name="T3" fmla="*/ 9 h 521"/>
                  <a:gd name="T4" fmla="*/ 512 w 521"/>
                  <a:gd name="T5" fmla="*/ 277 h 521"/>
                  <a:gd name="T6" fmla="*/ 244 w 521"/>
                  <a:gd name="T7" fmla="*/ 512 h 521"/>
                  <a:gd name="T8" fmla="*/ 9 w 521"/>
                  <a:gd name="T9" fmla="*/ 244 h 521"/>
                </a:gdLst>
                <a:ahLst/>
                <a:cxnLst>
                  <a:cxn ang="0">
                    <a:pos x="T0" y="T1"/>
                  </a:cxn>
                  <a:cxn ang="0">
                    <a:pos x="T2" y="T3"/>
                  </a:cxn>
                  <a:cxn ang="0">
                    <a:pos x="T4" y="T5"/>
                  </a:cxn>
                  <a:cxn ang="0">
                    <a:pos x="T6" y="T7"/>
                  </a:cxn>
                  <a:cxn ang="0">
                    <a:pos x="T8" y="T9"/>
                  </a:cxn>
                </a:cxnLst>
                <a:rect l="0" t="0" r="r" b="b"/>
                <a:pathLst>
                  <a:path w="521" h="521">
                    <a:moveTo>
                      <a:pt x="9" y="244"/>
                    </a:moveTo>
                    <a:cubicBezTo>
                      <a:pt x="18" y="105"/>
                      <a:pt x="138" y="0"/>
                      <a:pt x="277" y="9"/>
                    </a:cubicBezTo>
                    <a:cubicBezTo>
                      <a:pt x="416" y="18"/>
                      <a:pt x="521" y="138"/>
                      <a:pt x="512" y="277"/>
                    </a:cubicBezTo>
                    <a:cubicBezTo>
                      <a:pt x="503" y="416"/>
                      <a:pt x="383" y="521"/>
                      <a:pt x="244" y="512"/>
                    </a:cubicBezTo>
                    <a:cubicBezTo>
                      <a:pt x="105" y="503"/>
                      <a:pt x="0" y="383"/>
                      <a:pt x="9" y="24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8">
                <a:extLst>
                  <a:ext uri="{FF2B5EF4-FFF2-40B4-BE49-F238E27FC236}">
                    <a16:creationId xmlns:a16="http://schemas.microsoft.com/office/drawing/2014/main" id="{6784FD5C-B866-4EC1-A874-C7A2D78F6835}"/>
                  </a:ext>
                </a:extLst>
              </p:cNvPr>
              <p:cNvSpPr>
                <a:spLocks/>
              </p:cNvSpPr>
              <p:nvPr/>
            </p:nvSpPr>
            <p:spPr bwMode="auto">
              <a:xfrm>
                <a:off x="2036" y="549"/>
                <a:ext cx="278" cy="356"/>
              </a:xfrm>
              <a:custGeom>
                <a:avLst/>
                <a:gdLst>
                  <a:gd name="T0" fmla="*/ 117 w 117"/>
                  <a:gd name="T1" fmla="*/ 148 h 150"/>
                  <a:gd name="T2" fmla="*/ 108 w 117"/>
                  <a:gd name="T3" fmla="*/ 149 h 150"/>
                  <a:gd name="T4" fmla="*/ 84 w 117"/>
                  <a:gd name="T5" fmla="*/ 149 h 150"/>
                  <a:gd name="T6" fmla="*/ 1 w 117"/>
                  <a:gd name="T7" fmla="*/ 150 h 150"/>
                  <a:gd name="T8" fmla="*/ 0 w 117"/>
                  <a:gd name="T9" fmla="*/ 150 h 150"/>
                  <a:gd name="T10" fmla="*/ 0 w 117"/>
                  <a:gd name="T11" fmla="*/ 148 h 150"/>
                  <a:gd name="T12" fmla="*/ 0 w 117"/>
                  <a:gd name="T13" fmla="*/ 132 h 150"/>
                  <a:gd name="T14" fmla="*/ 0 w 117"/>
                  <a:gd name="T15" fmla="*/ 38 h 150"/>
                  <a:gd name="T16" fmla="*/ 1 w 117"/>
                  <a:gd name="T17" fmla="*/ 10 h 150"/>
                  <a:gd name="T18" fmla="*/ 1 w 117"/>
                  <a:gd name="T19" fmla="*/ 0 h 150"/>
                  <a:gd name="T20" fmla="*/ 2 w 117"/>
                  <a:gd name="T21" fmla="*/ 10 h 150"/>
                  <a:gd name="T22" fmla="*/ 2 w 117"/>
                  <a:gd name="T23" fmla="*/ 38 h 150"/>
                  <a:gd name="T24" fmla="*/ 3 w 117"/>
                  <a:gd name="T25" fmla="*/ 132 h 150"/>
                  <a:gd name="T26" fmla="*/ 3 w 117"/>
                  <a:gd name="T27" fmla="*/ 148 h 150"/>
                  <a:gd name="T28" fmla="*/ 1 w 117"/>
                  <a:gd name="T29" fmla="*/ 147 h 150"/>
                  <a:gd name="T30" fmla="*/ 84 w 117"/>
                  <a:gd name="T31" fmla="*/ 147 h 150"/>
                  <a:gd name="T32" fmla="*/ 108 w 117"/>
                  <a:gd name="T33" fmla="*/ 148 h 150"/>
                  <a:gd name="T34" fmla="*/ 117 w 117"/>
                  <a:gd name="T35"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50">
                    <a:moveTo>
                      <a:pt x="117" y="148"/>
                    </a:moveTo>
                    <a:cubicBezTo>
                      <a:pt x="117" y="148"/>
                      <a:pt x="114" y="149"/>
                      <a:pt x="108" y="149"/>
                    </a:cubicBezTo>
                    <a:cubicBezTo>
                      <a:pt x="102" y="149"/>
                      <a:pt x="94" y="149"/>
                      <a:pt x="84" y="149"/>
                    </a:cubicBezTo>
                    <a:cubicBezTo>
                      <a:pt x="63" y="150"/>
                      <a:pt x="34" y="150"/>
                      <a:pt x="1" y="150"/>
                    </a:cubicBezTo>
                    <a:cubicBezTo>
                      <a:pt x="0" y="150"/>
                      <a:pt x="0" y="150"/>
                      <a:pt x="0" y="150"/>
                    </a:cubicBezTo>
                    <a:cubicBezTo>
                      <a:pt x="0" y="148"/>
                      <a:pt x="0" y="148"/>
                      <a:pt x="0" y="148"/>
                    </a:cubicBezTo>
                    <a:cubicBezTo>
                      <a:pt x="0" y="143"/>
                      <a:pt x="0" y="138"/>
                      <a:pt x="0" y="132"/>
                    </a:cubicBezTo>
                    <a:cubicBezTo>
                      <a:pt x="0" y="95"/>
                      <a:pt x="0" y="62"/>
                      <a:pt x="0" y="38"/>
                    </a:cubicBezTo>
                    <a:cubicBezTo>
                      <a:pt x="0" y="27"/>
                      <a:pt x="0" y="17"/>
                      <a:pt x="1" y="10"/>
                    </a:cubicBezTo>
                    <a:cubicBezTo>
                      <a:pt x="1" y="3"/>
                      <a:pt x="1" y="0"/>
                      <a:pt x="1" y="0"/>
                    </a:cubicBezTo>
                    <a:cubicBezTo>
                      <a:pt x="1" y="0"/>
                      <a:pt x="2" y="3"/>
                      <a:pt x="2" y="10"/>
                    </a:cubicBezTo>
                    <a:cubicBezTo>
                      <a:pt x="2" y="17"/>
                      <a:pt x="2" y="27"/>
                      <a:pt x="2" y="38"/>
                    </a:cubicBezTo>
                    <a:cubicBezTo>
                      <a:pt x="3" y="62"/>
                      <a:pt x="3" y="95"/>
                      <a:pt x="3" y="132"/>
                    </a:cubicBezTo>
                    <a:cubicBezTo>
                      <a:pt x="3" y="138"/>
                      <a:pt x="3" y="143"/>
                      <a:pt x="3" y="148"/>
                    </a:cubicBezTo>
                    <a:cubicBezTo>
                      <a:pt x="1" y="147"/>
                      <a:pt x="1" y="147"/>
                      <a:pt x="1" y="147"/>
                    </a:cubicBezTo>
                    <a:cubicBezTo>
                      <a:pt x="34" y="147"/>
                      <a:pt x="63" y="147"/>
                      <a:pt x="84" y="147"/>
                    </a:cubicBezTo>
                    <a:cubicBezTo>
                      <a:pt x="94" y="147"/>
                      <a:pt x="102" y="148"/>
                      <a:pt x="108" y="148"/>
                    </a:cubicBezTo>
                    <a:cubicBezTo>
                      <a:pt x="114" y="148"/>
                      <a:pt x="117" y="148"/>
                      <a:pt x="117" y="148"/>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Oval 9">
                <a:extLst>
                  <a:ext uri="{FF2B5EF4-FFF2-40B4-BE49-F238E27FC236}">
                    <a16:creationId xmlns:a16="http://schemas.microsoft.com/office/drawing/2014/main" id="{0B8591D2-42B3-47B9-B1DC-1C97D232B183}"/>
                  </a:ext>
                </a:extLst>
              </p:cNvPr>
              <p:cNvSpPr>
                <a:spLocks noChangeArrowheads="1"/>
              </p:cNvSpPr>
              <p:nvPr/>
            </p:nvSpPr>
            <p:spPr bwMode="auto">
              <a:xfrm>
                <a:off x="2036" y="383"/>
                <a:ext cx="10" cy="100"/>
              </a:xfrm>
              <a:prstGeom prst="ellipse">
                <a:avLst/>
              </a:pr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0">
                <a:extLst>
                  <a:ext uri="{FF2B5EF4-FFF2-40B4-BE49-F238E27FC236}">
                    <a16:creationId xmlns:a16="http://schemas.microsoft.com/office/drawing/2014/main" id="{F1E41C62-C210-4B40-98AC-88BF53A92013}"/>
                  </a:ext>
                </a:extLst>
              </p:cNvPr>
              <p:cNvSpPr>
                <a:spLocks/>
              </p:cNvSpPr>
              <p:nvPr/>
            </p:nvSpPr>
            <p:spPr bwMode="auto">
              <a:xfrm>
                <a:off x="2243" y="461"/>
                <a:ext cx="73" cy="74"/>
              </a:xfrm>
              <a:custGeom>
                <a:avLst/>
                <a:gdLst>
                  <a:gd name="T0" fmla="*/ 30 w 31"/>
                  <a:gd name="T1" fmla="*/ 1 h 31"/>
                  <a:gd name="T2" fmla="*/ 16 w 31"/>
                  <a:gd name="T3" fmla="*/ 17 h 31"/>
                  <a:gd name="T4" fmla="*/ 0 w 31"/>
                  <a:gd name="T5" fmla="*/ 30 h 31"/>
                  <a:gd name="T6" fmla="*/ 14 w 31"/>
                  <a:gd name="T7" fmla="*/ 14 h 31"/>
                  <a:gd name="T8" fmla="*/ 30 w 31"/>
                  <a:gd name="T9" fmla="*/ 1 h 31"/>
                </a:gdLst>
                <a:ahLst/>
                <a:cxnLst>
                  <a:cxn ang="0">
                    <a:pos x="T0" y="T1"/>
                  </a:cxn>
                  <a:cxn ang="0">
                    <a:pos x="T2" y="T3"/>
                  </a:cxn>
                  <a:cxn ang="0">
                    <a:pos x="T4" y="T5"/>
                  </a:cxn>
                  <a:cxn ang="0">
                    <a:pos x="T6" y="T7"/>
                  </a:cxn>
                  <a:cxn ang="0">
                    <a:pos x="T8" y="T9"/>
                  </a:cxn>
                </a:cxnLst>
                <a:rect l="0" t="0" r="r" b="b"/>
                <a:pathLst>
                  <a:path w="31" h="31">
                    <a:moveTo>
                      <a:pt x="30" y="1"/>
                    </a:moveTo>
                    <a:cubicBezTo>
                      <a:pt x="31" y="1"/>
                      <a:pt x="24" y="9"/>
                      <a:pt x="16" y="17"/>
                    </a:cubicBezTo>
                    <a:cubicBezTo>
                      <a:pt x="8" y="25"/>
                      <a:pt x="1" y="31"/>
                      <a:pt x="0" y="30"/>
                    </a:cubicBezTo>
                    <a:cubicBezTo>
                      <a:pt x="0" y="30"/>
                      <a:pt x="6" y="23"/>
                      <a:pt x="14" y="14"/>
                    </a:cubicBezTo>
                    <a:cubicBezTo>
                      <a:pt x="22" y="6"/>
                      <a:pt x="29" y="0"/>
                      <a:pt x="30"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
                <a:extLst>
                  <a:ext uri="{FF2B5EF4-FFF2-40B4-BE49-F238E27FC236}">
                    <a16:creationId xmlns:a16="http://schemas.microsoft.com/office/drawing/2014/main" id="{402BBF93-EDBB-4D19-B9B4-C79A8C8B8900}"/>
                  </a:ext>
                </a:extLst>
              </p:cNvPr>
              <p:cNvSpPr>
                <a:spLocks/>
              </p:cNvSpPr>
              <p:nvPr/>
            </p:nvSpPr>
            <p:spPr bwMode="auto">
              <a:xfrm>
                <a:off x="2388" y="635"/>
                <a:ext cx="87" cy="56"/>
              </a:xfrm>
              <a:custGeom>
                <a:avLst/>
                <a:gdLst>
                  <a:gd name="T0" fmla="*/ 36 w 37"/>
                  <a:gd name="T1" fmla="*/ 1 h 24"/>
                  <a:gd name="T2" fmla="*/ 19 w 37"/>
                  <a:gd name="T3" fmla="*/ 13 h 24"/>
                  <a:gd name="T4" fmla="*/ 0 w 37"/>
                  <a:gd name="T5" fmla="*/ 23 h 24"/>
                  <a:gd name="T6" fmla="*/ 17 w 37"/>
                  <a:gd name="T7" fmla="*/ 10 h 24"/>
                  <a:gd name="T8" fmla="*/ 36 w 37"/>
                  <a:gd name="T9" fmla="*/ 1 h 24"/>
                </a:gdLst>
                <a:ahLst/>
                <a:cxnLst>
                  <a:cxn ang="0">
                    <a:pos x="T0" y="T1"/>
                  </a:cxn>
                  <a:cxn ang="0">
                    <a:pos x="T2" y="T3"/>
                  </a:cxn>
                  <a:cxn ang="0">
                    <a:pos x="T4" y="T5"/>
                  </a:cxn>
                  <a:cxn ang="0">
                    <a:pos x="T6" y="T7"/>
                  </a:cxn>
                  <a:cxn ang="0">
                    <a:pos x="T8" y="T9"/>
                  </a:cxn>
                </a:cxnLst>
                <a:rect l="0" t="0" r="r" b="b"/>
                <a:pathLst>
                  <a:path w="37" h="24">
                    <a:moveTo>
                      <a:pt x="36" y="1"/>
                    </a:moveTo>
                    <a:cubicBezTo>
                      <a:pt x="37" y="2"/>
                      <a:pt x="29" y="7"/>
                      <a:pt x="19" y="13"/>
                    </a:cubicBezTo>
                    <a:cubicBezTo>
                      <a:pt x="9" y="19"/>
                      <a:pt x="1" y="24"/>
                      <a:pt x="0" y="23"/>
                    </a:cubicBezTo>
                    <a:cubicBezTo>
                      <a:pt x="0" y="22"/>
                      <a:pt x="7" y="16"/>
                      <a:pt x="17" y="10"/>
                    </a:cubicBezTo>
                    <a:cubicBezTo>
                      <a:pt x="27" y="4"/>
                      <a:pt x="36" y="0"/>
                      <a:pt x="36" y="1"/>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Oval 12">
                <a:extLst>
                  <a:ext uri="{FF2B5EF4-FFF2-40B4-BE49-F238E27FC236}">
                    <a16:creationId xmlns:a16="http://schemas.microsoft.com/office/drawing/2014/main" id="{46CDF5E7-985A-467B-B916-56FB6A5CE4A0}"/>
                  </a:ext>
                </a:extLst>
              </p:cNvPr>
              <p:cNvSpPr>
                <a:spLocks noChangeArrowheads="1"/>
              </p:cNvSpPr>
              <p:nvPr/>
            </p:nvSpPr>
            <p:spPr bwMode="auto">
              <a:xfrm>
                <a:off x="2430" y="891"/>
                <a:ext cx="138" cy="9"/>
              </a:xfrm>
              <a:prstGeom prst="ellipse">
                <a:avLst/>
              </a:pr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Oval 13">
                <a:extLst>
                  <a:ext uri="{FF2B5EF4-FFF2-40B4-BE49-F238E27FC236}">
                    <a16:creationId xmlns:a16="http://schemas.microsoft.com/office/drawing/2014/main" id="{749B4161-9D25-4478-AEA2-F6FE95CBC708}"/>
                  </a:ext>
                </a:extLst>
              </p:cNvPr>
              <p:cNvSpPr>
                <a:spLocks noChangeArrowheads="1"/>
              </p:cNvSpPr>
              <p:nvPr/>
            </p:nvSpPr>
            <p:spPr bwMode="auto">
              <a:xfrm>
                <a:off x="1486" y="884"/>
                <a:ext cx="130" cy="7"/>
              </a:xfrm>
              <a:prstGeom prst="ellipse">
                <a:avLst/>
              </a:pr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
                <a:extLst>
                  <a:ext uri="{FF2B5EF4-FFF2-40B4-BE49-F238E27FC236}">
                    <a16:creationId xmlns:a16="http://schemas.microsoft.com/office/drawing/2014/main" id="{74E4B8B0-C610-4A93-A98C-B2033FE0C538}"/>
                  </a:ext>
                </a:extLst>
              </p:cNvPr>
              <p:cNvSpPr>
                <a:spLocks/>
              </p:cNvSpPr>
              <p:nvPr/>
            </p:nvSpPr>
            <p:spPr bwMode="auto">
              <a:xfrm>
                <a:off x="1578" y="1079"/>
                <a:ext cx="107" cy="85"/>
              </a:xfrm>
              <a:custGeom>
                <a:avLst/>
                <a:gdLst>
                  <a:gd name="T0" fmla="*/ 44 w 45"/>
                  <a:gd name="T1" fmla="*/ 0 h 36"/>
                  <a:gd name="T2" fmla="*/ 24 w 45"/>
                  <a:gd name="T3" fmla="*/ 19 h 36"/>
                  <a:gd name="T4" fmla="*/ 1 w 45"/>
                  <a:gd name="T5" fmla="*/ 35 h 36"/>
                  <a:gd name="T6" fmla="*/ 22 w 45"/>
                  <a:gd name="T7" fmla="*/ 16 h 36"/>
                  <a:gd name="T8" fmla="*/ 44 w 45"/>
                  <a:gd name="T9" fmla="*/ 0 h 36"/>
                </a:gdLst>
                <a:ahLst/>
                <a:cxnLst>
                  <a:cxn ang="0">
                    <a:pos x="T0" y="T1"/>
                  </a:cxn>
                  <a:cxn ang="0">
                    <a:pos x="T2" y="T3"/>
                  </a:cxn>
                  <a:cxn ang="0">
                    <a:pos x="T4" y="T5"/>
                  </a:cxn>
                  <a:cxn ang="0">
                    <a:pos x="T6" y="T7"/>
                  </a:cxn>
                  <a:cxn ang="0">
                    <a:pos x="T8" y="T9"/>
                  </a:cxn>
                </a:cxnLst>
                <a:rect l="0" t="0" r="r" b="b"/>
                <a:pathLst>
                  <a:path w="45" h="36">
                    <a:moveTo>
                      <a:pt x="44" y="0"/>
                    </a:moveTo>
                    <a:cubicBezTo>
                      <a:pt x="45" y="1"/>
                      <a:pt x="36" y="9"/>
                      <a:pt x="24" y="19"/>
                    </a:cubicBezTo>
                    <a:cubicBezTo>
                      <a:pt x="12" y="29"/>
                      <a:pt x="1" y="36"/>
                      <a:pt x="1" y="35"/>
                    </a:cubicBezTo>
                    <a:cubicBezTo>
                      <a:pt x="0" y="34"/>
                      <a:pt x="10" y="26"/>
                      <a:pt x="22" y="16"/>
                    </a:cubicBezTo>
                    <a:cubicBezTo>
                      <a:pt x="33" y="7"/>
                      <a:pt x="44" y="0"/>
                      <a:pt x="44" y="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5">
                <a:extLst>
                  <a:ext uri="{FF2B5EF4-FFF2-40B4-BE49-F238E27FC236}">
                    <a16:creationId xmlns:a16="http://schemas.microsoft.com/office/drawing/2014/main" id="{C2765095-0BA0-4EA3-84CB-2066A0FDB60C}"/>
                  </a:ext>
                </a:extLst>
              </p:cNvPr>
              <p:cNvSpPr>
                <a:spLocks/>
              </p:cNvSpPr>
              <p:nvPr/>
            </p:nvSpPr>
            <p:spPr bwMode="auto">
              <a:xfrm>
                <a:off x="1778" y="1228"/>
                <a:ext cx="73" cy="116"/>
              </a:xfrm>
              <a:custGeom>
                <a:avLst/>
                <a:gdLst>
                  <a:gd name="T0" fmla="*/ 30 w 31"/>
                  <a:gd name="T1" fmla="*/ 0 h 49"/>
                  <a:gd name="T2" fmla="*/ 16 w 31"/>
                  <a:gd name="T3" fmla="*/ 24 h 49"/>
                  <a:gd name="T4" fmla="*/ 1 w 31"/>
                  <a:gd name="T5" fmla="*/ 48 h 49"/>
                  <a:gd name="T6" fmla="*/ 13 w 31"/>
                  <a:gd name="T7" fmla="*/ 23 h 49"/>
                  <a:gd name="T8" fmla="*/ 30 w 31"/>
                  <a:gd name="T9" fmla="*/ 0 h 49"/>
                </a:gdLst>
                <a:ahLst/>
                <a:cxnLst>
                  <a:cxn ang="0">
                    <a:pos x="T0" y="T1"/>
                  </a:cxn>
                  <a:cxn ang="0">
                    <a:pos x="T2" y="T3"/>
                  </a:cxn>
                  <a:cxn ang="0">
                    <a:pos x="T4" y="T5"/>
                  </a:cxn>
                  <a:cxn ang="0">
                    <a:pos x="T6" y="T7"/>
                  </a:cxn>
                  <a:cxn ang="0">
                    <a:pos x="T8" y="T9"/>
                  </a:cxn>
                </a:cxnLst>
                <a:rect l="0" t="0" r="r" b="b"/>
                <a:pathLst>
                  <a:path w="31" h="49">
                    <a:moveTo>
                      <a:pt x="30" y="0"/>
                    </a:moveTo>
                    <a:cubicBezTo>
                      <a:pt x="31" y="1"/>
                      <a:pt x="24" y="11"/>
                      <a:pt x="16" y="24"/>
                    </a:cubicBezTo>
                    <a:cubicBezTo>
                      <a:pt x="8" y="38"/>
                      <a:pt x="2" y="49"/>
                      <a:pt x="1" y="48"/>
                    </a:cubicBezTo>
                    <a:cubicBezTo>
                      <a:pt x="0" y="48"/>
                      <a:pt x="5" y="36"/>
                      <a:pt x="13" y="23"/>
                    </a:cubicBezTo>
                    <a:cubicBezTo>
                      <a:pt x="21" y="9"/>
                      <a:pt x="29" y="0"/>
                      <a:pt x="30" y="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Oval 16">
                <a:extLst>
                  <a:ext uri="{FF2B5EF4-FFF2-40B4-BE49-F238E27FC236}">
                    <a16:creationId xmlns:a16="http://schemas.microsoft.com/office/drawing/2014/main" id="{EA0EFF8B-9641-449F-8707-AE10F69F24BF}"/>
                  </a:ext>
                </a:extLst>
              </p:cNvPr>
              <p:cNvSpPr>
                <a:spLocks noChangeArrowheads="1"/>
              </p:cNvSpPr>
              <p:nvPr/>
            </p:nvSpPr>
            <p:spPr bwMode="auto">
              <a:xfrm>
                <a:off x="2036" y="1283"/>
                <a:ext cx="10" cy="137"/>
              </a:xfrm>
              <a:prstGeom prst="ellipse">
                <a:avLst/>
              </a:pr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7">
                <a:extLst>
                  <a:ext uri="{FF2B5EF4-FFF2-40B4-BE49-F238E27FC236}">
                    <a16:creationId xmlns:a16="http://schemas.microsoft.com/office/drawing/2014/main" id="{2304B40F-9EEA-435A-9272-2C7000036B3B}"/>
                  </a:ext>
                </a:extLst>
              </p:cNvPr>
              <p:cNvSpPr>
                <a:spLocks/>
              </p:cNvSpPr>
              <p:nvPr/>
            </p:nvSpPr>
            <p:spPr bwMode="auto">
              <a:xfrm>
                <a:off x="2233" y="1238"/>
                <a:ext cx="105" cy="92"/>
              </a:xfrm>
              <a:custGeom>
                <a:avLst/>
                <a:gdLst>
                  <a:gd name="T0" fmla="*/ 44 w 44"/>
                  <a:gd name="T1" fmla="*/ 38 h 39"/>
                  <a:gd name="T2" fmla="*/ 20 w 44"/>
                  <a:gd name="T3" fmla="*/ 22 h 39"/>
                  <a:gd name="T4" fmla="*/ 0 w 44"/>
                  <a:gd name="T5" fmla="*/ 1 h 39"/>
                  <a:gd name="T6" fmla="*/ 22 w 44"/>
                  <a:gd name="T7" fmla="*/ 20 h 39"/>
                  <a:gd name="T8" fmla="*/ 44 w 44"/>
                  <a:gd name="T9" fmla="*/ 38 h 39"/>
                </a:gdLst>
                <a:ahLst/>
                <a:cxnLst>
                  <a:cxn ang="0">
                    <a:pos x="T0" y="T1"/>
                  </a:cxn>
                  <a:cxn ang="0">
                    <a:pos x="T2" y="T3"/>
                  </a:cxn>
                  <a:cxn ang="0">
                    <a:pos x="T4" y="T5"/>
                  </a:cxn>
                  <a:cxn ang="0">
                    <a:pos x="T6" y="T7"/>
                  </a:cxn>
                  <a:cxn ang="0">
                    <a:pos x="T8" y="T9"/>
                  </a:cxn>
                </a:cxnLst>
                <a:rect l="0" t="0" r="r" b="b"/>
                <a:pathLst>
                  <a:path w="44" h="39">
                    <a:moveTo>
                      <a:pt x="44" y="38"/>
                    </a:moveTo>
                    <a:cubicBezTo>
                      <a:pt x="43" y="39"/>
                      <a:pt x="32" y="33"/>
                      <a:pt x="20" y="22"/>
                    </a:cubicBezTo>
                    <a:cubicBezTo>
                      <a:pt x="8" y="12"/>
                      <a:pt x="0" y="1"/>
                      <a:pt x="0" y="1"/>
                    </a:cubicBezTo>
                    <a:cubicBezTo>
                      <a:pt x="1" y="0"/>
                      <a:pt x="10" y="9"/>
                      <a:pt x="22" y="20"/>
                    </a:cubicBezTo>
                    <a:cubicBezTo>
                      <a:pt x="34" y="30"/>
                      <a:pt x="44" y="38"/>
                      <a:pt x="44" y="38"/>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8">
                <a:extLst>
                  <a:ext uri="{FF2B5EF4-FFF2-40B4-BE49-F238E27FC236}">
                    <a16:creationId xmlns:a16="http://schemas.microsoft.com/office/drawing/2014/main" id="{390F1C0A-20B9-4871-9B15-FA732ADC3F71}"/>
                  </a:ext>
                </a:extLst>
              </p:cNvPr>
              <p:cNvSpPr>
                <a:spLocks/>
              </p:cNvSpPr>
              <p:nvPr/>
            </p:nvSpPr>
            <p:spPr bwMode="auto">
              <a:xfrm>
                <a:off x="2388" y="1093"/>
                <a:ext cx="90" cy="88"/>
              </a:xfrm>
              <a:custGeom>
                <a:avLst/>
                <a:gdLst>
                  <a:gd name="T0" fmla="*/ 37 w 38"/>
                  <a:gd name="T1" fmla="*/ 37 h 37"/>
                  <a:gd name="T2" fmla="*/ 18 w 38"/>
                  <a:gd name="T3" fmla="*/ 20 h 37"/>
                  <a:gd name="T4" fmla="*/ 1 w 38"/>
                  <a:gd name="T5" fmla="*/ 1 h 37"/>
                  <a:gd name="T6" fmla="*/ 20 w 38"/>
                  <a:gd name="T7" fmla="*/ 17 h 37"/>
                  <a:gd name="T8" fmla="*/ 37 w 38"/>
                  <a:gd name="T9" fmla="*/ 37 h 37"/>
                </a:gdLst>
                <a:ahLst/>
                <a:cxnLst>
                  <a:cxn ang="0">
                    <a:pos x="T0" y="T1"/>
                  </a:cxn>
                  <a:cxn ang="0">
                    <a:pos x="T2" y="T3"/>
                  </a:cxn>
                  <a:cxn ang="0">
                    <a:pos x="T4" y="T5"/>
                  </a:cxn>
                  <a:cxn ang="0">
                    <a:pos x="T6" y="T7"/>
                  </a:cxn>
                  <a:cxn ang="0">
                    <a:pos x="T8" y="T9"/>
                  </a:cxn>
                </a:cxnLst>
                <a:rect l="0" t="0" r="r" b="b"/>
                <a:pathLst>
                  <a:path w="38" h="37">
                    <a:moveTo>
                      <a:pt x="37" y="37"/>
                    </a:moveTo>
                    <a:cubicBezTo>
                      <a:pt x="36" y="37"/>
                      <a:pt x="28" y="30"/>
                      <a:pt x="18" y="20"/>
                    </a:cubicBezTo>
                    <a:cubicBezTo>
                      <a:pt x="8" y="10"/>
                      <a:pt x="0" y="1"/>
                      <a:pt x="1" y="1"/>
                    </a:cubicBezTo>
                    <a:cubicBezTo>
                      <a:pt x="2" y="0"/>
                      <a:pt x="10" y="7"/>
                      <a:pt x="20" y="17"/>
                    </a:cubicBezTo>
                    <a:cubicBezTo>
                      <a:pt x="30" y="27"/>
                      <a:pt x="38" y="36"/>
                      <a:pt x="37" y="37"/>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9">
                <a:extLst>
                  <a:ext uri="{FF2B5EF4-FFF2-40B4-BE49-F238E27FC236}">
                    <a16:creationId xmlns:a16="http://schemas.microsoft.com/office/drawing/2014/main" id="{60A18C47-7551-48F8-9315-E97E3A988722}"/>
                  </a:ext>
                </a:extLst>
              </p:cNvPr>
              <p:cNvSpPr>
                <a:spLocks/>
              </p:cNvSpPr>
              <p:nvPr/>
            </p:nvSpPr>
            <p:spPr bwMode="auto">
              <a:xfrm>
                <a:off x="1600" y="625"/>
                <a:ext cx="78" cy="78"/>
              </a:xfrm>
              <a:custGeom>
                <a:avLst/>
                <a:gdLst>
                  <a:gd name="T0" fmla="*/ 33 w 33"/>
                  <a:gd name="T1" fmla="*/ 33 h 33"/>
                  <a:gd name="T2" fmla="*/ 16 w 33"/>
                  <a:gd name="T3" fmla="*/ 18 h 33"/>
                  <a:gd name="T4" fmla="*/ 1 w 33"/>
                  <a:gd name="T5" fmla="*/ 1 h 33"/>
                  <a:gd name="T6" fmla="*/ 18 w 33"/>
                  <a:gd name="T7" fmla="*/ 16 h 33"/>
                  <a:gd name="T8" fmla="*/ 33 w 33"/>
                  <a:gd name="T9" fmla="*/ 33 h 33"/>
                </a:gdLst>
                <a:ahLst/>
                <a:cxnLst>
                  <a:cxn ang="0">
                    <a:pos x="T0" y="T1"/>
                  </a:cxn>
                  <a:cxn ang="0">
                    <a:pos x="T2" y="T3"/>
                  </a:cxn>
                  <a:cxn ang="0">
                    <a:pos x="T4" y="T5"/>
                  </a:cxn>
                  <a:cxn ang="0">
                    <a:pos x="T6" y="T7"/>
                  </a:cxn>
                  <a:cxn ang="0">
                    <a:pos x="T8" y="T9"/>
                  </a:cxn>
                </a:cxnLst>
                <a:rect l="0" t="0" r="r" b="b"/>
                <a:pathLst>
                  <a:path w="33" h="33">
                    <a:moveTo>
                      <a:pt x="33" y="33"/>
                    </a:moveTo>
                    <a:cubicBezTo>
                      <a:pt x="32" y="33"/>
                      <a:pt x="24" y="27"/>
                      <a:pt x="16" y="18"/>
                    </a:cubicBezTo>
                    <a:cubicBezTo>
                      <a:pt x="7" y="9"/>
                      <a:pt x="0" y="2"/>
                      <a:pt x="1" y="1"/>
                    </a:cubicBezTo>
                    <a:cubicBezTo>
                      <a:pt x="2" y="0"/>
                      <a:pt x="9" y="7"/>
                      <a:pt x="18" y="16"/>
                    </a:cubicBezTo>
                    <a:cubicBezTo>
                      <a:pt x="27" y="24"/>
                      <a:pt x="33" y="32"/>
                      <a:pt x="33" y="33"/>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0">
                <a:extLst>
                  <a:ext uri="{FF2B5EF4-FFF2-40B4-BE49-F238E27FC236}">
                    <a16:creationId xmlns:a16="http://schemas.microsoft.com/office/drawing/2014/main" id="{9F35CF1B-2871-4E0F-ACD5-24509D253693}"/>
                  </a:ext>
                </a:extLst>
              </p:cNvPr>
              <p:cNvSpPr>
                <a:spLocks/>
              </p:cNvSpPr>
              <p:nvPr/>
            </p:nvSpPr>
            <p:spPr bwMode="auto">
              <a:xfrm>
                <a:off x="1773" y="447"/>
                <a:ext cx="76" cy="76"/>
              </a:xfrm>
              <a:custGeom>
                <a:avLst/>
                <a:gdLst>
                  <a:gd name="T0" fmla="*/ 32 w 32"/>
                  <a:gd name="T1" fmla="*/ 32 h 32"/>
                  <a:gd name="T2" fmla="*/ 15 w 32"/>
                  <a:gd name="T3" fmla="*/ 17 h 32"/>
                  <a:gd name="T4" fmla="*/ 1 w 32"/>
                  <a:gd name="T5" fmla="*/ 1 h 32"/>
                  <a:gd name="T6" fmla="*/ 17 w 32"/>
                  <a:gd name="T7" fmla="*/ 15 h 32"/>
                  <a:gd name="T8" fmla="*/ 32 w 32"/>
                  <a:gd name="T9" fmla="*/ 32 h 32"/>
                </a:gdLst>
                <a:ahLst/>
                <a:cxnLst>
                  <a:cxn ang="0">
                    <a:pos x="T0" y="T1"/>
                  </a:cxn>
                  <a:cxn ang="0">
                    <a:pos x="T2" y="T3"/>
                  </a:cxn>
                  <a:cxn ang="0">
                    <a:pos x="T4" y="T5"/>
                  </a:cxn>
                  <a:cxn ang="0">
                    <a:pos x="T6" y="T7"/>
                  </a:cxn>
                  <a:cxn ang="0">
                    <a:pos x="T8" y="T9"/>
                  </a:cxn>
                </a:cxnLst>
                <a:rect l="0" t="0" r="r" b="b"/>
                <a:pathLst>
                  <a:path w="32" h="32">
                    <a:moveTo>
                      <a:pt x="32" y="32"/>
                    </a:moveTo>
                    <a:cubicBezTo>
                      <a:pt x="31" y="32"/>
                      <a:pt x="24" y="26"/>
                      <a:pt x="15" y="17"/>
                    </a:cubicBezTo>
                    <a:cubicBezTo>
                      <a:pt x="7" y="9"/>
                      <a:pt x="0" y="1"/>
                      <a:pt x="1" y="1"/>
                    </a:cubicBezTo>
                    <a:cubicBezTo>
                      <a:pt x="1" y="0"/>
                      <a:pt x="9" y="7"/>
                      <a:pt x="17" y="15"/>
                    </a:cubicBezTo>
                    <a:cubicBezTo>
                      <a:pt x="26" y="24"/>
                      <a:pt x="32" y="31"/>
                      <a:pt x="32" y="32"/>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1">
                <a:extLst>
                  <a:ext uri="{FF2B5EF4-FFF2-40B4-BE49-F238E27FC236}">
                    <a16:creationId xmlns:a16="http://schemas.microsoft.com/office/drawing/2014/main" id="{E1E2A429-C71B-4CDC-BA7E-25CBDFA2BAD5}"/>
                  </a:ext>
                </a:extLst>
              </p:cNvPr>
              <p:cNvSpPr>
                <a:spLocks/>
              </p:cNvSpPr>
              <p:nvPr/>
            </p:nvSpPr>
            <p:spPr bwMode="auto">
              <a:xfrm>
                <a:off x="5542" y="2805"/>
                <a:ext cx="1471" cy="261"/>
              </a:xfrm>
              <a:custGeom>
                <a:avLst/>
                <a:gdLst>
                  <a:gd name="T0" fmla="*/ 59 w 620"/>
                  <a:gd name="T1" fmla="*/ 4 h 110"/>
                  <a:gd name="T2" fmla="*/ 57 w 620"/>
                  <a:gd name="T3" fmla="*/ 108 h 110"/>
                  <a:gd name="T4" fmla="*/ 61 w 620"/>
                  <a:gd name="T5" fmla="*/ 110 h 110"/>
                  <a:gd name="T6" fmla="*/ 576 w 620"/>
                  <a:gd name="T7" fmla="*/ 107 h 110"/>
                  <a:gd name="T8" fmla="*/ 584 w 620"/>
                  <a:gd name="T9" fmla="*/ 0 h 110"/>
                  <a:gd name="T10" fmla="*/ 59 w 620"/>
                  <a:gd name="T11" fmla="*/ 4 h 110"/>
                </a:gdLst>
                <a:ahLst/>
                <a:cxnLst>
                  <a:cxn ang="0">
                    <a:pos x="T0" y="T1"/>
                  </a:cxn>
                  <a:cxn ang="0">
                    <a:pos x="T2" y="T3"/>
                  </a:cxn>
                  <a:cxn ang="0">
                    <a:pos x="T4" y="T5"/>
                  </a:cxn>
                  <a:cxn ang="0">
                    <a:pos x="T6" y="T7"/>
                  </a:cxn>
                  <a:cxn ang="0">
                    <a:pos x="T8" y="T9"/>
                  </a:cxn>
                  <a:cxn ang="0">
                    <a:pos x="T10" y="T11"/>
                  </a:cxn>
                </a:cxnLst>
                <a:rect l="0" t="0" r="r" b="b"/>
                <a:pathLst>
                  <a:path w="620" h="110">
                    <a:moveTo>
                      <a:pt x="59" y="4"/>
                    </a:moveTo>
                    <a:cubicBezTo>
                      <a:pt x="59" y="4"/>
                      <a:pt x="0" y="49"/>
                      <a:pt x="57" y="108"/>
                    </a:cubicBezTo>
                    <a:cubicBezTo>
                      <a:pt x="58" y="109"/>
                      <a:pt x="59" y="110"/>
                      <a:pt x="61" y="110"/>
                    </a:cubicBezTo>
                    <a:cubicBezTo>
                      <a:pt x="576" y="107"/>
                      <a:pt x="576" y="107"/>
                      <a:pt x="576" y="107"/>
                    </a:cubicBezTo>
                    <a:cubicBezTo>
                      <a:pt x="576" y="107"/>
                      <a:pt x="620" y="57"/>
                      <a:pt x="584" y="0"/>
                    </a:cubicBezTo>
                    <a:cubicBezTo>
                      <a:pt x="59" y="4"/>
                      <a:pt x="59" y="4"/>
                      <a:pt x="59" y="4"/>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Oval 22">
                <a:extLst>
                  <a:ext uri="{FF2B5EF4-FFF2-40B4-BE49-F238E27FC236}">
                    <a16:creationId xmlns:a16="http://schemas.microsoft.com/office/drawing/2014/main" id="{FD901CB2-6F71-48E1-863E-3E3830131D38}"/>
                  </a:ext>
                </a:extLst>
              </p:cNvPr>
              <p:cNvSpPr>
                <a:spLocks noChangeArrowheads="1"/>
              </p:cNvSpPr>
              <p:nvPr/>
            </p:nvSpPr>
            <p:spPr bwMode="auto">
              <a:xfrm>
                <a:off x="5959" y="2923"/>
                <a:ext cx="679" cy="5"/>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Oval 23">
                <a:extLst>
                  <a:ext uri="{FF2B5EF4-FFF2-40B4-BE49-F238E27FC236}">
                    <a16:creationId xmlns:a16="http://schemas.microsoft.com/office/drawing/2014/main" id="{0494A568-E890-4EEA-B54F-0B9C266ED58D}"/>
                  </a:ext>
                </a:extLst>
              </p:cNvPr>
              <p:cNvSpPr>
                <a:spLocks noChangeArrowheads="1"/>
              </p:cNvSpPr>
              <p:nvPr/>
            </p:nvSpPr>
            <p:spPr bwMode="auto">
              <a:xfrm>
                <a:off x="6128" y="2966"/>
                <a:ext cx="320" cy="5"/>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4">
                <a:extLst>
                  <a:ext uri="{FF2B5EF4-FFF2-40B4-BE49-F238E27FC236}">
                    <a16:creationId xmlns:a16="http://schemas.microsoft.com/office/drawing/2014/main" id="{E4738249-9B0B-4DE9-A50D-95F604529928}"/>
                  </a:ext>
                </a:extLst>
              </p:cNvPr>
              <p:cNvSpPr>
                <a:spLocks/>
              </p:cNvSpPr>
              <p:nvPr/>
            </p:nvSpPr>
            <p:spPr bwMode="auto">
              <a:xfrm>
                <a:off x="6761" y="2802"/>
                <a:ext cx="22" cy="252"/>
              </a:xfrm>
              <a:custGeom>
                <a:avLst/>
                <a:gdLst>
                  <a:gd name="T0" fmla="*/ 1 w 9"/>
                  <a:gd name="T1" fmla="*/ 106 h 106"/>
                  <a:gd name="T2" fmla="*/ 4 w 9"/>
                  <a:gd name="T3" fmla="*/ 91 h 106"/>
                  <a:gd name="T4" fmla="*/ 7 w 9"/>
                  <a:gd name="T5" fmla="*/ 53 h 106"/>
                  <a:gd name="T6" fmla="*/ 3 w 9"/>
                  <a:gd name="T7" fmla="*/ 15 h 106"/>
                  <a:gd name="T8" fmla="*/ 0 w 9"/>
                  <a:gd name="T9" fmla="*/ 0 h 106"/>
                  <a:gd name="T10" fmla="*/ 2 w 9"/>
                  <a:gd name="T11" fmla="*/ 4 h 106"/>
                  <a:gd name="T12" fmla="*/ 5 w 9"/>
                  <a:gd name="T13" fmla="*/ 15 h 106"/>
                  <a:gd name="T14" fmla="*/ 9 w 9"/>
                  <a:gd name="T15" fmla="*/ 53 h 106"/>
                  <a:gd name="T16" fmla="*/ 5 w 9"/>
                  <a:gd name="T17" fmla="*/ 91 h 106"/>
                  <a:gd name="T18" fmla="*/ 3 w 9"/>
                  <a:gd name="T19" fmla="*/ 102 h 106"/>
                  <a:gd name="T20" fmla="*/ 1 w 9"/>
                  <a:gd name="T2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6">
                    <a:moveTo>
                      <a:pt x="1" y="106"/>
                    </a:moveTo>
                    <a:cubicBezTo>
                      <a:pt x="1" y="106"/>
                      <a:pt x="2" y="100"/>
                      <a:pt x="4" y="91"/>
                    </a:cubicBezTo>
                    <a:cubicBezTo>
                      <a:pt x="5" y="81"/>
                      <a:pt x="7" y="68"/>
                      <a:pt x="7" y="53"/>
                    </a:cubicBezTo>
                    <a:cubicBezTo>
                      <a:pt x="7" y="38"/>
                      <a:pt x="5" y="25"/>
                      <a:pt x="3" y="15"/>
                    </a:cubicBezTo>
                    <a:cubicBezTo>
                      <a:pt x="1" y="6"/>
                      <a:pt x="0" y="0"/>
                      <a:pt x="0" y="0"/>
                    </a:cubicBezTo>
                    <a:cubicBezTo>
                      <a:pt x="0" y="0"/>
                      <a:pt x="1" y="1"/>
                      <a:pt x="2" y="4"/>
                    </a:cubicBezTo>
                    <a:cubicBezTo>
                      <a:pt x="2" y="7"/>
                      <a:pt x="4" y="10"/>
                      <a:pt x="5" y="15"/>
                    </a:cubicBezTo>
                    <a:cubicBezTo>
                      <a:pt x="7" y="25"/>
                      <a:pt x="9" y="38"/>
                      <a:pt x="9" y="53"/>
                    </a:cubicBezTo>
                    <a:cubicBezTo>
                      <a:pt x="9" y="68"/>
                      <a:pt x="7" y="81"/>
                      <a:pt x="5" y="91"/>
                    </a:cubicBezTo>
                    <a:cubicBezTo>
                      <a:pt x="4" y="96"/>
                      <a:pt x="3" y="99"/>
                      <a:pt x="3" y="102"/>
                    </a:cubicBezTo>
                    <a:cubicBezTo>
                      <a:pt x="2" y="105"/>
                      <a:pt x="1" y="106"/>
                      <a:pt x="1" y="106"/>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5">
                <a:extLst>
                  <a:ext uri="{FF2B5EF4-FFF2-40B4-BE49-F238E27FC236}">
                    <a16:creationId xmlns:a16="http://schemas.microsoft.com/office/drawing/2014/main" id="{82973296-4A98-4A15-A2F9-CC64ED814535}"/>
                  </a:ext>
                </a:extLst>
              </p:cNvPr>
              <p:cNvSpPr>
                <a:spLocks/>
              </p:cNvSpPr>
              <p:nvPr/>
            </p:nvSpPr>
            <p:spPr bwMode="auto">
              <a:xfrm>
                <a:off x="6854" y="2805"/>
                <a:ext cx="36" cy="254"/>
              </a:xfrm>
              <a:custGeom>
                <a:avLst/>
                <a:gdLst>
                  <a:gd name="T0" fmla="*/ 1 w 15"/>
                  <a:gd name="T1" fmla="*/ 0 h 107"/>
                  <a:gd name="T2" fmla="*/ 3 w 15"/>
                  <a:gd name="T3" fmla="*/ 3 h 107"/>
                  <a:gd name="T4" fmla="*/ 5 w 15"/>
                  <a:gd name="T5" fmla="*/ 8 h 107"/>
                  <a:gd name="T6" fmla="*/ 8 w 15"/>
                  <a:gd name="T7" fmla="*/ 14 h 107"/>
                  <a:gd name="T8" fmla="*/ 13 w 15"/>
                  <a:gd name="T9" fmla="*/ 32 h 107"/>
                  <a:gd name="T10" fmla="*/ 15 w 15"/>
                  <a:gd name="T11" fmla="*/ 53 h 107"/>
                  <a:gd name="T12" fmla="*/ 13 w 15"/>
                  <a:gd name="T13" fmla="*/ 75 h 107"/>
                  <a:gd name="T14" fmla="*/ 8 w 15"/>
                  <a:gd name="T15" fmla="*/ 92 h 107"/>
                  <a:gd name="T16" fmla="*/ 6 w 15"/>
                  <a:gd name="T17" fmla="*/ 99 h 107"/>
                  <a:gd name="T18" fmla="*/ 4 w 15"/>
                  <a:gd name="T19" fmla="*/ 103 h 107"/>
                  <a:gd name="T20" fmla="*/ 1 w 15"/>
                  <a:gd name="T21" fmla="*/ 107 h 107"/>
                  <a:gd name="T22" fmla="*/ 7 w 15"/>
                  <a:gd name="T23" fmla="*/ 92 h 107"/>
                  <a:gd name="T24" fmla="*/ 11 w 15"/>
                  <a:gd name="T25" fmla="*/ 75 h 107"/>
                  <a:gd name="T26" fmla="*/ 13 w 15"/>
                  <a:gd name="T27" fmla="*/ 53 h 107"/>
                  <a:gd name="T28" fmla="*/ 11 w 15"/>
                  <a:gd name="T29" fmla="*/ 32 h 107"/>
                  <a:gd name="T30" fmla="*/ 6 w 15"/>
                  <a:gd name="T31" fmla="*/ 15 h 107"/>
                  <a:gd name="T32" fmla="*/ 1 w 15"/>
                  <a:gd name="T3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07">
                    <a:moveTo>
                      <a:pt x="1" y="0"/>
                    </a:moveTo>
                    <a:cubicBezTo>
                      <a:pt x="1" y="0"/>
                      <a:pt x="2" y="1"/>
                      <a:pt x="3" y="3"/>
                    </a:cubicBezTo>
                    <a:cubicBezTo>
                      <a:pt x="4" y="5"/>
                      <a:pt x="4" y="6"/>
                      <a:pt x="5" y="8"/>
                    </a:cubicBezTo>
                    <a:cubicBezTo>
                      <a:pt x="6" y="10"/>
                      <a:pt x="7" y="12"/>
                      <a:pt x="8" y="14"/>
                    </a:cubicBezTo>
                    <a:cubicBezTo>
                      <a:pt x="10" y="19"/>
                      <a:pt x="11" y="25"/>
                      <a:pt x="13" y="32"/>
                    </a:cubicBezTo>
                    <a:cubicBezTo>
                      <a:pt x="14" y="38"/>
                      <a:pt x="15" y="45"/>
                      <a:pt x="15" y="53"/>
                    </a:cubicBezTo>
                    <a:cubicBezTo>
                      <a:pt x="15" y="61"/>
                      <a:pt x="14" y="68"/>
                      <a:pt x="13" y="75"/>
                    </a:cubicBezTo>
                    <a:cubicBezTo>
                      <a:pt x="12" y="82"/>
                      <a:pt x="10" y="87"/>
                      <a:pt x="8" y="92"/>
                    </a:cubicBezTo>
                    <a:cubicBezTo>
                      <a:pt x="8" y="95"/>
                      <a:pt x="7" y="97"/>
                      <a:pt x="6" y="99"/>
                    </a:cubicBezTo>
                    <a:cubicBezTo>
                      <a:pt x="5" y="100"/>
                      <a:pt x="4" y="102"/>
                      <a:pt x="4" y="103"/>
                    </a:cubicBezTo>
                    <a:cubicBezTo>
                      <a:pt x="2" y="106"/>
                      <a:pt x="2" y="107"/>
                      <a:pt x="1" y="107"/>
                    </a:cubicBezTo>
                    <a:cubicBezTo>
                      <a:pt x="1" y="107"/>
                      <a:pt x="4" y="101"/>
                      <a:pt x="7" y="92"/>
                    </a:cubicBezTo>
                    <a:cubicBezTo>
                      <a:pt x="9" y="87"/>
                      <a:pt x="10" y="81"/>
                      <a:pt x="11" y="75"/>
                    </a:cubicBezTo>
                    <a:cubicBezTo>
                      <a:pt x="12" y="68"/>
                      <a:pt x="13" y="61"/>
                      <a:pt x="13" y="53"/>
                    </a:cubicBezTo>
                    <a:cubicBezTo>
                      <a:pt x="13" y="46"/>
                      <a:pt x="12" y="38"/>
                      <a:pt x="11" y="32"/>
                    </a:cubicBezTo>
                    <a:cubicBezTo>
                      <a:pt x="10" y="25"/>
                      <a:pt x="8" y="20"/>
                      <a:pt x="6" y="15"/>
                    </a:cubicBezTo>
                    <a:cubicBezTo>
                      <a:pt x="3" y="5"/>
                      <a:pt x="0" y="0"/>
                      <a:pt x="1"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6">
                <a:extLst>
                  <a:ext uri="{FF2B5EF4-FFF2-40B4-BE49-F238E27FC236}">
                    <a16:creationId xmlns:a16="http://schemas.microsoft.com/office/drawing/2014/main" id="{0B52E272-DDF0-4D15-94F5-9F5D957D7AAF}"/>
                  </a:ext>
                </a:extLst>
              </p:cNvPr>
              <p:cNvSpPr>
                <a:spLocks/>
              </p:cNvSpPr>
              <p:nvPr/>
            </p:nvSpPr>
            <p:spPr bwMode="auto">
              <a:xfrm>
                <a:off x="5841" y="2817"/>
                <a:ext cx="38" cy="239"/>
              </a:xfrm>
              <a:custGeom>
                <a:avLst/>
                <a:gdLst>
                  <a:gd name="T0" fmla="*/ 15 w 16"/>
                  <a:gd name="T1" fmla="*/ 101 h 101"/>
                  <a:gd name="T2" fmla="*/ 12 w 16"/>
                  <a:gd name="T3" fmla="*/ 97 h 101"/>
                  <a:gd name="T4" fmla="*/ 10 w 16"/>
                  <a:gd name="T5" fmla="*/ 93 h 101"/>
                  <a:gd name="T6" fmla="*/ 7 w 16"/>
                  <a:gd name="T7" fmla="*/ 87 h 101"/>
                  <a:gd name="T8" fmla="*/ 2 w 16"/>
                  <a:gd name="T9" fmla="*/ 71 h 101"/>
                  <a:gd name="T10" fmla="*/ 0 w 16"/>
                  <a:gd name="T11" fmla="*/ 50 h 101"/>
                  <a:gd name="T12" fmla="*/ 3 w 16"/>
                  <a:gd name="T13" fmla="*/ 29 h 101"/>
                  <a:gd name="T14" fmla="*/ 8 w 16"/>
                  <a:gd name="T15" fmla="*/ 13 h 101"/>
                  <a:gd name="T16" fmla="*/ 11 w 16"/>
                  <a:gd name="T17" fmla="*/ 7 h 101"/>
                  <a:gd name="T18" fmla="*/ 14 w 16"/>
                  <a:gd name="T19" fmla="*/ 3 h 101"/>
                  <a:gd name="T20" fmla="*/ 16 w 16"/>
                  <a:gd name="T21" fmla="*/ 0 h 101"/>
                  <a:gd name="T22" fmla="*/ 10 w 16"/>
                  <a:gd name="T23" fmla="*/ 14 h 101"/>
                  <a:gd name="T24" fmla="*/ 5 w 16"/>
                  <a:gd name="T25" fmla="*/ 30 h 101"/>
                  <a:gd name="T26" fmla="*/ 2 w 16"/>
                  <a:gd name="T27" fmla="*/ 50 h 101"/>
                  <a:gd name="T28" fmla="*/ 4 w 16"/>
                  <a:gd name="T29" fmla="*/ 70 h 101"/>
                  <a:gd name="T30" fmla="*/ 9 w 16"/>
                  <a:gd name="T31" fmla="*/ 87 h 101"/>
                  <a:gd name="T32" fmla="*/ 15 w 16"/>
                  <a:gd name="T3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01">
                    <a:moveTo>
                      <a:pt x="15" y="101"/>
                    </a:moveTo>
                    <a:cubicBezTo>
                      <a:pt x="15" y="101"/>
                      <a:pt x="14" y="100"/>
                      <a:pt x="12" y="97"/>
                    </a:cubicBezTo>
                    <a:cubicBezTo>
                      <a:pt x="12" y="96"/>
                      <a:pt x="11" y="95"/>
                      <a:pt x="10" y="93"/>
                    </a:cubicBezTo>
                    <a:cubicBezTo>
                      <a:pt x="9" y="91"/>
                      <a:pt x="8" y="89"/>
                      <a:pt x="7" y="87"/>
                    </a:cubicBezTo>
                    <a:cubicBezTo>
                      <a:pt x="5" y="83"/>
                      <a:pt x="4" y="77"/>
                      <a:pt x="2" y="71"/>
                    </a:cubicBezTo>
                    <a:cubicBezTo>
                      <a:pt x="1" y="64"/>
                      <a:pt x="0" y="57"/>
                      <a:pt x="0" y="50"/>
                    </a:cubicBezTo>
                    <a:cubicBezTo>
                      <a:pt x="0" y="43"/>
                      <a:pt x="1" y="36"/>
                      <a:pt x="3" y="29"/>
                    </a:cubicBezTo>
                    <a:cubicBezTo>
                      <a:pt x="4" y="23"/>
                      <a:pt x="6" y="18"/>
                      <a:pt x="8" y="13"/>
                    </a:cubicBezTo>
                    <a:cubicBezTo>
                      <a:pt x="9" y="11"/>
                      <a:pt x="10" y="9"/>
                      <a:pt x="11" y="7"/>
                    </a:cubicBezTo>
                    <a:cubicBezTo>
                      <a:pt x="12" y="6"/>
                      <a:pt x="13" y="4"/>
                      <a:pt x="14" y="3"/>
                    </a:cubicBezTo>
                    <a:cubicBezTo>
                      <a:pt x="15" y="1"/>
                      <a:pt x="16" y="0"/>
                      <a:pt x="16" y="0"/>
                    </a:cubicBezTo>
                    <a:cubicBezTo>
                      <a:pt x="16" y="0"/>
                      <a:pt x="13" y="5"/>
                      <a:pt x="10" y="14"/>
                    </a:cubicBezTo>
                    <a:cubicBezTo>
                      <a:pt x="8" y="18"/>
                      <a:pt x="6" y="24"/>
                      <a:pt x="5" y="30"/>
                    </a:cubicBezTo>
                    <a:cubicBezTo>
                      <a:pt x="3" y="36"/>
                      <a:pt x="2" y="43"/>
                      <a:pt x="2" y="50"/>
                    </a:cubicBezTo>
                    <a:cubicBezTo>
                      <a:pt x="2" y="57"/>
                      <a:pt x="3" y="64"/>
                      <a:pt x="4" y="70"/>
                    </a:cubicBezTo>
                    <a:cubicBezTo>
                      <a:pt x="5" y="77"/>
                      <a:pt x="7" y="82"/>
                      <a:pt x="9" y="87"/>
                    </a:cubicBezTo>
                    <a:cubicBezTo>
                      <a:pt x="12" y="95"/>
                      <a:pt x="15" y="101"/>
                      <a:pt x="15" y="10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7">
                <a:extLst>
                  <a:ext uri="{FF2B5EF4-FFF2-40B4-BE49-F238E27FC236}">
                    <a16:creationId xmlns:a16="http://schemas.microsoft.com/office/drawing/2014/main" id="{405D2ECA-BE84-41FE-87A3-A0B8F6F30EFC}"/>
                  </a:ext>
                </a:extLst>
              </p:cNvPr>
              <p:cNvSpPr>
                <a:spLocks/>
              </p:cNvSpPr>
              <p:nvPr/>
            </p:nvSpPr>
            <p:spPr bwMode="auto">
              <a:xfrm>
                <a:off x="5703" y="2814"/>
                <a:ext cx="40" cy="271"/>
              </a:xfrm>
              <a:custGeom>
                <a:avLst/>
                <a:gdLst>
                  <a:gd name="T0" fmla="*/ 17 w 17"/>
                  <a:gd name="T1" fmla="*/ 114 h 114"/>
                  <a:gd name="T2" fmla="*/ 14 w 17"/>
                  <a:gd name="T3" fmla="*/ 110 h 114"/>
                  <a:gd name="T4" fmla="*/ 12 w 17"/>
                  <a:gd name="T5" fmla="*/ 106 h 114"/>
                  <a:gd name="T6" fmla="*/ 9 w 17"/>
                  <a:gd name="T7" fmla="*/ 99 h 114"/>
                  <a:gd name="T8" fmla="*/ 3 w 17"/>
                  <a:gd name="T9" fmla="*/ 81 h 114"/>
                  <a:gd name="T10" fmla="*/ 0 w 17"/>
                  <a:gd name="T11" fmla="*/ 57 h 114"/>
                  <a:gd name="T12" fmla="*/ 2 w 17"/>
                  <a:gd name="T13" fmla="*/ 34 h 114"/>
                  <a:gd name="T14" fmla="*/ 7 w 17"/>
                  <a:gd name="T15" fmla="*/ 16 h 114"/>
                  <a:gd name="T16" fmla="*/ 10 w 17"/>
                  <a:gd name="T17" fmla="*/ 9 h 114"/>
                  <a:gd name="T18" fmla="*/ 12 w 17"/>
                  <a:gd name="T19" fmla="*/ 4 h 114"/>
                  <a:gd name="T20" fmla="*/ 15 w 17"/>
                  <a:gd name="T21" fmla="*/ 0 h 114"/>
                  <a:gd name="T22" fmla="*/ 8 w 17"/>
                  <a:gd name="T23" fmla="*/ 16 h 114"/>
                  <a:gd name="T24" fmla="*/ 4 w 17"/>
                  <a:gd name="T25" fmla="*/ 34 h 114"/>
                  <a:gd name="T26" fmla="*/ 2 w 17"/>
                  <a:gd name="T27" fmla="*/ 57 h 114"/>
                  <a:gd name="T28" fmla="*/ 5 w 17"/>
                  <a:gd name="T29" fmla="*/ 80 h 114"/>
                  <a:gd name="T30" fmla="*/ 10 w 17"/>
                  <a:gd name="T31" fmla="*/ 98 h 114"/>
                  <a:gd name="T32" fmla="*/ 17 w 17"/>
                  <a:gd name="T33"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14">
                    <a:moveTo>
                      <a:pt x="17" y="114"/>
                    </a:moveTo>
                    <a:cubicBezTo>
                      <a:pt x="17" y="114"/>
                      <a:pt x="16" y="113"/>
                      <a:pt x="14" y="110"/>
                    </a:cubicBezTo>
                    <a:cubicBezTo>
                      <a:pt x="14" y="109"/>
                      <a:pt x="13" y="108"/>
                      <a:pt x="12" y="106"/>
                    </a:cubicBezTo>
                    <a:cubicBezTo>
                      <a:pt x="11" y="104"/>
                      <a:pt x="10" y="101"/>
                      <a:pt x="9" y="99"/>
                    </a:cubicBezTo>
                    <a:cubicBezTo>
                      <a:pt x="6" y="94"/>
                      <a:pt x="4" y="88"/>
                      <a:pt x="3" y="81"/>
                    </a:cubicBezTo>
                    <a:cubicBezTo>
                      <a:pt x="1" y="74"/>
                      <a:pt x="0" y="66"/>
                      <a:pt x="0" y="57"/>
                    </a:cubicBezTo>
                    <a:cubicBezTo>
                      <a:pt x="0" y="49"/>
                      <a:pt x="0" y="41"/>
                      <a:pt x="2" y="34"/>
                    </a:cubicBezTo>
                    <a:cubicBezTo>
                      <a:pt x="3" y="27"/>
                      <a:pt x="5" y="21"/>
                      <a:pt x="7" y="16"/>
                    </a:cubicBezTo>
                    <a:cubicBezTo>
                      <a:pt x="8" y="13"/>
                      <a:pt x="9" y="11"/>
                      <a:pt x="10" y="9"/>
                    </a:cubicBezTo>
                    <a:cubicBezTo>
                      <a:pt x="10" y="7"/>
                      <a:pt x="11" y="5"/>
                      <a:pt x="12" y="4"/>
                    </a:cubicBezTo>
                    <a:cubicBezTo>
                      <a:pt x="14" y="1"/>
                      <a:pt x="14" y="0"/>
                      <a:pt x="15" y="0"/>
                    </a:cubicBezTo>
                    <a:cubicBezTo>
                      <a:pt x="15" y="0"/>
                      <a:pt x="12" y="6"/>
                      <a:pt x="8" y="16"/>
                    </a:cubicBezTo>
                    <a:cubicBezTo>
                      <a:pt x="6" y="21"/>
                      <a:pt x="5" y="27"/>
                      <a:pt x="4" y="34"/>
                    </a:cubicBezTo>
                    <a:cubicBezTo>
                      <a:pt x="2" y="41"/>
                      <a:pt x="2" y="49"/>
                      <a:pt x="2" y="57"/>
                    </a:cubicBezTo>
                    <a:cubicBezTo>
                      <a:pt x="2" y="66"/>
                      <a:pt x="3" y="73"/>
                      <a:pt x="5" y="80"/>
                    </a:cubicBezTo>
                    <a:cubicBezTo>
                      <a:pt x="6" y="87"/>
                      <a:pt x="8" y="93"/>
                      <a:pt x="10" y="98"/>
                    </a:cubicBezTo>
                    <a:cubicBezTo>
                      <a:pt x="14" y="108"/>
                      <a:pt x="17" y="114"/>
                      <a:pt x="17" y="11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8">
                <a:extLst>
                  <a:ext uri="{FF2B5EF4-FFF2-40B4-BE49-F238E27FC236}">
                    <a16:creationId xmlns:a16="http://schemas.microsoft.com/office/drawing/2014/main" id="{8DFEBEB7-6DC4-4AE1-B0FA-144EA8FC4241}"/>
                  </a:ext>
                </a:extLst>
              </p:cNvPr>
              <p:cNvSpPr>
                <a:spLocks/>
              </p:cNvSpPr>
              <p:nvPr/>
            </p:nvSpPr>
            <p:spPr bwMode="auto">
              <a:xfrm>
                <a:off x="6410" y="3432"/>
                <a:ext cx="453" cy="232"/>
              </a:xfrm>
              <a:custGeom>
                <a:avLst/>
                <a:gdLst>
                  <a:gd name="T0" fmla="*/ 191 w 191"/>
                  <a:gd name="T1" fmla="*/ 0 h 98"/>
                  <a:gd name="T2" fmla="*/ 191 w 191"/>
                  <a:gd name="T3" fmla="*/ 98 h 98"/>
                  <a:gd name="T4" fmla="*/ 0 w 191"/>
                  <a:gd name="T5" fmla="*/ 98 h 98"/>
                  <a:gd name="T6" fmla="*/ 0 w 191"/>
                  <a:gd name="T7" fmla="*/ 0 h 98"/>
                  <a:gd name="T8" fmla="*/ 191 w 191"/>
                  <a:gd name="T9" fmla="*/ 0 h 98"/>
                </a:gdLst>
                <a:ahLst/>
                <a:cxnLst>
                  <a:cxn ang="0">
                    <a:pos x="T0" y="T1"/>
                  </a:cxn>
                  <a:cxn ang="0">
                    <a:pos x="T2" y="T3"/>
                  </a:cxn>
                  <a:cxn ang="0">
                    <a:pos x="T4" y="T5"/>
                  </a:cxn>
                  <a:cxn ang="0">
                    <a:pos x="T6" y="T7"/>
                  </a:cxn>
                  <a:cxn ang="0">
                    <a:pos x="T8" y="T9"/>
                  </a:cxn>
                </a:cxnLst>
                <a:rect l="0" t="0" r="r" b="b"/>
                <a:pathLst>
                  <a:path w="191" h="98">
                    <a:moveTo>
                      <a:pt x="191" y="0"/>
                    </a:moveTo>
                    <a:cubicBezTo>
                      <a:pt x="191" y="4"/>
                      <a:pt x="191" y="98"/>
                      <a:pt x="191" y="98"/>
                    </a:cubicBezTo>
                    <a:cubicBezTo>
                      <a:pt x="0" y="98"/>
                      <a:pt x="0" y="98"/>
                      <a:pt x="0" y="98"/>
                    </a:cubicBezTo>
                    <a:cubicBezTo>
                      <a:pt x="0" y="0"/>
                      <a:pt x="0" y="0"/>
                      <a:pt x="0" y="0"/>
                    </a:cubicBezTo>
                    <a:lnTo>
                      <a:pt x="191"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9">
                <a:extLst>
                  <a:ext uri="{FF2B5EF4-FFF2-40B4-BE49-F238E27FC236}">
                    <a16:creationId xmlns:a16="http://schemas.microsoft.com/office/drawing/2014/main" id="{77784617-A096-4983-94F1-BB2C35227BCE}"/>
                  </a:ext>
                </a:extLst>
              </p:cNvPr>
              <p:cNvSpPr>
                <a:spLocks/>
              </p:cNvSpPr>
              <p:nvPr/>
            </p:nvSpPr>
            <p:spPr bwMode="auto">
              <a:xfrm>
                <a:off x="5397" y="3405"/>
                <a:ext cx="1488" cy="278"/>
              </a:xfrm>
              <a:custGeom>
                <a:avLst/>
                <a:gdLst>
                  <a:gd name="T0" fmla="*/ 2 w 627"/>
                  <a:gd name="T1" fmla="*/ 61 h 117"/>
                  <a:gd name="T2" fmla="*/ 2 w 627"/>
                  <a:gd name="T3" fmla="*/ 64 h 117"/>
                  <a:gd name="T4" fmla="*/ 59 w 627"/>
                  <a:gd name="T5" fmla="*/ 117 h 117"/>
                  <a:gd name="T6" fmla="*/ 627 w 627"/>
                  <a:gd name="T7" fmla="*/ 117 h 117"/>
                  <a:gd name="T8" fmla="*/ 627 w 627"/>
                  <a:gd name="T9" fmla="*/ 109 h 117"/>
                  <a:gd name="T10" fmla="*/ 492 w 627"/>
                  <a:gd name="T11" fmla="*/ 109 h 117"/>
                  <a:gd name="T12" fmla="*/ 443 w 627"/>
                  <a:gd name="T13" fmla="*/ 60 h 117"/>
                  <a:gd name="T14" fmla="*/ 492 w 627"/>
                  <a:gd name="T15" fmla="*/ 11 h 117"/>
                  <a:gd name="T16" fmla="*/ 627 w 627"/>
                  <a:gd name="T17" fmla="*/ 11 h 117"/>
                  <a:gd name="T18" fmla="*/ 627 w 627"/>
                  <a:gd name="T19" fmla="*/ 0 h 117"/>
                  <a:gd name="T20" fmla="*/ 58 w 627"/>
                  <a:gd name="T21" fmla="*/ 2 h 117"/>
                  <a:gd name="T22" fmla="*/ 2 w 627"/>
                  <a:gd name="T23"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7" h="117">
                    <a:moveTo>
                      <a:pt x="2" y="61"/>
                    </a:moveTo>
                    <a:cubicBezTo>
                      <a:pt x="2" y="62"/>
                      <a:pt x="2" y="63"/>
                      <a:pt x="2" y="64"/>
                    </a:cubicBezTo>
                    <a:cubicBezTo>
                      <a:pt x="3" y="94"/>
                      <a:pt x="29" y="117"/>
                      <a:pt x="59" y="117"/>
                    </a:cubicBezTo>
                    <a:cubicBezTo>
                      <a:pt x="627" y="117"/>
                      <a:pt x="627" y="117"/>
                      <a:pt x="627" y="117"/>
                    </a:cubicBezTo>
                    <a:cubicBezTo>
                      <a:pt x="627" y="109"/>
                      <a:pt x="627" y="109"/>
                      <a:pt x="627" y="109"/>
                    </a:cubicBezTo>
                    <a:cubicBezTo>
                      <a:pt x="492" y="109"/>
                      <a:pt x="492" y="109"/>
                      <a:pt x="492" y="109"/>
                    </a:cubicBezTo>
                    <a:cubicBezTo>
                      <a:pt x="465" y="109"/>
                      <a:pt x="443" y="87"/>
                      <a:pt x="443" y="60"/>
                    </a:cubicBezTo>
                    <a:cubicBezTo>
                      <a:pt x="443" y="33"/>
                      <a:pt x="465" y="11"/>
                      <a:pt x="492" y="11"/>
                    </a:cubicBezTo>
                    <a:cubicBezTo>
                      <a:pt x="627" y="11"/>
                      <a:pt x="627" y="11"/>
                      <a:pt x="627" y="11"/>
                    </a:cubicBezTo>
                    <a:cubicBezTo>
                      <a:pt x="627" y="0"/>
                      <a:pt x="627" y="0"/>
                      <a:pt x="627" y="0"/>
                    </a:cubicBezTo>
                    <a:cubicBezTo>
                      <a:pt x="58" y="2"/>
                      <a:pt x="58" y="2"/>
                      <a:pt x="58" y="2"/>
                    </a:cubicBezTo>
                    <a:cubicBezTo>
                      <a:pt x="26" y="2"/>
                      <a:pt x="0" y="29"/>
                      <a:pt x="2" y="61"/>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30">
                <a:extLst>
                  <a:ext uri="{FF2B5EF4-FFF2-40B4-BE49-F238E27FC236}">
                    <a16:creationId xmlns:a16="http://schemas.microsoft.com/office/drawing/2014/main" id="{707681E8-0923-4E2D-8C2E-DC076E50B8C2}"/>
                  </a:ext>
                </a:extLst>
              </p:cNvPr>
              <p:cNvSpPr>
                <a:spLocks noChangeArrowheads="1"/>
              </p:cNvSpPr>
              <p:nvPr/>
            </p:nvSpPr>
            <p:spPr bwMode="auto">
              <a:xfrm>
                <a:off x="6448" y="3548"/>
                <a:ext cx="415" cy="7"/>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31">
                <a:extLst>
                  <a:ext uri="{FF2B5EF4-FFF2-40B4-BE49-F238E27FC236}">
                    <a16:creationId xmlns:a16="http://schemas.microsoft.com/office/drawing/2014/main" id="{1BF6073A-CF89-4E87-B001-62268B00991F}"/>
                  </a:ext>
                </a:extLst>
              </p:cNvPr>
              <p:cNvSpPr>
                <a:spLocks noChangeArrowheads="1"/>
              </p:cNvSpPr>
              <p:nvPr/>
            </p:nvSpPr>
            <p:spPr bwMode="auto">
              <a:xfrm>
                <a:off x="6465" y="3603"/>
                <a:ext cx="394" cy="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Oval 32">
                <a:extLst>
                  <a:ext uri="{FF2B5EF4-FFF2-40B4-BE49-F238E27FC236}">
                    <a16:creationId xmlns:a16="http://schemas.microsoft.com/office/drawing/2014/main" id="{FF042FC8-8A7B-42A7-8949-5FEFC5AB5E00}"/>
                  </a:ext>
                </a:extLst>
              </p:cNvPr>
              <p:cNvSpPr>
                <a:spLocks noChangeArrowheads="1"/>
              </p:cNvSpPr>
              <p:nvPr/>
            </p:nvSpPr>
            <p:spPr bwMode="auto">
              <a:xfrm>
                <a:off x="6510" y="3650"/>
                <a:ext cx="353" cy="5"/>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Oval 33">
                <a:extLst>
                  <a:ext uri="{FF2B5EF4-FFF2-40B4-BE49-F238E27FC236}">
                    <a16:creationId xmlns:a16="http://schemas.microsoft.com/office/drawing/2014/main" id="{0FD3F7E9-B731-451F-9FD5-76C577AD6BAF}"/>
                  </a:ext>
                </a:extLst>
              </p:cNvPr>
              <p:cNvSpPr>
                <a:spLocks noChangeArrowheads="1"/>
              </p:cNvSpPr>
              <p:nvPr/>
            </p:nvSpPr>
            <p:spPr bwMode="auto">
              <a:xfrm>
                <a:off x="6458" y="3500"/>
                <a:ext cx="405" cy="8"/>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Oval 34">
                <a:extLst>
                  <a:ext uri="{FF2B5EF4-FFF2-40B4-BE49-F238E27FC236}">
                    <a16:creationId xmlns:a16="http://schemas.microsoft.com/office/drawing/2014/main" id="{49819EEB-FBB7-41CE-A971-CE630D9BE8C6}"/>
                  </a:ext>
                </a:extLst>
              </p:cNvPr>
              <p:cNvSpPr>
                <a:spLocks noChangeArrowheads="1"/>
              </p:cNvSpPr>
              <p:nvPr/>
            </p:nvSpPr>
            <p:spPr bwMode="auto">
              <a:xfrm>
                <a:off x="6496" y="3453"/>
                <a:ext cx="363" cy="7"/>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35">
                <a:extLst>
                  <a:ext uri="{FF2B5EF4-FFF2-40B4-BE49-F238E27FC236}">
                    <a16:creationId xmlns:a16="http://schemas.microsoft.com/office/drawing/2014/main" id="{71F981C1-D178-4BA3-B834-A154685D1E9D}"/>
                  </a:ext>
                </a:extLst>
              </p:cNvPr>
              <p:cNvSpPr>
                <a:spLocks/>
              </p:cNvSpPr>
              <p:nvPr/>
            </p:nvSpPr>
            <p:spPr bwMode="auto">
              <a:xfrm>
                <a:off x="5499" y="3415"/>
                <a:ext cx="69" cy="268"/>
              </a:xfrm>
              <a:custGeom>
                <a:avLst/>
                <a:gdLst>
                  <a:gd name="T0" fmla="*/ 28 w 29"/>
                  <a:gd name="T1" fmla="*/ 0 h 113"/>
                  <a:gd name="T2" fmla="*/ 15 w 29"/>
                  <a:gd name="T3" fmla="*/ 14 h 113"/>
                  <a:gd name="T4" fmla="*/ 3 w 29"/>
                  <a:gd name="T5" fmla="*/ 57 h 113"/>
                  <a:gd name="T6" fmla="*/ 16 w 29"/>
                  <a:gd name="T7" fmla="*/ 99 h 113"/>
                  <a:gd name="T8" fmla="*/ 29 w 29"/>
                  <a:gd name="T9" fmla="*/ 113 h 113"/>
                  <a:gd name="T10" fmla="*/ 25 w 29"/>
                  <a:gd name="T11" fmla="*/ 110 h 113"/>
                  <a:gd name="T12" fmla="*/ 15 w 29"/>
                  <a:gd name="T13" fmla="*/ 100 h 113"/>
                  <a:gd name="T14" fmla="*/ 0 w 29"/>
                  <a:gd name="T15" fmla="*/ 57 h 113"/>
                  <a:gd name="T16" fmla="*/ 14 w 29"/>
                  <a:gd name="T17" fmla="*/ 13 h 113"/>
                  <a:gd name="T18" fmla="*/ 24 w 29"/>
                  <a:gd name="T19" fmla="*/ 3 h 113"/>
                  <a:gd name="T20" fmla="*/ 28 w 29"/>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13">
                    <a:moveTo>
                      <a:pt x="28" y="0"/>
                    </a:moveTo>
                    <a:cubicBezTo>
                      <a:pt x="28" y="0"/>
                      <a:pt x="22" y="5"/>
                      <a:pt x="15" y="14"/>
                    </a:cubicBezTo>
                    <a:cubicBezTo>
                      <a:pt x="9" y="24"/>
                      <a:pt x="2" y="39"/>
                      <a:pt x="3" y="57"/>
                    </a:cubicBezTo>
                    <a:cubicBezTo>
                      <a:pt x="3" y="74"/>
                      <a:pt x="10" y="90"/>
                      <a:pt x="16" y="99"/>
                    </a:cubicBezTo>
                    <a:cubicBezTo>
                      <a:pt x="23" y="108"/>
                      <a:pt x="29" y="113"/>
                      <a:pt x="29" y="113"/>
                    </a:cubicBezTo>
                    <a:cubicBezTo>
                      <a:pt x="29" y="113"/>
                      <a:pt x="27" y="112"/>
                      <a:pt x="25" y="110"/>
                    </a:cubicBezTo>
                    <a:cubicBezTo>
                      <a:pt x="22" y="108"/>
                      <a:pt x="19" y="104"/>
                      <a:pt x="15" y="100"/>
                    </a:cubicBezTo>
                    <a:cubicBezTo>
                      <a:pt x="8" y="90"/>
                      <a:pt x="1" y="75"/>
                      <a:pt x="0" y="57"/>
                    </a:cubicBezTo>
                    <a:cubicBezTo>
                      <a:pt x="0" y="38"/>
                      <a:pt x="7" y="23"/>
                      <a:pt x="14" y="13"/>
                    </a:cubicBezTo>
                    <a:cubicBezTo>
                      <a:pt x="18" y="9"/>
                      <a:pt x="21" y="5"/>
                      <a:pt x="24" y="3"/>
                    </a:cubicBezTo>
                    <a:cubicBezTo>
                      <a:pt x="26" y="1"/>
                      <a:pt x="27" y="0"/>
                      <a:pt x="28" y="0"/>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36">
                <a:extLst>
                  <a:ext uri="{FF2B5EF4-FFF2-40B4-BE49-F238E27FC236}">
                    <a16:creationId xmlns:a16="http://schemas.microsoft.com/office/drawing/2014/main" id="{896D6275-79C0-4603-B2D4-12E7696BA727}"/>
                  </a:ext>
                </a:extLst>
              </p:cNvPr>
              <p:cNvSpPr>
                <a:spLocks/>
              </p:cNvSpPr>
              <p:nvPr/>
            </p:nvSpPr>
            <p:spPr bwMode="auto">
              <a:xfrm>
                <a:off x="5454" y="3410"/>
                <a:ext cx="69" cy="269"/>
              </a:xfrm>
              <a:custGeom>
                <a:avLst/>
                <a:gdLst>
                  <a:gd name="T0" fmla="*/ 27 w 29"/>
                  <a:gd name="T1" fmla="*/ 0 h 113"/>
                  <a:gd name="T2" fmla="*/ 15 w 29"/>
                  <a:gd name="T3" fmla="*/ 14 h 113"/>
                  <a:gd name="T4" fmla="*/ 2 w 29"/>
                  <a:gd name="T5" fmla="*/ 57 h 113"/>
                  <a:gd name="T6" fmla="*/ 16 w 29"/>
                  <a:gd name="T7" fmla="*/ 99 h 113"/>
                  <a:gd name="T8" fmla="*/ 29 w 29"/>
                  <a:gd name="T9" fmla="*/ 113 h 113"/>
                  <a:gd name="T10" fmla="*/ 25 w 29"/>
                  <a:gd name="T11" fmla="*/ 110 h 113"/>
                  <a:gd name="T12" fmla="*/ 15 w 29"/>
                  <a:gd name="T13" fmla="*/ 100 h 113"/>
                  <a:gd name="T14" fmla="*/ 0 w 29"/>
                  <a:gd name="T15" fmla="*/ 57 h 113"/>
                  <a:gd name="T16" fmla="*/ 14 w 29"/>
                  <a:gd name="T17" fmla="*/ 13 h 113"/>
                  <a:gd name="T18" fmla="*/ 23 w 29"/>
                  <a:gd name="T19" fmla="*/ 3 h 113"/>
                  <a:gd name="T20" fmla="*/ 27 w 29"/>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13">
                    <a:moveTo>
                      <a:pt x="27" y="0"/>
                    </a:moveTo>
                    <a:cubicBezTo>
                      <a:pt x="28" y="0"/>
                      <a:pt x="22" y="5"/>
                      <a:pt x="15" y="14"/>
                    </a:cubicBezTo>
                    <a:cubicBezTo>
                      <a:pt x="9" y="24"/>
                      <a:pt x="2" y="39"/>
                      <a:pt x="2" y="57"/>
                    </a:cubicBezTo>
                    <a:cubicBezTo>
                      <a:pt x="2" y="74"/>
                      <a:pt x="10" y="89"/>
                      <a:pt x="16" y="99"/>
                    </a:cubicBezTo>
                    <a:cubicBezTo>
                      <a:pt x="23" y="108"/>
                      <a:pt x="29" y="112"/>
                      <a:pt x="29" y="113"/>
                    </a:cubicBezTo>
                    <a:cubicBezTo>
                      <a:pt x="29" y="113"/>
                      <a:pt x="27" y="112"/>
                      <a:pt x="25" y="110"/>
                    </a:cubicBezTo>
                    <a:cubicBezTo>
                      <a:pt x="22" y="108"/>
                      <a:pt x="19" y="104"/>
                      <a:pt x="15" y="100"/>
                    </a:cubicBezTo>
                    <a:cubicBezTo>
                      <a:pt x="8" y="90"/>
                      <a:pt x="0" y="75"/>
                      <a:pt x="0" y="57"/>
                    </a:cubicBezTo>
                    <a:cubicBezTo>
                      <a:pt x="0" y="38"/>
                      <a:pt x="7" y="23"/>
                      <a:pt x="14" y="13"/>
                    </a:cubicBezTo>
                    <a:cubicBezTo>
                      <a:pt x="18" y="9"/>
                      <a:pt x="21" y="5"/>
                      <a:pt x="23" y="3"/>
                    </a:cubicBezTo>
                    <a:cubicBezTo>
                      <a:pt x="26" y="1"/>
                      <a:pt x="27" y="0"/>
                      <a:pt x="27" y="0"/>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37">
                <a:extLst>
                  <a:ext uri="{FF2B5EF4-FFF2-40B4-BE49-F238E27FC236}">
                    <a16:creationId xmlns:a16="http://schemas.microsoft.com/office/drawing/2014/main" id="{775530CD-3C21-4AC0-AD89-D5D5BC3B7392}"/>
                  </a:ext>
                </a:extLst>
              </p:cNvPr>
              <p:cNvSpPr>
                <a:spLocks/>
              </p:cNvSpPr>
              <p:nvPr/>
            </p:nvSpPr>
            <p:spPr bwMode="auto">
              <a:xfrm>
                <a:off x="6370" y="3415"/>
                <a:ext cx="69" cy="268"/>
              </a:xfrm>
              <a:custGeom>
                <a:avLst/>
                <a:gdLst>
                  <a:gd name="T0" fmla="*/ 28 w 29"/>
                  <a:gd name="T1" fmla="*/ 0 h 113"/>
                  <a:gd name="T2" fmla="*/ 16 w 29"/>
                  <a:gd name="T3" fmla="*/ 14 h 113"/>
                  <a:gd name="T4" fmla="*/ 3 w 29"/>
                  <a:gd name="T5" fmla="*/ 57 h 113"/>
                  <a:gd name="T6" fmla="*/ 17 w 29"/>
                  <a:gd name="T7" fmla="*/ 99 h 113"/>
                  <a:gd name="T8" fmla="*/ 29 w 29"/>
                  <a:gd name="T9" fmla="*/ 113 h 113"/>
                  <a:gd name="T10" fmla="*/ 25 w 29"/>
                  <a:gd name="T11" fmla="*/ 110 h 113"/>
                  <a:gd name="T12" fmla="*/ 16 w 29"/>
                  <a:gd name="T13" fmla="*/ 100 h 113"/>
                  <a:gd name="T14" fmla="*/ 1 w 29"/>
                  <a:gd name="T15" fmla="*/ 57 h 113"/>
                  <a:gd name="T16" fmla="*/ 15 w 29"/>
                  <a:gd name="T17" fmla="*/ 13 h 113"/>
                  <a:gd name="T18" fmla="*/ 24 w 29"/>
                  <a:gd name="T19" fmla="*/ 3 h 113"/>
                  <a:gd name="T20" fmla="*/ 28 w 29"/>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13">
                    <a:moveTo>
                      <a:pt x="28" y="0"/>
                    </a:moveTo>
                    <a:cubicBezTo>
                      <a:pt x="28" y="0"/>
                      <a:pt x="22" y="5"/>
                      <a:pt x="16" y="14"/>
                    </a:cubicBezTo>
                    <a:cubicBezTo>
                      <a:pt x="9" y="24"/>
                      <a:pt x="3" y="39"/>
                      <a:pt x="3" y="57"/>
                    </a:cubicBezTo>
                    <a:cubicBezTo>
                      <a:pt x="3" y="74"/>
                      <a:pt x="10" y="90"/>
                      <a:pt x="17" y="99"/>
                    </a:cubicBezTo>
                    <a:cubicBezTo>
                      <a:pt x="23" y="108"/>
                      <a:pt x="29" y="113"/>
                      <a:pt x="29" y="113"/>
                    </a:cubicBezTo>
                    <a:cubicBezTo>
                      <a:pt x="29" y="113"/>
                      <a:pt x="28" y="112"/>
                      <a:pt x="25" y="110"/>
                    </a:cubicBezTo>
                    <a:cubicBezTo>
                      <a:pt x="23" y="108"/>
                      <a:pt x="19" y="104"/>
                      <a:pt x="16" y="100"/>
                    </a:cubicBezTo>
                    <a:cubicBezTo>
                      <a:pt x="8" y="90"/>
                      <a:pt x="1" y="75"/>
                      <a:pt x="1" y="57"/>
                    </a:cubicBezTo>
                    <a:cubicBezTo>
                      <a:pt x="0" y="38"/>
                      <a:pt x="8" y="23"/>
                      <a:pt x="15" y="13"/>
                    </a:cubicBezTo>
                    <a:cubicBezTo>
                      <a:pt x="18" y="9"/>
                      <a:pt x="21" y="5"/>
                      <a:pt x="24" y="3"/>
                    </a:cubicBezTo>
                    <a:cubicBezTo>
                      <a:pt x="26" y="1"/>
                      <a:pt x="28" y="0"/>
                      <a:pt x="28" y="0"/>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38">
                <a:extLst>
                  <a:ext uri="{FF2B5EF4-FFF2-40B4-BE49-F238E27FC236}">
                    <a16:creationId xmlns:a16="http://schemas.microsoft.com/office/drawing/2014/main" id="{CF312E33-2FC8-4796-ADF3-6FAD2D023B7C}"/>
                  </a:ext>
                </a:extLst>
              </p:cNvPr>
              <p:cNvSpPr>
                <a:spLocks/>
              </p:cNvSpPr>
              <p:nvPr/>
            </p:nvSpPr>
            <p:spPr bwMode="auto">
              <a:xfrm>
                <a:off x="6325" y="3410"/>
                <a:ext cx="69" cy="269"/>
              </a:xfrm>
              <a:custGeom>
                <a:avLst/>
                <a:gdLst>
                  <a:gd name="T0" fmla="*/ 28 w 29"/>
                  <a:gd name="T1" fmla="*/ 0 h 113"/>
                  <a:gd name="T2" fmla="*/ 16 w 29"/>
                  <a:gd name="T3" fmla="*/ 14 h 113"/>
                  <a:gd name="T4" fmla="*/ 3 w 29"/>
                  <a:gd name="T5" fmla="*/ 57 h 113"/>
                  <a:gd name="T6" fmla="*/ 17 w 29"/>
                  <a:gd name="T7" fmla="*/ 99 h 113"/>
                  <a:gd name="T8" fmla="*/ 29 w 29"/>
                  <a:gd name="T9" fmla="*/ 113 h 113"/>
                  <a:gd name="T10" fmla="*/ 25 w 29"/>
                  <a:gd name="T11" fmla="*/ 110 h 113"/>
                  <a:gd name="T12" fmla="*/ 15 w 29"/>
                  <a:gd name="T13" fmla="*/ 100 h 113"/>
                  <a:gd name="T14" fmla="*/ 0 w 29"/>
                  <a:gd name="T15" fmla="*/ 57 h 113"/>
                  <a:gd name="T16" fmla="*/ 14 w 29"/>
                  <a:gd name="T17" fmla="*/ 13 h 113"/>
                  <a:gd name="T18" fmla="*/ 24 w 29"/>
                  <a:gd name="T19" fmla="*/ 3 h 113"/>
                  <a:gd name="T20" fmla="*/ 28 w 29"/>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13">
                    <a:moveTo>
                      <a:pt x="28" y="0"/>
                    </a:moveTo>
                    <a:cubicBezTo>
                      <a:pt x="28" y="0"/>
                      <a:pt x="22" y="5"/>
                      <a:pt x="16" y="14"/>
                    </a:cubicBezTo>
                    <a:cubicBezTo>
                      <a:pt x="9" y="24"/>
                      <a:pt x="2" y="39"/>
                      <a:pt x="3" y="57"/>
                    </a:cubicBezTo>
                    <a:cubicBezTo>
                      <a:pt x="3" y="74"/>
                      <a:pt x="10" y="89"/>
                      <a:pt x="17" y="99"/>
                    </a:cubicBezTo>
                    <a:cubicBezTo>
                      <a:pt x="23" y="108"/>
                      <a:pt x="29" y="112"/>
                      <a:pt x="29" y="113"/>
                    </a:cubicBezTo>
                    <a:cubicBezTo>
                      <a:pt x="29" y="113"/>
                      <a:pt x="27" y="112"/>
                      <a:pt x="25" y="110"/>
                    </a:cubicBezTo>
                    <a:cubicBezTo>
                      <a:pt x="22" y="108"/>
                      <a:pt x="19" y="104"/>
                      <a:pt x="15" y="100"/>
                    </a:cubicBezTo>
                    <a:cubicBezTo>
                      <a:pt x="8" y="90"/>
                      <a:pt x="1" y="75"/>
                      <a:pt x="0" y="57"/>
                    </a:cubicBezTo>
                    <a:cubicBezTo>
                      <a:pt x="0" y="38"/>
                      <a:pt x="7" y="23"/>
                      <a:pt x="14" y="13"/>
                    </a:cubicBezTo>
                    <a:cubicBezTo>
                      <a:pt x="18" y="9"/>
                      <a:pt x="21" y="5"/>
                      <a:pt x="24" y="3"/>
                    </a:cubicBezTo>
                    <a:cubicBezTo>
                      <a:pt x="26" y="1"/>
                      <a:pt x="28" y="0"/>
                      <a:pt x="28" y="0"/>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39">
                <a:extLst>
                  <a:ext uri="{FF2B5EF4-FFF2-40B4-BE49-F238E27FC236}">
                    <a16:creationId xmlns:a16="http://schemas.microsoft.com/office/drawing/2014/main" id="{4F3AAA81-3412-47CF-B184-F9718BA9E9D7}"/>
                  </a:ext>
                </a:extLst>
              </p:cNvPr>
              <p:cNvSpPr>
                <a:spLocks/>
              </p:cNvSpPr>
              <p:nvPr/>
            </p:nvSpPr>
            <p:spPr bwMode="auto">
              <a:xfrm>
                <a:off x="5646" y="3443"/>
                <a:ext cx="71" cy="198"/>
              </a:xfrm>
              <a:custGeom>
                <a:avLst/>
                <a:gdLst>
                  <a:gd name="T0" fmla="*/ 30 w 30"/>
                  <a:gd name="T1" fmla="*/ 59 h 83"/>
                  <a:gd name="T2" fmla="*/ 30 w 30"/>
                  <a:gd name="T3" fmla="*/ 19 h 83"/>
                  <a:gd name="T4" fmla="*/ 28 w 30"/>
                  <a:gd name="T5" fmla="*/ 8 h 83"/>
                  <a:gd name="T6" fmla="*/ 21 w 30"/>
                  <a:gd name="T7" fmla="*/ 2 h 83"/>
                  <a:gd name="T8" fmla="*/ 4 w 30"/>
                  <a:gd name="T9" fmla="*/ 10 h 83"/>
                  <a:gd name="T10" fmla="*/ 0 w 30"/>
                  <a:gd name="T11" fmla="*/ 29 h 83"/>
                  <a:gd name="T12" fmla="*/ 2 w 30"/>
                  <a:gd name="T13" fmla="*/ 61 h 83"/>
                  <a:gd name="T14" fmla="*/ 6 w 30"/>
                  <a:gd name="T15" fmla="*/ 76 h 83"/>
                  <a:gd name="T16" fmla="*/ 18 w 30"/>
                  <a:gd name="T17" fmla="*/ 83 h 83"/>
                  <a:gd name="T18" fmla="*/ 29 w 30"/>
                  <a:gd name="T19" fmla="*/ 74 h 83"/>
                  <a:gd name="T20" fmla="*/ 30 w 30"/>
                  <a:gd name="T21" fmla="*/ 5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83">
                    <a:moveTo>
                      <a:pt x="30" y="59"/>
                    </a:moveTo>
                    <a:cubicBezTo>
                      <a:pt x="30" y="46"/>
                      <a:pt x="30" y="32"/>
                      <a:pt x="30" y="19"/>
                    </a:cubicBezTo>
                    <a:cubicBezTo>
                      <a:pt x="30" y="15"/>
                      <a:pt x="30" y="12"/>
                      <a:pt x="28" y="8"/>
                    </a:cubicBezTo>
                    <a:cubicBezTo>
                      <a:pt x="27" y="5"/>
                      <a:pt x="24" y="2"/>
                      <a:pt x="21" y="2"/>
                    </a:cubicBezTo>
                    <a:cubicBezTo>
                      <a:pt x="16" y="0"/>
                      <a:pt x="8" y="4"/>
                      <a:pt x="4" y="10"/>
                    </a:cubicBezTo>
                    <a:cubicBezTo>
                      <a:pt x="1" y="16"/>
                      <a:pt x="0" y="23"/>
                      <a:pt x="0" y="29"/>
                    </a:cubicBezTo>
                    <a:cubicBezTo>
                      <a:pt x="0" y="40"/>
                      <a:pt x="1" y="51"/>
                      <a:pt x="2" y="61"/>
                    </a:cubicBezTo>
                    <a:cubicBezTo>
                      <a:pt x="2" y="66"/>
                      <a:pt x="3" y="71"/>
                      <a:pt x="6" y="76"/>
                    </a:cubicBezTo>
                    <a:cubicBezTo>
                      <a:pt x="8" y="80"/>
                      <a:pt x="13" y="83"/>
                      <a:pt x="18" y="83"/>
                    </a:cubicBezTo>
                    <a:cubicBezTo>
                      <a:pt x="23" y="83"/>
                      <a:pt x="27" y="78"/>
                      <a:pt x="29" y="74"/>
                    </a:cubicBezTo>
                    <a:cubicBezTo>
                      <a:pt x="30" y="69"/>
                      <a:pt x="30" y="64"/>
                      <a:pt x="30" y="5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Oval 40">
                <a:extLst>
                  <a:ext uri="{FF2B5EF4-FFF2-40B4-BE49-F238E27FC236}">
                    <a16:creationId xmlns:a16="http://schemas.microsoft.com/office/drawing/2014/main" id="{C028F11B-E7F7-4540-BA6C-34640DCDEB6B}"/>
                  </a:ext>
                </a:extLst>
              </p:cNvPr>
              <p:cNvSpPr>
                <a:spLocks noChangeArrowheads="1"/>
              </p:cNvSpPr>
              <p:nvPr/>
            </p:nvSpPr>
            <p:spPr bwMode="auto">
              <a:xfrm>
                <a:off x="5807" y="3553"/>
                <a:ext cx="435" cy="4"/>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41">
                <a:extLst>
                  <a:ext uri="{FF2B5EF4-FFF2-40B4-BE49-F238E27FC236}">
                    <a16:creationId xmlns:a16="http://schemas.microsoft.com/office/drawing/2014/main" id="{F11F11DA-CA81-48AD-BEBB-630A9FDA0977}"/>
                  </a:ext>
                </a:extLst>
              </p:cNvPr>
              <p:cNvSpPr>
                <a:spLocks/>
              </p:cNvSpPr>
              <p:nvPr/>
            </p:nvSpPr>
            <p:spPr bwMode="auto">
              <a:xfrm>
                <a:off x="5625" y="3182"/>
                <a:ext cx="125" cy="223"/>
              </a:xfrm>
              <a:custGeom>
                <a:avLst/>
                <a:gdLst>
                  <a:gd name="T0" fmla="*/ 2 w 125"/>
                  <a:gd name="T1" fmla="*/ 223 h 223"/>
                  <a:gd name="T2" fmla="*/ 0 w 125"/>
                  <a:gd name="T3" fmla="*/ 0 h 223"/>
                  <a:gd name="T4" fmla="*/ 121 w 125"/>
                  <a:gd name="T5" fmla="*/ 0 h 223"/>
                  <a:gd name="T6" fmla="*/ 125 w 125"/>
                  <a:gd name="T7" fmla="*/ 223 h 223"/>
                  <a:gd name="T8" fmla="*/ 2 w 125"/>
                  <a:gd name="T9" fmla="*/ 223 h 223"/>
                </a:gdLst>
                <a:ahLst/>
                <a:cxnLst>
                  <a:cxn ang="0">
                    <a:pos x="T0" y="T1"/>
                  </a:cxn>
                  <a:cxn ang="0">
                    <a:pos x="T2" y="T3"/>
                  </a:cxn>
                  <a:cxn ang="0">
                    <a:pos x="T4" y="T5"/>
                  </a:cxn>
                  <a:cxn ang="0">
                    <a:pos x="T6" y="T7"/>
                  </a:cxn>
                  <a:cxn ang="0">
                    <a:pos x="T8" y="T9"/>
                  </a:cxn>
                </a:cxnLst>
                <a:rect l="0" t="0" r="r" b="b"/>
                <a:pathLst>
                  <a:path w="125" h="223">
                    <a:moveTo>
                      <a:pt x="2" y="223"/>
                    </a:moveTo>
                    <a:lnTo>
                      <a:pt x="0" y="0"/>
                    </a:lnTo>
                    <a:lnTo>
                      <a:pt x="121" y="0"/>
                    </a:lnTo>
                    <a:lnTo>
                      <a:pt x="125" y="223"/>
                    </a:lnTo>
                    <a:lnTo>
                      <a:pt x="2" y="223"/>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42">
                <a:extLst>
                  <a:ext uri="{FF2B5EF4-FFF2-40B4-BE49-F238E27FC236}">
                    <a16:creationId xmlns:a16="http://schemas.microsoft.com/office/drawing/2014/main" id="{450BDFED-3E70-4C5B-B5B1-C18981FD1C99}"/>
                  </a:ext>
                </a:extLst>
              </p:cNvPr>
              <p:cNvSpPr>
                <a:spLocks/>
              </p:cNvSpPr>
              <p:nvPr/>
            </p:nvSpPr>
            <p:spPr bwMode="auto">
              <a:xfrm>
                <a:off x="5625" y="3182"/>
                <a:ext cx="125" cy="223"/>
              </a:xfrm>
              <a:custGeom>
                <a:avLst/>
                <a:gdLst>
                  <a:gd name="T0" fmla="*/ 2 w 125"/>
                  <a:gd name="T1" fmla="*/ 223 h 223"/>
                  <a:gd name="T2" fmla="*/ 0 w 125"/>
                  <a:gd name="T3" fmla="*/ 0 h 223"/>
                  <a:gd name="T4" fmla="*/ 121 w 125"/>
                  <a:gd name="T5" fmla="*/ 0 h 223"/>
                  <a:gd name="T6" fmla="*/ 125 w 125"/>
                  <a:gd name="T7" fmla="*/ 223 h 223"/>
                  <a:gd name="T8" fmla="*/ 2 w 125"/>
                  <a:gd name="T9" fmla="*/ 223 h 223"/>
                </a:gdLst>
                <a:ahLst/>
                <a:cxnLst>
                  <a:cxn ang="0">
                    <a:pos x="T0" y="T1"/>
                  </a:cxn>
                  <a:cxn ang="0">
                    <a:pos x="T2" y="T3"/>
                  </a:cxn>
                  <a:cxn ang="0">
                    <a:pos x="T4" y="T5"/>
                  </a:cxn>
                  <a:cxn ang="0">
                    <a:pos x="T6" y="T7"/>
                  </a:cxn>
                  <a:cxn ang="0">
                    <a:pos x="T8" y="T9"/>
                  </a:cxn>
                </a:cxnLst>
                <a:rect l="0" t="0" r="r" b="b"/>
                <a:pathLst>
                  <a:path w="125" h="223">
                    <a:moveTo>
                      <a:pt x="2" y="223"/>
                    </a:moveTo>
                    <a:lnTo>
                      <a:pt x="0" y="0"/>
                    </a:lnTo>
                    <a:lnTo>
                      <a:pt x="121" y="0"/>
                    </a:lnTo>
                    <a:lnTo>
                      <a:pt x="125" y="223"/>
                    </a:lnTo>
                    <a:lnTo>
                      <a:pt x="2"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Oval 43">
                <a:extLst>
                  <a:ext uri="{FF2B5EF4-FFF2-40B4-BE49-F238E27FC236}">
                    <a16:creationId xmlns:a16="http://schemas.microsoft.com/office/drawing/2014/main" id="{88611A41-68CB-44DE-BF5E-A7E7382C361A}"/>
                  </a:ext>
                </a:extLst>
              </p:cNvPr>
              <p:cNvSpPr>
                <a:spLocks noChangeArrowheads="1"/>
              </p:cNvSpPr>
              <p:nvPr/>
            </p:nvSpPr>
            <p:spPr bwMode="auto">
              <a:xfrm>
                <a:off x="5627" y="3220"/>
                <a:ext cx="112" cy="5"/>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Oval 44">
                <a:extLst>
                  <a:ext uri="{FF2B5EF4-FFF2-40B4-BE49-F238E27FC236}">
                    <a16:creationId xmlns:a16="http://schemas.microsoft.com/office/drawing/2014/main" id="{DBD9B1C1-E387-417F-9998-D09D4BD35816}"/>
                  </a:ext>
                </a:extLst>
              </p:cNvPr>
              <p:cNvSpPr>
                <a:spLocks noChangeArrowheads="1"/>
              </p:cNvSpPr>
              <p:nvPr/>
            </p:nvSpPr>
            <p:spPr bwMode="auto">
              <a:xfrm>
                <a:off x="5627" y="3253"/>
                <a:ext cx="112" cy="8"/>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Oval 45">
                <a:extLst>
                  <a:ext uri="{FF2B5EF4-FFF2-40B4-BE49-F238E27FC236}">
                    <a16:creationId xmlns:a16="http://schemas.microsoft.com/office/drawing/2014/main" id="{F9FD13A6-B270-4780-8D66-C1E5EDB69B75}"/>
                  </a:ext>
                </a:extLst>
              </p:cNvPr>
              <p:cNvSpPr>
                <a:spLocks noChangeArrowheads="1"/>
              </p:cNvSpPr>
              <p:nvPr/>
            </p:nvSpPr>
            <p:spPr bwMode="auto">
              <a:xfrm>
                <a:off x="5627" y="3289"/>
                <a:ext cx="112" cy="5"/>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Oval 46">
                <a:extLst>
                  <a:ext uri="{FF2B5EF4-FFF2-40B4-BE49-F238E27FC236}">
                    <a16:creationId xmlns:a16="http://schemas.microsoft.com/office/drawing/2014/main" id="{EF230F34-4DE4-4FC5-B26D-4EB5648F9A6C}"/>
                  </a:ext>
                </a:extLst>
              </p:cNvPr>
              <p:cNvSpPr>
                <a:spLocks noChangeArrowheads="1"/>
              </p:cNvSpPr>
              <p:nvPr/>
            </p:nvSpPr>
            <p:spPr bwMode="auto">
              <a:xfrm>
                <a:off x="5627" y="3322"/>
                <a:ext cx="112" cy="5"/>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Oval 47">
                <a:extLst>
                  <a:ext uri="{FF2B5EF4-FFF2-40B4-BE49-F238E27FC236}">
                    <a16:creationId xmlns:a16="http://schemas.microsoft.com/office/drawing/2014/main" id="{2BE48D32-D155-4066-AD9B-C3132FE212E8}"/>
                  </a:ext>
                </a:extLst>
              </p:cNvPr>
              <p:cNvSpPr>
                <a:spLocks noChangeArrowheads="1"/>
              </p:cNvSpPr>
              <p:nvPr/>
            </p:nvSpPr>
            <p:spPr bwMode="auto">
              <a:xfrm>
                <a:off x="5627" y="3358"/>
                <a:ext cx="112" cy="5"/>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48">
                <a:extLst>
                  <a:ext uri="{FF2B5EF4-FFF2-40B4-BE49-F238E27FC236}">
                    <a16:creationId xmlns:a16="http://schemas.microsoft.com/office/drawing/2014/main" id="{A4B52B2D-3D4F-466C-B6CB-0A459D2E02C8}"/>
                  </a:ext>
                </a:extLst>
              </p:cNvPr>
              <p:cNvSpPr>
                <a:spLocks/>
              </p:cNvSpPr>
              <p:nvPr/>
            </p:nvSpPr>
            <p:spPr bwMode="auto">
              <a:xfrm>
                <a:off x="5618" y="3178"/>
                <a:ext cx="1357" cy="239"/>
              </a:xfrm>
              <a:custGeom>
                <a:avLst/>
                <a:gdLst>
                  <a:gd name="T0" fmla="*/ 0 w 572"/>
                  <a:gd name="T1" fmla="*/ 0 h 101"/>
                  <a:gd name="T2" fmla="*/ 565 w 572"/>
                  <a:gd name="T3" fmla="*/ 0 h 101"/>
                  <a:gd name="T4" fmla="*/ 565 w 572"/>
                  <a:gd name="T5" fmla="*/ 101 h 101"/>
                  <a:gd name="T6" fmla="*/ 3 w 572"/>
                  <a:gd name="T7" fmla="*/ 101 h 101"/>
                  <a:gd name="T8" fmla="*/ 3 w 572"/>
                  <a:gd name="T9" fmla="*/ 94 h 101"/>
                  <a:gd name="T10" fmla="*/ 37 w 572"/>
                  <a:gd name="T11" fmla="*/ 94 h 101"/>
                  <a:gd name="T12" fmla="*/ 53 w 572"/>
                  <a:gd name="T13" fmla="*/ 78 h 101"/>
                  <a:gd name="T14" fmla="*/ 53 w 572"/>
                  <a:gd name="T15" fmla="*/ 22 h 101"/>
                  <a:gd name="T16" fmla="*/ 37 w 572"/>
                  <a:gd name="T17" fmla="*/ 6 h 101"/>
                  <a:gd name="T18" fmla="*/ 0 w 572"/>
                  <a:gd name="T19" fmla="*/ 6 h 101"/>
                  <a:gd name="T20" fmla="*/ 0 w 572"/>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2" h="101">
                    <a:moveTo>
                      <a:pt x="0" y="0"/>
                    </a:moveTo>
                    <a:cubicBezTo>
                      <a:pt x="565" y="0"/>
                      <a:pt x="565" y="0"/>
                      <a:pt x="565" y="0"/>
                    </a:cubicBezTo>
                    <a:cubicBezTo>
                      <a:pt x="572" y="31"/>
                      <a:pt x="571" y="65"/>
                      <a:pt x="565" y="101"/>
                    </a:cubicBezTo>
                    <a:cubicBezTo>
                      <a:pt x="3" y="101"/>
                      <a:pt x="3" y="101"/>
                      <a:pt x="3" y="101"/>
                    </a:cubicBezTo>
                    <a:cubicBezTo>
                      <a:pt x="3" y="94"/>
                      <a:pt x="3" y="94"/>
                      <a:pt x="3" y="94"/>
                    </a:cubicBezTo>
                    <a:cubicBezTo>
                      <a:pt x="37" y="94"/>
                      <a:pt x="37" y="94"/>
                      <a:pt x="37" y="94"/>
                    </a:cubicBezTo>
                    <a:cubicBezTo>
                      <a:pt x="46" y="94"/>
                      <a:pt x="53" y="87"/>
                      <a:pt x="53" y="78"/>
                    </a:cubicBezTo>
                    <a:cubicBezTo>
                      <a:pt x="53" y="22"/>
                      <a:pt x="53" y="22"/>
                      <a:pt x="53" y="22"/>
                    </a:cubicBezTo>
                    <a:cubicBezTo>
                      <a:pt x="53" y="13"/>
                      <a:pt x="46" y="6"/>
                      <a:pt x="37" y="6"/>
                    </a:cubicBezTo>
                    <a:cubicBezTo>
                      <a:pt x="0" y="6"/>
                      <a:pt x="0" y="6"/>
                      <a:pt x="0" y="6"/>
                    </a:cubicBezTo>
                    <a:cubicBezTo>
                      <a:pt x="0" y="0"/>
                      <a:pt x="0" y="0"/>
                      <a:pt x="0"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49">
                <a:extLst>
                  <a:ext uri="{FF2B5EF4-FFF2-40B4-BE49-F238E27FC236}">
                    <a16:creationId xmlns:a16="http://schemas.microsoft.com/office/drawing/2014/main" id="{9BE00EC0-7CF8-482D-9ABF-72F11FC0B1CD}"/>
                  </a:ext>
                </a:extLst>
              </p:cNvPr>
              <p:cNvSpPr>
                <a:spLocks/>
              </p:cNvSpPr>
              <p:nvPr/>
            </p:nvSpPr>
            <p:spPr bwMode="auto">
              <a:xfrm>
                <a:off x="5902" y="3251"/>
                <a:ext cx="60" cy="93"/>
              </a:xfrm>
              <a:custGeom>
                <a:avLst/>
                <a:gdLst>
                  <a:gd name="T0" fmla="*/ 14 w 25"/>
                  <a:gd name="T1" fmla="*/ 20 h 39"/>
                  <a:gd name="T2" fmla="*/ 23 w 25"/>
                  <a:gd name="T3" fmla="*/ 20 h 39"/>
                  <a:gd name="T4" fmla="*/ 24 w 25"/>
                  <a:gd name="T5" fmla="*/ 20 h 39"/>
                  <a:gd name="T6" fmla="*/ 25 w 25"/>
                  <a:gd name="T7" fmla="*/ 22 h 39"/>
                  <a:gd name="T8" fmla="*/ 25 w 25"/>
                  <a:gd name="T9" fmla="*/ 22 h 39"/>
                  <a:gd name="T10" fmla="*/ 25 w 25"/>
                  <a:gd name="T11" fmla="*/ 25 h 39"/>
                  <a:gd name="T12" fmla="*/ 19 w 25"/>
                  <a:gd name="T13" fmla="*/ 35 h 39"/>
                  <a:gd name="T14" fmla="*/ 11 w 25"/>
                  <a:gd name="T15" fmla="*/ 39 h 39"/>
                  <a:gd name="T16" fmla="*/ 10 w 25"/>
                  <a:gd name="T17" fmla="*/ 39 h 39"/>
                  <a:gd name="T18" fmla="*/ 3 w 25"/>
                  <a:gd name="T19" fmla="*/ 35 h 39"/>
                  <a:gd name="T20" fmla="*/ 0 w 25"/>
                  <a:gd name="T21" fmla="*/ 23 h 39"/>
                  <a:gd name="T22" fmla="*/ 1 w 25"/>
                  <a:gd name="T23" fmla="*/ 15 h 39"/>
                  <a:gd name="T24" fmla="*/ 7 w 25"/>
                  <a:gd name="T25" fmla="*/ 4 h 39"/>
                  <a:gd name="T26" fmla="*/ 16 w 25"/>
                  <a:gd name="T27" fmla="*/ 0 h 39"/>
                  <a:gd name="T28" fmla="*/ 19 w 25"/>
                  <a:gd name="T29" fmla="*/ 1 h 39"/>
                  <a:gd name="T30" fmla="*/ 25 w 25"/>
                  <a:gd name="T31" fmla="*/ 8 h 39"/>
                  <a:gd name="T32" fmla="*/ 25 w 25"/>
                  <a:gd name="T33" fmla="*/ 8 h 39"/>
                  <a:gd name="T34" fmla="*/ 25 w 25"/>
                  <a:gd name="T35" fmla="*/ 9 h 39"/>
                  <a:gd name="T36" fmla="*/ 23 w 25"/>
                  <a:gd name="T37" fmla="*/ 10 h 39"/>
                  <a:gd name="T38" fmla="*/ 22 w 25"/>
                  <a:gd name="T39" fmla="*/ 10 h 39"/>
                  <a:gd name="T40" fmla="*/ 21 w 25"/>
                  <a:gd name="T41" fmla="*/ 9 h 39"/>
                  <a:gd name="T42" fmla="*/ 21 w 25"/>
                  <a:gd name="T43" fmla="*/ 9 h 39"/>
                  <a:gd name="T44" fmla="*/ 20 w 25"/>
                  <a:gd name="T45" fmla="*/ 7 h 39"/>
                  <a:gd name="T46" fmla="*/ 15 w 25"/>
                  <a:gd name="T47" fmla="*/ 4 h 39"/>
                  <a:gd name="T48" fmla="*/ 12 w 25"/>
                  <a:gd name="T49" fmla="*/ 5 h 39"/>
                  <a:gd name="T50" fmla="*/ 7 w 25"/>
                  <a:gd name="T51" fmla="*/ 13 h 39"/>
                  <a:gd name="T52" fmla="*/ 5 w 25"/>
                  <a:gd name="T53" fmla="*/ 23 h 39"/>
                  <a:gd name="T54" fmla="*/ 6 w 25"/>
                  <a:gd name="T55" fmla="*/ 32 h 39"/>
                  <a:gd name="T56" fmla="*/ 11 w 25"/>
                  <a:gd name="T57" fmla="*/ 35 h 39"/>
                  <a:gd name="T58" fmla="*/ 16 w 25"/>
                  <a:gd name="T59" fmla="*/ 32 h 39"/>
                  <a:gd name="T60" fmla="*/ 21 w 25"/>
                  <a:gd name="T61" fmla="*/ 24 h 39"/>
                  <a:gd name="T62" fmla="*/ 14 w 25"/>
                  <a:gd name="T63" fmla="*/ 24 h 39"/>
                  <a:gd name="T64" fmla="*/ 12 w 25"/>
                  <a:gd name="T65" fmla="*/ 21 h 39"/>
                  <a:gd name="T66" fmla="*/ 12 w 25"/>
                  <a:gd name="T67" fmla="*/ 21 h 39"/>
                  <a:gd name="T68" fmla="*/ 14 w 25"/>
                  <a:gd name="T6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9">
                    <a:moveTo>
                      <a:pt x="14" y="20"/>
                    </a:moveTo>
                    <a:cubicBezTo>
                      <a:pt x="23" y="20"/>
                      <a:pt x="23" y="20"/>
                      <a:pt x="23" y="20"/>
                    </a:cubicBezTo>
                    <a:cubicBezTo>
                      <a:pt x="24" y="20"/>
                      <a:pt x="24" y="20"/>
                      <a:pt x="24" y="20"/>
                    </a:cubicBezTo>
                    <a:cubicBezTo>
                      <a:pt x="25" y="20"/>
                      <a:pt x="25" y="21"/>
                      <a:pt x="25" y="22"/>
                    </a:cubicBezTo>
                    <a:cubicBezTo>
                      <a:pt x="25" y="22"/>
                      <a:pt x="25" y="22"/>
                      <a:pt x="25" y="22"/>
                    </a:cubicBezTo>
                    <a:cubicBezTo>
                      <a:pt x="25" y="23"/>
                      <a:pt x="25" y="24"/>
                      <a:pt x="25" y="25"/>
                    </a:cubicBezTo>
                    <a:cubicBezTo>
                      <a:pt x="23" y="29"/>
                      <a:pt x="21" y="32"/>
                      <a:pt x="19" y="35"/>
                    </a:cubicBezTo>
                    <a:cubicBezTo>
                      <a:pt x="16" y="38"/>
                      <a:pt x="13" y="39"/>
                      <a:pt x="11" y="39"/>
                    </a:cubicBezTo>
                    <a:cubicBezTo>
                      <a:pt x="10" y="39"/>
                      <a:pt x="10" y="39"/>
                      <a:pt x="10" y="39"/>
                    </a:cubicBezTo>
                    <a:cubicBezTo>
                      <a:pt x="7" y="39"/>
                      <a:pt x="5" y="37"/>
                      <a:pt x="3" y="35"/>
                    </a:cubicBezTo>
                    <a:cubicBezTo>
                      <a:pt x="1" y="32"/>
                      <a:pt x="0" y="28"/>
                      <a:pt x="0" y="23"/>
                    </a:cubicBezTo>
                    <a:cubicBezTo>
                      <a:pt x="0" y="21"/>
                      <a:pt x="1" y="18"/>
                      <a:pt x="1" y="15"/>
                    </a:cubicBezTo>
                    <a:cubicBezTo>
                      <a:pt x="3" y="11"/>
                      <a:pt x="5" y="7"/>
                      <a:pt x="7" y="4"/>
                    </a:cubicBezTo>
                    <a:cubicBezTo>
                      <a:pt x="10" y="1"/>
                      <a:pt x="13" y="0"/>
                      <a:pt x="16" y="0"/>
                    </a:cubicBezTo>
                    <a:cubicBezTo>
                      <a:pt x="17" y="0"/>
                      <a:pt x="18" y="0"/>
                      <a:pt x="19" y="1"/>
                    </a:cubicBezTo>
                    <a:cubicBezTo>
                      <a:pt x="22" y="2"/>
                      <a:pt x="23" y="4"/>
                      <a:pt x="25" y="8"/>
                    </a:cubicBezTo>
                    <a:cubicBezTo>
                      <a:pt x="25" y="8"/>
                      <a:pt x="25" y="8"/>
                      <a:pt x="25" y="8"/>
                    </a:cubicBezTo>
                    <a:cubicBezTo>
                      <a:pt x="25" y="9"/>
                      <a:pt x="25" y="9"/>
                      <a:pt x="25" y="9"/>
                    </a:cubicBezTo>
                    <a:cubicBezTo>
                      <a:pt x="24" y="10"/>
                      <a:pt x="24" y="10"/>
                      <a:pt x="23" y="10"/>
                    </a:cubicBezTo>
                    <a:cubicBezTo>
                      <a:pt x="22" y="10"/>
                      <a:pt x="22" y="10"/>
                      <a:pt x="22" y="10"/>
                    </a:cubicBezTo>
                    <a:cubicBezTo>
                      <a:pt x="21" y="10"/>
                      <a:pt x="21" y="10"/>
                      <a:pt x="21" y="9"/>
                    </a:cubicBezTo>
                    <a:cubicBezTo>
                      <a:pt x="21" y="9"/>
                      <a:pt x="21" y="9"/>
                      <a:pt x="21" y="9"/>
                    </a:cubicBezTo>
                    <a:cubicBezTo>
                      <a:pt x="20" y="8"/>
                      <a:pt x="20" y="7"/>
                      <a:pt x="20" y="7"/>
                    </a:cubicBezTo>
                    <a:cubicBezTo>
                      <a:pt x="18" y="5"/>
                      <a:pt x="17" y="4"/>
                      <a:pt x="15" y="4"/>
                    </a:cubicBezTo>
                    <a:cubicBezTo>
                      <a:pt x="14" y="4"/>
                      <a:pt x="13" y="4"/>
                      <a:pt x="12" y="5"/>
                    </a:cubicBezTo>
                    <a:cubicBezTo>
                      <a:pt x="10" y="7"/>
                      <a:pt x="8" y="9"/>
                      <a:pt x="7" y="13"/>
                    </a:cubicBezTo>
                    <a:cubicBezTo>
                      <a:pt x="5" y="16"/>
                      <a:pt x="5" y="20"/>
                      <a:pt x="5" y="23"/>
                    </a:cubicBezTo>
                    <a:cubicBezTo>
                      <a:pt x="5" y="26"/>
                      <a:pt x="5" y="29"/>
                      <a:pt x="6" y="32"/>
                    </a:cubicBezTo>
                    <a:cubicBezTo>
                      <a:pt x="7" y="34"/>
                      <a:pt x="9" y="35"/>
                      <a:pt x="11" y="35"/>
                    </a:cubicBezTo>
                    <a:cubicBezTo>
                      <a:pt x="13" y="35"/>
                      <a:pt x="14" y="34"/>
                      <a:pt x="16" y="32"/>
                    </a:cubicBezTo>
                    <a:cubicBezTo>
                      <a:pt x="18" y="30"/>
                      <a:pt x="19" y="27"/>
                      <a:pt x="21" y="24"/>
                    </a:cubicBezTo>
                    <a:cubicBezTo>
                      <a:pt x="16" y="24"/>
                      <a:pt x="14" y="24"/>
                      <a:pt x="14" y="24"/>
                    </a:cubicBezTo>
                    <a:cubicBezTo>
                      <a:pt x="12" y="23"/>
                      <a:pt x="12" y="23"/>
                      <a:pt x="12" y="21"/>
                    </a:cubicBezTo>
                    <a:cubicBezTo>
                      <a:pt x="12" y="21"/>
                      <a:pt x="12" y="21"/>
                      <a:pt x="12" y="21"/>
                    </a:cubicBezTo>
                    <a:cubicBezTo>
                      <a:pt x="12" y="20"/>
                      <a:pt x="13" y="20"/>
                      <a:pt x="14" y="20"/>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50">
                <a:extLst>
                  <a:ext uri="{FF2B5EF4-FFF2-40B4-BE49-F238E27FC236}">
                    <a16:creationId xmlns:a16="http://schemas.microsoft.com/office/drawing/2014/main" id="{3AC7B91C-1941-4B46-9416-EE81BBABAE33}"/>
                  </a:ext>
                </a:extLst>
              </p:cNvPr>
              <p:cNvSpPr>
                <a:spLocks noEditPoints="1"/>
              </p:cNvSpPr>
              <p:nvPr/>
            </p:nvSpPr>
            <p:spPr bwMode="auto">
              <a:xfrm>
                <a:off x="5964" y="3251"/>
                <a:ext cx="64" cy="93"/>
              </a:xfrm>
              <a:custGeom>
                <a:avLst/>
                <a:gdLst>
                  <a:gd name="T0" fmla="*/ 20 w 27"/>
                  <a:gd name="T1" fmla="*/ 1 h 39"/>
                  <a:gd name="T2" fmla="*/ 20 w 27"/>
                  <a:gd name="T3" fmla="*/ 2 h 39"/>
                  <a:gd name="T4" fmla="*/ 27 w 27"/>
                  <a:gd name="T5" fmla="*/ 37 h 39"/>
                  <a:gd name="T6" fmla="*/ 27 w 27"/>
                  <a:gd name="T7" fmla="*/ 37 h 39"/>
                  <a:gd name="T8" fmla="*/ 27 w 27"/>
                  <a:gd name="T9" fmla="*/ 38 h 39"/>
                  <a:gd name="T10" fmla="*/ 25 w 27"/>
                  <a:gd name="T11" fmla="*/ 39 h 39"/>
                  <a:gd name="T12" fmla="*/ 25 w 27"/>
                  <a:gd name="T13" fmla="*/ 39 h 39"/>
                  <a:gd name="T14" fmla="*/ 23 w 27"/>
                  <a:gd name="T15" fmla="*/ 38 h 39"/>
                  <a:gd name="T16" fmla="*/ 21 w 27"/>
                  <a:gd name="T17" fmla="*/ 26 h 39"/>
                  <a:gd name="T18" fmla="*/ 9 w 27"/>
                  <a:gd name="T19" fmla="*/ 26 h 39"/>
                  <a:gd name="T20" fmla="*/ 4 w 27"/>
                  <a:gd name="T21" fmla="*/ 38 h 39"/>
                  <a:gd name="T22" fmla="*/ 3 w 27"/>
                  <a:gd name="T23" fmla="*/ 38 h 39"/>
                  <a:gd name="T24" fmla="*/ 2 w 27"/>
                  <a:gd name="T25" fmla="*/ 39 h 39"/>
                  <a:gd name="T26" fmla="*/ 1 w 27"/>
                  <a:gd name="T27" fmla="*/ 39 h 39"/>
                  <a:gd name="T28" fmla="*/ 0 w 27"/>
                  <a:gd name="T29" fmla="*/ 37 h 39"/>
                  <a:gd name="T30" fmla="*/ 0 w 27"/>
                  <a:gd name="T31" fmla="*/ 37 h 39"/>
                  <a:gd name="T32" fmla="*/ 2 w 27"/>
                  <a:gd name="T33" fmla="*/ 33 h 39"/>
                  <a:gd name="T34" fmla="*/ 16 w 27"/>
                  <a:gd name="T35" fmla="*/ 2 h 39"/>
                  <a:gd name="T36" fmla="*/ 18 w 27"/>
                  <a:gd name="T37" fmla="*/ 0 h 39"/>
                  <a:gd name="T38" fmla="*/ 20 w 27"/>
                  <a:gd name="T39" fmla="*/ 1 h 39"/>
                  <a:gd name="T40" fmla="*/ 17 w 27"/>
                  <a:gd name="T41" fmla="*/ 9 h 39"/>
                  <a:gd name="T42" fmla="*/ 11 w 27"/>
                  <a:gd name="T43" fmla="*/ 22 h 39"/>
                  <a:gd name="T44" fmla="*/ 20 w 27"/>
                  <a:gd name="T45" fmla="*/ 22 h 39"/>
                  <a:gd name="T46" fmla="*/ 17 w 27"/>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9">
                    <a:moveTo>
                      <a:pt x="20" y="1"/>
                    </a:moveTo>
                    <a:cubicBezTo>
                      <a:pt x="20" y="2"/>
                      <a:pt x="20" y="2"/>
                      <a:pt x="20" y="2"/>
                    </a:cubicBezTo>
                    <a:cubicBezTo>
                      <a:pt x="21" y="3"/>
                      <a:pt x="23" y="15"/>
                      <a:pt x="27" y="37"/>
                    </a:cubicBezTo>
                    <a:cubicBezTo>
                      <a:pt x="27" y="37"/>
                      <a:pt x="27" y="37"/>
                      <a:pt x="27" y="37"/>
                    </a:cubicBezTo>
                    <a:cubicBezTo>
                      <a:pt x="27" y="38"/>
                      <a:pt x="27" y="38"/>
                      <a:pt x="27" y="38"/>
                    </a:cubicBezTo>
                    <a:cubicBezTo>
                      <a:pt x="26" y="39"/>
                      <a:pt x="26" y="39"/>
                      <a:pt x="25" y="39"/>
                    </a:cubicBezTo>
                    <a:cubicBezTo>
                      <a:pt x="25" y="39"/>
                      <a:pt x="25" y="39"/>
                      <a:pt x="25" y="39"/>
                    </a:cubicBezTo>
                    <a:cubicBezTo>
                      <a:pt x="24" y="39"/>
                      <a:pt x="23" y="39"/>
                      <a:pt x="23" y="38"/>
                    </a:cubicBezTo>
                    <a:cubicBezTo>
                      <a:pt x="21" y="26"/>
                      <a:pt x="21" y="26"/>
                      <a:pt x="21" y="26"/>
                    </a:cubicBezTo>
                    <a:cubicBezTo>
                      <a:pt x="9" y="26"/>
                      <a:pt x="9" y="26"/>
                      <a:pt x="9" y="26"/>
                    </a:cubicBezTo>
                    <a:cubicBezTo>
                      <a:pt x="4" y="38"/>
                      <a:pt x="4" y="38"/>
                      <a:pt x="4" y="38"/>
                    </a:cubicBezTo>
                    <a:cubicBezTo>
                      <a:pt x="3" y="38"/>
                      <a:pt x="3" y="38"/>
                      <a:pt x="3" y="38"/>
                    </a:cubicBezTo>
                    <a:cubicBezTo>
                      <a:pt x="3" y="39"/>
                      <a:pt x="2" y="39"/>
                      <a:pt x="2" y="39"/>
                    </a:cubicBezTo>
                    <a:cubicBezTo>
                      <a:pt x="1" y="39"/>
                      <a:pt x="1" y="39"/>
                      <a:pt x="1" y="39"/>
                    </a:cubicBezTo>
                    <a:cubicBezTo>
                      <a:pt x="0" y="39"/>
                      <a:pt x="0" y="38"/>
                      <a:pt x="0" y="37"/>
                    </a:cubicBezTo>
                    <a:cubicBezTo>
                      <a:pt x="0" y="37"/>
                      <a:pt x="0" y="37"/>
                      <a:pt x="0" y="37"/>
                    </a:cubicBezTo>
                    <a:cubicBezTo>
                      <a:pt x="0" y="36"/>
                      <a:pt x="1" y="35"/>
                      <a:pt x="2" y="33"/>
                    </a:cubicBezTo>
                    <a:cubicBezTo>
                      <a:pt x="10" y="15"/>
                      <a:pt x="15" y="5"/>
                      <a:pt x="16" y="2"/>
                    </a:cubicBezTo>
                    <a:cubicBezTo>
                      <a:pt x="17" y="1"/>
                      <a:pt x="17" y="0"/>
                      <a:pt x="18" y="0"/>
                    </a:cubicBezTo>
                    <a:cubicBezTo>
                      <a:pt x="19" y="0"/>
                      <a:pt x="19" y="0"/>
                      <a:pt x="20" y="1"/>
                    </a:cubicBezTo>
                    <a:moveTo>
                      <a:pt x="17" y="9"/>
                    </a:moveTo>
                    <a:cubicBezTo>
                      <a:pt x="11" y="22"/>
                      <a:pt x="11" y="22"/>
                      <a:pt x="11" y="22"/>
                    </a:cubicBezTo>
                    <a:cubicBezTo>
                      <a:pt x="20" y="22"/>
                      <a:pt x="20" y="22"/>
                      <a:pt x="20" y="22"/>
                    </a:cubicBezTo>
                    <a:cubicBezTo>
                      <a:pt x="17" y="9"/>
                      <a:pt x="17" y="9"/>
                      <a:pt x="17" y="9"/>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51">
                <a:extLst>
                  <a:ext uri="{FF2B5EF4-FFF2-40B4-BE49-F238E27FC236}">
                    <a16:creationId xmlns:a16="http://schemas.microsoft.com/office/drawing/2014/main" id="{441B6B95-D419-4ED5-9298-5568FAC0C825}"/>
                  </a:ext>
                </a:extLst>
              </p:cNvPr>
              <p:cNvSpPr>
                <a:spLocks/>
              </p:cNvSpPr>
              <p:nvPr/>
            </p:nvSpPr>
            <p:spPr bwMode="auto">
              <a:xfrm>
                <a:off x="6040" y="3251"/>
                <a:ext cx="52" cy="93"/>
              </a:xfrm>
              <a:custGeom>
                <a:avLst/>
                <a:gdLst>
                  <a:gd name="T0" fmla="*/ 19 w 22"/>
                  <a:gd name="T1" fmla="*/ 39 h 39"/>
                  <a:gd name="T2" fmla="*/ 2 w 22"/>
                  <a:gd name="T3" fmla="*/ 39 h 39"/>
                  <a:gd name="T4" fmla="*/ 1 w 22"/>
                  <a:gd name="T5" fmla="*/ 39 h 39"/>
                  <a:gd name="T6" fmla="*/ 0 w 22"/>
                  <a:gd name="T7" fmla="*/ 37 h 39"/>
                  <a:gd name="T8" fmla="*/ 0 w 22"/>
                  <a:gd name="T9" fmla="*/ 37 h 39"/>
                  <a:gd name="T10" fmla="*/ 5 w 22"/>
                  <a:gd name="T11" fmla="*/ 2 h 39"/>
                  <a:gd name="T12" fmla="*/ 5 w 22"/>
                  <a:gd name="T13" fmla="*/ 1 h 39"/>
                  <a:gd name="T14" fmla="*/ 7 w 22"/>
                  <a:gd name="T15" fmla="*/ 0 h 39"/>
                  <a:gd name="T16" fmla="*/ 8 w 22"/>
                  <a:gd name="T17" fmla="*/ 0 h 39"/>
                  <a:gd name="T18" fmla="*/ 9 w 22"/>
                  <a:gd name="T19" fmla="*/ 2 h 39"/>
                  <a:gd name="T20" fmla="*/ 8 w 22"/>
                  <a:gd name="T21" fmla="*/ 12 h 39"/>
                  <a:gd name="T22" fmla="*/ 5 w 22"/>
                  <a:gd name="T23" fmla="*/ 35 h 39"/>
                  <a:gd name="T24" fmla="*/ 19 w 22"/>
                  <a:gd name="T25" fmla="*/ 35 h 39"/>
                  <a:gd name="T26" fmla="*/ 20 w 22"/>
                  <a:gd name="T27" fmla="*/ 35 h 39"/>
                  <a:gd name="T28" fmla="*/ 22 w 22"/>
                  <a:gd name="T29" fmla="*/ 37 h 39"/>
                  <a:gd name="T30" fmla="*/ 22 w 22"/>
                  <a:gd name="T31" fmla="*/ 38 h 39"/>
                  <a:gd name="T32" fmla="*/ 19 w 22"/>
                  <a:gd name="T3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19" y="39"/>
                    </a:moveTo>
                    <a:cubicBezTo>
                      <a:pt x="2" y="39"/>
                      <a:pt x="2" y="39"/>
                      <a:pt x="2" y="39"/>
                    </a:cubicBezTo>
                    <a:cubicBezTo>
                      <a:pt x="2" y="39"/>
                      <a:pt x="2" y="39"/>
                      <a:pt x="1" y="39"/>
                    </a:cubicBezTo>
                    <a:cubicBezTo>
                      <a:pt x="1" y="39"/>
                      <a:pt x="0" y="38"/>
                      <a:pt x="0" y="37"/>
                    </a:cubicBezTo>
                    <a:cubicBezTo>
                      <a:pt x="0" y="37"/>
                      <a:pt x="0" y="37"/>
                      <a:pt x="0" y="37"/>
                    </a:cubicBezTo>
                    <a:cubicBezTo>
                      <a:pt x="0" y="36"/>
                      <a:pt x="2" y="25"/>
                      <a:pt x="5" y="2"/>
                    </a:cubicBezTo>
                    <a:cubicBezTo>
                      <a:pt x="5" y="1"/>
                      <a:pt x="5" y="1"/>
                      <a:pt x="5" y="1"/>
                    </a:cubicBezTo>
                    <a:cubicBezTo>
                      <a:pt x="5" y="0"/>
                      <a:pt x="6" y="0"/>
                      <a:pt x="7" y="0"/>
                    </a:cubicBezTo>
                    <a:cubicBezTo>
                      <a:pt x="8" y="0"/>
                      <a:pt x="8" y="0"/>
                      <a:pt x="8" y="0"/>
                    </a:cubicBezTo>
                    <a:cubicBezTo>
                      <a:pt x="9" y="1"/>
                      <a:pt x="9" y="1"/>
                      <a:pt x="9" y="2"/>
                    </a:cubicBezTo>
                    <a:cubicBezTo>
                      <a:pt x="9" y="4"/>
                      <a:pt x="8" y="7"/>
                      <a:pt x="8" y="12"/>
                    </a:cubicBezTo>
                    <a:cubicBezTo>
                      <a:pt x="6" y="27"/>
                      <a:pt x="5" y="34"/>
                      <a:pt x="5" y="35"/>
                    </a:cubicBezTo>
                    <a:cubicBezTo>
                      <a:pt x="19" y="35"/>
                      <a:pt x="19" y="35"/>
                      <a:pt x="19" y="35"/>
                    </a:cubicBezTo>
                    <a:cubicBezTo>
                      <a:pt x="20" y="35"/>
                      <a:pt x="20" y="35"/>
                      <a:pt x="20" y="35"/>
                    </a:cubicBezTo>
                    <a:cubicBezTo>
                      <a:pt x="21" y="36"/>
                      <a:pt x="22" y="36"/>
                      <a:pt x="22" y="37"/>
                    </a:cubicBezTo>
                    <a:cubicBezTo>
                      <a:pt x="22" y="38"/>
                      <a:pt x="22" y="38"/>
                      <a:pt x="22" y="38"/>
                    </a:cubicBezTo>
                    <a:cubicBezTo>
                      <a:pt x="21" y="39"/>
                      <a:pt x="21" y="39"/>
                      <a:pt x="19" y="39"/>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52">
                <a:extLst>
                  <a:ext uri="{FF2B5EF4-FFF2-40B4-BE49-F238E27FC236}">
                    <a16:creationId xmlns:a16="http://schemas.microsoft.com/office/drawing/2014/main" id="{EABDD104-E721-4B75-A60D-4F2E53EAC82D}"/>
                  </a:ext>
                </a:extLst>
              </p:cNvPr>
              <p:cNvSpPr>
                <a:spLocks noEditPoints="1"/>
              </p:cNvSpPr>
              <p:nvPr/>
            </p:nvSpPr>
            <p:spPr bwMode="auto">
              <a:xfrm>
                <a:off x="6092" y="3251"/>
                <a:ext cx="67" cy="93"/>
              </a:xfrm>
              <a:custGeom>
                <a:avLst/>
                <a:gdLst>
                  <a:gd name="T0" fmla="*/ 21 w 28"/>
                  <a:gd name="T1" fmla="*/ 1 h 39"/>
                  <a:gd name="T2" fmla="*/ 21 w 28"/>
                  <a:gd name="T3" fmla="*/ 2 h 39"/>
                  <a:gd name="T4" fmla="*/ 28 w 28"/>
                  <a:gd name="T5" fmla="*/ 37 h 39"/>
                  <a:gd name="T6" fmla="*/ 28 w 28"/>
                  <a:gd name="T7" fmla="*/ 37 h 39"/>
                  <a:gd name="T8" fmla="*/ 27 w 28"/>
                  <a:gd name="T9" fmla="*/ 38 h 39"/>
                  <a:gd name="T10" fmla="*/ 26 w 28"/>
                  <a:gd name="T11" fmla="*/ 39 h 39"/>
                  <a:gd name="T12" fmla="*/ 25 w 28"/>
                  <a:gd name="T13" fmla="*/ 39 h 39"/>
                  <a:gd name="T14" fmla="*/ 24 w 28"/>
                  <a:gd name="T15" fmla="*/ 38 h 39"/>
                  <a:gd name="T16" fmla="*/ 22 w 28"/>
                  <a:gd name="T17" fmla="*/ 26 h 39"/>
                  <a:gd name="T18" fmla="*/ 10 w 28"/>
                  <a:gd name="T19" fmla="*/ 26 h 39"/>
                  <a:gd name="T20" fmla="*/ 4 w 28"/>
                  <a:gd name="T21" fmla="*/ 38 h 39"/>
                  <a:gd name="T22" fmla="*/ 4 w 28"/>
                  <a:gd name="T23" fmla="*/ 38 h 39"/>
                  <a:gd name="T24" fmla="*/ 2 w 28"/>
                  <a:gd name="T25" fmla="*/ 39 h 39"/>
                  <a:gd name="T26" fmla="*/ 1 w 28"/>
                  <a:gd name="T27" fmla="*/ 39 h 39"/>
                  <a:gd name="T28" fmla="*/ 0 w 28"/>
                  <a:gd name="T29" fmla="*/ 37 h 39"/>
                  <a:gd name="T30" fmla="*/ 1 w 28"/>
                  <a:gd name="T31" fmla="*/ 37 h 39"/>
                  <a:gd name="T32" fmla="*/ 2 w 28"/>
                  <a:gd name="T33" fmla="*/ 33 h 39"/>
                  <a:gd name="T34" fmla="*/ 17 w 28"/>
                  <a:gd name="T35" fmla="*/ 2 h 39"/>
                  <a:gd name="T36" fmla="*/ 19 w 28"/>
                  <a:gd name="T37" fmla="*/ 0 h 39"/>
                  <a:gd name="T38" fmla="*/ 21 w 28"/>
                  <a:gd name="T39" fmla="*/ 1 h 39"/>
                  <a:gd name="T40" fmla="*/ 18 w 28"/>
                  <a:gd name="T41" fmla="*/ 9 h 39"/>
                  <a:gd name="T42" fmla="*/ 12 w 28"/>
                  <a:gd name="T43" fmla="*/ 22 h 39"/>
                  <a:gd name="T44" fmla="*/ 21 w 28"/>
                  <a:gd name="T45" fmla="*/ 22 h 39"/>
                  <a:gd name="T46" fmla="*/ 18 w 28"/>
                  <a:gd name="T4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39">
                    <a:moveTo>
                      <a:pt x="21" y="1"/>
                    </a:moveTo>
                    <a:cubicBezTo>
                      <a:pt x="21" y="2"/>
                      <a:pt x="21" y="2"/>
                      <a:pt x="21" y="2"/>
                    </a:cubicBezTo>
                    <a:cubicBezTo>
                      <a:pt x="21" y="3"/>
                      <a:pt x="24" y="15"/>
                      <a:pt x="28" y="37"/>
                    </a:cubicBezTo>
                    <a:cubicBezTo>
                      <a:pt x="28" y="37"/>
                      <a:pt x="28" y="37"/>
                      <a:pt x="28" y="37"/>
                    </a:cubicBezTo>
                    <a:cubicBezTo>
                      <a:pt x="27" y="38"/>
                      <a:pt x="27" y="38"/>
                      <a:pt x="27" y="38"/>
                    </a:cubicBezTo>
                    <a:cubicBezTo>
                      <a:pt x="27" y="39"/>
                      <a:pt x="26" y="39"/>
                      <a:pt x="26" y="39"/>
                    </a:cubicBezTo>
                    <a:cubicBezTo>
                      <a:pt x="25" y="39"/>
                      <a:pt x="25" y="39"/>
                      <a:pt x="25" y="39"/>
                    </a:cubicBezTo>
                    <a:cubicBezTo>
                      <a:pt x="25" y="39"/>
                      <a:pt x="24" y="39"/>
                      <a:pt x="24" y="38"/>
                    </a:cubicBezTo>
                    <a:cubicBezTo>
                      <a:pt x="22" y="26"/>
                      <a:pt x="22" y="26"/>
                      <a:pt x="22" y="26"/>
                    </a:cubicBezTo>
                    <a:cubicBezTo>
                      <a:pt x="10" y="26"/>
                      <a:pt x="10" y="26"/>
                      <a:pt x="10" y="26"/>
                    </a:cubicBezTo>
                    <a:cubicBezTo>
                      <a:pt x="4" y="38"/>
                      <a:pt x="4" y="38"/>
                      <a:pt x="4" y="38"/>
                    </a:cubicBezTo>
                    <a:cubicBezTo>
                      <a:pt x="4" y="38"/>
                      <a:pt x="4" y="38"/>
                      <a:pt x="4" y="38"/>
                    </a:cubicBezTo>
                    <a:cubicBezTo>
                      <a:pt x="4" y="39"/>
                      <a:pt x="3" y="39"/>
                      <a:pt x="2" y="39"/>
                    </a:cubicBezTo>
                    <a:cubicBezTo>
                      <a:pt x="2" y="39"/>
                      <a:pt x="2" y="39"/>
                      <a:pt x="1" y="39"/>
                    </a:cubicBezTo>
                    <a:cubicBezTo>
                      <a:pt x="1" y="39"/>
                      <a:pt x="0" y="38"/>
                      <a:pt x="0" y="37"/>
                    </a:cubicBezTo>
                    <a:cubicBezTo>
                      <a:pt x="1" y="37"/>
                      <a:pt x="1" y="37"/>
                      <a:pt x="1" y="37"/>
                    </a:cubicBezTo>
                    <a:cubicBezTo>
                      <a:pt x="1" y="36"/>
                      <a:pt x="1" y="35"/>
                      <a:pt x="2" y="33"/>
                    </a:cubicBezTo>
                    <a:cubicBezTo>
                      <a:pt x="10" y="15"/>
                      <a:pt x="15" y="5"/>
                      <a:pt x="17" y="2"/>
                    </a:cubicBezTo>
                    <a:cubicBezTo>
                      <a:pt x="17" y="1"/>
                      <a:pt x="18" y="0"/>
                      <a:pt x="19" y="0"/>
                    </a:cubicBezTo>
                    <a:cubicBezTo>
                      <a:pt x="20" y="0"/>
                      <a:pt x="20" y="0"/>
                      <a:pt x="21" y="1"/>
                    </a:cubicBezTo>
                    <a:close/>
                    <a:moveTo>
                      <a:pt x="18" y="9"/>
                    </a:moveTo>
                    <a:cubicBezTo>
                      <a:pt x="12" y="22"/>
                      <a:pt x="12" y="22"/>
                      <a:pt x="12" y="22"/>
                    </a:cubicBezTo>
                    <a:cubicBezTo>
                      <a:pt x="21" y="22"/>
                      <a:pt x="21" y="22"/>
                      <a:pt x="21" y="22"/>
                    </a:cubicBezTo>
                    <a:lnTo>
                      <a:pt x="18" y="9"/>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53">
                <a:extLst>
                  <a:ext uri="{FF2B5EF4-FFF2-40B4-BE49-F238E27FC236}">
                    <a16:creationId xmlns:a16="http://schemas.microsoft.com/office/drawing/2014/main" id="{81CF8B4E-F81C-468F-B240-636020E5C557}"/>
                  </a:ext>
                </a:extLst>
              </p:cNvPr>
              <p:cNvSpPr>
                <a:spLocks/>
              </p:cNvSpPr>
              <p:nvPr/>
            </p:nvSpPr>
            <p:spPr bwMode="auto">
              <a:xfrm>
                <a:off x="6166" y="3251"/>
                <a:ext cx="71" cy="93"/>
              </a:xfrm>
              <a:custGeom>
                <a:avLst/>
                <a:gdLst>
                  <a:gd name="T0" fmla="*/ 17 w 30"/>
                  <a:gd name="T1" fmla="*/ 21 h 39"/>
                  <a:gd name="T2" fmla="*/ 20 w 30"/>
                  <a:gd name="T3" fmla="*/ 30 h 39"/>
                  <a:gd name="T4" fmla="*/ 22 w 30"/>
                  <a:gd name="T5" fmla="*/ 37 h 39"/>
                  <a:gd name="T6" fmla="*/ 22 w 30"/>
                  <a:gd name="T7" fmla="*/ 38 h 39"/>
                  <a:gd name="T8" fmla="*/ 20 w 30"/>
                  <a:gd name="T9" fmla="*/ 39 h 39"/>
                  <a:gd name="T10" fmla="*/ 19 w 30"/>
                  <a:gd name="T11" fmla="*/ 38 h 39"/>
                  <a:gd name="T12" fmla="*/ 18 w 30"/>
                  <a:gd name="T13" fmla="*/ 37 h 39"/>
                  <a:gd name="T14" fmla="*/ 14 w 30"/>
                  <a:gd name="T15" fmla="*/ 25 h 39"/>
                  <a:gd name="T16" fmla="*/ 4 w 30"/>
                  <a:gd name="T17" fmla="*/ 38 h 39"/>
                  <a:gd name="T18" fmla="*/ 2 w 30"/>
                  <a:gd name="T19" fmla="*/ 39 h 39"/>
                  <a:gd name="T20" fmla="*/ 1 w 30"/>
                  <a:gd name="T21" fmla="*/ 39 h 39"/>
                  <a:gd name="T22" fmla="*/ 0 w 30"/>
                  <a:gd name="T23" fmla="*/ 37 h 39"/>
                  <a:gd name="T24" fmla="*/ 0 w 30"/>
                  <a:gd name="T25" fmla="*/ 37 h 39"/>
                  <a:gd name="T26" fmla="*/ 1 w 30"/>
                  <a:gd name="T27" fmla="*/ 35 h 39"/>
                  <a:gd name="T28" fmla="*/ 12 w 30"/>
                  <a:gd name="T29" fmla="*/ 20 h 39"/>
                  <a:gd name="T30" fmla="*/ 11 w 30"/>
                  <a:gd name="T31" fmla="*/ 17 h 39"/>
                  <a:gd name="T32" fmla="*/ 6 w 30"/>
                  <a:gd name="T33" fmla="*/ 2 h 39"/>
                  <a:gd name="T34" fmla="*/ 6 w 30"/>
                  <a:gd name="T35" fmla="*/ 1 h 39"/>
                  <a:gd name="T36" fmla="*/ 7 w 30"/>
                  <a:gd name="T37" fmla="*/ 0 h 39"/>
                  <a:gd name="T38" fmla="*/ 9 w 30"/>
                  <a:gd name="T39" fmla="*/ 1 h 39"/>
                  <a:gd name="T40" fmla="*/ 15 w 30"/>
                  <a:gd name="T41" fmla="*/ 17 h 39"/>
                  <a:gd name="T42" fmla="*/ 26 w 30"/>
                  <a:gd name="T43" fmla="*/ 1 h 39"/>
                  <a:gd name="T44" fmla="*/ 28 w 30"/>
                  <a:gd name="T45" fmla="*/ 0 h 39"/>
                  <a:gd name="T46" fmla="*/ 29 w 30"/>
                  <a:gd name="T47" fmla="*/ 0 h 39"/>
                  <a:gd name="T48" fmla="*/ 30 w 30"/>
                  <a:gd name="T49" fmla="*/ 2 h 39"/>
                  <a:gd name="T50" fmla="*/ 30 w 30"/>
                  <a:gd name="T51" fmla="*/ 3 h 39"/>
                  <a:gd name="T52" fmla="*/ 17 w 30"/>
                  <a:gd name="T53"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39">
                    <a:moveTo>
                      <a:pt x="17" y="21"/>
                    </a:moveTo>
                    <a:cubicBezTo>
                      <a:pt x="18" y="25"/>
                      <a:pt x="19" y="28"/>
                      <a:pt x="20" y="30"/>
                    </a:cubicBezTo>
                    <a:cubicBezTo>
                      <a:pt x="22" y="35"/>
                      <a:pt x="22" y="37"/>
                      <a:pt x="22" y="37"/>
                    </a:cubicBezTo>
                    <a:cubicBezTo>
                      <a:pt x="22" y="38"/>
                      <a:pt x="22" y="38"/>
                      <a:pt x="22" y="38"/>
                    </a:cubicBezTo>
                    <a:cubicBezTo>
                      <a:pt x="22" y="39"/>
                      <a:pt x="21" y="39"/>
                      <a:pt x="20" y="39"/>
                    </a:cubicBezTo>
                    <a:cubicBezTo>
                      <a:pt x="20" y="39"/>
                      <a:pt x="19" y="39"/>
                      <a:pt x="19" y="38"/>
                    </a:cubicBezTo>
                    <a:cubicBezTo>
                      <a:pt x="19" y="38"/>
                      <a:pt x="19" y="37"/>
                      <a:pt x="18" y="37"/>
                    </a:cubicBezTo>
                    <a:cubicBezTo>
                      <a:pt x="18" y="35"/>
                      <a:pt x="16" y="31"/>
                      <a:pt x="14" y="25"/>
                    </a:cubicBezTo>
                    <a:cubicBezTo>
                      <a:pt x="4" y="38"/>
                      <a:pt x="4" y="38"/>
                      <a:pt x="4" y="38"/>
                    </a:cubicBezTo>
                    <a:cubicBezTo>
                      <a:pt x="4" y="39"/>
                      <a:pt x="3" y="39"/>
                      <a:pt x="2" y="39"/>
                    </a:cubicBezTo>
                    <a:cubicBezTo>
                      <a:pt x="2" y="39"/>
                      <a:pt x="2" y="39"/>
                      <a:pt x="1" y="39"/>
                    </a:cubicBezTo>
                    <a:cubicBezTo>
                      <a:pt x="1" y="39"/>
                      <a:pt x="0" y="38"/>
                      <a:pt x="0" y="37"/>
                    </a:cubicBezTo>
                    <a:cubicBezTo>
                      <a:pt x="0" y="37"/>
                      <a:pt x="0" y="37"/>
                      <a:pt x="0" y="37"/>
                    </a:cubicBezTo>
                    <a:cubicBezTo>
                      <a:pt x="1" y="37"/>
                      <a:pt x="1" y="36"/>
                      <a:pt x="1" y="35"/>
                    </a:cubicBezTo>
                    <a:cubicBezTo>
                      <a:pt x="5" y="31"/>
                      <a:pt x="8" y="26"/>
                      <a:pt x="12" y="20"/>
                    </a:cubicBezTo>
                    <a:cubicBezTo>
                      <a:pt x="12" y="19"/>
                      <a:pt x="11" y="18"/>
                      <a:pt x="11" y="17"/>
                    </a:cubicBezTo>
                    <a:cubicBezTo>
                      <a:pt x="7" y="8"/>
                      <a:pt x="6" y="3"/>
                      <a:pt x="6" y="2"/>
                    </a:cubicBezTo>
                    <a:cubicBezTo>
                      <a:pt x="6" y="2"/>
                      <a:pt x="6" y="1"/>
                      <a:pt x="6" y="1"/>
                    </a:cubicBezTo>
                    <a:cubicBezTo>
                      <a:pt x="6" y="0"/>
                      <a:pt x="7" y="0"/>
                      <a:pt x="7" y="0"/>
                    </a:cubicBezTo>
                    <a:cubicBezTo>
                      <a:pt x="8" y="0"/>
                      <a:pt x="9" y="1"/>
                      <a:pt x="9" y="1"/>
                    </a:cubicBezTo>
                    <a:cubicBezTo>
                      <a:pt x="15" y="17"/>
                      <a:pt x="15" y="17"/>
                      <a:pt x="15" y="17"/>
                    </a:cubicBezTo>
                    <a:cubicBezTo>
                      <a:pt x="26" y="1"/>
                      <a:pt x="26" y="1"/>
                      <a:pt x="26" y="1"/>
                    </a:cubicBezTo>
                    <a:cubicBezTo>
                      <a:pt x="27" y="0"/>
                      <a:pt x="28" y="0"/>
                      <a:pt x="28" y="0"/>
                    </a:cubicBezTo>
                    <a:cubicBezTo>
                      <a:pt x="29" y="0"/>
                      <a:pt x="29" y="0"/>
                      <a:pt x="29" y="0"/>
                    </a:cubicBezTo>
                    <a:cubicBezTo>
                      <a:pt x="30" y="1"/>
                      <a:pt x="30" y="1"/>
                      <a:pt x="30" y="2"/>
                    </a:cubicBezTo>
                    <a:cubicBezTo>
                      <a:pt x="30" y="3"/>
                      <a:pt x="30" y="3"/>
                      <a:pt x="30" y="3"/>
                    </a:cubicBezTo>
                    <a:lnTo>
                      <a:pt x="17" y="21"/>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54">
                <a:extLst>
                  <a:ext uri="{FF2B5EF4-FFF2-40B4-BE49-F238E27FC236}">
                    <a16:creationId xmlns:a16="http://schemas.microsoft.com/office/drawing/2014/main" id="{AEFC60A8-A0AD-4751-A992-0106A2A69704}"/>
                  </a:ext>
                </a:extLst>
              </p:cNvPr>
              <p:cNvSpPr>
                <a:spLocks/>
              </p:cNvSpPr>
              <p:nvPr/>
            </p:nvSpPr>
            <p:spPr bwMode="auto">
              <a:xfrm>
                <a:off x="6237" y="3251"/>
                <a:ext cx="74" cy="126"/>
              </a:xfrm>
              <a:custGeom>
                <a:avLst/>
                <a:gdLst>
                  <a:gd name="T0" fmla="*/ 29 w 31"/>
                  <a:gd name="T1" fmla="*/ 0 h 53"/>
                  <a:gd name="T2" fmla="*/ 30 w 31"/>
                  <a:gd name="T3" fmla="*/ 0 h 53"/>
                  <a:gd name="T4" fmla="*/ 31 w 31"/>
                  <a:gd name="T5" fmla="*/ 2 h 53"/>
                  <a:gd name="T6" fmla="*/ 26 w 31"/>
                  <a:gd name="T7" fmla="*/ 38 h 53"/>
                  <a:gd name="T8" fmla="*/ 23 w 31"/>
                  <a:gd name="T9" fmla="*/ 47 h 53"/>
                  <a:gd name="T10" fmla="*/ 11 w 31"/>
                  <a:gd name="T11" fmla="*/ 53 h 53"/>
                  <a:gd name="T12" fmla="*/ 6 w 31"/>
                  <a:gd name="T13" fmla="*/ 51 h 53"/>
                  <a:gd name="T14" fmla="*/ 0 w 31"/>
                  <a:gd name="T15" fmla="*/ 46 h 53"/>
                  <a:gd name="T16" fmla="*/ 0 w 31"/>
                  <a:gd name="T17" fmla="*/ 45 h 53"/>
                  <a:gd name="T18" fmla="*/ 0 w 31"/>
                  <a:gd name="T19" fmla="*/ 44 h 53"/>
                  <a:gd name="T20" fmla="*/ 2 w 31"/>
                  <a:gd name="T21" fmla="*/ 43 h 53"/>
                  <a:gd name="T22" fmla="*/ 3 w 31"/>
                  <a:gd name="T23" fmla="*/ 44 h 53"/>
                  <a:gd name="T24" fmla="*/ 12 w 31"/>
                  <a:gd name="T25" fmla="*/ 49 h 53"/>
                  <a:gd name="T26" fmla="*/ 19 w 31"/>
                  <a:gd name="T27" fmla="*/ 45 h 53"/>
                  <a:gd name="T28" fmla="*/ 22 w 31"/>
                  <a:gd name="T29" fmla="*/ 35 h 53"/>
                  <a:gd name="T30" fmla="*/ 20 w 31"/>
                  <a:gd name="T31" fmla="*/ 37 h 53"/>
                  <a:gd name="T32" fmla="*/ 14 w 31"/>
                  <a:gd name="T33" fmla="*/ 39 h 53"/>
                  <a:gd name="T34" fmla="*/ 13 w 31"/>
                  <a:gd name="T35" fmla="*/ 39 h 53"/>
                  <a:gd name="T36" fmla="*/ 6 w 31"/>
                  <a:gd name="T37" fmla="*/ 35 h 53"/>
                  <a:gd name="T38" fmla="*/ 3 w 31"/>
                  <a:gd name="T39" fmla="*/ 23 h 53"/>
                  <a:gd name="T40" fmla="*/ 4 w 31"/>
                  <a:gd name="T41" fmla="*/ 17 h 53"/>
                  <a:gd name="T42" fmla="*/ 6 w 31"/>
                  <a:gd name="T43" fmla="*/ 2 h 53"/>
                  <a:gd name="T44" fmla="*/ 6 w 31"/>
                  <a:gd name="T45" fmla="*/ 2 h 53"/>
                  <a:gd name="T46" fmla="*/ 8 w 31"/>
                  <a:gd name="T47" fmla="*/ 0 h 53"/>
                  <a:gd name="T48" fmla="*/ 9 w 31"/>
                  <a:gd name="T49" fmla="*/ 1 h 53"/>
                  <a:gd name="T50" fmla="*/ 10 w 31"/>
                  <a:gd name="T51" fmla="*/ 2 h 53"/>
                  <a:gd name="T52" fmla="*/ 9 w 31"/>
                  <a:gd name="T53" fmla="*/ 10 h 53"/>
                  <a:gd name="T54" fmla="*/ 8 w 31"/>
                  <a:gd name="T55" fmla="*/ 22 h 53"/>
                  <a:gd name="T56" fmla="*/ 9 w 31"/>
                  <a:gd name="T57" fmla="*/ 31 h 53"/>
                  <a:gd name="T58" fmla="*/ 14 w 31"/>
                  <a:gd name="T59" fmla="*/ 35 h 53"/>
                  <a:gd name="T60" fmla="*/ 15 w 31"/>
                  <a:gd name="T61" fmla="*/ 35 h 53"/>
                  <a:gd name="T62" fmla="*/ 20 w 31"/>
                  <a:gd name="T63" fmla="*/ 31 h 53"/>
                  <a:gd name="T64" fmla="*/ 24 w 31"/>
                  <a:gd name="T65" fmla="*/ 22 h 53"/>
                  <a:gd name="T66" fmla="*/ 27 w 31"/>
                  <a:gd name="T67" fmla="*/ 2 h 53"/>
                  <a:gd name="T68" fmla="*/ 27 w 31"/>
                  <a:gd name="T69" fmla="*/ 1 h 53"/>
                  <a:gd name="T70" fmla="*/ 29 w 31"/>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53">
                    <a:moveTo>
                      <a:pt x="29" y="0"/>
                    </a:moveTo>
                    <a:cubicBezTo>
                      <a:pt x="30" y="0"/>
                      <a:pt x="30" y="0"/>
                      <a:pt x="30" y="0"/>
                    </a:cubicBezTo>
                    <a:cubicBezTo>
                      <a:pt x="30" y="1"/>
                      <a:pt x="31" y="1"/>
                      <a:pt x="31" y="2"/>
                    </a:cubicBezTo>
                    <a:cubicBezTo>
                      <a:pt x="28" y="24"/>
                      <a:pt x="27" y="36"/>
                      <a:pt x="26" y="38"/>
                    </a:cubicBezTo>
                    <a:cubicBezTo>
                      <a:pt x="26" y="42"/>
                      <a:pt x="24" y="45"/>
                      <a:pt x="23" y="47"/>
                    </a:cubicBezTo>
                    <a:cubicBezTo>
                      <a:pt x="20" y="51"/>
                      <a:pt x="16" y="53"/>
                      <a:pt x="11" y="53"/>
                    </a:cubicBezTo>
                    <a:cubicBezTo>
                      <a:pt x="10" y="53"/>
                      <a:pt x="8" y="52"/>
                      <a:pt x="6" y="51"/>
                    </a:cubicBezTo>
                    <a:cubicBezTo>
                      <a:pt x="3" y="50"/>
                      <a:pt x="1" y="48"/>
                      <a:pt x="0" y="46"/>
                    </a:cubicBezTo>
                    <a:cubicBezTo>
                      <a:pt x="0" y="45"/>
                      <a:pt x="0" y="45"/>
                      <a:pt x="0" y="45"/>
                    </a:cubicBezTo>
                    <a:cubicBezTo>
                      <a:pt x="0" y="44"/>
                      <a:pt x="0" y="44"/>
                      <a:pt x="0" y="44"/>
                    </a:cubicBezTo>
                    <a:cubicBezTo>
                      <a:pt x="0" y="43"/>
                      <a:pt x="1" y="43"/>
                      <a:pt x="2" y="43"/>
                    </a:cubicBezTo>
                    <a:cubicBezTo>
                      <a:pt x="2" y="43"/>
                      <a:pt x="3" y="43"/>
                      <a:pt x="3" y="44"/>
                    </a:cubicBezTo>
                    <a:cubicBezTo>
                      <a:pt x="6" y="47"/>
                      <a:pt x="9" y="49"/>
                      <a:pt x="12" y="49"/>
                    </a:cubicBezTo>
                    <a:cubicBezTo>
                      <a:pt x="15" y="49"/>
                      <a:pt x="17" y="48"/>
                      <a:pt x="19" y="45"/>
                    </a:cubicBezTo>
                    <a:cubicBezTo>
                      <a:pt x="21" y="43"/>
                      <a:pt x="22" y="39"/>
                      <a:pt x="22" y="35"/>
                    </a:cubicBezTo>
                    <a:cubicBezTo>
                      <a:pt x="22" y="36"/>
                      <a:pt x="21" y="37"/>
                      <a:pt x="20" y="37"/>
                    </a:cubicBezTo>
                    <a:cubicBezTo>
                      <a:pt x="18" y="39"/>
                      <a:pt x="16" y="39"/>
                      <a:pt x="14" y="39"/>
                    </a:cubicBezTo>
                    <a:cubicBezTo>
                      <a:pt x="13" y="39"/>
                      <a:pt x="13" y="39"/>
                      <a:pt x="13" y="39"/>
                    </a:cubicBezTo>
                    <a:cubicBezTo>
                      <a:pt x="10" y="39"/>
                      <a:pt x="8" y="37"/>
                      <a:pt x="6" y="35"/>
                    </a:cubicBezTo>
                    <a:cubicBezTo>
                      <a:pt x="4" y="32"/>
                      <a:pt x="3" y="28"/>
                      <a:pt x="3" y="23"/>
                    </a:cubicBezTo>
                    <a:cubicBezTo>
                      <a:pt x="3" y="21"/>
                      <a:pt x="4" y="19"/>
                      <a:pt x="4" y="17"/>
                    </a:cubicBezTo>
                    <a:cubicBezTo>
                      <a:pt x="4" y="13"/>
                      <a:pt x="5" y="9"/>
                      <a:pt x="6" y="2"/>
                    </a:cubicBezTo>
                    <a:cubicBezTo>
                      <a:pt x="6" y="2"/>
                      <a:pt x="6" y="2"/>
                      <a:pt x="6" y="2"/>
                    </a:cubicBezTo>
                    <a:cubicBezTo>
                      <a:pt x="7" y="1"/>
                      <a:pt x="7" y="0"/>
                      <a:pt x="8" y="0"/>
                    </a:cubicBezTo>
                    <a:cubicBezTo>
                      <a:pt x="9" y="1"/>
                      <a:pt x="9" y="1"/>
                      <a:pt x="9" y="1"/>
                    </a:cubicBezTo>
                    <a:cubicBezTo>
                      <a:pt x="10" y="1"/>
                      <a:pt x="10" y="1"/>
                      <a:pt x="10" y="2"/>
                    </a:cubicBezTo>
                    <a:cubicBezTo>
                      <a:pt x="10" y="3"/>
                      <a:pt x="10" y="6"/>
                      <a:pt x="9" y="10"/>
                    </a:cubicBezTo>
                    <a:cubicBezTo>
                      <a:pt x="8" y="16"/>
                      <a:pt x="8" y="20"/>
                      <a:pt x="8" y="22"/>
                    </a:cubicBezTo>
                    <a:cubicBezTo>
                      <a:pt x="8" y="26"/>
                      <a:pt x="8" y="29"/>
                      <a:pt x="9" y="31"/>
                    </a:cubicBezTo>
                    <a:cubicBezTo>
                      <a:pt x="10" y="34"/>
                      <a:pt x="12" y="35"/>
                      <a:pt x="14" y="35"/>
                    </a:cubicBezTo>
                    <a:cubicBezTo>
                      <a:pt x="15" y="35"/>
                      <a:pt x="15" y="35"/>
                      <a:pt x="15" y="35"/>
                    </a:cubicBezTo>
                    <a:cubicBezTo>
                      <a:pt x="17" y="35"/>
                      <a:pt x="18" y="33"/>
                      <a:pt x="20" y="31"/>
                    </a:cubicBezTo>
                    <a:cubicBezTo>
                      <a:pt x="22" y="28"/>
                      <a:pt x="23" y="25"/>
                      <a:pt x="24" y="22"/>
                    </a:cubicBezTo>
                    <a:cubicBezTo>
                      <a:pt x="27" y="2"/>
                      <a:pt x="27" y="2"/>
                      <a:pt x="27" y="2"/>
                    </a:cubicBezTo>
                    <a:cubicBezTo>
                      <a:pt x="27" y="1"/>
                      <a:pt x="27" y="1"/>
                      <a:pt x="27" y="1"/>
                    </a:cubicBezTo>
                    <a:cubicBezTo>
                      <a:pt x="27" y="1"/>
                      <a:pt x="28" y="0"/>
                      <a:pt x="29" y="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Oval 55">
                <a:extLst>
                  <a:ext uri="{FF2B5EF4-FFF2-40B4-BE49-F238E27FC236}">
                    <a16:creationId xmlns:a16="http://schemas.microsoft.com/office/drawing/2014/main" id="{2BDD182C-B34F-4A6E-A0B6-69637706A70F}"/>
                  </a:ext>
                </a:extLst>
              </p:cNvPr>
              <p:cNvSpPr>
                <a:spLocks noChangeArrowheads="1"/>
              </p:cNvSpPr>
              <p:nvPr/>
            </p:nvSpPr>
            <p:spPr bwMode="auto">
              <a:xfrm>
                <a:off x="6906" y="3175"/>
                <a:ext cx="5" cy="245"/>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Oval 56">
                <a:extLst>
                  <a:ext uri="{FF2B5EF4-FFF2-40B4-BE49-F238E27FC236}">
                    <a16:creationId xmlns:a16="http://schemas.microsoft.com/office/drawing/2014/main" id="{CAA23402-7CA5-4B8A-B462-AB1A4D7CA734}"/>
                  </a:ext>
                </a:extLst>
              </p:cNvPr>
              <p:cNvSpPr>
                <a:spLocks noChangeArrowheads="1"/>
              </p:cNvSpPr>
              <p:nvPr/>
            </p:nvSpPr>
            <p:spPr bwMode="auto">
              <a:xfrm>
                <a:off x="5810" y="3175"/>
                <a:ext cx="5" cy="245"/>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Oval 57">
                <a:extLst>
                  <a:ext uri="{FF2B5EF4-FFF2-40B4-BE49-F238E27FC236}">
                    <a16:creationId xmlns:a16="http://schemas.microsoft.com/office/drawing/2014/main" id="{3CEBD2B7-AE26-4C69-853F-B39DA564633B}"/>
                  </a:ext>
                </a:extLst>
              </p:cNvPr>
              <p:cNvSpPr>
                <a:spLocks noChangeArrowheads="1"/>
              </p:cNvSpPr>
              <p:nvPr/>
            </p:nvSpPr>
            <p:spPr bwMode="auto">
              <a:xfrm>
                <a:off x="6930" y="3175"/>
                <a:ext cx="5" cy="245"/>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Oval 58">
                <a:extLst>
                  <a:ext uri="{FF2B5EF4-FFF2-40B4-BE49-F238E27FC236}">
                    <a16:creationId xmlns:a16="http://schemas.microsoft.com/office/drawing/2014/main" id="{A5E44E48-ABBA-499C-8E1F-61F1CB5AE0C6}"/>
                  </a:ext>
                </a:extLst>
              </p:cNvPr>
              <p:cNvSpPr>
                <a:spLocks noChangeArrowheads="1"/>
              </p:cNvSpPr>
              <p:nvPr/>
            </p:nvSpPr>
            <p:spPr bwMode="auto">
              <a:xfrm>
                <a:off x="5786" y="3175"/>
                <a:ext cx="7" cy="245"/>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59">
                <a:extLst>
                  <a:ext uri="{FF2B5EF4-FFF2-40B4-BE49-F238E27FC236}">
                    <a16:creationId xmlns:a16="http://schemas.microsoft.com/office/drawing/2014/main" id="{357B1C12-01C3-425A-A14E-FDCD21CC3C8A}"/>
                  </a:ext>
                </a:extLst>
              </p:cNvPr>
              <p:cNvSpPr>
                <a:spLocks/>
              </p:cNvSpPr>
              <p:nvPr/>
            </p:nvSpPr>
            <p:spPr bwMode="auto">
              <a:xfrm>
                <a:off x="6436" y="3213"/>
                <a:ext cx="290" cy="154"/>
              </a:xfrm>
              <a:custGeom>
                <a:avLst/>
                <a:gdLst>
                  <a:gd name="T0" fmla="*/ 62 w 122"/>
                  <a:gd name="T1" fmla="*/ 1 h 65"/>
                  <a:gd name="T2" fmla="*/ 62 w 122"/>
                  <a:gd name="T3" fmla="*/ 0 h 65"/>
                  <a:gd name="T4" fmla="*/ 121 w 122"/>
                  <a:gd name="T5" fmla="*/ 49 h 65"/>
                  <a:gd name="T6" fmla="*/ 122 w 122"/>
                  <a:gd name="T7" fmla="*/ 49 h 65"/>
                  <a:gd name="T8" fmla="*/ 121 w 122"/>
                  <a:gd name="T9" fmla="*/ 49 h 65"/>
                  <a:gd name="T10" fmla="*/ 113 w 122"/>
                  <a:gd name="T11" fmla="*/ 51 h 65"/>
                  <a:gd name="T12" fmla="*/ 63 w 122"/>
                  <a:gd name="T13" fmla="*/ 65 h 65"/>
                  <a:gd name="T14" fmla="*/ 63 w 122"/>
                  <a:gd name="T15" fmla="*/ 65 h 65"/>
                  <a:gd name="T16" fmla="*/ 63 w 122"/>
                  <a:gd name="T17" fmla="*/ 65 h 65"/>
                  <a:gd name="T18" fmla="*/ 17 w 122"/>
                  <a:gd name="T19" fmla="*/ 45 h 65"/>
                  <a:gd name="T20" fmla="*/ 4 w 122"/>
                  <a:gd name="T21" fmla="*/ 40 h 65"/>
                  <a:gd name="T22" fmla="*/ 1 w 122"/>
                  <a:gd name="T23" fmla="*/ 38 h 65"/>
                  <a:gd name="T24" fmla="*/ 0 w 122"/>
                  <a:gd name="T25" fmla="*/ 38 h 65"/>
                  <a:gd name="T26" fmla="*/ 0 w 122"/>
                  <a:gd name="T27" fmla="*/ 38 h 65"/>
                  <a:gd name="T28" fmla="*/ 0 w 122"/>
                  <a:gd name="T29" fmla="*/ 38 h 65"/>
                  <a:gd name="T30" fmla="*/ 1 w 122"/>
                  <a:gd name="T31" fmla="*/ 38 h 65"/>
                  <a:gd name="T32" fmla="*/ 4 w 122"/>
                  <a:gd name="T33" fmla="*/ 39 h 65"/>
                  <a:gd name="T34" fmla="*/ 17 w 122"/>
                  <a:gd name="T35" fmla="*/ 45 h 65"/>
                  <a:gd name="T36" fmla="*/ 63 w 122"/>
                  <a:gd name="T37" fmla="*/ 64 h 65"/>
                  <a:gd name="T38" fmla="*/ 63 w 122"/>
                  <a:gd name="T39" fmla="*/ 64 h 65"/>
                  <a:gd name="T40" fmla="*/ 113 w 122"/>
                  <a:gd name="T41" fmla="*/ 51 h 65"/>
                  <a:gd name="T42" fmla="*/ 121 w 122"/>
                  <a:gd name="T43" fmla="*/ 49 h 65"/>
                  <a:gd name="T44" fmla="*/ 121 w 122"/>
                  <a:gd name="T45" fmla="*/ 49 h 65"/>
                  <a:gd name="T46" fmla="*/ 61 w 122"/>
                  <a:gd name="T47" fmla="*/ 1 h 65"/>
                  <a:gd name="T48" fmla="*/ 61 w 122"/>
                  <a:gd name="T49" fmla="*/ 1 h 65"/>
                  <a:gd name="T50" fmla="*/ 61 w 122"/>
                  <a:gd name="T51"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2" h="65">
                    <a:moveTo>
                      <a:pt x="62" y="1"/>
                    </a:moveTo>
                    <a:cubicBezTo>
                      <a:pt x="62" y="0"/>
                      <a:pt x="62" y="0"/>
                      <a:pt x="62" y="0"/>
                    </a:cubicBezTo>
                    <a:cubicBezTo>
                      <a:pt x="77" y="13"/>
                      <a:pt x="98" y="30"/>
                      <a:pt x="121" y="49"/>
                    </a:cubicBezTo>
                    <a:cubicBezTo>
                      <a:pt x="122" y="49"/>
                      <a:pt x="122" y="49"/>
                      <a:pt x="122" y="49"/>
                    </a:cubicBezTo>
                    <a:cubicBezTo>
                      <a:pt x="121" y="49"/>
                      <a:pt x="121" y="49"/>
                      <a:pt x="121" y="49"/>
                    </a:cubicBezTo>
                    <a:cubicBezTo>
                      <a:pt x="119" y="50"/>
                      <a:pt x="116" y="51"/>
                      <a:pt x="113" y="51"/>
                    </a:cubicBezTo>
                    <a:cubicBezTo>
                      <a:pt x="95" y="56"/>
                      <a:pt x="78" y="61"/>
                      <a:pt x="63" y="65"/>
                    </a:cubicBezTo>
                    <a:cubicBezTo>
                      <a:pt x="63" y="65"/>
                      <a:pt x="63" y="65"/>
                      <a:pt x="63" y="65"/>
                    </a:cubicBezTo>
                    <a:cubicBezTo>
                      <a:pt x="63" y="65"/>
                      <a:pt x="63" y="65"/>
                      <a:pt x="63" y="65"/>
                    </a:cubicBezTo>
                    <a:cubicBezTo>
                      <a:pt x="44" y="57"/>
                      <a:pt x="28" y="50"/>
                      <a:pt x="17" y="45"/>
                    </a:cubicBezTo>
                    <a:cubicBezTo>
                      <a:pt x="12" y="43"/>
                      <a:pt x="7" y="41"/>
                      <a:pt x="4" y="40"/>
                    </a:cubicBezTo>
                    <a:cubicBezTo>
                      <a:pt x="3" y="39"/>
                      <a:pt x="2" y="38"/>
                      <a:pt x="1" y="38"/>
                    </a:cubicBezTo>
                    <a:cubicBezTo>
                      <a:pt x="0" y="38"/>
                      <a:pt x="0" y="38"/>
                      <a:pt x="0" y="38"/>
                    </a:cubicBezTo>
                    <a:cubicBezTo>
                      <a:pt x="0" y="38"/>
                      <a:pt x="0" y="38"/>
                      <a:pt x="0" y="38"/>
                    </a:cubicBezTo>
                    <a:cubicBezTo>
                      <a:pt x="0" y="38"/>
                      <a:pt x="0" y="38"/>
                      <a:pt x="0" y="38"/>
                    </a:cubicBezTo>
                    <a:cubicBezTo>
                      <a:pt x="0" y="38"/>
                      <a:pt x="0" y="38"/>
                      <a:pt x="1" y="38"/>
                    </a:cubicBezTo>
                    <a:cubicBezTo>
                      <a:pt x="2" y="38"/>
                      <a:pt x="3" y="39"/>
                      <a:pt x="4" y="39"/>
                    </a:cubicBezTo>
                    <a:cubicBezTo>
                      <a:pt x="7" y="41"/>
                      <a:pt x="12" y="43"/>
                      <a:pt x="17" y="45"/>
                    </a:cubicBezTo>
                    <a:cubicBezTo>
                      <a:pt x="28" y="49"/>
                      <a:pt x="44" y="56"/>
                      <a:pt x="63" y="64"/>
                    </a:cubicBezTo>
                    <a:cubicBezTo>
                      <a:pt x="63" y="64"/>
                      <a:pt x="63" y="64"/>
                      <a:pt x="63" y="64"/>
                    </a:cubicBezTo>
                    <a:cubicBezTo>
                      <a:pt x="78" y="60"/>
                      <a:pt x="95" y="55"/>
                      <a:pt x="113" y="51"/>
                    </a:cubicBezTo>
                    <a:cubicBezTo>
                      <a:pt x="116" y="50"/>
                      <a:pt x="119" y="49"/>
                      <a:pt x="121" y="49"/>
                    </a:cubicBezTo>
                    <a:cubicBezTo>
                      <a:pt x="121" y="49"/>
                      <a:pt x="121" y="49"/>
                      <a:pt x="121" y="49"/>
                    </a:cubicBezTo>
                    <a:cubicBezTo>
                      <a:pt x="98" y="30"/>
                      <a:pt x="77" y="13"/>
                      <a:pt x="61" y="1"/>
                    </a:cubicBezTo>
                    <a:cubicBezTo>
                      <a:pt x="61" y="1"/>
                      <a:pt x="61" y="1"/>
                      <a:pt x="61" y="1"/>
                    </a:cubicBezTo>
                    <a:cubicBezTo>
                      <a:pt x="61" y="1"/>
                      <a:pt x="61" y="1"/>
                      <a:pt x="61" y="1"/>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60">
                <a:extLst>
                  <a:ext uri="{FF2B5EF4-FFF2-40B4-BE49-F238E27FC236}">
                    <a16:creationId xmlns:a16="http://schemas.microsoft.com/office/drawing/2014/main" id="{27413877-CA02-49D4-A991-E579754BE4CB}"/>
                  </a:ext>
                </a:extLst>
              </p:cNvPr>
              <p:cNvSpPr>
                <a:spLocks/>
              </p:cNvSpPr>
              <p:nvPr/>
            </p:nvSpPr>
            <p:spPr bwMode="auto">
              <a:xfrm>
                <a:off x="6702" y="3310"/>
                <a:ext cx="29" cy="31"/>
              </a:xfrm>
              <a:custGeom>
                <a:avLst/>
                <a:gdLst>
                  <a:gd name="T0" fmla="*/ 10 w 29"/>
                  <a:gd name="T1" fmla="*/ 0 h 31"/>
                  <a:gd name="T2" fmla="*/ 17 w 29"/>
                  <a:gd name="T3" fmla="*/ 8 h 31"/>
                  <a:gd name="T4" fmla="*/ 29 w 29"/>
                  <a:gd name="T5" fmla="*/ 5 h 31"/>
                  <a:gd name="T6" fmla="*/ 24 w 29"/>
                  <a:gd name="T7" fmla="*/ 15 h 31"/>
                  <a:gd name="T8" fmla="*/ 29 w 29"/>
                  <a:gd name="T9" fmla="*/ 24 h 31"/>
                  <a:gd name="T10" fmla="*/ 19 w 29"/>
                  <a:gd name="T11" fmla="*/ 24 h 31"/>
                  <a:gd name="T12" fmla="*/ 12 w 29"/>
                  <a:gd name="T13" fmla="*/ 31 h 31"/>
                  <a:gd name="T14" fmla="*/ 10 w 29"/>
                  <a:gd name="T15" fmla="*/ 22 h 31"/>
                  <a:gd name="T16" fmla="*/ 0 w 29"/>
                  <a:gd name="T17" fmla="*/ 17 h 31"/>
                  <a:gd name="T18" fmla="*/ 10 w 29"/>
                  <a:gd name="T19" fmla="*/ 12 h 31"/>
                  <a:gd name="T20" fmla="*/ 10 w 29"/>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1">
                    <a:moveTo>
                      <a:pt x="10" y="0"/>
                    </a:moveTo>
                    <a:lnTo>
                      <a:pt x="17" y="8"/>
                    </a:lnTo>
                    <a:lnTo>
                      <a:pt x="29" y="5"/>
                    </a:lnTo>
                    <a:lnTo>
                      <a:pt x="24" y="15"/>
                    </a:lnTo>
                    <a:lnTo>
                      <a:pt x="29" y="24"/>
                    </a:lnTo>
                    <a:lnTo>
                      <a:pt x="19" y="24"/>
                    </a:lnTo>
                    <a:lnTo>
                      <a:pt x="12" y="31"/>
                    </a:lnTo>
                    <a:lnTo>
                      <a:pt x="10" y="22"/>
                    </a:lnTo>
                    <a:lnTo>
                      <a:pt x="0" y="17"/>
                    </a:lnTo>
                    <a:lnTo>
                      <a:pt x="10" y="12"/>
                    </a:lnTo>
                    <a:lnTo>
                      <a:pt x="10"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61">
                <a:extLst>
                  <a:ext uri="{FF2B5EF4-FFF2-40B4-BE49-F238E27FC236}">
                    <a16:creationId xmlns:a16="http://schemas.microsoft.com/office/drawing/2014/main" id="{3CBD6B48-D14A-428D-8B8F-E119E9128AAE}"/>
                  </a:ext>
                </a:extLst>
              </p:cNvPr>
              <p:cNvSpPr>
                <a:spLocks/>
              </p:cNvSpPr>
              <p:nvPr/>
            </p:nvSpPr>
            <p:spPr bwMode="auto">
              <a:xfrm>
                <a:off x="6569" y="3356"/>
                <a:ext cx="19" cy="19"/>
              </a:xfrm>
              <a:custGeom>
                <a:avLst/>
                <a:gdLst>
                  <a:gd name="T0" fmla="*/ 7 w 19"/>
                  <a:gd name="T1" fmla="*/ 0 h 19"/>
                  <a:gd name="T2" fmla="*/ 12 w 19"/>
                  <a:gd name="T3" fmla="*/ 4 h 19"/>
                  <a:gd name="T4" fmla="*/ 19 w 19"/>
                  <a:gd name="T5" fmla="*/ 2 h 19"/>
                  <a:gd name="T6" fmla="*/ 17 w 19"/>
                  <a:gd name="T7" fmla="*/ 9 h 19"/>
                  <a:gd name="T8" fmla="*/ 19 w 19"/>
                  <a:gd name="T9" fmla="*/ 14 h 19"/>
                  <a:gd name="T10" fmla="*/ 12 w 19"/>
                  <a:gd name="T11" fmla="*/ 14 h 19"/>
                  <a:gd name="T12" fmla="*/ 10 w 19"/>
                  <a:gd name="T13" fmla="*/ 19 h 19"/>
                  <a:gd name="T14" fmla="*/ 7 w 19"/>
                  <a:gd name="T15" fmla="*/ 14 h 19"/>
                  <a:gd name="T16" fmla="*/ 0 w 19"/>
                  <a:gd name="T17" fmla="*/ 11 h 19"/>
                  <a:gd name="T18" fmla="*/ 7 w 19"/>
                  <a:gd name="T19" fmla="*/ 7 h 19"/>
                  <a:gd name="T20" fmla="*/ 7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7" y="0"/>
                    </a:moveTo>
                    <a:lnTo>
                      <a:pt x="12" y="4"/>
                    </a:lnTo>
                    <a:lnTo>
                      <a:pt x="19" y="2"/>
                    </a:lnTo>
                    <a:lnTo>
                      <a:pt x="17" y="9"/>
                    </a:lnTo>
                    <a:lnTo>
                      <a:pt x="19" y="14"/>
                    </a:lnTo>
                    <a:lnTo>
                      <a:pt x="12" y="14"/>
                    </a:lnTo>
                    <a:lnTo>
                      <a:pt x="10" y="19"/>
                    </a:lnTo>
                    <a:lnTo>
                      <a:pt x="7" y="14"/>
                    </a:lnTo>
                    <a:lnTo>
                      <a:pt x="0" y="11"/>
                    </a:lnTo>
                    <a:lnTo>
                      <a:pt x="7" y="7"/>
                    </a:lnTo>
                    <a:lnTo>
                      <a:pt x="7"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62">
                <a:extLst>
                  <a:ext uri="{FF2B5EF4-FFF2-40B4-BE49-F238E27FC236}">
                    <a16:creationId xmlns:a16="http://schemas.microsoft.com/office/drawing/2014/main" id="{C55526D4-4626-48B7-9A71-F9F142A4523B}"/>
                  </a:ext>
                </a:extLst>
              </p:cNvPr>
              <p:cNvSpPr>
                <a:spLocks/>
              </p:cNvSpPr>
              <p:nvPr/>
            </p:nvSpPr>
            <p:spPr bwMode="auto">
              <a:xfrm>
                <a:off x="6427" y="3289"/>
                <a:ext cx="24" cy="24"/>
              </a:xfrm>
              <a:custGeom>
                <a:avLst/>
                <a:gdLst>
                  <a:gd name="T0" fmla="*/ 0 w 24"/>
                  <a:gd name="T1" fmla="*/ 5 h 24"/>
                  <a:gd name="T2" fmla="*/ 7 w 24"/>
                  <a:gd name="T3" fmla="*/ 5 h 24"/>
                  <a:gd name="T4" fmla="*/ 12 w 24"/>
                  <a:gd name="T5" fmla="*/ 0 h 24"/>
                  <a:gd name="T6" fmla="*/ 14 w 24"/>
                  <a:gd name="T7" fmla="*/ 7 h 24"/>
                  <a:gd name="T8" fmla="*/ 24 w 24"/>
                  <a:gd name="T9" fmla="*/ 10 h 24"/>
                  <a:gd name="T10" fmla="*/ 16 w 24"/>
                  <a:gd name="T11" fmla="*/ 14 h 24"/>
                  <a:gd name="T12" fmla="*/ 14 w 24"/>
                  <a:gd name="T13" fmla="*/ 24 h 24"/>
                  <a:gd name="T14" fmla="*/ 9 w 24"/>
                  <a:gd name="T15" fmla="*/ 17 h 24"/>
                  <a:gd name="T16" fmla="*/ 0 w 24"/>
                  <a:gd name="T17" fmla="*/ 19 h 24"/>
                  <a:gd name="T18" fmla="*/ 5 w 24"/>
                  <a:gd name="T19" fmla="*/ 12 h 24"/>
                  <a:gd name="T20" fmla="*/ 0 w 24"/>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4">
                    <a:moveTo>
                      <a:pt x="0" y="5"/>
                    </a:moveTo>
                    <a:lnTo>
                      <a:pt x="7" y="5"/>
                    </a:lnTo>
                    <a:lnTo>
                      <a:pt x="12" y="0"/>
                    </a:lnTo>
                    <a:lnTo>
                      <a:pt x="14" y="7"/>
                    </a:lnTo>
                    <a:lnTo>
                      <a:pt x="24" y="10"/>
                    </a:lnTo>
                    <a:lnTo>
                      <a:pt x="16" y="14"/>
                    </a:lnTo>
                    <a:lnTo>
                      <a:pt x="14" y="24"/>
                    </a:lnTo>
                    <a:lnTo>
                      <a:pt x="9" y="17"/>
                    </a:lnTo>
                    <a:lnTo>
                      <a:pt x="0" y="19"/>
                    </a:lnTo>
                    <a:lnTo>
                      <a:pt x="5" y="12"/>
                    </a:lnTo>
                    <a:lnTo>
                      <a:pt x="0" y="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63">
                <a:extLst>
                  <a:ext uri="{FF2B5EF4-FFF2-40B4-BE49-F238E27FC236}">
                    <a16:creationId xmlns:a16="http://schemas.microsoft.com/office/drawing/2014/main" id="{D96A0F3C-E974-4185-80A3-EEF616D5BE7B}"/>
                  </a:ext>
                </a:extLst>
              </p:cNvPr>
              <p:cNvSpPr>
                <a:spLocks/>
              </p:cNvSpPr>
              <p:nvPr/>
            </p:nvSpPr>
            <p:spPr bwMode="auto">
              <a:xfrm>
                <a:off x="6776" y="3211"/>
                <a:ext cx="23" cy="23"/>
              </a:xfrm>
              <a:custGeom>
                <a:avLst/>
                <a:gdLst>
                  <a:gd name="T0" fmla="*/ 0 w 23"/>
                  <a:gd name="T1" fmla="*/ 4 h 23"/>
                  <a:gd name="T2" fmla="*/ 7 w 23"/>
                  <a:gd name="T3" fmla="*/ 7 h 23"/>
                  <a:gd name="T4" fmla="*/ 12 w 23"/>
                  <a:gd name="T5" fmla="*/ 0 h 23"/>
                  <a:gd name="T6" fmla="*/ 14 w 23"/>
                  <a:gd name="T7" fmla="*/ 7 h 23"/>
                  <a:gd name="T8" fmla="*/ 23 w 23"/>
                  <a:gd name="T9" fmla="*/ 12 h 23"/>
                  <a:gd name="T10" fmla="*/ 16 w 23"/>
                  <a:gd name="T11" fmla="*/ 14 h 23"/>
                  <a:gd name="T12" fmla="*/ 16 w 23"/>
                  <a:gd name="T13" fmla="*/ 23 h 23"/>
                  <a:gd name="T14" fmla="*/ 9 w 23"/>
                  <a:gd name="T15" fmla="*/ 19 h 23"/>
                  <a:gd name="T16" fmla="*/ 0 w 23"/>
                  <a:gd name="T17" fmla="*/ 21 h 23"/>
                  <a:gd name="T18" fmla="*/ 4 w 23"/>
                  <a:gd name="T19" fmla="*/ 12 h 23"/>
                  <a:gd name="T20" fmla="*/ 0 w 23"/>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4"/>
                    </a:moveTo>
                    <a:lnTo>
                      <a:pt x="7" y="7"/>
                    </a:lnTo>
                    <a:lnTo>
                      <a:pt x="12" y="0"/>
                    </a:lnTo>
                    <a:lnTo>
                      <a:pt x="14" y="7"/>
                    </a:lnTo>
                    <a:lnTo>
                      <a:pt x="23" y="12"/>
                    </a:lnTo>
                    <a:lnTo>
                      <a:pt x="16" y="14"/>
                    </a:lnTo>
                    <a:lnTo>
                      <a:pt x="16" y="23"/>
                    </a:lnTo>
                    <a:lnTo>
                      <a:pt x="9" y="19"/>
                    </a:lnTo>
                    <a:lnTo>
                      <a:pt x="0" y="21"/>
                    </a:lnTo>
                    <a:lnTo>
                      <a:pt x="4" y="12"/>
                    </a:lnTo>
                    <a:lnTo>
                      <a:pt x="0" y="4"/>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64">
                <a:extLst>
                  <a:ext uri="{FF2B5EF4-FFF2-40B4-BE49-F238E27FC236}">
                    <a16:creationId xmlns:a16="http://schemas.microsoft.com/office/drawing/2014/main" id="{E5D87802-B41E-4229-ACC0-9160C50F2825}"/>
                  </a:ext>
                </a:extLst>
              </p:cNvPr>
              <p:cNvSpPr>
                <a:spLocks/>
              </p:cNvSpPr>
              <p:nvPr/>
            </p:nvSpPr>
            <p:spPr bwMode="auto">
              <a:xfrm>
                <a:off x="6576" y="3206"/>
                <a:ext cx="15" cy="17"/>
              </a:xfrm>
              <a:custGeom>
                <a:avLst/>
                <a:gdLst>
                  <a:gd name="T0" fmla="*/ 0 w 15"/>
                  <a:gd name="T1" fmla="*/ 5 h 17"/>
                  <a:gd name="T2" fmla="*/ 5 w 15"/>
                  <a:gd name="T3" fmla="*/ 5 h 17"/>
                  <a:gd name="T4" fmla="*/ 10 w 15"/>
                  <a:gd name="T5" fmla="*/ 0 h 17"/>
                  <a:gd name="T6" fmla="*/ 10 w 15"/>
                  <a:gd name="T7" fmla="*/ 7 h 17"/>
                  <a:gd name="T8" fmla="*/ 15 w 15"/>
                  <a:gd name="T9" fmla="*/ 7 h 17"/>
                  <a:gd name="T10" fmla="*/ 10 w 15"/>
                  <a:gd name="T11" fmla="*/ 12 h 17"/>
                  <a:gd name="T12" fmla="*/ 10 w 15"/>
                  <a:gd name="T13" fmla="*/ 17 h 17"/>
                  <a:gd name="T14" fmla="*/ 7 w 15"/>
                  <a:gd name="T15" fmla="*/ 12 h 17"/>
                  <a:gd name="T16" fmla="*/ 0 w 15"/>
                  <a:gd name="T17" fmla="*/ 14 h 17"/>
                  <a:gd name="T18" fmla="*/ 3 w 15"/>
                  <a:gd name="T19" fmla="*/ 9 h 17"/>
                  <a:gd name="T20" fmla="*/ 0 w 15"/>
                  <a:gd name="T2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0" y="5"/>
                    </a:moveTo>
                    <a:lnTo>
                      <a:pt x="5" y="5"/>
                    </a:lnTo>
                    <a:lnTo>
                      <a:pt x="10" y="0"/>
                    </a:lnTo>
                    <a:lnTo>
                      <a:pt x="10" y="7"/>
                    </a:lnTo>
                    <a:lnTo>
                      <a:pt x="15" y="7"/>
                    </a:lnTo>
                    <a:lnTo>
                      <a:pt x="10" y="12"/>
                    </a:lnTo>
                    <a:lnTo>
                      <a:pt x="10" y="17"/>
                    </a:lnTo>
                    <a:lnTo>
                      <a:pt x="7" y="12"/>
                    </a:lnTo>
                    <a:lnTo>
                      <a:pt x="0" y="14"/>
                    </a:lnTo>
                    <a:lnTo>
                      <a:pt x="3" y="9"/>
                    </a:lnTo>
                    <a:lnTo>
                      <a:pt x="0" y="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65">
                <a:extLst>
                  <a:ext uri="{FF2B5EF4-FFF2-40B4-BE49-F238E27FC236}">
                    <a16:creationId xmlns:a16="http://schemas.microsoft.com/office/drawing/2014/main" id="{16C6631B-BE2C-4F6E-9FAD-C8B525DBE205}"/>
                  </a:ext>
                </a:extLst>
              </p:cNvPr>
              <p:cNvSpPr>
                <a:spLocks/>
              </p:cNvSpPr>
              <p:nvPr/>
            </p:nvSpPr>
            <p:spPr bwMode="auto">
              <a:xfrm>
                <a:off x="6583" y="3213"/>
                <a:ext cx="205" cy="10"/>
              </a:xfrm>
              <a:custGeom>
                <a:avLst/>
                <a:gdLst>
                  <a:gd name="T0" fmla="*/ 86 w 86"/>
                  <a:gd name="T1" fmla="*/ 4 h 4"/>
                  <a:gd name="T2" fmla="*/ 43 w 86"/>
                  <a:gd name="T3" fmla="*/ 2 h 4"/>
                  <a:gd name="T4" fmla="*/ 0 w 86"/>
                  <a:gd name="T5" fmla="*/ 0 h 4"/>
                  <a:gd name="T6" fmla="*/ 43 w 86"/>
                  <a:gd name="T7" fmla="*/ 2 h 4"/>
                  <a:gd name="T8" fmla="*/ 86 w 86"/>
                  <a:gd name="T9" fmla="*/ 4 h 4"/>
                </a:gdLst>
                <a:ahLst/>
                <a:cxnLst>
                  <a:cxn ang="0">
                    <a:pos x="T0" y="T1"/>
                  </a:cxn>
                  <a:cxn ang="0">
                    <a:pos x="T2" y="T3"/>
                  </a:cxn>
                  <a:cxn ang="0">
                    <a:pos x="T4" y="T5"/>
                  </a:cxn>
                  <a:cxn ang="0">
                    <a:pos x="T6" y="T7"/>
                  </a:cxn>
                  <a:cxn ang="0">
                    <a:pos x="T8" y="T9"/>
                  </a:cxn>
                </a:cxnLst>
                <a:rect l="0" t="0" r="r" b="b"/>
                <a:pathLst>
                  <a:path w="86" h="4">
                    <a:moveTo>
                      <a:pt x="86" y="4"/>
                    </a:moveTo>
                    <a:cubicBezTo>
                      <a:pt x="86" y="4"/>
                      <a:pt x="66" y="4"/>
                      <a:pt x="43" y="2"/>
                    </a:cubicBezTo>
                    <a:cubicBezTo>
                      <a:pt x="19" y="1"/>
                      <a:pt x="0" y="0"/>
                      <a:pt x="0" y="0"/>
                    </a:cubicBezTo>
                    <a:cubicBezTo>
                      <a:pt x="0" y="0"/>
                      <a:pt x="19" y="1"/>
                      <a:pt x="43" y="2"/>
                    </a:cubicBezTo>
                    <a:cubicBezTo>
                      <a:pt x="66" y="3"/>
                      <a:pt x="86" y="4"/>
                      <a:pt x="86" y="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66">
                <a:extLst>
                  <a:ext uri="{FF2B5EF4-FFF2-40B4-BE49-F238E27FC236}">
                    <a16:creationId xmlns:a16="http://schemas.microsoft.com/office/drawing/2014/main" id="{571028D3-9789-443F-9BA7-F7977C94E86A}"/>
                  </a:ext>
                </a:extLst>
              </p:cNvPr>
              <p:cNvSpPr>
                <a:spLocks/>
              </p:cNvSpPr>
              <p:nvPr/>
            </p:nvSpPr>
            <p:spPr bwMode="auto">
              <a:xfrm>
                <a:off x="5459" y="3061"/>
                <a:ext cx="1397" cy="114"/>
              </a:xfrm>
              <a:custGeom>
                <a:avLst/>
                <a:gdLst>
                  <a:gd name="T0" fmla="*/ 581 w 589"/>
                  <a:gd name="T1" fmla="*/ 48 h 48"/>
                  <a:gd name="T2" fmla="*/ 9 w 589"/>
                  <a:gd name="T3" fmla="*/ 48 h 48"/>
                  <a:gd name="T4" fmla="*/ 9 w 589"/>
                  <a:gd name="T5" fmla="*/ 0 h 48"/>
                  <a:gd name="T6" fmla="*/ 581 w 589"/>
                  <a:gd name="T7" fmla="*/ 0 h 48"/>
                  <a:gd name="T8" fmla="*/ 581 w 589"/>
                  <a:gd name="T9" fmla="*/ 48 h 48"/>
                </a:gdLst>
                <a:ahLst/>
                <a:cxnLst>
                  <a:cxn ang="0">
                    <a:pos x="T0" y="T1"/>
                  </a:cxn>
                  <a:cxn ang="0">
                    <a:pos x="T2" y="T3"/>
                  </a:cxn>
                  <a:cxn ang="0">
                    <a:pos x="T4" y="T5"/>
                  </a:cxn>
                  <a:cxn ang="0">
                    <a:pos x="T6" y="T7"/>
                  </a:cxn>
                  <a:cxn ang="0">
                    <a:pos x="T8" y="T9"/>
                  </a:cxn>
                </a:cxnLst>
                <a:rect l="0" t="0" r="r" b="b"/>
                <a:pathLst>
                  <a:path w="589" h="48">
                    <a:moveTo>
                      <a:pt x="581" y="48"/>
                    </a:moveTo>
                    <a:cubicBezTo>
                      <a:pt x="9" y="48"/>
                      <a:pt x="9" y="48"/>
                      <a:pt x="9" y="48"/>
                    </a:cubicBezTo>
                    <a:cubicBezTo>
                      <a:pt x="1" y="31"/>
                      <a:pt x="0" y="15"/>
                      <a:pt x="9" y="0"/>
                    </a:cubicBezTo>
                    <a:cubicBezTo>
                      <a:pt x="581" y="0"/>
                      <a:pt x="581" y="0"/>
                      <a:pt x="581" y="0"/>
                    </a:cubicBezTo>
                    <a:cubicBezTo>
                      <a:pt x="589" y="18"/>
                      <a:pt x="588" y="33"/>
                      <a:pt x="581" y="48"/>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Rectangle 67">
                <a:extLst>
                  <a:ext uri="{FF2B5EF4-FFF2-40B4-BE49-F238E27FC236}">
                    <a16:creationId xmlns:a16="http://schemas.microsoft.com/office/drawing/2014/main" id="{0524D8C4-CBA7-47AA-9B76-CD1A766D1626}"/>
                  </a:ext>
                </a:extLst>
              </p:cNvPr>
              <p:cNvSpPr>
                <a:spLocks noChangeArrowheads="1"/>
              </p:cNvSpPr>
              <p:nvPr/>
            </p:nvSpPr>
            <p:spPr bwMode="auto">
              <a:xfrm>
                <a:off x="5760" y="3094"/>
                <a:ext cx="738" cy="41"/>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Rectangle 68">
                <a:extLst>
                  <a:ext uri="{FF2B5EF4-FFF2-40B4-BE49-F238E27FC236}">
                    <a16:creationId xmlns:a16="http://schemas.microsoft.com/office/drawing/2014/main" id="{4D7A1607-9834-435E-A6A0-386563380BC2}"/>
                  </a:ext>
                </a:extLst>
              </p:cNvPr>
              <p:cNvSpPr>
                <a:spLocks noChangeArrowheads="1"/>
              </p:cNvSpPr>
              <p:nvPr/>
            </p:nvSpPr>
            <p:spPr bwMode="auto">
              <a:xfrm>
                <a:off x="5760" y="3094"/>
                <a:ext cx="738"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69">
                <a:extLst>
                  <a:ext uri="{FF2B5EF4-FFF2-40B4-BE49-F238E27FC236}">
                    <a16:creationId xmlns:a16="http://schemas.microsoft.com/office/drawing/2014/main" id="{4EABC921-3F40-485E-BDF7-8B3E49504EE3}"/>
                  </a:ext>
                </a:extLst>
              </p:cNvPr>
              <p:cNvSpPr>
                <a:spLocks/>
              </p:cNvSpPr>
              <p:nvPr/>
            </p:nvSpPr>
            <p:spPr bwMode="auto">
              <a:xfrm>
                <a:off x="5508" y="3064"/>
                <a:ext cx="24" cy="111"/>
              </a:xfrm>
              <a:custGeom>
                <a:avLst/>
                <a:gdLst>
                  <a:gd name="T0" fmla="*/ 10 w 10"/>
                  <a:gd name="T1" fmla="*/ 47 h 47"/>
                  <a:gd name="T2" fmla="*/ 5 w 10"/>
                  <a:gd name="T3" fmla="*/ 42 h 47"/>
                  <a:gd name="T4" fmla="*/ 0 w 10"/>
                  <a:gd name="T5" fmla="*/ 25 h 47"/>
                  <a:gd name="T6" fmla="*/ 2 w 10"/>
                  <a:gd name="T7" fmla="*/ 7 h 47"/>
                  <a:gd name="T8" fmla="*/ 6 w 10"/>
                  <a:gd name="T9" fmla="*/ 1 h 47"/>
                  <a:gd name="T10" fmla="*/ 4 w 10"/>
                  <a:gd name="T11" fmla="*/ 7 h 47"/>
                  <a:gd name="T12" fmla="*/ 2 w 10"/>
                  <a:gd name="T13" fmla="*/ 24 h 47"/>
                  <a:gd name="T14" fmla="*/ 7 w 10"/>
                  <a:gd name="T15" fmla="*/ 41 h 47"/>
                  <a:gd name="T16" fmla="*/ 10 w 10"/>
                  <a:gd name="T17"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7">
                    <a:moveTo>
                      <a:pt x="10" y="47"/>
                    </a:moveTo>
                    <a:cubicBezTo>
                      <a:pt x="10" y="47"/>
                      <a:pt x="8" y="45"/>
                      <a:pt x="5" y="42"/>
                    </a:cubicBezTo>
                    <a:cubicBezTo>
                      <a:pt x="3" y="38"/>
                      <a:pt x="1" y="32"/>
                      <a:pt x="0" y="25"/>
                    </a:cubicBezTo>
                    <a:cubicBezTo>
                      <a:pt x="0" y="18"/>
                      <a:pt x="1" y="11"/>
                      <a:pt x="2" y="7"/>
                    </a:cubicBezTo>
                    <a:cubicBezTo>
                      <a:pt x="4" y="3"/>
                      <a:pt x="6" y="0"/>
                      <a:pt x="6" y="1"/>
                    </a:cubicBezTo>
                    <a:cubicBezTo>
                      <a:pt x="6" y="1"/>
                      <a:pt x="5" y="3"/>
                      <a:pt x="4" y="7"/>
                    </a:cubicBezTo>
                    <a:cubicBezTo>
                      <a:pt x="3" y="12"/>
                      <a:pt x="2" y="18"/>
                      <a:pt x="2" y="24"/>
                    </a:cubicBezTo>
                    <a:cubicBezTo>
                      <a:pt x="3" y="31"/>
                      <a:pt x="5" y="37"/>
                      <a:pt x="7" y="41"/>
                    </a:cubicBezTo>
                    <a:cubicBezTo>
                      <a:pt x="9" y="45"/>
                      <a:pt x="10" y="47"/>
                      <a:pt x="10" y="47"/>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70">
                <a:extLst>
                  <a:ext uri="{FF2B5EF4-FFF2-40B4-BE49-F238E27FC236}">
                    <a16:creationId xmlns:a16="http://schemas.microsoft.com/office/drawing/2014/main" id="{7A918F72-DD12-42FB-BE3B-D9B483ABD4AE}"/>
                  </a:ext>
                </a:extLst>
              </p:cNvPr>
              <p:cNvSpPr>
                <a:spLocks/>
              </p:cNvSpPr>
              <p:nvPr/>
            </p:nvSpPr>
            <p:spPr bwMode="auto">
              <a:xfrm>
                <a:off x="5537" y="3064"/>
                <a:ext cx="26" cy="111"/>
              </a:xfrm>
              <a:custGeom>
                <a:avLst/>
                <a:gdLst>
                  <a:gd name="T0" fmla="*/ 10 w 11"/>
                  <a:gd name="T1" fmla="*/ 47 h 47"/>
                  <a:gd name="T2" fmla="*/ 6 w 11"/>
                  <a:gd name="T3" fmla="*/ 42 h 47"/>
                  <a:gd name="T4" fmla="*/ 1 w 11"/>
                  <a:gd name="T5" fmla="*/ 25 h 47"/>
                  <a:gd name="T6" fmla="*/ 3 w 11"/>
                  <a:gd name="T7" fmla="*/ 7 h 47"/>
                  <a:gd name="T8" fmla="*/ 6 w 11"/>
                  <a:gd name="T9" fmla="*/ 1 h 47"/>
                  <a:gd name="T10" fmla="*/ 4 w 11"/>
                  <a:gd name="T11" fmla="*/ 7 h 47"/>
                  <a:gd name="T12" fmla="*/ 3 w 11"/>
                  <a:gd name="T13" fmla="*/ 24 h 47"/>
                  <a:gd name="T14" fmla="*/ 7 w 11"/>
                  <a:gd name="T15" fmla="*/ 41 h 47"/>
                  <a:gd name="T16" fmla="*/ 10 w 11"/>
                  <a:gd name="T17"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7">
                    <a:moveTo>
                      <a:pt x="10" y="47"/>
                    </a:moveTo>
                    <a:cubicBezTo>
                      <a:pt x="10" y="47"/>
                      <a:pt x="8" y="45"/>
                      <a:pt x="6" y="42"/>
                    </a:cubicBezTo>
                    <a:cubicBezTo>
                      <a:pt x="3" y="38"/>
                      <a:pt x="1" y="32"/>
                      <a:pt x="1" y="25"/>
                    </a:cubicBezTo>
                    <a:cubicBezTo>
                      <a:pt x="0" y="18"/>
                      <a:pt x="1" y="11"/>
                      <a:pt x="3" y="7"/>
                    </a:cubicBezTo>
                    <a:cubicBezTo>
                      <a:pt x="4" y="3"/>
                      <a:pt x="6" y="0"/>
                      <a:pt x="6" y="1"/>
                    </a:cubicBezTo>
                    <a:cubicBezTo>
                      <a:pt x="6" y="1"/>
                      <a:pt x="5" y="3"/>
                      <a:pt x="4" y="7"/>
                    </a:cubicBezTo>
                    <a:cubicBezTo>
                      <a:pt x="3" y="12"/>
                      <a:pt x="2" y="18"/>
                      <a:pt x="3" y="24"/>
                    </a:cubicBezTo>
                    <a:cubicBezTo>
                      <a:pt x="3" y="31"/>
                      <a:pt x="5" y="37"/>
                      <a:pt x="7" y="41"/>
                    </a:cubicBezTo>
                    <a:cubicBezTo>
                      <a:pt x="9" y="45"/>
                      <a:pt x="11" y="47"/>
                      <a:pt x="10" y="47"/>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71">
                <a:extLst>
                  <a:ext uri="{FF2B5EF4-FFF2-40B4-BE49-F238E27FC236}">
                    <a16:creationId xmlns:a16="http://schemas.microsoft.com/office/drawing/2014/main" id="{DFB6CA69-05AB-4BD6-A38C-F6C8D30F7EA5}"/>
                  </a:ext>
                </a:extLst>
              </p:cNvPr>
              <p:cNvSpPr>
                <a:spLocks/>
              </p:cNvSpPr>
              <p:nvPr/>
            </p:nvSpPr>
            <p:spPr bwMode="auto">
              <a:xfrm>
                <a:off x="6783" y="3061"/>
                <a:ext cx="14" cy="114"/>
              </a:xfrm>
              <a:custGeom>
                <a:avLst/>
                <a:gdLst>
                  <a:gd name="T0" fmla="*/ 0 w 6"/>
                  <a:gd name="T1" fmla="*/ 47 h 48"/>
                  <a:gd name="T2" fmla="*/ 4 w 6"/>
                  <a:gd name="T3" fmla="*/ 24 h 48"/>
                  <a:gd name="T4" fmla="*/ 0 w 6"/>
                  <a:gd name="T5" fmla="*/ 1 h 48"/>
                  <a:gd name="T6" fmla="*/ 6 w 6"/>
                  <a:gd name="T7" fmla="*/ 24 h 48"/>
                  <a:gd name="T8" fmla="*/ 0 w 6"/>
                  <a:gd name="T9" fmla="*/ 47 h 48"/>
                </a:gdLst>
                <a:ahLst/>
                <a:cxnLst>
                  <a:cxn ang="0">
                    <a:pos x="T0" y="T1"/>
                  </a:cxn>
                  <a:cxn ang="0">
                    <a:pos x="T2" y="T3"/>
                  </a:cxn>
                  <a:cxn ang="0">
                    <a:pos x="T4" y="T5"/>
                  </a:cxn>
                  <a:cxn ang="0">
                    <a:pos x="T6" y="T7"/>
                  </a:cxn>
                  <a:cxn ang="0">
                    <a:pos x="T8" y="T9"/>
                  </a:cxn>
                </a:cxnLst>
                <a:rect l="0" t="0" r="r" b="b"/>
                <a:pathLst>
                  <a:path w="6" h="48">
                    <a:moveTo>
                      <a:pt x="0" y="47"/>
                    </a:moveTo>
                    <a:cubicBezTo>
                      <a:pt x="0" y="47"/>
                      <a:pt x="4" y="37"/>
                      <a:pt x="4" y="24"/>
                    </a:cubicBezTo>
                    <a:cubicBezTo>
                      <a:pt x="4" y="11"/>
                      <a:pt x="0" y="1"/>
                      <a:pt x="0" y="1"/>
                    </a:cubicBezTo>
                    <a:cubicBezTo>
                      <a:pt x="1" y="0"/>
                      <a:pt x="6" y="10"/>
                      <a:pt x="6" y="24"/>
                    </a:cubicBezTo>
                    <a:cubicBezTo>
                      <a:pt x="6" y="38"/>
                      <a:pt x="1" y="48"/>
                      <a:pt x="0" y="47"/>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72">
                <a:extLst>
                  <a:ext uri="{FF2B5EF4-FFF2-40B4-BE49-F238E27FC236}">
                    <a16:creationId xmlns:a16="http://schemas.microsoft.com/office/drawing/2014/main" id="{87F882FB-06D1-428A-8BC8-B27FA4449105}"/>
                  </a:ext>
                </a:extLst>
              </p:cNvPr>
              <p:cNvSpPr>
                <a:spLocks/>
              </p:cNvSpPr>
              <p:nvPr/>
            </p:nvSpPr>
            <p:spPr bwMode="auto">
              <a:xfrm>
                <a:off x="6757" y="3064"/>
                <a:ext cx="9" cy="109"/>
              </a:xfrm>
              <a:custGeom>
                <a:avLst/>
                <a:gdLst>
                  <a:gd name="T0" fmla="*/ 1 w 4"/>
                  <a:gd name="T1" fmla="*/ 46 h 46"/>
                  <a:gd name="T2" fmla="*/ 2 w 4"/>
                  <a:gd name="T3" fmla="*/ 23 h 46"/>
                  <a:gd name="T4" fmla="*/ 1 w 4"/>
                  <a:gd name="T5" fmla="*/ 0 h 46"/>
                  <a:gd name="T6" fmla="*/ 4 w 4"/>
                  <a:gd name="T7" fmla="*/ 23 h 46"/>
                  <a:gd name="T8" fmla="*/ 1 w 4"/>
                  <a:gd name="T9" fmla="*/ 46 h 46"/>
                </a:gdLst>
                <a:ahLst/>
                <a:cxnLst>
                  <a:cxn ang="0">
                    <a:pos x="T0" y="T1"/>
                  </a:cxn>
                  <a:cxn ang="0">
                    <a:pos x="T2" y="T3"/>
                  </a:cxn>
                  <a:cxn ang="0">
                    <a:pos x="T4" y="T5"/>
                  </a:cxn>
                  <a:cxn ang="0">
                    <a:pos x="T6" y="T7"/>
                  </a:cxn>
                  <a:cxn ang="0">
                    <a:pos x="T8" y="T9"/>
                  </a:cxn>
                </a:cxnLst>
                <a:rect l="0" t="0" r="r" b="b"/>
                <a:pathLst>
                  <a:path w="4" h="46">
                    <a:moveTo>
                      <a:pt x="1" y="46"/>
                    </a:moveTo>
                    <a:cubicBezTo>
                      <a:pt x="0" y="46"/>
                      <a:pt x="2" y="36"/>
                      <a:pt x="2" y="23"/>
                    </a:cubicBezTo>
                    <a:cubicBezTo>
                      <a:pt x="2" y="11"/>
                      <a:pt x="0" y="1"/>
                      <a:pt x="1" y="0"/>
                    </a:cubicBezTo>
                    <a:cubicBezTo>
                      <a:pt x="1" y="0"/>
                      <a:pt x="4" y="10"/>
                      <a:pt x="4" y="23"/>
                    </a:cubicBezTo>
                    <a:cubicBezTo>
                      <a:pt x="4" y="36"/>
                      <a:pt x="1" y="46"/>
                      <a:pt x="1" y="46"/>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73">
                <a:extLst>
                  <a:ext uri="{FF2B5EF4-FFF2-40B4-BE49-F238E27FC236}">
                    <a16:creationId xmlns:a16="http://schemas.microsoft.com/office/drawing/2014/main" id="{4CC03A12-C125-4D73-A4AD-EA3B1D0AF844}"/>
                  </a:ext>
                </a:extLst>
              </p:cNvPr>
              <p:cNvSpPr>
                <a:spLocks/>
              </p:cNvSpPr>
              <p:nvPr/>
            </p:nvSpPr>
            <p:spPr bwMode="auto">
              <a:xfrm>
                <a:off x="6078" y="563"/>
                <a:ext cx="111" cy="542"/>
              </a:xfrm>
              <a:custGeom>
                <a:avLst/>
                <a:gdLst>
                  <a:gd name="T0" fmla="*/ 111 w 111"/>
                  <a:gd name="T1" fmla="*/ 539 h 542"/>
                  <a:gd name="T2" fmla="*/ 2 w 111"/>
                  <a:gd name="T3" fmla="*/ 542 h 542"/>
                  <a:gd name="T4" fmla="*/ 0 w 111"/>
                  <a:gd name="T5" fmla="*/ 0 h 542"/>
                  <a:gd name="T6" fmla="*/ 107 w 111"/>
                  <a:gd name="T7" fmla="*/ 0 h 542"/>
                  <a:gd name="T8" fmla="*/ 111 w 111"/>
                  <a:gd name="T9" fmla="*/ 539 h 542"/>
                </a:gdLst>
                <a:ahLst/>
                <a:cxnLst>
                  <a:cxn ang="0">
                    <a:pos x="T0" y="T1"/>
                  </a:cxn>
                  <a:cxn ang="0">
                    <a:pos x="T2" y="T3"/>
                  </a:cxn>
                  <a:cxn ang="0">
                    <a:pos x="T4" y="T5"/>
                  </a:cxn>
                  <a:cxn ang="0">
                    <a:pos x="T6" y="T7"/>
                  </a:cxn>
                  <a:cxn ang="0">
                    <a:pos x="T8" y="T9"/>
                  </a:cxn>
                </a:cxnLst>
                <a:rect l="0" t="0" r="r" b="b"/>
                <a:pathLst>
                  <a:path w="111" h="542">
                    <a:moveTo>
                      <a:pt x="111" y="539"/>
                    </a:moveTo>
                    <a:lnTo>
                      <a:pt x="2" y="542"/>
                    </a:lnTo>
                    <a:lnTo>
                      <a:pt x="0" y="0"/>
                    </a:lnTo>
                    <a:lnTo>
                      <a:pt x="107" y="0"/>
                    </a:lnTo>
                    <a:lnTo>
                      <a:pt x="111" y="539"/>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74">
                <a:extLst>
                  <a:ext uri="{FF2B5EF4-FFF2-40B4-BE49-F238E27FC236}">
                    <a16:creationId xmlns:a16="http://schemas.microsoft.com/office/drawing/2014/main" id="{81A0D088-E7F6-450B-92E4-850D096F5E5C}"/>
                  </a:ext>
                </a:extLst>
              </p:cNvPr>
              <p:cNvSpPr>
                <a:spLocks/>
              </p:cNvSpPr>
              <p:nvPr/>
            </p:nvSpPr>
            <p:spPr bwMode="auto">
              <a:xfrm>
                <a:off x="5138" y="566"/>
                <a:ext cx="283" cy="299"/>
              </a:xfrm>
              <a:custGeom>
                <a:avLst/>
                <a:gdLst>
                  <a:gd name="T0" fmla="*/ 283 w 283"/>
                  <a:gd name="T1" fmla="*/ 296 h 299"/>
                  <a:gd name="T2" fmla="*/ 3 w 283"/>
                  <a:gd name="T3" fmla="*/ 299 h 299"/>
                  <a:gd name="T4" fmla="*/ 0 w 283"/>
                  <a:gd name="T5" fmla="*/ 0 h 299"/>
                  <a:gd name="T6" fmla="*/ 280 w 283"/>
                  <a:gd name="T7" fmla="*/ 0 h 299"/>
                  <a:gd name="T8" fmla="*/ 283 w 283"/>
                  <a:gd name="T9" fmla="*/ 296 h 299"/>
                </a:gdLst>
                <a:ahLst/>
                <a:cxnLst>
                  <a:cxn ang="0">
                    <a:pos x="T0" y="T1"/>
                  </a:cxn>
                  <a:cxn ang="0">
                    <a:pos x="T2" y="T3"/>
                  </a:cxn>
                  <a:cxn ang="0">
                    <a:pos x="T4" y="T5"/>
                  </a:cxn>
                  <a:cxn ang="0">
                    <a:pos x="T6" y="T7"/>
                  </a:cxn>
                  <a:cxn ang="0">
                    <a:pos x="T8" y="T9"/>
                  </a:cxn>
                </a:cxnLst>
                <a:rect l="0" t="0" r="r" b="b"/>
                <a:pathLst>
                  <a:path w="283" h="299">
                    <a:moveTo>
                      <a:pt x="283" y="296"/>
                    </a:moveTo>
                    <a:lnTo>
                      <a:pt x="3" y="299"/>
                    </a:lnTo>
                    <a:lnTo>
                      <a:pt x="0" y="0"/>
                    </a:lnTo>
                    <a:lnTo>
                      <a:pt x="280" y="0"/>
                    </a:lnTo>
                    <a:lnTo>
                      <a:pt x="283" y="296"/>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75">
                <a:extLst>
                  <a:ext uri="{FF2B5EF4-FFF2-40B4-BE49-F238E27FC236}">
                    <a16:creationId xmlns:a16="http://schemas.microsoft.com/office/drawing/2014/main" id="{509439AF-198B-4863-8150-CB3BA7843F7D}"/>
                  </a:ext>
                </a:extLst>
              </p:cNvPr>
              <p:cNvSpPr>
                <a:spLocks/>
              </p:cNvSpPr>
              <p:nvPr/>
            </p:nvSpPr>
            <p:spPr bwMode="auto">
              <a:xfrm>
                <a:off x="5418" y="563"/>
                <a:ext cx="283" cy="299"/>
              </a:xfrm>
              <a:custGeom>
                <a:avLst/>
                <a:gdLst>
                  <a:gd name="T0" fmla="*/ 283 w 283"/>
                  <a:gd name="T1" fmla="*/ 299 h 299"/>
                  <a:gd name="T2" fmla="*/ 3 w 283"/>
                  <a:gd name="T3" fmla="*/ 299 h 299"/>
                  <a:gd name="T4" fmla="*/ 0 w 283"/>
                  <a:gd name="T5" fmla="*/ 3 h 299"/>
                  <a:gd name="T6" fmla="*/ 280 w 283"/>
                  <a:gd name="T7" fmla="*/ 0 h 299"/>
                  <a:gd name="T8" fmla="*/ 283 w 283"/>
                  <a:gd name="T9" fmla="*/ 299 h 299"/>
                </a:gdLst>
                <a:ahLst/>
                <a:cxnLst>
                  <a:cxn ang="0">
                    <a:pos x="T0" y="T1"/>
                  </a:cxn>
                  <a:cxn ang="0">
                    <a:pos x="T2" y="T3"/>
                  </a:cxn>
                  <a:cxn ang="0">
                    <a:pos x="T4" y="T5"/>
                  </a:cxn>
                  <a:cxn ang="0">
                    <a:pos x="T6" y="T7"/>
                  </a:cxn>
                  <a:cxn ang="0">
                    <a:pos x="T8" y="T9"/>
                  </a:cxn>
                </a:cxnLst>
                <a:rect l="0" t="0" r="r" b="b"/>
                <a:pathLst>
                  <a:path w="283" h="299">
                    <a:moveTo>
                      <a:pt x="283" y="299"/>
                    </a:moveTo>
                    <a:lnTo>
                      <a:pt x="3" y="299"/>
                    </a:lnTo>
                    <a:lnTo>
                      <a:pt x="0" y="3"/>
                    </a:lnTo>
                    <a:lnTo>
                      <a:pt x="280" y="0"/>
                    </a:lnTo>
                    <a:lnTo>
                      <a:pt x="283" y="299"/>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76">
                <a:extLst>
                  <a:ext uri="{FF2B5EF4-FFF2-40B4-BE49-F238E27FC236}">
                    <a16:creationId xmlns:a16="http://schemas.microsoft.com/office/drawing/2014/main" id="{9BC0C6C1-9506-4A5B-84C5-514E9DAA7937}"/>
                  </a:ext>
                </a:extLst>
              </p:cNvPr>
              <p:cNvSpPr>
                <a:spLocks/>
              </p:cNvSpPr>
              <p:nvPr/>
            </p:nvSpPr>
            <p:spPr bwMode="auto">
              <a:xfrm>
                <a:off x="5136" y="639"/>
                <a:ext cx="567" cy="12"/>
              </a:xfrm>
              <a:custGeom>
                <a:avLst/>
                <a:gdLst>
                  <a:gd name="T0" fmla="*/ 1 w 239"/>
                  <a:gd name="T1" fmla="*/ 4 h 5"/>
                  <a:gd name="T2" fmla="*/ 237 w 239"/>
                  <a:gd name="T3" fmla="*/ 3 h 5"/>
                  <a:gd name="T4" fmla="*/ 237 w 239"/>
                  <a:gd name="T5" fmla="*/ 0 h 5"/>
                  <a:gd name="T6" fmla="*/ 1 w 239"/>
                  <a:gd name="T7" fmla="*/ 2 h 5"/>
                  <a:gd name="T8" fmla="*/ 1 w 239"/>
                  <a:gd name="T9" fmla="*/ 4 h 5"/>
                </a:gdLst>
                <a:ahLst/>
                <a:cxnLst>
                  <a:cxn ang="0">
                    <a:pos x="T0" y="T1"/>
                  </a:cxn>
                  <a:cxn ang="0">
                    <a:pos x="T2" y="T3"/>
                  </a:cxn>
                  <a:cxn ang="0">
                    <a:pos x="T4" y="T5"/>
                  </a:cxn>
                  <a:cxn ang="0">
                    <a:pos x="T6" y="T7"/>
                  </a:cxn>
                  <a:cxn ang="0">
                    <a:pos x="T8" y="T9"/>
                  </a:cxn>
                </a:cxnLst>
                <a:rect l="0" t="0" r="r" b="b"/>
                <a:pathLst>
                  <a:path w="239" h="5">
                    <a:moveTo>
                      <a:pt x="1" y="4"/>
                    </a:moveTo>
                    <a:cubicBezTo>
                      <a:pt x="80" y="5"/>
                      <a:pt x="159" y="4"/>
                      <a:pt x="237" y="3"/>
                    </a:cubicBezTo>
                    <a:cubicBezTo>
                      <a:pt x="239" y="3"/>
                      <a:pt x="239" y="0"/>
                      <a:pt x="237" y="0"/>
                    </a:cubicBezTo>
                    <a:cubicBezTo>
                      <a:pt x="159" y="0"/>
                      <a:pt x="80" y="0"/>
                      <a:pt x="1" y="2"/>
                    </a:cubicBezTo>
                    <a:cubicBezTo>
                      <a:pt x="0" y="2"/>
                      <a:pt x="0" y="4"/>
                      <a:pt x="1" y="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77">
                <a:extLst>
                  <a:ext uri="{FF2B5EF4-FFF2-40B4-BE49-F238E27FC236}">
                    <a16:creationId xmlns:a16="http://schemas.microsoft.com/office/drawing/2014/main" id="{E4002B3D-963D-4E3B-AD40-CB82751AC24D}"/>
                  </a:ext>
                </a:extLst>
              </p:cNvPr>
              <p:cNvSpPr>
                <a:spLocks/>
              </p:cNvSpPr>
              <p:nvPr/>
            </p:nvSpPr>
            <p:spPr bwMode="auto">
              <a:xfrm>
                <a:off x="4963" y="858"/>
                <a:ext cx="512" cy="247"/>
              </a:xfrm>
              <a:custGeom>
                <a:avLst/>
                <a:gdLst>
                  <a:gd name="T0" fmla="*/ 512 w 512"/>
                  <a:gd name="T1" fmla="*/ 242 h 247"/>
                  <a:gd name="T2" fmla="*/ 2 w 512"/>
                  <a:gd name="T3" fmla="*/ 247 h 247"/>
                  <a:gd name="T4" fmla="*/ 0 w 512"/>
                  <a:gd name="T5" fmla="*/ 2 h 247"/>
                  <a:gd name="T6" fmla="*/ 510 w 512"/>
                  <a:gd name="T7" fmla="*/ 0 h 247"/>
                  <a:gd name="T8" fmla="*/ 512 w 512"/>
                  <a:gd name="T9" fmla="*/ 242 h 247"/>
                </a:gdLst>
                <a:ahLst/>
                <a:cxnLst>
                  <a:cxn ang="0">
                    <a:pos x="T0" y="T1"/>
                  </a:cxn>
                  <a:cxn ang="0">
                    <a:pos x="T2" y="T3"/>
                  </a:cxn>
                  <a:cxn ang="0">
                    <a:pos x="T4" y="T5"/>
                  </a:cxn>
                  <a:cxn ang="0">
                    <a:pos x="T6" y="T7"/>
                  </a:cxn>
                  <a:cxn ang="0">
                    <a:pos x="T8" y="T9"/>
                  </a:cxn>
                </a:cxnLst>
                <a:rect l="0" t="0" r="r" b="b"/>
                <a:pathLst>
                  <a:path w="512" h="247">
                    <a:moveTo>
                      <a:pt x="512" y="242"/>
                    </a:moveTo>
                    <a:lnTo>
                      <a:pt x="2" y="247"/>
                    </a:lnTo>
                    <a:lnTo>
                      <a:pt x="0" y="2"/>
                    </a:lnTo>
                    <a:lnTo>
                      <a:pt x="510" y="0"/>
                    </a:lnTo>
                    <a:lnTo>
                      <a:pt x="512" y="242"/>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78">
                <a:extLst>
                  <a:ext uri="{FF2B5EF4-FFF2-40B4-BE49-F238E27FC236}">
                    <a16:creationId xmlns:a16="http://schemas.microsoft.com/office/drawing/2014/main" id="{042EF99D-3B3A-4F01-846F-5FDBB78E2BA9}"/>
                  </a:ext>
                </a:extLst>
              </p:cNvPr>
              <p:cNvSpPr>
                <a:spLocks/>
              </p:cNvSpPr>
              <p:nvPr/>
            </p:nvSpPr>
            <p:spPr bwMode="auto">
              <a:xfrm>
                <a:off x="5470" y="855"/>
                <a:ext cx="513" cy="245"/>
              </a:xfrm>
              <a:custGeom>
                <a:avLst/>
                <a:gdLst>
                  <a:gd name="T0" fmla="*/ 513 w 513"/>
                  <a:gd name="T1" fmla="*/ 243 h 245"/>
                  <a:gd name="T2" fmla="*/ 3 w 513"/>
                  <a:gd name="T3" fmla="*/ 245 h 245"/>
                  <a:gd name="T4" fmla="*/ 0 w 513"/>
                  <a:gd name="T5" fmla="*/ 3 h 245"/>
                  <a:gd name="T6" fmla="*/ 511 w 513"/>
                  <a:gd name="T7" fmla="*/ 0 h 245"/>
                  <a:gd name="T8" fmla="*/ 513 w 513"/>
                  <a:gd name="T9" fmla="*/ 243 h 245"/>
                </a:gdLst>
                <a:ahLst/>
                <a:cxnLst>
                  <a:cxn ang="0">
                    <a:pos x="T0" y="T1"/>
                  </a:cxn>
                  <a:cxn ang="0">
                    <a:pos x="T2" y="T3"/>
                  </a:cxn>
                  <a:cxn ang="0">
                    <a:pos x="T4" y="T5"/>
                  </a:cxn>
                  <a:cxn ang="0">
                    <a:pos x="T6" y="T7"/>
                  </a:cxn>
                  <a:cxn ang="0">
                    <a:pos x="T8" y="T9"/>
                  </a:cxn>
                </a:cxnLst>
                <a:rect l="0" t="0" r="r" b="b"/>
                <a:pathLst>
                  <a:path w="513" h="245">
                    <a:moveTo>
                      <a:pt x="513" y="243"/>
                    </a:moveTo>
                    <a:lnTo>
                      <a:pt x="3" y="245"/>
                    </a:lnTo>
                    <a:lnTo>
                      <a:pt x="0" y="3"/>
                    </a:lnTo>
                    <a:lnTo>
                      <a:pt x="511" y="0"/>
                    </a:lnTo>
                    <a:lnTo>
                      <a:pt x="513" y="243"/>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79">
                <a:extLst>
                  <a:ext uri="{FF2B5EF4-FFF2-40B4-BE49-F238E27FC236}">
                    <a16:creationId xmlns:a16="http://schemas.microsoft.com/office/drawing/2014/main" id="{24B58984-CB72-4160-B65E-29B94084385A}"/>
                  </a:ext>
                </a:extLst>
              </p:cNvPr>
              <p:cNvSpPr>
                <a:spLocks/>
              </p:cNvSpPr>
              <p:nvPr/>
            </p:nvSpPr>
            <p:spPr bwMode="auto">
              <a:xfrm>
                <a:off x="4960" y="915"/>
                <a:ext cx="1025" cy="16"/>
              </a:xfrm>
              <a:custGeom>
                <a:avLst/>
                <a:gdLst>
                  <a:gd name="T0" fmla="*/ 2 w 432"/>
                  <a:gd name="T1" fmla="*/ 6 h 7"/>
                  <a:gd name="T2" fmla="*/ 430 w 432"/>
                  <a:gd name="T3" fmla="*/ 4 h 7"/>
                  <a:gd name="T4" fmla="*/ 430 w 432"/>
                  <a:gd name="T5" fmla="*/ 1 h 7"/>
                  <a:gd name="T6" fmla="*/ 2 w 432"/>
                  <a:gd name="T7" fmla="*/ 4 h 7"/>
                  <a:gd name="T8" fmla="*/ 2 w 432"/>
                  <a:gd name="T9" fmla="*/ 6 h 7"/>
                </a:gdLst>
                <a:ahLst/>
                <a:cxnLst>
                  <a:cxn ang="0">
                    <a:pos x="T0" y="T1"/>
                  </a:cxn>
                  <a:cxn ang="0">
                    <a:pos x="T2" y="T3"/>
                  </a:cxn>
                  <a:cxn ang="0">
                    <a:pos x="T4" y="T5"/>
                  </a:cxn>
                  <a:cxn ang="0">
                    <a:pos x="T6" y="T7"/>
                  </a:cxn>
                  <a:cxn ang="0">
                    <a:pos x="T8" y="T9"/>
                  </a:cxn>
                </a:cxnLst>
                <a:rect l="0" t="0" r="r" b="b"/>
                <a:pathLst>
                  <a:path w="432" h="7">
                    <a:moveTo>
                      <a:pt x="2" y="6"/>
                    </a:moveTo>
                    <a:cubicBezTo>
                      <a:pt x="144" y="7"/>
                      <a:pt x="288" y="6"/>
                      <a:pt x="430" y="4"/>
                    </a:cubicBezTo>
                    <a:cubicBezTo>
                      <a:pt x="432" y="4"/>
                      <a:pt x="432" y="1"/>
                      <a:pt x="430" y="1"/>
                    </a:cubicBezTo>
                    <a:cubicBezTo>
                      <a:pt x="288" y="0"/>
                      <a:pt x="144" y="0"/>
                      <a:pt x="2" y="4"/>
                    </a:cubicBezTo>
                    <a:cubicBezTo>
                      <a:pt x="0" y="4"/>
                      <a:pt x="0" y="6"/>
                      <a:pt x="2" y="6"/>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80">
                <a:extLst>
                  <a:ext uri="{FF2B5EF4-FFF2-40B4-BE49-F238E27FC236}">
                    <a16:creationId xmlns:a16="http://schemas.microsoft.com/office/drawing/2014/main" id="{F72E327B-32C4-4CF1-8A98-688AC45C0C95}"/>
                  </a:ext>
                </a:extLst>
              </p:cNvPr>
              <p:cNvSpPr>
                <a:spLocks noChangeArrowheads="1"/>
              </p:cNvSpPr>
              <p:nvPr/>
            </p:nvSpPr>
            <p:spPr bwMode="auto">
              <a:xfrm>
                <a:off x="4773" y="1105"/>
                <a:ext cx="1977" cy="85"/>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81">
                <a:extLst>
                  <a:ext uri="{FF2B5EF4-FFF2-40B4-BE49-F238E27FC236}">
                    <a16:creationId xmlns:a16="http://schemas.microsoft.com/office/drawing/2014/main" id="{AEAE2209-A95D-43CF-87C8-A7C776F1F0AA}"/>
                  </a:ext>
                </a:extLst>
              </p:cNvPr>
              <p:cNvSpPr>
                <a:spLocks noChangeArrowheads="1"/>
              </p:cNvSpPr>
              <p:nvPr/>
            </p:nvSpPr>
            <p:spPr bwMode="auto">
              <a:xfrm>
                <a:off x="5098" y="1145"/>
                <a:ext cx="78" cy="297"/>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82">
                <a:extLst>
                  <a:ext uri="{FF2B5EF4-FFF2-40B4-BE49-F238E27FC236}">
                    <a16:creationId xmlns:a16="http://schemas.microsoft.com/office/drawing/2014/main" id="{BD4DEA63-7D47-4B59-8935-3F78E8F47882}"/>
                  </a:ext>
                </a:extLst>
              </p:cNvPr>
              <p:cNvSpPr>
                <a:spLocks noChangeArrowheads="1"/>
              </p:cNvSpPr>
              <p:nvPr/>
            </p:nvSpPr>
            <p:spPr bwMode="auto">
              <a:xfrm>
                <a:off x="6294" y="1145"/>
                <a:ext cx="81" cy="297"/>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83">
                <a:extLst>
                  <a:ext uri="{FF2B5EF4-FFF2-40B4-BE49-F238E27FC236}">
                    <a16:creationId xmlns:a16="http://schemas.microsoft.com/office/drawing/2014/main" id="{73C28348-5FBE-472A-8D00-9A5807DF0A42}"/>
                  </a:ext>
                </a:extLst>
              </p:cNvPr>
              <p:cNvSpPr>
                <a:spLocks/>
              </p:cNvSpPr>
              <p:nvPr/>
            </p:nvSpPr>
            <p:spPr bwMode="auto">
              <a:xfrm>
                <a:off x="6182" y="361"/>
                <a:ext cx="114" cy="744"/>
              </a:xfrm>
              <a:custGeom>
                <a:avLst/>
                <a:gdLst>
                  <a:gd name="T0" fmla="*/ 114 w 114"/>
                  <a:gd name="T1" fmla="*/ 744 h 744"/>
                  <a:gd name="T2" fmla="*/ 5 w 114"/>
                  <a:gd name="T3" fmla="*/ 744 h 744"/>
                  <a:gd name="T4" fmla="*/ 0 w 114"/>
                  <a:gd name="T5" fmla="*/ 3 h 744"/>
                  <a:gd name="T6" fmla="*/ 110 w 114"/>
                  <a:gd name="T7" fmla="*/ 0 h 744"/>
                  <a:gd name="T8" fmla="*/ 114 w 114"/>
                  <a:gd name="T9" fmla="*/ 744 h 744"/>
                </a:gdLst>
                <a:ahLst/>
                <a:cxnLst>
                  <a:cxn ang="0">
                    <a:pos x="T0" y="T1"/>
                  </a:cxn>
                  <a:cxn ang="0">
                    <a:pos x="T2" y="T3"/>
                  </a:cxn>
                  <a:cxn ang="0">
                    <a:pos x="T4" y="T5"/>
                  </a:cxn>
                  <a:cxn ang="0">
                    <a:pos x="T6" y="T7"/>
                  </a:cxn>
                  <a:cxn ang="0">
                    <a:pos x="T8" y="T9"/>
                  </a:cxn>
                </a:cxnLst>
                <a:rect l="0" t="0" r="r" b="b"/>
                <a:pathLst>
                  <a:path w="114" h="744">
                    <a:moveTo>
                      <a:pt x="114" y="744"/>
                    </a:moveTo>
                    <a:lnTo>
                      <a:pt x="5" y="744"/>
                    </a:lnTo>
                    <a:lnTo>
                      <a:pt x="0" y="3"/>
                    </a:lnTo>
                    <a:lnTo>
                      <a:pt x="110" y="0"/>
                    </a:lnTo>
                    <a:lnTo>
                      <a:pt x="114" y="744"/>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84">
                <a:extLst>
                  <a:ext uri="{FF2B5EF4-FFF2-40B4-BE49-F238E27FC236}">
                    <a16:creationId xmlns:a16="http://schemas.microsoft.com/office/drawing/2014/main" id="{CA437A7E-1D97-47F0-B283-55CA9C4C330B}"/>
                  </a:ext>
                </a:extLst>
              </p:cNvPr>
              <p:cNvSpPr>
                <a:spLocks/>
              </p:cNvSpPr>
              <p:nvPr/>
            </p:nvSpPr>
            <p:spPr bwMode="auto">
              <a:xfrm>
                <a:off x="6292" y="502"/>
                <a:ext cx="173" cy="600"/>
              </a:xfrm>
              <a:custGeom>
                <a:avLst/>
                <a:gdLst>
                  <a:gd name="T0" fmla="*/ 173 w 173"/>
                  <a:gd name="T1" fmla="*/ 600 h 600"/>
                  <a:gd name="T2" fmla="*/ 4 w 173"/>
                  <a:gd name="T3" fmla="*/ 600 h 600"/>
                  <a:gd name="T4" fmla="*/ 0 w 173"/>
                  <a:gd name="T5" fmla="*/ 0 h 600"/>
                  <a:gd name="T6" fmla="*/ 168 w 173"/>
                  <a:gd name="T7" fmla="*/ 0 h 600"/>
                  <a:gd name="T8" fmla="*/ 173 w 173"/>
                  <a:gd name="T9" fmla="*/ 600 h 600"/>
                </a:gdLst>
                <a:ahLst/>
                <a:cxnLst>
                  <a:cxn ang="0">
                    <a:pos x="T0" y="T1"/>
                  </a:cxn>
                  <a:cxn ang="0">
                    <a:pos x="T2" y="T3"/>
                  </a:cxn>
                  <a:cxn ang="0">
                    <a:pos x="T4" y="T5"/>
                  </a:cxn>
                  <a:cxn ang="0">
                    <a:pos x="T6" y="T7"/>
                  </a:cxn>
                  <a:cxn ang="0">
                    <a:pos x="T8" y="T9"/>
                  </a:cxn>
                </a:cxnLst>
                <a:rect l="0" t="0" r="r" b="b"/>
                <a:pathLst>
                  <a:path w="173" h="600">
                    <a:moveTo>
                      <a:pt x="173" y="600"/>
                    </a:moveTo>
                    <a:lnTo>
                      <a:pt x="4" y="600"/>
                    </a:lnTo>
                    <a:lnTo>
                      <a:pt x="0" y="0"/>
                    </a:lnTo>
                    <a:lnTo>
                      <a:pt x="168" y="0"/>
                    </a:lnTo>
                    <a:lnTo>
                      <a:pt x="173" y="60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Oval 85">
                <a:extLst>
                  <a:ext uri="{FF2B5EF4-FFF2-40B4-BE49-F238E27FC236}">
                    <a16:creationId xmlns:a16="http://schemas.microsoft.com/office/drawing/2014/main" id="{A57395E4-69B2-463F-A62D-DEB55F47BD22}"/>
                  </a:ext>
                </a:extLst>
              </p:cNvPr>
              <p:cNvSpPr>
                <a:spLocks noChangeArrowheads="1"/>
              </p:cNvSpPr>
              <p:nvPr/>
            </p:nvSpPr>
            <p:spPr bwMode="auto">
              <a:xfrm>
                <a:off x="6292" y="613"/>
                <a:ext cx="168" cy="7"/>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Oval 86">
                <a:extLst>
                  <a:ext uri="{FF2B5EF4-FFF2-40B4-BE49-F238E27FC236}">
                    <a16:creationId xmlns:a16="http://schemas.microsoft.com/office/drawing/2014/main" id="{A334D8DF-22E8-420F-ACEE-FE05D7DE1282}"/>
                  </a:ext>
                </a:extLst>
              </p:cNvPr>
              <p:cNvSpPr>
                <a:spLocks noChangeArrowheads="1"/>
              </p:cNvSpPr>
              <p:nvPr/>
            </p:nvSpPr>
            <p:spPr bwMode="auto">
              <a:xfrm>
                <a:off x="6292" y="589"/>
                <a:ext cx="168" cy="5"/>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Oval 87">
                <a:extLst>
                  <a:ext uri="{FF2B5EF4-FFF2-40B4-BE49-F238E27FC236}">
                    <a16:creationId xmlns:a16="http://schemas.microsoft.com/office/drawing/2014/main" id="{65C18778-FFA8-4E7E-8258-F5B4995597CD}"/>
                  </a:ext>
                </a:extLst>
              </p:cNvPr>
              <p:cNvSpPr>
                <a:spLocks noChangeArrowheads="1"/>
              </p:cNvSpPr>
              <p:nvPr/>
            </p:nvSpPr>
            <p:spPr bwMode="auto">
              <a:xfrm>
                <a:off x="6292" y="1010"/>
                <a:ext cx="168" cy="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Oval 88">
                <a:extLst>
                  <a:ext uri="{FF2B5EF4-FFF2-40B4-BE49-F238E27FC236}">
                    <a16:creationId xmlns:a16="http://schemas.microsoft.com/office/drawing/2014/main" id="{99CE25AE-DF94-4A4A-AAB9-903E28C7F761}"/>
                  </a:ext>
                </a:extLst>
              </p:cNvPr>
              <p:cNvSpPr>
                <a:spLocks noChangeArrowheads="1"/>
              </p:cNvSpPr>
              <p:nvPr/>
            </p:nvSpPr>
            <p:spPr bwMode="auto">
              <a:xfrm>
                <a:off x="6292" y="984"/>
                <a:ext cx="168" cy="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Oval 89">
                <a:extLst>
                  <a:ext uri="{FF2B5EF4-FFF2-40B4-BE49-F238E27FC236}">
                    <a16:creationId xmlns:a16="http://schemas.microsoft.com/office/drawing/2014/main" id="{4646DB63-AC95-4170-B8CE-60B40BF660BF}"/>
                  </a:ext>
                </a:extLst>
              </p:cNvPr>
              <p:cNvSpPr>
                <a:spLocks noChangeArrowheads="1"/>
              </p:cNvSpPr>
              <p:nvPr/>
            </p:nvSpPr>
            <p:spPr bwMode="auto">
              <a:xfrm>
                <a:off x="6375" y="661"/>
                <a:ext cx="7" cy="270"/>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90">
                <a:extLst>
                  <a:ext uri="{FF2B5EF4-FFF2-40B4-BE49-F238E27FC236}">
                    <a16:creationId xmlns:a16="http://schemas.microsoft.com/office/drawing/2014/main" id="{8C2BC836-FCA8-4C3E-8ADA-840A793C9F1F}"/>
                  </a:ext>
                </a:extLst>
              </p:cNvPr>
              <p:cNvSpPr>
                <a:spLocks noChangeArrowheads="1"/>
              </p:cNvSpPr>
              <p:nvPr/>
            </p:nvSpPr>
            <p:spPr bwMode="auto">
              <a:xfrm>
                <a:off x="6462" y="649"/>
                <a:ext cx="183" cy="45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Oval 91">
                <a:extLst>
                  <a:ext uri="{FF2B5EF4-FFF2-40B4-BE49-F238E27FC236}">
                    <a16:creationId xmlns:a16="http://schemas.microsoft.com/office/drawing/2014/main" id="{B1448C82-73AE-4135-AC19-06F1F2C72FC5}"/>
                  </a:ext>
                </a:extLst>
              </p:cNvPr>
              <p:cNvSpPr>
                <a:spLocks noChangeArrowheads="1"/>
              </p:cNvSpPr>
              <p:nvPr/>
            </p:nvSpPr>
            <p:spPr bwMode="auto">
              <a:xfrm>
                <a:off x="6204" y="459"/>
                <a:ext cx="64" cy="6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92">
                <a:extLst>
                  <a:ext uri="{FF2B5EF4-FFF2-40B4-BE49-F238E27FC236}">
                    <a16:creationId xmlns:a16="http://schemas.microsoft.com/office/drawing/2014/main" id="{7E3C39D6-B238-4CB0-84B1-073A74353C71}"/>
                  </a:ext>
                </a:extLst>
              </p:cNvPr>
              <p:cNvSpPr>
                <a:spLocks noChangeArrowheads="1"/>
              </p:cNvSpPr>
              <p:nvPr/>
            </p:nvSpPr>
            <p:spPr bwMode="auto">
              <a:xfrm>
                <a:off x="6225" y="575"/>
                <a:ext cx="21" cy="442"/>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93">
                <a:extLst>
                  <a:ext uri="{FF2B5EF4-FFF2-40B4-BE49-F238E27FC236}">
                    <a16:creationId xmlns:a16="http://schemas.microsoft.com/office/drawing/2014/main" id="{F4941FBE-7AE8-4D6B-A403-56202DFDFE72}"/>
                  </a:ext>
                </a:extLst>
              </p:cNvPr>
              <p:cNvSpPr>
                <a:spLocks/>
              </p:cNvSpPr>
              <p:nvPr/>
            </p:nvSpPr>
            <p:spPr bwMode="auto">
              <a:xfrm>
                <a:off x="2480" y="3783"/>
                <a:ext cx="1367" cy="204"/>
              </a:xfrm>
              <a:custGeom>
                <a:avLst/>
                <a:gdLst>
                  <a:gd name="T0" fmla="*/ 703 w 1367"/>
                  <a:gd name="T1" fmla="*/ 0 h 204"/>
                  <a:gd name="T2" fmla="*/ 703 w 1367"/>
                  <a:gd name="T3" fmla="*/ 0 h 204"/>
                  <a:gd name="T4" fmla="*/ 0 w 1367"/>
                  <a:gd name="T5" fmla="*/ 157 h 204"/>
                  <a:gd name="T6" fmla="*/ 781 w 1367"/>
                  <a:gd name="T7" fmla="*/ 204 h 204"/>
                  <a:gd name="T8" fmla="*/ 1367 w 1367"/>
                  <a:gd name="T9" fmla="*/ 31 h 204"/>
                  <a:gd name="T10" fmla="*/ 1308 w 1367"/>
                  <a:gd name="T11" fmla="*/ 31 h 204"/>
                  <a:gd name="T12" fmla="*/ 703 w 1367"/>
                  <a:gd name="T13" fmla="*/ 0 h 204"/>
                </a:gdLst>
                <a:ahLst/>
                <a:cxnLst>
                  <a:cxn ang="0">
                    <a:pos x="T0" y="T1"/>
                  </a:cxn>
                  <a:cxn ang="0">
                    <a:pos x="T2" y="T3"/>
                  </a:cxn>
                  <a:cxn ang="0">
                    <a:pos x="T4" y="T5"/>
                  </a:cxn>
                  <a:cxn ang="0">
                    <a:pos x="T6" y="T7"/>
                  </a:cxn>
                  <a:cxn ang="0">
                    <a:pos x="T8" y="T9"/>
                  </a:cxn>
                  <a:cxn ang="0">
                    <a:pos x="T10" y="T11"/>
                  </a:cxn>
                  <a:cxn ang="0">
                    <a:pos x="T12" y="T13"/>
                  </a:cxn>
                </a:cxnLst>
                <a:rect l="0" t="0" r="r" b="b"/>
                <a:pathLst>
                  <a:path w="1367" h="204">
                    <a:moveTo>
                      <a:pt x="703" y="0"/>
                    </a:moveTo>
                    <a:lnTo>
                      <a:pt x="703" y="0"/>
                    </a:lnTo>
                    <a:lnTo>
                      <a:pt x="0" y="157"/>
                    </a:lnTo>
                    <a:lnTo>
                      <a:pt x="781" y="204"/>
                    </a:lnTo>
                    <a:lnTo>
                      <a:pt x="1367" y="31"/>
                    </a:lnTo>
                    <a:lnTo>
                      <a:pt x="1308" y="31"/>
                    </a:lnTo>
                    <a:lnTo>
                      <a:pt x="703"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94">
                <a:extLst>
                  <a:ext uri="{FF2B5EF4-FFF2-40B4-BE49-F238E27FC236}">
                    <a16:creationId xmlns:a16="http://schemas.microsoft.com/office/drawing/2014/main" id="{145AA9C9-BF86-433E-90E0-537BA4196620}"/>
                  </a:ext>
                </a:extLst>
              </p:cNvPr>
              <p:cNvSpPr>
                <a:spLocks/>
              </p:cNvSpPr>
              <p:nvPr/>
            </p:nvSpPr>
            <p:spPr bwMode="auto">
              <a:xfrm>
                <a:off x="2535" y="3745"/>
                <a:ext cx="1246" cy="207"/>
              </a:xfrm>
              <a:custGeom>
                <a:avLst/>
                <a:gdLst>
                  <a:gd name="T0" fmla="*/ 640 w 1246"/>
                  <a:gd name="T1" fmla="*/ 0 h 207"/>
                  <a:gd name="T2" fmla="*/ 0 w 1246"/>
                  <a:gd name="T3" fmla="*/ 154 h 207"/>
                  <a:gd name="T4" fmla="*/ 0 w 1246"/>
                  <a:gd name="T5" fmla="*/ 185 h 207"/>
                  <a:gd name="T6" fmla="*/ 769 w 1246"/>
                  <a:gd name="T7" fmla="*/ 207 h 207"/>
                  <a:gd name="T8" fmla="*/ 1243 w 1246"/>
                  <a:gd name="T9" fmla="*/ 81 h 207"/>
                  <a:gd name="T10" fmla="*/ 1246 w 1246"/>
                  <a:gd name="T11" fmla="*/ 31 h 207"/>
                  <a:gd name="T12" fmla="*/ 640 w 1246"/>
                  <a:gd name="T13" fmla="*/ 0 h 207"/>
                </a:gdLst>
                <a:ahLst/>
                <a:cxnLst>
                  <a:cxn ang="0">
                    <a:pos x="T0" y="T1"/>
                  </a:cxn>
                  <a:cxn ang="0">
                    <a:pos x="T2" y="T3"/>
                  </a:cxn>
                  <a:cxn ang="0">
                    <a:pos x="T4" y="T5"/>
                  </a:cxn>
                  <a:cxn ang="0">
                    <a:pos x="T6" y="T7"/>
                  </a:cxn>
                  <a:cxn ang="0">
                    <a:pos x="T8" y="T9"/>
                  </a:cxn>
                  <a:cxn ang="0">
                    <a:pos x="T10" y="T11"/>
                  </a:cxn>
                  <a:cxn ang="0">
                    <a:pos x="T12" y="T13"/>
                  </a:cxn>
                </a:cxnLst>
                <a:rect l="0" t="0" r="r" b="b"/>
                <a:pathLst>
                  <a:path w="1246" h="207">
                    <a:moveTo>
                      <a:pt x="640" y="0"/>
                    </a:moveTo>
                    <a:lnTo>
                      <a:pt x="0" y="154"/>
                    </a:lnTo>
                    <a:lnTo>
                      <a:pt x="0" y="185"/>
                    </a:lnTo>
                    <a:lnTo>
                      <a:pt x="769" y="207"/>
                    </a:lnTo>
                    <a:lnTo>
                      <a:pt x="1243" y="81"/>
                    </a:lnTo>
                    <a:lnTo>
                      <a:pt x="1246" y="31"/>
                    </a:lnTo>
                    <a:lnTo>
                      <a:pt x="640"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95">
                <a:extLst>
                  <a:ext uri="{FF2B5EF4-FFF2-40B4-BE49-F238E27FC236}">
                    <a16:creationId xmlns:a16="http://schemas.microsoft.com/office/drawing/2014/main" id="{54B6E962-F6CB-496B-B66A-9EF457DE064E}"/>
                  </a:ext>
                </a:extLst>
              </p:cNvPr>
              <p:cNvSpPr>
                <a:spLocks/>
              </p:cNvSpPr>
              <p:nvPr/>
            </p:nvSpPr>
            <p:spPr bwMode="auto">
              <a:xfrm>
                <a:off x="2535" y="3899"/>
                <a:ext cx="769" cy="53"/>
              </a:xfrm>
              <a:custGeom>
                <a:avLst/>
                <a:gdLst>
                  <a:gd name="T0" fmla="*/ 0 w 769"/>
                  <a:gd name="T1" fmla="*/ 31 h 53"/>
                  <a:gd name="T2" fmla="*/ 0 w 769"/>
                  <a:gd name="T3" fmla="*/ 0 h 53"/>
                  <a:gd name="T4" fmla="*/ 759 w 769"/>
                  <a:gd name="T5" fmla="*/ 15 h 53"/>
                  <a:gd name="T6" fmla="*/ 769 w 769"/>
                  <a:gd name="T7" fmla="*/ 53 h 53"/>
                  <a:gd name="T8" fmla="*/ 0 w 769"/>
                  <a:gd name="T9" fmla="*/ 31 h 53"/>
                </a:gdLst>
                <a:ahLst/>
                <a:cxnLst>
                  <a:cxn ang="0">
                    <a:pos x="T0" y="T1"/>
                  </a:cxn>
                  <a:cxn ang="0">
                    <a:pos x="T2" y="T3"/>
                  </a:cxn>
                  <a:cxn ang="0">
                    <a:pos x="T4" y="T5"/>
                  </a:cxn>
                  <a:cxn ang="0">
                    <a:pos x="T6" y="T7"/>
                  </a:cxn>
                  <a:cxn ang="0">
                    <a:pos x="T8" y="T9"/>
                  </a:cxn>
                </a:cxnLst>
                <a:rect l="0" t="0" r="r" b="b"/>
                <a:pathLst>
                  <a:path w="769" h="53">
                    <a:moveTo>
                      <a:pt x="0" y="31"/>
                    </a:moveTo>
                    <a:lnTo>
                      <a:pt x="0" y="0"/>
                    </a:lnTo>
                    <a:lnTo>
                      <a:pt x="759" y="15"/>
                    </a:lnTo>
                    <a:lnTo>
                      <a:pt x="769" y="53"/>
                    </a:lnTo>
                    <a:lnTo>
                      <a:pt x="0" y="31"/>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96">
                <a:extLst>
                  <a:ext uri="{FF2B5EF4-FFF2-40B4-BE49-F238E27FC236}">
                    <a16:creationId xmlns:a16="http://schemas.microsoft.com/office/drawing/2014/main" id="{94B3137A-2842-4FEA-8168-2568458043A5}"/>
                  </a:ext>
                </a:extLst>
              </p:cNvPr>
              <p:cNvSpPr>
                <a:spLocks/>
              </p:cNvSpPr>
              <p:nvPr/>
            </p:nvSpPr>
            <p:spPr bwMode="auto">
              <a:xfrm>
                <a:off x="3294" y="3776"/>
                <a:ext cx="487" cy="176"/>
              </a:xfrm>
              <a:custGeom>
                <a:avLst/>
                <a:gdLst>
                  <a:gd name="T0" fmla="*/ 0 w 487"/>
                  <a:gd name="T1" fmla="*/ 138 h 176"/>
                  <a:gd name="T2" fmla="*/ 487 w 487"/>
                  <a:gd name="T3" fmla="*/ 0 h 176"/>
                  <a:gd name="T4" fmla="*/ 484 w 487"/>
                  <a:gd name="T5" fmla="*/ 50 h 176"/>
                  <a:gd name="T6" fmla="*/ 10 w 487"/>
                  <a:gd name="T7" fmla="*/ 176 h 176"/>
                  <a:gd name="T8" fmla="*/ 0 w 487"/>
                  <a:gd name="T9" fmla="*/ 138 h 176"/>
                </a:gdLst>
                <a:ahLst/>
                <a:cxnLst>
                  <a:cxn ang="0">
                    <a:pos x="T0" y="T1"/>
                  </a:cxn>
                  <a:cxn ang="0">
                    <a:pos x="T2" y="T3"/>
                  </a:cxn>
                  <a:cxn ang="0">
                    <a:pos x="T4" y="T5"/>
                  </a:cxn>
                  <a:cxn ang="0">
                    <a:pos x="T6" y="T7"/>
                  </a:cxn>
                  <a:cxn ang="0">
                    <a:pos x="T8" y="T9"/>
                  </a:cxn>
                </a:cxnLst>
                <a:rect l="0" t="0" r="r" b="b"/>
                <a:pathLst>
                  <a:path w="487" h="176">
                    <a:moveTo>
                      <a:pt x="0" y="138"/>
                    </a:moveTo>
                    <a:lnTo>
                      <a:pt x="487" y="0"/>
                    </a:lnTo>
                    <a:lnTo>
                      <a:pt x="484" y="50"/>
                    </a:lnTo>
                    <a:lnTo>
                      <a:pt x="10" y="176"/>
                    </a:lnTo>
                    <a:lnTo>
                      <a:pt x="0" y="138"/>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97">
                <a:extLst>
                  <a:ext uri="{FF2B5EF4-FFF2-40B4-BE49-F238E27FC236}">
                    <a16:creationId xmlns:a16="http://schemas.microsoft.com/office/drawing/2014/main" id="{27246C35-6411-4D3D-888E-B067D8A2FEF4}"/>
                  </a:ext>
                </a:extLst>
              </p:cNvPr>
              <p:cNvSpPr>
                <a:spLocks/>
              </p:cNvSpPr>
              <p:nvPr/>
            </p:nvSpPr>
            <p:spPr bwMode="auto">
              <a:xfrm>
                <a:off x="2532" y="3745"/>
                <a:ext cx="1251" cy="209"/>
              </a:xfrm>
              <a:custGeom>
                <a:avLst/>
                <a:gdLst>
                  <a:gd name="T0" fmla="*/ 271 w 527"/>
                  <a:gd name="T1" fmla="*/ 0 h 88"/>
                  <a:gd name="T2" fmla="*/ 275 w 527"/>
                  <a:gd name="T3" fmla="*/ 0 h 88"/>
                  <a:gd name="T4" fmla="*/ 289 w 527"/>
                  <a:gd name="T5" fmla="*/ 0 h 88"/>
                  <a:gd name="T6" fmla="*/ 340 w 527"/>
                  <a:gd name="T7" fmla="*/ 3 h 88"/>
                  <a:gd name="T8" fmla="*/ 526 w 527"/>
                  <a:gd name="T9" fmla="*/ 12 h 88"/>
                  <a:gd name="T10" fmla="*/ 527 w 527"/>
                  <a:gd name="T11" fmla="*/ 12 h 88"/>
                  <a:gd name="T12" fmla="*/ 527 w 527"/>
                  <a:gd name="T13" fmla="*/ 13 h 88"/>
                  <a:gd name="T14" fmla="*/ 526 w 527"/>
                  <a:gd name="T15" fmla="*/ 34 h 88"/>
                  <a:gd name="T16" fmla="*/ 526 w 527"/>
                  <a:gd name="T17" fmla="*/ 35 h 88"/>
                  <a:gd name="T18" fmla="*/ 525 w 527"/>
                  <a:gd name="T19" fmla="*/ 35 h 88"/>
                  <a:gd name="T20" fmla="*/ 325 w 527"/>
                  <a:gd name="T21" fmla="*/ 88 h 88"/>
                  <a:gd name="T22" fmla="*/ 325 w 527"/>
                  <a:gd name="T23" fmla="*/ 88 h 88"/>
                  <a:gd name="T24" fmla="*/ 325 w 527"/>
                  <a:gd name="T25" fmla="*/ 88 h 88"/>
                  <a:gd name="T26" fmla="*/ 259 w 527"/>
                  <a:gd name="T27" fmla="*/ 87 h 88"/>
                  <a:gd name="T28" fmla="*/ 1 w 527"/>
                  <a:gd name="T29" fmla="*/ 79 h 88"/>
                  <a:gd name="T30" fmla="*/ 0 w 527"/>
                  <a:gd name="T31" fmla="*/ 79 h 88"/>
                  <a:gd name="T32" fmla="*/ 0 w 527"/>
                  <a:gd name="T33" fmla="*/ 78 h 88"/>
                  <a:gd name="T34" fmla="*/ 0 w 527"/>
                  <a:gd name="T35" fmla="*/ 65 h 88"/>
                  <a:gd name="T36" fmla="*/ 0 w 527"/>
                  <a:gd name="T37" fmla="*/ 64 h 88"/>
                  <a:gd name="T38" fmla="*/ 0 w 527"/>
                  <a:gd name="T39" fmla="*/ 64 h 88"/>
                  <a:gd name="T40" fmla="*/ 196 w 527"/>
                  <a:gd name="T41" fmla="*/ 17 h 88"/>
                  <a:gd name="T42" fmla="*/ 251 w 527"/>
                  <a:gd name="T43" fmla="*/ 4 h 88"/>
                  <a:gd name="T44" fmla="*/ 266 w 527"/>
                  <a:gd name="T45" fmla="*/ 1 h 88"/>
                  <a:gd name="T46" fmla="*/ 269 w 527"/>
                  <a:gd name="T47" fmla="*/ 0 h 88"/>
                  <a:gd name="T48" fmla="*/ 271 w 527"/>
                  <a:gd name="T49" fmla="*/ 0 h 88"/>
                  <a:gd name="T50" fmla="*/ 269 w 527"/>
                  <a:gd name="T51" fmla="*/ 0 h 88"/>
                  <a:gd name="T52" fmla="*/ 266 w 527"/>
                  <a:gd name="T53" fmla="*/ 1 h 88"/>
                  <a:gd name="T54" fmla="*/ 251 w 527"/>
                  <a:gd name="T55" fmla="*/ 5 h 88"/>
                  <a:gd name="T56" fmla="*/ 196 w 527"/>
                  <a:gd name="T57" fmla="*/ 18 h 88"/>
                  <a:gd name="T58" fmla="*/ 1 w 527"/>
                  <a:gd name="T59" fmla="*/ 66 h 88"/>
                  <a:gd name="T60" fmla="*/ 1 w 527"/>
                  <a:gd name="T61" fmla="*/ 65 h 88"/>
                  <a:gd name="T62" fmla="*/ 1 w 527"/>
                  <a:gd name="T63" fmla="*/ 78 h 88"/>
                  <a:gd name="T64" fmla="*/ 1 w 527"/>
                  <a:gd name="T65" fmla="*/ 77 h 88"/>
                  <a:gd name="T66" fmla="*/ 259 w 527"/>
                  <a:gd name="T67" fmla="*/ 84 h 88"/>
                  <a:gd name="T68" fmla="*/ 325 w 527"/>
                  <a:gd name="T69" fmla="*/ 86 h 88"/>
                  <a:gd name="T70" fmla="*/ 324 w 527"/>
                  <a:gd name="T71" fmla="*/ 86 h 88"/>
                  <a:gd name="T72" fmla="*/ 525 w 527"/>
                  <a:gd name="T73" fmla="*/ 33 h 88"/>
                  <a:gd name="T74" fmla="*/ 524 w 527"/>
                  <a:gd name="T75" fmla="*/ 34 h 88"/>
                  <a:gd name="T76" fmla="*/ 525 w 527"/>
                  <a:gd name="T77" fmla="*/ 13 h 88"/>
                  <a:gd name="T78" fmla="*/ 526 w 527"/>
                  <a:gd name="T79" fmla="*/ 14 h 88"/>
                  <a:gd name="T80" fmla="*/ 341 w 527"/>
                  <a:gd name="T81" fmla="*/ 4 h 88"/>
                  <a:gd name="T82" fmla="*/ 289 w 527"/>
                  <a:gd name="T83" fmla="*/ 1 h 88"/>
                  <a:gd name="T84" fmla="*/ 275 w 527"/>
                  <a:gd name="T85" fmla="*/ 0 h 88"/>
                  <a:gd name="T86" fmla="*/ 271 w 527"/>
                  <a:gd name="T8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88">
                    <a:moveTo>
                      <a:pt x="271" y="0"/>
                    </a:moveTo>
                    <a:cubicBezTo>
                      <a:pt x="271" y="0"/>
                      <a:pt x="272" y="0"/>
                      <a:pt x="275" y="0"/>
                    </a:cubicBezTo>
                    <a:cubicBezTo>
                      <a:pt x="278" y="0"/>
                      <a:pt x="283" y="0"/>
                      <a:pt x="289" y="0"/>
                    </a:cubicBezTo>
                    <a:cubicBezTo>
                      <a:pt x="301" y="1"/>
                      <a:pt x="318" y="2"/>
                      <a:pt x="340" y="3"/>
                    </a:cubicBezTo>
                    <a:cubicBezTo>
                      <a:pt x="385" y="5"/>
                      <a:pt x="449" y="8"/>
                      <a:pt x="526" y="12"/>
                    </a:cubicBezTo>
                    <a:cubicBezTo>
                      <a:pt x="527" y="12"/>
                      <a:pt x="527" y="12"/>
                      <a:pt x="527" y="12"/>
                    </a:cubicBezTo>
                    <a:cubicBezTo>
                      <a:pt x="527" y="13"/>
                      <a:pt x="527" y="13"/>
                      <a:pt x="527" y="13"/>
                    </a:cubicBezTo>
                    <a:cubicBezTo>
                      <a:pt x="526" y="20"/>
                      <a:pt x="526" y="27"/>
                      <a:pt x="526" y="34"/>
                    </a:cubicBezTo>
                    <a:cubicBezTo>
                      <a:pt x="526" y="35"/>
                      <a:pt x="526" y="35"/>
                      <a:pt x="526" y="35"/>
                    </a:cubicBezTo>
                    <a:cubicBezTo>
                      <a:pt x="525" y="35"/>
                      <a:pt x="525" y="35"/>
                      <a:pt x="525" y="35"/>
                    </a:cubicBezTo>
                    <a:cubicBezTo>
                      <a:pt x="466" y="51"/>
                      <a:pt x="397" y="69"/>
                      <a:pt x="325" y="88"/>
                    </a:cubicBezTo>
                    <a:cubicBezTo>
                      <a:pt x="325" y="88"/>
                      <a:pt x="325" y="88"/>
                      <a:pt x="325" y="88"/>
                    </a:cubicBezTo>
                    <a:cubicBezTo>
                      <a:pt x="325" y="88"/>
                      <a:pt x="325" y="88"/>
                      <a:pt x="325" y="88"/>
                    </a:cubicBezTo>
                    <a:cubicBezTo>
                      <a:pt x="304" y="88"/>
                      <a:pt x="281" y="87"/>
                      <a:pt x="259" y="87"/>
                    </a:cubicBezTo>
                    <a:cubicBezTo>
                      <a:pt x="165" y="84"/>
                      <a:pt x="77" y="81"/>
                      <a:pt x="1" y="79"/>
                    </a:cubicBezTo>
                    <a:cubicBezTo>
                      <a:pt x="0" y="79"/>
                      <a:pt x="0" y="79"/>
                      <a:pt x="0" y="79"/>
                    </a:cubicBezTo>
                    <a:cubicBezTo>
                      <a:pt x="0" y="78"/>
                      <a:pt x="0" y="78"/>
                      <a:pt x="0" y="78"/>
                    </a:cubicBezTo>
                    <a:cubicBezTo>
                      <a:pt x="0" y="73"/>
                      <a:pt x="0" y="69"/>
                      <a:pt x="0" y="65"/>
                    </a:cubicBezTo>
                    <a:cubicBezTo>
                      <a:pt x="0" y="64"/>
                      <a:pt x="0" y="64"/>
                      <a:pt x="0" y="64"/>
                    </a:cubicBezTo>
                    <a:cubicBezTo>
                      <a:pt x="0" y="64"/>
                      <a:pt x="0" y="64"/>
                      <a:pt x="0" y="64"/>
                    </a:cubicBezTo>
                    <a:cubicBezTo>
                      <a:pt x="81" y="45"/>
                      <a:pt x="149" y="28"/>
                      <a:pt x="196" y="17"/>
                    </a:cubicBezTo>
                    <a:cubicBezTo>
                      <a:pt x="220" y="12"/>
                      <a:pt x="239" y="7"/>
                      <a:pt x="251" y="4"/>
                    </a:cubicBezTo>
                    <a:cubicBezTo>
                      <a:pt x="258" y="3"/>
                      <a:pt x="262" y="2"/>
                      <a:pt x="266" y="1"/>
                    </a:cubicBezTo>
                    <a:cubicBezTo>
                      <a:pt x="267" y="0"/>
                      <a:pt x="269" y="0"/>
                      <a:pt x="269" y="0"/>
                    </a:cubicBezTo>
                    <a:cubicBezTo>
                      <a:pt x="270" y="0"/>
                      <a:pt x="271" y="0"/>
                      <a:pt x="271" y="0"/>
                    </a:cubicBezTo>
                    <a:cubicBezTo>
                      <a:pt x="271" y="0"/>
                      <a:pt x="270" y="0"/>
                      <a:pt x="269" y="0"/>
                    </a:cubicBezTo>
                    <a:cubicBezTo>
                      <a:pt x="269" y="0"/>
                      <a:pt x="267" y="1"/>
                      <a:pt x="266" y="1"/>
                    </a:cubicBezTo>
                    <a:cubicBezTo>
                      <a:pt x="262" y="2"/>
                      <a:pt x="258" y="3"/>
                      <a:pt x="251" y="5"/>
                    </a:cubicBezTo>
                    <a:cubicBezTo>
                      <a:pt x="239" y="8"/>
                      <a:pt x="220" y="12"/>
                      <a:pt x="196" y="18"/>
                    </a:cubicBezTo>
                    <a:cubicBezTo>
                      <a:pt x="149" y="30"/>
                      <a:pt x="82" y="46"/>
                      <a:pt x="1" y="66"/>
                    </a:cubicBezTo>
                    <a:cubicBezTo>
                      <a:pt x="1" y="65"/>
                      <a:pt x="1" y="65"/>
                      <a:pt x="1" y="65"/>
                    </a:cubicBezTo>
                    <a:cubicBezTo>
                      <a:pt x="1" y="69"/>
                      <a:pt x="1" y="73"/>
                      <a:pt x="1" y="78"/>
                    </a:cubicBezTo>
                    <a:cubicBezTo>
                      <a:pt x="1" y="77"/>
                      <a:pt x="1" y="77"/>
                      <a:pt x="1" y="77"/>
                    </a:cubicBezTo>
                    <a:cubicBezTo>
                      <a:pt x="77" y="79"/>
                      <a:pt x="165" y="82"/>
                      <a:pt x="259" y="84"/>
                    </a:cubicBezTo>
                    <a:cubicBezTo>
                      <a:pt x="281" y="85"/>
                      <a:pt x="304" y="86"/>
                      <a:pt x="325" y="86"/>
                    </a:cubicBezTo>
                    <a:cubicBezTo>
                      <a:pt x="324" y="86"/>
                      <a:pt x="324" y="86"/>
                      <a:pt x="324" y="86"/>
                    </a:cubicBezTo>
                    <a:cubicBezTo>
                      <a:pt x="397" y="67"/>
                      <a:pt x="465" y="49"/>
                      <a:pt x="525" y="33"/>
                    </a:cubicBezTo>
                    <a:cubicBezTo>
                      <a:pt x="524" y="34"/>
                      <a:pt x="524" y="34"/>
                      <a:pt x="524" y="34"/>
                    </a:cubicBezTo>
                    <a:cubicBezTo>
                      <a:pt x="524" y="27"/>
                      <a:pt x="525" y="20"/>
                      <a:pt x="525" y="13"/>
                    </a:cubicBezTo>
                    <a:cubicBezTo>
                      <a:pt x="526" y="14"/>
                      <a:pt x="526" y="14"/>
                      <a:pt x="526" y="14"/>
                    </a:cubicBezTo>
                    <a:cubicBezTo>
                      <a:pt x="449" y="10"/>
                      <a:pt x="385" y="6"/>
                      <a:pt x="341" y="4"/>
                    </a:cubicBezTo>
                    <a:cubicBezTo>
                      <a:pt x="318" y="3"/>
                      <a:pt x="301" y="2"/>
                      <a:pt x="289" y="1"/>
                    </a:cubicBezTo>
                    <a:cubicBezTo>
                      <a:pt x="283" y="1"/>
                      <a:pt x="279" y="0"/>
                      <a:pt x="275" y="0"/>
                    </a:cubicBezTo>
                    <a:cubicBezTo>
                      <a:pt x="272" y="0"/>
                      <a:pt x="271" y="0"/>
                      <a:pt x="271"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98">
                <a:extLst>
                  <a:ext uri="{FF2B5EF4-FFF2-40B4-BE49-F238E27FC236}">
                    <a16:creationId xmlns:a16="http://schemas.microsoft.com/office/drawing/2014/main" id="{B49DC6B1-26ED-4DF2-8849-E675AF91D808}"/>
                  </a:ext>
                </a:extLst>
              </p:cNvPr>
              <p:cNvSpPr>
                <a:spLocks/>
              </p:cNvSpPr>
              <p:nvPr/>
            </p:nvSpPr>
            <p:spPr bwMode="auto">
              <a:xfrm>
                <a:off x="2748" y="3873"/>
                <a:ext cx="527" cy="12"/>
              </a:xfrm>
              <a:custGeom>
                <a:avLst/>
                <a:gdLst>
                  <a:gd name="T0" fmla="*/ 222 w 222"/>
                  <a:gd name="T1" fmla="*/ 5 h 5"/>
                  <a:gd name="T2" fmla="*/ 220 w 222"/>
                  <a:gd name="T3" fmla="*/ 5 h 5"/>
                  <a:gd name="T4" fmla="*/ 213 w 222"/>
                  <a:gd name="T5" fmla="*/ 5 h 5"/>
                  <a:gd name="T6" fmla="*/ 190 w 222"/>
                  <a:gd name="T7" fmla="*/ 5 h 5"/>
                  <a:gd name="T8" fmla="*/ 111 w 222"/>
                  <a:gd name="T9" fmla="*/ 4 h 5"/>
                  <a:gd name="T10" fmla="*/ 33 w 222"/>
                  <a:gd name="T11" fmla="*/ 2 h 5"/>
                  <a:gd name="T12" fmla="*/ 9 w 222"/>
                  <a:gd name="T13" fmla="*/ 1 h 5"/>
                  <a:gd name="T14" fmla="*/ 3 w 222"/>
                  <a:gd name="T15" fmla="*/ 0 h 5"/>
                  <a:gd name="T16" fmla="*/ 0 w 222"/>
                  <a:gd name="T17" fmla="*/ 0 h 5"/>
                  <a:gd name="T18" fmla="*/ 3 w 222"/>
                  <a:gd name="T19" fmla="*/ 0 h 5"/>
                  <a:gd name="T20" fmla="*/ 9 w 222"/>
                  <a:gd name="T21" fmla="*/ 0 h 5"/>
                  <a:gd name="T22" fmla="*/ 33 w 222"/>
                  <a:gd name="T23" fmla="*/ 0 h 5"/>
                  <a:gd name="T24" fmla="*/ 111 w 222"/>
                  <a:gd name="T25" fmla="*/ 2 h 5"/>
                  <a:gd name="T26" fmla="*/ 190 w 222"/>
                  <a:gd name="T27" fmla="*/ 4 h 5"/>
                  <a:gd name="T28" fmla="*/ 213 w 222"/>
                  <a:gd name="T29" fmla="*/ 5 h 5"/>
                  <a:gd name="T30" fmla="*/ 220 w 222"/>
                  <a:gd name="T31" fmla="*/ 5 h 5"/>
                  <a:gd name="T32" fmla="*/ 222 w 222"/>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5">
                    <a:moveTo>
                      <a:pt x="222" y="5"/>
                    </a:moveTo>
                    <a:cubicBezTo>
                      <a:pt x="222" y="5"/>
                      <a:pt x="221" y="5"/>
                      <a:pt x="220" y="5"/>
                    </a:cubicBezTo>
                    <a:cubicBezTo>
                      <a:pt x="218" y="5"/>
                      <a:pt x="216" y="5"/>
                      <a:pt x="213" y="5"/>
                    </a:cubicBezTo>
                    <a:cubicBezTo>
                      <a:pt x="207" y="5"/>
                      <a:pt x="199" y="5"/>
                      <a:pt x="190" y="5"/>
                    </a:cubicBezTo>
                    <a:cubicBezTo>
                      <a:pt x="169" y="5"/>
                      <a:pt x="142" y="4"/>
                      <a:pt x="111" y="4"/>
                    </a:cubicBezTo>
                    <a:cubicBezTo>
                      <a:pt x="81" y="3"/>
                      <a:pt x="53" y="3"/>
                      <a:pt x="33" y="2"/>
                    </a:cubicBezTo>
                    <a:cubicBezTo>
                      <a:pt x="23" y="2"/>
                      <a:pt x="15" y="1"/>
                      <a:pt x="9" y="1"/>
                    </a:cubicBezTo>
                    <a:cubicBezTo>
                      <a:pt x="7" y="1"/>
                      <a:pt x="4" y="1"/>
                      <a:pt x="3" y="0"/>
                    </a:cubicBezTo>
                    <a:cubicBezTo>
                      <a:pt x="1" y="0"/>
                      <a:pt x="0" y="0"/>
                      <a:pt x="0" y="0"/>
                    </a:cubicBezTo>
                    <a:cubicBezTo>
                      <a:pt x="0" y="0"/>
                      <a:pt x="1" y="0"/>
                      <a:pt x="3" y="0"/>
                    </a:cubicBezTo>
                    <a:cubicBezTo>
                      <a:pt x="4" y="0"/>
                      <a:pt x="7" y="0"/>
                      <a:pt x="9" y="0"/>
                    </a:cubicBezTo>
                    <a:cubicBezTo>
                      <a:pt x="15" y="0"/>
                      <a:pt x="23" y="0"/>
                      <a:pt x="33" y="0"/>
                    </a:cubicBezTo>
                    <a:cubicBezTo>
                      <a:pt x="53" y="1"/>
                      <a:pt x="81" y="1"/>
                      <a:pt x="111" y="2"/>
                    </a:cubicBezTo>
                    <a:cubicBezTo>
                      <a:pt x="142" y="2"/>
                      <a:pt x="170" y="3"/>
                      <a:pt x="190" y="4"/>
                    </a:cubicBezTo>
                    <a:cubicBezTo>
                      <a:pt x="200" y="4"/>
                      <a:pt x="208" y="4"/>
                      <a:pt x="213" y="5"/>
                    </a:cubicBezTo>
                    <a:cubicBezTo>
                      <a:pt x="216" y="5"/>
                      <a:pt x="218" y="5"/>
                      <a:pt x="220" y="5"/>
                    </a:cubicBezTo>
                    <a:cubicBezTo>
                      <a:pt x="221" y="5"/>
                      <a:pt x="222" y="5"/>
                      <a:pt x="222" y="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99">
                <a:extLst>
                  <a:ext uri="{FF2B5EF4-FFF2-40B4-BE49-F238E27FC236}">
                    <a16:creationId xmlns:a16="http://schemas.microsoft.com/office/drawing/2014/main" id="{A0FDA02D-D12A-4EE2-B4BD-729753EED622}"/>
                  </a:ext>
                </a:extLst>
              </p:cNvPr>
              <p:cNvSpPr>
                <a:spLocks/>
              </p:cNvSpPr>
              <p:nvPr/>
            </p:nvSpPr>
            <p:spPr bwMode="auto">
              <a:xfrm>
                <a:off x="2853" y="3854"/>
                <a:ext cx="527" cy="12"/>
              </a:xfrm>
              <a:custGeom>
                <a:avLst/>
                <a:gdLst>
                  <a:gd name="T0" fmla="*/ 222 w 222"/>
                  <a:gd name="T1" fmla="*/ 5 h 5"/>
                  <a:gd name="T2" fmla="*/ 220 w 222"/>
                  <a:gd name="T3" fmla="*/ 5 h 5"/>
                  <a:gd name="T4" fmla="*/ 213 w 222"/>
                  <a:gd name="T5" fmla="*/ 5 h 5"/>
                  <a:gd name="T6" fmla="*/ 190 w 222"/>
                  <a:gd name="T7" fmla="*/ 5 h 5"/>
                  <a:gd name="T8" fmla="*/ 111 w 222"/>
                  <a:gd name="T9" fmla="*/ 3 h 5"/>
                  <a:gd name="T10" fmla="*/ 33 w 222"/>
                  <a:gd name="T11" fmla="*/ 2 h 5"/>
                  <a:gd name="T12" fmla="*/ 9 w 222"/>
                  <a:gd name="T13" fmla="*/ 0 h 5"/>
                  <a:gd name="T14" fmla="*/ 3 w 222"/>
                  <a:gd name="T15" fmla="*/ 0 h 5"/>
                  <a:gd name="T16" fmla="*/ 0 w 222"/>
                  <a:gd name="T17" fmla="*/ 0 h 5"/>
                  <a:gd name="T18" fmla="*/ 3 w 222"/>
                  <a:gd name="T19" fmla="*/ 0 h 5"/>
                  <a:gd name="T20" fmla="*/ 9 w 222"/>
                  <a:gd name="T21" fmla="*/ 0 h 5"/>
                  <a:gd name="T22" fmla="*/ 33 w 222"/>
                  <a:gd name="T23" fmla="*/ 0 h 5"/>
                  <a:gd name="T24" fmla="*/ 111 w 222"/>
                  <a:gd name="T25" fmla="*/ 1 h 5"/>
                  <a:gd name="T26" fmla="*/ 190 w 222"/>
                  <a:gd name="T27" fmla="*/ 3 h 5"/>
                  <a:gd name="T28" fmla="*/ 213 w 222"/>
                  <a:gd name="T29" fmla="*/ 4 h 5"/>
                  <a:gd name="T30" fmla="*/ 220 w 222"/>
                  <a:gd name="T31" fmla="*/ 5 h 5"/>
                  <a:gd name="T32" fmla="*/ 222 w 222"/>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5">
                    <a:moveTo>
                      <a:pt x="222" y="5"/>
                    </a:moveTo>
                    <a:cubicBezTo>
                      <a:pt x="222" y="5"/>
                      <a:pt x="221" y="5"/>
                      <a:pt x="220" y="5"/>
                    </a:cubicBezTo>
                    <a:cubicBezTo>
                      <a:pt x="218" y="5"/>
                      <a:pt x="216" y="5"/>
                      <a:pt x="213" y="5"/>
                    </a:cubicBezTo>
                    <a:cubicBezTo>
                      <a:pt x="207" y="5"/>
                      <a:pt x="199" y="5"/>
                      <a:pt x="190" y="5"/>
                    </a:cubicBezTo>
                    <a:cubicBezTo>
                      <a:pt x="169" y="4"/>
                      <a:pt x="142" y="4"/>
                      <a:pt x="111" y="3"/>
                    </a:cubicBezTo>
                    <a:cubicBezTo>
                      <a:pt x="81" y="3"/>
                      <a:pt x="53" y="2"/>
                      <a:pt x="33" y="2"/>
                    </a:cubicBezTo>
                    <a:cubicBezTo>
                      <a:pt x="23" y="1"/>
                      <a:pt x="15" y="1"/>
                      <a:pt x="9" y="0"/>
                    </a:cubicBezTo>
                    <a:cubicBezTo>
                      <a:pt x="7" y="0"/>
                      <a:pt x="4" y="0"/>
                      <a:pt x="3" y="0"/>
                    </a:cubicBezTo>
                    <a:cubicBezTo>
                      <a:pt x="1" y="0"/>
                      <a:pt x="0" y="0"/>
                      <a:pt x="0" y="0"/>
                    </a:cubicBezTo>
                    <a:cubicBezTo>
                      <a:pt x="0" y="0"/>
                      <a:pt x="1" y="0"/>
                      <a:pt x="3" y="0"/>
                    </a:cubicBezTo>
                    <a:cubicBezTo>
                      <a:pt x="4" y="0"/>
                      <a:pt x="7" y="0"/>
                      <a:pt x="9" y="0"/>
                    </a:cubicBezTo>
                    <a:cubicBezTo>
                      <a:pt x="15" y="0"/>
                      <a:pt x="23" y="0"/>
                      <a:pt x="33" y="0"/>
                    </a:cubicBezTo>
                    <a:cubicBezTo>
                      <a:pt x="53" y="0"/>
                      <a:pt x="81" y="1"/>
                      <a:pt x="111" y="1"/>
                    </a:cubicBezTo>
                    <a:cubicBezTo>
                      <a:pt x="142" y="2"/>
                      <a:pt x="170" y="3"/>
                      <a:pt x="190" y="3"/>
                    </a:cubicBezTo>
                    <a:cubicBezTo>
                      <a:pt x="200" y="4"/>
                      <a:pt x="208" y="4"/>
                      <a:pt x="213" y="4"/>
                    </a:cubicBezTo>
                    <a:cubicBezTo>
                      <a:pt x="216" y="4"/>
                      <a:pt x="218" y="5"/>
                      <a:pt x="220" y="5"/>
                    </a:cubicBezTo>
                    <a:cubicBezTo>
                      <a:pt x="221" y="5"/>
                      <a:pt x="222" y="5"/>
                      <a:pt x="222" y="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00">
                <a:extLst>
                  <a:ext uri="{FF2B5EF4-FFF2-40B4-BE49-F238E27FC236}">
                    <a16:creationId xmlns:a16="http://schemas.microsoft.com/office/drawing/2014/main" id="{6FD58B6C-1B5E-4911-A067-2EF7716930F1}"/>
                  </a:ext>
                </a:extLst>
              </p:cNvPr>
              <p:cNvSpPr>
                <a:spLocks/>
              </p:cNvSpPr>
              <p:nvPr/>
            </p:nvSpPr>
            <p:spPr bwMode="auto">
              <a:xfrm>
                <a:off x="2929" y="3830"/>
                <a:ext cx="527" cy="15"/>
              </a:xfrm>
              <a:custGeom>
                <a:avLst/>
                <a:gdLst>
                  <a:gd name="T0" fmla="*/ 222 w 222"/>
                  <a:gd name="T1" fmla="*/ 6 h 6"/>
                  <a:gd name="T2" fmla="*/ 220 w 222"/>
                  <a:gd name="T3" fmla="*/ 6 h 6"/>
                  <a:gd name="T4" fmla="*/ 213 w 222"/>
                  <a:gd name="T5" fmla="*/ 6 h 6"/>
                  <a:gd name="T6" fmla="*/ 190 w 222"/>
                  <a:gd name="T7" fmla="*/ 5 h 6"/>
                  <a:gd name="T8" fmla="*/ 111 w 222"/>
                  <a:gd name="T9" fmla="*/ 4 h 6"/>
                  <a:gd name="T10" fmla="*/ 33 w 222"/>
                  <a:gd name="T11" fmla="*/ 2 h 6"/>
                  <a:gd name="T12" fmla="*/ 9 w 222"/>
                  <a:gd name="T13" fmla="*/ 1 h 6"/>
                  <a:gd name="T14" fmla="*/ 3 w 222"/>
                  <a:gd name="T15" fmla="*/ 1 h 6"/>
                  <a:gd name="T16" fmla="*/ 0 w 222"/>
                  <a:gd name="T17" fmla="*/ 0 h 6"/>
                  <a:gd name="T18" fmla="*/ 3 w 222"/>
                  <a:gd name="T19" fmla="*/ 0 h 6"/>
                  <a:gd name="T20" fmla="*/ 9 w 222"/>
                  <a:gd name="T21" fmla="*/ 0 h 6"/>
                  <a:gd name="T22" fmla="*/ 33 w 222"/>
                  <a:gd name="T23" fmla="*/ 1 h 6"/>
                  <a:gd name="T24" fmla="*/ 111 w 222"/>
                  <a:gd name="T25" fmla="*/ 2 h 6"/>
                  <a:gd name="T26" fmla="*/ 190 w 222"/>
                  <a:gd name="T27" fmla="*/ 4 h 6"/>
                  <a:gd name="T28" fmla="*/ 213 w 222"/>
                  <a:gd name="T29" fmla="*/ 5 h 6"/>
                  <a:gd name="T30" fmla="*/ 220 w 222"/>
                  <a:gd name="T31" fmla="*/ 5 h 6"/>
                  <a:gd name="T32" fmla="*/ 222 w 222"/>
                  <a:gd name="T3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6">
                    <a:moveTo>
                      <a:pt x="222" y="6"/>
                    </a:moveTo>
                    <a:cubicBezTo>
                      <a:pt x="222" y="6"/>
                      <a:pt x="221" y="6"/>
                      <a:pt x="220" y="6"/>
                    </a:cubicBezTo>
                    <a:cubicBezTo>
                      <a:pt x="218" y="6"/>
                      <a:pt x="216" y="6"/>
                      <a:pt x="213" y="6"/>
                    </a:cubicBezTo>
                    <a:cubicBezTo>
                      <a:pt x="207" y="6"/>
                      <a:pt x="199" y="5"/>
                      <a:pt x="190" y="5"/>
                    </a:cubicBezTo>
                    <a:cubicBezTo>
                      <a:pt x="169" y="5"/>
                      <a:pt x="142" y="5"/>
                      <a:pt x="111" y="4"/>
                    </a:cubicBezTo>
                    <a:cubicBezTo>
                      <a:pt x="81" y="4"/>
                      <a:pt x="53" y="3"/>
                      <a:pt x="33" y="2"/>
                    </a:cubicBezTo>
                    <a:cubicBezTo>
                      <a:pt x="23" y="2"/>
                      <a:pt x="15" y="1"/>
                      <a:pt x="9" y="1"/>
                    </a:cubicBezTo>
                    <a:cubicBezTo>
                      <a:pt x="7" y="1"/>
                      <a:pt x="4" y="1"/>
                      <a:pt x="3" y="1"/>
                    </a:cubicBezTo>
                    <a:cubicBezTo>
                      <a:pt x="1" y="1"/>
                      <a:pt x="0" y="0"/>
                      <a:pt x="0" y="0"/>
                    </a:cubicBezTo>
                    <a:cubicBezTo>
                      <a:pt x="0" y="0"/>
                      <a:pt x="1" y="0"/>
                      <a:pt x="3" y="0"/>
                    </a:cubicBezTo>
                    <a:cubicBezTo>
                      <a:pt x="4" y="0"/>
                      <a:pt x="7" y="0"/>
                      <a:pt x="9" y="0"/>
                    </a:cubicBezTo>
                    <a:cubicBezTo>
                      <a:pt x="15" y="0"/>
                      <a:pt x="23" y="1"/>
                      <a:pt x="33" y="1"/>
                    </a:cubicBezTo>
                    <a:cubicBezTo>
                      <a:pt x="53" y="1"/>
                      <a:pt x="81" y="1"/>
                      <a:pt x="111" y="2"/>
                    </a:cubicBezTo>
                    <a:cubicBezTo>
                      <a:pt x="142" y="2"/>
                      <a:pt x="170" y="3"/>
                      <a:pt x="190" y="4"/>
                    </a:cubicBezTo>
                    <a:cubicBezTo>
                      <a:pt x="200" y="4"/>
                      <a:pt x="208" y="5"/>
                      <a:pt x="213" y="5"/>
                    </a:cubicBezTo>
                    <a:cubicBezTo>
                      <a:pt x="216" y="5"/>
                      <a:pt x="218" y="5"/>
                      <a:pt x="220" y="5"/>
                    </a:cubicBezTo>
                    <a:cubicBezTo>
                      <a:pt x="221" y="5"/>
                      <a:pt x="222" y="5"/>
                      <a:pt x="222" y="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01">
                <a:extLst>
                  <a:ext uri="{FF2B5EF4-FFF2-40B4-BE49-F238E27FC236}">
                    <a16:creationId xmlns:a16="http://schemas.microsoft.com/office/drawing/2014/main" id="{BB92F659-8261-4981-8DC5-0A33749C347B}"/>
                  </a:ext>
                </a:extLst>
              </p:cNvPr>
              <p:cNvSpPr>
                <a:spLocks/>
              </p:cNvSpPr>
              <p:nvPr/>
            </p:nvSpPr>
            <p:spPr bwMode="auto">
              <a:xfrm>
                <a:off x="3007" y="3814"/>
                <a:ext cx="527" cy="12"/>
              </a:xfrm>
              <a:custGeom>
                <a:avLst/>
                <a:gdLst>
                  <a:gd name="T0" fmla="*/ 222 w 222"/>
                  <a:gd name="T1" fmla="*/ 5 h 5"/>
                  <a:gd name="T2" fmla="*/ 220 w 222"/>
                  <a:gd name="T3" fmla="*/ 5 h 5"/>
                  <a:gd name="T4" fmla="*/ 213 w 222"/>
                  <a:gd name="T5" fmla="*/ 5 h 5"/>
                  <a:gd name="T6" fmla="*/ 189 w 222"/>
                  <a:gd name="T7" fmla="*/ 5 h 5"/>
                  <a:gd name="T8" fmla="*/ 111 w 222"/>
                  <a:gd name="T9" fmla="*/ 4 h 5"/>
                  <a:gd name="T10" fmla="*/ 33 w 222"/>
                  <a:gd name="T11" fmla="*/ 2 h 5"/>
                  <a:gd name="T12" fmla="*/ 9 w 222"/>
                  <a:gd name="T13" fmla="*/ 1 h 5"/>
                  <a:gd name="T14" fmla="*/ 3 w 222"/>
                  <a:gd name="T15" fmla="*/ 0 h 5"/>
                  <a:gd name="T16" fmla="*/ 0 w 222"/>
                  <a:gd name="T17" fmla="*/ 0 h 5"/>
                  <a:gd name="T18" fmla="*/ 3 w 222"/>
                  <a:gd name="T19" fmla="*/ 0 h 5"/>
                  <a:gd name="T20" fmla="*/ 9 w 222"/>
                  <a:gd name="T21" fmla="*/ 0 h 5"/>
                  <a:gd name="T22" fmla="*/ 33 w 222"/>
                  <a:gd name="T23" fmla="*/ 0 h 5"/>
                  <a:gd name="T24" fmla="*/ 111 w 222"/>
                  <a:gd name="T25" fmla="*/ 2 h 5"/>
                  <a:gd name="T26" fmla="*/ 189 w 222"/>
                  <a:gd name="T27" fmla="*/ 3 h 5"/>
                  <a:gd name="T28" fmla="*/ 213 w 222"/>
                  <a:gd name="T29" fmla="*/ 4 h 5"/>
                  <a:gd name="T30" fmla="*/ 220 w 222"/>
                  <a:gd name="T31" fmla="*/ 5 h 5"/>
                  <a:gd name="T32" fmla="*/ 222 w 222"/>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5">
                    <a:moveTo>
                      <a:pt x="222" y="5"/>
                    </a:moveTo>
                    <a:cubicBezTo>
                      <a:pt x="222" y="5"/>
                      <a:pt x="221" y="5"/>
                      <a:pt x="220" y="5"/>
                    </a:cubicBezTo>
                    <a:cubicBezTo>
                      <a:pt x="218" y="5"/>
                      <a:pt x="216" y="5"/>
                      <a:pt x="213" y="5"/>
                    </a:cubicBezTo>
                    <a:cubicBezTo>
                      <a:pt x="207" y="5"/>
                      <a:pt x="199" y="5"/>
                      <a:pt x="189" y="5"/>
                    </a:cubicBezTo>
                    <a:cubicBezTo>
                      <a:pt x="169" y="5"/>
                      <a:pt x="142" y="4"/>
                      <a:pt x="111" y="4"/>
                    </a:cubicBezTo>
                    <a:cubicBezTo>
                      <a:pt x="80" y="3"/>
                      <a:pt x="53" y="2"/>
                      <a:pt x="33" y="2"/>
                    </a:cubicBezTo>
                    <a:cubicBezTo>
                      <a:pt x="23" y="1"/>
                      <a:pt x="15" y="1"/>
                      <a:pt x="9" y="1"/>
                    </a:cubicBezTo>
                    <a:cubicBezTo>
                      <a:pt x="6" y="1"/>
                      <a:pt x="4" y="0"/>
                      <a:pt x="3" y="0"/>
                    </a:cubicBezTo>
                    <a:cubicBezTo>
                      <a:pt x="1" y="0"/>
                      <a:pt x="0" y="0"/>
                      <a:pt x="0" y="0"/>
                    </a:cubicBezTo>
                    <a:cubicBezTo>
                      <a:pt x="0" y="0"/>
                      <a:pt x="1" y="0"/>
                      <a:pt x="3" y="0"/>
                    </a:cubicBezTo>
                    <a:cubicBezTo>
                      <a:pt x="4" y="0"/>
                      <a:pt x="6" y="0"/>
                      <a:pt x="9" y="0"/>
                    </a:cubicBezTo>
                    <a:cubicBezTo>
                      <a:pt x="15" y="0"/>
                      <a:pt x="23" y="0"/>
                      <a:pt x="33" y="0"/>
                    </a:cubicBezTo>
                    <a:cubicBezTo>
                      <a:pt x="53" y="1"/>
                      <a:pt x="81" y="1"/>
                      <a:pt x="111" y="2"/>
                    </a:cubicBezTo>
                    <a:cubicBezTo>
                      <a:pt x="142" y="2"/>
                      <a:pt x="169" y="3"/>
                      <a:pt x="189" y="3"/>
                    </a:cubicBezTo>
                    <a:cubicBezTo>
                      <a:pt x="199" y="4"/>
                      <a:pt x="208" y="4"/>
                      <a:pt x="213" y="4"/>
                    </a:cubicBezTo>
                    <a:cubicBezTo>
                      <a:pt x="216" y="5"/>
                      <a:pt x="218" y="5"/>
                      <a:pt x="220" y="5"/>
                    </a:cubicBezTo>
                    <a:cubicBezTo>
                      <a:pt x="221" y="5"/>
                      <a:pt x="222" y="5"/>
                      <a:pt x="222" y="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02">
                <a:extLst>
                  <a:ext uri="{FF2B5EF4-FFF2-40B4-BE49-F238E27FC236}">
                    <a16:creationId xmlns:a16="http://schemas.microsoft.com/office/drawing/2014/main" id="{28649486-04DC-4D0F-8C3A-C27345717CA9}"/>
                  </a:ext>
                </a:extLst>
              </p:cNvPr>
              <p:cNvSpPr>
                <a:spLocks/>
              </p:cNvSpPr>
              <p:nvPr/>
            </p:nvSpPr>
            <p:spPr bwMode="auto">
              <a:xfrm>
                <a:off x="3159" y="2012"/>
                <a:ext cx="1991" cy="1664"/>
              </a:xfrm>
              <a:custGeom>
                <a:avLst/>
                <a:gdLst>
                  <a:gd name="T0" fmla="*/ 508 w 839"/>
                  <a:gd name="T1" fmla="*/ 39 h 701"/>
                  <a:gd name="T2" fmla="*/ 738 w 839"/>
                  <a:gd name="T3" fmla="*/ 57 h 701"/>
                  <a:gd name="T4" fmla="*/ 839 w 839"/>
                  <a:gd name="T5" fmla="*/ 177 h 701"/>
                  <a:gd name="T6" fmla="*/ 711 w 839"/>
                  <a:gd name="T7" fmla="*/ 340 h 701"/>
                  <a:gd name="T8" fmla="*/ 783 w 839"/>
                  <a:gd name="T9" fmla="*/ 701 h 701"/>
                  <a:gd name="T10" fmla="*/ 230 w 839"/>
                  <a:gd name="T11" fmla="*/ 701 h 701"/>
                  <a:gd name="T12" fmla="*/ 141 w 839"/>
                  <a:gd name="T13" fmla="*/ 459 h 701"/>
                  <a:gd name="T14" fmla="*/ 0 w 839"/>
                  <a:gd name="T15" fmla="*/ 297 h 701"/>
                  <a:gd name="T16" fmla="*/ 168 w 839"/>
                  <a:gd name="T17" fmla="*/ 131 h 701"/>
                  <a:gd name="T18" fmla="*/ 508 w 839"/>
                  <a:gd name="T19" fmla="*/ 3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9" h="701">
                    <a:moveTo>
                      <a:pt x="508" y="39"/>
                    </a:moveTo>
                    <a:cubicBezTo>
                      <a:pt x="508" y="39"/>
                      <a:pt x="665" y="0"/>
                      <a:pt x="738" y="57"/>
                    </a:cubicBezTo>
                    <a:cubicBezTo>
                      <a:pt x="797" y="102"/>
                      <a:pt x="839" y="177"/>
                      <a:pt x="839" y="177"/>
                    </a:cubicBezTo>
                    <a:cubicBezTo>
                      <a:pt x="711" y="340"/>
                      <a:pt x="711" y="340"/>
                      <a:pt x="711" y="340"/>
                    </a:cubicBezTo>
                    <a:cubicBezTo>
                      <a:pt x="783" y="701"/>
                      <a:pt x="783" y="701"/>
                      <a:pt x="783" y="701"/>
                    </a:cubicBezTo>
                    <a:cubicBezTo>
                      <a:pt x="230" y="701"/>
                      <a:pt x="230" y="701"/>
                      <a:pt x="230" y="701"/>
                    </a:cubicBezTo>
                    <a:cubicBezTo>
                      <a:pt x="141" y="459"/>
                      <a:pt x="141" y="459"/>
                      <a:pt x="141" y="459"/>
                    </a:cubicBezTo>
                    <a:cubicBezTo>
                      <a:pt x="0" y="297"/>
                      <a:pt x="0" y="297"/>
                      <a:pt x="0" y="297"/>
                    </a:cubicBezTo>
                    <a:cubicBezTo>
                      <a:pt x="0" y="297"/>
                      <a:pt x="129" y="149"/>
                      <a:pt x="168" y="131"/>
                    </a:cubicBezTo>
                    <a:cubicBezTo>
                      <a:pt x="206" y="112"/>
                      <a:pt x="508" y="39"/>
                      <a:pt x="508" y="39"/>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03">
                <a:extLst>
                  <a:ext uri="{FF2B5EF4-FFF2-40B4-BE49-F238E27FC236}">
                    <a16:creationId xmlns:a16="http://schemas.microsoft.com/office/drawing/2014/main" id="{3B030511-8300-4C33-8F38-AF0CE9739E4B}"/>
                  </a:ext>
                </a:extLst>
              </p:cNvPr>
              <p:cNvSpPr>
                <a:spLocks/>
              </p:cNvSpPr>
              <p:nvPr/>
            </p:nvSpPr>
            <p:spPr bwMode="auto">
              <a:xfrm>
                <a:off x="4604" y="2928"/>
                <a:ext cx="313" cy="306"/>
              </a:xfrm>
              <a:custGeom>
                <a:avLst/>
                <a:gdLst>
                  <a:gd name="T0" fmla="*/ 1 w 132"/>
                  <a:gd name="T1" fmla="*/ 53 h 129"/>
                  <a:gd name="T2" fmla="*/ 10 w 132"/>
                  <a:gd name="T3" fmla="*/ 60 h 129"/>
                  <a:gd name="T4" fmla="*/ 35 w 132"/>
                  <a:gd name="T5" fmla="*/ 82 h 129"/>
                  <a:gd name="T6" fmla="*/ 30 w 132"/>
                  <a:gd name="T7" fmla="*/ 128 h 129"/>
                  <a:gd name="T8" fmla="*/ 68 w 132"/>
                  <a:gd name="T9" fmla="*/ 104 h 129"/>
                  <a:gd name="T10" fmla="*/ 68 w 132"/>
                  <a:gd name="T11" fmla="*/ 104 h 129"/>
                  <a:gd name="T12" fmla="*/ 108 w 132"/>
                  <a:gd name="T13" fmla="*/ 124 h 129"/>
                  <a:gd name="T14" fmla="*/ 98 w 132"/>
                  <a:gd name="T15" fmla="*/ 79 h 129"/>
                  <a:gd name="T16" fmla="*/ 99 w 132"/>
                  <a:gd name="T17" fmla="*/ 78 h 129"/>
                  <a:gd name="T18" fmla="*/ 99 w 132"/>
                  <a:gd name="T19" fmla="*/ 78 h 129"/>
                  <a:gd name="T20" fmla="*/ 99 w 132"/>
                  <a:gd name="T21" fmla="*/ 78 h 129"/>
                  <a:gd name="T22" fmla="*/ 100 w 132"/>
                  <a:gd name="T23" fmla="*/ 77 h 129"/>
                  <a:gd name="T24" fmla="*/ 103 w 132"/>
                  <a:gd name="T25" fmla="*/ 74 h 129"/>
                  <a:gd name="T26" fmla="*/ 114 w 132"/>
                  <a:gd name="T27" fmla="*/ 62 h 129"/>
                  <a:gd name="T28" fmla="*/ 130 w 132"/>
                  <a:gd name="T29" fmla="*/ 47 h 129"/>
                  <a:gd name="T30" fmla="*/ 84 w 132"/>
                  <a:gd name="T31" fmla="*/ 42 h 129"/>
                  <a:gd name="T32" fmla="*/ 62 w 132"/>
                  <a:gd name="T33" fmla="*/ 2 h 129"/>
                  <a:gd name="T34" fmla="*/ 45 w 132"/>
                  <a:gd name="T35" fmla="*/ 44 h 129"/>
                  <a:gd name="T36" fmla="*/ 45 w 132"/>
                  <a:gd name="T37" fmla="*/ 44 h 129"/>
                  <a:gd name="T38" fmla="*/ 3 w 132"/>
                  <a:gd name="T39" fmla="*/ 52 h 129"/>
                  <a:gd name="T40" fmla="*/ 0 w 132"/>
                  <a:gd name="T41" fmla="*/ 52 h 129"/>
                  <a:gd name="T42" fmla="*/ 3 w 132"/>
                  <a:gd name="T43" fmla="*/ 52 h 129"/>
                  <a:gd name="T44" fmla="*/ 45 w 132"/>
                  <a:gd name="T45" fmla="*/ 43 h 129"/>
                  <a:gd name="T46" fmla="*/ 62 w 132"/>
                  <a:gd name="T47" fmla="*/ 2 h 129"/>
                  <a:gd name="T48" fmla="*/ 64 w 132"/>
                  <a:gd name="T49" fmla="*/ 1 h 129"/>
                  <a:gd name="T50" fmla="*/ 85 w 132"/>
                  <a:gd name="T51" fmla="*/ 41 h 129"/>
                  <a:gd name="T52" fmla="*/ 132 w 132"/>
                  <a:gd name="T53" fmla="*/ 45 h 129"/>
                  <a:gd name="T54" fmla="*/ 116 w 132"/>
                  <a:gd name="T55" fmla="*/ 63 h 129"/>
                  <a:gd name="T56" fmla="*/ 104 w 132"/>
                  <a:gd name="T57" fmla="*/ 76 h 129"/>
                  <a:gd name="T58" fmla="*/ 101 w 132"/>
                  <a:gd name="T59" fmla="*/ 79 h 129"/>
                  <a:gd name="T60" fmla="*/ 100 w 132"/>
                  <a:gd name="T61" fmla="*/ 80 h 129"/>
                  <a:gd name="T62" fmla="*/ 100 w 132"/>
                  <a:gd name="T63" fmla="*/ 80 h 129"/>
                  <a:gd name="T64" fmla="*/ 100 w 132"/>
                  <a:gd name="T65" fmla="*/ 80 h 129"/>
                  <a:gd name="T66" fmla="*/ 100 w 132"/>
                  <a:gd name="T67" fmla="*/ 79 h 129"/>
                  <a:gd name="T68" fmla="*/ 110 w 132"/>
                  <a:gd name="T69" fmla="*/ 123 h 129"/>
                  <a:gd name="T70" fmla="*/ 109 w 132"/>
                  <a:gd name="T71" fmla="*/ 124 h 129"/>
                  <a:gd name="T72" fmla="*/ 68 w 132"/>
                  <a:gd name="T73" fmla="*/ 105 h 129"/>
                  <a:gd name="T74" fmla="*/ 28 w 132"/>
                  <a:gd name="T75" fmla="*/ 129 h 129"/>
                  <a:gd name="T76" fmla="*/ 34 w 132"/>
                  <a:gd name="T77" fmla="*/ 82 h 129"/>
                  <a:gd name="T78" fmla="*/ 9 w 132"/>
                  <a:gd name="T79" fmla="*/ 60 h 129"/>
                  <a:gd name="T80" fmla="*/ 1 w 132"/>
                  <a:gd name="T81" fmla="*/ 5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 h="129">
                    <a:moveTo>
                      <a:pt x="0" y="52"/>
                    </a:moveTo>
                    <a:cubicBezTo>
                      <a:pt x="0" y="52"/>
                      <a:pt x="0" y="53"/>
                      <a:pt x="1" y="53"/>
                    </a:cubicBezTo>
                    <a:cubicBezTo>
                      <a:pt x="1" y="53"/>
                      <a:pt x="2" y="54"/>
                      <a:pt x="3" y="54"/>
                    </a:cubicBezTo>
                    <a:cubicBezTo>
                      <a:pt x="4" y="56"/>
                      <a:pt x="7" y="58"/>
                      <a:pt x="10" y="60"/>
                    </a:cubicBezTo>
                    <a:cubicBezTo>
                      <a:pt x="15" y="65"/>
                      <a:pt x="24" y="73"/>
                      <a:pt x="35" y="82"/>
                    </a:cubicBezTo>
                    <a:cubicBezTo>
                      <a:pt x="35" y="82"/>
                      <a:pt x="35" y="82"/>
                      <a:pt x="35" y="82"/>
                    </a:cubicBezTo>
                    <a:cubicBezTo>
                      <a:pt x="35" y="82"/>
                      <a:pt x="35" y="82"/>
                      <a:pt x="35" y="82"/>
                    </a:cubicBezTo>
                    <a:cubicBezTo>
                      <a:pt x="33" y="95"/>
                      <a:pt x="32" y="110"/>
                      <a:pt x="30" y="128"/>
                    </a:cubicBezTo>
                    <a:cubicBezTo>
                      <a:pt x="28" y="127"/>
                      <a:pt x="28" y="127"/>
                      <a:pt x="28" y="127"/>
                    </a:cubicBezTo>
                    <a:cubicBezTo>
                      <a:pt x="40" y="120"/>
                      <a:pt x="53" y="112"/>
                      <a:pt x="68" y="104"/>
                    </a:cubicBezTo>
                    <a:cubicBezTo>
                      <a:pt x="68" y="103"/>
                      <a:pt x="68" y="103"/>
                      <a:pt x="68" y="103"/>
                    </a:cubicBezTo>
                    <a:cubicBezTo>
                      <a:pt x="68" y="104"/>
                      <a:pt x="68" y="104"/>
                      <a:pt x="68" y="104"/>
                    </a:cubicBezTo>
                    <a:cubicBezTo>
                      <a:pt x="81" y="109"/>
                      <a:pt x="95" y="116"/>
                      <a:pt x="110" y="123"/>
                    </a:cubicBezTo>
                    <a:cubicBezTo>
                      <a:pt x="108" y="124"/>
                      <a:pt x="108" y="124"/>
                      <a:pt x="108" y="124"/>
                    </a:cubicBezTo>
                    <a:cubicBezTo>
                      <a:pt x="105" y="109"/>
                      <a:pt x="102" y="95"/>
                      <a:pt x="98" y="79"/>
                    </a:cubicBezTo>
                    <a:cubicBezTo>
                      <a:pt x="98" y="79"/>
                      <a:pt x="98" y="79"/>
                      <a:pt x="98" y="79"/>
                    </a:cubicBezTo>
                    <a:cubicBezTo>
                      <a:pt x="98" y="79"/>
                      <a:pt x="98" y="80"/>
                      <a:pt x="99" y="78"/>
                    </a:cubicBezTo>
                    <a:cubicBezTo>
                      <a:pt x="99" y="78"/>
                      <a:pt x="99" y="78"/>
                      <a:pt x="99" y="78"/>
                    </a:cubicBezTo>
                    <a:cubicBezTo>
                      <a:pt x="99" y="78"/>
                      <a:pt x="99" y="78"/>
                      <a:pt x="99" y="78"/>
                    </a:cubicBezTo>
                    <a:cubicBezTo>
                      <a:pt x="99" y="78"/>
                      <a:pt x="99" y="78"/>
                      <a:pt x="99" y="78"/>
                    </a:cubicBezTo>
                    <a:cubicBezTo>
                      <a:pt x="99" y="78"/>
                      <a:pt x="99" y="78"/>
                      <a:pt x="99" y="78"/>
                    </a:cubicBezTo>
                    <a:cubicBezTo>
                      <a:pt x="99" y="78"/>
                      <a:pt x="99" y="78"/>
                      <a:pt x="99" y="78"/>
                    </a:cubicBezTo>
                    <a:cubicBezTo>
                      <a:pt x="99" y="78"/>
                      <a:pt x="99" y="78"/>
                      <a:pt x="99" y="78"/>
                    </a:cubicBezTo>
                    <a:cubicBezTo>
                      <a:pt x="100" y="77"/>
                      <a:pt x="100" y="77"/>
                      <a:pt x="100" y="77"/>
                    </a:cubicBezTo>
                    <a:cubicBezTo>
                      <a:pt x="101" y="76"/>
                      <a:pt x="101" y="76"/>
                      <a:pt x="101" y="76"/>
                    </a:cubicBezTo>
                    <a:cubicBezTo>
                      <a:pt x="103" y="74"/>
                      <a:pt x="103" y="74"/>
                      <a:pt x="103" y="74"/>
                    </a:cubicBezTo>
                    <a:cubicBezTo>
                      <a:pt x="106" y="70"/>
                      <a:pt x="106" y="70"/>
                      <a:pt x="106" y="70"/>
                    </a:cubicBezTo>
                    <a:cubicBezTo>
                      <a:pt x="109" y="67"/>
                      <a:pt x="112" y="64"/>
                      <a:pt x="114" y="62"/>
                    </a:cubicBezTo>
                    <a:cubicBezTo>
                      <a:pt x="119" y="56"/>
                      <a:pt x="124" y="51"/>
                      <a:pt x="129" y="45"/>
                    </a:cubicBezTo>
                    <a:cubicBezTo>
                      <a:pt x="130" y="47"/>
                      <a:pt x="130" y="47"/>
                      <a:pt x="130" y="47"/>
                    </a:cubicBezTo>
                    <a:cubicBezTo>
                      <a:pt x="114" y="45"/>
                      <a:pt x="99" y="44"/>
                      <a:pt x="85" y="43"/>
                    </a:cubicBezTo>
                    <a:cubicBezTo>
                      <a:pt x="84" y="42"/>
                      <a:pt x="84" y="42"/>
                      <a:pt x="84" y="42"/>
                    </a:cubicBezTo>
                    <a:cubicBezTo>
                      <a:pt x="84" y="42"/>
                      <a:pt x="84" y="42"/>
                      <a:pt x="84" y="42"/>
                    </a:cubicBezTo>
                    <a:cubicBezTo>
                      <a:pt x="76" y="28"/>
                      <a:pt x="69" y="14"/>
                      <a:pt x="62" y="2"/>
                    </a:cubicBezTo>
                    <a:cubicBezTo>
                      <a:pt x="64" y="2"/>
                      <a:pt x="64" y="2"/>
                      <a:pt x="64" y="2"/>
                    </a:cubicBezTo>
                    <a:cubicBezTo>
                      <a:pt x="57" y="18"/>
                      <a:pt x="51" y="32"/>
                      <a:pt x="45" y="44"/>
                    </a:cubicBezTo>
                    <a:cubicBezTo>
                      <a:pt x="45" y="44"/>
                      <a:pt x="45" y="44"/>
                      <a:pt x="45" y="44"/>
                    </a:cubicBezTo>
                    <a:cubicBezTo>
                      <a:pt x="45" y="44"/>
                      <a:pt x="45" y="44"/>
                      <a:pt x="45" y="44"/>
                    </a:cubicBezTo>
                    <a:cubicBezTo>
                      <a:pt x="31" y="47"/>
                      <a:pt x="20" y="49"/>
                      <a:pt x="12" y="50"/>
                    </a:cubicBezTo>
                    <a:cubicBezTo>
                      <a:pt x="8" y="51"/>
                      <a:pt x="6" y="51"/>
                      <a:pt x="3" y="52"/>
                    </a:cubicBezTo>
                    <a:cubicBezTo>
                      <a:pt x="2" y="52"/>
                      <a:pt x="2" y="52"/>
                      <a:pt x="1" y="52"/>
                    </a:cubicBezTo>
                    <a:cubicBezTo>
                      <a:pt x="1" y="52"/>
                      <a:pt x="0" y="52"/>
                      <a:pt x="0" y="52"/>
                    </a:cubicBezTo>
                    <a:cubicBezTo>
                      <a:pt x="0" y="52"/>
                      <a:pt x="0" y="52"/>
                      <a:pt x="1" y="52"/>
                    </a:cubicBezTo>
                    <a:cubicBezTo>
                      <a:pt x="1" y="52"/>
                      <a:pt x="2" y="52"/>
                      <a:pt x="3" y="52"/>
                    </a:cubicBezTo>
                    <a:cubicBezTo>
                      <a:pt x="5" y="51"/>
                      <a:pt x="8" y="51"/>
                      <a:pt x="12" y="50"/>
                    </a:cubicBezTo>
                    <a:cubicBezTo>
                      <a:pt x="19" y="48"/>
                      <a:pt x="31" y="46"/>
                      <a:pt x="45" y="43"/>
                    </a:cubicBezTo>
                    <a:cubicBezTo>
                      <a:pt x="44" y="43"/>
                      <a:pt x="44" y="43"/>
                      <a:pt x="44" y="43"/>
                    </a:cubicBezTo>
                    <a:cubicBezTo>
                      <a:pt x="49" y="32"/>
                      <a:pt x="55" y="18"/>
                      <a:pt x="62" y="2"/>
                    </a:cubicBezTo>
                    <a:cubicBezTo>
                      <a:pt x="63" y="0"/>
                      <a:pt x="63" y="0"/>
                      <a:pt x="63" y="0"/>
                    </a:cubicBezTo>
                    <a:cubicBezTo>
                      <a:pt x="64" y="1"/>
                      <a:pt x="64" y="1"/>
                      <a:pt x="64" y="1"/>
                    </a:cubicBezTo>
                    <a:cubicBezTo>
                      <a:pt x="70" y="14"/>
                      <a:pt x="78" y="27"/>
                      <a:pt x="86" y="41"/>
                    </a:cubicBezTo>
                    <a:cubicBezTo>
                      <a:pt x="85" y="41"/>
                      <a:pt x="85" y="41"/>
                      <a:pt x="85" y="41"/>
                    </a:cubicBezTo>
                    <a:cubicBezTo>
                      <a:pt x="99" y="42"/>
                      <a:pt x="115" y="43"/>
                      <a:pt x="130" y="45"/>
                    </a:cubicBezTo>
                    <a:cubicBezTo>
                      <a:pt x="132" y="45"/>
                      <a:pt x="132" y="45"/>
                      <a:pt x="132" y="45"/>
                    </a:cubicBezTo>
                    <a:cubicBezTo>
                      <a:pt x="131" y="47"/>
                      <a:pt x="131" y="47"/>
                      <a:pt x="131" y="47"/>
                    </a:cubicBezTo>
                    <a:cubicBezTo>
                      <a:pt x="126" y="52"/>
                      <a:pt x="121" y="57"/>
                      <a:pt x="116" y="63"/>
                    </a:cubicBezTo>
                    <a:cubicBezTo>
                      <a:pt x="113" y="66"/>
                      <a:pt x="111" y="69"/>
                      <a:pt x="108" y="71"/>
                    </a:cubicBezTo>
                    <a:cubicBezTo>
                      <a:pt x="104" y="76"/>
                      <a:pt x="104" y="76"/>
                      <a:pt x="104" y="76"/>
                    </a:cubicBezTo>
                    <a:cubicBezTo>
                      <a:pt x="102" y="78"/>
                      <a:pt x="102" y="78"/>
                      <a:pt x="102" y="78"/>
                    </a:cubicBezTo>
                    <a:cubicBezTo>
                      <a:pt x="101" y="79"/>
                      <a:pt x="101" y="79"/>
                      <a:pt x="101" y="79"/>
                    </a:cubicBezTo>
                    <a:cubicBezTo>
                      <a:pt x="101" y="79"/>
                      <a:pt x="101" y="79"/>
                      <a:pt x="101" y="79"/>
                    </a:cubicBezTo>
                    <a:cubicBezTo>
                      <a:pt x="100" y="80"/>
                      <a:pt x="100" y="80"/>
                      <a:pt x="100" y="80"/>
                    </a:cubicBezTo>
                    <a:cubicBezTo>
                      <a:pt x="100" y="80"/>
                      <a:pt x="100" y="80"/>
                      <a:pt x="100" y="80"/>
                    </a:cubicBezTo>
                    <a:cubicBezTo>
                      <a:pt x="100" y="80"/>
                      <a:pt x="100" y="80"/>
                      <a:pt x="100" y="80"/>
                    </a:cubicBezTo>
                    <a:cubicBezTo>
                      <a:pt x="100" y="80"/>
                      <a:pt x="100" y="80"/>
                      <a:pt x="100" y="80"/>
                    </a:cubicBezTo>
                    <a:cubicBezTo>
                      <a:pt x="100" y="80"/>
                      <a:pt x="100" y="80"/>
                      <a:pt x="100" y="80"/>
                    </a:cubicBezTo>
                    <a:cubicBezTo>
                      <a:pt x="100" y="80"/>
                      <a:pt x="100" y="80"/>
                      <a:pt x="100" y="80"/>
                    </a:cubicBezTo>
                    <a:cubicBezTo>
                      <a:pt x="100" y="79"/>
                      <a:pt x="100" y="79"/>
                      <a:pt x="100" y="79"/>
                    </a:cubicBezTo>
                    <a:cubicBezTo>
                      <a:pt x="100" y="79"/>
                      <a:pt x="100" y="79"/>
                      <a:pt x="100" y="79"/>
                    </a:cubicBezTo>
                    <a:cubicBezTo>
                      <a:pt x="104" y="94"/>
                      <a:pt x="107" y="109"/>
                      <a:pt x="110" y="123"/>
                    </a:cubicBezTo>
                    <a:cubicBezTo>
                      <a:pt x="111" y="125"/>
                      <a:pt x="111" y="125"/>
                      <a:pt x="111" y="125"/>
                    </a:cubicBezTo>
                    <a:cubicBezTo>
                      <a:pt x="109" y="124"/>
                      <a:pt x="109" y="124"/>
                      <a:pt x="109" y="124"/>
                    </a:cubicBezTo>
                    <a:cubicBezTo>
                      <a:pt x="94" y="118"/>
                      <a:pt x="81" y="111"/>
                      <a:pt x="68" y="105"/>
                    </a:cubicBezTo>
                    <a:cubicBezTo>
                      <a:pt x="68" y="105"/>
                      <a:pt x="68" y="105"/>
                      <a:pt x="68" y="105"/>
                    </a:cubicBezTo>
                    <a:cubicBezTo>
                      <a:pt x="54" y="113"/>
                      <a:pt x="41" y="121"/>
                      <a:pt x="29" y="128"/>
                    </a:cubicBezTo>
                    <a:cubicBezTo>
                      <a:pt x="28" y="129"/>
                      <a:pt x="28" y="129"/>
                      <a:pt x="28" y="129"/>
                    </a:cubicBezTo>
                    <a:cubicBezTo>
                      <a:pt x="28" y="127"/>
                      <a:pt x="28" y="127"/>
                      <a:pt x="28" y="127"/>
                    </a:cubicBezTo>
                    <a:cubicBezTo>
                      <a:pt x="30" y="110"/>
                      <a:pt x="32" y="95"/>
                      <a:pt x="34" y="82"/>
                    </a:cubicBezTo>
                    <a:cubicBezTo>
                      <a:pt x="34" y="83"/>
                      <a:pt x="34" y="83"/>
                      <a:pt x="34" y="83"/>
                    </a:cubicBezTo>
                    <a:cubicBezTo>
                      <a:pt x="23" y="73"/>
                      <a:pt x="15" y="66"/>
                      <a:pt x="9" y="60"/>
                    </a:cubicBezTo>
                    <a:cubicBezTo>
                      <a:pt x="6" y="58"/>
                      <a:pt x="4" y="56"/>
                      <a:pt x="2" y="54"/>
                    </a:cubicBezTo>
                    <a:cubicBezTo>
                      <a:pt x="2" y="54"/>
                      <a:pt x="1" y="53"/>
                      <a:pt x="1" y="53"/>
                    </a:cubicBezTo>
                    <a:cubicBezTo>
                      <a:pt x="0" y="52"/>
                      <a:pt x="0" y="52"/>
                      <a:pt x="0" y="52"/>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04">
                <a:extLst>
                  <a:ext uri="{FF2B5EF4-FFF2-40B4-BE49-F238E27FC236}">
                    <a16:creationId xmlns:a16="http://schemas.microsoft.com/office/drawing/2014/main" id="{F779130F-30C6-4824-9F8A-36188D71AE96}"/>
                  </a:ext>
                </a:extLst>
              </p:cNvPr>
              <p:cNvSpPr>
                <a:spLocks/>
              </p:cNvSpPr>
              <p:nvPr/>
            </p:nvSpPr>
            <p:spPr bwMode="auto">
              <a:xfrm>
                <a:off x="2482" y="2669"/>
                <a:ext cx="1011" cy="1026"/>
              </a:xfrm>
              <a:custGeom>
                <a:avLst/>
                <a:gdLst>
                  <a:gd name="T0" fmla="*/ 302 w 426"/>
                  <a:gd name="T1" fmla="*/ 0 h 432"/>
                  <a:gd name="T2" fmla="*/ 67 w 426"/>
                  <a:gd name="T3" fmla="*/ 249 h 432"/>
                  <a:gd name="T4" fmla="*/ 50 w 426"/>
                  <a:gd name="T5" fmla="*/ 426 h 432"/>
                  <a:gd name="T6" fmla="*/ 275 w 426"/>
                  <a:gd name="T7" fmla="*/ 424 h 432"/>
                  <a:gd name="T8" fmla="*/ 426 w 426"/>
                  <a:gd name="T9" fmla="*/ 182 h 432"/>
                  <a:gd name="T10" fmla="*/ 302 w 426"/>
                  <a:gd name="T11" fmla="*/ 0 h 432"/>
                </a:gdLst>
                <a:ahLst/>
                <a:cxnLst>
                  <a:cxn ang="0">
                    <a:pos x="T0" y="T1"/>
                  </a:cxn>
                  <a:cxn ang="0">
                    <a:pos x="T2" y="T3"/>
                  </a:cxn>
                  <a:cxn ang="0">
                    <a:pos x="T4" y="T5"/>
                  </a:cxn>
                  <a:cxn ang="0">
                    <a:pos x="T6" y="T7"/>
                  </a:cxn>
                  <a:cxn ang="0">
                    <a:pos x="T8" y="T9"/>
                  </a:cxn>
                  <a:cxn ang="0">
                    <a:pos x="T10" y="T11"/>
                  </a:cxn>
                </a:cxnLst>
                <a:rect l="0" t="0" r="r" b="b"/>
                <a:pathLst>
                  <a:path w="426" h="432">
                    <a:moveTo>
                      <a:pt x="302" y="0"/>
                    </a:moveTo>
                    <a:cubicBezTo>
                      <a:pt x="302" y="0"/>
                      <a:pt x="134" y="194"/>
                      <a:pt x="67" y="249"/>
                    </a:cubicBezTo>
                    <a:cubicBezTo>
                      <a:pt x="0" y="304"/>
                      <a:pt x="13" y="412"/>
                      <a:pt x="50" y="426"/>
                    </a:cubicBezTo>
                    <a:cubicBezTo>
                      <a:pt x="64" y="432"/>
                      <a:pt x="275" y="424"/>
                      <a:pt x="275" y="424"/>
                    </a:cubicBezTo>
                    <a:cubicBezTo>
                      <a:pt x="426" y="182"/>
                      <a:pt x="426" y="182"/>
                      <a:pt x="426" y="182"/>
                    </a:cubicBezTo>
                    <a:cubicBezTo>
                      <a:pt x="302" y="0"/>
                      <a:pt x="302" y="0"/>
                      <a:pt x="302" y="0"/>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05">
                <a:extLst>
                  <a:ext uri="{FF2B5EF4-FFF2-40B4-BE49-F238E27FC236}">
                    <a16:creationId xmlns:a16="http://schemas.microsoft.com/office/drawing/2014/main" id="{FB4D4177-35D9-401A-9B9A-629A6258DD82}"/>
                  </a:ext>
                </a:extLst>
              </p:cNvPr>
              <p:cNvSpPr>
                <a:spLocks/>
              </p:cNvSpPr>
              <p:nvPr/>
            </p:nvSpPr>
            <p:spPr bwMode="auto">
              <a:xfrm>
                <a:off x="4946" y="3318"/>
                <a:ext cx="9" cy="23"/>
              </a:xfrm>
              <a:custGeom>
                <a:avLst/>
                <a:gdLst>
                  <a:gd name="T0" fmla="*/ 0 w 4"/>
                  <a:gd name="T1" fmla="*/ 0 h 10"/>
                  <a:gd name="T2" fmla="*/ 2 w 4"/>
                  <a:gd name="T3" fmla="*/ 10 h 10"/>
                  <a:gd name="T4" fmla="*/ 4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2" y="10"/>
                      <a:pt x="2" y="10"/>
                      <a:pt x="2" y="10"/>
                    </a:cubicBezTo>
                    <a:cubicBezTo>
                      <a:pt x="4" y="10"/>
                      <a:pt x="4" y="10"/>
                      <a:pt x="4" y="10"/>
                    </a:cubicBezTo>
                    <a:cubicBezTo>
                      <a:pt x="3" y="6"/>
                      <a:pt x="1" y="3"/>
                      <a:pt x="0" y="0"/>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06">
                <a:extLst>
                  <a:ext uri="{FF2B5EF4-FFF2-40B4-BE49-F238E27FC236}">
                    <a16:creationId xmlns:a16="http://schemas.microsoft.com/office/drawing/2014/main" id="{111DB94C-D237-4445-ADA2-902F2F89BBEA}"/>
                  </a:ext>
                </a:extLst>
              </p:cNvPr>
              <p:cNvSpPr>
                <a:spLocks noEditPoints="1"/>
              </p:cNvSpPr>
              <p:nvPr/>
            </p:nvSpPr>
            <p:spPr bwMode="auto">
              <a:xfrm>
                <a:off x="4614" y="2757"/>
                <a:ext cx="337" cy="637"/>
              </a:xfrm>
              <a:custGeom>
                <a:avLst/>
                <a:gdLst>
                  <a:gd name="T0" fmla="*/ 112 w 142"/>
                  <a:gd name="T1" fmla="*/ 134 h 268"/>
                  <a:gd name="T2" fmla="*/ 112 w 142"/>
                  <a:gd name="T3" fmla="*/ 135 h 268"/>
                  <a:gd name="T4" fmla="*/ 104 w 142"/>
                  <a:gd name="T5" fmla="*/ 143 h 268"/>
                  <a:gd name="T6" fmla="*/ 100 w 142"/>
                  <a:gd name="T7" fmla="*/ 148 h 268"/>
                  <a:gd name="T8" fmla="*/ 98 w 142"/>
                  <a:gd name="T9" fmla="*/ 150 h 268"/>
                  <a:gd name="T10" fmla="*/ 97 w 142"/>
                  <a:gd name="T11" fmla="*/ 151 h 268"/>
                  <a:gd name="T12" fmla="*/ 97 w 142"/>
                  <a:gd name="T13" fmla="*/ 151 h 268"/>
                  <a:gd name="T14" fmla="*/ 96 w 142"/>
                  <a:gd name="T15" fmla="*/ 151 h 268"/>
                  <a:gd name="T16" fmla="*/ 106 w 142"/>
                  <a:gd name="T17" fmla="*/ 195 h 268"/>
                  <a:gd name="T18" fmla="*/ 107 w 142"/>
                  <a:gd name="T19" fmla="*/ 197 h 268"/>
                  <a:gd name="T20" fmla="*/ 105 w 142"/>
                  <a:gd name="T21" fmla="*/ 196 h 268"/>
                  <a:gd name="T22" fmla="*/ 81 w 142"/>
                  <a:gd name="T23" fmla="*/ 185 h 268"/>
                  <a:gd name="T24" fmla="*/ 83 w 142"/>
                  <a:gd name="T25" fmla="*/ 210 h 268"/>
                  <a:gd name="T26" fmla="*/ 74 w 142"/>
                  <a:gd name="T27" fmla="*/ 209 h 268"/>
                  <a:gd name="T28" fmla="*/ 2 w 142"/>
                  <a:gd name="T29" fmla="*/ 268 h 268"/>
                  <a:gd name="T30" fmla="*/ 142 w 142"/>
                  <a:gd name="T31" fmla="*/ 246 h 268"/>
                  <a:gd name="T32" fmla="*/ 140 w 142"/>
                  <a:gd name="T33" fmla="*/ 236 h 268"/>
                  <a:gd name="T34" fmla="*/ 112 w 142"/>
                  <a:gd name="T35" fmla="*/ 134 h 268"/>
                  <a:gd name="T36" fmla="*/ 77 w 142"/>
                  <a:gd name="T37" fmla="*/ 109 h 268"/>
                  <a:gd name="T38" fmla="*/ 81 w 142"/>
                  <a:gd name="T39" fmla="*/ 183 h 268"/>
                  <a:gd name="T40" fmla="*/ 104 w 142"/>
                  <a:gd name="T41" fmla="*/ 194 h 268"/>
                  <a:gd name="T42" fmla="*/ 94 w 142"/>
                  <a:gd name="T43" fmla="*/ 151 h 268"/>
                  <a:gd name="T44" fmla="*/ 94 w 142"/>
                  <a:gd name="T45" fmla="*/ 151 h 268"/>
                  <a:gd name="T46" fmla="*/ 94 w 142"/>
                  <a:gd name="T47" fmla="*/ 151 h 268"/>
                  <a:gd name="T48" fmla="*/ 94 w 142"/>
                  <a:gd name="T49" fmla="*/ 151 h 268"/>
                  <a:gd name="T50" fmla="*/ 95 w 142"/>
                  <a:gd name="T51" fmla="*/ 150 h 268"/>
                  <a:gd name="T52" fmla="*/ 95 w 142"/>
                  <a:gd name="T53" fmla="*/ 150 h 268"/>
                  <a:gd name="T54" fmla="*/ 95 w 142"/>
                  <a:gd name="T55" fmla="*/ 150 h 268"/>
                  <a:gd name="T56" fmla="*/ 95 w 142"/>
                  <a:gd name="T57" fmla="*/ 150 h 268"/>
                  <a:gd name="T58" fmla="*/ 95 w 142"/>
                  <a:gd name="T59" fmla="*/ 150 h 268"/>
                  <a:gd name="T60" fmla="*/ 95 w 142"/>
                  <a:gd name="T61" fmla="*/ 150 h 268"/>
                  <a:gd name="T62" fmla="*/ 95 w 142"/>
                  <a:gd name="T63" fmla="*/ 150 h 268"/>
                  <a:gd name="T64" fmla="*/ 96 w 142"/>
                  <a:gd name="T65" fmla="*/ 149 h 268"/>
                  <a:gd name="T66" fmla="*/ 97 w 142"/>
                  <a:gd name="T67" fmla="*/ 148 h 268"/>
                  <a:gd name="T68" fmla="*/ 99 w 142"/>
                  <a:gd name="T69" fmla="*/ 146 h 268"/>
                  <a:gd name="T70" fmla="*/ 102 w 142"/>
                  <a:gd name="T71" fmla="*/ 142 h 268"/>
                  <a:gd name="T72" fmla="*/ 110 w 142"/>
                  <a:gd name="T73" fmla="*/ 134 h 268"/>
                  <a:gd name="T74" fmla="*/ 112 w 142"/>
                  <a:gd name="T75" fmla="*/ 132 h 268"/>
                  <a:gd name="T76" fmla="*/ 109 w 142"/>
                  <a:gd name="T77" fmla="*/ 117 h 268"/>
                  <a:gd name="T78" fmla="*/ 81 w 142"/>
                  <a:gd name="T79" fmla="*/ 115 h 268"/>
                  <a:gd name="T80" fmla="*/ 80 w 142"/>
                  <a:gd name="T81" fmla="*/ 114 h 268"/>
                  <a:gd name="T82" fmla="*/ 80 w 142"/>
                  <a:gd name="T83" fmla="*/ 114 h 268"/>
                  <a:gd name="T84" fmla="*/ 77 w 142"/>
                  <a:gd name="T85" fmla="*/ 109 h 268"/>
                  <a:gd name="T86" fmla="*/ 87 w 142"/>
                  <a:gd name="T87" fmla="*/ 0 h 268"/>
                  <a:gd name="T88" fmla="*/ 77 w 142"/>
                  <a:gd name="T89" fmla="*/ 105 h 268"/>
                  <a:gd name="T90" fmla="*/ 82 w 142"/>
                  <a:gd name="T91" fmla="*/ 113 h 268"/>
                  <a:gd name="T92" fmla="*/ 109 w 142"/>
                  <a:gd name="T93" fmla="*/ 115 h 268"/>
                  <a:gd name="T94" fmla="*/ 87 w 142"/>
                  <a:gd name="T95"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2" h="268">
                    <a:moveTo>
                      <a:pt x="112" y="134"/>
                    </a:moveTo>
                    <a:cubicBezTo>
                      <a:pt x="112" y="134"/>
                      <a:pt x="112" y="135"/>
                      <a:pt x="112" y="135"/>
                    </a:cubicBezTo>
                    <a:cubicBezTo>
                      <a:pt x="109" y="138"/>
                      <a:pt x="107" y="141"/>
                      <a:pt x="104" y="143"/>
                    </a:cubicBezTo>
                    <a:cubicBezTo>
                      <a:pt x="100" y="148"/>
                      <a:pt x="100" y="148"/>
                      <a:pt x="100" y="148"/>
                    </a:cubicBezTo>
                    <a:cubicBezTo>
                      <a:pt x="98" y="150"/>
                      <a:pt x="98" y="150"/>
                      <a:pt x="98" y="150"/>
                    </a:cubicBezTo>
                    <a:cubicBezTo>
                      <a:pt x="97" y="151"/>
                      <a:pt x="97" y="151"/>
                      <a:pt x="97" y="151"/>
                    </a:cubicBezTo>
                    <a:cubicBezTo>
                      <a:pt x="97" y="151"/>
                      <a:pt x="97" y="151"/>
                      <a:pt x="97" y="151"/>
                    </a:cubicBezTo>
                    <a:cubicBezTo>
                      <a:pt x="96" y="151"/>
                      <a:pt x="96" y="151"/>
                      <a:pt x="96" y="151"/>
                    </a:cubicBezTo>
                    <a:cubicBezTo>
                      <a:pt x="100" y="166"/>
                      <a:pt x="103" y="181"/>
                      <a:pt x="106" y="195"/>
                    </a:cubicBezTo>
                    <a:cubicBezTo>
                      <a:pt x="107" y="197"/>
                      <a:pt x="107" y="197"/>
                      <a:pt x="107" y="197"/>
                    </a:cubicBezTo>
                    <a:cubicBezTo>
                      <a:pt x="105" y="196"/>
                      <a:pt x="105" y="196"/>
                      <a:pt x="105" y="196"/>
                    </a:cubicBezTo>
                    <a:cubicBezTo>
                      <a:pt x="97" y="193"/>
                      <a:pt x="89" y="189"/>
                      <a:pt x="81" y="185"/>
                    </a:cubicBezTo>
                    <a:cubicBezTo>
                      <a:pt x="82" y="194"/>
                      <a:pt x="83" y="203"/>
                      <a:pt x="83" y="210"/>
                    </a:cubicBezTo>
                    <a:cubicBezTo>
                      <a:pt x="80" y="210"/>
                      <a:pt x="77" y="209"/>
                      <a:pt x="74" y="209"/>
                    </a:cubicBezTo>
                    <a:cubicBezTo>
                      <a:pt x="45" y="209"/>
                      <a:pt x="0" y="234"/>
                      <a:pt x="2" y="268"/>
                    </a:cubicBezTo>
                    <a:cubicBezTo>
                      <a:pt x="142" y="246"/>
                      <a:pt x="142" y="246"/>
                      <a:pt x="142" y="246"/>
                    </a:cubicBezTo>
                    <a:cubicBezTo>
                      <a:pt x="140" y="236"/>
                      <a:pt x="140" y="236"/>
                      <a:pt x="140" y="236"/>
                    </a:cubicBezTo>
                    <a:cubicBezTo>
                      <a:pt x="128" y="203"/>
                      <a:pt x="120" y="169"/>
                      <a:pt x="112" y="134"/>
                    </a:cubicBezTo>
                    <a:moveTo>
                      <a:pt x="77" y="109"/>
                    </a:moveTo>
                    <a:cubicBezTo>
                      <a:pt x="78" y="135"/>
                      <a:pt x="79" y="161"/>
                      <a:pt x="81" y="183"/>
                    </a:cubicBezTo>
                    <a:cubicBezTo>
                      <a:pt x="88" y="187"/>
                      <a:pt x="96" y="190"/>
                      <a:pt x="104" y="194"/>
                    </a:cubicBezTo>
                    <a:cubicBezTo>
                      <a:pt x="101" y="180"/>
                      <a:pt x="98" y="166"/>
                      <a:pt x="94" y="151"/>
                    </a:cubicBezTo>
                    <a:cubicBezTo>
                      <a:pt x="94" y="151"/>
                      <a:pt x="94" y="151"/>
                      <a:pt x="94" y="151"/>
                    </a:cubicBezTo>
                    <a:cubicBezTo>
                      <a:pt x="94" y="151"/>
                      <a:pt x="94" y="151"/>
                      <a:pt x="94" y="151"/>
                    </a:cubicBezTo>
                    <a:cubicBezTo>
                      <a:pt x="94" y="151"/>
                      <a:pt x="94" y="151"/>
                      <a:pt x="94" y="151"/>
                    </a:cubicBezTo>
                    <a:cubicBezTo>
                      <a:pt x="94" y="151"/>
                      <a:pt x="94" y="151"/>
                      <a:pt x="95" y="150"/>
                    </a:cubicBezTo>
                    <a:cubicBezTo>
                      <a:pt x="95" y="150"/>
                      <a:pt x="95" y="150"/>
                      <a:pt x="95" y="150"/>
                    </a:cubicBezTo>
                    <a:cubicBezTo>
                      <a:pt x="95" y="150"/>
                      <a:pt x="95" y="150"/>
                      <a:pt x="95" y="150"/>
                    </a:cubicBezTo>
                    <a:cubicBezTo>
                      <a:pt x="95" y="150"/>
                      <a:pt x="95" y="150"/>
                      <a:pt x="95" y="150"/>
                    </a:cubicBezTo>
                    <a:cubicBezTo>
                      <a:pt x="95" y="150"/>
                      <a:pt x="95" y="150"/>
                      <a:pt x="95" y="150"/>
                    </a:cubicBezTo>
                    <a:cubicBezTo>
                      <a:pt x="95" y="150"/>
                      <a:pt x="95" y="150"/>
                      <a:pt x="95" y="150"/>
                    </a:cubicBezTo>
                    <a:cubicBezTo>
                      <a:pt x="95" y="150"/>
                      <a:pt x="95" y="150"/>
                      <a:pt x="95" y="150"/>
                    </a:cubicBezTo>
                    <a:cubicBezTo>
                      <a:pt x="96" y="149"/>
                      <a:pt x="96" y="149"/>
                      <a:pt x="96" y="149"/>
                    </a:cubicBezTo>
                    <a:cubicBezTo>
                      <a:pt x="97" y="148"/>
                      <a:pt x="97" y="148"/>
                      <a:pt x="97" y="148"/>
                    </a:cubicBezTo>
                    <a:cubicBezTo>
                      <a:pt x="99" y="146"/>
                      <a:pt x="99" y="146"/>
                      <a:pt x="99" y="146"/>
                    </a:cubicBezTo>
                    <a:cubicBezTo>
                      <a:pt x="102" y="142"/>
                      <a:pt x="102" y="142"/>
                      <a:pt x="102" y="142"/>
                    </a:cubicBezTo>
                    <a:cubicBezTo>
                      <a:pt x="105" y="139"/>
                      <a:pt x="108" y="136"/>
                      <a:pt x="110" y="134"/>
                    </a:cubicBezTo>
                    <a:cubicBezTo>
                      <a:pt x="111" y="133"/>
                      <a:pt x="111" y="132"/>
                      <a:pt x="112" y="132"/>
                    </a:cubicBezTo>
                    <a:cubicBezTo>
                      <a:pt x="111" y="127"/>
                      <a:pt x="110" y="122"/>
                      <a:pt x="109" y="117"/>
                    </a:cubicBezTo>
                    <a:cubicBezTo>
                      <a:pt x="99" y="116"/>
                      <a:pt x="90" y="115"/>
                      <a:pt x="81" y="115"/>
                    </a:cubicBezTo>
                    <a:cubicBezTo>
                      <a:pt x="80" y="114"/>
                      <a:pt x="80" y="114"/>
                      <a:pt x="80" y="114"/>
                    </a:cubicBezTo>
                    <a:cubicBezTo>
                      <a:pt x="80" y="114"/>
                      <a:pt x="80" y="114"/>
                      <a:pt x="80" y="114"/>
                    </a:cubicBezTo>
                    <a:cubicBezTo>
                      <a:pt x="79" y="112"/>
                      <a:pt x="78" y="110"/>
                      <a:pt x="77" y="109"/>
                    </a:cubicBezTo>
                    <a:moveTo>
                      <a:pt x="87" y="0"/>
                    </a:moveTo>
                    <a:cubicBezTo>
                      <a:pt x="79" y="28"/>
                      <a:pt x="77" y="66"/>
                      <a:pt x="77" y="105"/>
                    </a:cubicBezTo>
                    <a:cubicBezTo>
                      <a:pt x="79" y="107"/>
                      <a:pt x="80" y="110"/>
                      <a:pt x="82" y="113"/>
                    </a:cubicBezTo>
                    <a:cubicBezTo>
                      <a:pt x="90" y="113"/>
                      <a:pt x="99" y="114"/>
                      <a:pt x="109" y="115"/>
                    </a:cubicBezTo>
                    <a:cubicBezTo>
                      <a:pt x="101" y="77"/>
                      <a:pt x="95" y="38"/>
                      <a:pt x="87"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07">
                <a:extLst>
                  <a:ext uri="{FF2B5EF4-FFF2-40B4-BE49-F238E27FC236}">
                    <a16:creationId xmlns:a16="http://schemas.microsoft.com/office/drawing/2014/main" id="{3933C13D-44E5-4025-8C3F-595B7A8B400C}"/>
                  </a:ext>
                </a:extLst>
              </p:cNvPr>
              <p:cNvSpPr>
                <a:spLocks noEditPoints="1"/>
              </p:cNvSpPr>
              <p:nvPr/>
            </p:nvSpPr>
            <p:spPr bwMode="auto">
              <a:xfrm>
                <a:off x="4796" y="3007"/>
                <a:ext cx="83" cy="218"/>
              </a:xfrm>
              <a:custGeom>
                <a:avLst/>
                <a:gdLst>
                  <a:gd name="T0" fmla="*/ 19 w 35"/>
                  <a:gd name="T1" fmla="*/ 46 h 92"/>
                  <a:gd name="T2" fmla="*/ 19 w 35"/>
                  <a:gd name="T3" fmla="*/ 46 h 92"/>
                  <a:gd name="T4" fmla="*/ 19 w 35"/>
                  <a:gd name="T5" fmla="*/ 46 h 92"/>
                  <a:gd name="T6" fmla="*/ 35 w 35"/>
                  <a:gd name="T7" fmla="*/ 27 h 92"/>
                  <a:gd name="T8" fmla="*/ 33 w 35"/>
                  <a:gd name="T9" fmla="*/ 29 h 92"/>
                  <a:gd name="T10" fmla="*/ 25 w 35"/>
                  <a:gd name="T11" fmla="*/ 37 h 92"/>
                  <a:gd name="T12" fmla="*/ 22 w 35"/>
                  <a:gd name="T13" fmla="*/ 41 h 92"/>
                  <a:gd name="T14" fmla="*/ 20 w 35"/>
                  <a:gd name="T15" fmla="*/ 43 h 92"/>
                  <a:gd name="T16" fmla="*/ 19 w 35"/>
                  <a:gd name="T17" fmla="*/ 44 h 92"/>
                  <a:gd name="T18" fmla="*/ 18 w 35"/>
                  <a:gd name="T19" fmla="*/ 45 h 92"/>
                  <a:gd name="T20" fmla="*/ 18 w 35"/>
                  <a:gd name="T21" fmla="*/ 45 h 92"/>
                  <a:gd name="T22" fmla="*/ 18 w 35"/>
                  <a:gd name="T23" fmla="*/ 45 h 92"/>
                  <a:gd name="T24" fmla="*/ 18 w 35"/>
                  <a:gd name="T25" fmla="*/ 45 h 92"/>
                  <a:gd name="T26" fmla="*/ 18 w 35"/>
                  <a:gd name="T27" fmla="*/ 45 h 92"/>
                  <a:gd name="T28" fmla="*/ 18 w 35"/>
                  <a:gd name="T29" fmla="*/ 45 h 92"/>
                  <a:gd name="T30" fmla="*/ 18 w 35"/>
                  <a:gd name="T31" fmla="*/ 45 h 92"/>
                  <a:gd name="T32" fmla="*/ 17 w 35"/>
                  <a:gd name="T33" fmla="*/ 46 h 92"/>
                  <a:gd name="T34" fmla="*/ 17 w 35"/>
                  <a:gd name="T35" fmla="*/ 46 h 92"/>
                  <a:gd name="T36" fmla="*/ 17 w 35"/>
                  <a:gd name="T37" fmla="*/ 46 h 92"/>
                  <a:gd name="T38" fmla="*/ 17 w 35"/>
                  <a:gd name="T39" fmla="*/ 46 h 92"/>
                  <a:gd name="T40" fmla="*/ 27 w 35"/>
                  <a:gd name="T41" fmla="*/ 89 h 92"/>
                  <a:gd name="T42" fmla="*/ 4 w 35"/>
                  <a:gd name="T43" fmla="*/ 78 h 92"/>
                  <a:gd name="T44" fmla="*/ 4 w 35"/>
                  <a:gd name="T45" fmla="*/ 80 h 92"/>
                  <a:gd name="T46" fmla="*/ 28 w 35"/>
                  <a:gd name="T47" fmla="*/ 91 h 92"/>
                  <a:gd name="T48" fmla="*/ 30 w 35"/>
                  <a:gd name="T49" fmla="*/ 92 h 92"/>
                  <a:gd name="T50" fmla="*/ 29 w 35"/>
                  <a:gd name="T51" fmla="*/ 90 h 92"/>
                  <a:gd name="T52" fmla="*/ 19 w 35"/>
                  <a:gd name="T53" fmla="*/ 46 h 92"/>
                  <a:gd name="T54" fmla="*/ 20 w 35"/>
                  <a:gd name="T55" fmla="*/ 46 h 92"/>
                  <a:gd name="T56" fmla="*/ 20 w 35"/>
                  <a:gd name="T57" fmla="*/ 46 h 92"/>
                  <a:gd name="T58" fmla="*/ 21 w 35"/>
                  <a:gd name="T59" fmla="*/ 45 h 92"/>
                  <a:gd name="T60" fmla="*/ 23 w 35"/>
                  <a:gd name="T61" fmla="*/ 43 h 92"/>
                  <a:gd name="T62" fmla="*/ 27 w 35"/>
                  <a:gd name="T63" fmla="*/ 38 h 92"/>
                  <a:gd name="T64" fmla="*/ 35 w 35"/>
                  <a:gd name="T65" fmla="*/ 30 h 92"/>
                  <a:gd name="T66" fmla="*/ 35 w 35"/>
                  <a:gd name="T67" fmla="*/ 29 h 92"/>
                  <a:gd name="T68" fmla="*/ 35 w 35"/>
                  <a:gd name="T69" fmla="*/ 27 h 92"/>
                  <a:gd name="T70" fmla="*/ 0 w 35"/>
                  <a:gd name="T71" fmla="*/ 0 h 92"/>
                  <a:gd name="T72" fmla="*/ 0 w 35"/>
                  <a:gd name="T73" fmla="*/ 4 h 92"/>
                  <a:gd name="T74" fmla="*/ 3 w 35"/>
                  <a:gd name="T75" fmla="*/ 9 h 92"/>
                  <a:gd name="T76" fmla="*/ 3 w 35"/>
                  <a:gd name="T77" fmla="*/ 9 h 92"/>
                  <a:gd name="T78" fmla="*/ 4 w 35"/>
                  <a:gd name="T79" fmla="*/ 10 h 92"/>
                  <a:gd name="T80" fmla="*/ 32 w 35"/>
                  <a:gd name="T81" fmla="*/ 12 h 92"/>
                  <a:gd name="T82" fmla="*/ 32 w 35"/>
                  <a:gd name="T83" fmla="*/ 10 h 92"/>
                  <a:gd name="T84" fmla="*/ 5 w 35"/>
                  <a:gd name="T85" fmla="*/ 8 h 92"/>
                  <a:gd name="T86" fmla="*/ 0 w 35"/>
                  <a:gd name="T8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92">
                    <a:moveTo>
                      <a:pt x="19" y="46"/>
                    </a:moveTo>
                    <a:cubicBezTo>
                      <a:pt x="19" y="46"/>
                      <a:pt x="19" y="46"/>
                      <a:pt x="19" y="46"/>
                    </a:cubicBezTo>
                    <a:cubicBezTo>
                      <a:pt x="19" y="46"/>
                      <a:pt x="19" y="46"/>
                      <a:pt x="19" y="46"/>
                    </a:cubicBezTo>
                    <a:moveTo>
                      <a:pt x="35" y="27"/>
                    </a:moveTo>
                    <a:cubicBezTo>
                      <a:pt x="34" y="27"/>
                      <a:pt x="34" y="28"/>
                      <a:pt x="33" y="29"/>
                    </a:cubicBezTo>
                    <a:cubicBezTo>
                      <a:pt x="31" y="31"/>
                      <a:pt x="28" y="34"/>
                      <a:pt x="25" y="37"/>
                    </a:cubicBezTo>
                    <a:cubicBezTo>
                      <a:pt x="22" y="41"/>
                      <a:pt x="22" y="41"/>
                      <a:pt x="22" y="41"/>
                    </a:cubicBezTo>
                    <a:cubicBezTo>
                      <a:pt x="20" y="43"/>
                      <a:pt x="20" y="43"/>
                      <a:pt x="20" y="43"/>
                    </a:cubicBezTo>
                    <a:cubicBezTo>
                      <a:pt x="19" y="44"/>
                      <a:pt x="19" y="44"/>
                      <a:pt x="19" y="44"/>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7" y="46"/>
                      <a:pt x="17" y="46"/>
                      <a:pt x="17" y="46"/>
                    </a:cubicBezTo>
                    <a:cubicBezTo>
                      <a:pt x="17" y="46"/>
                      <a:pt x="17" y="46"/>
                      <a:pt x="17" y="46"/>
                    </a:cubicBezTo>
                    <a:cubicBezTo>
                      <a:pt x="17" y="46"/>
                      <a:pt x="17" y="46"/>
                      <a:pt x="17" y="46"/>
                    </a:cubicBezTo>
                    <a:cubicBezTo>
                      <a:pt x="17" y="46"/>
                      <a:pt x="17" y="46"/>
                      <a:pt x="17" y="46"/>
                    </a:cubicBezTo>
                    <a:cubicBezTo>
                      <a:pt x="21" y="61"/>
                      <a:pt x="24" y="75"/>
                      <a:pt x="27" y="89"/>
                    </a:cubicBezTo>
                    <a:cubicBezTo>
                      <a:pt x="19" y="85"/>
                      <a:pt x="11" y="82"/>
                      <a:pt x="4" y="78"/>
                    </a:cubicBezTo>
                    <a:cubicBezTo>
                      <a:pt x="4" y="79"/>
                      <a:pt x="4" y="80"/>
                      <a:pt x="4" y="80"/>
                    </a:cubicBezTo>
                    <a:cubicBezTo>
                      <a:pt x="12" y="84"/>
                      <a:pt x="20" y="88"/>
                      <a:pt x="28" y="91"/>
                    </a:cubicBezTo>
                    <a:cubicBezTo>
                      <a:pt x="30" y="92"/>
                      <a:pt x="30" y="92"/>
                      <a:pt x="30" y="92"/>
                    </a:cubicBezTo>
                    <a:cubicBezTo>
                      <a:pt x="29" y="90"/>
                      <a:pt x="29" y="90"/>
                      <a:pt x="29" y="90"/>
                    </a:cubicBezTo>
                    <a:cubicBezTo>
                      <a:pt x="26" y="76"/>
                      <a:pt x="23" y="61"/>
                      <a:pt x="19" y="46"/>
                    </a:cubicBezTo>
                    <a:cubicBezTo>
                      <a:pt x="20" y="46"/>
                      <a:pt x="20" y="46"/>
                      <a:pt x="20" y="46"/>
                    </a:cubicBezTo>
                    <a:cubicBezTo>
                      <a:pt x="20" y="46"/>
                      <a:pt x="20" y="46"/>
                      <a:pt x="20" y="46"/>
                    </a:cubicBezTo>
                    <a:cubicBezTo>
                      <a:pt x="21" y="45"/>
                      <a:pt x="21" y="45"/>
                      <a:pt x="21" y="45"/>
                    </a:cubicBezTo>
                    <a:cubicBezTo>
                      <a:pt x="23" y="43"/>
                      <a:pt x="23" y="43"/>
                      <a:pt x="23" y="43"/>
                    </a:cubicBezTo>
                    <a:cubicBezTo>
                      <a:pt x="27" y="38"/>
                      <a:pt x="27" y="38"/>
                      <a:pt x="27" y="38"/>
                    </a:cubicBezTo>
                    <a:cubicBezTo>
                      <a:pt x="30" y="36"/>
                      <a:pt x="32" y="33"/>
                      <a:pt x="35" y="30"/>
                    </a:cubicBezTo>
                    <a:cubicBezTo>
                      <a:pt x="35" y="30"/>
                      <a:pt x="35" y="29"/>
                      <a:pt x="35" y="29"/>
                    </a:cubicBezTo>
                    <a:cubicBezTo>
                      <a:pt x="35" y="28"/>
                      <a:pt x="35" y="28"/>
                      <a:pt x="35" y="27"/>
                    </a:cubicBezTo>
                    <a:moveTo>
                      <a:pt x="0" y="0"/>
                    </a:moveTo>
                    <a:cubicBezTo>
                      <a:pt x="0" y="1"/>
                      <a:pt x="0" y="2"/>
                      <a:pt x="0" y="4"/>
                    </a:cubicBezTo>
                    <a:cubicBezTo>
                      <a:pt x="1" y="5"/>
                      <a:pt x="2" y="7"/>
                      <a:pt x="3" y="9"/>
                    </a:cubicBezTo>
                    <a:cubicBezTo>
                      <a:pt x="3" y="9"/>
                      <a:pt x="3" y="9"/>
                      <a:pt x="3" y="9"/>
                    </a:cubicBezTo>
                    <a:cubicBezTo>
                      <a:pt x="4" y="10"/>
                      <a:pt x="4" y="10"/>
                      <a:pt x="4" y="10"/>
                    </a:cubicBezTo>
                    <a:cubicBezTo>
                      <a:pt x="13" y="10"/>
                      <a:pt x="22" y="11"/>
                      <a:pt x="32" y="12"/>
                    </a:cubicBezTo>
                    <a:cubicBezTo>
                      <a:pt x="32" y="12"/>
                      <a:pt x="32" y="11"/>
                      <a:pt x="32" y="10"/>
                    </a:cubicBezTo>
                    <a:cubicBezTo>
                      <a:pt x="22" y="9"/>
                      <a:pt x="13" y="8"/>
                      <a:pt x="5" y="8"/>
                    </a:cubicBezTo>
                    <a:cubicBezTo>
                      <a:pt x="3" y="5"/>
                      <a:pt x="2" y="2"/>
                      <a:pt x="0"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08">
                <a:extLst>
                  <a:ext uri="{FF2B5EF4-FFF2-40B4-BE49-F238E27FC236}">
                    <a16:creationId xmlns:a16="http://schemas.microsoft.com/office/drawing/2014/main" id="{CEBD884E-3CA5-4090-983A-5205D77F15EB}"/>
                  </a:ext>
                </a:extLst>
              </p:cNvPr>
              <p:cNvSpPr>
                <a:spLocks/>
              </p:cNvSpPr>
              <p:nvPr/>
            </p:nvSpPr>
            <p:spPr bwMode="auto">
              <a:xfrm>
                <a:off x="4618" y="2432"/>
                <a:ext cx="1011" cy="1249"/>
              </a:xfrm>
              <a:custGeom>
                <a:avLst/>
                <a:gdLst>
                  <a:gd name="T0" fmla="*/ 88 w 426"/>
                  <a:gd name="T1" fmla="*/ 165 h 526"/>
                  <a:gd name="T2" fmla="*/ 141 w 426"/>
                  <a:gd name="T3" fmla="*/ 388 h 526"/>
                  <a:gd name="T4" fmla="*/ 0 w 426"/>
                  <a:gd name="T5" fmla="*/ 406 h 526"/>
                  <a:gd name="T6" fmla="*/ 40 w 426"/>
                  <a:gd name="T7" fmla="*/ 525 h 526"/>
                  <a:gd name="T8" fmla="*/ 398 w 426"/>
                  <a:gd name="T9" fmla="*/ 526 h 526"/>
                  <a:gd name="T10" fmla="*/ 393 w 426"/>
                  <a:gd name="T11" fmla="*/ 333 h 526"/>
                  <a:gd name="T12" fmla="*/ 224 w 426"/>
                  <a:gd name="T13" fmla="*/ 0 h 526"/>
                  <a:gd name="T14" fmla="*/ 113 w 426"/>
                  <a:gd name="T15" fmla="*/ 38 h 526"/>
                  <a:gd name="T16" fmla="*/ 88 w 426"/>
                  <a:gd name="T17" fmla="*/ 16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526">
                    <a:moveTo>
                      <a:pt x="88" y="165"/>
                    </a:moveTo>
                    <a:cubicBezTo>
                      <a:pt x="141" y="388"/>
                      <a:pt x="141" y="388"/>
                      <a:pt x="141" y="388"/>
                    </a:cubicBezTo>
                    <a:cubicBezTo>
                      <a:pt x="141" y="388"/>
                      <a:pt x="53" y="334"/>
                      <a:pt x="0" y="406"/>
                    </a:cubicBezTo>
                    <a:cubicBezTo>
                      <a:pt x="40" y="525"/>
                      <a:pt x="40" y="525"/>
                      <a:pt x="40" y="525"/>
                    </a:cubicBezTo>
                    <a:cubicBezTo>
                      <a:pt x="398" y="526"/>
                      <a:pt x="398" y="526"/>
                      <a:pt x="398" y="526"/>
                    </a:cubicBezTo>
                    <a:cubicBezTo>
                      <a:pt x="398" y="526"/>
                      <a:pt x="426" y="419"/>
                      <a:pt x="393" y="333"/>
                    </a:cubicBezTo>
                    <a:cubicBezTo>
                      <a:pt x="380" y="297"/>
                      <a:pt x="224" y="0"/>
                      <a:pt x="224" y="0"/>
                    </a:cubicBezTo>
                    <a:cubicBezTo>
                      <a:pt x="113" y="38"/>
                      <a:pt x="113" y="38"/>
                      <a:pt x="113" y="38"/>
                    </a:cubicBezTo>
                    <a:lnTo>
                      <a:pt x="88" y="165"/>
                    </a:lnTo>
                    <a:close/>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09">
                <a:extLst>
                  <a:ext uri="{FF2B5EF4-FFF2-40B4-BE49-F238E27FC236}">
                    <a16:creationId xmlns:a16="http://schemas.microsoft.com/office/drawing/2014/main" id="{76E5306F-D375-401A-8DCF-65A873951135}"/>
                  </a:ext>
                </a:extLst>
              </p:cNvPr>
              <p:cNvSpPr>
                <a:spLocks/>
              </p:cNvSpPr>
              <p:nvPr/>
            </p:nvSpPr>
            <p:spPr bwMode="auto">
              <a:xfrm>
                <a:off x="4616" y="3306"/>
                <a:ext cx="411" cy="373"/>
              </a:xfrm>
              <a:custGeom>
                <a:avLst/>
                <a:gdLst>
                  <a:gd name="T0" fmla="*/ 41 w 173"/>
                  <a:gd name="T1" fmla="*/ 157 h 157"/>
                  <a:gd name="T2" fmla="*/ 40 w 173"/>
                  <a:gd name="T3" fmla="*/ 155 h 157"/>
                  <a:gd name="T4" fmla="*/ 38 w 173"/>
                  <a:gd name="T5" fmla="*/ 148 h 157"/>
                  <a:gd name="T6" fmla="*/ 29 w 173"/>
                  <a:gd name="T7" fmla="*/ 123 h 157"/>
                  <a:gd name="T8" fmla="*/ 0 w 173"/>
                  <a:gd name="T9" fmla="*/ 37 h 157"/>
                  <a:gd name="T10" fmla="*/ 0 w 173"/>
                  <a:gd name="T11" fmla="*/ 37 h 157"/>
                  <a:gd name="T12" fmla="*/ 0 w 173"/>
                  <a:gd name="T13" fmla="*/ 36 h 157"/>
                  <a:gd name="T14" fmla="*/ 14 w 173"/>
                  <a:gd name="T15" fmla="*/ 20 h 157"/>
                  <a:gd name="T16" fmla="*/ 33 w 173"/>
                  <a:gd name="T17" fmla="*/ 8 h 157"/>
                  <a:gd name="T18" fmla="*/ 66 w 173"/>
                  <a:gd name="T19" fmla="*/ 0 h 157"/>
                  <a:gd name="T20" fmla="*/ 83 w 173"/>
                  <a:gd name="T21" fmla="*/ 0 h 157"/>
                  <a:gd name="T22" fmla="*/ 98 w 173"/>
                  <a:gd name="T23" fmla="*/ 2 h 157"/>
                  <a:gd name="T24" fmla="*/ 146 w 173"/>
                  <a:gd name="T25" fmla="*/ 27 h 157"/>
                  <a:gd name="T26" fmla="*/ 169 w 173"/>
                  <a:gd name="T27" fmla="*/ 55 h 157"/>
                  <a:gd name="T28" fmla="*/ 173 w 173"/>
                  <a:gd name="T29" fmla="*/ 68 h 157"/>
                  <a:gd name="T30" fmla="*/ 168 w 173"/>
                  <a:gd name="T31" fmla="*/ 55 h 157"/>
                  <a:gd name="T32" fmla="*/ 145 w 173"/>
                  <a:gd name="T33" fmla="*/ 28 h 157"/>
                  <a:gd name="T34" fmla="*/ 98 w 173"/>
                  <a:gd name="T35" fmla="*/ 3 h 157"/>
                  <a:gd name="T36" fmla="*/ 83 w 173"/>
                  <a:gd name="T37" fmla="*/ 2 h 157"/>
                  <a:gd name="T38" fmla="*/ 67 w 173"/>
                  <a:gd name="T39" fmla="*/ 2 h 157"/>
                  <a:gd name="T40" fmla="*/ 34 w 173"/>
                  <a:gd name="T41" fmla="*/ 10 h 157"/>
                  <a:gd name="T42" fmla="*/ 15 w 173"/>
                  <a:gd name="T43" fmla="*/ 21 h 157"/>
                  <a:gd name="T44" fmla="*/ 2 w 173"/>
                  <a:gd name="T45" fmla="*/ 37 h 157"/>
                  <a:gd name="T46" fmla="*/ 2 w 173"/>
                  <a:gd name="T47" fmla="*/ 37 h 157"/>
                  <a:gd name="T48" fmla="*/ 30 w 173"/>
                  <a:gd name="T49" fmla="*/ 123 h 157"/>
                  <a:gd name="T50" fmla="*/ 39 w 173"/>
                  <a:gd name="T51" fmla="*/ 148 h 157"/>
                  <a:gd name="T52" fmla="*/ 41 w 173"/>
                  <a:gd name="T53" fmla="*/ 154 h 157"/>
                  <a:gd name="T54" fmla="*/ 41 w 173"/>
                  <a:gd name="T55"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3" h="157">
                    <a:moveTo>
                      <a:pt x="41" y="157"/>
                    </a:moveTo>
                    <a:cubicBezTo>
                      <a:pt x="41" y="157"/>
                      <a:pt x="41" y="156"/>
                      <a:pt x="40" y="155"/>
                    </a:cubicBezTo>
                    <a:cubicBezTo>
                      <a:pt x="40" y="153"/>
                      <a:pt x="39" y="151"/>
                      <a:pt x="38" y="148"/>
                    </a:cubicBezTo>
                    <a:cubicBezTo>
                      <a:pt x="36" y="142"/>
                      <a:pt x="33" y="133"/>
                      <a:pt x="29" y="123"/>
                    </a:cubicBezTo>
                    <a:cubicBezTo>
                      <a:pt x="22" y="101"/>
                      <a:pt x="12" y="72"/>
                      <a:pt x="0" y="37"/>
                    </a:cubicBezTo>
                    <a:cubicBezTo>
                      <a:pt x="0" y="37"/>
                      <a:pt x="0" y="37"/>
                      <a:pt x="0" y="37"/>
                    </a:cubicBezTo>
                    <a:cubicBezTo>
                      <a:pt x="0" y="36"/>
                      <a:pt x="0" y="36"/>
                      <a:pt x="0" y="36"/>
                    </a:cubicBezTo>
                    <a:cubicBezTo>
                      <a:pt x="4" y="30"/>
                      <a:pt x="8" y="25"/>
                      <a:pt x="14" y="20"/>
                    </a:cubicBezTo>
                    <a:cubicBezTo>
                      <a:pt x="19" y="15"/>
                      <a:pt x="26" y="11"/>
                      <a:pt x="33" y="8"/>
                    </a:cubicBezTo>
                    <a:cubicBezTo>
                      <a:pt x="44" y="3"/>
                      <a:pt x="55" y="1"/>
                      <a:pt x="66" y="0"/>
                    </a:cubicBezTo>
                    <a:cubicBezTo>
                      <a:pt x="72" y="0"/>
                      <a:pt x="77" y="0"/>
                      <a:pt x="83" y="0"/>
                    </a:cubicBezTo>
                    <a:cubicBezTo>
                      <a:pt x="88" y="0"/>
                      <a:pt x="93" y="0"/>
                      <a:pt x="98" y="2"/>
                    </a:cubicBezTo>
                    <a:cubicBezTo>
                      <a:pt x="118" y="6"/>
                      <a:pt x="136" y="15"/>
                      <a:pt x="146" y="27"/>
                    </a:cubicBezTo>
                    <a:cubicBezTo>
                      <a:pt x="157" y="38"/>
                      <a:pt x="165" y="47"/>
                      <a:pt x="169" y="55"/>
                    </a:cubicBezTo>
                    <a:cubicBezTo>
                      <a:pt x="173" y="63"/>
                      <a:pt x="173" y="68"/>
                      <a:pt x="173" y="68"/>
                    </a:cubicBezTo>
                    <a:cubicBezTo>
                      <a:pt x="173" y="68"/>
                      <a:pt x="172" y="63"/>
                      <a:pt x="168" y="55"/>
                    </a:cubicBezTo>
                    <a:cubicBezTo>
                      <a:pt x="164" y="48"/>
                      <a:pt x="156" y="38"/>
                      <a:pt x="145" y="28"/>
                    </a:cubicBezTo>
                    <a:cubicBezTo>
                      <a:pt x="134" y="17"/>
                      <a:pt x="118" y="8"/>
                      <a:pt x="98" y="3"/>
                    </a:cubicBezTo>
                    <a:cubicBezTo>
                      <a:pt x="93" y="2"/>
                      <a:pt x="88" y="2"/>
                      <a:pt x="83" y="2"/>
                    </a:cubicBezTo>
                    <a:cubicBezTo>
                      <a:pt x="77" y="2"/>
                      <a:pt x="72" y="2"/>
                      <a:pt x="67" y="2"/>
                    </a:cubicBezTo>
                    <a:cubicBezTo>
                      <a:pt x="56" y="3"/>
                      <a:pt x="44" y="5"/>
                      <a:pt x="34" y="10"/>
                    </a:cubicBezTo>
                    <a:cubicBezTo>
                      <a:pt x="27" y="13"/>
                      <a:pt x="20" y="17"/>
                      <a:pt x="15" y="21"/>
                    </a:cubicBezTo>
                    <a:cubicBezTo>
                      <a:pt x="10" y="26"/>
                      <a:pt x="5" y="32"/>
                      <a:pt x="2" y="37"/>
                    </a:cubicBezTo>
                    <a:cubicBezTo>
                      <a:pt x="2" y="37"/>
                      <a:pt x="2" y="37"/>
                      <a:pt x="2" y="37"/>
                    </a:cubicBezTo>
                    <a:cubicBezTo>
                      <a:pt x="13" y="71"/>
                      <a:pt x="23" y="101"/>
                      <a:pt x="30" y="123"/>
                    </a:cubicBezTo>
                    <a:cubicBezTo>
                      <a:pt x="34" y="133"/>
                      <a:pt x="37" y="142"/>
                      <a:pt x="39" y="148"/>
                    </a:cubicBezTo>
                    <a:cubicBezTo>
                      <a:pt x="39" y="150"/>
                      <a:pt x="40" y="153"/>
                      <a:pt x="41" y="154"/>
                    </a:cubicBezTo>
                    <a:cubicBezTo>
                      <a:pt x="41" y="156"/>
                      <a:pt x="41" y="157"/>
                      <a:pt x="41" y="157"/>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10">
                <a:extLst>
                  <a:ext uri="{FF2B5EF4-FFF2-40B4-BE49-F238E27FC236}">
                    <a16:creationId xmlns:a16="http://schemas.microsoft.com/office/drawing/2014/main" id="{C5933661-D7F5-4DAD-89C3-17E9DCED734A}"/>
                  </a:ext>
                </a:extLst>
              </p:cNvPr>
              <p:cNvSpPr>
                <a:spLocks/>
              </p:cNvSpPr>
              <p:nvPr/>
            </p:nvSpPr>
            <p:spPr bwMode="auto">
              <a:xfrm>
                <a:off x="4939" y="3322"/>
                <a:ext cx="171" cy="53"/>
              </a:xfrm>
              <a:custGeom>
                <a:avLst/>
                <a:gdLst>
                  <a:gd name="T0" fmla="*/ 72 w 72"/>
                  <a:gd name="T1" fmla="*/ 21 h 22"/>
                  <a:gd name="T2" fmla="*/ 63 w 72"/>
                  <a:gd name="T3" fmla="*/ 14 h 22"/>
                  <a:gd name="T4" fmla="*/ 38 w 72"/>
                  <a:gd name="T5" fmla="*/ 3 h 22"/>
                  <a:gd name="T6" fmla="*/ 23 w 72"/>
                  <a:gd name="T7" fmla="*/ 3 h 22"/>
                  <a:gd name="T8" fmla="*/ 11 w 72"/>
                  <a:gd name="T9" fmla="*/ 6 h 22"/>
                  <a:gd name="T10" fmla="*/ 0 w 72"/>
                  <a:gd name="T11" fmla="*/ 11 h 22"/>
                  <a:gd name="T12" fmla="*/ 3 w 72"/>
                  <a:gd name="T13" fmla="*/ 9 h 22"/>
                  <a:gd name="T14" fmla="*/ 10 w 72"/>
                  <a:gd name="T15" fmla="*/ 5 h 22"/>
                  <a:gd name="T16" fmla="*/ 22 w 72"/>
                  <a:gd name="T17" fmla="*/ 1 h 22"/>
                  <a:gd name="T18" fmla="*/ 38 w 72"/>
                  <a:gd name="T19" fmla="*/ 1 h 22"/>
                  <a:gd name="T20" fmla="*/ 64 w 72"/>
                  <a:gd name="T21" fmla="*/ 13 h 22"/>
                  <a:gd name="T22" fmla="*/ 70 w 72"/>
                  <a:gd name="T23" fmla="*/ 19 h 22"/>
                  <a:gd name="T24" fmla="*/ 72 w 72"/>
                  <a:gd name="T2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22">
                    <a:moveTo>
                      <a:pt x="72" y="21"/>
                    </a:moveTo>
                    <a:cubicBezTo>
                      <a:pt x="72" y="22"/>
                      <a:pt x="69" y="18"/>
                      <a:pt x="63" y="14"/>
                    </a:cubicBezTo>
                    <a:cubicBezTo>
                      <a:pt x="57" y="10"/>
                      <a:pt x="49" y="5"/>
                      <a:pt x="38" y="3"/>
                    </a:cubicBezTo>
                    <a:cubicBezTo>
                      <a:pt x="32" y="3"/>
                      <a:pt x="27" y="3"/>
                      <a:pt x="23" y="3"/>
                    </a:cubicBezTo>
                    <a:cubicBezTo>
                      <a:pt x="18" y="4"/>
                      <a:pt x="14" y="5"/>
                      <a:pt x="11" y="6"/>
                    </a:cubicBezTo>
                    <a:cubicBezTo>
                      <a:pt x="4" y="9"/>
                      <a:pt x="0" y="11"/>
                      <a:pt x="0" y="11"/>
                    </a:cubicBezTo>
                    <a:cubicBezTo>
                      <a:pt x="0" y="11"/>
                      <a:pt x="1" y="10"/>
                      <a:pt x="3" y="9"/>
                    </a:cubicBezTo>
                    <a:cubicBezTo>
                      <a:pt x="4" y="8"/>
                      <a:pt x="7" y="6"/>
                      <a:pt x="10" y="5"/>
                    </a:cubicBezTo>
                    <a:cubicBezTo>
                      <a:pt x="13" y="3"/>
                      <a:pt x="18" y="2"/>
                      <a:pt x="22" y="1"/>
                    </a:cubicBezTo>
                    <a:cubicBezTo>
                      <a:pt x="27" y="1"/>
                      <a:pt x="33" y="0"/>
                      <a:pt x="38" y="1"/>
                    </a:cubicBezTo>
                    <a:cubicBezTo>
                      <a:pt x="49" y="3"/>
                      <a:pt x="58" y="8"/>
                      <a:pt x="64" y="13"/>
                    </a:cubicBezTo>
                    <a:cubicBezTo>
                      <a:pt x="67" y="15"/>
                      <a:pt x="69" y="17"/>
                      <a:pt x="70" y="19"/>
                    </a:cubicBezTo>
                    <a:cubicBezTo>
                      <a:pt x="72" y="20"/>
                      <a:pt x="72" y="21"/>
                      <a:pt x="72" y="2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11">
                <a:extLst>
                  <a:ext uri="{FF2B5EF4-FFF2-40B4-BE49-F238E27FC236}">
                    <a16:creationId xmlns:a16="http://schemas.microsoft.com/office/drawing/2014/main" id="{9C6CF2B4-6591-48D8-A70E-B971A15234A8}"/>
                  </a:ext>
                </a:extLst>
              </p:cNvPr>
              <p:cNvSpPr>
                <a:spLocks/>
              </p:cNvSpPr>
              <p:nvPr/>
            </p:nvSpPr>
            <p:spPr bwMode="auto">
              <a:xfrm>
                <a:off x="4813" y="2748"/>
                <a:ext cx="142" cy="593"/>
              </a:xfrm>
              <a:custGeom>
                <a:avLst/>
                <a:gdLst>
                  <a:gd name="T0" fmla="*/ 60 w 60"/>
                  <a:gd name="T1" fmla="*/ 250 h 250"/>
                  <a:gd name="T2" fmla="*/ 59 w 60"/>
                  <a:gd name="T3" fmla="*/ 247 h 250"/>
                  <a:gd name="T4" fmla="*/ 57 w 60"/>
                  <a:gd name="T5" fmla="*/ 240 h 250"/>
                  <a:gd name="T6" fmla="*/ 49 w 60"/>
                  <a:gd name="T7" fmla="*/ 214 h 250"/>
                  <a:gd name="T8" fmla="*/ 26 w 60"/>
                  <a:gd name="T9" fmla="*/ 126 h 250"/>
                  <a:gd name="T10" fmla="*/ 6 w 60"/>
                  <a:gd name="T11" fmla="*/ 37 h 250"/>
                  <a:gd name="T12" fmla="*/ 1 w 60"/>
                  <a:gd name="T13" fmla="*/ 10 h 250"/>
                  <a:gd name="T14" fmla="*/ 0 w 60"/>
                  <a:gd name="T15" fmla="*/ 2 h 250"/>
                  <a:gd name="T16" fmla="*/ 0 w 60"/>
                  <a:gd name="T17" fmla="*/ 0 h 250"/>
                  <a:gd name="T18" fmla="*/ 0 w 60"/>
                  <a:gd name="T19" fmla="*/ 2 h 250"/>
                  <a:gd name="T20" fmla="*/ 2 w 60"/>
                  <a:gd name="T21" fmla="*/ 10 h 250"/>
                  <a:gd name="T22" fmla="*/ 8 w 60"/>
                  <a:gd name="T23" fmla="*/ 37 h 250"/>
                  <a:gd name="T24" fmla="*/ 28 w 60"/>
                  <a:gd name="T25" fmla="*/ 125 h 250"/>
                  <a:gd name="T26" fmla="*/ 50 w 60"/>
                  <a:gd name="T27" fmla="*/ 213 h 250"/>
                  <a:gd name="T28" fmla="*/ 57 w 60"/>
                  <a:gd name="T29" fmla="*/ 240 h 250"/>
                  <a:gd name="T30" fmla="*/ 59 w 60"/>
                  <a:gd name="T31" fmla="*/ 247 h 250"/>
                  <a:gd name="T32" fmla="*/ 60 w 60"/>
                  <a:gd name="T3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250">
                    <a:moveTo>
                      <a:pt x="60" y="250"/>
                    </a:moveTo>
                    <a:cubicBezTo>
                      <a:pt x="60" y="250"/>
                      <a:pt x="59" y="249"/>
                      <a:pt x="59" y="247"/>
                    </a:cubicBezTo>
                    <a:cubicBezTo>
                      <a:pt x="58" y="246"/>
                      <a:pt x="58" y="243"/>
                      <a:pt x="57" y="240"/>
                    </a:cubicBezTo>
                    <a:cubicBezTo>
                      <a:pt x="55" y="234"/>
                      <a:pt x="52" y="225"/>
                      <a:pt x="49" y="214"/>
                    </a:cubicBezTo>
                    <a:cubicBezTo>
                      <a:pt x="42" y="191"/>
                      <a:pt x="34" y="160"/>
                      <a:pt x="26" y="126"/>
                    </a:cubicBezTo>
                    <a:cubicBezTo>
                      <a:pt x="17" y="91"/>
                      <a:pt x="11" y="60"/>
                      <a:pt x="6" y="37"/>
                    </a:cubicBezTo>
                    <a:cubicBezTo>
                      <a:pt x="4" y="26"/>
                      <a:pt x="2" y="16"/>
                      <a:pt x="1" y="10"/>
                    </a:cubicBezTo>
                    <a:cubicBezTo>
                      <a:pt x="1" y="7"/>
                      <a:pt x="0" y="4"/>
                      <a:pt x="0" y="2"/>
                    </a:cubicBezTo>
                    <a:cubicBezTo>
                      <a:pt x="0" y="1"/>
                      <a:pt x="0" y="0"/>
                      <a:pt x="0" y="0"/>
                    </a:cubicBezTo>
                    <a:cubicBezTo>
                      <a:pt x="0" y="0"/>
                      <a:pt x="0" y="1"/>
                      <a:pt x="0" y="2"/>
                    </a:cubicBezTo>
                    <a:cubicBezTo>
                      <a:pt x="1" y="4"/>
                      <a:pt x="1" y="7"/>
                      <a:pt x="2" y="10"/>
                    </a:cubicBezTo>
                    <a:cubicBezTo>
                      <a:pt x="3" y="16"/>
                      <a:pt x="5" y="25"/>
                      <a:pt x="8" y="37"/>
                    </a:cubicBezTo>
                    <a:cubicBezTo>
                      <a:pt x="13" y="59"/>
                      <a:pt x="19" y="91"/>
                      <a:pt x="28" y="125"/>
                    </a:cubicBezTo>
                    <a:cubicBezTo>
                      <a:pt x="36" y="160"/>
                      <a:pt x="44" y="191"/>
                      <a:pt x="50" y="213"/>
                    </a:cubicBezTo>
                    <a:cubicBezTo>
                      <a:pt x="53" y="225"/>
                      <a:pt x="56" y="234"/>
                      <a:pt x="57" y="240"/>
                    </a:cubicBezTo>
                    <a:cubicBezTo>
                      <a:pt x="58" y="243"/>
                      <a:pt x="59" y="245"/>
                      <a:pt x="59" y="247"/>
                    </a:cubicBezTo>
                    <a:cubicBezTo>
                      <a:pt x="60" y="249"/>
                      <a:pt x="60" y="250"/>
                      <a:pt x="60" y="25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112">
                <a:extLst>
                  <a:ext uri="{FF2B5EF4-FFF2-40B4-BE49-F238E27FC236}">
                    <a16:creationId xmlns:a16="http://schemas.microsoft.com/office/drawing/2014/main" id="{728ADB17-F4A2-47BC-9110-37E320BB8552}"/>
                  </a:ext>
                </a:extLst>
              </p:cNvPr>
              <p:cNvSpPr>
                <a:spLocks/>
              </p:cNvSpPr>
              <p:nvPr/>
            </p:nvSpPr>
            <p:spPr bwMode="auto">
              <a:xfrm>
                <a:off x="4808" y="2679"/>
                <a:ext cx="36" cy="81"/>
              </a:xfrm>
              <a:custGeom>
                <a:avLst/>
                <a:gdLst>
                  <a:gd name="T0" fmla="*/ 14 w 15"/>
                  <a:gd name="T1" fmla="*/ 0 h 34"/>
                  <a:gd name="T2" fmla="*/ 8 w 15"/>
                  <a:gd name="T3" fmla="*/ 17 h 34"/>
                  <a:gd name="T4" fmla="*/ 0 w 15"/>
                  <a:gd name="T5" fmla="*/ 33 h 34"/>
                  <a:gd name="T6" fmla="*/ 6 w 15"/>
                  <a:gd name="T7" fmla="*/ 16 h 34"/>
                  <a:gd name="T8" fmla="*/ 14 w 15"/>
                  <a:gd name="T9" fmla="*/ 0 h 34"/>
                </a:gdLst>
                <a:ahLst/>
                <a:cxnLst>
                  <a:cxn ang="0">
                    <a:pos x="T0" y="T1"/>
                  </a:cxn>
                  <a:cxn ang="0">
                    <a:pos x="T2" y="T3"/>
                  </a:cxn>
                  <a:cxn ang="0">
                    <a:pos x="T4" y="T5"/>
                  </a:cxn>
                  <a:cxn ang="0">
                    <a:pos x="T6" y="T7"/>
                  </a:cxn>
                  <a:cxn ang="0">
                    <a:pos x="T8" y="T9"/>
                  </a:cxn>
                </a:cxnLst>
                <a:rect l="0" t="0" r="r" b="b"/>
                <a:pathLst>
                  <a:path w="15" h="34">
                    <a:moveTo>
                      <a:pt x="14" y="0"/>
                    </a:moveTo>
                    <a:cubicBezTo>
                      <a:pt x="15" y="1"/>
                      <a:pt x="12" y="8"/>
                      <a:pt x="8" y="17"/>
                    </a:cubicBezTo>
                    <a:cubicBezTo>
                      <a:pt x="4" y="26"/>
                      <a:pt x="1" y="34"/>
                      <a:pt x="0" y="33"/>
                    </a:cubicBezTo>
                    <a:cubicBezTo>
                      <a:pt x="0" y="33"/>
                      <a:pt x="3" y="26"/>
                      <a:pt x="6" y="16"/>
                    </a:cubicBezTo>
                    <a:cubicBezTo>
                      <a:pt x="10" y="7"/>
                      <a:pt x="13" y="0"/>
                      <a:pt x="14"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13">
                <a:extLst>
                  <a:ext uri="{FF2B5EF4-FFF2-40B4-BE49-F238E27FC236}">
                    <a16:creationId xmlns:a16="http://schemas.microsoft.com/office/drawing/2014/main" id="{4ABDA977-0674-4BB5-814F-0D79728617B0}"/>
                  </a:ext>
                </a:extLst>
              </p:cNvPr>
              <p:cNvSpPr>
                <a:spLocks/>
              </p:cNvSpPr>
              <p:nvPr/>
            </p:nvSpPr>
            <p:spPr bwMode="auto">
              <a:xfrm>
                <a:off x="3387" y="2824"/>
                <a:ext cx="106" cy="278"/>
              </a:xfrm>
              <a:custGeom>
                <a:avLst/>
                <a:gdLst>
                  <a:gd name="T0" fmla="*/ 6 w 45"/>
                  <a:gd name="T1" fmla="*/ 0 h 117"/>
                  <a:gd name="T2" fmla="*/ 0 w 45"/>
                  <a:gd name="T3" fmla="*/ 52 h 117"/>
                  <a:gd name="T4" fmla="*/ 45 w 45"/>
                  <a:gd name="T5" fmla="*/ 117 h 117"/>
                  <a:gd name="T6" fmla="*/ 6 w 45"/>
                  <a:gd name="T7" fmla="*/ 0 h 117"/>
                </a:gdLst>
                <a:ahLst/>
                <a:cxnLst>
                  <a:cxn ang="0">
                    <a:pos x="T0" y="T1"/>
                  </a:cxn>
                  <a:cxn ang="0">
                    <a:pos x="T2" y="T3"/>
                  </a:cxn>
                  <a:cxn ang="0">
                    <a:pos x="T4" y="T5"/>
                  </a:cxn>
                  <a:cxn ang="0">
                    <a:pos x="T6" y="T7"/>
                  </a:cxn>
                </a:cxnLst>
                <a:rect l="0" t="0" r="r" b="b"/>
                <a:pathLst>
                  <a:path w="45" h="117">
                    <a:moveTo>
                      <a:pt x="6" y="0"/>
                    </a:moveTo>
                    <a:cubicBezTo>
                      <a:pt x="4" y="17"/>
                      <a:pt x="2" y="34"/>
                      <a:pt x="0" y="52"/>
                    </a:cubicBezTo>
                    <a:cubicBezTo>
                      <a:pt x="45" y="117"/>
                      <a:pt x="45" y="117"/>
                      <a:pt x="45" y="117"/>
                    </a:cubicBezTo>
                    <a:cubicBezTo>
                      <a:pt x="6" y="0"/>
                      <a:pt x="6" y="0"/>
                      <a:pt x="6"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114">
                <a:extLst>
                  <a:ext uri="{FF2B5EF4-FFF2-40B4-BE49-F238E27FC236}">
                    <a16:creationId xmlns:a16="http://schemas.microsoft.com/office/drawing/2014/main" id="{E900ABF6-6C34-47EC-B147-1AC1FFE416C2}"/>
                  </a:ext>
                </a:extLst>
              </p:cNvPr>
              <p:cNvSpPr>
                <a:spLocks/>
              </p:cNvSpPr>
              <p:nvPr/>
            </p:nvSpPr>
            <p:spPr bwMode="auto">
              <a:xfrm>
                <a:off x="3346" y="2947"/>
                <a:ext cx="147" cy="392"/>
              </a:xfrm>
              <a:custGeom>
                <a:avLst/>
                <a:gdLst>
                  <a:gd name="T0" fmla="*/ 17 w 62"/>
                  <a:gd name="T1" fmla="*/ 0 h 165"/>
                  <a:gd name="T2" fmla="*/ 0 w 62"/>
                  <a:gd name="T3" fmla="*/ 165 h 165"/>
                  <a:gd name="T4" fmla="*/ 62 w 62"/>
                  <a:gd name="T5" fmla="*/ 65 h 165"/>
                  <a:gd name="T6" fmla="*/ 17 w 62"/>
                  <a:gd name="T7" fmla="*/ 0 h 165"/>
                </a:gdLst>
                <a:ahLst/>
                <a:cxnLst>
                  <a:cxn ang="0">
                    <a:pos x="T0" y="T1"/>
                  </a:cxn>
                  <a:cxn ang="0">
                    <a:pos x="T2" y="T3"/>
                  </a:cxn>
                  <a:cxn ang="0">
                    <a:pos x="T4" y="T5"/>
                  </a:cxn>
                  <a:cxn ang="0">
                    <a:pos x="T6" y="T7"/>
                  </a:cxn>
                </a:cxnLst>
                <a:rect l="0" t="0" r="r" b="b"/>
                <a:pathLst>
                  <a:path w="62" h="165">
                    <a:moveTo>
                      <a:pt x="17" y="0"/>
                    </a:moveTo>
                    <a:cubicBezTo>
                      <a:pt x="11" y="55"/>
                      <a:pt x="5" y="113"/>
                      <a:pt x="0" y="165"/>
                    </a:cubicBezTo>
                    <a:cubicBezTo>
                      <a:pt x="62" y="65"/>
                      <a:pt x="62" y="65"/>
                      <a:pt x="62" y="65"/>
                    </a:cubicBezTo>
                    <a:cubicBezTo>
                      <a:pt x="17" y="0"/>
                      <a:pt x="17" y="0"/>
                      <a:pt x="17"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115">
                <a:extLst>
                  <a:ext uri="{FF2B5EF4-FFF2-40B4-BE49-F238E27FC236}">
                    <a16:creationId xmlns:a16="http://schemas.microsoft.com/office/drawing/2014/main" id="{042D2A6F-72CD-40D4-B18D-BE3D754D273A}"/>
                  </a:ext>
                </a:extLst>
              </p:cNvPr>
              <p:cNvSpPr>
                <a:spLocks/>
              </p:cNvSpPr>
              <p:nvPr/>
            </p:nvSpPr>
            <p:spPr bwMode="auto">
              <a:xfrm>
                <a:off x="3391" y="2809"/>
                <a:ext cx="186" cy="516"/>
              </a:xfrm>
              <a:custGeom>
                <a:avLst/>
                <a:gdLst>
                  <a:gd name="T0" fmla="*/ 1 w 78"/>
                  <a:gd name="T1" fmla="*/ 0 h 217"/>
                  <a:gd name="T2" fmla="*/ 40 w 78"/>
                  <a:gd name="T3" fmla="*/ 108 h 217"/>
                  <a:gd name="T4" fmla="*/ 77 w 78"/>
                  <a:gd name="T5" fmla="*/ 217 h 217"/>
                  <a:gd name="T6" fmla="*/ 38 w 78"/>
                  <a:gd name="T7" fmla="*/ 109 h 217"/>
                  <a:gd name="T8" fmla="*/ 1 w 78"/>
                  <a:gd name="T9" fmla="*/ 0 h 217"/>
                </a:gdLst>
                <a:ahLst/>
                <a:cxnLst>
                  <a:cxn ang="0">
                    <a:pos x="T0" y="T1"/>
                  </a:cxn>
                  <a:cxn ang="0">
                    <a:pos x="T2" y="T3"/>
                  </a:cxn>
                  <a:cxn ang="0">
                    <a:pos x="T4" y="T5"/>
                  </a:cxn>
                  <a:cxn ang="0">
                    <a:pos x="T6" y="T7"/>
                  </a:cxn>
                  <a:cxn ang="0">
                    <a:pos x="T8" y="T9"/>
                  </a:cxn>
                </a:cxnLst>
                <a:rect l="0" t="0" r="r" b="b"/>
                <a:pathLst>
                  <a:path w="78" h="217">
                    <a:moveTo>
                      <a:pt x="1" y="0"/>
                    </a:moveTo>
                    <a:cubicBezTo>
                      <a:pt x="1" y="0"/>
                      <a:pt x="19" y="48"/>
                      <a:pt x="40" y="108"/>
                    </a:cubicBezTo>
                    <a:cubicBezTo>
                      <a:pt x="61" y="168"/>
                      <a:pt x="78" y="216"/>
                      <a:pt x="77" y="217"/>
                    </a:cubicBezTo>
                    <a:cubicBezTo>
                      <a:pt x="77" y="217"/>
                      <a:pt x="59" y="168"/>
                      <a:pt x="38" y="109"/>
                    </a:cubicBezTo>
                    <a:cubicBezTo>
                      <a:pt x="17" y="49"/>
                      <a:pt x="0" y="0"/>
                      <a:pt x="1"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16">
                <a:extLst>
                  <a:ext uri="{FF2B5EF4-FFF2-40B4-BE49-F238E27FC236}">
                    <a16:creationId xmlns:a16="http://schemas.microsoft.com/office/drawing/2014/main" id="{BF32B1B4-9703-4F40-AE62-D7B542B80006}"/>
                  </a:ext>
                </a:extLst>
              </p:cNvPr>
              <p:cNvSpPr>
                <a:spLocks/>
              </p:cNvSpPr>
              <p:nvPr/>
            </p:nvSpPr>
            <p:spPr bwMode="auto">
              <a:xfrm>
                <a:off x="3401" y="2508"/>
                <a:ext cx="313" cy="311"/>
              </a:xfrm>
              <a:custGeom>
                <a:avLst/>
                <a:gdLst>
                  <a:gd name="T0" fmla="*/ 42 w 132"/>
                  <a:gd name="T1" fmla="*/ 1 h 131"/>
                  <a:gd name="T2" fmla="*/ 42 w 132"/>
                  <a:gd name="T3" fmla="*/ 12 h 131"/>
                  <a:gd name="T4" fmla="*/ 41 w 132"/>
                  <a:gd name="T5" fmla="*/ 45 h 131"/>
                  <a:gd name="T6" fmla="*/ 3 w 132"/>
                  <a:gd name="T7" fmla="*/ 71 h 131"/>
                  <a:gd name="T8" fmla="*/ 45 w 132"/>
                  <a:gd name="T9" fmla="*/ 84 h 131"/>
                  <a:gd name="T10" fmla="*/ 46 w 132"/>
                  <a:gd name="T11" fmla="*/ 85 h 131"/>
                  <a:gd name="T12" fmla="*/ 56 w 132"/>
                  <a:gd name="T13" fmla="*/ 128 h 131"/>
                  <a:gd name="T14" fmla="*/ 84 w 132"/>
                  <a:gd name="T15" fmla="*/ 92 h 131"/>
                  <a:gd name="T16" fmla="*/ 85 w 132"/>
                  <a:gd name="T17" fmla="*/ 92 h 131"/>
                  <a:gd name="T18" fmla="*/ 85 w 132"/>
                  <a:gd name="T19" fmla="*/ 92 h 131"/>
                  <a:gd name="T20" fmla="*/ 85 w 132"/>
                  <a:gd name="T21" fmla="*/ 92 h 131"/>
                  <a:gd name="T22" fmla="*/ 87 w 132"/>
                  <a:gd name="T23" fmla="*/ 92 h 131"/>
                  <a:gd name="T24" fmla="*/ 96 w 132"/>
                  <a:gd name="T25" fmla="*/ 93 h 131"/>
                  <a:gd name="T26" fmla="*/ 130 w 132"/>
                  <a:gd name="T27" fmla="*/ 94 h 131"/>
                  <a:gd name="T28" fmla="*/ 103 w 132"/>
                  <a:gd name="T29" fmla="*/ 59 h 131"/>
                  <a:gd name="T30" fmla="*/ 103 w 132"/>
                  <a:gd name="T31" fmla="*/ 58 h 131"/>
                  <a:gd name="T32" fmla="*/ 121 w 132"/>
                  <a:gd name="T33" fmla="*/ 16 h 131"/>
                  <a:gd name="T34" fmla="*/ 77 w 132"/>
                  <a:gd name="T35" fmla="*/ 29 h 131"/>
                  <a:gd name="T36" fmla="*/ 51 w 132"/>
                  <a:gd name="T37" fmla="*/ 8 h 131"/>
                  <a:gd name="T38" fmla="*/ 42 w 132"/>
                  <a:gd name="T39" fmla="*/ 0 h 131"/>
                  <a:gd name="T40" fmla="*/ 42 w 132"/>
                  <a:gd name="T41" fmla="*/ 0 h 131"/>
                  <a:gd name="T42" fmla="*/ 51 w 132"/>
                  <a:gd name="T43" fmla="*/ 7 h 131"/>
                  <a:gd name="T44" fmla="*/ 77 w 132"/>
                  <a:gd name="T45" fmla="*/ 28 h 131"/>
                  <a:gd name="T46" fmla="*/ 122 w 132"/>
                  <a:gd name="T47" fmla="*/ 14 h 131"/>
                  <a:gd name="T48" fmla="*/ 105 w 132"/>
                  <a:gd name="T49" fmla="*/ 58 h 131"/>
                  <a:gd name="T50" fmla="*/ 131 w 132"/>
                  <a:gd name="T51" fmla="*/ 95 h 131"/>
                  <a:gd name="T52" fmla="*/ 130 w 132"/>
                  <a:gd name="T53" fmla="*/ 97 h 131"/>
                  <a:gd name="T54" fmla="*/ 96 w 132"/>
                  <a:gd name="T55" fmla="*/ 95 h 131"/>
                  <a:gd name="T56" fmla="*/ 87 w 132"/>
                  <a:gd name="T57" fmla="*/ 94 h 131"/>
                  <a:gd name="T58" fmla="*/ 85 w 132"/>
                  <a:gd name="T59" fmla="*/ 94 h 131"/>
                  <a:gd name="T60" fmla="*/ 85 w 132"/>
                  <a:gd name="T61" fmla="*/ 94 h 131"/>
                  <a:gd name="T62" fmla="*/ 84 w 132"/>
                  <a:gd name="T63" fmla="*/ 94 h 131"/>
                  <a:gd name="T64" fmla="*/ 84 w 132"/>
                  <a:gd name="T65" fmla="*/ 94 h 131"/>
                  <a:gd name="T66" fmla="*/ 57 w 132"/>
                  <a:gd name="T67" fmla="*/ 130 h 131"/>
                  <a:gd name="T68" fmla="*/ 56 w 132"/>
                  <a:gd name="T69" fmla="*/ 129 h 131"/>
                  <a:gd name="T70" fmla="*/ 45 w 132"/>
                  <a:gd name="T71" fmla="*/ 86 h 131"/>
                  <a:gd name="T72" fmla="*/ 0 w 132"/>
                  <a:gd name="T73" fmla="*/ 70 h 131"/>
                  <a:gd name="T74" fmla="*/ 40 w 132"/>
                  <a:gd name="T75" fmla="*/ 45 h 131"/>
                  <a:gd name="T76" fmla="*/ 41 w 132"/>
                  <a:gd name="T77" fmla="*/ 11 h 131"/>
                  <a:gd name="T78" fmla="*/ 42 w 132"/>
                  <a:gd name="T7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31">
                    <a:moveTo>
                      <a:pt x="42" y="0"/>
                    </a:moveTo>
                    <a:cubicBezTo>
                      <a:pt x="42" y="0"/>
                      <a:pt x="42" y="0"/>
                      <a:pt x="42" y="1"/>
                    </a:cubicBezTo>
                    <a:cubicBezTo>
                      <a:pt x="42" y="1"/>
                      <a:pt x="42" y="2"/>
                      <a:pt x="42" y="3"/>
                    </a:cubicBezTo>
                    <a:cubicBezTo>
                      <a:pt x="42" y="5"/>
                      <a:pt x="42" y="8"/>
                      <a:pt x="42" y="12"/>
                    </a:cubicBezTo>
                    <a:cubicBezTo>
                      <a:pt x="41" y="20"/>
                      <a:pt x="41" y="31"/>
                      <a:pt x="41" y="45"/>
                    </a:cubicBezTo>
                    <a:cubicBezTo>
                      <a:pt x="41" y="45"/>
                      <a:pt x="41" y="45"/>
                      <a:pt x="41" y="45"/>
                    </a:cubicBezTo>
                    <a:cubicBezTo>
                      <a:pt x="41" y="46"/>
                      <a:pt x="41" y="46"/>
                      <a:pt x="41" y="46"/>
                    </a:cubicBezTo>
                    <a:cubicBezTo>
                      <a:pt x="30" y="53"/>
                      <a:pt x="17" y="61"/>
                      <a:pt x="3" y="71"/>
                    </a:cubicBezTo>
                    <a:cubicBezTo>
                      <a:pt x="2" y="69"/>
                      <a:pt x="2" y="69"/>
                      <a:pt x="2" y="69"/>
                    </a:cubicBezTo>
                    <a:cubicBezTo>
                      <a:pt x="15" y="74"/>
                      <a:pt x="30" y="79"/>
                      <a:pt x="45" y="84"/>
                    </a:cubicBezTo>
                    <a:cubicBezTo>
                      <a:pt x="46" y="84"/>
                      <a:pt x="46" y="84"/>
                      <a:pt x="46" y="84"/>
                    </a:cubicBezTo>
                    <a:cubicBezTo>
                      <a:pt x="46" y="85"/>
                      <a:pt x="46" y="85"/>
                      <a:pt x="46" y="85"/>
                    </a:cubicBezTo>
                    <a:cubicBezTo>
                      <a:pt x="50" y="99"/>
                      <a:pt x="54" y="113"/>
                      <a:pt x="58" y="129"/>
                    </a:cubicBezTo>
                    <a:cubicBezTo>
                      <a:pt x="56" y="128"/>
                      <a:pt x="56" y="128"/>
                      <a:pt x="56" y="128"/>
                    </a:cubicBezTo>
                    <a:cubicBezTo>
                      <a:pt x="65" y="117"/>
                      <a:pt x="74" y="105"/>
                      <a:pt x="84" y="92"/>
                    </a:cubicBezTo>
                    <a:cubicBezTo>
                      <a:pt x="84" y="92"/>
                      <a:pt x="83" y="93"/>
                      <a:pt x="84" y="92"/>
                    </a:cubicBezTo>
                    <a:cubicBezTo>
                      <a:pt x="84" y="92"/>
                      <a:pt x="84" y="92"/>
                      <a:pt x="84" y="92"/>
                    </a:cubicBezTo>
                    <a:cubicBezTo>
                      <a:pt x="85" y="92"/>
                      <a:pt x="85" y="92"/>
                      <a:pt x="85" y="92"/>
                    </a:cubicBezTo>
                    <a:cubicBezTo>
                      <a:pt x="85" y="92"/>
                      <a:pt x="85" y="92"/>
                      <a:pt x="85" y="92"/>
                    </a:cubicBezTo>
                    <a:cubicBezTo>
                      <a:pt x="85" y="92"/>
                      <a:pt x="85" y="92"/>
                      <a:pt x="85" y="92"/>
                    </a:cubicBezTo>
                    <a:cubicBezTo>
                      <a:pt x="85" y="92"/>
                      <a:pt x="85" y="92"/>
                      <a:pt x="85" y="92"/>
                    </a:cubicBezTo>
                    <a:cubicBezTo>
                      <a:pt x="85" y="92"/>
                      <a:pt x="85" y="92"/>
                      <a:pt x="85" y="92"/>
                    </a:cubicBezTo>
                    <a:cubicBezTo>
                      <a:pt x="86" y="92"/>
                      <a:pt x="86" y="92"/>
                      <a:pt x="86" y="92"/>
                    </a:cubicBezTo>
                    <a:cubicBezTo>
                      <a:pt x="87" y="92"/>
                      <a:pt x="87" y="92"/>
                      <a:pt x="87" y="92"/>
                    </a:cubicBezTo>
                    <a:cubicBezTo>
                      <a:pt x="90" y="92"/>
                      <a:pt x="90" y="92"/>
                      <a:pt x="90" y="92"/>
                    </a:cubicBezTo>
                    <a:cubicBezTo>
                      <a:pt x="96" y="93"/>
                      <a:pt x="96" y="93"/>
                      <a:pt x="96" y="93"/>
                    </a:cubicBezTo>
                    <a:cubicBezTo>
                      <a:pt x="100" y="93"/>
                      <a:pt x="104" y="93"/>
                      <a:pt x="108" y="93"/>
                    </a:cubicBezTo>
                    <a:cubicBezTo>
                      <a:pt x="115" y="94"/>
                      <a:pt x="123" y="94"/>
                      <a:pt x="130" y="94"/>
                    </a:cubicBezTo>
                    <a:cubicBezTo>
                      <a:pt x="129" y="96"/>
                      <a:pt x="129" y="96"/>
                      <a:pt x="129" y="96"/>
                    </a:cubicBezTo>
                    <a:cubicBezTo>
                      <a:pt x="120" y="83"/>
                      <a:pt x="111" y="70"/>
                      <a:pt x="103" y="59"/>
                    </a:cubicBezTo>
                    <a:cubicBezTo>
                      <a:pt x="103" y="58"/>
                      <a:pt x="103" y="58"/>
                      <a:pt x="103" y="58"/>
                    </a:cubicBezTo>
                    <a:cubicBezTo>
                      <a:pt x="103" y="58"/>
                      <a:pt x="103" y="58"/>
                      <a:pt x="103" y="58"/>
                    </a:cubicBezTo>
                    <a:cubicBezTo>
                      <a:pt x="109" y="42"/>
                      <a:pt x="115" y="28"/>
                      <a:pt x="120" y="15"/>
                    </a:cubicBezTo>
                    <a:cubicBezTo>
                      <a:pt x="121" y="16"/>
                      <a:pt x="121" y="16"/>
                      <a:pt x="121" y="16"/>
                    </a:cubicBezTo>
                    <a:cubicBezTo>
                      <a:pt x="104" y="21"/>
                      <a:pt x="89" y="25"/>
                      <a:pt x="77" y="29"/>
                    </a:cubicBezTo>
                    <a:cubicBezTo>
                      <a:pt x="77" y="29"/>
                      <a:pt x="77" y="29"/>
                      <a:pt x="77" y="29"/>
                    </a:cubicBezTo>
                    <a:cubicBezTo>
                      <a:pt x="77" y="29"/>
                      <a:pt x="77" y="29"/>
                      <a:pt x="77" y="29"/>
                    </a:cubicBezTo>
                    <a:cubicBezTo>
                      <a:pt x="66" y="20"/>
                      <a:pt x="57" y="13"/>
                      <a:pt x="51" y="8"/>
                    </a:cubicBezTo>
                    <a:cubicBezTo>
                      <a:pt x="48" y="5"/>
                      <a:pt x="46" y="3"/>
                      <a:pt x="44" y="2"/>
                    </a:cubicBezTo>
                    <a:cubicBezTo>
                      <a:pt x="43" y="1"/>
                      <a:pt x="43" y="1"/>
                      <a:pt x="42" y="0"/>
                    </a:cubicBezTo>
                    <a:cubicBezTo>
                      <a:pt x="42" y="0"/>
                      <a:pt x="42" y="0"/>
                      <a:pt x="42" y="0"/>
                    </a:cubicBezTo>
                    <a:cubicBezTo>
                      <a:pt x="42" y="0"/>
                      <a:pt x="42" y="0"/>
                      <a:pt x="42" y="0"/>
                    </a:cubicBezTo>
                    <a:cubicBezTo>
                      <a:pt x="43" y="1"/>
                      <a:pt x="43" y="1"/>
                      <a:pt x="44" y="2"/>
                    </a:cubicBezTo>
                    <a:cubicBezTo>
                      <a:pt x="46" y="3"/>
                      <a:pt x="48" y="5"/>
                      <a:pt x="51" y="7"/>
                    </a:cubicBezTo>
                    <a:cubicBezTo>
                      <a:pt x="57" y="12"/>
                      <a:pt x="66" y="19"/>
                      <a:pt x="77" y="28"/>
                    </a:cubicBezTo>
                    <a:cubicBezTo>
                      <a:pt x="77" y="28"/>
                      <a:pt x="77" y="28"/>
                      <a:pt x="77" y="28"/>
                    </a:cubicBezTo>
                    <a:cubicBezTo>
                      <a:pt x="89" y="24"/>
                      <a:pt x="104" y="20"/>
                      <a:pt x="120" y="15"/>
                    </a:cubicBezTo>
                    <a:cubicBezTo>
                      <a:pt x="122" y="14"/>
                      <a:pt x="122" y="14"/>
                      <a:pt x="122" y="14"/>
                    </a:cubicBezTo>
                    <a:cubicBezTo>
                      <a:pt x="121" y="16"/>
                      <a:pt x="121" y="16"/>
                      <a:pt x="121" y="16"/>
                    </a:cubicBezTo>
                    <a:cubicBezTo>
                      <a:pt x="116" y="29"/>
                      <a:pt x="111" y="43"/>
                      <a:pt x="105" y="58"/>
                    </a:cubicBezTo>
                    <a:cubicBezTo>
                      <a:pt x="105" y="57"/>
                      <a:pt x="105" y="57"/>
                      <a:pt x="105" y="57"/>
                    </a:cubicBezTo>
                    <a:cubicBezTo>
                      <a:pt x="113" y="69"/>
                      <a:pt x="122" y="82"/>
                      <a:pt x="131" y="95"/>
                    </a:cubicBezTo>
                    <a:cubicBezTo>
                      <a:pt x="132" y="97"/>
                      <a:pt x="132" y="97"/>
                      <a:pt x="132" y="97"/>
                    </a:cubicBezTo>
                    <a:cubicBezTo>
                      <a:pt x="130" y="97"/>
                      <a:pt x="130" y="97"/>
                      <a:pt x="130" y="97"/>
                    </a:cubicBezTo>
                    <a:cubicBezTo>
                      <a:pt x="122" y="96"/>
                      <a:pt x="115" y="96"/>
                      <a:pt x="107" y="95"/>
                    </a:cubicBezTo>
                    <a:cubicBezTo>
                      <a:pt x="104" y="95"/>
                      <a:pt x="100" y="95"/>
                      <a:pt x="96" y="95"/>
                    </a:cubicBezTo>
                    <a:cubicBezTo>
                      <a:pt x="90" y="94"/>
                      <a:pt x="90" y="94"/>
                      <a:pt x="90" y="94"/>
                    </a:cubicBezTo>
                    <a:cubicBezTo>
                      <a:pt x="87" y="94"/>
                      <a:pt x="87" y="94"/>
                      <a:pt x="87" y="94"/>
                    </a:cubicBezTo>
                    <a:cubicBezTo>
                      <a:pt x="86" y="94"/>
                      <a:pt x="86" y="94"/>
                      <a:pt x="86" y="94"/>
                    </a:cubicBezTo>
                    <a:cubicBezTo>
                      <a:pt x="85" y="94"/>
                      <a:pt x="85" y="94"/>
                      <a:pt x="85" y="94"/>
                    </a:cubicBezTo>
                    <a:cubicBezTo>
                      <a:pt x="85" y="94"/>
                      <a:pt x="85" y="94"/>
                      <a:pt x="85" y="94"/>
                    </a:cubicBezTo>
                    <a:cubicBezTo>
                      <a:pt x="85" y="94"/>
                      <a:pt x="85" y="94"/>
                      <a:pt x="85" y="94"/>
                    </a:cubicBezTo>
                    <a:cubicBezTo>
                      <a:pt x="84" y="94"/>
                      <a:pt x="84" y="94"/>
                      <a:pt x="84" y="94"/>
                    </a:cubicBezTo>
                    <a:cubicBezTo>
                      <a:pt x="84" y="94"/>
                      <a:pt x="84" y="94"/>
                      <a:pt x="84" y="94"/>
                    </a:cubicBezTo>
                    <a:cubicBezTo>
                      <a:pt x="84" y="94"/>
                      <a:pt x="84" y="94"/>
                      <a:pt x="84" y="94"/>
                    </a:cubicBezTo>
                    <a:cubicBezTo>
                      <a:pt x="84" y="94"/>
                      <a:pt x="84" y="94"/>
                      <a:pt x="84" y="94"/>
                    </a:cubicBezTo>
                    <a:cubicBezTo>
                      <a:pt x="86" y="93"/>
                      <a:pt x="85" y="94"/>
                      <a:pt x="85" y="94"/>
                    </a:cubicBezTo>
                    <a:cubicBezTo>
                      <a:pt x="76" y="106"/>
                      <a:pt x="66" y="118"/>
                      <a:pt x="57" y="130"/>
                    </a:cubicBezTo>
                    <a:cubicBezTo>
                      <a:pt x="56" y="131"/>
                      <a:pt x="56" y="131"/>
                      <a:pt x="56" y="131"/>
                    </a:cubicBezTo>
                    <a:cubicBezTo>
                      <a:pt x="56" y="129"/>
                      <a:pt x="56" y="129"/>
                      <a:pt x="56" y="129"/>
                    </a:cubicBezTo>
                    <a:cubicBezTo>
                      <a:pt x="52" y="114"/>
                      <a:pt x="48" y="99"/>
                      <a:pt x="44" y="85"/>
                    </a:cubicBezTo>
                    <a:cubicBezTo>
                      <a:pt x="45" y="86"/>
                      <a:pt x="45" y="86"/>
                      <a:pt x="45" y="86"/>
                    </a:cubicBezTo>
                    <a:cubicBezTo>
                      <a:pt x="29" y="80"/>
                      <a:pt x="15" y="75"/>
                      <a:pt x="2" y="71"/>
                    </a:cubicBezTo>
                    <a:cubicBezTo>
                      <a:pt x="0" y="70"/>
                      <a:pt x="0" y="70"/>
                      <a:pt x="0" y="70"/>
                    </a:cubicBezTo>
                    <a:cubicBezTo>
                      <a:pt x="2" y="69"/>
                      <a:pt x="2" y="69"/>
                      <a:pt x="2" y="69"/>
                    </a:cubicBezTo>
                    <a:cubicBezTo>
                      <a:pt x="16" y="60"/>
                      <a:pt x="29" y="52"/>
                      <a:pt x="40" y="45"/>
                    </a:cubicBezTo>
                    <a:cubicBezTo>
                      <a:pt x="40" y="45"/>
                      <a:pt x="40" y="45"/>
                      <a:pt x="40" y="45"/>
                    </a:cubicBezTo>
                    <a:cubicBezTo>
                      <a:pt x="40" y="31"/>
                      <a:pt x="41" y="19"/>
                      <a:pt x="41" y="11"/>
                    </a:cubicBezTo>
                    <a:cubicBezTo>
                      <a:pt x="41" y="8"/>
                      <a:pt x="41" y="5"/>
                      <a:pt x="41" y="3"/>
                    </a:cubicBezTo>
                    <a:cubicBezTo>
                      <a:pt x="42" y="2"/>
                      <a:pt x="42" y="1"/>
                      <a:pt x="42" y="0"/>
                    </a:cubicBezTo>
                    <a:cubicBezTo>
                      <a:pt x="42" y="0"/>
                      <a:pt x="42" y="0"/>
                      <a:pt x="42" y="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117">
                <a:extLst>
                  <a:ext uri="{FF2B5EF4-FFF2-40B4-BE49-F238E27FC236}">
                    <a16:creationId xmlns:a16="http://schemas.microsoft.com/office/drawing/2014/main" id="{BB2C354F-2C92-4A04-A075-0836EE18E109}"/>
                  </a:ext>
                </a:extLst>
              </p:cNvPr>
              <p:cNvSpPr>
                <a:spLocks/>
              </p:cNvSpPr>
              <p:nvPr/>
            </p:nvSpPr>
            <p:spPr bwMode="auto">
              <a:xfrm>
                <a:off x="3123" y="2900"/>
                <a:ext cx="304" cy="313"/>
              </a:xfrm>
              <a:custGeom>
                <a:avLst/>
                <a:gdLst>
                  <a:gd name="T0" fmla="*/ 77 w 128"/>
                  <a:gd name="T1" fmla="*/ 1 h 132"/>
                  <a:gd name="T2" fmla="*/ 69 w 128"/>
                  <a:gd name="T3" fmla="*/ 9 h 132"/>
                  <a:gd name="T4" fmla="*/ 47 w 128"/>
                  <a:gd name="T5" fmla="*/ 34 h 132"/>
                  <a:gd name="T6" fmla="*/ 2 w 128"/>
                  <a:gd name="T7" fmla="*/ 28 h 132"/>
                  <a:gd name="T8" fmla="*/ 25 w 128"/>
                  <a:gd name="T9" fmla="*/ 66 h 132"/>
                  <a:gd name="T10" fmla="*/ 25 w 128"/>
                  <a:gd name="T11" fmla="*/ 67 h 132"/>
                  <a:gd name="T12" fmla="*/ 3 w 128"/>
                  <a:gd name="T13" fmla="*/ 106 h 132"/>
                  <a:gd name="T14" fmla="*/ 49 w 128"/>
                  <a:gd name="T15" fmla="*/ 98 h 132"/>
                  <a:gd name="T16" fmla="*/ 49 w 128"/>
                  <a:gd name="T17" fmla="*/ 98 h 132"/>
                  <a:gd name="T18" fmla="*/ 49 w 128"/>
                  <a:gd name="T19" fmla="*/ 98 h 132"/>
                  <a:gd name="T20" fmla="*/ 49 w 128"/>
                  <a:gd name="T21" fmla="*/ 98 h 132"/>
                  <a:gd name="T22" fmla="*/ 51 w 128"/>
                  <a:gd name="T23" fmla="*/ 100 h 132"/>
                  <a:gd name="T24" fmla="*/ 57 w 128"/>
                  <a:gd name="T25" fmla="*/ 106 h 132"/>
                  <a:gd name="T26" fmla="*/ 81 w 128"/>
                  <a:gd name="T27" fmla="*/ 129 h 132"/>
                  <a:gd name="T28" fmla="*/ 85 w 128"/>
                  <a:gd name="T29" fmla="*/ 85 h 132"/>
                  <a:gd name="T30" fmla="*/ 86 w 128"/>
                  <a:gd name="T31" fmla="*/ 84 h 132"/>
                  <a:gd name="T32" fmla="*/ 126 w 128"/>
                  <a:gd name="T33" fmla="*/ 65 h 132"/>
                  <a:gd name="T34" fmla="*/ 85 w 128"/>
                  <a:gd name="T35" fmla="*/ 45 h 132"/>
                  <a:gd name="T36" fmla="*/ 79 w 128"/>
                  <a:gd name="T37" fmla="*/ 12 h 132"/>
                  <a:gd name="T38" fmla="*/ 78 w 128"/>
                  <a:gd name="T39" fmla="*/ 1 h 132"/>
                  <a:gd name="T40" fmla="*/ 78 w 128"/>
                  <a:gd name="T41" fmla="*/ 1 h 132"/>
                  <a:gd name="T42" fmla="*/ 80 w 128"/>
                  <a:gd name="T43" fmla="*/ 11 h 132"/>
                  <a:gd name="T44" fmla="*/ 85 w 128"/>
                  <a:gd name="T45" fmla="*/ 44 h 132"/>
                  <a:gd name="T46" fmla="*/ 128 w 128"/>
                  <a:gd name="T47" fmla="*/ 64 h 132"/>
                  <a:gd name="T48" fmla="*/ 87 w 128"/>
                  <a:gd name="T49" fmla="*/ 86 h 132"/>
                  <a:gd name="T50" fmla="*/ 82 w 128"/>
                  <a:gd name="T51" fmla="*/ 130 h 132"/>
                  <a:gd name="T52" fmla="*/ 80 w 128"/>
                  <a:gd name="T53" fmla="*/ 131 h 132"/>
                  <a:gd name="T54" fmla="*/ 56 w 128"/>
                  <a:gd name="T55" fmla="*/ 107 h 132"/>
                  <a:gd name="T56" fmla="*/ 50 w 128"/>
                  <a:gd name="T57" fmla="*/ 101 h 132"/>
                  <a:gd name="T58" fmla="*/ 48 w 128"/>
                  <a:gd name="T59" fmla="*/ 100 h 132"/>
                  <a:gd name="T60" fmla="*/ 48 w 128"/>
                  <a:gd name="T61" fmla="*/ 99 h 132"/>
                  <a:gd name="T62" fmla="*/ 47 w 128"/>
                  <a:gd name="T63" fmla="*/ 99 h 132"/>
                  <a:gd name="T64" fmla="*/ 47 w 128"/>
                  <a:gd name="T65" fmla="*/ 99 h 132"/>
                  <a:gd name="T66" fmla="*/ 4 w 128"/>
                  <a:gd name="T67" fmla="*/ 108 h 132"/>
                  <a:gd name="T68" fmla="*/ 3 w 128"/>
                  <a:gd name="T69" fmla="*/ 107 h 132"/>
                  <a:gd name="T70" fmla="*/ 23 w 128"/>
                  <a:gd name="T71" fmla="*/ 67 h 132"/>
                  <a:gd name="T72" fmla="*/ 0 w 128"/>
                  <a:gd name="T73" fmla="*/ 26 h 132"/>
                  <a:gd name="T74" fmla="*/ 47 w 128"/>
                  <a:gd name="T75" fmla="*/ 33 h 132"/>
                  <a:gd name="T76" fmla="*/ 69 w 128"/>
                  <a:gd name="T77" fmla="*/ 8 h 132"/>
                  <a:gd name="T78" fmla="*/ 77 w 128"/>
                  <a:gd name="T7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32">
                    <a:moveTo>
                      <a:pt x="78" y="0"/>
                    </a:moveTo>
                    <a:cubicBezTo>
                      <a:pt x="78" y="0"/>
                      <a:pt x="77" y="0"/>
                      <a:pt x="77" y="1"/>
                    </a:cubicBezTo>
                    <a:cubicBezTo>
                      <a:pt x="77" y="1"/>
                      <a:pt x="76" y="2"/>
                      <a:pt x="75" y="2"/>
                    </a:cubicBezTo>
                    <a:cubicBezTo>
                      <a:pt x="74" y="4"/>
                      <a:pt x="72" y="6"/>
                      <a:pt x="69" y="9"/>
                    </a:cubicBezTo>
                    <a:cubicBezTo>
                      <a:pt x="64" y="15"/>
                      <a:pt x="57" y="23"/>
                      <a:pt x="47" y="34"/>
                    </a:cubicBezTo>
                    <a:cubicBezTo>
                      <a:pt x="47" y="34"/>
                      <a:pt x="47" y="34"/>
                      <a:pt x="47" y="34"/>
                    </a:cubicBezTo>
                    <a:cubicBezTo>
                      <a:pt x="47" y="34"/>
                      <a:pt x="47" y="34"/>
                      <a:pt x="47" y="34"/>
                    </a:cubicBezTo>
                    <a:cubicBezTo>
                      <a:pt x="34" y="32"/>
                      <a:pt x="19" y="30"/>
                      <a:pt x="2" y="28"/>
                    </a:cubicBezTo>
                    <a:cubicBezTo>
                      <a:pt x="2" y="26"/>
                      <a:pt x="2" y="26"/>
                      <a:pt x="2" y="26"/>
                    </a:cubicBezTo>
                    <a:cubicBezTo>
                      <a:pt x="9" y="38"/>
                      <a:pt x="17" y="52"/>
                      <a:pt x="25" y="66"/>
                    </a:cubicBezTo>
                    <a:cubicBezTo>
                      <a:pt x="25" y="66"/>
                      <a:pt x="25" y="66"/>
                      <a:pt x="25" y="66"/>
                    </a:cubicBezTo>
                    <a:cubicBezTo>
                      <a:pt x="25" y="67"/>
                      <a:pt x="25" y="67"/>
                      <a:pt x="25" y="67"/>
                    </a:cubicBezTo>
                    <a:cubicBezTo>
                      <a:pt x="18" y="80"/>
                      <a:pt x="12" y="93"/>
                      <a:pt x="5" y="108"/>
                    </a:cubicBezTo>
                    <a:cubicBezTo>
                      <a:pt x="3" y="106"/>
                      <a:pt x="3" y="106"/>
                      <a:pt x="3" y="106"/>
                    </a:cubicBezTo>
                    <a:cubicBezTo>
                      <a:pt x="18" y="103"/>
                      <a:pt x="33" y="100"/>
                      <a:pt x="48" y="97"/>
                    </a:cubicBezTo>
                    <a:cubicBezTo>
                      <a:pt x="48" y="97"/>
                      <a:pt x="47" y="97"/>
                      <a:pt x="49" y="98"/>
                    </a:cubicBezTo>
                    <a:cubicBezTo>
                      <a:pt x="49" y="98"/>
                      <a:pt x="49" y="98"/>
                      <a:pt x="49" y="98"/>
                    </a:cubicBezTo>
                    <a:cubicBezTo>
                      <a:pt x="49" y="98"/>
                      <a:pt x="49" y="98"/>
                      <a:pt x="49" y="98"/>
                    </a:cubicBezTo>
                    <a:cubicBezTo>
                      <a:pt x="49" y="98"/>
                      <a:pt x="49" y="98"/>
                      <a:pt x="49" y="98"/>
                    </a:cubicBezTo>
                    <a:cubicBezTo>
                      <a:pt x="49" y="98"/>
                      <a:pt x="49" y="98"/>
                      <a:pt x="49" y="98"/>
                    </a:cubicBezTo>
                    <a:cubicBezTo>
                      <a:pt x="49" y="98"/>
                      <a:pt x="49" y="98"/>
                      <a:pt x="49" y="98"/>
                    </a:cubicBezTo>
                    <a:cubicBezTo>
                      <a:pt x="49" y="98"/>
                      <a:pt x="49" y="98"/>
                      <a:pt x="49" y="98"/>
                    </a:cubicBezTo>
                    <a:cubicBezTo>
                      <a:pt x="50" y="99"/>
                      <a:pt x="50" y="99"/>
                      <a:pt x="50" y="99"/>
                    </a:cubicBezTo>
                    <a:cubicBezTo>
                      <a:pt x="51" y="100"/>
                      <a:pt x="51" y="100"/>
                      <a:pt x="51" y="100"/>
                    </a:cubicBezTo>
                    <a:cubicBezTo>
                      <a:pt x="53" y="102"/>
                      <a:pt x="53" y="102"/>
                      <a:pt x="53" y="102"/>
                    </a:cubicBezTo>
                    <a:cubicBezTo>
                      <a:pt x="57" y="106"/>
                      <a:pt x="57" y="106"/>
                      <a:pt x="57" y="106"/>
                    </a:cubicBezTo>
                    <a:cubicBezTo>
                      <a:pt x="60" y="108"/>
                      <a:pt x="63" y="111"/>
                      <a:pt x="65" y="114"/>
                    </a:cubicBezTo>
                    <a:cubicBezTo>
                      <a:pt x="71" y="119"/>
                      <a:pt x="76" y="124"/>
                      <a:pt x="81" y="129"/>
                    </a:cubicBezTo>
                    <a:cubicBezTo>
                      <a:pt x="80" y="130"/>
                      <a:pt x="80" y="130"/>
                      <a:pt x="80" y="130"/>
                    </a:cubicBezTo>
                    <a:cubicBezTo>
                      <a:pt x="82" y="114"/>
                      <a:pt x="83" y="99"/>
                      <a:pt x="85" y="85"/>
                    </a:cubicBezTo>
                    <a:cubicBezTo>
                      <a:pt x="85" y="84"/>
                      <a:pt x="85" y="84"/>
                      <a:pt x="85" y="84"/>
                    </a:cubicBezTo>
                    <a:cubicBezTo>
                      <a:pt x="86" y="84"/>
                      <a:pt x="86" y="84"/>
                      <a:pt x="86" y="84"/>
                    </a:cubicBezTo>
                    <a:cubicBezTo>
                      <a:pt x="100" y="77"/>
                      <a:pt x="114" y="70"/>
                      <a:pt x="126" y="63"/>
                    </a:cubicBezTo>
                    <a:cubicBezTo>
                      <a:pt x="126" y="65"/>
                      <a:pt x="126" y="65"/>
                      <a:pt x="126" y="65"/>
                    </a:cubicBezTo>
                    <a:cubicBezTo>
                      <a:pt x="110" y="57"/>
                      <a:pt x="96" y="51"/>
                      <a:pt x="85" y="45"/>
                    </a:cubicBezTo>
                    <a:cubicBezTo>
                      <a:pt x="85" y="45"/>
                      <a:pt x="85" y="45"/>
                      <a:pt x="85" y="45"/>
                    </a:cubicBezTo>
                    <a:cubicBezTo>
                      <a:pt x="85" y="45"/>
                      <a:pt x="85" y="45"/>
                      <a:pt x="85" y="45"/>
                    </a:cubicBezTo>
                    <a:cubicBezTo>
                      <a:pt x="82" y="31"/>
                      <a:pt x="81" y="20"/>
                      <a:pt x="79" y="12"/>
                    </a:cubicBezTo>
                    <a:cubicBezTo>
                      <a:pt x="79" y="8"/>
                      <a:pt x="78" y="5"/>
                      <a:pt x="78" y="3"/>
                    </a:cubicBezTo>
                    <a:cubicBezTo>
                      <a:pt x="78" y="2"/>
                      <a:pt x="78" y="1"/>
                      <a:pt x="78" y="1"/>
                    </a:cubicBezTo>
                    <a:cubicBezTo>
                      <a:pt x="78" y="0"/>
                      <a:pt x="78" y="0"/>
                      <a:pt x="78" y="0"/>
                    </a:cubicBezTo>
                    <a:cubicBezTo>
                      <a:pt x="78" y="0"/>
                      <a:pt x="78" y="0"/>
                      <a:pt x="78" y="1"/>
                    </a:cubicBezTo>
                    <a:cubicBezTo>
                      <a:pt x="78" y="1"/>
                      <a:pt x="78" y="2"/>
                      <a:pt x="78" y="3"/>
                    </a:cubicBezTo>
                    <a:cubicBezTo>
                      <a:pt x="79" y="5"/>
                      <a:pt x="79" y="8"/>
                      <a:pt x="80" y="11"/>
                    </a:cubicBezTo>
                    <a:cubicBezTo>
                      <a:pt x="81" y="19"/>
                      <a:pt x="83" y="31"/>
                      <a:pt x="86" y="45"/>
                    </a:cubicBezTo>
                    <a:cubicBezTo>
                      <a:pt x="85" y="44"/>
                      <a:pt x="85" y="44"/>
                      <a:pt x="85" y="44"/>
                    </a:cubicBezTo>
                    <a:cubicBezTo>
                      <a:pt x="97" y="50"/>
                      <a:pt x="111" y="56"/>
                      <a:pt x="127" y="63"/>
                    </a:cubicBezTo>
                    <a:cubicBezTo>
                      <a:pt x="128" y="64"/>
                      <a:pt x="128" y="64"/>
                      <a:pt x="128" y="64"/>
                    </a:cubicBezTo>
                    <a:cubicBezTo>
                      <a:pt x="127" y="65"/>
                      <a:pt x="127" y="65"/>
                      <a:pt x="127" y="65"/>
                    </a:cubicBezTo>
                    <a:cubicBezTo>
                      <a:pt x="114" y="71"/>
                      <a:pt x="101" y="78"/>
                      <a:pt x="87" y="86"/>
                    </a:cubicBezTo>
                    <a:cubicBezTo>
                      <a:pt x="87" y="85"/>
                      <a:pt x="87" y="85"/>
                      <a:pt x="87" y="85"/>
                    </a:cubicBezTo>
                    <a:cubicBezTo>
                      <a:pt x="85" y="99"/>
                      <a:pt x="84" y="115"/>
                      <a:pt x="82" y="130"/>
                    </a:cubicBezTo>
                    <a:cubicBezTo>
                      <a:pt x="81" y="132"/>
                      <a:pt x="81" y="132"/>
                      <a:pt x="81" y="132"/>
                    </a:cubicBezTo>
                    <a:cubicBezTo>
                      <a:pt x="80" y="131"/>
                      <a:pt x="80" y="131"/>
                      <a:pt x="80" y="131"/>
                    </a:cubicBezTo>
                    <a:cubicBezTo>
                      <a:pt x="75" y="126"/>
                      <a:pt x="69" y="121"/>
                      <a:pt x="64" y="115"/>
                    </a:cubicBezTo>
                    <a:cubicBezTo>
                      <a:pt x="61" y="113"/>
                      <a:pt x="59" y="110"/>
                      <a:pt x="56" y="107"/>
                    </a:cubicBezTo>
                    <a:cubicBezTo>
                      <a:pt x="52" y="103"/>
                      <a:pt x="52" y="103"/>
                      <a:pt x="52" y="103"/>
                    </a:cubicBezTo>
                    <a:cubicBezTo>
                      <a:pt x="50" y="101"/>
                      <a:pt x="50" y="101"/>
                      <a:pt x="50" y="101"/>
                    </a:cubicBezTo>
                    <a:cubicBezTo>
                      <a:pt x="49" y="100"/>
                      <a:pt x="49" y="100"/>
                      <a:pt x="49" y="100"/>
                    </a:cubicBezTo>
                    <a:cubicBezTo>
                      <a:pt x="48" y="100"/>
                      <a:pt x="48" y="100"/>
                      <a:pt x="48" y="100"/>
                    </a:cubicBezTo>
                    <a:cubicBezTo>
                      <a:pt x="48" y="99"/>
                      <a:pt x="48" y="99"/>
                      <a:pt x="48" y="99"/>
                    </a:cubicBezTo>
                    <a:cubicBezTo>
                      <a:pt x="48" y="99"/>
                      <a:pt x="48" y="99"/>
                      <a:pt x="48" y="99"/>
                    </a:cubicBezTo>
                    <a:cubicBezTo>
                      <a:pt x="48" y="99"/>
                      <a:pt x="48" y="99"/>
                      <a:pt x="48" y="99"/>
                    </a:cubicBezTo>
                    <a:cubicBezTo>
                      <a:pt x="47" y="99"/>
                      <a:pt x="47" y="99"/>
                      <a:pt x="47" y="99"/>
                    </a:cubicBezTo>
                    <a:cubicBezTo>
                      <a:pt x="47" y="99"/>
                      <a:pt x="47" y="99"/>
                      <a:pt x="47" y="99"/>
                    </a:cubicBezTo>
                    <a:cubicBezTo>
                      <a:pt x="47" y="99"/>
                      <a:pt x="47" y="99"/>
                      <a:pt x="47" y="99"/>
                    </a:cubicBezTo>
                    <a:cubicBezTo>
                      <a:pt x="49" y="100"/>
                      <a:pt x="48" y="99"/>
                      <a:pt x="48" y="99"/>
                    </a:cubicBezTo>
                    <a:cubicBezTo>
                      <a:pt x="33" y="102"/>
                      <a:pt x="18" y="105"/>
                      <a:pt x="4" y="108"/>
                    </a:cubicBezTo>
                    <a:cubicBezTo>
                      <a:pt x="2" y="109"/>
                      <a:pt x="2" y="109"/>
                      <a:pt x="2" y="109"/>
                    </a:cubicBezTo>
                    <a:cubicBezTo>
                      <a:pt x="3" y="107"/>
                      <a:pt x="3" y="107"/>
                      <a:pt x="3" y="107"/>
                    </a:cubicBezTo>
                    <a:cubicBezTo>
                      <a:pt x="10" y="92"/>
                      <a:pt x="17" y="79"/>
                      <a:pt x="23" y="66"/>
                    </a:cubicBezTo>
                    <a:cubicBezTo>
                      <a:pt x="23" y="67"/>
                      <a:pt x="23" y="67"/>
                      <a:pt x="23" y="67"/>
                    </a:cubicBezTo>
                    <a:cubicBezTo>
                      <a:pt x="15" y="53"/>
                      <a:pt x="8" y="39"/>
                      <a:pt x="1" y="27"/>
                    </a:cubicBezTo>
                    <a:cubicBezTo>
                      <a:pt x="0" y="26"/>
                      <a:pt x="0" y="26"/>
                      <a:pt x="0" y="26"/>
                    </a:cubicBezTo>
                    <a:cubicBezTo>
                      <a:pt x="2" y="26"/>
                      <a:pt x="2" y="26"/>
                      <a:pt x="2" y="26"/>
                    </a:cubicBezTo>
                    <a:cubicBezTo>
                      <a:pt x="19" y="28"/>
                      <a:pt x="34" y="31"/>
                      <a:pt x="47" y="33"/>
                    </a:cubicBezTo>
                    <a:cubicBezTo>
                      <a:pt x="46" y="33"/>
                      <a:pt x="46" y="33"/>
                      <a:pt x="46" y="33"/>
                    </a:cubicBezTo>
                    <a:cubicBezTo>
                      <a:pt x="56" y="22"/>
                      <a:pt x="64" y="14"/>
                      <a:pt x="69" y="8"/>
                    </a:cubicBezTo>
                    <a:cubicBezTo>
                      <a:pt x="72" y="6"/>
                      <a:pt x="74" y="4"/>
                      <a:pt x="75" y="2"/>
                    </a:cubicBezTo>
                    <a:cubicBezTo>
                      <a:pt x="76" y="1"/>
                      <a:pt x="77" y="1"/>
                      <a:pt x="77" y="0"/>
                    </a:cubicBezTo>
                    <a:lnTo>
                      <a:pt x="78"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18">
                <a:extLst>
                  <a:ext uri="{FF2B5EF4-FFF2-40B4-BE49-F238E27FC236}">
                    <a16:creationId xmlns:a16="http://schemas.microsoft.com/office/drawing/2014/main" id="{7CF2D9B2-9135-4436-9D40-97B05A1AF2B5}"/>
                  </a:ext>
                </a:extLst>
              </p:cNvPr>
              <p:cNvSpPr>
                <a:spLocks/>
              </p:cNvSpPr>
              <p:nvPr/>
            </p:nvSpPr>
            <p:spPr bwMode="auto">
              <a:xfrm>
                <a:off x="3904" y="2795"/>
                <a:ext cx="313" cy="307"/>
              </a:xfrm>
              <a:custGeom>
                <a:avLst/>
                <a:gdLst>
                  <a:gd name="T0" fmla="*/ 1 w 132"/>
                  <a:gd name="T1" fmla="*/ 53 h 129"/>
                  <a:gd name="T2" fmla="*/ 10 w 132"/>
                  <a:gd name="T3" fmla="*/ 61 h 129"/>
                  <a:gd name="T4" fmla="*/ 35 w 132"/>
                  <a:gd name="T5" fmla="*/ 83 h 129"/>
                  <a:gd name="T6" fmla="*/ 30 w 132"/>
                  <a:gd name="T7" fmla="*/ 128 h 129"/>
                  <a:gd name="T8" fmla="*/ 68 w 132"/>
                  <a:gd name="T9" fmla="*/ 104 h 129"/>
                  <a:gd name="T10" fmla="*/ 68 w 132"/>
                  <a:gd name="T11" fmla="*/ 104 h 129"/>
                  <a:gd name="T12" fmla="*/ 108 w 132"/>
                  <a:gd name="T13" fmla="*/ 124 h 129"/>
                  <a:gd name="T14" fmla="*/ 99 w 132"/>
                  <a:gd name="T15" fmla="*/ 79 h 129"/>
                  <a:gd name="T16" fmla="*/ 99 w 132"/>
                  <a:gd name="T17" fmla="*/ 79 h 129"/>
                  <a:gd name="T18" fmla="*/ 99 w 132"/>
                  <a:gd name="T19" fmla="*/ 79 h 129"/>
                  <a:gd name="T20" fmla="*/ 99 w 132"/>
                  <a:gd name="T21" fmla="*/ 78 h 129"/>
                  <a:gd name="T22" fmla="*/ 101 w 132"/>
                  <a:gd name="T23" fmla="*/ 77 h 129"/>
                  <a:gd name="T24" fmla="*/ 107 w 132"/>
                  <a:gd name="T25" fmla="*/ 70 h 129"/>
                  <a:gd name="T26" fmla="*/ 130 w 132"/>
                  <a:gd name="T27" fmla="*/ 46 h 129"/>
                  <a:gd name="T28" fmla="*/ 85 w 132"/>
                  <a:gd name="T29" fmla="*/ 43 h 129"/>
                  <a:gd name="T30" fmla="*/ 84 w 132"/>
                  <a:gd name="T31" fmla="*/ 42 h 129"/>
                  <a:gd name="T32" fmla="*/ 64 w 132"/>
                  <a:gd name="T33" fmla="*/ 3 h 129"/>
                  <a:gd name="T34" fmla="*/ 45 w 132"/>
                  <a:gd name="T35" fmla="*/ 45 h 129"/>
                  <a:gd name="T36" fmla="*/ 12 w 132"/>
                  <a:gd name="T37" fmla="*/ 51 h 129"/>
                  <a:gd name="T38" fmla="*/ 1 w 132"/>
                  <a:gd name="T39" fmla="*/ 53 h 129"/>
                  <a:gd name="T40" fmla="*/ 1 w 132"/>
                  <a:gd name="T41" fmla="*/ 53 h 129"/>
                  <a:gd name="T42" fmla="*/ 12 w 132"/>
                  <a:gd name="T43" fmla="*/ 50 h 129"/>
                  <a:gd name="T44" fmla="*/ 44 w 132"/>
                  <a:gd name="T45" fmla="*/ 44 h 129"/>
                  <a:gd name="T46" fmla="*/ 63 w 132"/>
                  <a:gd name="T47" fmla="*/ 0 h 129"/>
                  <a:gd name="T48" fmla="*/ 86 w 132"/>
                  <a:gd name="T49" fmla="*/ 41 h 129"/>
                  <a:gd name="T50" fmla="*/ 130 w 132"/>
                  <a:gd name="T51" fmla="*/ 45 h 129"/>
                  <a:gd name="T52" fmla="*/ 131 w 132"/>
                  <a:gd name="T53" fmla="*/ 47 h 129"/>
                  <a:gd name="T54" fmla="*/ 108 w 132"/>
                  <a:gd name="T55" fmla="*/ 72 h 129"/>
                  <a:gd name="T56" fmla="*/ 102 w 132"/>
                  <a:gd name="T57" fmla="*/ 78 h 129"/>
                  <a:gd name="T58" fmla="*/ 101 w 132"/>
                  <a:gd name="T59" fmla="*/ 80 h 129"/>
                  <a:gd name="T60" fmla="*/ 100 w 132"/>
                  <a:gd name="T61" fmla="*/ 80 h 129"/>
                  <a:gd name="T62" fmla="*/ 100 w 132"/>
                  <a:gd name="T63" fmla="*/ 80 h 129"/>
                  <a:gd name="T64" fmla="*/ 100 w 132"/>
                  <a:gd name="T65" fmla="*/ 80 h 129"/>
                  <a:gd name="T66" fmla="*/ 110 w 132"/>
                  <a:gd name="T67" fmla="*/ 124 h 129"/>
                  <a:gd name="T68" fmla="*/ 109 w 132"/>
                  <a:gd name="T69" fmla="*/ 125 h 129"/>
                  <a:gd name="T70" fmla="*/ 69 w 132"/>
                  <a:gd name="T71" fmla="*/ 106 h 129"/>
                  <a:gd name="T72" fmla="*/ 28 w 132"/>
                  <a:gd name="T73" fmla="*/ 129 h 129"/>
                  <a:gd name="T74" fmla="*/ 34 w 132"/>
                  <a:gd name="T75" fmla="*/ 83 h 129"/>
                  <a:gd name="T76" fmla="*/ 9 w 132"/>
                  <a:gd name="T77" fmla="*/ 61 h 129"/>
                  <a:gd name="T78" fmla="*/ 1 w 132"/>
                  <a:gd name="T79" fmla="*/ 5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29">
                    <a:moveTo>
                      <a:pt x="0" y="53"/>
                    </a:moveTo>
                    <a:cubicBezTo>
                      <a:pt x="0" y="53"/>
                      <a:pt x="1" y="53"/>
                      <a:pt x="1" y="53"/>
                    </a:cubicBezTo>
                    <a:cubicBezTo>
                      <a:pt x="1" y="54"/>
                      <a:pt x="2" y="54"/>
                      <a:pt x="3" y="55"/>
                    </a:cubicBezTo>
                    <a:cubicBezTo>
                      <a:pt x="4" y="56"/>
                      <a:pt x="7" y="58"/>
                      <a:pt x="10" y="61"/>
                    </a:cubicBezTo>
                    <a:cubicBezTo>
                      <a:pt x="16" y="66"/>
                      <a:pt x="24" y="73"/>
                      <a:pt x="35" y="82"/>
                    </a:cubicBezTo>
                    <a:cubicBezTo>
                      <a:pt x="35" y="83"/>
                      <a:pt x="35" y="83"/>
                      <a:pt x="35" y="83"/>
                    </a:cubicBezTo>
                    <a:cubicBezTo>
                      <a:pt x="35" y="83"/>
                      <a:pt x="35" y="83"/>
                      <a:pt x="35" y="83"/>
                    </a:cubicBezTo>
                    <a:cubicBezTo>
                      <a:pt x="34" y="96"/>
                      <a:pt x="32" y="111"/>
                      <a:pt x="30" y="128"/>
                    </a:cubicBezTo>
                    <a:cubicBezTo>
                      <a:pt x="29" y="127"/>
                      <a:pt x="29" y="127"/>
                      <a:pt x="29" y="127"/>
                    </a:cubicBezTo>
                    <a:cubicBezTo>
                      <a:pt x="40" y="120"/>
                      <a:pt x="54" y="112"/>
                      <a:pt x="68" y="104"/>
                    </a:cubicBezTo>
                    <a:cubicBezTo>
                      <a:pt x="68" y="104"/>
                      <a:pt x="68" y="104"/>
                      <a:pt x="68" y="104"/>
                    </a:cubicBezTo>
                    <a:cubicBezTo>
                      <a:pt x="68" y="104"/>
                      <a:pt x="68" y="104"/>
                      <a:pt x="68" y="104"/>
                    </a:cubicBezTo>
                    <a:cubicBezTo>
                      <a:pt x="81" y="110"/>
                      <a:pt x="95" y="116"/>
                      <a:pt x="110" y="123"/>
                    </a:cubicBezTo>
                    <a:cubicBezTo>
                      <a:pt x="108" y="124"/>
                      <a:pt x="108" y="124"/>
                      <a:pt x="108" y="124"/>
                    </a:cubicBezTo>
                    <a:cubicBezTo>
                      <a:pt x="105" y="110"/>
                      <a:pt x="102" y="95"/>
                      <a:pt x="98" y="80"/>
                    </a:cubicBezTo>
                    <a:cubicBezTo>
                      <a:pt x="98" y="79"/>
                      <a:pt x="98" y="81"/>
                      <a:pt x="99" y="79"/>
                    </a:cubicBezTo>
                    <a:cubicBezTo>
                      <a:pt x="99" y="79"/>
                      <a:pt x="99" y="79"/>
                      <a:pt x="99" y="79"/>
                    </a:cubicBezTo>
                    <a:cubicBezTo>
                      <a:pt x="99" y="79"/>
                      <a:pt x="99" y="79"/>
                      <a:pt x="99" y="79"/>
                    </a:cubicBezTo>
                    <a:cubicBezTo>
                      <a:pt x="99" y="79"/>
                      <a:pt x="99" y="79"/>
                      <a:pt x="99" y="79"/>
                    </a:cubicBezTo>
                    <a:cubicBezTo>
                      <a:pt x="99" y="79"/>
                      <a:pt x="99" y="79"/>
                      <a:pt x="99" y="79"/>
                    </a:cubicBezTo>
                    <a:cubicBezTo>
                      <a:pt x="99" y="79"/>
                      <a:pt x="99" y="79"/>
                      <a:pt x="99" y="79"/>
                    </a:cubicBezTo>
                    <a:cubicBezTo>
                      <a:pt x="99" y="78"/>
                      <a:pt x="99" y="78"/>
                      <a:pt x="99" y="78"/>
                    </a:cubicBezTo>
                    <a:cubicBezTo>
                      <a:pt x="100" y="78"/>
                      <a:pt x="100" y="78"/>
                      <a:pt x="100" y="78"/>
                    </a:cubicBezTo>
                    <a:cubicBezTo>
                      <a:pt x="101" y="77"/>
                      <a:pt x="101" y="77"/>
                      <a:pt x="101" y="77"/>
                    </a:cubicBezTo>
                    <a:cubicBezTo>
                      <a:pt x="103" y="75"/>
                      <a:pt x="103" y="75"/>
                      <a:pt x="103" y="75"/>
                    </a:cubicBezTo>
                    <a:cubicBezTo>
                      <a:pt x="107" y="70"/>
                      <a:pt x="107" y="70"/>
                      <a:pt x="107" y="70"/>
                    </a:cubicBezTo>
                    <a:cubicBezTo>
                      <a:pt x="109" y="68"/>
                      <a:pt x="112" y="65"/>
                      <a:pt x="114" y="62"/>
                    </a:cubicBezTo>
                    <a:cubicBezTo>
                      <a:pt x="119" y="56"/>
                      <a:pt x="125" y="51"/>
                      <a:pt x="130" y="46"/>
                    </a:cubicBezTo>
                    <a:cubicBezTo>
                      <a:pt x="130" y="47"/>
                      <a:pt x="130" y="47"/>
                      <a:pt x="130" y="47"/>
                    </a:cubicBezTo>
                    <a:cubicBezTo>
                      <a:pt x="114" y="46"/>
                      <a:pt x="99" y="44"/>
                      <a:pt x="85" y="43"/>
                    </a:cubicBezTo>
                    <a:cubicBezTo>
                      <a:pt x="84" y="43"/>
                      <a:pt x="84" y="43"/>
                      <a:pt x="84" y="43"/>
                    </a:cubicBezTo>
                    <a:cubicBezTo>
                      <a:pt x="84" y="42"/>
                      <a:pt x="84" y="42"/>
                      <a:pt x="84" y="42"/>
                    </a:cubicBezTo>
                    <a:cubicBezTo>
                      <a:pt x="76" y="28"/>
                      <a:pt x="69" y="15"/>
                      <a:pt x="62" y="3"/>
                    </a:cubicBezTo>
                    <a:cubicBezTo>
                      <a:pt x="64" y="3"/>
                      <a:pt x="64" y="3"/>
                      <a:pt x="64" y="3"/>
                    </a:cubicBezTo>
                    <a:cubicBezTo>
                      <a:pt x="57" y="19"/>
                      <a:pt x="51" y="32"/>
                      <a:pt x="45" y="44"/>
                    </a:cubicBezTo>
                    <a:cubicBezTo>
                      <a:pt x="45" y="45"/>
                      <a:pt x="45" y="45"/>
                      <a:pt x="45" y="45"/>
                    </a:cubicBezTo>
                    <a:cubicBezTo>
                      <a:pt x="45" y="45"/>
                      <a:pt x="45" y="45"/>
                      <a:pt x="45" y="45"/>
                    </a:cubicBezTo>
                    <a:cubicBezTo>
                      <a:pt x="31" y="47"/>
                      <a:pt x="20" y="49"/>
                      <a:pt x="12" y="51"/>
                    </a:cubicBezTo>
                    <a:cubicBezTo>
                      <a:pt x="9" y="51"/>
                      <a:pt x="6" y="52"/>
                      <a:pt x="3" y="52"/>
                    </a:cubicBezTo>
                    <a:cubicBezTo>
                      <a:pt x="3" y="52"/>
                      <a:pt x="2" y="53"/>
                      <a:pt x="1" y="53"/>
                    </a:cubicBezTo>
                    <a:cubicBezTo>
                      <a:pt x="1" y="53"/>
                      <a:pt x="0" y="53"/>
                      <a:pt x="0" y="53"/>
                    </a:cubicBezTo>
                    <a:cubicBezTo>
                      <a:pt x="0" y="53"/>
                      <a:pt x="0" y="53"/>
                      <a:pt x="1" y="53"/>
                    </a:cubicBezTo>
                    <a:cubicBezTo>
                      <a:pt x="2" y="52"/>
                      <a:pt x="2" y="52"/>
                      <a:pt x="3" y="52"/>
                    </a:cubicBezTo>
                    <a:cubicBezTo>
                      <a:pt x="5" y="52"/>
                      <a:pt x="8" y="51"/>
                      <a:pt x="12" y="50"/>
                    </a:cubicBezTo>
                    <a:cubicBezTo>
                      <a:pt x="20" y="49"/>
                      <a:pt x="31" y="46"/>
                      <a:pt x="45" y="43"/>
                    </a:cubicBezTo>
                    <a:cubicBezTo>
                      <a:pt x="44" y="44"/>
                      <a:pt x="44" y="44"/>
                      <a:pt x="44" y="44"/>
                    </a:cubicBezTo>
                    <a:cubicBezTo>
                      <a:pt x="49" y="32"/>
                      <a:pt x="55" y="18"/>
                      <a:pt x="62" y="2"/>
                    </a:cubicBezTo>
                    <a:cubicBezTo>
                      <a:pt x="63" y="0"/>
                      <a:pt x="63" y="0"/>
                      <a:pt x="63" y="0"/>
                    </a:cubicBezTo>
                    <a:cubicBezTo>
                      <a:pt x="64" y="2"/>
                      <a:pt x="64" y="2"/>
                      <a:pt x="64" y="2"/>
                    </a:cubicBezTo>
                    <a:cubicBezTo>
                      <a:pt x="70" y="14"/>
                      <a:pt x="78" y="27"/>
                      <a:pt x="86" y="41"/>
                    </a:cubicBezTo>
                    <a:cubicBezTo>
                      <a:pt x="85" y="41"/>
                      <a:pt x="85" y="41"/>
                      <a:pt x="85" y="41"/>
                    </a:cubicBezTo>
                    <a:cubicBezTo>
                      <a:pt x="99" y="42"/>
                      <a:pt x="115" y="44"/>
                      <a:pt x="130" y="45"/>
                    </a:cubicBezTo>
                    <a:cubicBezTo>
                      <a:pt x="132" y="45"/>
                      <a:pt x="132" y="45"/>
                      <a:pt x="132" y="45"/>
                    </a:cubicBezTo>
                    <a:cubicBezTo>
                      <a:pt x="131" y="47"/>
                      <a:pt x="131" y="47"/>
                      <a:pt x="131" y="47"/>
                    </a:cubicBezTo>
                    <a:cubicBezTo>
                      <a:pt x="126" y="52"/>
                      <a:pt x="121" y="58"/>
                      <a:pt x="116" y="63"/>
                    </a:cubicBezTo>
                    <a:cubicBezTo>
                      <a:pt x="113" y="66"/>
                      <a:pt x="111" y="69"/>
                      <a:pt x="108" y="72"/>
                    </a:cubicBezTo>
                    <a:cubicBezTo>
                      <a:pt x="104" y="76"/>
                      <a:pt x="104" y="76"/>
                      <a:pt x="104" y="76"/>
                    </a:cubicBezTo>
                    <a:cubicBezTo>
                      <a:pt x="102" y="78"/>
                      <a:pt x="102" y="78"/>
                      <a:pt x="102" y="78"/>
                    </a:cubicBezTo>
                    <a:cubicBezTo>
                      <a:pt x="101" y="79"/>
                      <a:pt x="101" y="79"/>
                      <a:pt x="101" y="79"/>
                    </a:cubicBezTo>
                    <a:cubicBezTo>
                      <a:pt x="101" y="80"/>
                      <a:pt x="101" y="80"/>
                      <a:pt x="101" y="80"/>
                    </a:cubicBezTo>
                    <a:cubicBezTo>
                      <a:pt x="100" y="80"/>
                      <a:pt x="100" y="80"/>
                      <a:pt x="100" y="80"/>
                    </a:cubicBezTo>
                    <a:cubicBezTo>
                      <a:pt x="100" y="80"/>
                      <a:pt x="100" y="80"/>
                      <a:pt x="100" y="80"/>
                    </a:cubicBezTo>
                    <a:cubicBezTo>
                      <a:pt x="100" y="80"/>
                      <a:pt x="100" y="80"/>
                      <a:pt x="100" y="80"/>
                    </a:cubicBezTo>
                    <a:cubicBezTo>
                      <a:pt x="100" y="80"/>
                      <a:pt x="100" y="80"/>
                      <a:pt x="100" y="80"/>
                    </a:cubicBezTo>
                    <a:cubicBezTo>
                      <a:pt x="100" y="80"/>
                      <a:pt x="100" y="80"/>
                      <a:pt x="100" y="80"/>
                    </a:cubicBezTo>
                    <a:cubicBezTo>
                      <a:pt x="100" y="80"/>
                      <a:pt x="100" y="80"/>
                      <a:pt x="100" y="80"/>
                    </a:cubicBezTo>
                    <a:cubicBezTo>
                      <a:pt x="101" y="78"/>
                      <a:pt x="100" y="80"/>
                      <a:pt x="100" y="79"/>
                    </a:cubicBezTo>
                    <a:cubicBezTo>
                      <a:pt x="104" y="95"/>
                      <a:pt x="107" y="109"/>
                      <a:pt x="110" y="124"/>
                    </a:cubicBezTo>
                    <a:cubicBezTo>
                      <a:pt x="111" y="126"/>
                      <a:pt x="111" y="126"/>
                      <a:pt x="111" y="126"/>
                    </a:cubicBezTo>
                    <a:cubicBezTo>
                      <a:pt x="109" y="125"/>
                      <a:pt x="109" y="125"/>
                      <a:pt x="109" y="125"/>
                    </a:cubicBezTo>
                    <a:cubicBezTo>
                      <a:pt x="94" y="118"/>
                      <a:pt x="81" y="112"/>
                      <a:pt x="68" y="106"/>
                    </a:cubicBezTo>
                    <a:cubicBezTo>
                      <a:pt x="69" y="106"/>
                      <a:pt x="69" y="106"/>
                      <a:pt x="69" y="106"/>
                    </a:cubicBezTo>
                    <a:cubicBezTo>
                      <a:pt x="54" y="114"/>
                      <a:pt x="41" y="122"/>
                      <a:pt x="29" y="129"/>
                    </a:cubicBezTo>
                    <a:cubicBezTo>
                      <a:pt x="28" y="129"/>
                      <a:pt x="28" y="129"/>
                      <a:pt x="28" y="129"/>
                    </a:cubicBezTo>
                    <a:cubicBezTo>
                      <a:pt x="28" y="128"/>
                      <a:pt x="28" y="128"/>
                      <a:pt x="28" y="128"/>
                    </a:cubicBezTo>
                    <a:cubicBezTo>
                      <a:pt x="30" y="111"/>
                      <a:pt x="32" y="95"/>
                      <a:pt x="34" y="83"/>
                    </a:cubicBezTo>
                    <a:cubicBezTo>
                      <a:pt x="34" y="83"/>
                      <a:pt x="34" y="83"/>
                      <a:pt x="34" y="83"/>
                    </a:cubicBezTo>
                    <a:cubicBezTo>
                      <a:pt x="23" y="74"/>
                      <a:pt x="15" y="66"/>
                      <a:pt x="9" y="61"/>
                    </a:cubicBezTo>
                    <a:cubicBezTo>
                      <a:pt x="6" y="58"/>
                      <a:pt x="4" y="56"/>
                      <a:pt x="2" y="55"/>
                    </a:cubicBezTo>
                    <a:cubicBezTo>
                      <a:pt x="2" y="54"/>
                      <a:pt x="1" y="54"/>
                      <a:pt x="1" y="53"/>
                    </a:cubicBezTo>
                    <a:lnTo>
                      <a:pt x="0" y="53"/>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19">
                <a:extLst>
                  <a:ext uri="{FF2B5EF4-FFF2-40B4-BE49-F238E27FC236}">
                    <a16:creationId xmlns:a16="http://schemas.microsoft.com/office/drawing/2014/main" id="{6516A954-897E-4711-84D8-F2C91B5E4B89}"/>
                  </a:ext>
                </a:extLst>
              </p:cNvPr>
              <p:cNvSpPr>
                <a:spLocks/>
              </p:cNvSpPr>
              <p:nvPr/>
            </p:nvSpPr>
            <p:spPr bwMode="auto">
              <a:xfrm>
                <a:off x="4279" y="2439"/>
                <a:ext cx="316" cy="309"/>
              </a:xfrm>
              <a:custGeom>
                <a:avLst/>
                <a:gdLst>
                  <a:gd name="T0" fmla="*/ 1 w 133"/>
                  <a:gd name="T1" fmla="*/ 53 h 130"/>
                  <a:gd name="T2" fmla="*/ 10 w 133"/>
                  <a:gd name="T3" fmla="*/ 61 h 130"/>
                  <a:gd name="T4" fmla="*/ 35 w 133"/>
                  <a:gd name="T5" fmla="*/ 83 h 130"/>
                  <a:gd name="T6" fmla="*/ 30 w 133"/>
                  <a:gd name="T7" fmla="*/ 128 h 130"/>
                  <a:gd name="T8" fmla="*/ 68 w 133"/>
                  <a:gd name="T9" fmla="*/ 104 h 130"/>
                  <a:gd name="T10" fmla="*/ 69 w 133"/>
                  <a:gd name="T11" fmla="*/ 104 h 130"/>
                  <a:gd name="T12" fmla="*/ 108 w 133"/>
                  <a:gd name="T13" fmla="*/ 124 h 130"/>
                  <a:gd name="T14" fmla="*/ 99 w 133"/>
                  <a:gd name="T15" fmla="*/ 80 h 130"/>
                  <a:gd name="T16" fmla="*/ 99 w 133"/>
                  <a:gd name="T17" fmla="*/ 79 h 130"/>
                  <a:gd name="T18" fmla="*/ 99 w 133"/>
                  <a:gd name="T19" fmla="*/ 79 h 130"/>
                  <a:gd name="T20" fmla="*/ 99 w 133"/>
                  <a:gd name="T21" fmla="*/ 79 h 130"/>
                  <a:gd name="T22" fmla="*/ 100 w 133"/>
                  <a:gd name="T23" fmla="*/ 78 h 130"/>
                  <a:gd name="T24" fmla="*/ 103 w 133"/>
                  <a:gd name="T25" fmla="*/ 75 h 130"/>
                  <a:gd name="T26" fmla="*/ 114 w 133"/>
                  <a:gd name="T27" fmla="*/ 62 h 130"/>
                  <a:gd name="T28" fmla="*/ 130 w 133"/>
                  <a:gd name="T29" fmla="*/ 47 h 130"/>
                  <a:gd name="T30" fmla="*/ 85 w 133"/>
                  <a:gd name="T31" fmla="*/ 43 h 130"/>
                  <a:gd name="T32" fmla="*/ 62 w 133"/>
                  <a:gd name="T33" fmla="*/ 3 h 130"/>
                  <a:gd name="T34" fmla="*/ 46 w 133"/>
                  <a:gd name="T35" fmla="*/ 44 h 130"/>
                  <a:gd name="T36" fmla="*/ 45 w 133"/>
                  <a:gd name="T37" fmla="*/ 45 h 130"/>
                  <a:gd name="T38" fmla="*/ 4 w 133"/>
                  <a:gd name="T39" fmla="*/ 52 h 130"/>
                  <a:gd name="T40" fmla="*/ 0 w 133"/>
                  <a:gd name="T41" fmla="*/ 53 h 130"/>
                  <a:gd name="T42" fmla="*/ 3 w 133"/>
                  <a:gd name="T43" fmla="*/ 52 h 130"/>
                  <a:gd name="T44" fmla="*/ 45 w 133"/>
                  <a:gd name="T45" fmla="*/ 43 h 130"/>
                  <a:gd name="T46" fmla="*/ 62 w 133"/>
                  <a:gd name="T47" fmla="*/ 2 h 130"/>
                  <a:gd name="T48" fmla="*/ 64 w 133"/>
                  <a:gd name="T49" fmla="*/ 2 h 130"/>
                  <a:gd name="T50" fmla="*/ 85 w 133"/>
                  <a:gd name="T51" fmla="*/ 41 h 130"/>
                  <a:gd name="T52" fmla="*/ 133 w 133"/>
                  <a:gd name="T53" fmla="*/ 46 h 130"/>
                  <a:gd name="T54" fmla="*/ 116 w 133"/>
                  <a:gd name="T55" fmla="*/ 63 h 130"/>
                  <a:gd name="T56" fmla="*/ 104 w 133"/>
                  <a:gd name="T57" fmla="*/ 76 h 130"/>
                  <a:gd name="T58" fmla="*/ 101 w 133"/>
                  <a:gd name="T59" fmla="*/ 79 h 130"/>
                  <a:gd name="T60" fmla="*/ 101 w 133"/>
                  <a:gd name="T61" fmla="*/ 80 h 130"/>
                  <a:gd name="T62" fmla="*/ 100 w 133"/>
                  <a:gd name="T63" fmla="*/ 80 h 130"/>
                  <a:gd name="T64" fmla="*/ 100 w 133"/>
                  <a:gd name="T65" fmla="*/ 80 h 130"/>
                  <a:gd name="T66" fmla="*/ 101 w 133"/>
                  <a:gd name="T67" fmla="*/ 79 h 130"/>
                  <a:gd name="T68" fmla="*/ 110 w 133"/>
                  <a:gd name="T69" fmla="*/ 124 h 130"/>
                  <a:gd name="T70" fmla="*/ 109 w 133"/>
                  <a:gd name="T71" fmla="*/ 125 h 130"/>
                  <a:gd name="T72" fmla="*/ 69 w 133"/>
                  <a:gd name="T73" fmla="*/ 106 h 130"/>
                  <a:gd name="T74" fmla="*/ 28 w 133"/>
                  <a:gd name="T75" fmla="*/ 130 h 130"/>
                  <a:gd name="T76" fmla="*/ 34 w 133"/>
                  <a:gd name="T77" fmla="*/ 83 h 130"/>
                  <a:gd name="T78" fmla="*/ 9 w 133"/>
                  <a:gd name="T79" fmla="*/ 61 h 130"/>
                  <a:gd name="T80" fmla="*/ 1 w 133"/>
                  <a:gd name="T81" fmla="*/ 5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3" h="130">
                    <a:moveTo>
                      <a:pt x="0" y="53"/>
                    </a:moveTo>
                    <a:cubicBezTo>
                      <a:pt x="0" y="53"/>
                      <a:pt x="1" y="53"/>
                      <a:pt x="1" y="53"/>
                    </a:cubicBezTo>
                    <a:cubicBezTo>
                      <a:pt x="2" y="54"/>
                      <a:pt x="2" y="54"/>
                      <a:pt x="3" y="55"/>
                    </a:cubicBezTo>
                    <a:cubicBezTo>
                      <a:pt x="5" y="56"/>
                      <a:pt x="7" y="58"/>
                      <a:pt x="10" y="61"/>
                    </a:cubicBezTo>
                    <a:cubicBezTo>
                      <a:pt x="16" y="66"/>
                      <a:pt x="24" y="73"/>
                      <a:pt x="35" y="82"/>
                    </a:cubicBezTo>
                    <a:cubicBezTo>
                      <a:pt x="35" y="83"/>
                      <a:pt x="35" y="83"/>
                      <a:pt x="35" y="83"/>
                    </a:cubicBezTo>
                    <a:cubicBezTo>
                      <a:pt x="35" y="83"/>
                      <a:pt x="35" y="83"/>
                      <a:pt x="35" y="83"/>
                    </a:cubicBezTo>
                    <a:cubicBezTo>
                      <a:pt x="34" y="96"/>
                      <a:pt x="32" y="111"/>
                      <a:pt x="30" y="128"/>
                    </a:cubicBezTo>
                    <a:cubicBezTo>
                      <a:pt x="29" y="127"/>
                      <a:pt x="29" y="127"/>
                      <a:pt x="29" y="127"/>
                    </a:cubicBezTo>
                    <a:cubicBezTo>
                      <a:pt x="41" y="120"/>
                      <a:pt x="54" y="112"/>
                      <a:pt x="68" y="104"/>
                    </a:cubicBezTo>
                    <a:cubicBezTo>
                      <a:pt x="68" y="104"/>
                      <a:pt x="68" y="104"/>
                      <a:pt x="68" y="104"/>
                    </a:cubicBezTo>
                    <a:cubicBezTo>
                      <a:pt x="69" y="104"/>
                      <a:pt x="69" y="104"/>
                      <a:pt x="69" y="104"/>
                    </a:cubicBezTo>
                    <a:cubicBezTo>
                      <a:pt x="82" y="110"/>
                      <a:pt x="95" y="116"/>
                      <a:pt x="110" y="123"/>
                    </a:cubicBezTo>
                    <a:cubicBezTo>
                      <a:pt x="108" y="124"/>
                      <a:pt x="108" y="124"/>
                      <a:pt x="108" y="124"/>
                    </a:cubicBezTo>
                    <a:cubicBezTo>
                      <a:pt x="105" y="110"/>
                      <a:pt x="102" y="95"/>
                      <a:pt x="99" y="80"/>
                    </a:cubicBezTo>
                    <a:cubicBezTo>
                      <a:pt x="99" y="80"/>
                      <a:pt x="99" y="80"/>
                      <a:pt x="99" y="80"/>
                    </a:cubicBezTo>
                    <a:cubicBezTo>
                      <a:pt x="99" y="80"/>
                      <a:pt x="98" y="80"/>
                      <a:pt x="99" y="79"/>
                    </a:cubicBezTo>
                    <a:cubicBezTo>
                      <a:pt x="99" y="79"/>
                      <a:pt x="99" y="79"/>
                      <a:pt x="99" y="79"/>
                    </a:cubicBezTo>
                    <a:cubicBezTo>
                      <a:pt x="99" y="79"/>
                      <a:pt x="99" y="79"/>
                      <a:pt x="99" y="79"/>
                    </a:cubicBezTo>
                    <a:cubicBezTo>
                      <a:pt x="99" y="79"/>
                      <a:pt x="99" y="79"/>
                      <a:pt x="99" y="79"/>
                    </a:cubicBezTo>
                    <a:cubicBezTo>
                      <a:pt x="99" y="79"/>
                      <a:pt x="99" y="79"/>
                      <a:pt x="99" y="79"/>
                    </a:cubicBezTo>
                    <a:cubicBezTo>
                      <a:pt x="99" y="79"/>
                      <a:pt x="99" y="79"/>
                      <a:pt x="99" y="79"/>
                    </a:cubicBezTo>
                    <a:cubicBezTo>
                      <a:pt x="99" y="78"/>
                      <a:pt x="99" y="78"/>
                      <a:pt x="99" y="78"/>
                    </a:cubicBezTo>
                    <a:cubicBezTo>
                      <a:pt x="100" y="78"/>
                      <a:pt x="100" y="78"/>
                      <a:pt x="100" y="78"/>
                    </a:cubicBezTo>
                    <a:cubicBezTo>
                      <a:pt x="101" y="77"/>
                      <a:pt x="101" y="77"/>
                      <a:pt x="101" y="77"/>
                    </a:cubicBezTo>
                    <a:cubicBezTo>
                      <a:pt x="103" y="75"/>
                      <a:pt x="103" y="75"/>
                      <a:pt x="103" y="75"/>
                    </a:cubicBezTo>
                    <a:cubicBezTo>
                      <a:pt x="107" y="70"/>
                      <a:pt x="107" y="70"/>
                      <a:pt x="107" y="70"/>
                    </a:cubicBezTo>
                    <a:cubicBezTo>
                      <a:pt x="109" y="68"/>
                      <a:pt x="112" y="65"/>
                      <a:pt x="114" y="62"/>
                    </a:cubicBezTo>
                    <a:cubicBezTo>
                      <a:pt x="120" y="56"/>
                      <a:pt x="125" y="51"/>
                      <a:pt x="130" y="46"/>
                    </a:cubicBezTo>
                    <a:cubicBezTo>
                      <a:pt x="130" y="47"/>
                      <a:pt x="130" y="47"/>
                      <a:pt x="130" y="47"/>
                    </a:cubicBezTo>
                    <a:cubicBezTo>
                      <a:pt x="115" y="46"/>
                      <a:pt x="99" y="44"/>
                      <a:pt x="85" y="43"/>
                    </a:cubicBezTo>
                    <a:cubicBezTo>
                      <a:pt x="85" y="43"/>
                      <a:pt x="85" y="43"/>
                      <a:pt x="85" y="43"/>
                    </a:cubicBezTo>
                    <a:cubicBezTo>
                      <a:pt x="84" y="43"/>
                      <a:pt x="84" y="43"/>
                      <a:pt x="84" y="43"/>
                    </a:cubicBezTo>
                    <a:cubicBezTo>
                      <a:pt x="77" y="28"/>
                      <a:pt x="69" y="15"/>
                      <a:pt x="62" y="3"/>
                    </a:cubicBezTo>
                    <a:cubicBezTo>
                      <a:pt x="64" y="3"/>
                      <a:pt x="64" y="3"/>
                      <a:pt x="64" y="3"/>
                    </a:cubicBezTo>
                    <a:cubicBezTo>
                      <a:pt x="57" y="19"/>
                      <a:pt x="51" y="33"/>
                      <a:pt x="46" y="44"/>
                    </a:cubicBezTo>
                    <a:cubicBezTo>
                      <a:pt x="45" y="45"/>
                      <a:pt x="45" y="45"/>
                      <a:pt x="45" y="45"/>
                    </a:cubicBezTo>
                    <a:cubicBezTo>
                      <a:pt x="45" y="45"/>
                      <a:pt x="45" y="45"/>
                      <a:pt x="45" y="45"/>
                    </a:cubicBezTo>
                    <a:cubicBezTo>
                      <a:pt x="31" y="47"/>
                      <a:pt x="20" y="49"/>
                      <a:pt x="12" y="51"/>
                    </a:cubicBezTo>
                    <a:cubicBezTo>
                      <a:pt x="9" y="51"/>
                      <a:pt x="6" y="52"/>
                      <a:pt x="4" y="52"/>
                    </a:cubicBezTo>
                    <a:cubicBezTo>
                      <a:pt x="3" y="52"/>
                      <a:pt x="2" y="53"/>
                      <a:pt x="1" y="53"/>
                    </a:cubicBezTo>
                    <a:cubicBezTo>
                      <a:pt x="1" y="53"/>
                      <a:pt x="0" y="53"/>
                      <a:pt x="0" y="53"/>
                    </a:cubicBezTo>
                    <a:cubicBezTo>
                      <a:pt x="0" y="53"/>
                      <a:pt x="1" y="53"/>
                      <a:pt x="1" y="53"/>
                    </a:cubicBezTo>
                    <a:cubicBezTo>
                      <a:pt x="2" y="53"/>
                      <a:pt x="2" y="52"/>
                      <a:pt x="3" y="52"/>
                    </a:cubicBezTo>
                    <a:cubicBezTo>
                      <a:pt x="5" y="52"/>
                      <a:pt x="8" y="51"/>
                      <a:pt x="12" y="50"/>
                    </a:cubicBezTo>
                    <a:cubicBezTo>
                      <a:pt x="20" y="49"/>
                      <a:pt x="31" y="46"/>
                      <a:pt x="45" y="43"/>
                    </a:cubicBezTo>
                    <a:cubicBezTo>
                      <a:pt x="44" y="44"/>
                      <a:pt x="44" y="44"/>
                      <a:pt x="44" y="44"/>
                    </a:cubicBezTo>
                    <a:cubicBezTo>
                      <a:pt x="50" y="32"/>
                      <a:pt x="55" y="18"/>
                      <a:pt x="62" y="2"/>
                    </a:cubicBezTo>
                    <a:cubicBezTo>
                      <a:pt x="63" y="0"/>
                      <a:pt x="63" y="0"/>
                      <a:pt x="63" y="0"/>
                    </a:cubicBezTo>
                    <a:cubicBezTo>
                      <a:pt x="64" y="2"/>
                      <a:pt x="64" y="2"/>
                      <a:pt x="64" y="2"/>
                    </a:cubicBezTo>
                    <a:cubicBezTo>
                      <a:pt x="71" y="14"/>
                      <a:pt x="78" y="27"/>
                      <a:pt x="86" y="42"/>
                    </a:cubicBezTo>
                    <a:cubicBezTo>
                      <a:pt x="85" y="41"/>
                      <a:pt x="85" y="41"/>
                      <a:pt x="85" y="41"/>
                    </a:cubicBezTo>
                    <a:cubicBezTo>
                      <a:pt x="100" y="42"/>
                      <a:pt x="115" y="44"/>
                      <a:pt x="131" y="45"/>
                    </a:cubicBezTo>
                    <a:cubicBezTo>
                      <a:pt x="133" y="46"/>
                      <a:pt x="133" y="46"/>
                      <a:pt x="133" y="46"/>
                    </a:cubicBezTo>
                    <a:cubicBezTo>
                      <a:pt x="131" y="47"/>
                      <a:pt x="131" y="47"/>
                      <a:pt x="131" y="47"/>
                    </a:cubicBezTo>
                    <a:cubicBezTo>
                      <a:pt x="126" y="52"/>
                      <a:pt x="121" y="58"/>
                      <a:pt x="116" y="63"/>
                    </a:cubicBezTo>
                    <a:cubicBezTo>
                      <a:pt x="113" y="66"/>
                      <a:pt x="111" y="69"/>
                      <a:pt x="108" y="72"/>
                    </a:cubicBezTo>
                    <a:cubicBezTo>
                      <a:pt x="104" y="76"/>
                      <a:pt x="104" y="76"/>
                      <a:pt x="104" y="76"/>
                    </a:cubicBezTo>
                    <a:cubicBezTo>
                      <a:pt x="102" y="78"/>
                      <a:pt x="102" y="78"/>
                      <a:pt x="102" y="78"/>
                    </a:cubicBezTo>
                    <a:cubicBezTo>
                      <a:pt x="101" y="79"/>
                      <a:pt x="101" y="79"/>
                      <a:pt x="101" y="79"/>
                    </a:cubicBezTo>
                    <a:cubicBezTo>
                      <a:pt x="101" y="80"/>
                      <a:pt x="101" y="80"/>
                      <a:pt x="101" y="80"/>
                    </a:cubicBezTo>
                    <a:cubicBezTo>
                      <a:pt x="101" y="80"/>
                      <a:pt x="101" y="80"/>
                      <a:pt x="101" y="80"/>
                    </a:cubicBezTo>
                    <a:cubicBezTo>
                      <a:pt x="100" y="80"/>
                      <a:pt x="100" y="80"/>
                      <a:pt x="100" y="80"/>
                    </a:cubicBezTo>
                    <a:cubicBezTo>
                      <a:pt x="100" y="80"/>
                      <a:pt x="100" y="80"/>
                      <a:pt x="100" y="80"/>
                    </a:cubicBezTo>
                    <a:cubicBezTo>
                      <a:pt x="100" y="80"/>
                      <a:pt x="100" y="80"/>
                      <a:pt x="100" y="80"/>
                    </a:cubicBezTo>
                    <a:cubicBezTo>
                      <a:pt x="100" y="80"/>
                      <a:pt x="100" y="80"/>
                      <a:pt x="100" y="80"/>
                    </a:cubicBezTo>
                    <a:cubicBezTo>
                      <a:pt x="100" y="80"/>
                      <a:pt x="100" y="80"/>
                      <a:pt x="100" y="80"/>
                    </a:cubicBezTo>
                    <a:cubicBezTo>
                      <a:pt x="101" y="79"/>
                      <a:pt x="101" y="79"/>
                      <a:pt x="101" y="79"/>
                    </a:cubicBezTo>
                    <a:cubicBezTo>
                      <a:pt x="101" y="80"/>
                      <a:pt x="101" y="80"/>
                      <a:pt x="101" y="79"/>
                    </a:cubicBezTo>
                    <a:cubicBezTo>
                      <a:pt x="104" y="95"/>
                      <a:pt x="107" y="109"/>
                      <a:pt x="110" y="124"/>
                    </a:cubicBezTo>
                    <a:cubicBezTo>
                      <a:pt x="111" y="126"/>
                      <a:pt x="111" y="126"/>
                      <a:pt x="111" y="126"/>
                    </a:cubicBezTo>
                    <a:cubicBezTo>
                      <a:pt x="109" y="125"/>
                      <a:pt x="109" y="125"/>
                      <a:pt x="109" y="125"/>
                    </a:cubicBezTo>
                    <a:cubicBezTo>
                      <a:pt x="95" y="118"/>
                      <a:pt x="81" y="112"/>
                      <a:pt x="68" y="106"/>
                    </a:cubicBezTo>
                    <a:cubicBezTo>
                      <a:pt x="69" y="106"/>
                      <a:pt x="69" y="106"/>
                      <a:pt x="69" y="106"/>
                    </a:cubicBezTo>
                    <a:cubicBezTo>
                      <a:pt x="55" y="114"/>
                      <a:pt x="41" y="122"/>
                      <a:pt x="30" y="129"/>
                    </a:cubicBezTo>
                    <a:cubicBezTo>
                      <a:pt x="28" y="130"/>
                      <a:pt x="28" y="130"/>
                      <a:pt x="28" y="130"/>
                    </a:cubicBezTo>
                    <a:cubicBezTo>
                      <a:pt x="28" y="128"/>
                      <a:pt x="28" y="128"/>
                      <a:pt x="28" y="128"/>
                    </a:cubicBezTo>
                    <a:cubicBezTo>
                      <a:pt x="30" y="111"/>
                      <a:pt x="32" y="95"/>
                      <a:pt x="34" y="83"/>
                    </a:cubicBezTo>
                    <a:cubicBezTo>
                      <a:pt x="34" y="83"/>
                      <a:pt x="34" y="83"/>
                      <a:pt x="34" y="83"/>
                    </a:cubicBezTo>
                    <a:cubicBezTo>
                      <a:pt x="23" y="74"/>
                      <a:pt x="15" y="66"/>
                      <a:pt x="9" y="61"/>
                    </a:cubicBezTo>
                    <a:cubicBezTo>
                      <a:pt x="6" y="58"/>
                      <a:pt x="4" y="56"/>
                      <a:pt x="3" y="55"/>
                    </a:cubicBezTo>
                    <a:cubicBezTo>
                      <a:pt x="2" y="54"/>
                      <a:pt x="1" y="54"/>
                      <a:pt x="1" y="53"/>
                    </a:cubicBezTo>
                    <a:cubicBezTo>
                      <a:pt x="0" y="53"/>
                      <a:pt x="0" y="53"/>
                      <a:pt x="0" y="53"/>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20">
                <a:extLst>
                  <a:ext uri="{FF2B5EF4-FFF2-40B4-BE49-F238E27FC236}">
                    <a16:creationId xmlns:a16="http://schemas.microsoft.com/office/drawing/2014/main" id="{C4847E36-77E8-480F-9ECE-923049090D5C}"/>
                  </a:ext>
                </a:extLst>
              </p:cNvPr>
              <p:cNvSpPr>
                <a:spLocks/>
              </p:cNvSpPr>
              <p:nvPr/>
            </p:nvSpPr>
            <p:spPr bwMode="auto">
              <a:xfrm>
                <a:off x="4279" y="3315"/>
                <a:ext cx="316" cy="307"/>
              </a:xfrm>
              <a:custGeom>
                <a:avLst/>
                <a:gdLst>
                  <a:gd name="T0" fmla="*/ 1 w 133"/>
                  <a:gd name="T1" fmla="*/ 53 h 129"/>
                  <a:gd name="T2" fmla="*/ 10 w 133"/>
                  <a:gd name="T3" fmla="*/ 60 h 129"/>
                  <a:gd name="T4" fmla="*/ 35 w 133"/>
                  <a:gd name="T5" fmla="*/ 82 h 129"/>
                  <a:gd name="T6" fmla="*/ 30 w 133"/>
                  <a:gd name="T7" fmla="*/ 128 h 129"/>
                  <a:gd name="T8" fmla="*/ 68 w 133"/>
                  <a:gd name="T9" fmla="*/ 104 h 129"/>
                  <a:gd name="T10" fmla="*/ 69 w 133"/>
                  <a:gd name="T11" fmla="*/ 104 h 129"/>
                  <a:gd name="T12" fmla="*/ 108 w 133"/>
                  <a:gd name="T13" fmla="*/ 124 h 129"/>
                  <a:gd name="T14" fmla="*/ 99 w 133"/>
                  <a:gd name="T15" fmla="*/ 78 h 129"/>
                  <a:gd name="T16" fmla="*/ 99 w 133"/>
                  <a:gd name="T17" fmla="*/ 78 h 129"/>
                  <a:gd name="T18" fmla="*/ 99 w 133"/>
                  <a:gd name="T19" fmla="*/ 78 h 129"/>
                  <a:gd name="T20" fmla="*/ 99 w 133"/>
                  <a:gd name="T21" fmla="*/ 78 h 129"/>
                  <a:gd name="T22" fmla="*/ 101 w 133"/>
                  <a:gd name="T23" fmla="*/ 76 h 129"/>
                  <a:gd name="T24" fmla="*/ 107 w 133"/>
                  <a:gd name="T25" fmla="*/ 70 h 129"/>
                  <a:gd name="T26" fmla="*/ 130 w 133"/>
                  <a:gd name="T27" fmla="*/ 45 h 129"/>
                  <a:gd name="T28" fmla="*/ 85 w 133"/>
                  <a:gd name="T29" fmla="*/ 43 h 129"/>
                  <a:gd name="T30" fmla="*/ 84 w 133"/>
                  <a:gd name="T31" fmla="*/ 42 h 129"/>
                  <a:gd name="T32" fmla="*/ 64 w 133"/>
                  <a:gd name="T33" fmla="*/ 2 h 129"/>
                  <a:gd name="T34" fmla="*/ 45 w 133"/>
                  <a:gd name="T35" fmla="*/ 44 h 129"/>
                  <a:gd name="T36" fmla="*/ 12 w 133"/>
                  <a:gd name="T37" fmla="*/ 50 h 129"/>
                  <a:gd name="T38" fmla="*/ 1 w 133"/>
                  <a:gd name="T39" fmla="*/ 52 h 129"/>
                  <a:gd name="T40" fmla="*/ 1 w 133"/>
                  <a:gd name="T41" fmla="*/ 52 h 129"/>
                  <a:gd name="T42" fmla="*/ 12 w 133"/>
                  <a:gd name="T43" fmla="*/ 50 h 129"/>
                  <a:gd name="T44" fmla="*/ 44 w 133"/>
                  <a:gd name="T45" fmla="*/ 43 h 129"/>
                  <a:gd name="T46" fmla="*/ 63 w 133"/>
                  <a:gd name="T47" fmla="*/ 0 h 129"/>
                  <a:gd name="T48" fmla="*/ 86 w 133"/>
                  <a:gd name="T49" fmla="*/ 41 h 129"/>
                  <a:gd name="T50" fmla="*/ 131 w 133"/>
                  <a:gd name="T51" fmla="*/ 45 h 129"/>
                  <a:gd name="T52" fmla="*/ 131 w 133"/>
                  <a:gd name="T53" fmla="*/ 47 h 129"/>
                  <a:gd name="T54" fmla="*/ 108 w 133"/>
                  <a:gd name="T55" fmla="*/ 71 h 129"/>
                  <a:gd name="T56" fmla="*/ 102 w 133"/>
                  <a:gd name="T57" fmla="*/ 78 h 129"/>
                  <a:gd name="T58" fmla="*/ 101 w 133"/>
                  <a:gd name="T59" fmla="*/ 79 h 129"/>
                  <a:gd name="T60" fmla="*/ 100 w 133"/>
                  <a:gd name="T61" fmla="*/ 80 h 129"/>
                  <a:gd name="T62" fmla="*/ 100 w 133"/>
                  <a:gd name="T63" fmla="*/ 80 h 129"/>
                  <a:gd name="T64" fmla="*/ 100 w 133"/>
                  <a:gd name="T65" fmla="*/ 80 h 129"/>
                  <a:gd name="T66" fmla="*/ 110 w 133"/>
                  <a:gd name="T67" fmla="*/ 123 h 129"/>
                  <a:gd name="T68" fmla="*/ 109 w 133"/>
                  <a:gd name="T69" fmla="*/ 124 h 129"/>
                  <a:gd name="T70" fmla="*/ 69 w 133"/>
                  <a:gd name="T71" fmla="*/ 105 h 129"/>
                  <a:gd name="T72" fmla="*/ 28 w 133"/>
                  <a:gd name="T73" fmla="*/ 129 h 129"/>
                  <a:gd name="T74" fmla="*/ 34 w 133"/>
                  <a:gd name="T75" fmla="*/ 82 h 129"/>
                  <a:gd name="T76" fmla="*/ 9 w 133"/>
                  <a:gd name="T77" fmla="*/ 60 h 129"/>
                  <a:gd name="T78" fmla="*/ 1 w 133"/>
                  <a:gd name="T79" fmla="*/ 5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29">
                    <a:moveTo>
                      <a:pt x="0" y="52"/>
                    </a:moveTo>
                    <a:cubicBezTo>
                      <a:pt x="0" y="52"/>
                      <a:pt x="1" y="53"/>
                      <a:pt x="1" y="53"/>
                    </a:cubicBezTo>
                    <a:cubicBezTo>
                      <a:pt x="2" y="53"/>
                      <a:pt x="2" y="54"/>
                      <a:pt x="3" y="54"/>
                    </a:cubicBezTo>
                    <a:cubicBezTo>
                      <a:pt x="5" y="56"/>
                      <a:pt x="7" y="58"/>
                      <a:pt x="10" y="60"/>
                    </a:cubicBezTo>
                    <a:cubicBezTo>
                      <a:pt x="16" y="65"/>
                      <a:pt x="24" y="73"/>
                      <a:pt x="35" y="82"/>
                    </a:cubicBezTo>
                    <a:cubicBezTo>
                      <a:pt x="35" y="82"/>
                      <a:pt x="35" y="82"/>
                      <a:pt x="35" y="82"/>
                    </a:cubicBezTo>
                    <a:cubicBezTo>
                      <a:pt x="35" y="82"/>
                      <a:pt x="35" y="82"/>
                      <a:pt x="35" y="82"/>
                    </a:cubicBezTo>
                    <a:cubicBezTo>
                      <a:pt x="34" y="95"/>
                      <a:pt x="32" y="110"/>
                      <a:pt x="30" y="128"/>
                    </a:cubicBezTo>
                    <a:cubicBezTo>
                      <a:pt x="29" y="127"/>
                      <a:pt x="29" y="127"/>
                      <a:pt x="29" y="127"/>
                    </a:cubicBezTo>
                    <a:cubicBezTo>
                      <a:pt x="41" y="120"/>
                      <a:pt x="54" y="112"/>
                      <a:pt x="68" y="104"/>
                    </a:cubicBezTo>
                    <a:cubicBezTo>
                      <a:pt x="68" y="103"/>
                      <a:pt x="68" y="103"/>
                      <a:pt x="68" y="103"/>
                    </a:cubicBezTo>
                    <a:cubicBezTo>
                      <a:pt x="69" y="104"/>
                      <a:pt x="69" y="104"/>
                      <a:pt x="69" y="104"/>
                    </a:cubicBezTo>
                    <a:cubicBezTo>
                      <a:pt x="82" y="109"/>
                      <a:pt x="95" y="116"/>
                      <a:pt x="110" y="123"/>
                    </a:cubicBezTo>
                    <a:cubicBezTo>
                      <a:pt x="108" y="124"/>
                      <a:pt x="108" y="124"/>
                      <a:pt x="108" y="124"/>
                    </a:cubicBezTo>
                    <a:cubicBezTo>
                      <a:pt x="105" y="109"/>
                      <a:pt x="102" y="95"/>
                      <a:pt x="99" y="79"/>
                    </a:cubicBezTo>
                    <a:cubicBezTo>
                      <a:pt x="99" y="79"/>
                      <a:pt x="98" y="80"/>
                      <a:pt x="99" y="78"/>
                    </a:cubicBezTo>
                    <a:cubicBezTo>
                      <a:pt x="99" y="78"/>
                      <a:pt x="99" y="78"/>
                      <a:pt x="99" y="78"/>
                    </a:cubicBezTo>
                    <a:cubicBezTo>
                      <a:pt x="99" y="78"/>
                      <a:pt x="99" y="78"/>
                      <a:pt x="99" y="78"/>
                    </a:cubicBezTo>
                    <a:cubicBezTo>
                      <a:pt x="99" y="78"/>
                      <a:pt x="99" y="78"/>
                      <a:pt x="99" y="78"/>
                    </a:cubicBezTo>
                    <a:cubicBezTo>
                      <a:pt x="99" y="78"/>
                      <a:pt x="99" y="78"/>
                      <a:pt x="99" y="78"/>
                    </a:cubicBezTo>
                    <a:cubicBezTo>
                      <a:pt x="99" y="78"/>
                      <a:pt x="99" y="78"/>
                      <a:pt x="99" y="78"/>
                    </a:cubicBezTo>
                    <a:cubicBezTo>
                      <a:pt x="99" y="78"/>
                      <a:pt x="99" y="78"/>
                      <a:pt x="99" y="78"/>
                    </a:cubicBezTo>
                    <a:cubicBezTo>
                      <a:pt x="100" y="77"/>
                      <a:pt x="100" y="77"/>
                      <a:pt x="100" y="77"/>
                    </a:cubicBezTo>
                    <a:cubicBezTo>
                      <a:pt x="101" y="76"/>
                      <a:pt x="101" y="76"/>
                      <a:pt x="101" y="76"/>
                    </a:cubicBezTo>
                    <a:cubicBezTo>
                      <a:pt x="103" y="74"/>
                      <a:pt x="103" y="74"/>
                      <a:pt x="103" y="74"/>
                    </a:cubicBezTo>
                    <a:cubicBezTo>
                      <a:pt x="107" y="70"/>
                      <a:pt x="107" y="70"/>
                      <a:pt x="107" y="70"/>
                    </a:cubicBezTo>
                    <a:cubicBezTo>
                      <a:pt x="109" y="67"/>
                      <a:pt x="112" y="64"/>
                      <a:pt x="114" y="62"/>
                    </a:cubicBezTo>
                    <a:cubicBezTo>
                      <a:pt x="120" y="56"/>
                      <a:pt x="125" y="51"/>
                      <a:pt x="130" y="45"/>
                    </a:cubicBezTo>
                    <a:cubicBezTo>
                      <a:pt x="130" y="47"/>
                      <a:pt x="130" y="47"/>
                      <a:pt x="130" y="47"/>
                    </a:cubicBezTo>
                    <a:cubicBezTo>
                      <a:pt x="115" y="45"/>
                      <a:pt x="99" y="44"/>
                      <a:pt x="85" y="43"/>
                    </a:cubicBezTo>
                    <a:cubicBezTo>
                      <a:pt x="85" y="42"/>
                      <a:pt x="85" y="42"/>
                      <a:pt x="85" y="42"/>
                    </a:cubicBezTo>
                    <a:cubicBezTo>
                      <a:pt x="84" y="42"/>
                      <a:pt x="84" y="42"/>
                      <a:pt x="84" y="42"/>
                    </a:cubicBezTo>
                    <a:cubicBezTo>
                      <a:pt x="77" y="28"/>
                      <a:pt x="69" y="14"/>
                      <a:pt x="62" y="2"/>
                    </a:cubicBezTo>
                    <a:cubicBezTo>
                      <a:pt x="64" y="2"/>
                      <a:pt x="64" y="2"/>
                      <a:pt x="64" y="2"/>
                    </a:cubicBezTo>
                    <a:cubicBezTo>
                      <a:pt x="57" y="18"/>
                      <a:pt x="51" y="32"/>
                      <a:pt x="46" y="44"/>
                    </a:cubicBezTo>
                    <a:cubicBezTo>
                      <a:pt x="45" y="44"/>
                      <a:pt x="45" y="44"/>
                      <a:pt x="45" y="44"/>
                    </a:cubicBezTo>
                    <a:cubicBezTo>
                      <a:pt x="45" y="44"/>
                      <a:pt x="45" y="44"/>
                      <a:pt x="45" y="44"/>
                    </a:cubicBezTo>
                    <a:cubicBezTo>
                      <a:pt x="31" y="47"/>
                      <a:pt x="20" y="49"/>
                      <a:pt x="12" y="50"/>
                    </a:cubicBezTo>
                    <a:cubicBezTo>
                      <a:pt x="9" y="51"/>
                      <a:pt x="6" y="51"/>
                      <a:pt x="4" y="52"/>
                    </a:cubicBezTo>
                    <a:cubicBezTo>
                      <a:pt x="3" y="52"/>
                      <a:pt x="2" y="52"/>
                      <a:pt x="1" y="52"/>
                    </a:cubicBezTo>
                    <a:cubicBezTo>
                      <a:pt x="1" y="52"/>
                      <a:pt x="0" y="52"/>
                      <a:pt x="0" y="52"/>
                    </a:cubicBezTo>
                    <a:cubicBezTo>
                      <a:pt x="0" y="52"/>
                      <a:pt x="1" y="52"/>
                      <a:pt x="1" y="52"/>
                    </a:cubicBezTo>
                    <a:cubicBezTo>
                      <a:pt x="2" y="52"/>
                      <a:pt x="2" y="52"/>
                      <a:pt x="3" y="52"/>
                    </a:cubicBezTo>
                    <a:cubicBezTo>
                      <a:pt x="5" y="51"/>
                      <a:pt x="8" y="51"/>
                      <a:pt x="12" y="50"/>
                    </a:cubicBezTo>
                    <a:cubicBezTo>
                      <a:pt x="20" y="48"/>
                      <a:pt x="31" y="46"/>
                      <a:pt x="45" y="43"/>
                    </a:cubicBezTo>
                    <a:cubicBezTo>
                      <a:pt x="44" y="43"/>
                      <a:pt x="44" y="43"/>
                      <a:pt x="44" y="43"/>
                    </a:cubicBezTo>
                    <a:cubicBezTo>
                      <a:pt x="50" y="32"/>
                      <a:pt x="55" y="18"/>
                      <a:pt x="62" y="2"/>
                    </a:cubicBezTo>
                    <a:cubicBezTo>
                      <a:pt x="63" y="0"/>
                      <a:pt x="63" y="0"/>
                      <a:pt x="63" y="0"/>
                    </a:cubicBezTo>
                    <a:cubicBezTo>
                      <a:pt x="64" y="1"/>
                      <a:pt x="64" y="1"/>
                      <a:pt x="64" y="1"/>
                    </a:cubicBezTo>
                    <a:cubicBezTo>
                      <a:pt x="71" y="14"/>
                      <a:pt x="78" y="27"/>
                      <a:pt x="86" y="41"/>
                    </a:cubicBezTo>
                    <a:cubicBezTo>
                      <a:pt x="85" y="41"/>
                      <a:pt x="85" y="41"/>
                      <a:pt x="85" y="41"/>
                    </a:cubicBezTo>
                    <a:cubicBezTo>
                      <a:pt x="100" y="42"/>
                      <a:pt x="115" y="43"/>
                      <a:pt x="131" y="45"/>
                    </a:cubicBezTo>
                    <a:cubicBezTo>
                      <a:pt x="133" y="45"/>
                      <a:pt x="133" y="45"/>
                      <a:pt x="133" y="45"/>
                    </a:cubicBezTo>
                    <a:cubicBezTo>
                      <a:pt x="131" y="47"/>
                      <a:pt x="131" y="47"/>
                      <a:pt x="131" y="47"/>
                    </a:cubicBezTo>
                    <a:cubicBezTo>
                      <a:pt x="126" y="52"/>
                      <a:pt x="121" y="57"/>
                      <a:pt x="116" y="63"/>
                    </a:cubicBezTo>
                    <a:cubicBezTo>
                      <a:pt x="113" y="66"/>
                      <a:pt x="111" y="69"/>
                      <a:pt x="108" y="71"/>
                    </a:cubicBezTo>
                    <a:cubicBezTo>
                      <a:pt x="104" y="76"/>
                      <a:pt x="104" y="76"/>
                      <a:pt x="104" y="76"/>
                    </a:cubicBezTo>
                    <a:cubicBezTo>
                      <a:pt x="102" y="78"/>
                      <a:pt x="102" y="78"/>
                      <a:pt x="102" y="78"/>
                    </a:cubicBezTo>
                    <a:cubicBezTo>
                      <a:pt x="101" y="79"/>
                      <a:pt x="101" y="79"/>
                      <a:pt x="101" y="79"/>
                    </a:cubicBezTo>
                    <a:cubicBezTo>
                      <a:pt x="101" y="79"/>
                      <a:pt x="101" y="79"/>
                      <a:pt x="101" y="79"/>
                    </a:cubicBezTo>
                    <a:cubicBezTo>
                      <a:pt x="101" y="80"/>
                      <a:pt x="101" y="80"/>
                      <a:pt x="101" y="80"/>
                    </a:cubicBezTo>
                    <a:cubicBezTo>
                      <a:pt x="100" y="80"/>
                      <a:pt x="100" y="80"/>
                      <a:pt x="100" y="80"/>
                    </a:cubicBezTo>
                    <a:cubicBezTo>
                      <a:pt x="100" y="80"/>
                      <a:pt x="100" y="80"/>
                      <a:pt x="100" y="80"/>
                    </a:cubicBezTo>
                    <a:cubicBezTo>
                      <a:pt x="100" y="80"/>
                      <a:pt x="100" y="80"/>
                      <a:pt x="100" y="80"/>
                    </a:cubicBezTo>
                    <a:cubicBezTo>
                      <a:pt x="100" y="80"/>
                      <a:pt x="100" y="80"/>
                      <a:pt x="100" y="80"/>
                    </a:cubicBezTo>
                    <a:cubicBezTo>
                      <a:pt x="100" y="80"/>
                      <a:pt x="100" y="80"/>
                      <a:pt x="100" y="80"/>
                    </a:cubicBezTo>
                    <a:cubicBezTo>
                      <a:pt x="101" y="78"/>
                      <a:pt x="100" y="79"/>
                      <a:pt x="101" y="79"/>
                    </a:cubicBezTo>
                    <a:cubicBezTo>
                      <a:pt x="104" y="94"/>
                      <a:pt x="107" y="109"/>
                      <a:pt x="110" y="123"/>
                    </a:cubicBezTo>
                    <a:cubicBezTo>
                      <a:pt x="111" y="125"/>
                      <a:pt x="111" y="125"/>
                      <a:pt x="111" y="125"/>
                    </a:cubicBezTo>
                    <a:cubicBezTo>
                      <a:pt x="109" y="124"/>
                      <a:pt x="109" y="124"/>
                      <a:pt x="109" y="124"/>
                    </a:cubicBezTo>
                    <a:cubicBezTo>
                      <a:pt x="95" y="118"/>
                      <a:pt x="81" y="111"/>
                      <a:pt x="68" y="105"/>
                    </a:cubicBezTo>
                    <a:cubicBezTo>
                      <a:pt x="69" y="105"/>
                      <a:pt x="69" y="105"/>
                      <a:pt x="69" y="105"/>
                    </a:cubicBezTo>
                    <a:cubicBezTo>
                      <a:pt x="55" y="114"/>
                      <a:pt x="41" y="121"/>
                      <a:pt x="30" y="128"/>
                    </a:cubicBezTo>
                    <a:cubicBezTo>
                      <a:pt x="28" y="129"/>
                      <a:pt x="28" y="129"/>
                      <a:pt x="28" y="129"/>
                    </a:cubicBezTo>
                    <a:cubicBezTo>
                      <a:pt x="28" y="127"/>
                      <a:pt x="28" y="127"/>
                      <a:pt x="28" y="127"/>
                    </a:cubicBezTo>
                    <a:cubicBezTo>
                      <a:pt x="30" y="110"/>
                      <a:pt x="32" y="95"/>
                      <a:pt x="34" y="82"/>
                    </a:cubicBezTo>
                    <a:cubicBezTo>
                      <a:pt x="34" y="83"/>
                      <a:pt x="34" y="83"/>
                      <a:pt x="34" y="83"/>
                    </a:cubicBezTo>
                    <a:cubicBezTo>
                      <a:pt x="23" y="73"/>
                      <a:pt x="15" y="66"/>
                      <a:pt x="9" y="60"/>
                    </a:cubicBezTo>
                    <a:cubicBezTo>
                      <a:pt x="6" y="58"/>
                      <a:pt x="4" y="56"/>
                      <a:pt x="3" y="54"/>
                    </a:cubicBezTo>
                    <a:cubicBezTo>
                      <a:pt x="2" y="54"/>
                      <a:pt x="1" y="53"/>
                      <a:pt x="1" y="53"/>
                    </a:cubicBezTo>
                    <a:lnTo>
                      <a:pt x="0" y="52"/>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21">
                <a:extLst>
                  <a:ext uri="{FF2B5EF4-FFF2-40B4-BE49-F238E27FC236}">
                    <a16:creationId xmlns:a16="http://schemas.microsoft.com/office/drawing/2014/main" id="{4F6747DE-8670-4B17-9C66-428C4127F47D}"/>
                  </a:ext>
                </a:extLst>
              </p:cNvPr>
              <p:cNvSpPr>
                <a:spLocks/>
              </p:cNvSpPr>
              <p:nvPr/>
            </p:nvSpPr>
            <p:spPr bwMode="auto">
              <a:xfrm>
                <a:off x="3634" y="3275"/>
                <a:ext cx="313" cy="306"/>
              </a:xfrm>
              <a:custGeom>
                <a:avLst/>
                <a:gdLst>
                  <a:gd name="T0" fmla="*/ 0 w 132"/>
                  <a:gd name="T1" fmla="*/ 53 h 129"/>
                  <a:gd name="T2" fmla="*/ 9 w 132"/>
                  <a:gd name="T3" fmla="*/ 60 h 129"/>
                  <a:gd name="T4" fmla="*/ 34 w 132"/>
                  <a:gd name="T5" fmla="*/ 82 h 129"/>
                  <a:gd name="T6" fmla="*/ 29 w 132"/>
                  <a:gd name="T7" fmla="*/ 127 h 129"/>
                  <a:gd name="T8" fmla="*/ 67 w 132"/>
                  <a:gd name="T9" fmla="*/ 103 h 129"/>
                  <a:gd name="T10" fmla="*/ 68 w 132"/>
                  <a:gd name="T11" fmla="*/ 103 h 129"/>
                  <a:gd name="T12" fmla="*/ 108 w 132"/>
                  <a:gd name="T13" fmla="*/ 123 h 129"/>
                  <a:gd name="T14" fmla="*/ 98 w 132"/>
                  <a:gd name="T15" fmla="*/ 78 h 129"/>
                  <a:gd name="T16" fmla="*/ 98 w 132"/>
                  <a:gd name="T17" fmla="*/ 78 h 129"/>
                  <a:gd name="T18" fmla="*/ 98 w 132"/>
                  <a:gd name="T19" fmla="*/ 78 h 129"/>
                  <a:gd name="T20" fmla="*/ 98 w 132"/>
                  <a:gd name="T21" fmla="*/ 78 h 129"/>
                  <a:gd name="T22" fmla="*/ 100 w 132"/>
                  <a:gd name="T23" fmla="*/ 76 h 129"/>
                  <a:gd name="T24" fmla="*/ 106 w 132"/>
                  <a:gd name="T25" fmla="*/ 70 h 129"/>
                  <a:gd name="T26" fmla="*/ 129 w 132"/>
                  <a:gd name="T27" fmla="*/ 45 h 129"/>
                  <a:gd name="T28" fmla="*/ 84 w 132"/>
                  <a:gd name="T29" fmla="*/ 42 h 129"/>
                  <a:gd name="T30" fmla="*/ 84 w 132"/>
                  <a:gd name="T31" fmla="*/ 42 h 129"/>
                  <a:gd name="T32" fmla="*/ 63 w 132"/>
                  <a:gd name="T33" fmla="*/ 2 h 129"/>
                  <a:gd name="T34" fmla="*/ 45 w 132"/>
                  <a:gd name="T35" fmla="*/ 44 h 129"/>
                  <a:gd name="T36" fmla="*/ 12 w 132"/>
                  <a:gd name="T37" fmla="*/ 50 h 129"/>
                  <a:gd name="T38" fmla="*/ 0 w 132"/>
                  <a:gd name="T39" fmla="*/ 52 h 129"/>
                  <a:gd name="T40" fmla="*/ 0 w 132"/>
                  <a:gd name="T41" fmla="*/ 52 h 129"/>
                  <a:gd name="T42" fmla="*/ 11 w 132"/>
                  <a:gd name="T43" fmla="*/ 50 h 129"/>
                  <a:gd name="T44" fmla="*/ 44 w 132"/>
                  <a:gd name="T45" fmla="*/ 43 h 129"/>
                  <a:gd name="T46" fmla="*/ 62 w 132"/>
                  <a:gd name="T47" fmla="*/ 0 h 129"/>
                  <a:gd name="T48" fmla="*/ 85 w 132"/>
                  <a:gd name="T49" fmla="*/ 41 h 129"/>
                  <a:gd name="T50" fmla="*/ 130 w 132"/>
                  <a:gd name="T51" fmla="*/ 45 h 129"/>
                  <a:gd name="T52" fmla="*/ 130 w 132"/>
                  <a:gd name="T53" fmla="*/ 46 h 129"/>
                  <a:gd name="T54" fmla="*/ 107 w 132"/>
                  <a:gd name="T55" fmla="*/ 71 h 129"/>
                  <a:gd name="T56" fmla="*/ 101 w 132"/>
                  <a:gd name="T57" fmla="*/ 77 h 129"/>
                  <a:gd name="T58" fmla="*/ 100 w 132"/>
                  <a:gd name="T59" fmla="*/ 79 h 129"/>
                  <a:gd name="T60" fmla="*/ 100 w 132"/>
                  <a:gd name="T61" fmla="*/ 79 h 129"/>
                  <a:gd name="T62" fmla="*/ 99 w 132"/>
                  <a:gd name="T63" fmla="*/ 80 h 129"/>
                  <a:gd name="T64" fmla="*/ 99 w 132"/>
                  <a:gd name="T65" fmla="*/ 80 h 129"/>
                  <a:gd name="T66" fmla="*/ 110 w 132"/>
                  <a:gd name="T67" fmla="*/ 123 h 129"/>
                  <a:gd name="T68" fmla="*/ 108 w 132"/>
                  <a:gd name="T69" fmla="*/ 124 h 129"/>
                  <a:gd name="T70" fmla="*/ 68 w 132"/>
                  <a:gd name="T71" fmla="*/ 105 h 129"/>
                  <a:gd name="T72" fmla="*/ 27 w 132"/>
                  <a:gd name="T73" fmla="*/ 129 h 129"/>
                  <a:gd name="T74" fmla="*/ 33 w 132"/>
                  <a:gd name="T75" fmla="*/ 82 h 129"/>
                  <a:gd name="T76" fmla="*/ 8 w 132"/>
                  <a:gd name="T77" fmla="*/ 60 h 129"/>
                  <a:gd name="T78" fmla="*/ 0 w 132"/>
                  <a:gd name="T79" fmla="*/ 5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29">
                    <a:moveTo>
                      <a:pt x="0" y="52"/>
                    </a:moveTo>
                    <a:cubicBezTo>
                      <a:pt x="0" y="52"/>
                      <a:pt x="0" y="52"/>
                      <a:pt x="0" y="53"/>
                    </a:cubicBezTo>
                    <a:cubicBezTo>
                      <a:pt x="1" y="53"/>
                      <a:pt x="1" y="54"/>
                      <a:pt x="2" y="54"/>
                    </a:cubicBezTo>
                    <a:cubicBezTo>
                      <a:pt x="4" y="56"/>
                      <a:pt x="6" y="58"/>
                      <a:pt x="9" y="60"/>
                    </a:cubicBezTo>
                    <a:cubicBezTo>
                      <a:pt x="15" y="65"/>
                      <a:pt x="23" y="72"/>
                      <a:pt x="34" y="82"/>
                    </a:cubicBezTo>
                    <a:cubicBezTo>
                      <a:pt x="34" y="82"/>
                      <a:pt x="34" y="82"/>
                      <a:pt x="34" y="82"/>
                    </a:cubicBezTo>
                    <a:cubicBezTo>
                      <a:pt x="34" y="82"/>
                      <a:pt x="34" y="82"/>
                      <a:pt x="34" y="82"/>
                    </a:cubicBezTo>
                    <a:cubicBezTo>
                      <a:pt x="33" y="95"/>
                      <a:pt x="31" y="110"/>
                      <a:pt x="29" y="127"/>
                    </a:cubicBezTo>
                    <a:cubicBezTo>
                      <a:pt x="28" y="127"/>
                      <a:pt x="28" y="127"/>
                      <a:pt x="28" y="127"/>
                    </a:cubicBezTo>
                    <a:cubicBezTo>
                      <a:pt x="40" y="120"/>
                      <a:pt x="53" y="112"/>
                      <a:pt x="67" y="103"/>
                    </a:cubicBezTo>
                    <a:cubicBezTo>
                      <a:pt x="67" y="103"/>
                      <a:pt x="67" y="103"/>
                      <a:pt x="67" y="103"/>
                    </a:cubicBezTo>
                    <a:cubicBezTo>
                      <a:pt x="68" y="103"/>
                      <a:pt x="68" y="103"/>
                      <a:pt x="68" y="103"/>
                    </a:cubicBezTo>
                    <a:cubicBezTo>
                      <a:pt x="81" y="109"/>
                      <a:pt x="95" y="116"/>
                      <a:pt x="109" y="122"/>
                    </a:cubicBezTo>
                    <a:cubicBezTo>
                      <a:pt x="108" y="123"/>
                      <a:pt x="108" y="123"/>
                      <a:pt x="108" y="123"/>
                    </a:cubicBezTo>
                    <a:cubicBezTo>
                      <a:pt x="104" y="109"/>
                      <a:pt x="101" y="94"/>
                      <a:pt x="98" y="79"/>
                    </a:cubicBezTo>
                    <a:cubicBezTo>
                      <a:pt x="98" y="79"/>
                      <a:pt x="97" y="80"/>
                      <a:pt x="98" y="78"/>
                    </a:cubicBezTo>
                    <a:cubicBezTo>
                      <a:pt x="98" y="78"/>
                      <a:pt x="98" y="78"/>
                      <a:pt x="98" y="78"/>
                    </a:cubicBezTo>
                    <a:cubicBezTo>
                      <a:pt x="98" y="78"/>
                      <a:pt x="98" y="78"/>
                      <a:pt x="98" y="78"/>
                    </a:cubicBezTo>
                    <a:cubicBezTo>
                      <a:pt x="98" y="78"/>
                      <a:pt x="98" y="78"/>
                      <a:pt x="98" y="78"/>
                    </a:cubicBezTo>
                    <a:cubicBezTo>
                      <a:pt x="98" y="78"/>
                      <a:pt x="98" y="78"/>
                      <a:pt x="98" y="78"/>
                    </a:cubicBezTo>
                    <a:cubicBezTo>
                      <a:pt x="98" y="78"/>
                      <a:pt x="98" y="78"/>
                      <a:pt x="98" y="78"/>
                    </a:cubicBezTo>
                    <a:cubicBezTo>
                      <a:pt x="98" y="78"/>
                      <a:pt x="98" y="78"/>
                      <a:pt x="98" y="78"/>
                    </a:cubicBezTo>
                    <a:cubicBezTo>
                      <a:pt x="99" y="77"/>
                      <a:pt x="99" y="77"/>
                      <a:pt x="99" y="77"/>
                    </a:cubicBezTo>
                    <a:cubicBezTo>
                      <a:pt x="100" y="76"/>
                      <a:pt x="100" y="76"/>
                      <a:pt x="100" y="76"/>
                    </a:cubicBezTo>
                    <a:cubicBezTo>
                      <a:pt x="102" y="74"/>
                      <a:pt x="102" y="74"/>
                      <a:pt x="102" y="74"/>
                    </a:cubicBezTo>
                    <a:cubicBezTo>
                      <a:pt x="106" y="70"/>
                      <a:pt x="106" y="70"/>
                      <a:pt x="106" y="70"/>
                    </a:cubicBezTo>
                    <a:cubicBezTo>
                      <a:pt x="108" y="67"/>
                      <a:pt x="111" y="64"/>
                      <a:pt x="114" y="61"/>
                    </a:cubicBezTo>
                    <a:cubicBezTo>
                      <a:pt x="119" y="56"/>
                      <a:pt x="124" y="50"/>
                      <a:pt x="129" y="45"/>
                    </a:cubicBezTo>
                    <a:cubicBezTo>
                      <a:pt x="130" y="47"/>
                      <a:pt x="130" y="47"/>
                      <a:pt x="130" y="47"/>
                    </a:cubicBezTo>
                    <a:cubicBezTo>
                      <a:pt x="114" y="45"/>
                      <a:pt x="99" y="44"/>
                      <a:pt x="84" y="42"/>
                    </a:cubicBezTo>
                    <a:cubicBezTo>
                      <a:pt x="84" y="42"/>
                      <a:pt x="84" y="42"/>
                      <a:pt x="84" y="42"/>
                    </a:cubicBezTo>
                    <a:cubicBezTo>
                      <a:pt x="84" y="42"/>
                      <a:pt x="84" y="42"/>
                      <a:pt x="84" y="42"/>
                    </a:cubicBezTo>
                    <a:cubicBezTo>
                      <a:pt x="76" y="28"/>
                      <a:pt x="68" y="14"/>
                      <a:pt x="62" y="2"/>
                    </a:cubicBezTo>
                    <a:cubicBezTo>
                      <a:pt x="63" y="2"/>
                      <a:pt x="63" y="2"/>
                      <a:pt x="63" y="2"/>
                    </a:cubicBezTo>
                    <a:cubicBezTo>
                      <a:pt x="56" y="18"/>
                      <a:pt x="50" y="32"/>
                      <a:pt x="45" y="44"/>
                    </a:cubicBezTo>
                    <a:cubicBezTo>
                      <a:pt x="45" y="44"/>
                      <a:pt x="45" y="44"/>
                      <a:pt x="45" y="44"/>
                    </a:cubicBezTo>
                    <a:cubicBezTo>
                      <a:pt x="44" y="44"/>
                      <a:pt x="44" y="44"/>
                      <a:pt x="44" y="44"/>
                    </a:cubicBezTo>
                    <a:cubicBezTo>
                      <a:pt x="30" y="46"/>
                      <a:pt x="19" y="49"/>
                      <a:pt x="12" y="50"/>
                    </a:cubicBezTo>
                    <a:cubicBezTo>
                      <a:pt x="8" y="51"/>
                      <a:pt x="5" y="51"/>
                      <a:pt x="3" y="52"/>
                    </a:cubicBezTo>
                    <a:cubicBezTo>
                      <a:pt x="2" y="52"/>
                      <a:pt x="1" y="52"/>
                      <a:pt x="0" y="52"/>
                    </a:cubicBezTo>
                    <a:cubicBezTo>
                      <a:pt x="0" y="52"/>
                      <a:pt x="0" y="52"/>
                      <a:pt x="0" y="52"/>
                    </a:cubicBezTo>
                    <a:cubicBezTo>
                      <a:pt x="0" y="52"/>
                      <a:pt x="0" y="52"/>
                      <a:pt x="0" y="52"/>
                    </a:cubicBezTo>
                    <a:cubicBezTo>
                      <a:pt x="1" y="52"/>
                      <a:pt x="2" y="52"/>
                      <a:pt x="2" y="51"/>
                    </a:cubicBezTo>
                    <a:cubicBezTo>
                      <a:pt x="5" y="51"/>
                      <a:pt x="7" y="50"/>
                      <a:pt x="11" y="50"/>
                    </a:cubicBezTo>
                    <a:cubicBezTo>
                      <a:pt x="19" y="48"/>
                      <a:pt x="30" y="46"/>
                      <a:pt x="44" y="43"/>
                    </a:cubicBezTo>
                    <a:cubicBezTo>
                      <a:pt x="44" y="43"/>
                      <a:pt x="44" y="43"/>
                      <a:pt x="44" y="43"/>
                    </a:cubicBezTo>
                    <a:cubicBezTo>
                      <a:pt x="49" y="31"/>
                      <a:pt x="55" y="17"/>
                      <a:pt x="61" y="1"/>
                    </a:cubicBezTo>
                    <a:cubicBezTo>
                      <a:pt x="62" y="0"/>
                      <a:pt x="62" y="0"/>
                      <a:pt x="62" y="0"/>
                    </a:cubicBezTo>
                    <a:cubicBezTo>
                      <a:pt x="63" y="1"/>
                      <a:pt x="63" y="1"/>
                      <a:pt x="63" y="1"/>
                    </a:cubicBezTo>
                    <a:cubicBezTo>
                      <a:pt x="70" y="13"/>
                      <a:pt x="77" y="27"/>
                      <a:pt x="85" y="41"/>
                    </a:cubicBezTo>
                    <a:cubicBezTo>
                      <a:pt x="84" y="40"/>
                      <a:pt x="84" y="40"/>
                      <a:pt x="84" y="40"/>
                    </a:cubicBezTo>
                    <a:cubicBezTo>
                      <a:pt x="99" y="42"/>
                      <a:pt x="114" y="43"/>
                      <a:pt x="130" y="45"/>
                    </a:cubicBezTo>
                    <a:cubicBezTo>
                      <a:pt x="132" y="45"/>
                      <a:pt x="132" y="45"/>
                      <a:pt x="132" y="45"/>
                    </a:cubicBezTo>
                    <a:cubicBezTo>
                      <a:pt x="130" y="46"/>
                      <a:pt x="130" y="46"/>
                      <a:pt x="130" y="46"/>
                    </a:cubicBezTo>
                    <a:cubicBezTo>
                      <a:pt x="125" y="52"/>
                      <a:pt x="120" y="57"/>
                      <a:pt x="115" y="63"/>
                    </a:cubicBezTo>
                    <a:cubicBezTo>
                      <a:pt x="113" y="65"/>
                      <a:pt x="110" y="68"/>
                      <a:pt x="107" y="71"/>
                    </a:cubicBezTo>
                    <a:cubicBezTo>
                      <a:pt x="103" y="75"/>
                      <a:pt x="103" y="75"/>
                      <a:pt x="103" y="75"/>
                    </a:cubicBezTo>
                    <a:cubicBezTo>
                      <a:pt x="101" y="77"/>
                      <a:pt x="101" y="77"/>
                      <a:pt x="101" y="77"/>
                    </a:cubicBezTo>
                    <a:cubicBezTo>
                      <a:pt x="100" y="79"/>
                      <a:pt x="100" y="79"/>
                      <a:pt x="100" y="79"/>
                    </a:cubicBezTo>
                    <a:cubicBezTo>
                      <a:pt x="100" y="79"/>
                      <a:pt x="100" y="79"/>
                      <a:pt x="100" y="79"/>
                    </a:cubicBezTo>
                    <a:cubicBezTo>
                      <a:pt x="100" y="79"/>
                      <a:pt x="100" y="79"/>
                      <a:pt x="100" y="79"/>
                    </a:cubicBezTo>
                    <a:cubicBezTo>
                      <a:pt x="100" y="79"/>
                      <a:pt x="100" y="79"/>
                      <a:pt x="100" y="79"/>
                    </a:cubicBezTo>
                    <a:cubicBezTo>
                      <a:pt x="100" y="80"/>
                      <a:pt x="100" y="80"/>
                      <a:pt x="100" y="80"/>
                    </a:cubicBezTo>
                    <a:cubicBezTo>
                      <a:pt x="99" y="80"/>
                      <a:pt x="99" y="80"/>
                      <a:pt x="99" y="80"/>
                    </a:cubicBezTo>
                    <a:cubicBezTo>
                      <a:pt x="99" y="80"/>
                      <a:pt x="99" y="80"/>
                      <a:pt x="99" y="80"/>
                    </a:cubicBezTo>
                    <a:cubicBezTo>
                      <a:pt x="99" y="80"/>
                      <a:pt x="99" y="80"/>
                      <a:pt x="99" y="80"/>
                    </a:cubicBezTo>
                    <a:cubicBezTo>
                      <a:pt x="100" y="78"/>
                      <a:pt x="100" y="79"/>
                      <a:pt x="100" y="79"/>
                    </a:cubicBezTo>
                    <a:cubicBezTo>
                      <a:pt x="103" y="94"/>
                      <a:pt x="106" y="109"/>
                      <a:pt x="110" y="123"/>
                    </a:cubicBezTo>
                    <a:cubicBezTo>
                      <a:pt x="110" y="125"/>
                      <a:pt x="110" y="125"/>
                      <a:pt x="110" y="125"/>
                    </a:cubicBezTo>
                    <a:cubicBezTo>
                      <a:pt x="108" y="124"/>
                      <a:pt x="108" y="124"/>
                      <a:pt x="108" y="124"/>
                    </a:cubicBezTo>
                    <a:cubicBezTo>
                      <a:pt x="94" y="117"/>
                      <a:pt x="80" y="111"/>
                      <a:pt x="67" y="105"/>
                    </a:cubicBezTo>
                    <a:cubicBezTo>
                      <a:pt x="68" y="105"/>
                      <a:pt x="68" y="105"/>
                      <a:pt x="68" y="105"/>
                    </a:cubicBezTo>
                    <a:cubicBezTo>
                      <a:pt x="54" y="113"/>
                      <a:pt x="41" y="121"/>
                      <a:pt x="29" y="128"/>
                    </a:cubicBezTo>
                    <a:cubicBezTo>
                      <a:pt x="27" y="129"/>
                      <a:pt x="27" y="129"/>
                      <a:pt x="27" y="129"/>
                    </a:cubicBezTo>
                    <a:cubicBezTo>
                      <a:pt x="27" y="127"/>
                      <a:pt x="27" y="127"/>
                      <a:pt x="27" y="127"/>
                    </a:cubicBezTo>
                    <a:cubicBezTo>
                      <a:pt x="30" y="110"/>
                      <a:pt x="31" y="95"/>
                      <a:pt x="33" y="82"/>
                    </a:cubicBezTo>
                    <a:cubicBezTo>
                      <a:pt x="33" y="83"/>
                      <a:pt x="33" y="83"/>
                      <a:pt x="33" y="83"/>
                    </a:cubicBezTo>
                    <a:cubicBezTo>
                      <a:pt x="23" y="73"/>
                      <a:pt x="14" y="65"/>
                      <a:pt x="8" y="60"/>
                    </a:cubicBezTo>
                    <a:cubicBezTo>
                      <a:pt x="5" y="57"/>
                      <a:pt x="3" y="56"/>
                      <a:pt x="2" y="54"/>
                    </a:cubicBezTo>
                    <a:cubicBezTo>
                      <a:pt x="1" y="53"/>
                      <a:pt x="1" y="53"/>
                      <a:pt x="0" y="53"/>
                    </a:cubicBezTo>
                    <a:lnTo>
                      <a:pt x="0" y="52"/>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22">
                <a:extLst>
                  <a:ext uri="{FF2B5EF4-FFF2-40B4-BE49-F238E27FC236}">
                    <a16:creationId xmlns:a16="http://schemas.microsoft.com/office/drawing/2014/main" id="{C2F82665-CEDB-4C05-B3CD-89D7F2B3A3B9}"/>
                  </a:ext>
                </a:extLst>
              </p:cNvPr>
              <p:cNvSpPr>
                <a:spLocks/>
              </p:cNvSpPr>
              <p:nvPr/>
            </p:nvSpPr>
            <p:spPr bwMode="auto">
              <a:xfrm>
                <a:off x="4770" y="2147"/>
                <a:ext cx="318" cy="304"/>
              </a:xfrm>
              <a:custGeom>
                <a:avLst/>
                <a:gdLst>
                  <a:gd name="T0" fmla="*/ 102 w 134"/>
                  <a:gd name="T1" fmla="*/ 40 h 128"/>
                  <a:gd name="T2" fmla="*/ 101 w 134"/>
                  <a:gd name="T3" fmla="*/ 42 h 128"/>
                  <a:gd name="T4" fmla="*/ 101 w 134"/>
                  <a:gd name="T5" fmla="*/ 48 h 128"/>
                  <a:gd name="T6" fmla="*/ 101 w 134"/>
                  <a:gd name="T7" fmla="*/ 48 h 128"/>
                  <a:gd name="T8" fmla="*/ 133 w 134"/>
                  <a:gd name="T9" fmla="*/ 80 h 128"/>
                  <a:gd name="T10" fmla="*/ 134 w 134"/>
                  <a:gd name="T11" fmla="*/ 81 h 128"/>
                  <a:gd name="T12" fmla="*/ 132 w 134"/>
                  <a:gd name="T13" fmla="*/ 81 h 128"/>
                  <a:gd name="T14" fmla="*/ 87 w 134"/>
                  <a:gd name="T15" fmla="*/ 87 h 128"/>
                  <a:gd name="T16" fmla="*/ 88 w 134"/>
                  <a:gd name="T17" fmla="*/ 86 h 128"/>
                  <a:gd name="T18" fmla="*/ 67 w 134"/>
                  <a:gd name="T19" fmla="*/ 126 h 128"/>
                  <a:gd name="T20" fmla="*/ 66 w 134"/>
                  <a:gd name="T21" fmla="*/ 128 h 128"/>
                  <a:gd name="T22" fmla="*/ 65 w 134"/>
                  <a:gd name="T23" fmla="*/ 126 h 128"/>
                  <a:gd name="T24" fmla="*/ 46 w 134"/>
                  <a:gd name="T25" fmla="*/ 85 h 128"/>
                  <a:gd name="T26" fmla="*/ 47 w 134"/>
                  <a:gd name="T27" fmla="*/ 86 h 128"/>
                  <a:gd name="T28" fmla="*/ 44 w 134"/>
                  <a:gd name="T29" fmla="*/ 85 h 128"/>
                  <a:gd name="T30" fmla="*/ 2 w 134"/>
                  <a:gd name="T31" fmla="*/ 78 h 128"/>
                  <a:gd name="T32" fmla="*/ 0 w 134"/>
                  <a:gd name="T33" fmla="*/ 78 h 128"/>
                  <a:gd name="T34" fmla="*/ 1 w 134"/>
                  <a:gd name="T35" fmla="*/ 76 h 128"/>
                  <a:gd name="T36" fmla="*/ 35 w 134"/>
                  <a:gd name="T37" fmla="*/ 45 h 128"/>
                  <a:gd name="T38" fmla="*/ 34 w 134"/>
                  <a:gd name="T39" fmla="*/ 46 h 128"/>
                  <a:gd name="T40" fmla="*/ 28 w 134"/>
                  <a:gd name="T41" fmla="*/ 1 h 128"/>
                  <a:gd name="T42" fmla="*/ 28 w 134"/>
                  <a:gd name="T43" fmla="*/ 0 h 128"/>
                  <a:gd name="T44" fmla="*/ 29 w 134"/>
                  <a:gd name="T45" fmla="*/ 0 h 128"/>
                  <a:gd name="T46" fmla="*/ 69 w 134"/>
                  <a:gd name="T47" fmla="*/ 23 h 128"/>
                  <a:gd name="T48" fmla="*/ 68 w 134"/>
                  <a:gd name="T49" fmla="*/ 23 h 128"/>
                  <a:gd name="T50" fmla="*/ 76 w 134"/>
                  <a:gd name="T51" fmla="*/ 18 h 128"/>
                  <a:gd name="T52" fmla="*/ 79 w 134"/>
                  <a:gd name="T53" fmla="*/ 17 h 128"/>
                  <a:gd name="T54" fmla="*/ 77 w 134"/>
                  <a:gd name="T55" fmla="*/ 19 h 128"/>
                  <a:gd name="T56" fmla="*/ 69 w 134"/>
                  <a:gd name="T57" fmla="*/ 24 h 128"/>
                  <a:gd name="T58" fmla="*/ 68 w 134"/>
                  <a:gd name="T59" fmla="*/ 24 h 128"/>
                  <a:gd name="T60" fmla="*/ 68 w 134"/>
                  <a:gd name="T61" fmla="*/ 24 h 128"/>
                  <a:gd name="T62" fmla="*/ 28 w 134"/>
                  <a:gd name="T63" fmla="*/ 2 h 128"/>
                  <a:gd name="T64" fmla="*/ 30 w 134"/>
                  <a:gd name="T65" fmla="*/ 1 h 128"/>
                  <a:gd name="T66" fmla="*/ 36 w 134"/>
                  <a:gd name="T67" fmla="*/ 46 h 128"/>
                  <a:gd name="T68" fmla="*/ 36 w 134"/>
                  <a:gd name="T69" fmla="*/ 46 h 128"/>
                  <a:gd name="T70" fmla="*/ 36 w 134"/>
                  <a:gd name="T71" fmla="*/ 47 h 128"/>
                  <a:gd name="T72" fmla="*/ 3 w 134"/>
                  <a:gd name="T73" fmla="*/ 78 h 128"/>
                  <a:gd name="T74" fmla="*/ 2 w 134"/>
                  <a:gd name="T75" fmla="*/ 76 h 128"/>
                  <a:gd name="T76" fmla="*/ 45 w 134"/>
                  <a:gd name="T77" fmla="*/ 83 h 128"/>
                  <a:gd name="T78" fmla="*/ 47 w 134"/>
                  <a:gd name="T79" fmla="*/ 84 h 128"/>
                  <a:gd name="T80" fmla="*/ 47 w 134"/>
                  <a:gd name="T81" fmla="*/ 84 h 128"/>
                  <a:gd name="T82" fmla="*/ 48 w 134"/>
                  <a:gd name="T83" fmla="*/ 84 h 128"/>
                  <a:gd name="T84" fmla="*/ 67 w 134"/>
                  <a:gd name="T85" fmla="*/ 126 h 128"/>
                  <a:gd name="T86" fmla="*/ 65 w 134"/>
                  <a:gd name="T87" fmla="*/ 125 h 128"/>
                  <a:gd name="T88" fmla="*/ 86 w 134"/>
                  <a:gd name="T89" fmla="*/ 85 h 128"/>
                  <a:gd name="T90" fmla="*/ 86 w 134"/>
                  <a:gd name="T91" fmla="*/ 85 h 128"/>
                  <a:gd name="T92" fmla="*/ 87 w 134"/>
                  <a:gd name="T93" fmla="*/ 85 h 128"/>
                  <a:gd name="T94" fmla="*/ 132 w 134"/>
                  <a:gd name="T95" fmla="*/ 80 h 128"/>
                  <a:gd name="T96" fmla="*/ 132 w 134"/>
                  <a:gd name="T97" fmla="*/ 81 h 128"/>
                  <a:gd name="T98" fmla="*/ 100 w 134"/>
                  <a:gd name="T99" fmla="*/ 48 h 128"/>
                  <a:gd name="T100" fmla="*/ 100 w 134"/>
                  <a:gd name="T101" fmla="*/ 48 h 128"/>
                  <a:gd name="T102" fmla="*/ 100 w 134"/>
                  <a:gd name="T103" fmla="*/ 48 h 128"/>
                  <a:gd name="T104" fmla="*/ 101 w 134"/>
                  <a:gd name="T105" fmla="*/ 42 h 128"/>
                  <a:gd name="T106" fmla="*/ 102 w 134"/>
                  <a:gd name="T107"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4" h="128">
                    <a:moveTo>
                      <a:pt x="102" y="40"/>
                    </a:moveTo>
                    <a:cubicBezTo>
                      <a:pt x="102" y="40"/>
                      <a:pt x="102" y="41"/>
                      <a:pt x="101" y="42"/>
                    </a:cubicBezTo>
                    <a:cubicBezTo>
                      <a:pt x="101" y="43"/>
                      <a:pt x="101" y="45"/>
                      <a:pt x="101" y="48"/>
                    </a:cubicBezTo>
                    <a:cubicBezTo>
                      <a:pt x="101" y="48"/>
                      <a:pt x="101" y="48"/>
                      <a:pt x="101" y="48"/>
                    </a:cubicBezTo>
                    <a:cubicBezTo>
                      <a:pt x="107" y="54"/>
                      <a:pt x="118" y="65"/>
                      <a:pt x="133" y="80"/>
                    </a:cubicBezTo>
                    <a:cubicBezTo>
                      <a:pt x="134" y="81"/>
                      <a:pt x="134" y="81"/>
                      <a:pt x="134" y="81"/>
                    </a:cubicBezTo>
                    <a:cubicBezTo>
                      <a:pt x="132" y="81"/>
                      <a:pt x="132" y="81"/>
                      <a:pt x="132" y="81"/>
                    </a:cubicBezTo>
                    <a:cubicBezTo>
                      <a:pt x="119" y="83"/>
                      <a:pt x="104" y="85"/>
                      <a:pt x="87" y="87"/>
                    </a:cubicBezTo>
                    <a:cubicBezTo>
                      <a:pt x="88" y="86"/>
                      <a:pt x="88" y="86"/>
                      <a:pt x="88" y="86"/>
                    </a:cubicBezTo>
                    <a:cubicBezTo>
                      <a:pt x="81" y="98"/>
                      <a:pt x="74" y="112"/>
                      <a:pt x="67" y="126"/>
                    </a:cubicBezTo>
                    <a:cubicBezTo>
                      <a:pt x="66" y="128"/>
                      <a:pt x="66" y="128"/>
                      <a:pt x="66" y="128"/>
                    </a:cubicBezTo>
                    <a:cubicBezTo>
                      <a:pt x="65" y="126"/>
                      <a:pt x="65" y="126"/>
                      <a:pt x="65" y="126"/>
                    </a:cubicBezTo>
                    <a:cubicBezTo>
                      <a:pt x="59" y="113"/>
                      <a:pt x="52" y="99"/>
                      <a:pt x="46" y="85"/>
                    </a:cubicBezTo>
                    <a:cubicBezTo>
                      <a:pt x="47" y="86"/>
                      <a:pt x="47" y="86"/>
                      <a:pt x="47" y="86"/>
                    </a:cubicBezTo>
                    <a:cubicBezTo>
                      <a:pt x="46" y="86"/>
                      <a:pt x="45" y="85"/>
                      <a:pt x="44" y="85"/>
                    </a:cubicBezTo>
                    <a:cubicBezTo>
                      <a:pt x="30" y="83"/>
                      <a:pt x="15" y="80"/>
                      <a:pt x="2" y="78"/>
                    </a:cubicBezTo>
                    <a:cubicBezTo>
                      <a:pt x="0" y="78"/>
                      <a:pt x="0" y="78"/>
                      <a:pt x="0" y="78"/>
                    </a:cubicBezTo>
                    <a:cubicBezTo>
                      <a:pt x="1" y="76"/>
                      <a:pt x="1" y="76"/>
                      <a:pt x="1" y="76"/>
                    </a:cubicBezTo>
                    <a:cubicBezTo>
                      <a:pt x="13" y="65"/>
                      <a:pt x="24" y="55"/>
                      <a:pt x="35" y="45"/>
                    </a:cubicBezTo>
                    <a:cubicBezTo>
                      <a:pt x="34" y="46"/>
                      <a:pt x="34" y="46"/>
                      <a:pt x="34" y="46"/>
                    </a:cubicBezTo>
                    <a:cubicBezTo>
                      <a:pt x="32" y="30"/>
                      <a:pt x="30" y="14"/>
                      <a:pt x="28" y="1"/>
                    </a:cubicBezTo>
                    <a:cubicBezTo>
                      <a:pt x="28" y="0"/>
                      <a:pt x="28" y="0"/>
                      <a:pt x="28" y="0"/>
                    </a:cubicBezTo>
                    <a:cubicBezTo>
                      <a:pt x="29" y="0"/>
                      <a:pt x="29" y="0"/>
                      <a:pt x="29" y="0"/>
                    </a:cubicBezTo>
                    <a:cubicBezTo>
                      <a:pt x="46" y="10"/>
                      <a:pt x="60" y="18"/>
                      <a:pt x="69" y="23"/>
                    </a:cubicBezTo>
                    <a:cubicBezTo>
                      <a:pt x="68" y="23"/>
                      <a:pt x="68" y="23"/>
                      <a:pt x="68" y="23"/>
                    </a:cubicBezTo>
                    <a:cubicBezTo>
                      <a:pt x="72" y="21"/>
                      <a:pt x="74" y="20"/>
                      <a:pt x="76" y="18"/>
                    </a:cubicBezTo>
                    <a:cubicBezTo>
                      <a:pt x="78" y="17"/>
                      <a:pt x="79" y="17"/>
                      <a:pt x="79" y="17"/>
                    </a:cubicBezTo>
                    <a:cubicBezTo>
                      <a:pt x="79" y="17"/>
                      <a:pt x="78" y="18"/>
                      <a:pt x="77" y="19"/>
                    </a:cubicBezTo>
                    <a:cubicBezTo>
                      <a:pt x="75" y="20"/>
                      <a:pt x="72" y="22"/>
                      <a:pt x="69" y="24"/>
                    </a:cubicBezTo>
                    <a:cubicBezTo>
                      <a:pt x="68" y="24"/>
                      <a:pt x="68" y="24"/>
                      <a:pt x="68" y="24"/>
                    </a:cubicBezTo>
                    <a:cubicBezTo>
                      <a:pt x="68" y="24"/>
                      <a:pt x="68" y="24"/>
                      <a:pt x="68" y="24"/>
                    </a:cubicBezTo>
                    <a:cubicBezTo>
                      <a:pt x="60" y="19"/>
                      <a:pt x="46" y="11"/>
                      <a:pt x="28" y="2"/>
                    </a:cubicBezTo>
                    <a:cubicBezTo>
                      <a:pt x="30" y="1"/>
                      <a:pt x="30" y="1"/>
                      <a:pt x="30" y="1"/>
                    </a:cubicBezTo>
                    <a:cubicBezTo>
                      <a:pt x="31" y="14"/>
                      <a:pt x="34" y="29"/>
                      <a:pt x="36" y="46"/>
                    </a:cubicBezTo>
                    <a:cubicBezTo>
                      <a:pt x="36" y="46"/>
                      <a:pt x="36" y="46"/>
                      <a:pt x="36" y="46"/>
                    </a:cubicBezTo>
                    <a:cubicBezTo>
                      <a:pt x="36" y="47"/>
                      <a:pt x="36" y="47"/>
                      <a:pt x="36" y="47"/>
                    </a:cubicBezTo>
                    <a:cubicBezTo>
                      <a:pt x="26" y="56"/>
                      <a:pt x="14" y="67"/>
                      <a:pt x="3" y="78"/>
                    </a:cubicBezTo>
                    <a:cubicBezTo>
                      <a:pt x="2" y="76"/>
                      <a:pt x="2" y="76"/>
                      <a:pt x="2" y="76"/>
                    </a:cubicBezTo>
                    <a:cubicBezTo>
                      <a:pt x="16" y="78"/>
                      <a:pt x="30" y="81"/>
                      <a:pt x="45" y="83"/>
                    </a:cubicBezTo>
                    <a:cubicBezTo>
                      <a:pt x="45" y="83"/>
                      <a:pt x="46" y="84"/>
                      <a:pt x="47" y="84"/>
                    </a:cubicBezTo>
                    <a:cubicBezTo>
                      <a:pt x="47" y="84"/>
                      <a:pt x="47" y="84"/>
                      <a:pt x="47" y="84"/>
                    </a:cubicBezTo>
                    <a:cubicBezTo>
                      <a:pt x="48" y="84"/>
                      <a:pt x="48" y="84"/>
                      <a:pt x="48" y="84"/>
                    </a:cubicBezTo>
                    <a:cubicBezTo>
                      <a:pt x="54" y="99"/>
                      <a:pt x="61" y="112"/>
                      <a:pt x="67" y="126"/>
                    </a:cubicBezTo>
                    <a:cubicBezTo>
                      <a:pt x="65" y="125"/>
                      <a:pt x="65" y="125"/>
                      <a:pt x="65" y="125"/>
                    </a:cubicBezTo>
                    <a:cubicBezTo>
                      <a:pt x="72" y="111"/>
                      <a:pt x="80" y="98"/>
                      <a:pt x="86" y="85"/>
                    </a:cubicBezTo>
                    <a:cubicBezTo>
                      <a:pt x="86" y="85"/>
                      <a:pt x="86" y="85"/>
                      <a:pt x="86" y="85"/>
                    </a:cubicBezTo>
                    <a:cubicBezTo>
                      <a:pt x="87" y="85"/>
                      <a:pt x="87" y="85"/>
                      <a:pt x="87" y="85"/>
                    </a:cubicBezTo>
                    <a:cubicBezTo>
                      <a:pt x="104" y="83"/>
                      <a:pt x="119" y="81"/>
                      <a:pt x="132" y="80"/>
                    </a:cubicBezTo>
                    <a:cubicBezTo>
                      <a:pt x="132" y="81"/>
                      <a:pt x="132" y="81"/>
                      <a:pt x="132" y="81"/>
                    </a:cubicBezTo>
                    <a:cubicBezTo>
                      <a:pt x="117" y="66"/>
                      <a:pt x="106" y="55"/>
                      <a:pt x="100" y="48"/>
                    </a:cubicBezTo>
                    <a:cubicBezTo>
                      <a:pt x="100" y="48"/>
                      <a:pt x="100" y="48"/>
                      <a:pt x="100" y="48"/>
                    </a:cubicBezTo>
                    <a:cubicBezTo>
                      <a:pt x="100" y="48"/>
                      <a:pt x="100" y="48"/>
                      <a:pt x="100" y="48"/>
                    </a:cubicBezTo>
                    <a:cubicBezTo>
                      <a:pt x="101" y="45"/>
                      <a:pt x="101" y="43"/>
                      <a:pt x="101" y="42"/>
                    </a:cubicBezTo>
                    <a:cubicBezTo>
                      <a:pt x="101" y="41"/>
                      <a:pt x="102" y="40"/>
                      <a:pt x="102" y="4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23">
                <a:extLst>
                  <a:ext uri="{FF2B5EF4-FFF2-40B4-BE49-F238E27FC236}">
                    <a16:creationId xmlns:a16="http://schemas.microsoft.com/office/drawing/2014/main" id="{74EB4C0C-A918-4BB6-98E2-E33C306BF54C}"/>
                  </a:ext>
                </a:extLst>
              </p:cNvPr>
              <p:cNvSpPr>
                <a:spLocks/>
              </p:cNvSpPr>
              <p:nvPr/>
            </p:nvSpPr>
            <p:spPr bwMode="auto">
              <a:xfrm>
                <a:off x="4925" y="2677"/>
                <a:ext cx="318" cy="301"/>
              </a:xfrm>
              <a:custGeom>
                <a:avLst/>
                <a:gdLst>
                  <a:gd name="T0" fmla="*/ 29 w 134"/>
                  <a:gd name="T1" fmla="*/ 1 h 127"/>
                  <a:gd name="T2" fmla="*/ 31 w 134"/>
                  <a:gd name="T3" fmla="*/ 12 h 127"/>
                  <a:gd name="T4" fmla="*/ 36 w 134"/>
                  <a:gd name="T5" fmla="*/ 45 h 127"/>
                  <a:gd name="T6" fmla="*/ 3 w 134"/>
                  <a:gd name="T7" fmla="*/ 76 h 127"/>
                  <a:gd name="T8" fmla="*/ 47 w 134"/>
                  <a:gd name="T9" fmla="*/ 83 h 127"/>
                  <a:gd name="T10" fmla="*/ 48 w 134"/>
                  <a:gd name="T11" fmla="*/ 83 h 127"/>
                  <a:gd name="T12" fmla="*/ 65 w 134"/>
                  <a:gd name="T13" fmla="*/ 124 h 127"/>
                  <a:gd name="T14" fmla="*/ 87 w 134"/>
                  <a:gd name="T15" fmla="*/ 84 h 127"/>
                  <a:gd name="T16" fmla="*/ 87 w 134"/>
                  <a:gd name="T17" fmla="*/ 84 h 127"/>
                  <a:gd name="T18" fmla="*/ 87 w 134"/>
                  <a:gd name="T19" fmla="*/ 84 h 127"/>
                  <a:gd name="T20" fmla="*/ 88 w 134"/>
                  <a:gd name="T21" fmla="*/ 84 h 127"/>
                  <a:gd name="T22" fmla="*/ 90 w 134"/>
                  <a:gd name="T23" fmla="*/ 83 h 127"/>
                  <a:gd name="T24" fmla="*/ 98 w 134"/>
                  <a:gd name="T25" fmla="*/ 82 h 127"/>
                  <a:gd name="T26" fmla="*/ 132 w 134"/>
                  <a:gd name="T27" fmla="*/ 78 h 127"/>
                  <a:gd name="T28" fmla="*/ 100 w 134"/>
                  <a:gd name="T29" fmla="*/ 47 h 127"/>
                  <a:gd name="T30" fmla="*/ 99 w 134"/>
                  <a:gd name="T31" fmla="*/ 47 h 127"/>
                  <a:gd name="T32" fmla="*/ 110 w 134"/>
                  <a:gd name="T33" fmla="*/ 3 h 127"/>
                  <a:gd name="T34" fmla="*/ 68 w 134"/>
                  <a:gd name="T35" fmla="*/ 23 h 127"/>
                  <a:gd name="T36" fmla="*/ 39 w 134"/>
                  <a:gd name="T37" fmla="*/ 6 h 127"/>
                  <a:gd name="T38" fmla="*/ 30 w 134"/>
                  <a:gd name="T39" fmla="*/ 0 h 127"/>
                  <a:gd name="T40" fmla="*/ 29 w 134"/>
                  <a:gd name="T41" fmla="*/ 0 h 127"/>
                  <a:gd name="T42" fmla="*/ 39 w 134"/>
                  <a:gd name="T43" fmla="*/ 6 h 127"/>
                  <a:gd name="T44" fmla="*/ 68 w 134"/>
                  <a:gd name="T45" fmla="*/ 22 h 127"/>
                  <a:gd name="T46" fmla="*/ 110 w 134"/>
                  <a:gd name="T47" fmla="*/ 1 h 127"/>
                  <a:gd name="T48" fmla="*/ 101 w 134"/>
                  <a:gd name="T49" fmla="*/ 47 h 127"/>
                  <a:gd name="T50" fmla="*/ 133 w 134"/>
                  <a:gd name="T51" fmla="*/ 79 h 127"/>
                  <a:gd name="T52" fmla="*/ 132 w 134"/>
                  <a:gd name="T53" fmla="*/ 80 h 127"/>
                  <a:gd name="T54" fmla="*/ 99 w 134"/>
                  <a:gd name="T55" fmla="*/ 84 h 127"/>
                  <a:gd name="T56" fmla="*/ 90 w 134"/>
                  <a:gd name="T57" fmla="*/ 85 h 127"/>
                  <a:gd name="T58" fmla="*/ 88 w 134"/>
                  <a:gd name="T59" fmla="*/ 86 h 127"/>
                  <a:gd name="T60" fmla="*/ 87 w 134"/>
                  <a:gd name="T61" fmla="*/ 86 h 127"/>
                  <a:gd name="T62" fmla="*/ 87 w 134"/>
                  <a:gd name="T63" fmla="*/ 86 h 127"/>
                  <a:gd name="T64" fmla="*/ 87 w 134"/>
                  <a:gd name="T65" fmla="*/ 86 h 127"/>
                  <a:gd name="T66" fmla="*/ 67 w 134"/>
                  <a:gd name="T67" fmla="*/ 125 h 127"/>
                  <a:gd name="T68" fmla="*/ 65 w 134"/>
                  <a:gd name="T69" fmla="*/ 125 h 127"/>
                  <a:gd name="T70" fmla="*/ 47 w 134"/>
                  <a:gd name="T71" fmla="*/ 85 h 127"/>
                  <a:gd name="T72" fmla="*/ 0 w 134"/>
                  <a:gd name="T73" fmla="*/ 76 h 127"/>
                  <a:gd name="T74" fmla="*/ 35 w 134"/>
                  <a:gd name="T75" fmla="*/ 45 h 127"/>
                  <a:gd name="T76" fmla="*/ 30 w 134"/>
                  <a:gd name="T77" fmla="*/ 12 h 127"/>
                  <a:gd name="T78" fmla="*/ 29 w 134"/>
                  <a:gd name="T79"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4" h="127">
                    <a:moveTo>
                      <a:pt x="29" y="0"/>
                    </a:moveTo>
                    <a:cubicBezTo>
                      <a:pt x="29" y="0"/>
                      <a:pt x="29" y="0"/>
                      <a:pt x="29" y="1"/>
                    </a:cubicBezTo>
                    <a:cubicBezTo>
                      <a:pt x="29" y="1"/>
                      <a:pt x="29" y="2"/>
                      <a:pt x="29" y="3"/>
                    </a:cubicBezTo>
                    <a:cubicBezTo>
                      <a:pt x="30" y="5"/>
                      <a:pt x="30" y="8"/>
                      <a:pt x="31" y="12"/>
                    </a:cubicBezTo>
                    <a:cubicBezTo>
                      <a:pt x="32" y="20"/>
                      <a:pt x="34" y="31"/>
                      <a:pt x="36" y="45"/>
                    </a:cubicBezTo>
                    <a:cubicBezTo>
                      <a:pt x="36" y="45"/>
                      <a:pt x="36" y="45"/>
                      <a:pt x="36" y="45"/>
                    </a:cubicBezTo>
                    <a:cubicBezTo>
                      <a:pt x="36" y="45"/>
                      <a:pt x="36" y="45"/>
                      <a:pt x="36" y="45"/>
                    </a:cubicBezTo>
                    <a:cubicBezTo>
                      <a:pt x="26" y="54"/>
                      <a:pt x="15" y="65"/>
                      <a:pt x="3" y="76"/>
                    </a:cubicBezTo>
                    <a:cubicBezTo>
                      <a:pt x="2" y="75"/>
                      <a:pt x="2" y="75"/>
                      <a:pt x="2" y="75"/>
                    </a:cubicBezTo>
                    <a:cubicBezTo>
                      <a:pt x="16" y="77"/>
                      <a:pt x="31" y="80"/>
                      <a:pt x="47" y="83"/>
                    </a:cubicBezTo>
                    <a:cubicBezTo>
                      <a:pt x="47" y="83"/>
                      <a:pt x="47" y="83"/>
                      <a:pt x="47" y="83"/>
                    </a:cubicBezTo>
                    <a:cubicBezTo>
                      <a:pt x="48" y="83"/>
                      <a:pt x="48" y="83"/>
                      <a:pt x="48" y="83"/>
                    </a:cubicBezTo>
                    <a:cubicBezTo>
                      <a:pt x="54" y="96"/>
                      <a:pt x="60" y="110"/>
                      <a:pt x="67" y="124"/>
                    </a:cubicBezTo>
                    <a:cubicBezTo>
                      <a:pt x="65" y="124"/>
                      <a:pt x="65" y="124"/>
                      <a:pt x="65" y="124"/>
                    </a:cubicBezTo>
                    <a:cubicBezTo>
                      <a:pt x="72" y="111"/>
                      <a:pt x="79" y="98"/>
                      <a:pt x="86" y="84"/>
                    </a:cubicBezTo>
                    <a:cubicBezTo>
                      <a:pt x="86" y="84"/>
                      <a:pt x="85" y="85"/>
                      <a:pt x="87" y="84"/>
                    </a:cubicBezTo>
                    <a:cubicBezTo>
                      <a:pt x="87" y="84"/>
                      <a:pt x="87" y="84"/>
                      <a:pt x="87" y="84"/>
                    </a:cubicBezTo>
                    <a:cubicBezTo>
                      <a:pt x="87" y="84"/>
                      <a:pt x="87" y="84"/>
                      <a:pt x="87" y="84"/>
                    </a:cubicBezTo>
                    <a:cubicBezTo>
                      <a:pt x="87" y="84"/>
                      <a:pt x="87" y="84"/>
                      <a:pt x="87" y="84"/>
                    </a:cubicBezTo>
                    <a:cubicBezTo>
                      <a:pt x="87" y="84"/>
                      <a:pt x="87" y="84"/>
                      <a:pt x="87" y="84"/>
                    </a:cubicBezTo>
                    <a:cubicBezTo>
                      <a:pt x="87" y="84"/>
                      <a:pt x="87" y="84"/>
                      <a:pt x="87" y="84"/>
                    </a:cubicBezTo>
                    <a:cubicBezTo>
                      <a:pt x="88" y="84"/>
                      <a:pt x="88" y="84"/>
                      <a:pt x="88" y="84"/>
                    </a:cubicBezTo>
                    <a:cubicBezTo>
                      <a:pt x="88" y="83"/>
                      <a:pt x="88" y="83"/>
                      <a:pt x="88" y="83"/>
                    </a:cubicBezTo>
                    <a:cubicBezTo>
                      <a:pt x="90" y="83"/>
                      <a:pt x="90" y="83"/>
                      <a:pt x="90" y="83"/>
                    </a:cubicBezTo>
                    <a:cubicBezTo>
                      <a:pt x="93" y="83"/>
                      <a:pt x="93" y="83"/>
                      <a:pt x="93" y="83"/>
                    </a:cubicBezTo>
                    <a:cubicBezTo>
                      <a:pt x="98" y="82"/>
                      <a:pt x="98" y="82"/>
                      <a:pt x="98" y="82"/>
                    </a:cubicBezTo>
                    <a:cubicBezTo>
                      <a:pt x="102" y="82"/>
                      <a:pt x="106" y="81"/>
                      <a:pt x="110" y="81"/>
                    </a:cubicBezTo>
                    <a:cubicBezTo>
                      <a:pt x="117" y="80"/>
                      <a:pt x="125" y="79"/>
                      <a:pt x="132" y="78"/>
                    </a:cubicBezTo>
                    <a:cubicBezTo>
                      <a:pt x="131" y="80"/>
                      <a:pt x="131" y="80"/>
                      <a:pt x="131" y="80"/>
                    </a:cubicBezTo>
                    <a:cubicBezTo>
                      <a:pt x="120" y="69"/>
                      <a:pt x="110" y="58"/>
                      <a:pt x="100" y="47"/>
                    </a:cubicBezTo>
                    <a:cubicBezTo>
                      <a:pt x="99" y="47"/>
                      <a:pt x="99" y="47"/>
                      <a:pt x="99" y="47"/>
                    </a:cubicBezTo>
                    <a:cubicBezTo>
                      <a:pt x="99" y="47"/>
                      <a:pt x="99" y="47"/>
                      <a:pt x="99" y="47"/>
                    </a:cubicBezTo>
                    <a:cubicBezTo>
                      <a:pt x="103" y="31"/>
                      <a:pt x="106" y="16"/>
                      <a:pt x="108" y="2"/>
                    </a:cubicBezTo>
                    <a:cubicBezTo>
                      <a:pt x="110" y="3"/>
                      <a:pt x="110" y="3"/>
                      <a:pt x="110" y="3"/>
                    </a:cubicBezTo>
                    <a:cubicBezTo>
                      <a:pt x="94" y="11"/>
                      <a:pt x="80" y="17"/>
                      <a:pt x="69" y="23"/>
                    </a:cubicBezTo>
                    <a:cubicBezTo>
                      <a:pt x="68" y="23"/>
                      <a:pt x="68" y="23"/>
                      <a:pt x="68" y="23"/>
                    </a:cubicBezTo>
                    <a:cubicBezTo>
                      <a:pt x="68" y="23"/>
                      <a:pt x="68" y="23"/>
                      <a:pt x="68" y="23"/>
                    </a:cubicBezTo>
                    <a:cubicBezTo>
                      <a:pt x="56" y="16"/>
                      <a:pt x="46" y="10"/>
                      <a:pt x="39" y="6"/>
                    </a:cubicBezTo>
                    <a:cubicBezTo>
                      <a:pt x="36" y="4"/>
                      <a:pt x="33" y="3"/>
                      <a:pt x="32" y="2"/>
                    </a:cubicBezTo>
                    <a:cubicBezTo>
                      <a:pt x="31" y="1"/>
                      <a:pt x="30" y="1"/>
                      <a:pt x="30" y="0"/>
                    </a:cubicBezTo>
                    <a:cubicBezTo>
                      <a:pt x="29" y="0"/>
                      <a:pt x="29" y="0"/>
                      <a:pt x="29" y="0"/>
                    </a:cubicBezTo>
                    <a:cubicBezTo>
                      <a:pt x="29" y="0"/>
                      <a:pt x="29" y="0"/>
                      <a:pt x="29" y="0"/>
                    </a:cubicBezTo>
                    <a:cubicBezTo>
                      <a:pt x="30" y="1"/>
                      <a:pt x="31" y="1"/>
                      <a:pt x="31" y="1"/>
                    </a:cubicBezTo>
                    <a:cubicBezTo>
                      <a:pt x="33" y="2"/>
                      <a:pt x="36" y="4"/>
                      <a:pt x="39" y="6"/>
                    </a:cubicBezTo>
                    <a:cubicBezTo>
                      <a:pt x="46" y="9"/>
                      <a:pt x="56" y="15"/>
                      <a:pt x="69" y="22"/>
                    </a:cubicBezTo>
                    <a:cubicBezTo>
                      <a:pt x="68" y="22"/>
                      <a:pt x="68" y="22"/>
                      <a:pt x="68" y="22"/>
                    </a:cubicBezTo>
                    <a:cubicBezTo>
                      <a:pt x="80" y="16"/>
                      <a:pt x="93" y="9"/>
                      <a:pt x="109" y="1"/>
                    </a:cubicBezTo>
                    <a:cubicBezTo>
                      <a:pt x="110" y="1"/>
                      <a:pt x="110" y="1"/>
                      <a:pt x="110" y="1"/>
                    </a:cubicBezTo>
                    <a:cubicBezTo>
                      <a:pt x="110" y="2"/>
                      <a:pt x="110" y="2"/>
                      <a:pt x="110" y="2"/>
                    </a:cubicBezTo>
                    <a:cubicBezTo>
                      <a:pt x="107" y="16"/>
                      <a:pt x="104" y="31"/>
                      <a:pt x="101" y="47"/>
                    </a:cubicBezTo>
                    <a:cubicBezTo>
                      <a:pt x="101" y="46"/>
                      <a:pt x="101" y="46"/>
                      <a:pt x="101" y="46"/>
                    </a:cubicBezTo>
                    <a:cubicBezTo>
                      <a:pt x="111" y="56"/>
                      <a:pt x="122" y="67"/>
                      <a:pt x="133" y="79"/>
                    </a:cubicBezTo>
                    <a:cubicBezTo>
                      <a:pt x="134" y="80"/>
                      <a:pt x="134" y="80"/>
                      <a:pt x="134" y="80"/>
                    </a:cubicBezTo>
                    <a:cubicBezTo>
                      <a:pt x="132" y="80"/>
                      <a:pt x="132" y="80"/>
                      <a:pt x="132" y="80"/>
                    </a:cubicBezTo>
                    <a:cubicBezTo>
                      <a:pt x="125" y="81"/>
                      <a:pt x="118" y="82"/>
                      <a:pt x="110" y="83"/>
                    </a:cubicBezTo>
                    <a:cubicBezTo>
                      <a:pt x="106" y="83"/>
                      <a:pt x="102" y="84"/>
                      <a:pt x="99" y="84"/>
                    </a:cubicBezTo>
                    <a:cubicBezTo>
                      <a:pt x="93" y="85"/>
                      <a:pt x="93" y="85"/>
                      <a:pt x="93" y="85"/>
                    </a:cubicBezTo>
                    <a:cubicBezTo>
                      <a:pt x="90" y="85"/>
                      <a:pt x="90" y="85"/>
                      <a:pt x="90" y="85"/>
                    </a:cubicBezTo>
                    <a:cubicBezTo>
                      <a:pt x="89" y="85"/>
                      <a:pt x="89" y="85"/>
                      <a:pt x="89" y="85"/>
                    </a:cubicBezTo>
                    <a:cubicBezTo>
                      <a:pt x="88" y="86"/>
                      <a:pt x="88" y="86"/>
                      <a:pt x="88" y="86"/>
                    </a:cubicBezTo>
                    <a:cubicBezTo>
                      <a:pt x="87" y="86"/>
                      <a:pt x="87" y="86"/>
                      <a:pt x="87" y="86"/>
                    </a:cubicBezTo>
                    <a:cubicBezTo>
                      <a:pt x="87" y="86"/>
                      <a:pt x="87" y="86"/>
                      <a:pt x="87" y="86"/>
                    </a:cubicBezTo>
                    <a:cubicBezTo>
                      <a:pt x="87" y="86"/>
                      <a:pt x="87" y="86"/>
                      <a:pt x="87" y="86"/>
                    </a:cubicBezTo>
                    <a:cubicBezTo>
                      <a:pt x="87" y="86"/>
                      <a:pt x="87" y="86"/>
                      <a:pt x="87" y="86"/>
                    </a:cubicBezTo>
                    <a:cubicBezTo>
                      <a:pt x="87" y="86"/>
                      <a:pt x="87" y="86"/>
                      <a:pt x="87" y="86"/>
                    </a:cubicBezTo>
                    <a:cubicBezTo>
                      <a:pt x="87" y="86"/>
                      <a:pt x="87" y="86"/>
                      <a:pt x="87" y="86"/>
                    </a:cubicBezTo>
                    <a:cubicBezTo>
                      <a:pt x="89" y="85"/>
                      <a:pt x="88" y="85"/>
                      <a:pt x="88" y="85"/>
                    </a:cubicBezTo>
                    <a:cubicBezTo>
                      <a:pt x="81" y="99"/>
                      <a:pt x="74" y="112"/>
                      <a:pt x="67" y="125"/>
                    </a:cubicBezTo>
                    <a:cubicBezTo>
                      <a:pt x="66" y="127"/>
                      <a:pt x="66" y="127"/>
                      <a:pt x="66" y="127"/>
                    </a:cubicBezTo>
                    <a:cubicBezTo>
                      <a:pt x="65" y="125"/>
                      <a:pt x="65" y="125"/>
                      <a:pt x="65" y="125"/>
                    </a:cubicBezTo>
                    <a:cubicBezTo>
                      <a:pt x="58" y="111"/>
                      <a:pt x="52" y="97"/>
                      <a:pt x="46" y="84"/>
                    </a:cubicBezTo>
                    <a:cubicBezTo>
                      <a:pt x="47" y="85"/>
                      <a:pt x="47" y="85"/>
                      <a:pt x="47" y="85"/>
                    </a:cubicBezTo>
                    <a:cubicBezTo>
                      <a:pt x="31" y="82"/>
                      <a:pt x="15" y="79"/>
                      <a:pt x="2" y="77"/>
                    </a:cubicBezTo>
                    <a:cubicBezTo>
                      <a:pt x="0" y="76"/>
                      <a:pt x="0" y="76"/>
                      <a:pt x="0" y="76"/>
                    </a:cubicBezTo>
                    <a:cubicBezTo>
                      <a:pt x="1" y="75"/>
                      <a:pt x="1" y="75"/>
                      <a:pt x="1" y="75"/>
                    </a:cubicBezTo>
                    <a:cubicBezTo>
                      <a:pt x="14" y="64"/>
                      <a:pt x="26" y="53"/>
                      <a:pt x="35" y="45"/>
                    </a:cubicBezTo>
                    <a:cubicBezTo>
                      <a:pt x="35" y="45"/>
                      <a:pt x="35" y="45"/>
                      <a:pt x="35" y="45"/>
                    </a:cubicBezTo>
                    <a:cubicBezTo>
                      <a:pt x="33" y="31"/>
                      <a:pt x="31" y="20"/>
                      <a:pt x="30" y="12"/>
                    </a:cubicBezTo>
                    <a:cubicBezTo>
                      <a:pt x="30" y="8"/>
                      <a:pt x="29" y="5"/>
                      <a:pt x="29" y="3"/>
                    </a:cubicBezTo>
                    <a:cubicBezTo>
                      <a:pt x="29" y="2"/>
                      <a:pt x="29" y="1"/>
                      <a:pt x="29" y="1"/>
                    </a:cubicBezTo>
                    <a:cubicBezTo>
                      <a:pt x="29" y="0"/>
                      <a:pt x="29" y="0"/>
                      <a:pt x="29" y="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24">
                <a:extLst>
                  <a:ext uri="{FF2B5EF4-FFF2-40B4-BE49-F238E27FC236}">
                    <a16:creationId xmlns:a16="http://schemas.microsoft.com/office/drawing/2014/main" id="{72AB9F5C-AD18-4753-A9DD-38D236CEE103}"/>
                  </a:ext>
                </a:extLst>
              </p:cNvPr>
              <p:cNvSpPr>
                <a:spLocks/>
              </p:cNvSpPr>
              <p:nvPr/>
            </p:nvSpPr>
            <p:spPr bwMode="auto">
              <a:xfrm>
                <a:off x="5098" y="3206"/>
                <a:ext cx="315" cy="306"/>
              </a:xfrm>
              <a:custGeom>
                <a:avLst/>
                <a:gdLst>
                  <a:gd name="T0" fmla="*/ 71 w 133"/>
                  <a:gd name="T1" fmla="*/ 1 h 129"/>
                  <a:gd name="T2" fmla="*/ 65 w 133"/>
                  <a:gd name="T3" fmla="*/ 10 h 129"/>
                  <a:gd name="T4" fmla="*/ 48 w 133"/>
                  <a:gd name="T5" fmla="*/ 39 h 129"/>
                  <a:gd name="T6" fmla="*/ 2 w 133"/>
                  <a:gd name="T7" fmla="*/ 40 h 129"/>
                  <a:gd name="T8" fmla="*/ 31 w 133"/>
                  <a:gd name="T9" fmla="*/ 74 h 129"/>
                  <a:gd name="T10" fmla="*/ 32 w 133"/>
                  <a:gd name="T11" fmla="*/ 75 h 129"/>
                  <a:gd name="T12" fmla="*/ 18 w 133"/>
                  <a:gd name="T13" fmla="*/ 117 h 129"/>
                  <a:gd name="T14" fmla="*/ 61 w 133"/>
                  <a:gd name="T15" fmla="*/ 101 h 129"/>
                  <a:gd name="T16" fmla="*/ 61 w 133"/>
                  <a:gd name="T17" fmla="*/ 101 h 129"/>
                  <a:gd name="T18" fmla="*/ 61 w 133"/>
                  <a:gd name="T19" fmla="*/ 101 h 129"/>
                  <a:gd name="T20" fmla="*/ 62 w 133"/>
                  <a:gd name="T21" fmla="*/ 101 h 129"/>
                  <a:gd name="T22" fmla="*/ 63 w 133"/>
                  <a:gd name="T23" fmla="*/ 103 h 129"/>
                  <a:gd name="T24" fmla="*/ 71 w 133"/>
                  <a:gd name="T25" fmla="*/ 107 h 129"/>
                  <a:gd name="T26" fmla="*/ 99 w 133"/>
                  <a:gd name="T27" fmla="*/ 126 h 129"/>
                  <a:gd name="T28" fmla="*/ 94 w 133"/>
                  <a:gd name="T29" fmla="*/ 82 h 129"/>
                  <a:gd name="T30" fmla="*/ 95 w 133"/>
                  <a:gd name="T31" fmla="*/ 81 h 129"/>
                  <a:gd name="T32" fmla="*/ 131 w 133"/>
                  <a:gd name="T33" fmla="*/ 55 h 129"/>
                  <a:gd name="T34" fmla="*/ 87 w 133"/>
                  <a:gd name="T35" fmla="*/ 43 h 129"/>
                  <a:gd name="T36" fmla="*/ 76 w 133"/>
                  <a:gd name="T37" fmla="*/ 11 h 129"/>
                  <a:gd name="T38" fmla="*/ 72 w 133"/>
                  <a:gd name="T39" fmla="*/ 1 h 129"/>
                  <a:gd name="T40" fmla="*/ 72 w 133"/>
                  <a:gd name="T41" fmla="*/ 0 h 129"/>
                  <a:gd name="T42" fmla="*/ 76 w 133"/>
                  <a:gd name="T43" fmla="*/ 11 h 129"/>
                  <a:gd name="T44" fmla="*/ 87 w 133"/>
                  <a:gd name="T45" fmla="*/ 42 h 129"/>
                  <a:gd name="T46" fmla="*/ 133 w 133"/>
                  <a:gd name="T47" fmla="*/ 54 h 129"/>
                  <a:gd name="T48" fmla="*/ 96 w 133"/>
                  <a:gd name="T49" fmla="*/ 83 h 129"/>
                  <a:gd name="T50" fmla="*/ 99 w 133"/>
                  <a:gd name="T51" fmla="*/ 127 h 129"/>
                  <a:gd name="T52" fmla="*/ 97 w 133"/>
                  <a:gd name="T53" fmla="*/ 128 h 129"/>
                  <a:gd name="T54" fmla="*/ 69 w 133"/>
                  <a:gd name="T55" fmla="*/ 109 h 129"/>
                  <a:gd name="T56" fmla="*/ 62 w 133"/>
                  <a:gd name="T57" fmla="*/ 104 h 129"/>
                  <a:gd name="T58" fmla="*/ 60 w 133"/>
                  <a:gd name="T59" fmla="*/ 103 h 129"/>
                  <a:gd name="T60" fmla="*/ 60 w 133"/>
                  <a:gd name="T61" fmla="*/ 103 h 129"/>
                  <a:gd name="T62" fmla="*/ 60 w 133"/>
                  <a:gd name="T63" fmla="*/ 103 h 129"/>
                  <a:gd name="T64" fmla="*/ 60 w 133"/>
                  <a:gd name="T65" fmla="*/ 103 h 129"/>
                  <a:gd name="T66" fmla="*/ 18 w 133"/>
                  <a:gd name="T67" fmla="*/ 119 h 129"/>
                  <a:gd name="T68" fmla="*/ 17 w 133"/>
                  <a:gd name="T69" fmla="*/ 118 h 129"/>
                  <a:gd name="T70" fmla="*/ 30 w 133"/>
                  <a:gd name="T71" fmla="*/ 75 h 129"/>
                  <a:gd name="T72" fmla="*/ 0 w 133"/>
                  <a:gd name="T73" fmla="*/ 39 h 129"/>
                  <a:gd name="T74" fmla="*/ 47 w 133"/>
                  <a:gd name="T75" fmla="*/ 37 h 129"/>
                  <a:gd name="T76" fmla="*/ 65 w 133"/>
                  <a:gd name="T77" fmla="*/ 10 h 129"/>
                  <a:gd name="T78" fmla="*/ 71 w 133"/>
                  <a:gd name="T7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29">
                    <a:moveTo>
                      <a:pt x="72" y="0"/>
                    </a:moveTo>
                    <a:cubicBezTo>
                      <a:pt x="72" y="0"/>
                      <a:pt x="72" y="0"/>
                      <a:pt x="71" y="1"/>
                    </a:cubicBezTo>
                    <a:cubicBezTo>
                      <a:pt x="71" y="1"/>
                      <a:pt x="71" y="2"/>
                      <a:pt x="70" y="3"/>
                    </a:cubicBezTo>
                    <a:cubicBezTo>
                      <a:pt x="69" y="4"/>
                      <a:pt x="67" y="7"/>
                      <a:pt x="65" y="10"/>
                    </a:cubicBezTo>
                    <a:cubicBezTo>
                      <a:pt x="61" y="17"/>
                      <a:pt x="55" y="26"/>
                      <a:pt x="48" y="38"/>
                    </a:cubicBezTo>
                    <a:cubicBezTo>
                      <a:pt x="48" y="39"/>
                      <a:pt x="48" y="39"/>
                      <a:pt x="48" y="39"/>
                    </a:cubicBezTo>
                    <a:cubicBezTo>
                      <a:pt x="47" y="39"/>
                      <a:pt x="47" y="39"/>
                      <a:pt x="47" y="39"/>
                    </a:cubicBezTo>
                    <a:cubicBezTo>
                      <a:pt x="35" y="39"/>
                      <a:pt x="19" y="40"/>
                      <a:pt x="2" y="40"/>
                    </a:cubicBezTo>
                    <a:cubicBezTo>
                      <a:pt x="2" y="39"/>
                      <a:pt x="2" y="39"/>
                      <a:pt x="2" y="39"/>
                    </a:cubicBezTo>
                    <a:cubicBezTo>
                      <a:pt x="11" y="50"/>
                      <a:pt x="21" y="61"/>
                      <a:pt x="31" y="74"/>
                    </a:cubicBezTo>
                    <a:cubicBezTo>
                      <a:pt x="32" y="74"/>
                      <a:pt x="32" y="74"/>
                      <a:pt x="32" y="74"/>
                    </a:cubicBezTo>
                    <a:cubicBezTo>
                      <a:pt x="32" y="75"/>
                      <a:pt x="32" y="75"/>
                      <a:pt x="32" y="75"/>
                    </a:cubicBezTo>
                    <a:cubicBezTo>
                      <a:pt x="28" y="89"/>
                      <a:pt x="23" y="103"/>
                      <a:pt x="19" y="119"/>
                    </a:cubicBezTo>
                    <a:cubicBezTo>
                      <a:pt x="18" y="117"/>
                      <a:pt x="18" y="117"/>
                      <a:pt x="18" y="117"/>
                    </a:cubicBezTo>
                    <a:cubicBezTo>
                      <a:pt x="31" y="112"/>
                      <a:pt x="45" y="106"/>
                      <a:pt x="60" y="101"/>
                    </a:cubicBezTo>
                    <a:cubicBezTo>
                      <a:pt x="60" y="101"/>
                      <a:pt x="59" y="101"/>
                      <a:pt x="61" y="101"/>
                    </a:cubicBezTo>
                    <a:cubicBezTo>
                      <a:pt x="61" y="101"/>
                      <a:pt x="61" y="101"/>
                      <a:pt x="61" y="101"/>
                    </a:cubicBezTo>
                    <a:cubicBezTo>
                      <a:pt x="61" y="101"/>
                      <a:pt x="61" y="101"/>
                      <a:pt x="61" y="101"/>
                    </a:cubicBezTo>
                    <a:cubicBezTo>
                      <a:pt x="61" y="101"/>
                      <a:pt x="61" y="101"/>
                      <a:pt x="61" y="101"/>
                    </a:cubicBezTo>
                    <a:cubicBezTo>
                      <a:pt x="61" y="101"/>
                      <a:pt x="61" y="101"/>
                      <a:pt x="61" y="101"/>
                    </a:cubicBezTo>
                    <a:cubicBezTo>
                      <a:pt x="61" y="101"/>
                      <a:pt x="61" y="101"/>
                      <a:pt x="61" y="101"/>
                    </a:cubicBezTo>
                    <a:cubicBezTo>
                      <a:pt x="62" y="101"/>
                      <a:pt x="62" y="101"/>
                      <a:pt x="62" y="101"/>
                    </a:cubicBezTo>
                    <a:cubicBezTo>
                      <a:pt x="62" y="102"/>
                      <a:pt x="62" y="102"/>
                      <a:pt x="62" y="102"/>
                    </a:cubicBezTo>
                    <a:cubicBezTo>
                      <a:pt x="63" y="103"/>
                      <a:pt x="63" y="103"/>
                      <a:pt x="63" y="103"/>
                    </a:cubicBezTo>
                    <a:cubicBezTo>
                      <a:pt x="66" y="104"/>
                      <a:pt x="66" y="104"/>
                      <a:pt x="66" y="104"/>
                    </a:cubicBezTo>
                    <a:cubicBezTo>
                      <a:pt x="71" y="107"/>
                      <a:pt x="71" y="107"/>
                      <a:pt x="71" y="107"/>
                    </a:cubicBezTo>
                    <a:cubicBezTo>
                      <a:pt x="74" y="110"/>
                      <a:pt x="77" y="112"/>
                      <a:pt x="80" y="114"/>
                    </a:cubicBezTo>
                    <a:cubicBezTo>
                      <a:pt x="86" y="118"/>
                      <a:pt x="92" y="122"/>
                      <a:pt x="99" y="126"/>
                    </a:cubicBezTo>
                    <a:cubicBezTo>
                      <a:pt x="97" y="127"/>
                      <a:pt x="97" y="127"/>
                      <a:pt x="97" y="127"/>
                    </a:cubicBezTo>
                    <a:cubicBezTo>
                      <a:pt x="96" y="112"/>
                      <a:pt x="95" y="96"/>
                      <a:pt x="94" y="82"/>
                    </a:cubicBezTo>
                    <a:cubicBezTo>
                      <a:pt x="94" y="81"/>
                      <a:pt x="94" y="81"/>
                      <a:pt x="94" y="81"/>
                    </a:cubicBezTo>
                    <a:cubicBezTo>
                      <a:pt x="95" y="81"/>
                      <a:pt x="95" y="81"/>
                      <a:pt x="95" y="81"/>
                    </a:cubicBezTo>
                    <a:cubicBezTo>
                      <a:pt x="108" y="71"/>
                      <a:pt x="120" y="62"/>
                      <a:pt x="131" y="53"/>
                    </a:cubicBezTo>
                    <a:cubicBezTo>
                      <a:pt x="131" y="55"/>
                      <a:pt x="131" y="55"/>
                      <a:pt x="131" y="55"/>
                    </a:cubicBezTo>
                    <a:cubicBezTo>
                      <a:pt x="114" y="50"/>
                      <a:pt x="99" y="46"/>
                      <a:pt x="87" y="43"/>
                    </a:cubicBezTo>
                    <a:cubicBezTo>
                      <a:pt x="87" y="43"/>
                      <a:pt x="87" y="43"/>
                      <a:pt x="87" y="43"/>
                    </a:cubicBezTo>
                    <a:cubicBezTo>
                      <a:pt x="87" y="43"/>
                      <a:pt x="87" y="43"/>
                      <a:pt x="87" y="43"/>
                    </a:cubicBezTo>
                    <a:cubicBezTo>
                      <a:pt x="82" y="29"/>
                      <a:pt x="78" y="19"/>
                      <a:pt x="76" y="11"/>
                    </a:cubicBezTo>
                    <a:cubicBezTo>
                      <a:pt x="74" y="8"/>
                      <a:pt x="73" y="5"/>
                      <a:pt x="73" y="3"/>
                    </a:cubicBezTo>
                    <a:cubicBezTo>
                      <a:pt x="72" y="2"/>
                      <a:pt x="72" y="1"/>
                      <a:pt x="72" y="1"/>
                    </a:cubicBezTo>
                    <a:cubicBezTo>
                      <a:pt x="72" y="0"/>
                      <a:pt x="72" y="0"/>
                      <a:pt x="72" y="0"/>
                    </a:cubicBezTo>
                    <a:cubicBezTo>
                      <a:pt x="72" y="0"/>
                      <a:pt x="72" y="0"/>
                      <a:pt x="72" y="0"/>
                    </a:cubicBezTo>
                    <a:cubicBezTo>
                      <a:pt x="72" y="1"/>
                      <a:pt x="73" y="2"/>
                      <a:pt x="73" y="2"/>
                    </a:cubicBezTo>
                    <a:cubicBezTo>
                      <a:pt x="74" y="4"/>
                      <a:pt x="75" y="7"/>
                      <a:pt x="76" y="11"/>
                    </a:cubicBezTo>
                    <a:cubicBezTo>
                      <a:pt x="79" y="18"/>
                      <a:pt x="83" y="29"/>
                      <a:pt x="88" y="42"/>
                    </a:cubicBezTo>
                    <a:cubicBezTo>
                      <a:pt x="87" y="42"/>
                      <a:pt x="87" y="42"/>
                      <a:pt x="87" y="42"/>
                    </a:cubicBezTo>
                    <a:cubicBezTo>
                      <a:pt x="100" y="45"/>
                      <a:pt x="115" y="49"/>
                      <a:pt x="131" y="53"/>
                    </a:cubicBezTo>
                    <a:cubicBezTo>
                      <a:pt x="133" y="54"/>
                      <a:pt x="133" y="54"/>
                      <a:pt x="133" y="54"/>
                    </a:cubicBezTo>
                    <a:cubicBezTo>
                      <a:pt x="132" y="55"/>
                      <a:pt x="132" y="55"/>
                      <a:pt x="132" y="55"/>
                    </a:cubicBezTo>
                    <a:cubicBezTo>
                      <a:pt x="121" y="63"/>
                      <a:pt x="109" y="73"/>
                      <a:pt x="96" y="83"/>
                    </a:cubicBezTo>
                    <a:cubicBezTo>
                      <a:pt x="96" y="82"/>
                      <a:pt x="96" y="82"/>
                      <a:pt x="96" y="82"/>
                    </a:cubicBezTo>
                    <a:cubicBezTo>
                      <a:pt x="97" y="96"/>
                      <a:pt x="98" y="111"/>
                      <a:pt x="99" y="127"/>
                    </a:cubicBezTo>
                    <a:cubicBezTo>
                      <a:pt x="99" y="129"/>
                      <a:pt x="99" y="129"/>
                      <a:pt x="99" y="129"/>
                    </a:cubicBezTo>
                    <a:cubicBezTo>
                      <a:pt x="97" y="128"/>
                      <a:pt x="97" y="128"/>
                      <a:pt x="97" y="128"/>
                    </a:cubicBezTo>
                    <a:cubicBezTo>
                      <a:pt x="91" y="124"/>
                      <a:pt x="85" y="120"/>
                      <a:pt x="79" y="116"/>
                    </a:cubicBezTo>
                    <a:cubicBezTo>
                      <a:pt x="76" y="113"/>
                      <a:pt x="73" y="111"/>
                      <a:pt x="69" y="109"/>
                    </a:cubicBezTo>
                    <a:cubicBezTo>
                      <a:pt x="65" y="106"/>
                      <a:pt x="65" y="106"/>
                      <a:pt x="65" y="106"/>
                    </a:cubicBezTo>
                    <a:cubicBezTo>
                      <a:pt x="62" y="104"/>
                      <a:pt x="62" y="104"/>
                      <a:pt x="62" y="104"/>
                    </a:cubicBezTo>
                    <a:cubicBezTo>
                      <a:pt x="61" y="103"/>
                      <a:pt x="61" y="103"/>
                      <a:pt x="61" y="103"/>
                    </a:cubicBezTo>
                    <a:cubicBezTo>
                      <a:pt x="60" y="103"/>
                      <a:pt x="60" y="103"/>
                      <a:pt x="60" y="103"/>
                    </a:cubicBezTo>
                    <a:cubicBezTo>
                      <a:pt x="60" y="103"/>
                      <a:pt x="60" y="103"/>
                      <a:pt x="60" y="103"/>
                    </a:cubicBezTo>
                    <a:cubicBezTo>
                      <a:pt x="60" y="103"/>
                      <a:pt x="60" y="103"/>
                      <a:pt x="60" y="103"/>
                    </a:cubicBezTo>
                    <a:cubicBezTo>
                      <a:pt x="60" y="103"/>
                      <a:pt x="60" y="103"/>
                      <a:pt x="60" y="103"/>
                    </a:cubicBezTo>
                    <a:cubicBezTo>
                      <a:pt x="60" y="103"/>
                      <a:pt x="60" y="103"/>
                      <a:pt x="60" y="103"/>
                    </a:cubicBezTo>
                    <a:cubicBezTo>
                      <a:pt x="60" y="103"/>
                      <a:pt x="60" y="103"/>
                      <a:pt x="60" y="103"/>
                    </a:cubicBezTo>
                    <a:cubicBezTo>
                      <a:pt x="60" y="103"/>
                      <a:pt x="60" y="103"/>
                      <a:pt x="60" y="103"/>
                    </a:cubicBezTo>
                    <a:cubicBezTo>
                      <a:pt x="62" y="103"/>
                      <a:pt x="60" y="103"/>
                      <a:pt x="61" y="103"/>
                    </a:cubicBezTo>
                    <a:cubicBezTo>
                      <a:pt x="46" y="108"/>
                      <a:pt x="32" y="114"/>
                      <a:pt x="18" y="119"/>
                    </a:cubicBezTo>
                    <a:cubicBezTo>
                      <a:pt x="16" y="120"/>
                      <a:pt x="16" y="120"/>
                      <a:pt x="16" y="120"/>
                    </a:cubicBezTo>
                    <a:cubicBezTo>
                      <a:pt x="17" y="118"/>
                      <a:pt x="17" y="118"/>
                      <a:pt x="17" y="118"/>
                    </a:cubicBezTo>
                    <a:cubicBezTo>
                      <a:pt x="21" y="103"/>
                      <a:pt x="26" y="88"/>
                      <a:pt x="30" y="74"/>
                    </a:cubicBezTo>
                    <a:cubicBezTo>
                      <a:pt x="30" y="75"/>
                      <a:pt x="30" y="75"/>
                      <a:pt x="30" y="75"/>
                    </a:cubicBezTo>
                    <a:cubicBezTo>
                      <a:pt x="20" y="63"/>
                      <a:pt x="10" y="51"/>
                      <a:pt x="1" y="40"/>
                    </a:cubicBezTo>
                    <a:cubicBezTo>
                      <a:pt x="0" y="39"/>
                      <a:pt x="0" y="39"/>
                      <a:pt x="0" y="39"/>
                    </a:cubicBezTo>
                    <a:cubicBezTo>
                      <a:pt x="2" y="39"/>
                      <a:pt x="2" y="39"/>
                      <a:pt x="2" y="39"/>
                    </a:cubicBezTo>
                    <a:cubicBezTo>
                      <a:pt x="19" y="38"/>
                      <a:pt x="35" y="38"/>
                      <a:pt x="47" y="37"/>
                    </a:cubicBezTo>
                    <a:cubicBezTo>
                      <a:pt x="47" y="38"/>
                      <a:pt x="47" y="38"/>
                      <a:pt x="47" y="38"/>
                    </a:cubicBezTo>
                    <a:cubicBezTo>
                      <a:pt x="55" y="26"/>
                      <a:pt x="61" y="16"/>
                      <a:pt x="65" y="10"/>
                    </a:cubicBezTo>
                    <a:cubicBezTo>
                      <a:pt x="67" y="6"/>
                      <a:pt x="69" y="4"/>
                      <a:pt x="70" y="2"/>
                    </a:cubicBezTo>
                    <a:cubicBezTo>
                      <a:pt x="71" y="1"/>
                      <a:pt x="71" y="1"/>
                      <a:pt x="71" y="0"/>
                    </a:cubicBezTo>
                    <a:cubicBezTo>
                      <a:pt x="72" y="0"/>
                      <a:pt x="72" y="0"/>
                      <a:pt x="72" y="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25">
                <a:extLst>
                  <a:ext uri="{FF2B5EF4-FFF2-40B4-BE49-F238E27FC236}">
                    <a16:creationId xmlns:a16="http://schemas.microsoft.com/office/drawing/2014/main" id="{1884CFD6-0505-483F-8873-0A508B38C405}"/>
                  </a:ext>
                </a:extLst>
              </p:cNvPr>
              <p:cNvSpPr>
                <a:spLocks/>
              </p:cNvSpPr>
              <p:nvPr/>
            </p:nvSpPr>
            <p:spPr bwMode="auto">
              <a:xfrm>
                <a:off x="2547" y="3301"/>
                <a:ext cx="303" cy="316"/>
              </a:xfrm>
              <a:custGeom>
                <a:avLst/>
                <a:gdLst>
                  <a:gd name="T0" fmla="*/ 50 w 128"/>
                  <a:gd name="T1" fmla="*/ 1 h 133"/>
                  <a:gd name="T2" fmla="*/ 49 w 128"/>
                  <a:gd name="T3" fmla="*/ 13 h 133"/>
                  <a:gd name="T4" fmla="*/ 44 w 128"/>
                  <a:gd name="T5" fmla="*/ 46 h 133"/>
                  <a:gd name="T6" fmla="*/ 2 w 128"/>
                  <a:gd name="T7" fmla="*/ 65 h 133"/>
                  <a:gd name="T8" fmla="*/ 43 w 128"/>
                  <a:gd name="T9" fmla="*/ 85 h 133"/>
                  <a:gd name="T10" fmla="*/ 43 w 128"/>
                  <a:gd name="T11" fmla="*/ 85 h 133"/>
                  <a:gd name="T12" fmla="*/ 47 w 128"/>
                  <a:gd name="T13" fmla="*/ 130 h 133"/>
                  <a:gd name="T14" fmla="*/ 80 w 128"/>
                  <a:gd name="T15" fmla="*/ 98 h 133"/>
                  <a:gd name="T16" fmla="*/ 80 w 128"/>
                  <a:gd name="T17" fmla="*/ 98 h 133"/>
                  <a:gd name="T18" fmla="*/ 81 w 128"/>
                  <a:gd name="T19" fmla="*/ 98 h 133"/>
                  <a:gd name="T20" fmla="*/ 81 w 128"/>
                  <a:gd name="T21" fmla="*/ 98 h 133"/>
                  <a:gd name="T22" fmla="*/ 83 w 128"/>
                  <a:gd name="T23" fmla="*/ 98 h 133"/>
                  <a:gd name="T24" fmla="*/ 92 w 128"/>
                  <a:gd name="T25" fmla="*/ 100 h 133"/>
                  <a:gd name="T26" fmla="*/ 125 w 128"/>
                  <a:gd name="T27" fmla="*/ 106 h 133"/>
                  <a:gd name="T28" fmla="*/ 104 w 128"/>
                  <a:gd name="T29" fmla="*/ 67 h 133"/>
                  <a:gd name="T30" fmla="*/ 104 w 128"/>
                  <a:gd name="T31" fmla="*/ 66 h 133"/>
                  <a:gd name="T32" fmla="*/ 126 w 128"/>
                  <a:gd name="T33" fmla="*/ 28 h 133"/>
                  <a:gd name="T34" fmla="*/ 81 w 128"/>
                  <a:gd name="T35" fmla="*/ 34 h 133"/>
                  <a:gd name="T36" fmla="*/ 58 w 128"/>
                  <a:gd name="T37" fmla="*/ 9 h 133"/>
                  <a:gd name="T38" fmla="*/ 51 w 128"/>
                  <a:gd name="T39" fmla="*/ 1 h 133"/>
                  <a:gd name="T40" fmla="*/ 51 w 128"/>
                  <a:gd name="T41" fmla="*/ 1 h 133"/>
                  <a:gd name="T42" fmla="*/ 58 w 128"/>
                  <a:gd name="T43" fmla="*/ 9 h 133"/>
                  <a:gd name="T44" fmla="*/ 81 w 128"/>
                  <a:gd name="T45" fmla="*/ 33 h 133"/>
                  <a:gd name="T46" fmla="*/ 128 w 128"/>
                  <a:gd name="T47" fmla="*/ 26 h 133"/>
                  <a:gd name="T48" fmla="*/ 105 w 128"/>
                  <a:gd name="T49" fmla="*/ 67 h 133"/>
                  <a:gd name="T50" fmla="*/ 126 w 128"/>
                  <a:gd name="T51" fmla="*/ 107 h 133"/>
                  <a:gd name="T52" fmla="*/ 125 w 128"/>
                  <a:gd name="T53" fmla="*/ 108 h 133"/>
                  <a:gd name="T54" fmla="*/ 91 w 128"/>
                  <a:gd name="T55" fmla="*/ 102 h 133"/>
                  <a:gd name="T56" fmla="*/ 83 w 128"/>
                  <a:gd name="T57" fmla="*/ 100 h 133"/>
                  <a:gd name="T58" fmla="*/ 81 w 128"/>
                  <a:gd name="T59" fmla="*/ 100 h 133"/>
                  <a:gd name="T60" fmla="*/ 80 w 128"/>
                  <a:gd name="T61" fmla="*/ 100 h 133"/>
                  <a:gd name="T62" fmla="*/ 80 w 128"/>
                  <a:gd name="T63" fmla="*/ 100 h 133"/>
                  <a:gd name="T64" fmla="*/ 80 w 128"/>
                  <a:gd name="T65" fmla="*/ 100 h 133"/>
                  <a:gd name="T66" fmla="*/ 49 w 128"/>
                  <a:gd name="T67" fmla="*/ 131 h 133"/>
                  <a:gd name="T68" fmla="*/ 47 w 128"/>
                  <a:gd name="T69" fmla="*/ 131 h 133"/>
                  <a:gd name="T70" fmla="*/ 42 w 128"/>
                  <a:gd name="T71" fmla="*/ 86 h 133"/>
                  <a:gd name="T72" fmla="*/ 0 w 128"/>
                  <a:gd name="T73" fmla="*/ 65 h 133"/>
                  <a:gd name="T74" fmla="*/ 43 w 128"/>
                  <a:gd name="T75" fmla="*/ 45 h 133"/>
                  <a:gd name="T76" fmla="*/ 48 w 128"/>
                  <a:gd name="T77" fmla="*/ 12 h 133"/>
                  <a:gd name="T78" fmla="*/ 50 w 128"/>
                  <a:gd name="T79" fmla="*/ 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33">
                    <a:moveTo>
                      <a:pt x="50" y="0"/>
                    </a:moveTo>
                    <a:cubicBezTo>
                      <a:pt x="50" y="0"/>
                      <a:pt x="50" y="1"/>
                      <a:pt x="50" y="1"/>
                    </a:cubicBezTo>
                    <a:cubicBezTo>
                      <a:pt x="50" y="2"/>
                      <a:pt x="50" y="3"/>
                      <a:pt x="50" y="4"/>
                    </a:cubicBezTo>
                    <a:cubicBezTo>
                      <a:pt x="50" y="6"/>
                      <a:pt x="49" y="9"/>
                      <a:pt x="49" y="13"/>
                    </a:cubicBezTo>
                    <a:cubicBezTo>
                      <a:pt x="47" y="20"/>
                      <a:pt x="46" y="31"/>
                      <a:pt x="44" y="45"/>
                    </a:cubicBezTo>
                    <a:cubicBezTo>
                      <a:pt x="44" y="46"/>
                      <a:pt x="44" y="46"/>
                      <a:pt x="44" y="46"/>
                    </a:cubicBezTo>
                    <a:cubicBezTo>
                      <a:pt x="43" y="46"/>
                      <a:pt x="43" y="46"/>
                      <a:pt x="43" y="46"/>
                    </a:cubicBezTo>
                    <a:cubicBezTo>
                      <a:pt x="32" y="51"/>
                      <a:pt x="18" y="58"/>
                      <a:pt x="2" y="65"/>
                    </a:cubicBezTo>
                    <a:cubicBezTo>
                      <a:pt x="2" y="64"/>
                      <a:pt x="2" y="64"/>
                      <a:pt x="2" y="64"/>
                    </a:cubicBezTo>
                    <a:cubicBezTo>
                      <a:pt x="14" y="70"/>
                      <a:pt x="28" y="77"/>
                      <a:pt x="43" y="85"/>
                    </a:cubicBezTo>
                    <a:cubicBezTo>
                      <a:pt x="43" y="85"/>
                      <a:pt x="43" y="85"/>
                      <a:pt x="43" y="85"/>
                    </a:cubicBezTo>
                    <a:cubicBezTo>
                      <a:pt x="43" y="85"/>
                      <a:pt x="43" y="85"/>
                      <a:pt x="43" y="85"/>
                    </a:cubicBezTo>
                    <a:cubicBezTo>
                      <a:pt x="45" y="99"/>
                      <a:pt x="47" y="115"/>
                      <a:pt x="49" y="130"/>
                    </a:cubicBezTo>
                    <a:cubicBezTo>
                      <a:pt x="47" y="130"/>
                      <a:pt x="47" y="130"/>
                      <a:pt x="47" y="130"/>
                    </a:cubicBezTo>
                    <a:cubicBezTo>
                      <a:pt x="58" y="120"/>
                      <a:pt x="68" y="109"/>
                      <a:pt x="79" y="98"/>
                    </a:cubicBezTo>
                    <a:cubicBezTo>
                      <a:pt x="80" y="98"/>
                      <a:pt x="79" y="98"/>
                      <a:pt x="80" y="98"/>
                    </a:cubicBezTo>
                    <a:cubicBezTo>
                      <a:pt x="80" y="98"/>
                      <a:pt x="80" y="98"/>
                      <a:pt x="80" y="98"/>
                    </a:cubicBezTo>
                    <a:cubicBezTo>
                      <a:pt x="80" y="98"/>
                      <a:pt x="80" y="98"/>
                      <a:pt x="80" y="98"/>
                    </a:cubicBezTo>
                    <a:cubicBezTo>
                      <a:pt x="80" y="98"/>
                      <a:pt x="80" y="98"/>
                      <a:pt x="80" y="98"/>
                    </a:cubicBezTo>
                    <a:cubicBezTo>
                      <a:pt x="81" y="98"/>
                      <a:pt x="81" y="98"/>
                      <a:pt x="81" y="98"/>
                    </a:cubicBezTo>
                    <a:cubicBezTo>
                      <a:pt x="81" y="98"/>
                      <a:pt x="81" y="98"/>
                      <a:pt x="81" y="98"/>
                    </a:cubicBezTo>
                    <a:cubicBezTo>
                      <a:pt x="81" y="98"/>
                      <a:pt x="81" y="98"/>
                      <a:pt x="81" y="98"/>
                    </a:cubicBezTo>
                    <a:cubicBezTo>
                      <a:pt x="82" y="98"/>
                      <a:pt x="82" y="98"/>
                      <a:pt x="82" y="98"/>
                    </a:cubicBezTo>
                    <a:cubicBezTo>
                      <a:pt x="83" y="98"/>
                      <a:pt x="83" y="98"/>
                      <a:pt x="83" y="98"/>
                    </a:cubicBezTo>
                    <a:cubicBezTo>
                      <a:pt x="86" y="99"/>
                      <a:pt x="86" y="99"/>
                      <a:pt x="86" y="99"/>
                    </a:cubicBezTo>
                    <a:cubicBezTo>
                      <a:pt x="92" y="100"/>
                      <a:pt x="92" y="100"/>
                      <a:pt x="92" y="100"/>
                    </a:cubicBezTo>
                    <a:cubicBezTo>
                      <a:pt x="96" y="101"/>
                      <a:pt x="99" y="101"/>
                      <a:pt x="103" y="102"/>
                    </a:cubicBezTo>
                    <a:cubicBezTo>
                      <a:pt x="110" y="103"/>
                      <a:pt x="118" y="105"/>
                      <a:pt x="125" y="106"/>
                    </a:cubicBezTo>
                    <a:cubicBezTo>
                      <a:pt x="124" y="108"/>
                      <a:pt x="124" y="108"/>
                      <a:pt x="124" y="108"/>
                    </a:cubicBezTo>
                    <a:cubicBezTo>
                      <a:pt x="117" y="93"/>
                      <a:pt x="110" y="80"/>
                      <a:pt x="104" y="67"/>
                    </a:cubicBezTo>
                    <a:cubicBezTo>
                      <a:pt x="103" y="67"/>
                      <a:pt x="103" y="67"/>
                      <a:pt x="103" y="67"/>
                    </a:cubicBezTo>
                    <a:cubicBezTo>
                      <a:pt x="104" y="66"/>
                      <a:pt x="104" y="66"/>
                      <a:pt x="104" y="66"/>
                    </a:cubicBezTo>
                    <a:cubicBezTo>
                      <a:pt x="111" y="52"/>
                      <a:pt x="119" y="39"/>
                      <a:pt x="126" y="26"/>
                    </a:cubicBezTo>
                    <a:cubicBezTo>
                      <a:pt x="126" y="28"/>
                      <a:pt x="126" y="28"/>
                      <a:pt x="126" y="28"/>
                    </a:cubicBezTo>
                    <a:cubicBezTo>
                      <a:pt x="109" y="30"/>
                      <a:pt x="94" y="32"/>
                      <a:pt x="82" y="34"/>
                    </a:cubicBezTo>
                    <a:cubicBezTo>
                      <a:pt x="81" y="34"/>
                      <a:pt x="81" y="34"/>
                      <a:pt x="81" y="34"/>
                    </a:cubicBezTo>
                    <a:cubicBezTo>
                      <a:pt x="81" y="34"/>
                      <a:pt x="81" y="34"/>
                      <a:pt x="81" y="34"/>
                    </a:cubicBezTo>
                    <a:cubicBezTo>
                      <a:pt x="71" y="24"/>
                      <a:pt x="64" y="15"/>
                      <a:pt x="58" y="9"/>
                    </a:cubicBezTo>
                    <a:cubicBezTo>
                      <a:pt x="56" y="7"/>
                      <a:pt x="54" y="4"/>
                      <a:pt x="52" y="3"/>
                    </a:cubicBezTo>
                    <a:cubicBezTo>
                      <a:pt x="52" y="2"/>
                      <a:pt x="51" y="2"/>
                      <a:pt x="51" y="1"/>
                    </a:cubicBezTo>
                    <a:cubicBezTo>
                      <a:pt x="51" y="1"/>
                      <a:pt x="50" y="0"/>
                      <a:pt x="50" y="0"/>
                    </a:cubicBezTo>
                    <a:cubicBezTo>
                      <a:pt x="51" y="1"/>
                      <a:pt x="51" y="1"/>
                      <a:pt x="51" y="1"/>
                    </a:cubicBezTo>
                    <a:cubicBezTo>
                      <a:pt x="51" y="1"/>
                      <a:pt x="52" y="2"/>
                      <a:pt x="52" y="2"/>
                    </a:cubicBezTo>
                    <a:cubicBezTo>
                      <a:pt x="54" y="4"/>
                      <a:pt x="56" y="6"/>
                      <a:pt x="58" y="9"/>
                    </a:cubicBezTo>
                    <a:cubicBezTo>
                      <a:pt x="64" y="15"/>
                      <a:pt x="72" y="23"/>
                      <a:pt x="82" y="33"/>
                    </a:cubicBezTo>
                    <a:cubicBezTo>
                      <a:pt x="81" y="33"/>
                      <a:pt x="81" y="33"/>
                      <a:pt x="81" y="33"/>
                    </a:cubicBezTo>
                    <a:cubicBezTo>
                      <a:pt x="94" y="31"/>
                      <a:pt x="109" y="29"/>
                      <a:pt x="126" y="26"/>
                    </a:cubicBezTo>
                    <a:cubicBezTo>
                      <a:pt x="128" y="26"/>
                      <a:pt x="128" y="26"/>
                      <a:pt x="128" y="26"/>
                    </a:cubicBezTo>
                    <a:cubicBezTo>
                      <a:pt x="127" y="27"/>
                      <a:pt x="127" y="27"/>
                      <a:pt x="127" y="27"/>
                    </a:cubicBezTo>
                    <a:cubicBezTo>
                      <a:pt x="120" y="39"/>
                      <a:pt x="113" y="53"/>
                      <a:pt x="105" y="67"/>
                    </a:cubicBezTo>
                    <a:cubicBezTo>
                      <a:pt x="105" y="66"/>
                      <a:pt x="105" y="66"/>
                      <a:pt x="105" y="66"/>
                    </a:cubicBezTo>
                    <a:cubicBezTo>
                      <a:pt x="112" y="79"/>
                      <a:pt x="119" y="93"/>
                      <a:pt x="126" y="107"/>
                    </a:cubicBezTo>
                    <a:cubicBezTo>
                      <a:pt x="127" y="109"/>
                      <a:pt x="127" y="109"/>
                      <a:pt x="127" y="109"/>
                    </a:cubicBezTo>
                    <a:cubicBezTo>
                      <a:pt x="125" y="108"/>
                      <a:pt x="125" y="108"/>
                      <a:pt x="125" y="108"/>
                    </a:cubicBezTo>
                    <a:cubicBezTo>
                      <a:pt x="117" y="107"/>
                      <a:pt x="110" y="105"/>
                      <a:pt x="103" y="104"/>
                    </a:cubicBezTo>
                    <a:cubicBezTo>
                      <a:pt x="99" y="103"/>
                      <a:pt x="95" y="103"/>
                      <a:pt x="91" y="102"/>
                    </a:cubicBezTo>
                    <a:cubicBezTo>
                      <a:pt x="86" y="101"/>
                      <a:pt x="86" y="101"/>
                      <a:pt x="86" y="101"/>
                    </a:cubicBezTo>
                    <a:cubicBezTo>
                      <a:pt x="83" y="100"/>
                      <a:pt x="83" y="100"/>
                      <a:pt x="83" y="100"/>
                    </a:cubicBezTo>
                    <a:cubicBezTo>
                      <a:pt x="81" y="100"/>
                      <a:pt x="81" y="100"/>
                      <a:pt x="81" y="100"/>
                    </a:cubicBezTo>
                    <a:cubicBezTo>
                      <a:pt x="81" y="100"/>
                      <a:pt x="81" y="100"/>
                      <a:pt x="81"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2" y="99"/>
                      <a:pt x="81" y="100"/>
                      <a:pt x="81" y="99"/>
                    </a:cubicBezTo>
                    <a:cubicBezTo>
                      <a:pt x="70" y="110"/>
                      <a:pt x="59" y="121"/>
                      <a:pt x="49" y="131"/>
                    </a:cubicBezTo>
                    <a:cubicBezTo>
                      <a:pt x="47" y="133"/>
                      <a:pt x="47" y="133"/>
                      <a:pt x="47" y="133"/>
                    </a:cubicBezTo>
                    <a:cubicBezTo>
                      <a:pt x="47" y="131"/>
                      <a:pt x="47" y="131"/>
                      <a:pt x="47" y="131"/>
                    </a:cubicBezTo>
                    <a:cubicBezTo>
                      <a:pt x="45" y="115"/>
                      <a:pt x="43" y="100"/>
                      <a:pt x="41" y="86"/>
                    </a:cubicBezTo>
                    <a:cubicBezTo>
                      <a:pt x="42" y="86"/>
                      <a:pt x="42" y="86"/>
                      <a:pt x="42" y="86"/>
                    </a:cubicBezTo>
                    <a:cubicBezTo>
                      <a:pt x="27" y="79"/>
                      <a:pt x="14" y="72"/>
                      <a:pt x="1" y="65"/>
                    </a:cubicBezTo>
                    <a:cubicBezTo>
                      <a:pt x="0" y="65"/>
                      <a:pt x="0" y="65"/>
                      <a:pt x="0" y="65"/>
                    </a:cubicBezTo>
                    <a:cubicBezTo>
                      <a:pt x="1" y="64"/>
                      <a:pt x="1" y="64"/>
                      <a:pt x="1" y="64"/>
                    </a:cubicBezTo>
                    <a:cubicBezTo>
                      <a:pt x="17" y="57"/>
                      <a:pt x="31" y="50"/>
                      <a:pt x="43" y="45"/>
                    </a:cubicBezTo>
                    <a:cubicBezTo>
                      <a:pt x="42" y="45"/>
                      <a:pt x="42" y="45"/>
                      <a:pt x="42" y="45"/>
                    </a:cubicBezTo>
                    <a:cubicBezTo>
                      <a:pt x="45" y="31"/>
                      <a:pt x="47" y="20"/>
                      <a:pt x="48" y="12"/>
                    </a:cubicBezTo>
                    <a:cubicBezTo>
                      <a:pt x="49" y="8"/>
                      <a:pt x="49" y="5"/>
                      <a:pt x="50" y="3"/>
                    </a:cubicBezTo>
                    <a:cubicBezTo>
                      <a:pt x="50" y="2"/>
                      <a:pt x="50" y="2"/>
                      <a:pt x="50" y="1"/>
                    </a:cubicBezTo>
                    <a:cubicBezTo>
                      <a:pt x="50" y="1"/>
                      <a:pt x="50" y="0"/>
                      <a:pt x="50" y="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26">
                <a:extLst>
                  <a:ext uri="{FF2B5EF4-FFF2-40B4-BE49-F238E27FC236}">
                    <a16:creationId xmlns:a16="http://schemas.microsoft.com/office/drawing/2014/main" id="{3A7619D6-A1E1-49A7-9181-880D1DECEDE5}"/>
                  </a:ext>
                </a:extLst>
              </p:cNvPr>
              <p:cNvSpPr>
                <a:spLocks/>
              </p:cNvSpPr>
              <p:nvPr/>
            </p:nvSpPr>
            <p:spPr bwMode="auto">
              <a:xfrm>
                <a:off x="4272" y="1060"/>
                <a:ext cx="361" cy="809"/>
              </a:xfrm>
              <a:custGeom>
                <a:avLst/>
                <a:gdLst>
                  <a:gd name="T0" fmla="*/ 106 w 152"/>
                  <a:gd name="T1" fmla="*/ 341 h 341"/>
                  <a:gd name="T2" fmla="*/ 143 w 152"/>
                  <a:gd name="T3" fmla="*/ 258 h 341"/>
                  <a:gd name="T4" fmla="*/ 128 w 152"/>
                  <a:gd name="T5" fmla="*/ 217 h 341"/>
                  <a:gd name="T6" fmla="*/ 142 w 152"/>
                  <a:gd name="T7" fmla="*/ 151 h 341"/>
                  <a:gd name="T8" fmla="*/ 134 w 152"/>
                  <a:gd name="T9" fmla="*/ 86 h 341"/>
                  <a:gd name="T10" fmla="*/ 94 w 152"/>
                  <a:gd name="T11" fmla="*/ 66 h 341"/>
                  <a:gd name="T12" fmla="*/ 66 w 152"/>
                  <a:gd name="T13" fmla="*/ 33 h 341"/>
                  <a:gd name="T14" fmla="*/ 34 w 152"/>
                  <a:gd name="T15" fmla="*/ 5 h 341"/>
                  <a:gd name="T16" fmla="*/ 0 w 152"/>
                  <a:gd name="T17" fmla="*/ 2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341">
                    <a:moveTo>
                      <a:pt x="106" y="341"/>
                    </a:moveTo>
                    <a:cubicBezTo>
                      <a:pt x="136" y="326"/>
                      <a:pt x="152" y="290"/>
                      <a:pt x="143" y="258"/>
                    </a:cubicBezTo>
                    <a:cubicBezTo>
                      <a:pt x="139" y="244"/>
                      <a:pt x="130" y="231"/>
                      <a:pt x="128" y="217"/>
                    </a:cubicBezTo>
                    <a:cubicBezTo>
                      <a:pt x="124" y="194"/>
                      <a:pt x="135" y="172"/>
                      <a:pt x="142" y="151"/>
                    </a:cubicBezTo>
                    <a:cubicBezTo>
                      <a:pt x="149" y="129"/>
                      <a:pt x="151" y="102"/>
                      <a:pt x="134" y="86"/>
                    </a:cubicBezTo>
                    <a:cubicBezTo>
                      <a:pt x="123" y="76"/>
                      <a:pt x="107" y="74"/>
                      <a:pt x="94" y="66"/>
                    </a:cubicBezTo>
                    <a:cubicBezTo>
                      <a:pt x="82" y="58"/>
                      <a:pt x="75" y="45"/>
                      <a:pt x="66" y="33"/>
                    </a:cubicBezTo>
                    <a:cubicBezTo>
                      <a:pt x="58" y="21"/>
                      <a:pt x="48" y="9"/>
                      <a:pt x="34" y="5"/>
                    </a:cubicBezTo>
                    <a:cubicBezTo>
                      <a:pt x="21" y="0"/>
                      <a:pt x="2" y="8"/>
                      <a:pt x="0" y="22"/>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27">
                <a:extLst>
                  <a:ext uri="{FF2B5EF4-FFF2-40B4-BE49-F238E27FC236}">
                    <a16:creationId xmlns:a16="http://schemas.microsoft.com/office/drawing/2014/main" id="{508BBA43-2B38-4B91-8213-660606259A33}"/>
                  </a:ext>
                </a:extLst>
              </p:cNvPr>
              <p:cNvSpPr>
                <a:spLocks/>
              </p:cNvSpPr>
              <p:nvPr/>
            </p:nvSpPr>
            <p:spPr bwMode="auto">
              <a:xfrm>
                <a:off x="3083" y="836"/>
                <a:ext cx="1286" cy="1499"/>
              </a:xfrm>
              <a:custGeom>
                <a:avLst/>
                <a:gdLst>
                  <a:gd name="T0" fmla="*/ 396 w 542"/>
                  <a:gd name="T1" fmla="*/ 102 h 631"/>
                  <a:gd name="T2" fmla="*/ 396 w 542"/>
                  <a:gd name="T3" fmla="*/ 29 h 631"/>
                  <a:gd name="T4" fmla="*/ 324 w 542"/>
                  <a:gd name="T5" fmla="*/ 1 h 631"/>
                  <a:gd name="T6" fmla="*/ 228 w 542"/>
                  <a:gd name="T7" fmla="*/ 57 h 631"/>
                  <a:gd name="T8" fmla="*/ 192 w 542"/>
                  <a:gd name="T9" fmla="*/ 108 h 631"/>
                  <a:gd name="T10" fmla="*/ 139 w 542"/>
                  <a:gd name="T11" fmla="*/ 122 h 631"/>
                  <a:gd name="T12" fmla="*/ 92 w 542"/>
                  <a:gd name="T13" fmla="*/ 175 h 631"/>
                  <a:gd name="T14" fmla="*/ 86 w 542"/>
                  <a:gd name="T15" fmla="*/ 248 h 631"/>
                  <a:gd name="T16" fmla="*/ 80 w 542"/>
                  <a:gd name="T17" fmla="*/ 314 h 631"/>
                  <a:gd name="T18" fmla="*/ 30 w 542"/>
                  <a:gd name="T19" fmla="*/ 356 h 631"/>
                  <a:gd name="T20" fmla="*/ 30 w 542"/>
                  <a:gd name="T21" fmla="*/ 467 h 631"/>
                  <a:gd name="T22" fmla="*/ 56 w 542"/>
                  <a:gd name="T23" fmla="*/ 496 h 631"/>
                  <a:gd name="T24" fmla="*/ 53 w 542"/>
                  <a:gd name="T25" fmla="*/ 532 h 631"/>
                  <a:gd name="T26" fmla="*/ 111 w 542"/>
                  <a:gd name="T27" fmla="*/ 587 h 631"/>
                  <a:gd name="T28" fmla="*/ 157 w 542"/>
                  <a:gd name="T29" fmla="*/ 579 h 631"/>
                  <a:gd name="T30" fmla="*/ 192 w 542"/>
                  <a:gd name="T31" fmla="*/ 609 h 631"/>
                  <a:gd name="T32" fmla="*/ 276 w 542"/>
                  <a:gd name="T33" fmla="*/ 612 h 631"/>
                  <a:gd name="T34" fmla="*/ 308 w 542"/>
                  <a:gd name="T35" fmla="*/ 591 h 631"/>
                  <a:gd name="T36" fmla="*/ 345 w 542"/>
                  <a:gd name="T37" fmla="*/ 598 h 631"/>
                  <a:gd name="T38" fmla="*/ 381 w 542"/>
                  <a:gd name="T39" fmla="*/ 567 h 631"/>
                  <a:gd name="T40" fmla="*/ 401 w 542"/>
                  <a:gd name="T41" fmla="*/ 521 h 631"/>
                  <a:gd name="T42" fmla="*/ 454 w 542"/>
                  <a:gd name="T43" fmla="*/ 483 h 631"/>
                  <a:gd name="T44" fmla="*/ 534 w 542"/>
                  <a:gd name="T45" fmla="*/ 367 h 631"/>
                  <a:gd name="T46" fmla="*/ 498 w 542"/>
                  <a:gd name="T47" fmla="*/ 2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2" h="631">
                    <a:moveTo>
                      <a:pt x="396" y="102"/>
                    </a:moveTo>
                    <a:cubicBezTo>
                      <a:pt x="415" y="83"/>
                      <a:pt x="413" y="49"/>
                      <a:pt x="396" y="29"/>
                    </a:cubicBezTo>
                    <a:cubicBezTo>
                      <a:pt x="379" y="8"/>
                      <a:pt x="351" y="0"/>
                      <a:pt x="324" y="1"/>
                    </a:cubicBezTo>
                    <a:cubicBezTo>
                      <a:pt x="286" y="3"/>
                      <a:pt x="249" y="25"/>
                      <a:pt x="228" y="57"/>
                    </a:cubicBezTo>
                    <a:cubicBezTo>
                      <a:pt x="217" y="75"/>
                      <a:pt x="210" y="97"/>
                      <a:pt x="192" y="108"/>
                    </a:cubicBezTo>
                    <a:cubicBezTo>
                      <a:pt x="177" y="117"/>
                      <a:pt x="157" y="116"/>
                      <a:pt x="139" y="122"/>
                    </a:cubicBezTo>
                    <a:cubicBezTo>
                      <a:pt x="116" y="130"/>
                      <a:pt x="99" y="152"/>
                      <a:pt x="92" y="175"/>
                    </a:cubicBezTo>
                    <a:cubicBezTo>
                      <a:pt x="84" y="198"/>
                      <a:pt x="84" y="223"/>
                      <a:pt x="86" y="248"/>
                    </a:cubicBezTo>
                    <a:cubicBezTo>
                      <a:pt x="89" y="270"/>
                      <a:pt x="92" y="295"/>
                      <a:pt x="80" y="314"/>
                    </a:cubicBezTo>
                    <a:cubicBezTo>
                      <a:pt x="69" y="333"/>
                      <a:pt x="46" y="341"/>
                      <a:pt x="30" y="356"/>
                    </a:cubicBezTo>
                    <a:cubicBezTo>
                      <a:pt x="0" y="384"/>
                      <a:pt x="0" y="438"/>
                      <a:pt x="30" y="467"/>
                    </a:cubicBezTo>
                    <a:cubicBezTo>
                      <a:pt x="39" y="476"/>
                      <a:pt x="52" y="483"/>
                      <a:pt x="56" y="496"/>
                    </a:cubicBezTo>
                    <a:cubicBezTo>
                      <a:pt x="59" y="508"/>
                      <a:pt x="54" y="520"/>
                      <a:pt x="53" y="532"/>
                    </a:cubicBezTo>
                    <a:cubicBezTo>
                      <a:pt x="50" y="563"/>
                      <a:pt x="81" y="592"/>
                      <a:pt x="111" y="587"/>
                    </a:cubicBezTo>
                    <a:cubicBezTo>
                      <a:pt x="127" y="585"/>
                      <a:pt x="142" y="575"/>
                      <a:pt x="157" y="579"/>
                    </a:cubicBezTo>
                    <a:cubicBezTo>
                      <a:pt x="172" y="583"/>
                      <a:pt x="181" y="598"/>
                      <a:pt x="192" y="609"/>
                    </a:cubicBezTo>
                    <a:cubicBezTo>
                      <a:pt x="214" y="630"/>
                      <a:pt x="252" y="631"/>
                      <a:pt x="276" y="612"/>
                    </a:cubicBezTo>
                    <a:cubicBezTo>
                      <a:pt x="286" y="604"/>
                      <a:pt x="295" y="593"/>
                      <a:pt x="308" y="591"/>
                    </a:cubicBezTo>
                    <a:cubicBezTo>
                      <a:pt x="320" y="589"/>
                      <a:pt x="332" y="598"/>
                      <a:pt x="345" y="598"/>
                    </a:cubicBezTo>
                    <a:cubicBezTo>
                      <a:pt x="362" y="597"/>
                      <a:pt x="375" y="582"/>
                      <a:pt x="381" y="567"/>
                    </a:cubicBezTo>
                    <a:cubicBezTo>
                      <a:pt x="388" y="551"/>
                      <a:pt x="391" y="534"/>
                      <a:pt x="401" y="521"/>
                    </a:cubicBezTo>
                    <a:cubicBezTo>
                      <a:pt x="414" y="503"/>
                      <a:pt x="436" y="495"/>
                      <a:pt x="454" y="483"/>
                    </a:cubicBezTo>
                    <a:cubicBezTo>
                      <a:pt x="496" y="458"/>
                      <a:pt x="526" y="415"/>
                      <a:pt x="534" y="367"/>
                    </a:cubicBezTo>
                    <a:cubicBezTo>
                      <a:pt x="542" y="320"/>
                      <a:pt x="529" y="269"/>
                      <a:pt x="498" y="231"/>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28">
                <a:extLst>
                  <a:ext uri="{FF2B5EF4-FFF2-40B4-BE49-F238E27FC236}">
                    <a16:creationId xmlns:a16="http://schemas.microsoft.com/office/drawing/2014/main" id="{916BEE32-19F6-4546-A7DE-DA632C08EB9A}"/>
                  </a:ext>
                </a:extLst>
              </p:cNvPr>
              <p:cNvSpPr>
                <a:spLocks/>
              </p:cNvSpPr>
              <p:nvPr/>
            </p:nvSpPr>
            <p:spPr bwMode="auto">
              <a:xfrm>
                <a:off x="3482" y="1105"/>
                <a:ext cx="982" cy="1529"/>
              </a:xfrm>
              <a:custGeom>
                <a:avLst/>
                <a:gdLst>
                  <a:gd name="T0" fmla="*/ 282 w 414"/>
                  <a:gd name="T1" fmla="*/ 7 h 644"/>
                  <a:gd name="T2" fmla="*/ 321 w 414"/>
                  <a:gd name="T3" fmla="*/ 36 h 644"/>
                  <a:gd name="T4" fmla="*/ 403 w 414"/>
                  <a:gd name="T5" fmla="*/ 516 h 644"/>
                  <a:gd name="T6" fmla="*/ 279 w 414"/>
                  <a:gd name="T7" fmla="*/ 633 h 644"/>
                  <a:gd name="T8" fmla="*/ 197 w 414"/>
                  <a:gd name="T9" fmla="*/ 562 h 644"/>
                  <a:gd name="T10" fmla="*/ 169 w 414"/>
                  <a:gd name="T11" fmla="*/ 440 h 644"/>
                  <a:gd name="T12" fmla="*/ 53 w 414"/>
                  <a:gd name="T13" fmla="*/ 347 h 644"/>
                  <a:gd name="T14" fmla="*/ 9 w 414"/>
                  <a:gd name="T15" fmla="*/ 149 h 644"/>
                  <a:gd name="T16" fmla="*/ 86 w 414"/>
                  <a:gd name="T17" fmla="*/ 0 h 644"/>
                  <a:gd name="T18" fmla="*/ 282 w 414"/>
                  <a:gd name="T19" fmla="*/ 7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4" h="644">
                    <a:moveTo>
                      <a:pt x="282" y="7"/>
                    </a:moveTo>
                    <a:cubicBezTo>
                      <a:pt x="301" y="5"/>
                      <a:pt x="318" y="18"/>
                      <a:pt x="321" y="36"/>
                    </a:cubicBezTo>
                    <a:cubicBezTo>
                      <a:pt x="403" y="516"/>
                      <a:pt x="403" y="516"/>
                      <a:pt x="403" y="516"/>
                    </a:cubicBezTo>
                    <a:cubicBezTo>
                      <a:pt x="414" y="572"/>
                      <a:pt x="339" y="621"/>
                      <a:pt x="279" y="633"/>
                    </a:cubicBezTo>
                    <a:cubicBezTo>
                      <a:pt x="218" y="644"/>
                      <a:pt x="209" y="615"/>
                      <a:pt x="197" y="562"/>
                    </a:cubicBezTo>
                    <a:cubicBezTo>
                      <a:pt x="176" y="473"/>
                      <a:pt x="169" y="439"/>
                      <a:pt x="169" y="440"/>
                    </a:cubicBezTo>
                    <a:cubicBezTo>
                      <a:pt x="169" y="440"/>
                      <a:pt x="90" y="444"/>
                      <a:pt x="53" y="347"/>
                    </a:cubicBezTo>
                    <a:cubicBezTo>
                      <a:pt x="34" y="299"/>
                      <a:pt x="19" y="217"/>
                      <a:pt x="9" y="149"/>
                    </a:cubicBezTo>
                    <a:cubicBezTo>
                      <a:pt x="0" y="88"/>
                      <a:pt x="24" y="6"/>
                      <a:pt x="86" y="0"/>
                    </a:cubicBezTo>
                    <a:lnTo>
                      <a:pt x="282" y="7"/>
                    </a:lnTo>
                    <a:close/>
                  </a:path>
                </a:pathLst>
              </a:custGeom>
              <a:solidFill>
                <a:srgbClr val="B78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29">
                <a:extLst>
                  <a:ext uri="{FF2B5EF4-FFF2-40B4-BE49-F238E27FC236}">
                    <a16:creationId xmlns:a16="http://schemas.microsoft.com/office/drawing/2014/main" id="{4A875460-813D-44F6-BC02-FFB4C2A50EB6}"/>
                  </a:ext>
                </a:extLst>
              </p:cNvPr>
              <p:cNvSpPr>
                <a:spLocks/>
              </p:cNvSpPr>
              <p:nvPr/>
            </p:nvSpPr>
            <p:spPr bwMode="auto">
              <a:xfrm>
                <a:off x="3586" y="1565"/>
                <a:ext cx="66" cy="64"/>
              </a:xfrm>
              <a:custGeom>
                <a:avLst/>
                <a:gdLst>
                  <a:gd name="T0" fmla="*/ 1 w 28"/>
                  <a:gd name="T1" fmla="*/ 15 h 27"/>
                  <a:gd name="T2" fmla="*/ 16 w 28"/>
                  <a:gd name="T3" fmla="*/ 25 h 27"/>
                  <a:gd name="T4" fmla="*/ 27 w 28"/>
                  <a:gd name="T5" fmla="*/ 11 h 27"/>
                  <a:gd name="T6" fmla="*/ 12 w 28"/>
                  <a:gd name="T7" fmla="*/ 1 h 27"/>
                  <a:gd name="T8" fmla="*/ 1 w 28"/>
                  <a:gd name="T9" fmla="*/ 15 h 27"/>
                </a:gdLst>
                <a:ahLst/>
                <a:cxnLst>
                  <a:cxn ang="0">
                    <a:pos x="T0" y="T1"/>
                  </a:cxn>
                  <a:cxn ang="0">
                    <a:pos x="T2" y="T3"/>
                  </a:cxn>
                  <a:cxn ang="0">
                    <a:pos x="T4" y="T5"/>
                  </a:cxn>
                  <a:cxn ang="0">
                    <a:pos x="T6" y="T7"/>
                  </a:cxn>
                  <a:cxn ang="0">
                    <a:pos x="T8" y="T9"/>
                  </a:cxn>
                </a:cxnLst>
                <a:rect l="0" t="0" r="r" b="b"/>
                <a:pathLst>
                  <a:path w="28" h="27">
                    <a:moveTo>
                      <a:pt x="1" y="15"/>
                    </a:moveTo>
                    <a:cubicBezTo>
                      <a:pt x="3" y="22"/>
                      <a:pt x="9" y="27"/>
                      <a:pt x="16" y="25"/>
                    </a:cubicBezTo>
                    <a:cubicBezTo>
                      <a:pt x="24" y="24"/>
                      <a:pt x="28" y="18"/>
                      <a:pt x="27" y="11"/>
                    </a:cubicBezTo>
                    <a:cubicBezTo>
                      <a:pt x="26" y="4"/>
                      <a:pt x="19" y="0"/>
                      <a:pt x="12" y="1"/>
                    </a:cubicBezTo>
                    <a:cubicBezTo>
                      <a:pt x="5" y="2"/>
                      <a:pt x="0" y="8"/>
                      <a:pt x="1" y="1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30">
                <a:extLst>
                  <a:ext uri="{FF2B5EF4-FFF2-40B4-BE49-F238E27FC236}">
                    <a16:creationId xmlns:a16="http://schemas.microsoft.com/office/drawing/2014/main" id="{3C3199CB-710E-4B2F-B1E9-8C58AC5A1DBF}"/>
                  </a:ext>
                </a:extLst>
              </p:cNvPr>
              <p:cNvSpPr>
                <a:spLocks/>
              </p:cNvSpPr>
              <p:nvPr/>
            </p:nvSpPr>
            <p:spPr bwMode="auto">
              <a:xfrm>
                <a:off x="3565" y="1523"/>
                <a:ext cx="123" cy="52"/>
              </a:xfrm>
              <a:custGeom>
                <a:avLst/>
                <a:gdLst>
                  <a:gd name="T0" fmla="*/ 1 w 52"/>
                  <a:gd name="T1" fmla="*/ 20 h 22"/>
                  <a:gd name="T2" fmla="*/ 25 w 52"/>
                  <a:gd name="T3" fmla="*/ 9 h 22"/>
                  <a:gd name="T4" fmla="*/ 52 w 52"/>
                  <a:gd name="T5" fmla="*/ 9 h 22"/>
                  <a:gd name="T6" fmla="*/ 45 w 52"/>
                  <a:gd name="T7" fmla="*/ 3 h 22"/>
                  <a:gd name="T8" fmla="*/ 23 w 52"/>
                  <a:gd name="T9" fmla="*/ 1 h 22"/>
                  <a:gd name="T10" fmla="*/ 5 w 52"/>
                  <a:gd name="T11" fmla="*/ 12 h 22"/>
                  <a:gd name="T12" fmla="*/ 1 w 52"/>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52" h="22">
                    <a:moveTo>
                      <a:pt x="1" y="20"/>
                    </a:moveTo>
                    <a:cubicBezTo>
                      <a:pt x="3" y="22"/>
                      <a:pt x="11" y="12"/>
                      <a:pt x="25" y="9"/>
                    </a:cubicBezTo>
                    <a:cubicBezTo>
                      <a:pt x="39" y="6"/>
                      <a:pt x="50" y="11"/>
                      <a:pt x="52" y="9"/>
                    </a:cubicBezTo>
                    <a:cubicBezTo>
                      <a:pt x="52" y="8"/>
                      <a:pt x="50" y="6"/>
                      <a:pt x="45" y="3"/>
                    </a:cubicBezTo>
                    <a:cubicBezTo>
                      <a:pt x="40" y="1"/>
                      <a:pt x="32" y="0"/>
                      <a:pt x="23" y="1"/>
                    </a:cubicBezTo>
                    <a:cubicBezTo>
                      <a:pt x="15" y="3"/>
                      <a:pt x="8" y="8"/>
                      <a:pt x="5" y="12"/>
                    </a:cubicBezTo>
                    <a:cubicBezTo>
                      <a:pt x="1" y="16"/>
                      <a:pt x="0" y="20"/>
                      <a:pt x="1" y="2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31">
                <a:extLst>
                  <a:ext uri="{FF2B5EF4-FFF2-40B4-BE49-F238E27FC236}">
                    <a16:creationId xmlns:a16="http://schemas.microsoft.com/office/drawing/2014/main" id="{045340B0-478D-414E-9951-93A3BD30AFA4}"/>
                  </a:ext>
                </a:extLst>
              </p:cNvPr>
              <p:cNvSpPr>
                <a:spLocks/>
              </p:cNvSpPr>
              <p:nvPr/>
            </p:nvSpPr>
            <p:spPr bwMode="auto">
              <a:xfrm>
                <a:off x="3914" y="1494"/>
                <a:ext cx="66" cy="64"/>
              </a:xfrm>
              <a:custGeom>
                <a:avLst/>
                <a:gdLst>
                  <a:gd name="T0" fmla="*/ 1 w 28"/>
                  <a:gd name="T1" fmla="*/ 15 h 27"/>
                  <a:gd name="T2" fmla="*/ 16 w 28"/>
                  <a:gd name="T3" fmla="*/ 26 h 27"/>
                  <a:gd name="T4" fmla="*/ 27 w 28"/>
                  <a:gd name="T5" fmla="*/ 11 h 27"/>
                  <a:gd name="T6" fmla="*/ 12 w 28"/>
                  <a:gd name="T7" fmla="*/ 1 h 27"/>
                  <a:gd name="T8" fmla="*/ 1 w 28"/>
                  <a:gd name="T9" fmla="*/ 15 h 27"/>
                </a:gdLst>
                <a:ahLst/>
                <a:cxnLst>
                  <a:cxn ang="0">
                    <a:pos x="T0" y="T1"/>
                  </a:cxn>
                  <a:cxn ang="0">
                    <a:pos x="T2" y="T3"/>
                  </a:cxn>
                  <a:cxn ang="0">
                    <a:pos x="T4" y="T5"/>
                  </a:cxn>
                  <a:cxn ang="0">
                    <a:pos x="T6" y="T7"/>
                  </a:cxn>
                  <a:cxn ang="0">
                    <a:pos x="T8" y="T9"/>
                  </a:cxn>
                </a:cxnLst>
                <a:rect l="0" t="0" r="r" b="b"/>
                <a:pathLst>
                  <a:path w="28" h="27">
                    <a:moveTo>
                      <a:pt x="1" y="15"/>
                    </a:moveTo>
                    <a:cubicBezTo>
                      <a:pt x="2" y="22"/>
                      <a:pt x="9" y="27"/>
                      <a:pt x="16" y="26"/>
                    </a:cubicBezTo>
                    <a:cubicBezTo>
                      <a:pt x="23" y="25"/>
                      <a:pt x="28" y="18"/>
                      <a:pt x="27" y="11"/>
                    </a:cubicBezTo>
                    <a:cubicBezTo>
                      <a:pt x="26" y="5"/>
                      <a:pt x="19" y="0"/>
                      <a:pt x="12" y="1"/>
                    </a:cubicBezTo>
                    <a:cubicBezTo>
                      <a:pt x="5" y="2"/>
                      <a:pt x="0" y="9"/>
                      <a:pt x="1" y="1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32">
                <a:extLst>
                  <a:ext uri="{FF2B5EF4-FFF2-40B4-BE49-F238E27FC236}">
                    <a16:creationId xmlns:a16="http://schemas.microsoft.com/office/drawing/2014/main" id="{ADEBE10A-C128-41CC-BE54-E37FED9F4190}"/>
                  </a:ext>
                </a:extLst>
              </p:cNvPr>
              <p:cNvSpPr>
                <a:spLocks/>
              </p:cNvSpPr>
              <p:nvPr/>
            </p:nvSpPr>
            <p:spPr bwMode="auto">
              <a:xfrm>
                <a:off x="3887" y="1449"/>
                <a:ext cx="124" cy="52"/>
              </a:xfrm>
              <a:custGeom>
                <a:avLst/>
                <a:gdLst>
                  <a:gd name="T0" fmla="*/ 1 w 52"/>
                  <a:gd name="T1" fmla="*/ 20 h 22"/>
                  <a:gd name="T2" fmla="*/ 25 w 52"/>
                  <a:gd name="T3" fmla="*/ 9 h 22"/>
                  <a:gd name="T4" fmla="*/ 52 w 52"/>
                  <a:gd name="T5" fmla="*/ 9 h 22"/>
                  <a:gd name="T6" fmla="*/ 45 w 52"/>
                  <a:gd name="T7" fmla="*/ 3 h 22"/>
                  <a:gd name="T8" fmla="*/ 23 w 52"/>
                  <a:gd name="T9" fmla="*/ 2 h 22"/>
                  <a:gd name="T10" fmla="*/ 5 w 52"/>
                  <a:gd name="T11" fmla="*/ 12 h 22"/>
                  <a:gd name="T12" fmla="*/ 1 w 52"/>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52" h="22">
                    <a:moveTo>
                      <a:pt x="1" y="20"/>
                    </a:moveTo>
                    <a:cubicBezTo>
                      <a:pt x="3" y="22"/>
                      <a:pt x="12" y="12"/>
                      <a:pt x="25" y="9"/>
                    </a:cubicBezTo>
                    <a:cubicBezTo>
                      <a:pt x="39" y="6"/>
                      <a:pt x="51" y="11"/>
                      <a:pt x="52" y="9"/>
                    </a:cubicBezTo>
                    <a:cubicBezTo>
                      <a:pt x="52" y="8"/>
                      <a:pt x="50" y="6"/>
                      <a:pt x="45" y="3"/>
                    </a:cubicBezTo>
                    <a:cubicBezTo>
                      <a:pt x="40" y="1"/>
                      <a:pt x="32" y="0"/>
                      <a:pt x="23" y="2"/>
                    </a:cubicBezTo>
                    <a:cubicBezTo>
                      <a:pt x="15" y="3"/>
                      <a:pt x="8" y="8"/>
                      <a:pt x="5" y="12"/>
                    </a:cubicBezTo>
                    <a:cubicBezTo>
                      <a:pt x="1" y="16"/>
                      <a:pt x="0" y="20"/>
                      <a:pt x="1" y="2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33">
                <a:extLst>
                  <a:ext uri="{FF2B5EF4-FFF2-40B4-BE49-F238E27FC236}">
                    <a16:creationId xmlns:a16="http://schemas.microsoft.com/office/drawing/2014/main" id="{E28FB848-6C75-4F75-9CAF-350FCE4F2C08}"/>
                  </a:ext>
                </a:extLst>
              </p:cNvPr>
              <p:cNvSpPr>
                <a:spLocks/>
              </p:cNvSpPr>
              <p:nvPr/>
            </p:nvSpPr>
            <p:spPr bwMode="auto">
              <a:xfrm>
                <a:off x="3731" y="1480"/>
                <a:ext cx="92" cy="289"/>
              </a:xfrm>
              <a:custGeom>
                <a:avLst/>
                <a:gdLst>
                  <a:gd name="T0" fmla="*/ 39 w 39"/>
                  <a:gd name="T1" fmla="*/ 116 h 122"/>
                  <a:gd name="T2" fmla="*/ 16 w 39"/>
                  <a:gd name="T3" fmla="*/ 117 h 122"/>
                  <a:gd name="T4" fmla="*/ 8 w 39"/>
                  <a:gd name="T5" fmla="*/ 115 h 122"/>
                  <a:gd name="T6" fmla="*/ 8 w 39"/>
                  <a:gd name="T7" fmla="*/ 104 h 122"/>
                  <a:gd name="T8" fmla="*/ 12 w 39"/>
                  <a:gd name="T9" fmla="*/ 75 h 122"/>
                  <a:gd name="T10" fmla="*/ 21 w 39"/>
                  <a:gd name="T11" fmla="*/ 0 h 122"/>
                  <a:gd name="T12" fmla="*/ 6 w 39"/>
                  <a:gd name="T13" fmla="*/ 74 h 122"/>
                  <a:gd name="T14" fmla="*/ 2 w 39"/>
                  <a:gd name="T15" fmla="*/ 104 h 122"/>
                  <a:gd name="T16" fmla="*/ 3 w 39"/>
                  <a:gd name="T17" fmla="*/ 118 h 122"/>
                  <a:gd name="T18" fmla="*/ 10 w 39"/>
                  <a:gd name="T19" fmla="*/ 122 h 122"/>
                  <a:gd name="T20" fmla="*/ 16 w 39"/>
                  <a:gd name="T21" fmla="*/ 121 h 122"/>
                  <a:gd name="T22" fmla="*/ 39 w 39"/>
                  <a:gd name="T23"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22">
                    <a:moveTo>
                      <a:pt x="39" y="116"/>
                    </a:moveTo>
                    <a:cubicBezTo>
                      <a:pt x="39" y="116"/>
                      <a:pt x="30" y="116"/>
                      <a:pt x="16" y="117"/>
                    </a:cubicBezTo>
                    <a:cubicBezTo>
                      <a:pt x="12" y="118"/>
                      <a:pt x="9" y="118"/>
                      <a:pt x="8" y="115"/>
                    </a:cubicBezTo>
                    <a:cubicBezTo>
                      <a:pt x="6" y="113"/>
                      <a:pt x="7" y="109"/>
                      <a:pt x="8" y="104"/>
                    </a:cubicBezTo>
                    <a:cubicBezTo>
                      <a:pt x="9" y="95"/>
                      <a:pt x="11" y="85"/>
                      <a:pt x="12" y="75"/>
                    </a:cubicBezTo>
                    <a:cubicBezTo>
                      <a:pt x="19" y="34"/>
                      <a:pt x="23" y="0"/>
                      <a:pt x="21" y="0"/>
                    </a:cubicBezTo>
                    <a:cubicBezTo>
                      <a:pt x="19" y="0"/>
                      <a:pt x="13" y="33"/>
                      <a:pt x="6" y="74"/>
                    </a:cubicBezTo>
                    <a:cubicBezTo>
                      <a:pt x="5" y="85"/>
                      <a:pt x="4" y="94"/>
                      <a:pt x="2" y="104"/>
                    </a:cubicBezTo>
                    <a:cubicBezTo>
                      <a:pt x="2" y="108"/>
                      <a:pt x="0" y="113"/>
                      <a:pt x="3" y="118"/>
                    </a:cubicBezTo>
                    <a:cubicBezTo>
                      <a:pt x="5" y="120"/>
                      <a:pt x="8" y="122"/>
                      <a:pt x="10" y="122"/>
                    </a:cubicBezTo>
                    <a:cubicBezTo>
                      <a:pt x="13" y="122"/>
                      <a:pt x="15" y="122"/>
                      <a:pt x="16" y="121"/>
                    </a:cubicBezTo>
                    <a:cubicBezTo>
                      <a:pt x="31" y="119"/>
                      <a:pt x="39" y="117"/>
                      <a:pt x="39" y="11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34">
                <a:extLst>
                  <a:ext uri="{FF2B5EF4-FFF2-40B4-BE49-F238E27FC236}">
                    <a16:creationId xmlns:a16="http://schemas.microsoft.com/office/drawing/2014/main" id="{E87C01B8-8C2F-4491-920D-FE1C86593DAD}"/>
                  </a:ext>
                </a:extLst>
              </p:cNvPr>
              <p:cNvSpPr>
                <a:spLocks/>
              </p:cNvSpPr>
              <p:nvPr/>
            </p:nvSpPr>
            <p:spPr bwMode="auto">
              <a:xfrm>
                <a:off x="3883" y="1997"/>
                <a:ext cx="301" cy="212"/>
              </a:xfrm>
              <a:custGeom>
                <a:avLst/>
                <a:gdLst>
                  <a:gd name="T0" fmla="*/ 0 w 127"/>
                  <a:gd name="T1" fmla="*/ 64 h 89"/>
                  <a:gd name="T2" fmla="*/ 127 w 127"/>
                  <a:gd name="T3" fmla="*/ 0 h 89"/>
                  <a:gd name="T4" fmla="*/ 6 w 127"/>
                  <a:gd name="T5" fmla="*/ 89 h 89"/>
                  <a:gd name="T6" fmla="*/ 0 w 127"/>
                  <a:gd name="T7" fmla="*/ 64 h 89"/>
                </a:gdLst>
                <a:ahLst/>
                <a:cxnLst>
                  <a:cxn ang="0">
                    <a:pos x="T0" y="T1"/>
                  </a:cxn>
                  <a:cxn ang="0">
                    <a:pos x="T2" y="T3"/>
                  </a:cxn>
                  <a:cxn ang="0">
                    <a:pos x="T4" y="T5"/>
                  </a:cxn>
                  <a:cxn ang="0">
                    <a:pos x="T6" y="T7"/>
                  </a:cxn>
                </a:cxnLst>
                <a:rect l="0" t="0" r="r" b="b"/>
                <a:pathLst>
                  <a:path w="127" h="89">
                    <a:moveTo>
                      <a:pt x="0" y="64"/>
                    </a:moveTo>
                    <a:cubicBezTo>
                      <a:pt x="0" y="64"/>
                      <a:pt x="69" y="54"/>
                      <a:pt x="127" y="0"/>
                    </a:cubicBezTo>
                    <a:cubicBezTo>
                      <a:pt x="127" y="0"/>
                      <a:pt x="108" y="77"/>
                      <a:pt x="6" y="89"/>
                    </a:cubicBezTo>
                    <a:lnTo>
                      <a:pt x="0" y="64"/>
                    </a:ln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35">
                <a:extLst>
                  <a:ext uri="{FF2B5EF4-FFF2-40B4-BE49-F238E27FC236}">
                    <a16:creationId xmlns:a16="http://schemas.microsoft.com/office/drawing/2014/main" id="{49879D0C-5AC9-4C73-86B5-C2D53E5FB29E}"/>
                  </a:ext>
                </a:extLst>
              </p:cNvPr>
              <p:cNvSpPr>
                <a:spLocks/>
              </p:cNvSpPr>
              <p:nvPr/>
            </p:nvSpPr>
            <p:spPr bwMode="auto">
              <a:xfrm>
                <a:off x="3852" y="1798"/>
                <a:ext cx="109" cy="74"/>
              </a:xfrm>
              <a:custGeom>
                <a:avLst/>
                <a:gdLst>
                  <a:gd name="T0" fmla="*/ 1 w 46"/>
                  <a:gd name="T1" fmla="*/ 15 h 31"/>
                  <a:gd name="T2" fmla="*/ 21 w 46"/>
                  <a:gd name="T3" fmla="*/ 1 h 31"/>
                  <a:gd name="T4" fmla="*/ 39 w 46"/>
                  <a:gd name="T5" fmla="*/ 6 h 31"/>
                  <a:gd name="T6" fmla="*/ 43 w 46"/>
                  <a:gd name="T7" fmla="*/ 22 h 31"/>
                  <a:gd name="T8" fmla="*/ 26 w 46"/>
                  <a:gd name="T9" fmla="*/ 30 h 31"/>
                  <a:gd name="T10" fmla="*/ 6 w 46"/>
                  <a:gd name="T11" fmla="*/ 23 h 31"/>
                  <a:gd name="T12" fmla="*/ 2 w 46"/>
                  <a:gd name="T13" fmla="*/ 20 h 31"/>
                  <a:gd name="T14" fmla="*/ 1 w 46"/>
                  <a:gd name="T15" fmla="*/ 15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1">
                    <a:moveTo>
                      <a:pt x="1" y="15"/>
                    </a:moveTo>
                    <a:cubicBezTo>
                      <a:pt x="5" y="7"/>
                      <a:pt x="13" y="1"/>
                      <a:pt x="21" y="1"/>
                    </a:cubicBezTo>
                    <a:cubicBezTo>
                      <a:pt x="28" y="0"/>
                      <a:pt x="34" y="1"/>
                      <a:pt x="39" y="6"/>
                    </a:cubicBezTo>
                    <a:cubicBezTo>
                      <a:pt x="44" y="10"/>
                      <a:pt x="46" y="16"/>
                      <a:pt x="43" y="22"/>
                    </a:cubicBezTo>
                    <a:cubicBezTo>
                      <a:pt x="41" y="28"/>
                      <a:pt x="33" y="31"/>
                      <a:pt x="26" y="30"/>
                    </a:cubicBezTo>
                    <a:cubicBezTo>
                      <a:pt x="19" y="30"/>
                      <a:pt x="13" y="27"/>
                      <a:pt x="6" y="23"/>
                    </a:cubicBezTo>
                    <a:cubicBezTo>
                      <a:pt x="5" y="23"/>
                      <a:pt x="3" y="22"/>
                      <a:pt x="2" y="20"/>
                    </a:cubicBezTo>
                    <a:cubicBezTo>
                      <a:pt x="0" y="19"/>
                      <a:pt x="0" y="17"/>
                      <a:pt x="1" y="15"/>
                    </a:cubicBezTo>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36">
                <a:extLst>
                  <a:ext uri="{FF2B5EF4-FFF2-40B4-BE49-F238E27FC236}">
                    <a16:creationId xmlns:a16="http://schemas.microsoft.com/office/drawing/2014/main" id="{82815DB8-28ED-4E47-995E-C061EC8B530E}"/>
                  </a:ext>
                </a:extLst>
              </p:cNvPr>
              <p:cNvSpPr>
                <a:spLocks/>
              </p:cNvSpPr>
              <p:nvPr/>
            </p:nvSpPr>
            <p:spPr bwMode="auto">
              <a:xfrm>
                <a:off x="3838" y="1758"/>
                <a:ext cx="99" cy="114"/>
              </a:xfrm>
              <a:custGeom>
                <a:avLst/>
                <a:gdLst>
                  <a:gd name="T0" fmla="*/ 37 w 42"/>
                  <a:gd name="T1" fmla="*/ 0 h 48"/>
                  <a:gd name="T2" fmla="*/ 27 w 42"/>
                  <a:gd name="T3" fmla="*/ 29 h 48"/>
                  <a:gd name="T4" fmla="*/ 1 w 42"/>
                  <a:gd name="T5" fmla="*/ 46 h 48"/>
                  <a:gd name="T6" fmla="*/ 12 w 42"/>
                  <a:gd name="T7" fmla="*/ 47 h 48"/>
                  <a:gd name="T8" fmla="*/ 34 w 42"/>
                  <a:gd name="T9" fmla="*/ 34 h 48"/>
                  <a:gd name="T10" fmla="*/ 41 w 42"/>
                  <a:gd name="T11" fmla="*/ 10 h 48"/>
                  <a:gd name="T12" fmla="*/ 37 w 42"/>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42" h="48">
                    <a:moveTo>
                      <a:pt x="37" y="0"/>
                    </a:moveTo>
                    <a:cubicBezTo>
                      <a:pt x="35" y="1"/>
                      <a:pt x="38" y="16"/>
                      <a:pt x="27" y="29"/>
                    </a:cubicBezTo>
                    <a:cubicBezTo>
                      <a:pt x="17" y="42"/>
                      <a:pt x="0" y="44"/>
                      <a:pt x="1" y="46"/>
                    </a:cubicBezTo>
                    <a:cubicBezTo>
                      <a:pt x="1" y="47"/>
                      <a:pt x="5" y="48"/>
                      <a:pt x="12" y="47"/>
                    </a:cubicBezTo>
                    <a:cubicBezTo>
                      <a:pt x="18" y="46"/>
                      <a:pt x="27" y="42"/>
                      <a:pt x="34" y="34"/>
                    </a:cubicBezTo>
                    <a:cubicBezTo>
                      <a:pt x="40" y="25"/>
                      <a:pt x="42" y="16"/>
                      <a:pt x="41" y="10"/>
                    </a:cubicBezTo>
                    <a:cubicBezTo>
                      <a:pt x="40" y="3"/>
                      <a:pt x="38" y="0"/>
                      <a:pt x="37"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37">
                <a:extLst>
                  <a:ext uri="{FF2B5EF4-FFF2-40B4-BE49-F238E27FC236}">
                    <a16:creationId xmlns:a16="http://schemas.microsoft.com/office/drawing/2014/main" id="{70C5A333-4940-43BC-848C-5EC539BACD70}"/>
                  </a:ext>
                </a:extLst>
              </p:cNvPr>
              <p:cNvSpPr>
                <a:spLocks/>
              </p:cNvSpPr>
              <p:nvPr/>
            </p:nvSpPr>
            <p:spPr bwMode="auto">
              <a:xfrm>
                <a:off x="3861" y="1392"/>
                <a:ext cx="157" cy="50"/>
              </a:xfrm>
              <a:custGeom>
                <a:avLst/>
                <a:gdLst>
                  <a:gd name="T0" fmla="*/ 1 w 66"/>
                  <a:gd name="T1" fmla="*/ 18 h 21"/>
                  <a:gd name="T2" fmla="*/ 33 w 66"/>
                  <a:gd name="T3" fmla="*/ 15 h 21"/>
                  <a:gd name="T4" fmla="*/ 65 w 66"/>
                  <a:gd name="T5" fmla="*/ 11 h 21"/>
                  <a:gd name="T6" fmla="*/ 57 w 66"/>
                  <a:gd name="T7" fmla="*/ 4 h 21"/>
                  <a:gd name="T8" fmla="*/ 32 w 66"/>
                  <a:gd name="T9" fmla="*/ 1 h 21"/>
                  <a:gd name="T10" fmla="*/ 8 w 66"/>
                  <a:gd name="T11" fmla="*/ 9 h 21"/>
                  <a:gd name="T12" fmla="*/ 1 w 6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66" h="21">
                    <a:moveTo>
                      <a:pt x="1" y="18"/>
                    </a:moveTo>
                    <a:cubicBezTo>
                      <a:pt x="3" y="21"/>
                      <a:pt x="17" y="16"/>
                      <a:pt x="33" y="15"/>
                    </a:cubicBezTo>
                    <a:cubicBezTo>
                      <a:pt x="50" y="13"/>
                      <a:pt x="64" y="15"/>
                      <a:pt x="65" y="11"/>
                    </a:cubicBezTo>
                    <a:cubicBezTo>
                      <a:pt x="66" y="9"/>
                      <a:pt x="63" y="6"/>
                      <a:pt x="57" y="4"/>
                    </a:cubicBezTo>
                    <a:cubicBezTo>
                      <a:pt x="51" y="1"/>
                      <a:pt x="42" y="0"/>
                      <a:pt x="32" y="1"/>
                    </a:cubicBezTo>
                    <a:cubicBezTo>
                      <a:pt x="22" y="2"/>
                      <a:pt x="13" y="5"/>
                      <a:pt x="8" y="9"/>
                    </a:cubicBezTo>
                    <a:cubicBezTo>
                      <a:pt x="2" y="12"/>
                      <a:pt x="0" y="16"/>
                      <a:pt x="1" y="1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38">
                <a:extLst>
                  <a:ext uri="{FF2B5EF4-FFF2-40B4-BE49-F238E27FC236}">
                    <a16:creationId xmlns:a16="http://schemas.microsoft.com/office/drawing/2014/main" id="{F5B5202B-7013-4754-8D46-DCB8C82A8E43}"/>
                  </a:ext>
                </a:extLst>
              </p:cNvPr>
              <p:cNvSpPr>
                <a:spLocks/>
              </p:cNvSpPr>
              <p:nvPr/>
            </p:nvSpPr>
            <p:spPr bwMode="auto">
              <a:xfrm>
                <a:off x="3555" y="1461"/>
                <a:ext cx="116" cy="57"/>
              </a:xfrm>
              <a:custGeom>
                <a:avLst/>
                <a:gdLst>
                  <a:gd name="T0" fmla="*/ 2 w 49"/>
                  <a:gd name="T1" fmla="*/ 21 h 24"/>
                  <a:gd name="T2" fmla="*/ 25 w 49"/>
                  <a:gd name="T3" fmla="*/ 16 h 24"/>
                  <a:gd name="T4" fmla="*/ 48 w 49"/>
                  <a:gd name="T5" fmla="*/ 10 h 24"/>
                  <a:gd name="T6" fmla="*/ 42 w 49"/>
                  <a:gd name="T7" fmla="*/ 3 h 24"/>
                  <a:gd name="T8" fmla="*/ 22 w 49"/>
                  <a:gd name="T9" fmla="*/ 2 h 24"/>
                  <a:gd name="T10" fmla="*/ 4 w 49"/>
                  <a:gd name="T11" fmla="*/ 12 h 24"/>
                  <a:gd name="T12" fmla="*/ 2 w 49"/>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49" h="24">
                    <a:moveTo>
                      <a:pt x="2" y="21"/>
                    </a:moveTo>
                    <a:cubicBezTo>
                      <a:pt x="5" y="24"/>
                      <a:pt x="14" y="19"/>
                      <a:pt x="25" y="16"/>
                    </a:cubicBezTo>
                    <a:cubicBezTo>
                      <a:pt x="36" y="13"/>
                      <a:pt x="47" y="14"/>
                      <a:pt x="48" y="10"/>
                    </a:cubicBezTo>
                    <a:cubicBezTo>
                      <a:pt x="49" y="8"/>
                      <a:pt x="47" y="5"/>
                      <a:pt x="42" y="3"/>
                    </a:cubicBezTo>
                    <a:cubicBezTo>
                      <a:pt x="37" y="1"/>
                      <a:pt x="29" y="0"/>
                      <a:pt x="22" y="2"/>
                    </a:cubicBezTo>
                    <a:cubicBezTo>
                      <a:pt x="14" y="4"/>
                      <a:pt x="8" y="8"/>
                      <a:pt x="4" y="12"/>
                    </a:cubicBezTo>
                    <a:cubicBezTo>
                      <a:pt x="1" y="16"/>
                      <a:pt x="0" y="20"/>
                      <a:pt x="2" y="2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39">
                <a:extLst>
                  <a:ext uri="{FF2B5EF4-FFF2-40B4-BE49-F238E27FC236}">
                    <a16:creationId xmlns:a16="http://schemas.microsoft.com/office/drawing/2014/main" id="{D1A9673C-8644-4B35-A5E2-CBE6D0365B6B}"/>
                  </a:ext>
                </a:extLst>
              </p:cNvPr>
              <p:cNvSpPr>
                <a:spLocks/>
              </p:cNvSpPr>
              <p:nvPr/>
            </p:nvSpPr>
            <p:spPr bwMode="auto">
              <a:xfrm>
                <a:off x="3942" y="998"/>
                <a:ext cx="619" cy="1071"/>
              </a:xfrm>
              <a:custGeom>
                <a:avLst/>
                <a:gdLst>
                  <a:gd name="T0" fmla="*/ 16 w 261"/>
                  <a:gd name="T1" fmla="*/ 34 h 451"/>
                  <a:gd name="T2" fmla="*/ 92 w 261"/>
                  <a:gd name="T3" fmla="*/ 2 h 451"/>
                  <a:gd name="T4" fmla="*/ 154 w 261"/>
                  <a:gd name="T5" fmla="*/ 50 h 451"/>
                  <a:gd name="T6" fmla="*/ 166 w 261"/>
                  <a:gd name="T7" fmla="*/ 102 h 451"/>
                  <a:gd name="T8" fmla="*/ 212 w 261"/>
                  <a:gd name="T9" fmla="*/ 126 h 451"/>
                  <a:gd name="T10" fmla="*/ 241 w 261"/>
                  <a:gd name="T11" fmla="*/ 195 h 451"/>
                  <a:gd name="T12" fmla="*/ 218 w 261"/>
                  <a:gd name="T13" fmla="*/ 260 h 451"/>
                  <a:gd name="T14" fmla="*/ 252 w 261"/>
                  <a:gd name="T15" fmla="*/ 316 h 451"/>
                  <a:gd name="T16" fmla="*/ 239 w 261"/>
                  <a:gd name="T17" fmla="*/ 384 h 451"/>
                  <a:gd name="T18" fmla="*/ 181 w 261"/>
                  <a:gd name="T19" fmla="*/ 430 h 451"/>
                  <a:gd name="T20" fmla="*/ 128 w 261"/>
                  <a:gd name="T21" fmla="*/ 450 h 451"/>
                  <a:gd name="T22" fmla="*/ 77 w 261"/>
                  <a:gd name="T23" fmla="*/ 412 h 451"/>
                  <a:gd name="T24" fmla="*/ 85 w 261"/>
                  <a:gd name="T25" fmla="*/ 347 h 451"/>
                  <a:gd name="T26" fmla="*/ 109 w 261"/>
                  <a:gd name="T27" fmla="*/ 295 h 451"/>
                  <a:gd name="T28" fmla="*/ 64 w 261"/>
                  <a:gd name="T29" fmla="*/ 219 h 451"/>
                  <a:gd name="T30" fmla="*/ 76 w 261"/>
                  <a:gd name="T31" fmla="*/ 174 h 451"/>
                  <a:gd name="T32" fmla="*/ 78 w 261"/>
                  <a:gd name="T33" fmla="*/ 130 h 451"/>
                  <a:gd name="T34" fmla="*/ 24 w 261"/>
                  <a:gd name="T35" fmla="*/ 103 h 451"/>
                  <a:gd name="T36" fmla="*/ 2 w 261"/>
                  <a:gd name="T37" fmla="*/ 60 h 451"/>
                  <a:gd name="T38" fmla="*/ 31 w 261"/>
                  <a:gd name="T39" fmla="*/ 2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1" h="451">
                    <a:moveTo>
                      <a:pt x="16" y="34"/>
                    </a:moveTo>
                    <a:cubicBezTo>
                      <a:pt x="35" y="13"/>
                      <a:pt x="63" y="0"/>
                      <a:pt x="92" y="2"/>
                    </a:cubicBezTo>
                    <a:cubicBezTo>
                      <a:pt x="120" y="4"/>
                      <a:pt x="147" y="23"/>
                      <a:pt x="154" y="50"/>
                    </a:cubicBezTo>
                    <a:cubicBezTo>
                      <a:pt x="159" y="68"/>
                      <a:pt x="155" y="88"/>
                      <a:pt x="166" y="102"/>
                    </a:cubicBezTo>
                    <a:cubicBezTo>
                      <a:pt x="177" y="116"/>
                      <a:pt x="197" y="118"/>
                      <a:pt x="212" y="126"/>
                    </a:cubicBezTo>
                    <a:cubicBezTo>
                      <a:pt x="236" y="139"/>
                      <a:pt x="249" y="169"/>
                      <a:pt x="241" y="195"/>
                    </a:cubicBezTo>
                    <a:cubicBezTo>
                      <a:pt x="235" y="218"/>
                      <a:pt x="215" y="237"/>
                      <a:pt x="218" y="260"/>
                    </a:cubicBezTo>
                    <a:cubicBezTo>
                      <a:pt x="221" y="282"/>
                      <a:pt x="243" y="296"/>
                      <a:pt x="252" y="316"/>
                    </a:cubicBezTo>
                    <a:cubicBezTo>
                      <a:pt x="261" y="338"/>
                      <a:pt x="254" y="365"/>
                      <a:pt x="239" y="384"/>
                    </a:cubicBezTo>
                    <a:cubicBezTo>
                      <a:pt x="224" y="403"/>
                      <a:pt x="202" y="417"/>
                      <a:pt x="181" y="430"/>
                    </a:cubicBezTo>
                    <a:cubicBezTo>
                      <a:pt x="165" y="440"/>
                      <a:pt x="148" y="451"/>
                      <a:pt x="128" y="450"/>
                    </a:cubicBezTo>
                    <a:cubicBezTo>
                      <a:pt x="106" y="450"/>
                      <a:pt x="85" y="433"/>
                      <a:pt x="77" y="412"/>
                    </a:cubicBezTo>
                    <a:cubicBezTo>
                      <a:pt x="70" y="391"/>
                      <a:pt x="74" y="367"/>
                      <a:pt x="85" y="347"/>
                    </a:cubicBezTo>
                    <a:cubicBezTo>
                      <a:pt x="95" y="331"/>
                      <a:pt x="110" y="315"/>
                      <a:pt x="109" y="295"/>
                    </a:cubicBezTo>
                    <a:cubicBezTo>
                      <a:pt x="108" y="265"/>
                      <a:pt x="68" y="249"/>
                      <a:pt x="64" y="219"/>
                    </a:cubicBezTo>
                    <a:cubicBezTo>
                      <a:pt x="62" y="204"/>
                      <a:pt x="70" y="189"/>
                      <a:pt x="76" y="174"/>
                    </a:cubicBezTo>
                    <a:cubicBezTo>
                      <a:pt x="82" y="160"/>
                      <a:pt x="86" y="143"/>
                      <a:pt x="78" y="130"/>
                    </a:cubicBezTo>
                    <a:cubicBezTo>
                      <a:pt x="67" y="113"/>
                      <a:pt x="41" y="113"/>
                      <a:pt x="24" y="103"/>
                    </a:cubicBezTo>
                    <a:cubicBezTo>
                      <a:pt x="9" y="94"/>
                      <a:pt x="0" y="77"/>
                      <a:pt x="2" y="60"/>
                    </a:cubicBezTo>
                    <a:cubicBezTo>
                      <a:pt x="3" y="43"/>
                      <a:pt x="15" y="27"/>
                      <a:pt x="31" y="21"/>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40">
                <a:extLst>
                  <a:ext uri="{FF2B5EF4-FFF2-40B4-BE49-F238E27FC236}">
                    <a16:creationId xmlns:a16="http://schemas.microsoft.com/office/drawing/2014/main" id="{59C96F20-D0F2-4287-99D0-C017F410D8F1}"/>
                  </a:ext>
                </a:extLst>
              </p:cNvPr>
              <p:cNvSpPr>
                <a:spLocks/>
              </p:cNvSpPr>
              <p:nvPr/>
            </p:nvSpPr>
            <p:spPr bwMode="auto">
              <a:xfrm>
                <a:off x="3344" y="960"/>
                <a:ext cx="669" cy="624"/>
              </a:xfrm>
              <a:custGeom>
                <a:avLst/>
                <a:gdLst>
                  <a:gd name="T0" fmla="*/ 274 w 282"/>
                  <a:gd name="T1" fmla="*/ 25 h 263"/>
                  <a:gd name="T2" fmla="*/ 260 w 282"/>
                  <a:gd name="T3" fmla="*/ 83 h 263"/>
                  <a:gd name="T4" fmla="*/ 207 w 282"/>
                  <a:gd name="T5" fmla="*/ 110 h 263"/>
                  <a:gd name="T6" fmla="*/ 162 w 282"/>
                  <a:gd name="T7" fmla="*/ 117 h 263"/>
                  <a:gd name="T8" fmla="*/ 144 w 282"/>
                  <a:gd name="T9" fmla="*/ 163 h 263"/>
                  <a:gd name="T10" fmla="*/ 77 w 282"/>
                  <a:gd name="T11" fmla="*/ 185 h 263"/>
                  <a:gd name="T12" fmla="*/ 45 w 282"/>
                  <a:gd name="T13" fmla="*/ 230 h 263"/>
                  <a:gd name="T14" fmla="*/ 4 w 282"/>
                  <a:gd name="T15" fmla="*/ 261 h 263"/>
                  <a:gd name="T16" fmla="*/ 1 w 282"/>
                  <a:gd name="T17" fmla="*/ 214 h 263"/>
                  <a:gd name="T18" fmla="*/ 19 w 282"/>
                  <a:gd name="T19" fmla="*/ 171 h 263"/>
                  <a:gd name="T20" fmla="*/ 38 w 282"/>
                  <a:gd name="T21" fmla="*/ 153 h 263"/>
                  <a:gd name="T22" fmla="*/ 55 w 282"/>
                  <a:gd name="T23" fmla="*/ 99 h 263"/>
                  <a:gd name="T24" fmla="*/ 104 w 282"/>
                  <a:gd name="T25" fmla="*/ 49 h 263"/>
                  <a:gd name="T26" fmla="*/ 162 w 282"/>
                  <a:gd name="T27" fmla="*/ 36 h 263"/>
                  <a:gd name="T28" fmla="*/ 200 w 282"/>
                  <a:gd name="T29" fmla="*/ 11 h 263"/>
                  <a:gd name="T30" fmla="*/ 282 w 282"/>
                  <a:gd name="T31" fmla="*/ 3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2" h="263">
                    <a:moveTo>
                      <a:pt x="274" y="25"/>
                    </a:moveTo>
                    <a:cubicBezTo>
                      <a:pt x="278" y="45"/>
                      <a:pt x="273" y="67"/>
                      <a:pt x="260" y="83"/>
                    </a:cubicBezTo>
                    <a:cubicBezTo>
                      <a:pt x="248" y="99"/>
                      <a:pt x="228" y="109"/>
                      <a:pt x="207" y="110"/>
                    </a:cubicBezTo>
                    <a:cubicBezTo>
                      <a:pt x="192" y="110"/>
                      <a:pt x="173" y="106"/>
                      <a:pt x="162" y="117"/>
                    </a:cubicBezTo>
                    <a:cubicBezTo>
                      <a:pt x="150" y="129"/>
                      <a:pt x="154" y="150"/>
                      <a:pt x="144" y="163"/>
                    </a:cubicBezTo>
                    <a:cubicBezTo>
                      <a:pt x="129" y="182"/>
                      <a:pt x="98" y="174"/>
                      <a:pt x="77" y="185"/>
                    </a:cubicBezTo>
                    <a:cubicBezTo>
                      <a:pt x="61" y="194"/>
                      <a:pt x="54" y="213"/>
                      <a:pt x="45" y="230"/>
                    </a:cubicBezTo>
                    <a:cubicBezTo>
                      <a:pt x="37" y="246"/>
                      <a:pt x="22" y="263"/>
                      <a:pt x="4" y="261"/>
                    </a:cubicBezTo>
                    <a:cubicBezTo>
                      <a:pt x="2" y="246"/>
                      <a:pt x="0" y="230"/>
                      <a:pt x="1" y="214"/>
                    </a:cubicBezTo>
                    <a:cubicBezTo>
                      <a:pt x="2" y="198"/>
                      <a:pt x="8" y="182"/>
                      <a:pt x="19" y="171"/>
                    </a:cubicBezTo>
                    <a:cubicBezTo>
                      <a:pt x="25" y="164"/>
                      <a:pt x="33" y="160"/>
                      <a:pt x="38" y="153"/>
                    </a:cubicBezTo>
                    <a:cubicBezTo>
                      <a:pt x="50" y="138"/>
                      <a:pt x="49" y="117"/>
                      <a:pt x="55" y="99"/>
                    </a:cubicBezTo>
                    <a:cubicBezTo>
                      <a:pt x="62" y="76"/>
                      <a:pt x="80" y="57"/>
                      <a:pt x="104" y="49"/>
                    </a:cubicBezTo>
                    <a:cubicBezTo>
                      <a:pt x="123" y="43"/>
                      <a:pt x="144" y="44"/>
                      <a:pt x="162" y="36"/>
                    </a:cubicBezTo>
                    <a:cubicBezTo>
                      <a:pt x="176" y="29"/>
                      <a:pt x="186" y="17"/>
                      <a:pt x="200" y="11"/>
                    </a:cubicBezTo>
                    <a:cubicBezTo>
                      <a:pt x="227" y="0"/>
                      <a:pt x="257" y="14"/>
                      <a:pt x="282" y="3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41">
                <a:extLst>
                  <a:ext uri="{FF2B5EF4-FFF2-40B4-BE49-F238E27FC236}">
                    <a16:creationId xmlns:a16="http://schemas.microsoft.com/office/drawing/2014/main" id="{1BB75A60-1308-4C61-9349-C13EEA4D9D59}"/>
                  </a:ext>
                </a:extLst>
              </p:cNvPr>
              <p:cNvSpPr>
                <a:spLocks/>
              </p:cNvSpPr>
              <p:nvPr/>
            </p:nvSpPr>
            <p:spPr bwMode="auto">
              <a:xfrm>
                <a:off x="3973" y="1779"/>
                <a:ext cx="9" cy="12"/>
              </a:xfrm>
              <a:custGeom>
                <a:avLst/>
                <a:gdLst>
                  <a:gd name="T0" fmla="*/ 4 w 4"/>
                  <a:gd name="T1" fmla="*/ 5 h 5"/>
                  <a:gd name="T2" fmla="*/ 1 w 4"/>
                  <a:gd name="T3" fmla="*/ 3 h 5"/>
                  <a:gd name="T4" fmla="*/ 0 w 4"/>
                  <a:gd name="T5" fmla="*/ 1 h 5"/>
                  <a:gd name="T6" fmla="*/ 3 w 4"/>
                  <a:gd name="T7" fmla="*/ 2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cubicBezTo>
                      <a:pt x="4" y="5"/>
                      <a:pt x="2" y="4"/>
                      <a:pt x="1" y="3"/>
                    </a:cubicBezTo>
                    <a:cubicBezTo>
                      <a:pt x="0" y="2"/>
                      <a:pt x="0" y="1"/>
                      <a:pt x="0" y="1"/>
                    </a:cubicBezTo>
                    <a:cubicBezTo>
                      <a:pt x="0" y="0"/>
                      <a:pt x="2" y="1"/>
                      <a:pt x="3" y="2"/>
                    </a:cubicBezTo>
                    <a:cubicBezTo>
                      <a:pt x="4" y="3"/>
                      <a:pt x="4" y="4"/>
                      <a:pt x="4" y="5"/>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42">
                <a:extLst>
                  <a:ext uri="{FF2B5EF4-FFF2-40B4-BE49-F238E27FC236}">
                    <a16:creationId xmlns:a16="http://schemas.microsoft.com/office/drawing/2014/main" id="{301D013C-8143-47D3-AE1E-9E873770AF92}"/>
                  </a:ext>
                </a:extLst>
              </p:cNvPr>
              <p:cNvSpPr>
                <a:spLocks/>
              </p:cNvSpPr>
              <p:nvPr/>
            </p:nvSpPr>
            <p:spPr bwMode="auto">
              <a:xfrm>
                <a:off x="3183" y="1071"/>
                <a:ext cx="795" cy="983"/>
              </a:xfrm>
              <a:custGeom>
                <a:avLst/>
                <a:gdLst>
                  <a:gd name="T0" fmla="*/ 0 w 335"/>
                  <a:gd name="T1" fmla="*/ 413 h 414"/>
                  <a:gd name="T2" fmla="*/ 2 w 335"/>
                  <a:gd name="T3" fmla="*/ 413 h 414"/>
                  <a:gd name="T4" fmla="*/ 7 w 335"/>
                  <a:gd name="T5" fmla="*/ 413 h 414"/>
                  <a:gd name="T6" fmla="*/ 25 w 335"/>
                  <a:gd name="T7" fmla="*/ 413 h 414"/>
                  <a:gd name="T8" fmla="*/ 54 w 335"/>
                  <a:gd name="T9" fmla="*/ 405 h 414"/>
                  <a:gd name="T10" fmla="*/ 87 w 335"/>
                  <a:gd name="T11" fmla="*/ 385 h 414"/>
                  <a:gd name="T12" fmla="*/ 115 w 335"/>
                  <a:gd name="T13" fmla="*/ 347 h 414"/>
                  <a:gd name="T14" fmla="*/ 124 w 335"/>
                  <a:gd name="T15" fmla="*/ 294 h 414"/>
                  <a:gd name="T16" fmla="*/ 109 w 335"/>
                  <a:gd name="T17" fmla="*/ 237 h 414"/>
                  <a:gd name="T18" fmla="*/ 101 w 335"/>
                  <a:gd name="T19" fmla="*/ 205 h 414"/>
                  <a:gd name="T20" fmla="*/ 102 w 335"/>
                  <a:gd name="T21" fmla="*/ 172 h 414"/>
                  <a:gd name="T22" fmla="*/ 118 w 335"/>
                  <a:gd name="T23" fmla="*/ 143 h 414"/>
                  <a:gd name="T24" fmla="*/ 131 w 335"/>
                  <a:gd name="T25" fmla="*/ 135 h 414"/>
                  <a:gd name="T26" fmla="*/ 147 w 335"/>
                  <a:gd name="T27" fmla="*/ 130 h 414"/>
                  <a:gd name="T28" fmla="*/ 176 w 335"/>
                  <a:gd name="T29" fmla="*/ 122 h 414"/>
                  <a:gd name="T30" fmla="*/ 189 w 335"/>
                  <a:gd name="T31" fmla="*/ 116 h 414"/>
                  <a:gd name="T32" fmla="*/ 200 w 335"/>
                  <a:gd name="T33" fmla="*/ 106 h 414"/>
                  <a:gd name="T34" fmla="*/ 211 w 335"/>
                  <a:gd name="T35" fmla="*/ 81 h 414"/>
                  <a:gd name="T36" fmla="*/ 219 w 335"/>
                  <a:gd name="T37" fmla="*/ 56 h 414"/>
                  <a:gd name="T38" fmla="*/ 246 w 335"/>
                  <a:gd name="T39" fmla="*/ 17 h 414"/>
                  <a:gd name="T40" fmla="*/ 282 w 335"/>
                  <a:gd name="T41" fmla="*/ 2 h 414"/>
                  <a:gd name="T42" fmla="*/ 311 w 335"/>
                  <a:gd name="T43" fmla="*/ 3 h 414"/>
                  <a:gd name="T44" fmla="*/ 329 w 335"/>
                  <a:gd name="T45" fmla="*/ 9 h 414"/>
                  <a:gd name="T46" fmla="*/ 335 w 335"/>
                  <a:gd name="T47" fmla="*/ 12 h 414"/>
                  <a:gd name="T48" fmla="*/ 329 w 335"/>
                  <a:gd name="T49" fmla="*/ 9 h 414"/>
                  <a:gd name="T50" fmla="*/ 311 w 335"/>
                  <a:gd name="T51" fmla="*/ 3 h 414"/>
                  <a:gd name="T52" fmla="*/ 282 w 335"/>
                  <a:gd name="T53" fmla="*/ 3 h 414"/>
                  <a:gd name="T54" fmla="*/ 247 w 335"/>
                  <a:gd name="T55" fmla="*/ 18 h 414"/>
                  <a:gd name="T56" fmla="*/ 220 w 335"/>
                  <a:gd name="T57" fmla="*/ 56 h 414"/>
                  <a:gd name="T58" fmla="*/ 213 w 335"/>
                  <a:gd name="T59" fmla="*/ 82 h 414"/>
                  <a:gd name="T60" fmla="*/ 201 w 335"/>
                  <a:gd name="T61" fmla="*/ 107 h 414"/>
                  <a:gd name="T62" fmla="*/ 191 w 335"/>
                  <a:gd name="T63" fmla="*/ 118 h 414"/>
                  <a:gd name="T64" fmla="*/ 177 w 335"/>
                  <a:gd name="T65" fmla="*/ 124 h 414"/>
                  <a:gd name="T66" fmla="*/ 147 w 335"/>
                  <a:gd name="T67" fmla="*/ 132 h 414"/>
                  <a:gd name="T68" fmla="*/ 132 w 335"/>
                  <a:gd name="T69" fmla="*/ 136 h 414"/>
                  <a:gd name="T70" fmla="*/ 119 w 335"/>
                  <a:gd name="T71" fmla="*/ 145 h 414"/>
                  <a:gd name="T72" fmla="*/ 104 w 335"/>
                  <a:gd name="T73" fmla="*/ 173 h 414"/>
                  <a:gd name="T74" fmla="*/ 103 w 335"/>
                  <a:gd name="T75" fmla="*/ 205 h 414"/>
                  <a:gd name="T76" fmla="*/ 111 w 335"/>
                  <a:gd name="T77" fmla="*/ 236 h 414"/>
                  <a:gd name="T78" fmla="*/ 126 w 335"/>
                  <a:gd name="T79" fmla="*/ 294 h 414"/>
                  <a:gd name="T80" fmla="*/ 116 w 335"/>
                  <a:gd name="T81" fmla="*/ 348 h 414"/>
                  <a:gd name="T82" fmla="*/ 88 w 335"/>
                  <a:gd name="T83" fmla="*/ 386 h 414"/>
                  <a:gd name="T84" fmla="*/ 54 w 335"/>
                  <a:gd name="T85" fmla="*/ 406 h 414"/>
                  <a:gd name="T86" fmla="*/ 26 w 335"/>
                  <a:gd name="T87" fmla="*/ 413 h 414"/>
                  <a:gd name="T88" fmla="*/ 7 w 335"/>
                  <a:gd name="T89" fmla="*/ 414 h 414"/>
                  <a:gd name="T90" fmla="*/ 2 w 335"/>
                  <a:gd name="T91" fmla="*/ 413 h 414"/>
                  <a:gd name="T92" fmla="*/ 0 w 335"/>
                  <a:gd name="T93" fmla="*/ 41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5" h="414">
                    <a:moveTo>
                      <a:pt x="0" y="413"/>
                    </a:moveTo>
                    <a:cubicBezTo>
                      <a:pt x="0" y="413"/>
                      <a:pt x="1" y="413"/>
                      <a:pt x="2" y="413"/>
                    </a:cubicBezTo>
                    <a:cubicBezTo>
                      <a:pt x="3" y="413"/>
                      <a:pt x="5" y="413"/>
                      <a:pt x="7" y="413"/>
                    </a:cubicBezTo>
                    <a:cubicBezTo>
                      <a:pt x="11" y="413"/>
                      <a:pt x="17" y="414"/>
                      <a:pt x="25" y="413"/>
                    </a:cubicBezTo>
                    <a:cubicBezTo>
                      <a:pt x="34" y="412"/>
                      <a:pt x="43" y="410"/>
                      <a:pt x="54" y="405"/>
                    </a:cubicBezTo>
                    <a:cubicBezTo>
                      <a:pt x="65" y="401"/>
                      <a:pt x="76" y="395"/>
                      <a:pt x="87" y="385"/>
                    </a:cubicBezTo>
                    <a:cubicBezTo>
                      <a:pt x="98" y="376"/>
                      <a:pt x="108" y="363"/>
                      <a:pt x="115" y="347"/>
                    </a:cubicBezTo>
                    <a:cubicBezTo>
                      <a:pt x="121" y="332"/>
                      <a:pt x="125" y="313"/>
                      <a:pt x="124" y="294"/>
                    </a:cubicBezTo>
                    <a:cubicBezTo>
                      <a:pt x="123" y="275"/>
                      <a:pt x="116" y="256"/>
                      <a:pt x="109" y="237"/>
                    </a:cubicBezTo>
                    <a:cubicBezTo>
                      <a:pt x="106" y="227"/>
                      <a:pt x="103" y="216"/>
                      <a:pt x="101" y="205"/>
                    </a:cubicBezTo>
                    <a:cubicBezTo>
                      <a:pt x="100" y="195"/>
                      <a:pt x="100" y="183"/>
                      <a:pt x="102" y="172"/>
                    </a:cubicBezTo>
                    <a:cubicBezTo>
                      <a:pt x="104" y="162"/>
                      <a:pt x="109" y="151"/>
                      <a:pt x="118" y="143"/>
                    </a:cubicBezTo>
                    <a:cubicBezTo>
                      <a:pt x="122" y="140"/>
                      <a:pt x="126" y="137"/>
                      <a:pt x="131" y="135"/>
                    </a:cubicBezTo>
                    <a:cubicBezTo>
                      <a:pt x="136" y="132"/>
                      <a:pt x="141" y="131"/>
                      <a:pt x="147" y="130"/>
                    </a:cubicBezTo>
                    <a:cubicBezTo>
                      <a:pt x="157" y="127"/>
                      <a:pt x="167" y="126"/>
                      <a:pt x="176" y="122"/>
                    </a:cubicBezTo>
                    <a:cubicBezTo>
                      <a:pt x="181" y="121"/>
                      <a:pt x="185" y="119"/>
                      <a:pt x="189" y="116"/>
                    </a:cubicBezTo>
                    <a:cubicBezTo>
                      <a:pt x="193" y="113"/>
                      <a:pt x="197" y="110"/>
                      <a:pt x="200" y="106"/>
                    </a:cubicBezTo>
                    <a:cubicBezTo>
                      <a:pt x="205" y="99"/>
                      <a:pt x="208" y="90"/>
                      <a:pt x="211" y="81"/>
                    </a:cubicBezTo>
                    <a:cubicBezTo>
                      <a:pt x="214" y="72"/>
                      <a:pt x="216" y="64"/>
                      <a:pt x="219" y="56"/>
                    </a:cubicBezTo>
                    <a:cubicBezTo>
                      <a:pt x="224" y="39"/>
                      <a:pt x="234" y="26"/>
                      <a:pt x="246" y="17"/>
                    </a:cubicBezTo>
                    <a:cubicBezTo>
                      <a:pt x="257" y="8"/>
                      <a:pt x="270" y="3"/>
                      <a:pt x="282" y="2"/>
                    </a:cubicBezTo>
                    <a:cubicBezTo>
                      <a:pt x="293" y="0"/>
                      <a:pt x="303" y="1"/>
                      <a:pt x="311" y="3"/>
                    </a:cubicBezTo>
                    <a:cubicBezTo>
                      <a:pt x="319" y="4"/>
                      <a:pt x="325" y="7"/>
                      <a:pt x="329" y="9"/>
                    </a:cubicBezTo>
                    <a:cubicBezTo>
                      <a:pt x="333" y="11"/>
                      <a:pt x="335" y="12"/>
                      <a:pt x="335" y="12"/>
                    </a:cubicBezTo>
                    <a:cubicBezTo>
                      <a:pt x="335" y="12"/>
                      <a:pt x="333" y="11"/>
                      <a:pt x="329" y="9"/>
                    </a:cubicBezTo>
                    <a:cubicBezTo>
                      <a:pt x="325" y="8"/>
                      <a:pt x="319" y="5"/>
                      <a:pt x="311" y="3"/>
                    </a:cubicBezTo>
                    <a:cubicBezTo>
                      <a:pt x="303" y="2"/>
                      <a:pt x="293" y="1"/>
                      <a:pt x="282" y="3"/>
                    </a:cubicBezTo>
                    <a:cubicBezTo>
                      <a:pt x="271" y="4"/>
                      <a:pt x="258" y="9"/>
                      <a:pt x="247" y="18"/>
                    </a:cubicBezTo>
                    <a:cubicBezTo>
                      <a:pt x="235" y="27"/>
                      <a:pt x="225" y="40"/>
                      <a:pt x="220" y="56"/>
                    </a:cubicBezTo>
                    <a:cubicBezTo>
                      <a:pt x="217" y="64"/>
                      <a:pt x="215" y="73"/>
                      <a:pt x="213" y="82"/>
                    </a:cubicBezTo>
                    <a:cubicBezTo>
                      <a:pt x="210" y="90"/>
                      <a:pt x="207" y="99"/>
                      <a:pt x="201" y="107"/>
                    </a:cubicBezTo>
                    <a:cubicBezTo>
                      <a:pt x="198" y="111"/>
                      <a:pt x="195" y="115"/>
                      <a:pt x="191" y="118"/>
                    </a:cubicBezTo>
                    <a:cubicBezTo>
                      <a:pt x="186" y="121"/>
                      <a:pt x="182" y="123"/>
                      <a:pt x="177" y="124"/>
                    </a:cubicBezTo>
                    <a:cubicBezTo>
                      <a:pt x="167" y="128"/>
                      <a:pt x="157" y="129"/>
                      <a:pt x="147" y="132"/>
                    </a:cubicBezTo>
                    <a:cubicBezTo>
                      <a:pt x="142" y="133"/>
                      <a:pt x="137" y="134"/>
                      <a:pt x="132" y="136"/>
                    </a:cubicBezTo>
                    <a:cubicBezTo>
                      <a:pt x="127" y="139"/>
                      <a:pt x="123" y="141"/>
                      <a:pt x="119" y="145"/>
                    </a:cubicBezTo>
                    <a:cubicBezTo>
                      <a:pt x="111" y="152"/>
                      <a:pt x="106" y="162"/>
                      <a:pt x="104" y="173"/>
                    </a:cubicBezTo>
                    <a:cubicBezTo>
                      <a:pt x="102" y="184"/>
                      <a:pt x="102" y="195"/>
                      <a:pt x="103" y="205"/>
                    </a:cubicBezTo>
                    <a:cubicBezTo>
                      <a:pt x="105" y="216"/>
                      <a:pt x="108" y="226"/>
                      <a:pt x="111" y="236"/>
                    </a:cubicBezTo>
                    <a:cubicBezTo>
                      <a:pt x="118" y="256"/>
                      <a:pt x="125" y="275"/>
                      <a:pt x="126" y="294"/>
                    </a:cubicBezTo>
                    <a:cubicBezTo>
                      <a:pt x="127" y="314"/>
                      <a:pt x="123" y="332"/>
                      <a:pt x="116" y="348"/>
                    </a:cubicBezTo>
                    <a:cubicBezTo>
                      <a:pt x="109" y="364"/>
                      <a:pt x="99" y="377"/>
                      <a:pt x="88" y="386"/>
                    </a:cubicBezTo>
                    <a:cubicBezTo>
                      <a:pt x="77" y="396"/>
                      <a:pt x="65" y="402"/>
                      <a:pt x="54" y="406"/>
                    </a:cubicBezTo>
                    <a:cubicBezTo>
                      <a:pt x="44" y="411"/>
                      <a:pt x="34" y="413"/>
                      <a:pt x="26" y="413"/>
                    </a:cubicBezTo>
                    <a:cubicBezTo>
                      <a:pt x="17" y="414"/>
                      <a:pt x="11" y="414"/>
                      <a:pt x="7" y="414"/>
                    </a:cubicBezTo>
                    <a:cubicBezTo>
                      <a:pt x="5" y="414"/>
                      <a:pt x="3" y="413"/>
                      <a:pt x="2" y="413"/>
                    </a:cubicBezTo>
                    <a:cubicBezTo>
                      <a:pt x="1" y="413"/>
                      <a:pt x="0" y="413"/>
                      <a:pt x="0" y="413"/>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43">
                <a:extLst>
                  <a:ext uri="{FF2B5EF4-FFF2-40B4-BE49-F238E27FC236}">
                    <a16:creationId xmlns:a16="http://schemas.microsoft.com/office/drawing/2014/main" id="{D9273AF1-068C-4BCC-86D4-E3EFC374F7BF}"/>
                  </a:ext>
                </a:extLst>
              </p:cNvPr>
              <p:cNvSpPr>
                <a:spLocks/>
              </p:cNvSpPr>
              <p:nvPr/>
            </p:nvSpPr>
            <p:spPr bwMode="auto">
              <a:xfrm>
                <a:off x="3645" y="879"/>
                <a:ext cx="349" cy="181"/>
              </a:xfrm>
              <a:custGeom>
                <a:avLst/>
                <a:gdLst>
                  <a:gd name="T0" fmla="*/ 0 w 147"/>
                  <a:gd name="T1" fmla="*/ 22 h 76"/>
                  <a:gd name="T2" fmla="*/ 2 w 147"/>
                  <a:gd name="T3" fmla="*/ 21 h 76"/>
                  <a:gd name="T4" fmla="*/ 6 w 147"/>
                  <a:gd name="T5" fmla="*/ 17 h 76"/>
                  <a:gd name="T6" fmla="*/ 24 w 147"/>
                  <a:gd name="T7" fmla="*/ 8 h 76"/>
                  <a:gd name="T8" fmla="*/ 53 w 147"/>
                  <a:gd name="T9" fmla="*/ 1 h 76"/>
                  <a:gd name="T10" fmla="*/ 90 w 147"/>
                  <a:gd name="T11" fmla="*/ 6 h 76"/>
                  <a:gd name="T12" fmla="*/ 121 w 147"/>
                  <a:gd name="T13" fmla="*/ 25 h 76"/>
                  <a:gd name="T14" fmla="*/ 139 w 147"/>
                  <a:gd name="T15" fmla="*/ 49 h 76"/>
                  <a:gd name="T16" fmla="*/ 146 w 147"/>
                  <a:gd name="T17" fmla="*/ 68 h 76"/>
                  <a:gd name="T18" fmla="*/ 147 w 147"/>
                  <a:gd name="T19" fmla="*/ 74 h 76"/>
                  <a:gd name="T20" fmla="*/ 147 w 147"/>
                  <a:gd name="T21" fmla="*/ 76 h 76"/>
                  <a:gd name="T22" fmla="*/ 138 w 147"/>
                  <a:gd name="T23" fmla="*/ 50 h 76"/>
                  <a:gd name="T24" fmla="*/ 119 w 147"/>
                  <a:gd name="T25" fmla="*/ 27 h 76"/>
                  <a:gd name="T26" fmla="*/ 89 w 147"/>
                  <a:gd name="T27" fmla="*/ 8 h 76"/>
                  <a:gd name="T28" fmla="*/ 53 w 147"/>
                  <a:gd name="T29" fmla="*/ 3 h 76"/>
                  <a:gd name="T30" fmla="*/ 24 w 147"/>
                  <a:gd name="T31" fmla="*/ 9 h 76"/>
                  <a:gd name="T32" fmla="*/ 0 w 147"/>
                  <a:gd name="T33"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76">
                    <a:moveTo>
                      <a:pt x="0" y="22"/>
                    </a:moveTo>
                    <a:cubicBezTo>
                      <a:pt x="0" y="22"/>
                      <a:pt x="1" y="22"/>
                      <a:pt x="2" y="21"/>
                    </a:cubicBezTo>
                    <a:cubicBezTo>
                      <a:pt x="3" y="20"/>
                      <a:pt x="4" y="19"/>
                      <a:pt x="6" y="17"/>
                    </a:cubicBezTo>
                    <a:cubicBezTo>
                      <a:pt x="10" y="15"/>
                      <a:pt x="16" y="11"/>
                      <a:pt x="24" y="8"/>
                    </a:cubicBezTo>
                    <a:cubicBezTo>
                      <a:pt x="32" y="4"/>
                      <a:pt x="42" y="2"/>
                      <a:pt x="53" y="1"/>
                    </a:cubicBezTo>
                    <a:cubicBezTo>
                      <a:pt x="64" y="0"/>
                      <a:pt x="77" y="1"/>
                      <a:pt x="90" y="6"/>
                    </a:cubicBezTo>
                    <a:cubicBezTo>
                      <a:pt x="102" y="10"/>
                      <a:pt x="113" y="17"/>
                      <a:pt x="121" y="25"/>
                    </a:cubicBezTo>
                    <a:cubicBezTo>
                      <a:pt x="129" y="33"/>
                      <a:pt x="135" y="42"/>
                      <a:pt x="139" y="49"/>
                    </a:cubicBezTo>
                    <a:cubicBezTo>
                      <a:pt x="143" y="57"/>
                      <a:pt x="145" y="64"/>
                      <a:pt x="146" y="68"/>
                    </a:cubicBezTo>
                    <a:cubicBezTo>
                      <a:pt x="147" y="71"/>
                      <a:pt x="147" y="72"/>
                      <a:pt x="147" y="74"/>
                    </a:cubicBezTo>
                    <a:cubicBezTo>
                      <a:pt x="147" y="75"/>
                      <a:pt x="147" y="75"/>
                      <a:pt x="147" y="76"/>
                    </a:cubicBezTo>
                    <a:cubicBezTo>
                      <a:pt x="147" y="76"/>
                      <a:pt x="146" y="65"/>
                      <a:pt x="138" y="50"/>
                    </a:cubicBezTo>
                    <a:cubicBezTo>
                      <a:pt x="133" y="43"/>
                      <a:pt x="128" y="34"/>
                      <a:pt x="119" y="27"/>
                    </a:cubicBezTo>
                    <a:cubicBezTo>
                      <a:pt x="111" y="19"/>
                      <a:pt x="101" y="12"/>
                      <a:pt x="89" y="8"/>
                    </a:cubicBezTo>
                    <a:cubicBezTo>
                      <a:pt x="77" y="3"/>
                      <a:pt x="64" y="2"/>
                      <a:pt x="53" y="3"/>
                    </a:cubicBezTo>
                    <a:cubicBezTo>
                      <a:pt x="42" y="3"/>
                      <a:pt x="32" y="6"/>
                      <a:pt x="24" y="9"/>
                    </a:cubicBezTo>
                    <a:cubicBezTo>
                      <a:pt x="9" y="15"/>
                      <a:pt x="1" y="23"/>
                      <a:pt x="0" y="22"/>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144">
                <a:extLst>
                  <a:ext uri="{FF2B5EF4-FFF2-40B4-BE49-F238E27FC236}">
                    <a16:creationId xmlns:a16="http://schemas.microsoft.com/office/drawing/2014/main" id="{97036AD7-BBB3-4CB2-A74D-7A28ED13FD74}"/>
                  </a:ext>
                </a:extLst>
              </p:cNvPr>
              <p:cNvSpPr>
                <a:spLocks/>
              </p:cNvSpPr>
              <p:nvPr/>
            </p:nvSpPr>
            <p:spPr bwMode="auto">
              <a:xfrm>
                <a:off x="4013" y="1064"/>
                <a:ext cx="480" cy="967"/>
              </a:xfrm>
              <a:custGeom>
                <a:avLst/>
                <a:gdLst>
                  <a:gd name="T0" fmla="*/ 134 w 202"/>
                  <a:gd name="T1" fmla="*/ 407 h 407"/>
                  <a:gd name="T2" fmla="*/ 135 w 202"/>
                  <a:gd name="T3" fmla="*/ 407 h 407"/>
                  <a:gd name="T4" fmla="*/ 139 w 202"/>
                  <a:gd name="T5" fmla="*/ 405 h 407"/>
                  <a:gd name="T6" fmla="*/ 152 w 202"/>
                  <a:gd name="T7" fmla="*/ 397 h 407"/>
                  <a:gd name="T8" fmla="*/ 188 w 202"/>
                  <a:gd name="T9" fmla="*/ 356 h 407"/>
                  <a:gd name="T10" fmla="*/ 195 w 202"/>
                  <a:gd name="T11" fmla="*/ 338 h 407"/>
                  <a:gd name="T12" fmla="*/ 199 w 202"/>
                  <a:gd name="T13" fmla="*/ 319 h 407"/>
                  <a:gd name="T14" fmla="*/ 193 w 202"/>
                  <a:gd name="T15" fmla="*/ 275 h 407"/>
                  <a:gd name="T16" fmla="*/ 167 w 202"/>
                  <a:gd name="T17" fmla="*/ 234 h 407"/>
                  <a:gd name="T18" fmla="*/ 148 w 202"/>
                  <a:gd name="T19" fmla="*/ 216 h 407"/>
                  <a:gd name="T20" fmla="*/ 131 w 202"/>
                  <a:gd name="T21" fmla="*/ 195 h 407"/>
                  <a:gd name="T22" fmla="*/ 119 w 202"/>
                  <a:gd name="T23" fmla="*/ 143 h 407"/>
                  <a:gd name="T24" fmla="*/ 118 w 202"/>
                  <a:gd name="T25" fmla="*/ 118 h 407"/>
                  <a:gd name="T26" fmla="*/ 115 w 202"/>
                  <a:gd name="T27" fmla="*/ 94 h 407"/>
                  <a:gd name="T28" fmla="*/ 107 w 202"/>
                  <a:gd name="T29" fmla="*/ 73 h 407"/>
                  <a:gd name="T30" fmla="*/ 94 w 202"/>
                  <a:gd name="T31" fmla="*/ 56 h 407"/>
                  <a:gd name="T32" fmla="*/ 59 w 202"/>
                  <a:gd name="T33" fmla="*/ 41 h 407"/>
                  <a:gd name="T34" fmla="*/ 28 w 202"/>
                  <a:gd name="T35" fmla="*/ 32 h 407"/>
                  <a:gd name="T36" fmla="*/ 8 w 202"/>
                  <a:gd name="T37" fmla="*/ 18 h 407"/>
                  <a:gd name="T38" fmla="*/ 1 w 202"/>
                  <a:gd name="T39" fmla="*/ 5 h 407"/>
                  <a:gd name="T40" fmla="*/ 0 w 202"/>
                  <a:gd name="T41" fmla="*/ 1 h 407"/>
                  <a:gd name="T42" fmla="*/ 0 w 202"/>
                  <a:gd name="T43" fmla="*/ 0 h 407"/>
                  <a:gd name="T44" fmla="*/ 1 w 202"/>
                  <a:gd name="T45" fmla="*/ 5 h 407"/>
                  <a:gd name="T46" fmla="*/ 9 w 202"/>
                  <a:gd name="T47" fmla="*/ 18 h 407"/>
                  <a:gd name="T48" fmla="*/ 29 w 202"/>
                  <a:gd name="T49" fmla="*/ 31 h 407"/>
                  <a:gd name="T50" fmla="*/ 59 w 202"/>
                  <a:gd name="T51" fmla="*/ 40 h 407"/>
                  <a:gd name="T52" fmla="*/ 95 w 202"/>
                  <a:gd name="T53" fmla="*/ 55 h 407"/>
                  <a:gd name="T54" fmla="*/ 109 w 202"/>
                  <a:gd name="T55" fmla="*/ 72 h 407"/>
                  <a:gd name="T56" fmla="*/ 117 w 202"/>
                  <a:gd name="T57" fmla="*/ 94 h 407"/>
                  <a:gd name="T58" fmla="*/ 120 w 202"/>
                  <a:gd name="T59" fmla="*/ 118 h 407"/>
                  <a:gd name="T60" fmla="*/ 122 w 202"/>
                  <a:gd name="T61" fmla="*/ 143 h 407"/>
                  <a:gd name="T62" fmla="*/ 133 w 202"/>
                  <a:gd name="T63" fmla="*/ 194 h 407"/>
                  <a:gd name="T64" fmla="*/ 169 w 202"/>
                  <a:gd name="T65" fmla="*/ 232 h 407"/>
                  <a:gd name="T66" fmla="*/ 195 w 202"/>
                  <a:gd name="T67" fmla="*/ 274 h 407"/>
                  <a:gd name="T68" fmla="*/ 200 w 202"/>
                  <a:gd name="T69" fmla="*/ 319 h 407"/>
                  <a:gd name="T70" fmla="*/ 197 w 202"/>
                  <a:gd name="T71" fmla="*/ 339 h 407"/>
                  <a:gd name="T72" fmla="*/ 190 w 202"/>
                  <a:gd name="T73" fmla="*/ 356 h 407"/>
                  <a:gd name="T74" fmla="*/ 152 w 202"/>
                  <a:gd name="T75" fmla="*/ 398 h 407"/>
                  <a:gd name="T76" fmla="*/ 139 w 202"/>
                  <a:gd name="T77" fmla="*/ 405 h 407"/>
                  <a:gd name="T78" fmla="*/ 135 w 202"/>
                  <a:gd name="T79" fmla="*/ 407 h 407"/>
                  <a:gd name="T80" fmla="*/ 134 w 202"/>
                  <a:gd name="T81"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2" h="407">
                    <a:moveTo>
                      <a:pt x="134" y="407"/>
                    </a:moveTo>
                    <a:cubicBezTo>
                      <a:pt x="134" y="407"/>
                      <a:pt x="134" y="407"/>
                      <a:pt x="135" y="407"/>
                    </a:cubicBezTo>
                    <a:cubicBezTo>
                      <a:pt x="136" y="406"/>
                      <a:pt x="137" y="406"/>
                      <a:pt x="139" y="405"/>
                    </a:cubicBezTo>
                    <a:cubicBezTo>
                      <a:pt x="142" y="403"/>
                      <a:pt x="146" y="401"/>
                      <a:pt x="152" y="397"/>
                    </a:cubicBezTo>
                    <a:cubicBezTo>
                      <a:pt x="163" y="390"/>
                      <a:pt x="178" y="377"/>
                      <a:pt x="188" y="356"/>
                    </a:cubicBezTo>
                    <a:cubicBezTo>
                      <a:pt x="191" y="350"/>
                      <a:pt x="193" y="344"/>
                      <a:pt x="195" y="338"/>
                    </a:cubicBezTo>
                    <a:cubicBezTo>
                      <a:pt x="197" y="332"/>
                      <a:pt x="198" y="325"/>
                      <a:pt x="199" y="319"/>
                    </a:cubicBezTo>
                    <a:cubicBezTo>
                      <a:pt x="200" y="305"/>
                      <a:pt x="198" y="290"/>
                      <a:pt x="193" y="275"/>
                    </a:cubicBezTo>
                    <a:cubicBezTo>
                      <a:pt x="188" y="260"/>
                      <a:pt x="180" y="246"/>
                      <a:pt x="167" y="234"/>
                    </a:cubicBezTo>
                    <a:cubicBezTo>
                      <a:pt x="161" y="228"/>
                      <a:pt x="155" y="222"/>
                      <a:pt x="148" y="216"/>
                    </a:cubicBezTo>
                    <a:cubicBezTo>
                      <a:pt x="142" y="210"/>
                      <a:pt x="136" y="203"/>
                      <a:pt x="131" y="195"/>
                    </a:cubicBezTo>
                    <a:cubicBezTo>
                      <a:pt x="122" y="179"/>
                      <a:pt x="120" y="160"/>
                      <a:pt x="119" y="143"/>
                    </a:cubicBezTo>
                    <a:cubicBezTo>
                      <a:pt x="119" y="135"/>
                      <a:pt x="119" y="126"/>
                      <a:pt x="118" y="118"/>
                    </a:cubicBezTo>
                    <a:cubicBezTo>
                      <a:pt x="118" y="110"/>
                      <a:pt x="117" y="102"/>
                      <a:pt x="115" y="94"/>
                    </a:cubicBezTo>
                    <a:cubicBezTo>
                      <a:pt x="113" y="86"/>
                      <a:pt x="111" y="79"/>
                      <a:pt x="107" y="73"/>
                    </a:cubicBezTo>
                    <a:cubicBezTo>
                      <a:pt x="104" y="66"/>
                      <a:pt x="99" y="61"/>
                      <a:pt x="94" y="56"/>
                    </a:cubicBezTo>
                    <a:cubicBezTo>
                      <a:pt x="84" y="47"/>
                      <a:pt x="70" y="44"/>
                      <a:pt x="59" y="41"/>
                    </a:cubicBezTo>
                    <a:cubicBezTo>
                      <a:pt x="47" y="38"/>
                      <a:pt x="37" y="36"/>
                      <a:pt x="28" y="32"/>
                    </a:cubicBezTo>
                    <a:cubicBezTo>
                      <a:pt x="19" y="28"/>
                      <a:pt x="13" y="23"/>
                      <a:pt x="8" y="18"/>
                    </a:cubicBezTo>
                    <a:cubicBezTo>
                      <a:pt x="4" y="13"/>
                      <a:pt x="1" y="8"/>
                      <a:pt x="1" y="5"/>
                    </a:cubicBezTo>
                    <a:cubicBezTo>
                      <a:pt x="0" y="3"/>
                      <a:pt x="0" y="2"/>
                      <a:pt x="0" y="1"/>
                    </a:cubicBezTo>
                    <a:cubicBezTo>
                      <a:pt x="0" y="0"/>
                      <a:pt x="0" y="0"/>
                      <a:pt x="0" y="0"/>
                    </a:cubicBezTo>
                    <a:cubicBezTo>
                      <a:pt x="0" y="0"/>
                      <a:pt x="0" y="1"/>
                      <a:pt x="1" y="5"/>
                    </a:cubicBezTo>
                    <a:cubicBezTo>
                      <a:pt x="2" y="8"/>
                      <a:pt x="4" y="13"/>
                      <a:pt x="9" y="18"/>
                    </a:cubicBezTo>
                    <a:cubicBezTo>
                      <a:pt x="13" y="22"/>
                      <a:pt x="20" y="27"/>
                      <a:pt x="29" y="31"/>
                    </a:cubicBezTo>
                    <a:cubicBezTo>
                      <a:pt x="37" y="35"/>
                      <a:pt x="48" y="37"/>
                      <a:pt x="59" y="40"/>
                    </a:cubicBezTo>
                    <a:cubicBezTo>
                      <a:pt x="71" y="42"/>
                      <a:pt x="84" y="45"/>
                      <a:pt x="95" y="55"/>
                    </a:cubicBezTo>
                    <a:cubicBezTo>
                      <a:pt x="101" y="59"/>
                      <a:pt x="105" y="65"/>
                      <a:pt x="109" y="72"/>
                    </a:cubicBezTo>
                    <a:cubicBezTo>
                      <a:pt x="112" y="79"/>
                      <a:pt x="115" y="86"/>
                      <a:pt x="117" y="94"/>
                    </a:cubicBezTo>
                    <a:cubicBezTo>
                      <a:pt x="119" y="101"/>
                      <a:pt x="120" y="109"/>
                      <a:pt x="120" y="118"/>
                    </a:cubicBezTo>
                    <a:cubicBezTo>
                      <a:pt x="121" y="126"/>
                      <a:pt x="121" y="134"/>
                      <a:pt x="122" y="143"/>
                    </a:cubicBezTo>
                    <a:cubicBezTo>
                      <a:pt x="122" y="160"/>
                      <a:pt x="124" y="178"/>
                      <a:pt x="133" y="194"/>
                    </a:cubicBezTo>
                    <a:cubicBezTo>
                      <a:pt x="142" y="210"/>
                      <a:pt x="157" y="220"/>
                      <a:pt x="169" y="232"/>
                    </a:cubicBezTo>
                    <a:cubicBezTo>
                      <a:pt x="181" y="244"/>
                      <a:pt x="190" y="259"/>
                      <a:pt x="195" y="274"/>
                    </a:cubicBezTo>
                    <a:cubicBezTo>
                      <a:pt x="200" y="289"/>
                      <a:pt x="202" y="305"/>
                      <a:pt x="200" y="319"/>
                    </a:cubicBezTo>
                    <a:cubicBezTo>
                      <a:pt x="200" y="326"/>
                      <a:pt x="198" y="332"/>
                      <a:pt x="197" y="339"/>
                    </a:cubicBezTo>
                    <a:cubicBezTo>
                      <a:pt x="195" y="345"/>
                      <a:pt x="192" y="351"/>
                      <a:pt x="190" y="356"/>
                    </a:cubicBezTo>
                    <a:cubicBezTo>
                      <a:pt x="179" y="378"/>
                      <a:pt x="163" y="391"/>
                      <a:pt x="152" y="398"/>
                    </a:cubicBezTo>
                    <a:cubicBezTo>
                      <a:pt x="147" y="402"/>
                      <a:pt x="142" y="404"/>
                      <a:pt x="139" y="405"/>
                    </a:cubicBezTo>
                    <a:cubicBezTo>
                      <a:pt x="137" y="406"/>
                      <a:pt x="136" y="407"/>
                      <a:pt x="135" y="407"/>
                    </a:cubicBezTo>
                    <a:cubicBezTo>
                      <a:pt x="134" y="407"/>
                      <a:pt x="134" y="407"/>
                      <a:pt x="134" y="407"/>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145">
                <a:extLst>
                  <a:ext uri="{FF2B5EF4-FFF2-40B4-BE49-F238E27FC236}">
                    <a16:creationId xmlns:a16="http://schemas.microsoft.com/office/drawing/2014/main" id="{5F05063F-7A99-4DDC-864F-7685F2D8AB00}"/>
                  </a:ext>
                </a:extLst>
              </p:cNvPr>
              <p:cNvSpPr>
                <a:spLocks/>
              </p:cNvSpPr>
              <p:nvPr/>
            </p:nvSpPr>
            <p:spPr bwMode="auto">
              <a:xfrm>
                <a:off x="4013" y="1067"/>
                <a:ext cx="575" cy="384"/>
              </a:xfrm>
              <a:custGeom>
                <a:avLst/>
                <a:gdLst>
                  <a:gd name="T0" fmla="*/ 242 w 242"/>
                  <a:gd name="T1" fmla="*/ 159 h 162"/>
                  <a:gd name="T2" fmla="*/ 242 w 242"/>
                  <a:gd name="T3" fmla="*/ 160 h 162"/>
                  <a:gd name="T4" fmla="*/ 239 w 242"/>
                  <a:gd name="T5" fmla="*/ 160 h 162"/>
                  <a:gd name="T6" fmla="*/ 230 w 242"/>
                  <a:gd name="T7" fmla="*/ 161 h 162"/>
                  <a:gd name="T8" fmla="*/ 200 w 242"/>
                  <a:gd name="T9" fmla="*/ 145 h 162"/>
                  <a:gd name="T10" fmla="*/ 188 w 242"/>
                  <a:gd name="T11" fmla="*/ 125 h 162"/>
                  <a:gd name="T12" fmla="*/ 180 w 242"/>
                  <a:gd name="T13" fmla="*/ 99 h 162"/>
                  <a:gd name="T14" fmla="*/ 170 w 242"/>
                  <a:gd name="T15" fmla="*/ 71 h 162"/>
                  <a:gd name="T16" fmla="*/ 150 w 242"/>
                  <a:gd name="T17" fmla="*/ 46 h 162"/>
                  <a:gd name="T18" fmla="*/ 122 w 242"/>
                  <a:gd name="T19" fmla="*/ 32 h 162"/>
                  <a:gd name="T20" fmla="*/ 92 w 242"/>
                  <a:gd name="T21" fmla="*/ 27 h 162"/>
                  <a:gd name="T22" fmla="*/ 42 w 242"/>
                  <a:gd name="T23" fmla="*/ 20 h 162"/>
                  <a:gd name="T24" fmla="*/ 10 w 242"/>
                  <a:gd name="T25" fmla="*/ 8 h 162"/>
                  <a:gd name="T26" fmla="*/ 0 w 242"/>
                  <a:gd name="T27" fmla="*/ 0 h 162"/>
                  <a:gd name="T28" fmla="*/ 10 w 242"/>
                  <a:gd name="T29" fmla="*/ 8 h 162"/>
                  <a:gd name="T30" fmla="*/ 42 w 242"/>
                  <a:gd name="T31" fmla="*/ 19 h 162"/>
                  <a:gd name="T32" fmla="*/ 92 w 242"/>
                  <a:gd name="T33" fmla="*/ 25 h 162"/>
                  <a:gd name="T34" fmla="*/ 122 w 242"/>
                  <a:gd name="T35" fmla="*/ 31 h 162"/>
                  <a:gd name="T36" fmla="*/ 152 w 242"/>
                  <a:gd name="T37" fmla="*/ 44 h 162"/>
                  <a:gd name="T38" fmla="*/ 172 w 242"/>
                  <a:gd name="T39" fmla="*/ 70 h 162"/>
                  <a:gd name="T40" fmla="*/ 181 w 242"/>
                  <a:gd name="T41" fmla="*/ 98 h 162"/>
                  <a:gd name="T42" fmla="*/ 189 w 242"/>
                  <a:gd name="T43" fmla="*/ 124 h 162"/>
                  <a:gd name="T44" fmla="*/ 201 w 242"/>
                  <a:gd name="T45" fmla="*/ 144 h 162"/>
                  <a:gd name="T46" fmla="*/ 230 w 242"/>
                  <a:gd name="T47" fmla="*/ 160 h 162"/>
                  <a:gd name="T48" fmla="*/ 242 w 242"/>
                  <a:gd name="T49" fmla="*/ 15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162">
                    <a:moveTo>
                      <a:pt x="242" y="159"/>
                    </a:moveTo>
                    <a:cubicBezTo>
                      <a:pt x="242" y="159"/>
                      <a:pt x="242" y="159"/>
                      <a:pt x="242" y="160"/>
                    </a:cubicBezTo>
                    <a:cubicBezTo>
                      <a:pt x="241" y="160"/>
                      <a:pt x="240" y="160"/>
                      <a:pt x="239" y="160"/>
                    </a:cubicBezTo>
                    <a:cubicBezTo>
                      <a:pt x="237" y="161"/>
                      <a:pt x="234" y="162"/>
                      <a:pt x="230" y="161"/>
                    </a:cubicBezTo>
                    <a:cubicBezTo>
                      <a:pt x="222" y="161"/>
                      <a:pt x="210" y="157"/>
                      <a:pt x="200" y="145"/>
                    </a:cubicBezTo>
                    <a:cubicBezTo>
                      <a:pt x="195" y="140"/>
                      <a:pt x="191" y="133"/>
                      <a:pt x="188" y="125"/>
                    </a:cubicBezTo>
                    <a:cubicBezTo>
                      <a:pt x="185" y="117"/>
                      <a:pt x="182" y="108"/>
                      <a:pt x="180" y="99"/>
                    </a:cubicBezTo>
                    <a:cubicBezTo>
                      <a:pt x="177" y="90"/>
                      <a:pt x="174" y="80"/>
                      <a:pt x="170" y="71"/>
                    </a:cubicBezTo>
                    <a:cubicBezTo>
                      <a:pt x="166" y="61"/>
                      <a:pt x="159" y="53"/>
                      <a:pt x="150" y="46"/>
                    </a:cubicBezTo>
                    <a:cubicBezTo>
                      <a:pt x="142" y="39"/>
                      <a:pt x="132" y="35"/>
                      <a:pt x="122" y="32"/>
                    </a:cubicBezTo>
                    <a:cubicBezTo>
                      <a:pt x="112" y="30"/>
                      <a:pt x="102" y="28"/>
                      <a:pt x="92" y="27"/>
                    </a:cubicBezTo>
                    <a:cubicBezTo>
                      <a:pt x="73" y="25"/>
                      <a:pt x="56" y="24"/>
                      <a:pt x="42" y="20"/>
                    </a:cubicBezTo>
                    <a:cubicBezTo>
                      <a:pt x="27" y="17"/>
                      <a:pt x="16" y="13"/>
                      <a:pt x="10" y="8"/>
                    </a:cubicBezTo>
                    <a:cubicBezTo>
                      <a:pt x="3" y="4"/>
                      <a:pt x="0" y="0"/>
                      <a:pt x="0" y="0"/>
                    </a:cubicBezTo>
                    <a:cubicBezTo>
                      <a:pt x="0" y="0"/>
                      <a:pt x="3" y="3"/>
                      <a:pt x="10" y="8"/>
                    </a:cubicBezTo>
                    <a:cubicBezTo>
                      <a:pt x="17" y="12"/>
                      <a:pt x="28" y="16"/>
                      <a:pt x="42" y="19"/>
                    </a:cubicBezTo>
                    <a:cubicBezTo>
                      <a:pt x="56" y="22"/>
                      <a:pt x="73" y="23"/>
                      <a:pt x="92" y="25"/>
                    </a:cubicBezTo>
                    <a:cubicBezTo>
                      <a:pt x="102" y="26"/>
                      <a:pt x="112" y="28"/>
                      <a:pt x="122" y="31"/>
                    </a:cubicBezTo>
                    <a:cubicBezTo>
                      <a:pt x="132" y="33"/>
                      <a:pt x="143" y="38"/>
                      <a:pt x="152" y="44"/>
                    </a:cubicBezTo>
                    <a:cubicBezTo>
                      <a:pt x="161" y="51"/>
                      <a:pt x="167" y="60"/>
                      <a:pt x="172" y="70"/>
                    </a:cubicBezTo>
                    <a:cubicBezTo>
                      <a:pt x="176" y="79"/>
                      <a:pt x="179" y="89"/>
                      <a:pt x="181" y="98"/>
                    </a:cubicBezTo>
                    <a:cubicBezTo>
                      <a:pt x="184" y="108"/>
                      <a:pt x="186" y="116"/>
                      <a:pt x="189" y="124"/>
                    </a:cubicBezTo>
                    <a:cubicBezTo>
                      <a:pt x="193" y="132"/>
                      <a:pt x="196" y="139"/>
                      <a:pt x="201" y="144"/>
                    </a:cubicBezTo>
                    <a:cubicBezTo>
                      <a:pt x="210" y="155"/>
                      <a:pt x="222" y="160"/>
                      <a:pt x="230" y="160"/>
                    </a:cubicBezTo>
                    <a:cubicBezTo>
                      <a:pt x="238" y="161"/>
                      <a:pt x="242" y="159"/>
                      <a:pt x="242" y="159"/>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146">
                <a:extLst>
                  <a:ext uri="{FF2B5EF4-FFF2-40B4-BE49-F238E27FC236}">
                    <a16:creationId xmlns:a16="http://schemas.microsoft.com/office/drawing/2014/main" id="{2661E63D-BB32-412B-A1C8-285A890C82C4}"/>
                  </a:ext>
                </a:extLst>
              </p:cNvPr>
              <p:cNvSpPr>
                <a:spLocks/>
              </p:cNvSpPr>
              <p:nvPr/>
            </p:nvSpPr>
            <p:spPr bwMode="auto">
              <a:xfrm>
                <a:off x="3847" y="3394"/>
                <a:ext cx="866" cy="287"/>
              </a:xfrm>
              <a:custGeom>
                <a:avLst/>
                <a:gdLst>
                  <a:gd name="T0" fmla="*/ 325 w 365"/>
                  <a:gd name="T1" fmla="*/ 0 h 121"/>
                  <a:gd name="T2" fmla="*/ 234 w 365"/>
                  <a:gd name="T3" fmla="*/ 33 h 121"/>
                  <a:gd name="T4" fmla="*/ 193 w 365"/>
                  <a:gd name="T5" fmla="*/ 19 h 121"/>
                  <a:gd name="T6" fmla="*/ 67 w 365"/>
                  <a:gd name="T7" fmla="*/ 57 h 121"/>
                  <a:gd name="T8" fmla="*/ 0 w 365"/>
                  <a:gd name="T9" fmla="*/ 121 h 121"/>
                  <a:gd name="T10" fmla="*/ 365 w 365"/>
                  <a:gd name="T11" fmla="*/ 120 h 121"/>
                  <a:gd name="T12" fmla="*/ 325 w 365"/>
                  <a:gd name="T13" fmla="*/ 0 h 121"/>
                </a:gdLst>
                <a:ahLst/>
                <a:cxnLst>
                  <a:cxn ang="0">
                    <a:pos x="T0" y="T1"/>
                  </a:cxn>
                  <a:cxn ang="0">
                    <a:pos x="T2" y="T3"/>
                  </a:cxn>
                  <a:cxn ang="0">
                    <a:pos x="T4" y="T5"/>
                  </a:cxn>
                  <a:cxn ang="0">
                    <a:pos x="T6" y="T7"/>
                  </a:cxn>
                  <a:cxn ang="0">
                    <a:pos x="T8" y="T9"/>
                  </a:cxn>
                  <a:cxn ang="0">
                    <a:pos x="T10" y="T11"/>
                  </a:cxn>
                  <a:cxn ang="0">
                    <a:pos x="T12" y="T13"/>
                  </a:cxn>
                </a:cxnLst>
                <a:rect l="0" t="0" r="r" b="b"/>
                <a:pathLst>
                  <a:path w="365" h="121">
                    <a:moveTo>
                      <a:pt x="325" y="0"/>
                    </a:moveTo>
                    <a:cubicBezTo>
                      <a:pt x="234" y="33"/>
                      <a:pt x="234" y="33"/>
                      <a:pt x="234" y="33"/>
                    </a:cubicBezTo>
                    <a:cubicBezTo>
                      <a:pt x="234" y="33"/>
                      <a:pt x="200" y="20"/>
                      <a:pt x="193" y="19"/>
                    </a:cubicBezTo>
                    <a:cubicBezTo>
                      <a:pt x="184" y="18"/>
                      <a:pt x="116" y="40"/>
                      <a:pt x="67" y="57"/>
                    </a:cubicBezTo>
                    <a:cubicBezTo>
                      <a:pt x="35" y="68"/>
                      <a:pt x="10" y="89"/>
                      <a:pt x="0" y="121"/>
                    </a:cubicBezTo>
                    <a:cubicBezTo>
                      <a:pt x="365" y="120"/>
                      <a:pt x="365" y="120"/>
                      <a:pt x="365" y="120"/>
                    </a:cubicBezTo>
                    <a:lnTo>
                      <a:pt x="325" y="0"/>
                    </a:lnTo>
                    <a:close/>
                  </a:path>
                </a:pathLst>
              </a:custGeom>
              <a:solidFill>
                <a:srgbClr val="B78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147">
                <a:extLst>
                  <a:ext uri="{FF2B5EF4-FFF2-40B4-BE49-F238E27FC236}">
                    <a16:creationId xmlns:a16="http://schemas.microsoft.com/office/drawing/2014/main" id="{C4975FF4-71B3-4575-914D-ABB9DD9C0272}"/>
                  </a:ext>
                </a:extLst>
              </p:cNvPr>
              <p:cNvSpPr>
                <a:spLocks/>
              </p:cNvSpPr>
              <p:nvPr/>
            </p:nvSpPr>
            <p:spPr bwMode="auto">
              <a:xfrm>
                <a:off x="2748" y="3056"/>
                <a:ext cx="458" cy="744"/>
              </a:xfrm>
              <a:custGeom>
                <a:avLst/>
                <a:gdLst>
                  <a:gd name="T0" fmla="*/ 0 w 458"/>
                  <a:gd name="T1" fmla="*/ 48 h 744"/>
                  <a:gd name="T2" fmla="*/ 69 w 458"/>
                  <a:gd name="T3" fmla="*/ 0 h 744"/>
                  <a:gd name="T4" fmla="*/ 432 w 458"/>
                  <a:gd name="T5" fmla="*/ 637 h 744"/>
                  <a:gd name="T6" fmla="*/ 458 w 458"/>
                  <a:gd name="T7" fmla="*/ 744 h 744"/>
                  <a:gd name="T8" fmla="*/ 352 w 458"/>
                  <a:gd name="T9" fmla="*/ 689 h 744"/>
                  <a:gd name="T10" fmla="*/ 0 w 458"/>
                  <a:gd name="T11" fmla="*/ 48 h 744"/>
                </a:gdLst>
                <a:ahLst/>
                <a:cxnLst>
                  <a:cxn ang="0">
                    <a:pos x="T0" y="T1"/>
                  </a:cxn>
                  <a:cxn ang="0">
                    <a:pos x="T2" y="T3"/>
                  </a:cxn>
                  <a:cxn ang="0">
                    <a:pos x="T4" y="T5"/>
                  </a:cxn>
                  <a:cxn ang="0">
                    <a:pos x="T6" y="T7"/>
                  </a:cxn>
                  <a:cxn ang="0">
                    <a:pos x="T8" y="T9"/>
                  </a:cxn>
                  <a:cxn ang="0">
                    <a:pos x="T10" y="T11"/>
                  </a:cxn>
                </a:cxnLst>
                <a:rect l="0" t="0" r="r" b="b"/>
                <a:pathLst>
                  <a:path w="458" h="744">
                    <a:moveTo>
                      <a:pt x="0" y="48"/>
                    </a:moveTo>
                    <a:lnTo>
                      <a:pt x="69" y="0"/>
                    </a:lnTo>
                    <a:lnTo>
                      <a:pt x="432" y="637"/>
                    </a:lnTo>
                    <a:lnTo>
                      <a:pt x="458" y="744"/>
                    </a:lnTo>
                    <a:lnTo>
                      <a:pt x="352" y="689"/>
                    </a:lnTo>
                    <a:lnTo>
                      <a:pt x="0" y="48"/>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48">
                <a:extLst>
                  <a:ext uri="{FF2B5EF4-FFF2-40B4-BE49-F238E27FC236}">
                    <a16:creationId xmlns:a16="http://schemas.microsoft.com/office/drawing/2014/main" id="{A3A0D3E2-82B8-4925-A01C-7B0300F7C269}"/>
                  </a:ext>
                </a:extLst>
              </p:cNvPr>
              <p:cNvSpPr>
                <a:spLocks/>
              </p:cNvSpPr>
              <p:nvPr/>
            </p:nvSpPr>
            <p:spPr bwMode="auto">
              <a:xfrm>
                <a:off x="3171" y="3762"/>
                <a:ext cx="35" cy="38"/>
              </a:xfrm>
              <a:custGeom>
                <a:avLst/>
                <a:gdLst>
                  <a:gd name="T0" fmla="*/ 0 w 35"/>
                  <a:gd name="T1" fmla="*/ 21 h 38"/>
                  <a:gd name="T2" fmla="*/ 26 w 35"/>
                  <a:gd name="T3" fmla="*/ 0 h 38"/>
                  <a:gd name="T4" fmla="*/ 35 w 35"/>
                  <a:gd name="T5" fmla="*/ 38 h 38"/>
                  <a:gd name="T6" fmla="*/ 0 w 35"/>
                  <a:gd name="T7" fmla="*/ 21 h 38"/>
                </a:gdLst>
                <a:ahLst/>
                <a:cxnLst>
                  <a:cxn ang="0">
                    <a:pos x="T0" y="T1"/>
                  </a:cxn>
                  <a:cxn ang="0">
                    <a:pos x="T2" y="T3"/>
                  </a:cxn>
                  <a:cxn ang="0">
                    <a:pos x="T4" y="T5"/>
                  </a:cxn>
                  <a:cxn ang="0">
                    <a:pos x="T6" y="T7"/>
                  </a:cxn>
                </a:cxnLst>
                <a:rect l="0" t="0" r="r" b="b"/>
                <a:pathLst>
                  <a:path w="35" h="38">
                    <a:moveTo>
                      <a:pt x="0" y="21"/>
                    </a:moveTo>
                    <a:lnTo>
                      <a:pt x="26" y="0"/>
                    </a:lnTo>
                    <a:lnTo>
                      <a:pt x="35" y="38"/>
                    </a:lnTo>
                    <a:lnTo>
                      <a:pt x="0" y="21"/>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49">
                <a:extLst>
                  <a:ext uri="{FF2B5EF4-FFF2-40B4-BE49-F238E27FC236}">
                    <a16:creationId xmlns:a16="http://schemas.microsoft.com/office/drawing/2014/main" id="{64ADD1B9-CE4B-4AF6-83FC-40C1D2842CCD}"/>
                  </a:ext>
                </a:extLst>
              </p:cNvPr>
              <p:cNvSpPr>
                <a:spLocks/>
              </p:cNvSpPr>
              <p:nvPr/>
            </p:nvSpPr>
            <p:spPr bwMode="auto">
              <a:xfrm>
                <a:off x="3097" y="3688"/>
                <a:ext cx="83" cy="57"/>
              </a:xfrm>
              <a:custGeom>
                <a:avLst/>
                <a:gdLst>
                  <a:gd name="T0" fmla="*/ 35 w 35"/>
                  <a:gd name="T1" fmla="*/ 2 h 24"/>
                  <a:gd name="T2" fmla="*/ 31 w 35"/>
                  <a:gd name="T3" fmla="*/ 1 h 24"/>
                  <a:gd name="T4" fmla="*/ 27 w 35"/>
                  <a:gd name="T5" fmla="*/ 3 h 24"/>
                  <a:gd name="T6" fmla="*/ 26 w 35"/>
                  <a:gd name="T7" fmla="*/ 8 h 24"/>
                  <a:gd name="T8" fmla="*/ 26 w 35"/>
                  <a:gd name="T9" fmla="*/ 9 h 24"/>
                  <a:gd name="T10" fmla="*/ 25 w 35"/>
                  <a:gd name="T11" fmla="*/ 9 h 24"/>
                  <a:gd name="T12" fmla="*/ 17 w 35"/>
                  <a:gd name="T13" fmla="*/ 10 h 24"/>
                  <a:gd name="T14" fmla="*/ 13 w 35"/>
                  <a:gd name="T15" fmla="*/ 16 h 24"/>
                  <a:gd name="T16" fmla="*/ 13 w 35"/>
                  <a:gd name="T17" fmla="*/ 17 h 24"/>
                  <a:gd name="T18" fmla="*/ 12 w 35"/>
                  <a:gd name="T19" fmla="*/ 17 h 24"/>
                  <a:gd name="T20" fmla="*/ 6 w 35"/>
                  <a:gd name="T21" fmla="*/ 18 h 24"/>
                  <a:gd name="T22" fmla="*/ 3 w 35"/>
                  <a:gd name="T23" fmla="*/ 21 h 24"/>
                  <a:gd name="T24" fmla="*/ 1 w 35"/>
                  <a:gd name="T25" fmla="*/ 24 h 24"/>
                  <a:gd name="T26" fmla="*/ 2 w 35"/>
                  <a:gd name="T27" fmla="*/ 20 h 24"/>
                  <a:gd name="T28" fmla="*/ 6 w 35"/>
                  <a:gd name="T29" fmla="*/ 16 h 24"/>
                  <a:gd name="T30" fmla="*/ 12 w 35"/>
                  <a:gd name="T31" fmla="*/ 15 h 24"/>
                  <a:gd name="T32" fmla="*/ 11 w 35"/>
                  <a:gd name="T33" fmla="*/ 16 h 24"/>
                  <a:gd name="T34" fmla="*/ 16 w 35"/>
                  <a:gd name="T35" fmla="*/ 8 h 24"/>
                  <a:gd name="T36" fmla="*/ 25 w 35"/>
                  <a:gd name="T37" fmla="*/ 7 h 24"/>
                  <a:gd name="T38" fmla="*/ 24 w 35"/>
                  <a:gd name="T39" fmla="*/ 8 h 24"/>
                  <a:gd name="T40" fmla="*/ 26 w 35"/>
                  <a:gd name="T41" fmla="*/ 2 h 24"/>
                  <a:gd name="T42" fmla="*/ 31 w 35"/>
                  <a:gd name="T43" fmla="*/ 0 h 24"/>
                  <a:gd name="T44" fmla="*/ 35 w 35"/>
                  <a:gd name="T4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4">
                    <a:moveTo>
                      <a:pt x="35" y="2"/>
                    </a:moveTo>
                    <a:cubicBezTo>
                      <a:pt x="35" y="2"/>
                      <a:pt x="34" y="1"/>
                      <a:pt x="31" y="1"/>
                    </a:cubicBezTo>
                    <a:cubicBezTo>
                      <a:pt x="30" y="1"/>
                      <a:pt x="28" y="2"/>
                      <a:pt x="27" y="3"/>
                    </a:cubicBezTo>
                    <a:cubicBezTo>
                      <a:pt x="27" y="4"/>
                      <a:pt x="26" y="6"/>
                      <a:pt x="26" y="8"/>
                    </a:cubicBezTo>
                    <a:cubicBezTo>
                      <a:pt x="26" y="9"/>
                      <a:pt x="26" y="9"/>
                      <a:pt x="26" y="9"/>
                    </a:cubicBezTo>
                    <a:cubicBezTo>
                      <a:pt x="25" y="9"/>
                      <a:pt x="25" y="9"/>
                      <a:pt x="25" y="9"/>
                    </a:cubicBezTo>
                    <a:cubicBezTo>
                      <a:pt x="22" y="8"/>
                      <a:pt x="19" y="8"/>
                      <a:pt x="17" y="10"/>
                    </a:cubicBezTo>
                    <a:cubicBezTo>
                      <a:pt x="15" y="11"/>
                      <a:pt x="14" y="14"/>
                      <a:pt x="13" y="16"/>
                    </a:cubicBezTo>
                    <a:cubicBezTo>
                      <a:pt x="13" y="17"/>
                      <a:pt x="13" y="17"/>
                      <a:pt x="13" y="17"/>
                    </a:cubicBezTo>
                    <a:cubicBezTo>
                      <a:pt x="12" y="17"/>
                      <a:pt x="12" y="17"/>
                      <a:pt x="12" y="17"/>
                    </a:cubicBezTo>
                    <a:cubicBezTo>
                      <a:pt x="10" y="17"/>
                      <a:pt x="8" y="17"/>
                      <a:pt x="6" y="18"/>
                    </a:cubicBezTo>
                    <a:cubicBezTo>
                      <a:pt x="5" y="18"/>
                      <a:pt x="4" y="20"/>
                      <a:pt x="3" y="21"/>
                    </a:cubicBezTo>
                    <a:cubicBezTo>
                      <a:pt x="1" y="23"/>
                      <a:pt x="1" y="24"/>
                      <a:pt x="1" y="24"/>
                    </a:cubicBezTo>
                    <a:cubicBezTo>
                      <a:pt x="1" y="24"/>
                      <a:pt x="0" y="23"/>
                      <a:pt x="2" y="20"/>
                    </a:cubicBezTo>
                    <a:cubicBezTo>
                      <a:pt x="3" y="19"/>
                      <a:pt x="4" y="17"/>
                      <a:pt x="6" y="16"/>
                    </a:cubicBezTo>
                    <a:cubicBezTo>
                      <a:pt x="7" y="15"/>
                      <a:pt x="10" y="15"/>
                      <a:pt x="12" y="15"/>
                    </a:cubicBezTo>
                    <a:cubicBezTo>
                      <a:pt x="11" y="16"/>
                      <a:pt x="11" y="16"/>
                      <a:pt x="11" y="16"/>
                    </a:cubicBezTo>
                    <a:cubicBezTo>
                      <a:pt x="12" y="13"/>
                      <a:pt x="13" y="10"/>
                      <a:pt x="16" y="8"/>
                    </a:cubicBezTo>
                    <a:cubicBezTo>
                      <a:pt x="19" y="6"/>
                      <a:pt x="23" y="6"/>
                      <a:pt x="25" y="7"/>
                    </a:cubicBezTo>
                    <a:cubicBezTo>
                      <a:pt x="24" y="8"/>
                      <a:pt x="24" y="8"/>
                      <a:pt x="24" y="8"/>
                    </a:cubicBezTo>
                    <a:cubicBezTo>
                      <a:pt x="24" y="6"/>
                      <a:pt x="25" y="3"/>
                      <a:pt x="26" y="2"/>
                    </a:cubicBezTo>
                    <a:cubicBezTo>
                      <a:pt x="28" y="0"/>
                      <a:pt x="30" y="0"/>
                      <a:pt x="31" y="0"/>
                    </a:cubicBezTo>
                    <a:cubicBezTo>
                      <a:pt x="34" y="0"/>
                      <a:pt x="35" y="2"/>
                      <a:pt x="35" y="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50">
                <a:extLst>
                  <a:ext uri="{FF2B5EF4-FFF2-40B4-BE49-F238E27FC236}">
                    <a16:creationId xmlns:a16="http://schemas.microsoft.com/office/drawing/2014/main" id="{75A8C717-F55C-4D5A-A7DB-BC938CBB3D99}"/>
                  </a:ext>
                </a:extLst>
              </p:cNvPr>
              <p:cNvSpPr>
                <a:spLocks/>
              </p:cNvSpPr>
              <p:nvPr/>
            </p:nvSpPr>
            <p:spPr bwMode="auto">
              <a:xfrm>
                <a:off x="2734" y="3030"/>
                <a:ext cx="83" cy="74"/>
              </a:xfrm>
              <a:custGeom>
                <a:avLst/>
                <a:gdLst>
                  <a:gd name="T0" fmla="*/ 6 w 35"/>
                  <a:gd name="T1" fmla="*/ 31 h 31"/>
                  <a:gd name="T2" fmla="*/ 12 w 35"/>
                  <a:gd name="T3" fmla="*/ 10 h 31"/>
                  <a:gd name="T4" fmla="*/ 35 w 35"/>
                  <a:gd name="T5" fmla="*/ 11 h 31"/>
                  <a:gd name="T6" fmla="*/ 6 w 35"/>
                  <a:gd name="T7" fmla="*/ 31 h 31"/>
                </a:gdLst>
                <a:ahLst/>
                <a:cxnLst>
                  <a:cxn ang="0">
                    <a:pos x="T0" y="T1"/>
                  </a:cxn>
                  <a:cxn ang="0">
                    <a:pos x="T2" y="T3"/>
                  </a:cxn>
                  <a:cxn ang="0">
                    <a:pos x="T4" y="T5"/>
                  </a:cxn>
                  <a:cxn ang="0">
                    <a:pos x="T6" y="T7"/>
                  </a:cxn>
                </a:cxnLst>
                <a:rect l="0" t="0" r="r" b="b"/>
                <a:pathLst>
                  <a:path w="35" h="31">
                    <a:moveTo>
                      <a:pt x="6" y="31"/>
                    </a:moveTo>
                    <a:cubicBezTo>
                      <a:pt x="6" y="31"/>
                      <a:pt x="0" y="19"/>
                      <a:pt x="12" y="10"/>
                    </a:cubicBezTo>
                    <a:cubicBezTo>
                      <a:pt x="25" y="0"/>
                      <a:pt x="35" y="11"/>
                      <a:pt x="35" y="11"/>
                    </a:cubicBezTo>
                    <a:lnTo>
                      <a:pt x="6" y="31"/>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51">
                <a:extLst>
                  <a:ext uri="{FF2B5EF4-FFF2-40B4-BE49-F238E27FC236}">
                    <a16:creationId xmlns:a16="http://schemas.microsoft.com/office/drawing/2014/main" id="{F40941AE-A606-45EA-A485-05133CFC6D42}"/>
                  </a:ext>
                </a:extLst>
              </p:cNvPr>
              <p:cNvSpPr>
                <a:spLocks/>
              </p:cNvSpPr>
              <p:nvPr/>
            </p:nvSpPr>
            <p:spPr bwMode="auto">
              <a:xfrm>
                <a:off x="2763" y="3056"/>
                <a:ext cx="393" cy="670"/>
              </a:xfrm>
              <a:custGeom>
                <a:avLst/>
                <a:gdLst>
                  <a:gd name="T0" fmla="*/ 0 w 166"/>
                  <a:gd name="T1" fmla="*/ 8 h 282"/>
                  <a:gd name="T2" fmla="*/ 153 w 166"/>
                  <a:gd name="T3" fmla="*/ 282 h 282"/>
                  <a:gd name="T4" fmla="*/ 166 w 166"/>
                  <a:gd name="T5" fmla="*/ 274 h 282"/>
                  <a:gd name="T6" fmla="*/ 8 w 166"/>
                  <a:gd name="T7" fmla="*/ 0 h 282"/>
                  <a:gd name="T8" fmla="*/ 0 w 166"/>
                  <a:gd name="T9" fmla="*/ 8 h 282"/>
                </a:gdLst>
                <a:ahLst/>
                <a:cxnLst>
                  <a:cxn ang="0">
                    <a:pos x="T0" y="T1"/>
                  </a:cxn>
                  <a:cxn ang="0">
                    <a:pos x="T2" y="T3"/>
                  </a:cxn>
                  <a:cxn ang="0">
                    <a:pos x="T4" y="T5"/>
                  </a:cxn>
                  <a:cxn ang="0">
                    <a:pos x="T6" y="T7"/>
                  </a:cxn>
                  <a:cxn ang="0">
                    <a:pos x="T8" y="T9"/>
                  </a:cxn>
                </a:cxnLst>
                <a:rect l="0" t="0" r="r" b="b"/>
                <a:pathLst>
                  <a:path w="166" h="282">
                    <a:moveTo>
                      <a:pt x="0" y="8"/>
                    </a:moveTo>
                    <a:cubicBezTo>
                      <a:pt x="153" y="282"/>
                      <a:pt x="153" y="282"/>
                      <a:pt x="153" y="282"/>
                    </a:cubicBezTo>
                    <a:cubicBezTo>
                      <a:pt x="153" y="282"/>
                      <a:pt x="153" y="270"/>
                      <a:pt x="166" y="274"/>
                    </a:cubicBezTo>
                    <a:cubicBezTo>
                      <a:pt x="8" y="0"/>
                      <a:pt x="8" y="0"/>
                      <a:pt x="8" y="0"/>
                    </a:cubicBezTo>
                    <a:lnTo>
                      <a:pt x="0" y="8"/>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52">
                <a:extLst>
                  <a:ext uri="{FF2B5EF4-FFF2-40B4-BE49-F238E27FC236}">
                    <a16:creationId xmlns:a16="http://schemas.microsoft.com/office/drawing/2014/main" id="{C767BB99-82EB-4325-AFF1-95533141A344}"/>
                  </a:ext>
                </a:extLst>
              </p:cNvPr>
              <p:cNvSpPr>
                <a:spLocks/>
              </p:cNvSpPr>
              <p:nvPr/>
            </p:nvSpPr>
            <p:spPr bwMode="auto">
              <a:xfrm>
                <a:off x="2983" y="3348"/>
                <a:ext cx="140" cy="138"/>
              </a:xfrm>
              <a:custGeom>
                <a:avLst/>
                <a:gdLst>
                  <a:gd name="T0" fmla="*/ 43 w 59"/>
                  <a:gd name="T1" fmla="*/ 7 h 58"/>
                  <a:gd name="T2" fmla="*/ 22 w 59"/>
                  <a:gd name="T3" fmla="*/ 0 h 58"/>
                  <a:gd name="T4" fmla="*/ 3 w 59"/>
                  <a:gd name="T5" fmla="*/ 10 h 58"/>
                  <a:gd name="T6" fmla="*/ 2 w 59"/>
                  <a:gd name="T7" fmla="*/ 25 h 58"/>
                  <a:gd name="T8" fmla="*/ 10 w 59"/>
                  <a:gd name="T9" fmla="*/ 38 h 58"/>
                  <a:gd name="T10" fmla="*/ 26 w 59"/>
                  <a:gd name="T11" fmla="*/ 53 h 58"/>
                  <a:gd name="T12" fmla="*/ 47 w 59"/>
                  <a:gd name="T13" fmla="*/ 55 h 58"/>
                  <a:gd name="T14" fmla="*/ 58 w 59"/>
                  <a:gd name="T15" fmla="*/ 32 h 58"/>
                  <a:gd name="T16" fmla="*/ 43 w 59"/>
                  <a:gd name="T17" fmla="*/ 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8">
                    <a:moveTo>
                      <a:pt x="43" y="7"/>
                    </a:moveTo>
                    <a:cubicBezTo>
                      <a:pt x="36" y="4"/>
                      <a:pt x="29" y="1"/>
                      <a:pt x="22" y="0"/>
                    </a:cubicBezTo>
                    <a:cubicBezTo>
                      <a:pt x="14" y="0"/>
                      <a:pt x="6" y="3"/>
                      <a:pt x="3" y="10"/>
                    </a:cubicBezTo>
                    <a:cubicBezTo>
                      <a:pt x="0" y="15"/>
                      <a:pt x="1" y="20"/>
                      <a:pt x="2" y="25"/>
                    </a:cubicBezTo>
                    <a:cubicBezTo>
                      <a:pt x="4" y="30"/>
                      <a:pt x="7" y="34"/>
                      <a:pt x="10" y="38"/>
                    </a:cubicBezTo>
                    <a:cubicBezTo>
                      <a:pt x="15" y="44"/>
                      <a:pt x="20" y="50"/>
                      <a:pt x="26" y="53"/>
                    </a:cubicBezTo>
                    <a:cubicBezTo>
                      <a:pt x="32" y="57"/>
                      <a:pt x="40" y="58"/>
                      <a:pt x="47" y="55"/>
                    </a:cubicBezTo>
                    <a:cubicBezTo>
                      <a:pt x="55" y="51"/>
                      <a:pt x="59" y="41"/>
                      <a:pt x="58" y="32"/>
                    </a:cubicBezTo>
                    <a:cubicBezTo>
                      <a:pt x="57" y="23"/>
                      <a:pt x="50" y="12"/>
                      <a:pt x="43" y="7"/>
                    </a:cubicBezTo>
                  </a:path>
                </a:pathLst>
              </a:custGeom>
              <a:solidFill>
                <a:srgbClr val="B78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53">
                <a:extLst>
                  <a:ext uri="{FF2B5EF4-FFF2-40B4-BE49-F238E27FC236}">
                    <a16:creationId xmlns:a16="http://schemas.microsoft.com/office/drawing/2014/main" id="{E3E00F1A-B877-4C8E-9804-387CC631A723}"/>
                  </a:ext>
                </a:extLst>
              </p:cNvPr>
              <p:cNvSpPr>
                <a:spLocks/>
              </p:cNvSpPr>
              <p:nvPr/>
            </p:nvSpPr>
            <p:spPr bwMode="auto">
              <a:xfrm>
                <a:off x="2649" y="3263"/>
                <a:ext cx="479" cy="427"/>
              </a:xfrm>
              <a:custGeom>
                <a:avLst/>
                <a:gdLst>
                  <a:gd name="T0" fmla="*/ 81 w 202"/>
                  <a:gd name="T1" fmla="*/ 7 h 180"/>
                  <a:gd name="T2" fmla="*/ 48 w 202"/>
                  <a:gd name="T3" fmla="*/ 22 h 180"/>
                  <a:gd name="T4" fmla="*/ 14 w 202"/>
                  <a:gd name="T5" fmla="*/ 73 h 180"/>
                  <a:gd name="T6" fmla="*/ 0 w 202"/>
                  <a:gd name="T7" fmla="*/ 114 h 180"/>
                  <a:gd name="T8" fmla="*/ 0 w 202"/>
                  <a:gd name="T9" fmla="*/ 126 h 180"/>
                  <a:gd name="T10" fmla="*/ 18 w 202"/>
                  <a:gd name="T11" fmla="*/ 161 h 180"/>
                  <a:gd name="T12" fmla="*/ 48 w 202"/>
                  <a:gd name="T13" fmla="*/ 178 h 180"/>
                  <a:gd name="T14" fmla="*/ 68 w 202"/>
                  <a:gd name="T15" fmla="*/ 180 h 180"/>
                  <a:gd name="T16" fmla="*/ 76 w 202"/>
                  <a:gd name="T17" fmla="*/ 165 h 180"/>
                  <a:gd name="T18" fmla="*/ 73 w 202"/>
                  <a:gd name="T19" fmla="*/ 161 h 180"/>
                  <a:gd name="T20" fmla="*/ 106 w 202"/>
                  <a:gd name="T21" fmla="*/ 173 h 180"/>
                  <a:gd name="T22" fmla="*/ 131 w 202"/>
                  <a:gd name="T23" fmla="*/ 160 h 180"/>
                  <a:gd name="T24" fmla="*/ 173 w 202"/>
                  <a:gd name="T25" fmla="*/ 151 h 180"/>
                  <a:gd name="T26" fmla="*/ 198 w 202"/>
                  <a:gd name="T27" fmla="*/ 143 h 180"/>
                  <a:gd name="T28" fmla="*/ 189 w 202"/>
                  <a:gd name="T29" fmla="*/ 109 h 180"/>
                  <a:gd name="T30" fmla="*/ 81 w 202"/>
                  <a:gd name="T31" fmla="*/ 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2" h="180">
                    <a:moveTo>
                      <a:pt x="81" y="7"/>
                    </a:moveTo>
                    <a:cubicBezTo>
                      <a:pt x="81" y="7"/>
                      <a:pt x="57" y="0"/>
                      <a:pt x="48" y="22"/>
                    </a:cubicBezTo>
                    <a:cubicBezTo>
                      <a:pt x="48" y="22"/>
                      <a:pt x="14" y="42"/>
                      <a:pt x="14" y="73"/>
                    </a:cubicBezTo>
                    <a:cubicBezTo>
                      <a:pt x="14" y="73"/>
                      <a:pt x="0" y="91"/>
                      <a:pt x="0" y="114"/>
                    </a:cubicBezTo>
                    <a:cubicBezTo>
                      <a:pt x="0" y="126"/>
                      <a:pt x="0" y="126"/>
                      <a:pt x="0" y="126"/>
                    </a:cubicBezTo>
                    <a:cubicBezTo>
                      <a:pt x="0" y="140"/>
                      <a:pt x="6" y="153"/>
                      <a:pt x="18" y="161"/>
                    </a:cubicBezTo>
                    <a:cubicBezTo>
                      <a:pt x="27" y="168"/>
                      <a:pt x="39" y="175"/>
                      <a:pt x="48" y="178"/>
                    </a:cubicBezTo>
                    <a:cubicBezTo>
                      <a:pt x="55" y="180"/>
                      <a:pt x="62" y="180"/>
                      <a:pt x="68" y="180"/>
                    </a:cubicBezTo>
                    <a:cubicBezTo>
                      <a:pt x="76" y="180"/>
                      <a:pt x="80" y="171"/>
                      <a:pt x="76" y="165"/>
                    </a:cubicBezTo>
                    <a:cubicBezTo>
                      <a:pt x="73" y="161"/>
                      <a:pt x="73" y="161"/>
                      <a:pt x="73" y="161"/>
                    </a:cubicBezTo>
                    <a:cubicBezTo>
                      <a:pt x="73" y="161"/>
                      <a:pt x="92" y="174"/>
                      <a:pt x="106" y="173"/>
                    </a:cubicBezTo>
                    <a:cubicBezTo>
                      <a:pt x="106" y="173"/>
                      <a:pt x="125" y="172"/>
                      <a:pt x="131" y="160"/>
                    </a:cubicBezTo>
                    <a:cubicBezTo>
                      <a:pt x="133" y="156"/>
                      <a:pt x="169" y="170"/>
                      <a:pt x="173" y="151"/>
                    </a:cubicBezTo>
                    <a:cubicBezTo>
                      <a:pt x="173" y="151"/>
                      <a:pt x="194" y="153"/>
                      <a:pt x="198" y="143"/>
                    </a:cubicBezTo>
                    <a:cubicBezTo>
                      <a:pt x="202" y="133"/>
                      <a:pt x="197" y="118"/>
                      <a:pt x="189" y="109"/>
                    </a:cubicBezTo>
                    <a:cubicBezTo>
                      <a:pt x="181" y="100"/>
                      <a:pt x="81" y="7"/>
                      <a:pt x="81" y="7"/>
                    </a:cubicBezTo>
                    <a:close/>
                  </a:path>
                </a:pathLst>
              </a:custGeom>
              <a:solidFill>
                <a:srgbClr val="B78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54">
                <a:extLst>
                  <a:ext uri="{FF2B5EF4-FFF2-40B4-BE49-F238E27FC236}">
                    <a16:creationId xmlns:a16="http://schemas.microsoft.com/office/drawing/2014/main" id="{AEA73A47-A057-4E8A-AF35-4B15F4B245CA}"/>
                  </a:ext>
                </a:extLst>
              </p:cNvPr>
              <p:cNvSpPr>
                <a:spLocks/>
              </p:cNvSpPr>
              <p:nvPr/>
            </p:nvSpPr>
            <p:spPr bwMode="auto">
              <a:xfrm>
                <a:off x="2817" y="3396"/>
                <a:ext cx="245" cy="223"/>
              </a:xfrm>
              <a:custGeom>
                <a:avLst/>
                <a:gdLst>
                  <a:gd name="T0" fmla="*/ 0 w 103"/>
                  <a:gd name="T1" fmla="*/ 0 h 94"/>
                  <a:gd name="T2" fmla="*/ 4 w 103"/>
                  <a:gd name="T3" fmla="*/ 4 h 94"/>
                  <a:gd name="T4" fmla="*/ 15 w 103"/>
                  <a:gd name="T5" fmla="*/ 14 h 94"/>
                  <a:gd name="T6" fmla="*/ 50 w 103"/>
                  <a:gd name="T7" fmla="*/ 48 h 94"/>
                  <a:gd name="T8" fmla="*/ 87 w 103"/>
                  <a:gd name="T9" fmla="*/ 80 h 94"/>
                  <a:gd name="T10" fmla="*/ 99 w 103"/>
                  <a:gd name="T11" fmla="*/ 90 h 94"/>
                  <a:gd name="T12" fmla="*/ 103 w 103"/>
                  <a:gd name="T13" fmla="*/ 94 h 94"/>
                  <a:gd name="T14" fmla="*/ 98 w 103"/>
                  <a:gd name="T15" fmla="*/ 90 h 94"/>
                  <a:gd name="T16" fmla="*/ 86 w 103"/>
                  <a:gd name="T17" fmla="*/ 81 h 94"/>
                  <a:gd name="T18" fmla="*/ 49 w 103"/>
                  <a:gd name="T19" fmla="*/ 50 h 94"/>
                  <a:gd name="T20" fmla="*/ 14 w 103"/>
                  <a:gd name="T21" fmla="*/ 15 h 94"/>
                  <a:gd name="T22" fmla="*/ 4 w 103"/>
                  <a:gd name="T23" fmla="*/ 4 h 94"/>
                  <a:gd name="T24" fmla="*/ 0 w 103"/>
                  <a:gd name="T2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94">
                    <a:moveTo>
                      <a:pt x="0" y="0"/>
                    </a:moveTo>
                    <a:cubicBezTo>
                      <a:pt x="0" y="0"/>
                      <a:pt x="2" y="1"/>
                      <a:pt x="4" y="4"/>
                    </a:cubicBezTo>
                    <a:cubicBezTo>
                      <a:pt x="7" y="6"/>
                      <a:pt x="10" y="10"/>
                      <a:pt x="15" y="14"/>
                    </a:cubicBezTo>
                    <a:cubicBezTo>
                      <a:pt x="24" y="23"/>
                      <a:pt x="36" y="35"/>
                      <a:pt x="50" y="48"/>
                    </a:cubicBezTo>
                    <a:cubicBezTo>
                      <a:pt x="64" y="61"/>
                      <a:pt x="78" y="72"/>
                      <a:pt x="87" y="80"/>
                    </a:cubicBezTo>
                    <a:cubicBezTo>
                      <a:pt x="92" y="84"/>
                      <a:pt x="96" y="87"/>
                      <a:pt x="99" y="90"/>
                    </a:cubicBezTo>
                    <a:cubicBezTo>
                      <a:pt x="101" y="92"/>
                      <a:pt x="103" y="93"/>
                      <a:pt x="103" y="94"/>
                    </a:cubicBezTo>
                    <a:cubicBezTo>
                      <a:pt x="102" y="94"/>
                      <a:pt x="101" y="93"/>
                      <a:pt x="98" y="90"/>
                    </a:cubicBezTo>
                    <a:cubicBezTo>
                      <a:pt x="95" y="88"/>
                      <a:pt x="91" y="85"/>
                      <a:pt x="86" y="81"/>
                    </a:cubicBezTo>
                    <a:cubicBezTo>
                      <a:pt x="76" y="74"/>
                      <a:pt x="63" y="63"/>
                      <a:pt x="49" y="50"/>
                    </a:cubicBezTo>
                    <a:cubicBezTo>
                      <a:pt x="35" y="37"/>
                      <a:pt x="22" y="24"/>
                      <a:pt x="14" y="15"/>
                    </a:cubicBezTo>
                    <a:cubicBezTo>
                      <a:pt x="9" y="11"/>
                      <a:pt x="6" y="7"/>
                      <a:pt x="4" y="4"/>
                    </a:cubicBezTo>
                    <a:cubicBezTo>
                      <a:pt x="1" y="2"/>
                      <a:pt x="0" y="0"/>
                      <a:pt x="0" y="0"/>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55">
                <a:extLst>
                  <a:ext uri="{FF2B5EF4-FFF2-40B4-BE49-F238E27FC236}">
                    <a16:creationId xmlns:a16="http://schemas.microsoft.com/office/drawing/2014/main" id="{212F45C7-8ECF-480C-845A-9B9C57027FFF}"/>
                  </a:ext>
                </a:extLst>
              </p:cNvPr>
              <p:cNvSpPr>
                <a:spLocks/>
              </p:cNvSpPr>
              <p:nvPr/>
            </p:nvSpPr>
            <p:spPr bwMode="auto">
              <a:xfrm>
                <a:off x="2774" y="3498"/>
                <a:ext cx="186" cy="145"/>
              </a:xfrm>
              <a:custGeom>
                <a:avLst/>
                <a:gdLst>
                  <a:gd name="T0" fmla="*/ 78 w 78"/>
                  <a:gd name="T1" fmla="*/ 60 h 61"/>
                  <a:gd name="T2" fmla="*/ 38 w 78"/>
                  <a:gd name="T3" fmla="*/ 31 h 61"/>
                  <a:gd name="T4" fmla="*/ 0 w 78"/>
                  <a:gd name="T5" fmla="*/ 1 h 61"/>
                  <a:gd name="T6" fmla="*/ 39 w 78"/>
                  <a:gd name="T7" fmla="*/ 30 h 61"/>
                  <a:gd name="T8" fmla="*/ 78 w 78"/>
                  <a:gd name="T9" fmla="*/ 60 h 61"/>
                </a:gdLst>
                <a:ahLst/>
                <a:cxnLst>
                  <a:cxn ang="0">
                    <a:pos x="T0" y="T1"/>
                  </a:cxn>
                  <a:cxn ang="0">
                    <a:pos x="T2" y="T3"/>
                  </a:cxn>
                  <a:cxn ang="0">
                    <a:pos x="T4" y="T5"/>
                  </a:cxn>
                  <a:cxn ang="0">
                    <a:pos x="T6" y="T7"/>
                  </a:cxn>
                  <a:cxn ang="0">
                    <a:pos x="T8" y="T9"/>
                  </a:cxn>
                </a:cxnLst>
                <a:rect l="0" t="0" r="r" b="b"/>
                <a:pathLst>
                  <a:path w="78" h="61">
                    <a:moveTo>
                      <a:pt x="78" y="60"/>
                    </a:moveTo>
                    <a:cubicBezTo>
                      <a:pt x="77" y="61"/>
                      <a:pt x="60" y="48"/>
                      <a:pt x="38" y="31"/>
                    </a:cubicBezTo>
                    <a:cubicBezTo>
                      <a:pt x="17" y="15"/>
                      <a:pt x="0" y="1"/>
                      <a:pt x="0" y="1"/>
                    </a:cubicBezTo>
                    <a:cubicBezTo>
                      <a:pt x="0" y="0"/>
                      <a:pt x="18" y="13"/>
                      <a:pt x="39" y="30"/>
                    </a:cubicBezTo>
                    <a:cubicBezTo>
                      <a:pt x="61" y="46"/>
                      <a:pt x="78" y="60"/>
                      <a:pt x="78" y="60"/>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56">
                <a:extLst>
                  <a:ext uri="{FF2B5EF4-FFF2-40B4-BE49-F238E27FC236}">
                    <a16:creationId xmlns:a16="http://schemas.microsoft.com/office/drawing/2014/main" id="{09F28C3C-8290-4052-AEA5-28B2BB823DEF}"/>
                  </a:ext>
                </a:extLst>
              </p:cNvPr>
              <p:cNvSpPr>
                <a:spLocks/>
              </p:cNvSpPr>
              <p:nvPr/>
            </p:nvSpPr>
            <p:spPr bwMode="auto">
              <a:xfrm>
                <a:off x="2720" y="3557"/>
                <a:ext cx="116" cy="95"/>
              </a:xfrm>
              <a:custGeom>
                <a:avLst/>
                <a:gdLst>
                  <a:gd name="T0" fmla="*/ 48 w 49"/>
                  <a:gd name="T1" fmla="*/ 40 h 40"/>
                  <a:gd name="T2" fmla="*/ 41 w 49"/>
                  <a:gd name="T3" fmla="*/ 35 h 40"/>
                  <a:gd name="T4" fmla="*/ 23 w 49"/>
                  <a:gd name="T5" fmla="*/ 22 h 40"/>
                  <a:gd name="T6" fmla="*/ 6 w 49"/>
                  <a:gd name="T7" fmla="*/ 7 h 40"/>
                  <a:gd name="T8" fmla="*/ 0 w 49"/>
                  <a:gd name="T9" fmla="*/ 0 h 40"/>
                  <a:gd name="T10" fmla="*/ 7 w 49"/>
                  <a:gd name="T11" fmla="*/ 6 h 40"/>
                  <a:gd name="T12" fmla="*/ 24 w 49"/>
                  <a:gd name="T13" fmla="*/ 20 h 40"/>
                  <a:gd name="T14" fmla="*/ 48 w 49"/>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0">
                    <a:moveTo>
                      <a:pt x="48" y="40"/>
                    </a:moveTo>
                    <a:cubicBezTo>
                      <a:pt x="48" y="40"/>
                      <a:pt x="45" y="38"/>
                      <a:pt x="41" y="35"/>
                    </a:cubicBezTo>
                    <a:cubicBezTo>
                      <a:pt x="36" y="32"/>
                      <a:pt x="30" y="27"/>
                      <a:pt x="23" y="22"/>
                    </a:cubicBezTo>
                    <a:cubicBezTo>
                      <a:pt x="16" y="17"/>
                      <a:pt x="10" y="11"/>
                      <a:pt x="6" y="7"/>
                    </a:cubicBezTo>
                    <a:cubicBezTo>
                      <a:pt x="2" y="3"/>
                      <a:pt x="0" y="1"/>
                      <a:pt x="0" y="0"/>
                    </a:cubicBezTo>
                    <a:cubicBezTo>
                      <a:pt x="0" y="0"/>
                      <a:pt x="3" y="3"/>
                      <a:pt x="7" y="6"/>
                    </a:cubicBezTo>
                    <a:cubicBezTo>
                      <a:pt x="11" y="10"/>
                      <a:pt x="17" y="15"/>
                      <a:pt x="24" y="20"/>
                    </a:cubicBezTo>
                    <a:cubicBezTo>
                      <a:pt x="38" y="31"/>
                      <a:pt x="49" y="39"/>
                      <a:pt x="48" y="40"/>
                    </a:cubicBezTo>
                    <a:close/>
                  </a:path>
                </a:pathLst>
              </a:custGeom>
              <a:solidFill>
                <a:srgbClr val="AA6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57">
                <a:extLst>
                  <a:ext uri="{FF2B5EF4-FFF2-40B4-BE49-F238E27FC236}">
                    <a16:creationId xmlns:a16="http://schemas.microsoft.com/office/drawing/2014/main" id="{4CEDA4D6-CC52-4DB5-86F0-58BA538CBB81}"/>
                  </a:ext>
                </a:extLst>
              </p:cNvPr>
              <p:cNvSpPr>
                <a:spLocks/>
              </p:cNvSpPr>
              <p:nvPr/>
            </p:nvSpPr>
            <p:spPr bwMode="auto">
              <a:xfrm>
                <a:off x="3757" y="2176"/>
                <a:ext cx="774" cy="536"/>
              </a:xfrm>
              <a:custGeom>
                <a:avLst/>
                <a:gdLst>
                  <a:gd name="T0" fmla="*/ 39 w 326"/>
                  <a:gd name="T1" fmla="*/ 55 h 226"/>
                  <a:gd name="T2" fmla="*/ 145 w 326"/>
                  <a:gd name="T3" fmla="*/ 107 h 226"/>
                  <a:gd name="T4" fmla="*/ 257 w 326"/>
                  <a:gd name="T5" fmla="*/ 55 h 226"/>
                  <a:gd name="T6" fmla="*/ 296 w 326"/>
                  <a:gd name="T7" fmla="*/ 3 h 226"/>
                  <a:gd name="T8" fmla="*/ 324 w 326"/>
                  <a:gd name="T9" fmla="*/ 71 h 226"/>
                  <a:gd name="T10" fmla="*/ 304 w 326"/>
                  <a:gd name="T11" fmla="*/ 134 h 226"/>
                  <a:gd name="T12" fmla="*/ 253 w 326"/>
                  <a:gd name="T13" fmla="*/ 179 h 226"/>
                  <a:gd name="T14" fmla="*/ 134 w 326"/>
                  <a:gd name="T15" fmla="*/ 224 h 226"/>
                  <a:gd name="T16" fmla="*/ 23 w 326"/>
                  <a:gd name="T17" fmla="*/ 172 h 226"/>
                  <a:gd name="T18" fmla="*/ 45 w 326"/>
                  <a:gd name="T19" fmla="*/ 58 h 226"/>
                  <a:gd name="T20" fmla="*/ 39 w 326"/>
                  <a:gd name="T21" fmla="*/ 5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6" h="226">
                    <a:moveTo>
                      <a:pt x="39" y="55"/>
                    </a:moveTo>
                    <a:cubicBezTo>
                      <a:pt x="59" y="91"/>
                      <a:pt x="104" y="109"/>
                      <a:pt x="145" y="107"/>
                    </a:cubicBezTo>
                    <a:cubicBezTo>
                      <a:pt x="187" y="104"/>
                      <a:pt x="227" y="84"/>
                      <a:pt x="257" y="55"/>
                    </a:cubicBezTo>
                    <a:cubicBezTo>
                      <a:pt x="275" y="38"/>
                      <a:pt x="280" y="0"/>
                      <a:pt x="296" y="3"/>
                    </a:cubicBezTo>
                    <a:cubicBezTo>
                      <a:pt x="311" y="7"/>
                      <a:pt x="322" y="56"/>
                      <a:pt x="324" y="71"/>
                    </a:cubicBezTo>
                    <a:cubicBezTo>
                      <a:pt x="326" y="93"/>
                      <a:pt x="317" y="116"/>
                      <a:pt x="304" y="134"/>
                    </a:cubicBezTo>
                    <a:cubicBezTo>
                      <a:pt x="290" y="152"/>
                      <a:pt x="272" y="167"/>
                      <a:pt x="253" y="179"/>
                    </a:cubicBezTo>
                    <a:cubicBezTo>
                      <a:pt x="217" y="203"/>
                      <a:pt x="177" y="222"/>
                      <a:pt x="134" y="224"/>
                    </a:cubicBezTo>
                    <a:cubicBezTo>
                      <a:pt x="91" y="226"/>
                      <a:pt x="45" y="208"/>
                      <a:pt x="23" y="172"/>
                    </a:cubicBezTo>
                    <a:cubicBezTo>
                      <a:pt x="0" y="135"/>
                      <a:pt x="8" y="80"/>
                      <a:pt x="45" y="58"/>
                    </a:cubicBezTo>
                    <a:cubicBezTo>
                      <a:pt x="39" y="55"/>
                      <a:pt x="39" y="55"/>
                      <a:pt x="39" y="55"/>
                    </a:cubicBezTo>
                  </a:path>
                </a:pathLst>
              </a:custGeom>
              <a:solidFill>
                <a:srgbClr val="F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58">
                <a:extLst>
                  <a:ext uri="{FF2B5EF4-FFF2-40B4-BE49-F238E27FC236}">
                    <a16:creationId xmlns:a16="http://schemas.microsoft.com/office/drawing/2014/main" id="{E13A912D-85CF-4293-B22F-EC995AA1383E}"/>
                  </a:ext>
                </a:extLst>
              </p:cNvPr>
              <p:cNvSpPr>
                <a:spLocks/>
              </p:cNvSpPr>
              <p:nvPr/>
            </p:nvSpPr>
            <p:spPr bwMode="auto">
              <a:xfrm>
                <a:off x="3895" y="2430"/>
                <a:ext cx="308" cy="201"/>
              </a:xfrm>
              <a:custGeom>
                <a:avLst/>
                <a:gdLst>
                  <a:gd name="T0" fmla="*/ 90 w 130"/>
                  <a:gd name="T1" fmla="*/ 85 h 85"/>
                  <a:gd name="T2" fmla="*/ 92 w 130"/>
                  <a:gd name="T3" fmla="*/ 83 h 85"/>
                  <a:gd name="T4" fmla="*/ 100 w 130"/>
                  <a:gd name="T5" fmla="*/ 78 h 85"/>
                  <a:gd name="T6" fmla="*/ 128 w 130"/>
                  <a:gd name="T7" fmla="*/ 60 h 85"/>
                  <a:gd name="T8" fmla="*/ 128 w 130"/>
                  <a:gd name="T9" fmla="*/ 62 h 85"/>
                  <a:gd name="T10" fmla="*/ 86 w 130"/>
                  <a:gd name="T11" fmla="*/ 46 h 85"/>
                  <a:gd name="T12" fmla="*/ 85 w 130"/>
                  <a:gd name="T13" fmla="*/ 45 h 85"/>
                  <a:gd name="T14" fmla="*/ 85 w 130"/>
                  <a:gd name="T15" fmla="*/ 45 h 85"/>
                  <a:gd name="T16" fmla="*/ 74 w 130"/>
                  <a:gd name="T17" fmla="*/ 1 h 85"/>
                  <a:gd name="T18" fmla="*/ 75 w 130"/>
                  <a:gd name="T19" fmla="*/ 1 h 85"/>
                  <a:gd name="T20" fmla="*/ 76 w 130"/>
                  <a:gd name="T21" fmla="*/ 1 h 85"/>
                  <a:gd name="T22" fmla="*/ 76 w 130"/>
                  <a:gd name="T23" fmla="*/ 1 h 85"/>
                  <a:gd name="T24" fmla="*/ 76 w 130"/>
                  <a:gd name="T25" fmla="*/ 1 h 85"/>
                  <a:gd name="T26" fmla="*/ 76 w 130"/>
                  <a:gd name="T27" fmla="*/ 1 h 85"/>
                  <a:gd name="T28" fmla="*/ 76 w 130"/>
                  <a:gd name="T29" fmla="*/ 1 h 85"/>
                  <a:gd name="T30" fmla="*/ 76 w 130"/>
                  <a:gd name="T31" fmla="*/ 1 h 85"/>
                  <a:gd name="T32" fmla="*/ 76 w 130"/>
                  <a:gd name="T33" fmla="*/ 2 h 85"/>
                  <a:gd name="T34" fmla="*/ 75 w 130"/>
                  <a:gd name="T35" fmla="*/ 2 h 85"/>
                  <a:gd name="T36" fmla="*/ 74 w 130"/>
                  <a:gd name="T37" fmla="*/ 3 h 85"/>
                  <a:gd name="T38" fmla="*/ 72 w 130"/>
                  <a:gd name="T39" fmla="*/ 6 h 85"/>
                  <a:gd name="T40" fmla="*/ 69 w 130"/>
                  <a:gd name="T41" fmla="*/ 10 h 85"/>
                  <a:gd name="T42" fmla="*/ 61 w 130"/>
                  <a:gd name="T43" fmla="*/ 19 h 85"/>
                  <a:gd name="T44" fmla="*/ 48 w 130"/>
                  <a:gd name="T45" fmla="*/ 36 h 85"/>
                  <a:gd name="T46" fmla="*/ 47 w 130"/>
                  <a:gd name="T47" fmla="*/ 37 h 85"/>
                  <a:gd name="T48" fmla="*/ 47 w 130"/>
                  <a:gd name="T49" fmla="*/ 37 h 85"/>
                  <a:gd name="T50" fmla="*/ 1 w 130"/>
                  <a:gd name="T51" fmla="*/ 33 h 85"/>
                  <a:gd name="T52" fmla="*/ 2 w 130"/>
                  <a:gd name="T53" fmla="*/ 32 h 85"/>
                  <a:gd name="T54" fmla="*/ 20 w 130"/>
                  <a:gd name="T55" fmla="*/ 60 h 85"/>
                  <a:gd name="T56" fmla="*/ 25 w 130"/>
                  <a:gd name="T57" fmla="*/ 68 h 85"/>
                  <a:gd name="T58" fmla="*/ 26 w 130"/>
                  <a:gd name="T59" fmla="*/ 70 h 85"/>
                  <a:gd name="T60" fmla="*/ 24 w 130"/>
                  <a:gd name="T61" fmla="*/ 68 h 85"/>
                  <a:gd name="T62" fmla="*/ 19 w 130"/>
                  <a:gd name="T63" fmla="*/ 60 h 85"/>
                  <a:gd name="T64" fmla="*/ 1 w 130"/>
                  <a:gd name="T65" fmla="*/ 33 h 85"/>
                  <a:gd name="T66" fmla="*/ 0 w 130"/>
                  <a:gd name="T67" fmla="*/ 31 h 85"/>
                  <a:gd name="T68" fmla="*/ 2 w 130"/>
                  <a:gd name="T69" fmla="*/ 32 h 85"/>
                  <a:gd name="T70" fmla="*/ 47 w 130"/>
                  <a:gd name="T71" fmla="*/ 35 h 85"/>
                  <a:gd name="T72" fmla="*/ 46 w 130"/>
                  <a:gd name="T73" fmla="*/ 35 h 85"/>
                  <a:gd name="T74" fmla="*/ 60 w 130"/>
                  <a:gd name="T75" fmla="*/ 18 h 85"/>
                  <a:gd name="T76" fmla="*/ 67 w 130"/>
                  <a:gd name="T77" fmla="*/ 9 h 85"/>
                  <a:gd name="T78" fmla="*/ 71 w 130"/>
                  <a:gd name="T79" fmla="*/ 4 h 85"/>
                  <a:gd name="T80" fmla="*/ 73 w 130"/>
                  <a:gd name="T81" fmla="*/ 2 h 85"/>
                  <a:gd name="T82" fmla="*/ 74 w 130"/>
                  <a:gd name="T83" fmla="*/ 1 h 85"/>
                  <a:gd name="T84" fmla="*/ 74 w 130"/>
                  <a:gd name="T85" fmla="*/ 0 h 85"/>
                  <a:gd name="T86" fmla="*/ 74 w 130"/>
                  <a:gd name="T87" fmla="*/ 0 h 85"/>
                  <a:gd name="T88" fmla="*/ 74 w 130"/>
                  <a:gd name="T89" fmla="*/ 0 h 85"/>
                  <a:gd name="T90" fmla="*/ 75 w 130"/>
                  <a:gd name="T91" fmla="*/ 0 h 85"/>
                  <a:gd name="T92" fmla="*/ 75 w 130"/>
                  <a:gd name="T93" fmla="*/ 0 h 85"/>
                  <a:gd name="T94" fmla="*/ 75 w 130"/>
                  <a:gd name="T95" fmla="*/ 0 h 85"/>
                  <a:gd name="T96" fmla="*/ 75 w 130"/>
                  <a:gd name="T97" fmla="*/ 0 h 85"/>
                  <a:gd name="T98" fmla="*/ 76 w 130"/>
                  <a:gd name="T99" fmla="*/ 0 h 85"/>
                  <a:gd name="T100" fmla="*/ 76 w 130"/>
                  <a:gd name="T101" fmla="*/ 0 h 85"/>
                  <a:gd name="T102" fmla="*/ 87 w 130"/>
                  <a:gd name="T103" fmla="*/ 44 h 85"/>
                  <a:gd name="T104" fmla="*/ 86 w 130"/>
                  <a:gd name="T105" fmla="*/ 44 h 85"/>
                  <a:gd name="T106" fmla="*/ 129 w 130"/>
                  <a:gd name="T107" fmla="*/ 60 h 85"/>
                  <a:gd name="T108" fmla="*/ 130 w 130"/>
                  <a:gd name="T109" fmla="*/ 61 h 85"/>
                  <a:gd name="T110" fmla="*/ 129 w 130"/>
                  <a:gd name="T111" fmla="*/ 62 h 85"/>
                  <a:gd name="T112" fmla="*/ 100 w 130"/>
                  <a:gd name="T113" fmla="*/ 79 h 85"/>
                  <a:gd name="T114" fmla="*/ 93 w 130"/>
                  <a:gd name="T115" fmla="*/ 83 h 85"/>
                  <a:gd name="T116" fmla="*/ 90 w 130"/>
                  <a:gd name="T11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85">
                    <a:moveTo>
                      <a:pt x="90" y="85"/>
                    </a:moveTo>
                    <a:cubicBezTo>
                      <a:pt x="90" y="85"/>
                      <a:pt x="91" y="84"/>
                      <a:pt x="92" y="83"/>
                    </a:cubicBezTo>
                    <a:cubicBezTo>
                      <a:pt x="94" y="82"/>
                      <a:pt x="97" y="80"/>
                      <a:pt x="100" y="78"/>
                    </a:cubicBezTo>
                    <a:cubicBezTo>
                      <a:pt x="107" y="74"/>
                      <a:pt x="116" y="68"/>
                      <a:pt x="128" y="60"/>
                    </a:cubicBezTo>
                    <a:cubicBezTo>
                      <a:pt x="128" y="62"/>
                      <a:pt x="128" y="62"/>
                      <a:pt x="128" y="62"/>
                    </a:cubicBezTo>
                    <a:cubicBezTo>
                      <a:pt x="116" y="57"/>
                      <a:pt x="102" y="52"/>
                      <a:pt x="86" y="46"/>
                    </a:cubicBezTo>
                    <a:cubicBezTo>
                      <a:pt x="85" y="45"/>
                      <a:pt x="85" y="45"/>
                      <a:pt x="85" y="45"/>
                    </a:cubicBezTo>
                    <a:cubicBezTo>
                      <a:pt x="85" y="45"/>
                      <a:pt x="85" y="45"/>
                      <a:pt x="85" y="45"/>
                    </a:cubicBezTo>
                    <a:cubicBezTo>
                      <a:pt x="82" y="31"/>
                      <a:pt x="78" y="16"/>
                      <a:pt x="74" y="1"/>
                    </a:cubicBezTo>
                    <a:cubicBezTo>
                      <a:pt x="73" y="1"/>
                      <a:pt x="74" y="1"/>
                      <a:pt x="75" y="1"/>
                    </a:cubicBezTo>
                    <a:cubicBezTo>
                      <a:pt x="76" y="1"/>
                      <a:pt x="76" y="1"/>
                      <a:pt x="76" y="1"/>
                    </a:cubicBezTo>
                    <a:cubicBezTo>
                      <a:pt x="76" y="1"/>
                      <a:pt x="76" y="1"/>
                      <a:pt x="76" y="1"/>
                    </a:cubicBezTo>
                    <a:cubicBezTo>
                      <a:pt x="76" y="1"/>
                      <a:pt x="76" y="1"/>
                      <a:pt x="76" y="1"/>
                    </a:cubicBezTo>
                    <a:cubicBezTo>
                      <a:pt x="76" y="1"/>
                      <a:pt x="76" y="1"/>
                      <a:pt x="76" y="1"/>
                    </a:cubicBezTo>
                    <a:cubicBezTo>
                      <a:pt x="76" y="1"/>
                      <a:pt x="76" y="1"/>
                      <a:pt x="76" y="1"/>
                    </a:cubicBezTo>
                    <a:cubicBezTo>
                      <a:pt x="76" y="1"/>
                      <a:pt x="76" y="1"/>
                      <a:pt x="76" y="1"/>
                    </a:cubicBezTo>
                    <a:cubicBezTo>
                      <a:pt x="76" y="2"/>
                      <a:pt x="76" y="2"/>
                      <a:pt x="76" y="2"/>
                    </a:cubicBezTo>
                    <a:cubicBezTo>
                      <a:pt x="75" y="2"/>
                      <a:pt x="75" y="2"/>
                      <a:pt x="75" y="2"/>
                    </a:cubicBezTo>
                    <a:cubicBezTo>
                      <a:pt x="74" y="3"/>
                      <a:pt x="74" y="3"/>
                      <a:pt x="74" y="3"/>
                    </a:cubicBezTo>
                    <a:cubicBezTo>
                      <a:pt x="72" y="6"/>
                      <a:pt x="72" y="6"/>
                      <a:pt x="72" y="6"/>
                    </a:cubicBezTo>
                    <a:cubicBezTo>
                      <a:pt x="71" y="7"/>
                      <a:pt x="70" y="9"/>
                      <a:pt x="69" y="10"/>
                    </a:cubicBezTo>
                    <a:cubicBezTo>
                      <a:pt x="66" y="13"/>
                      <a:pt x="64" y="16"/>
                      <a:pt x="61" y="19"/>
                    </a:cubicBezTo>
                    <a:cubicBezTo>
                      <a:pt x="57" y="25"/>
                      <a:pt x="52" y="31"/>
                      <a:pt x="48" y="36"/>
                    </a:cubicBezTo>
                    <a:cubicBezTo>
                      <a:pt x="47" y="37"/>
                      <a:pt x="47" y="37"/>
                      <a:pt x="47" y="37"/>
                    </a:cubicBezTo>
                    <a:cubicBezTo>
                      <a:pt x="47" y="37"/>
                      <a:pt x="47" y="37"/>
                      <a:pt x="47" y="37"/>
                    </a:cubicBezTo>
                    <a:cubicBezTo>
                      <a:pt x="30" y="35"/>
                      <a:pt x="14" y="34"/>
                      <a:pt x="1" y="33"/>
                    </a:cubicBezTo>
                    <a:cubicBezTo>
                      <a:pt x="2" y="32"/>
                      <a:pt x="2" y="32"/>
                      <a:pt x="2" y="32"/>
                    </a:cubicBezTo>
                    <a:cubicBezTo>
                      <a:pt x="10" y="44"/>
                      <a:pt x="16" y="53"/>
                      <a:pt x="20" y="60"/>
                    </a:cubicBezTo>
                    <a:cubicBezTo>
                      <a:pt x="22" y="63"/>
                      <a:pt x="24" y="66"/>
                      <a:pt x="25" y="68"/>
                    </a:cubicBezTo>
                    <a:cubicBezTo>
                      <a:pt x="26" y="69"/>
                      <a:pt x="26" y="70"/>
                      <a:pt x="26" y="70"/>
                    </a:cubicBezTo>
                    <a:cubicBezTo>
                      <a:pt x="26" y="70"/>
                      <a:pt x="26" y="70"/>
                      <a:pt x="24" y="68"/>
                    </a:cubicBezTo>
                    <a:cubicBezTo>
                      <a:pt x="23" y="66"/>
                      <a:pt x="21" y="64"/>
                      <a:pt x="19" y="60"/>
                    </a:cubicBezTo>
                    <a:cubicBezTo>
                      <a:pt x="15" y="54"/>
                      <a:pt x="9" y="44"/>
                      <a:pt x="1" y="33"/>
                    </a:cubicBezTo>
                    <a:cubicBezTo>
                      <a:pt x="0" y="31"/>
                      <a:pt x="0" y="31"/>
                      <a:pt x="0" y="31"/>
                    </a:cubicBezTo>
                    <a:cubicBezTo>
                      <a:pt x="2" y="32"/>
                      <a:pt x="2" y="32"/>
                      <a:pt x="2" y="32"/>
                    </a:cubicBezTo>
                    <a:cubicBezTo>
                      <a:pt x="15" y="32"/>
                      <a:pt x="30" y="34"/>
                      <a:pt x="47" y="35"/>
                    </a:cubicBezTo>
                    <a:cubicBezTo>
                      <a:pt x="46" y="35"/>
                      <a:pt x="46" y="35"/>
                      <a:pt x="46" y="35"/>
                    </a:cubicBezTo>
                    <a:cubicBezTo>
                      <a:pt x="50" y="30"/>
                      <a:pt x="55" y="24"/>
                      <a:pt x="60" y="18"/>
                    </a:cubicBezTo>
                    <a:cubicBezTo>
                      <a:pt x="62" y="15"/>
                      <a:pt x="65" y="12"/>
                      <a:pt x="67" y="9"/>
                    </a:cubicBezTo>
                    <a:cubicBezTo>
                      <a:pt x="68" y="8"/>
                      <a:pt x="70" y="6"/>
                      <a:pt x="71" y="4"/>
                    </a:cubicBezTo>
                    <a:cubicBezTo>
                      <a:pt x="73" y="2"/>
                      <a:pt x="73" y="2"/>
                      <a:pt x="73" y="2"/>
                    </a:cubicBezTo>
                    <a:cubicBezTo>
                      <a:pt x="74" y="1"/>
                      <a:pt x="74" y="1"/>
                      <a:pt x="74" y="1"/>
                    </a:cubicBezTo>
                    <a:cubicBezTo>
                      <a:pt x="74" y="0"/>
                      <a:pt x="74" y="0"/>
                      <a:pt x="74" y="0"/>
                    </a:cubicBezTo>
                    <a:cubicBezTo>
                      <a:pt x="74" y="0"/>
                      <a:pt x="74" y="0"/>
                      <a:pt x="74" y="0"/>
                    </a:cubicBezTo>
                    <a:cubicBezTo>
                      <a:pt x="74" y="0"/>
                      <a:pt x="74" y="0"/>
                      <a:pt x="74" y="0"/>
                    </a:cubicBezTo>
                    <a:cubicBezTo>
                      <a:pt x="75" y="0"/>
                      <a:pt x="75" y="0"/>
                      <a:pt x="75" y="0"/>
                    </a:cubicBezTo>
                    <a:cubicBezTo>
                      <a:pt x="75" y="0"/>
                      <a:pt x="75" y="0"/>
                      <a:pt x="75" y="0"/>
                    </a:cubicBezTo>
                    <a:cubicBezTo>
                      <a:pt x="75" y="0"/>
                      <a:pt x="75" y="0"/>
                      <a:pt x="75" y="0"/>
                    </a:cubicBezTo>
                    <a:cubicBezTo>
                      <a:pt x="75" y="0"/>
                      <a:pt x="75" y="0"/>
                      <a:pt x="75" y="0"/>
                    </a:cubicBezTo>
                    <a:cubicBezTo>
                      <a:pt x="74" y="0"/>
                      <a:pt x="75" y="0"/>
                      <a:pt x="76" y="0"/>
                    </a:cubicBezTo>
                    <a:cubicBezTo>
                      <a:pt x="77" y="0"/>
                      <a:pt x="77" y="0"/>
                      <a:pt x="76" y="0"/>
                    </a:cubicBezTo>
                    <a:cubicBezTo>
                      <a:pt x="80" y="16"/>
                      <a:pt x="84" y="31"/>
                      <a:pt x="87" y="44"/>
                    </a:cubicBezTo>
                    <a:cubicBezTo>
                      <a:pt x="86" y="44"/>
                      <a:pt x="86" y="44"/>
                      <a:pt x="86" y="44"/>
                    </a:cubicBezTo>
                    <a:cubicBezTo>
                      <a:pt x="102" y="50"/>
                      <a:pt x="117" y="56"/>
                      <a:pt x="129" y="60"/>
                    </a:cubicBezTo>
                    <a:cubicBezTo>
                      <a:pt x="130" y="61"/>
                      <a:pt x="130" y="61"/>
                      <a:pt x="130" y="61"/>
                    </a:cubicBezTo>
                    <a:cubicBezTo>
                      <a:pt x="129" y="62"/>
                      <a:pt x="129" y="62"/>
                      <a:pt x="129" y="62"/>
                    </a:cubicBezTo>
                    <a:cubicBezTo>
                      <a:pt x="117" y="69"/>
                      <a:pt x="107" y="75"/>
                      <a:pt x="100" y="79"/>
                    </a:cubicBezTo>
                    <a:cubicBezTo>
                      <a:pt x="97" y="81"/>
                      <a:pt x="95" y="82"/>
                      <a:pt x="93" y="83"/>
                    </a:cubicBezTo>
                    <a:cubicBezTo>
                      <a:pt x="91" y="84"/>
                      <a:pt x="90" y="85"/>
                      <a:pt x="90" y="85"/>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59">
                <a:extLst>
                  <a:ext uri="{FF2B5EF4-FFF2-40B4-BE49-F238E27FC236}">
                    <a16:creationId xmlns:a16="http://schemas.microsoft.com/office/drawing/2014/main" id="{619633C0-0530-4DBD-8AB7-FD00E687A355}"/>
                  </a:ext>
                </a:extLst>
              </p:cNvPr>
              <p:cNvSpPr>
                <a:spLocks/>
              </p:cNvSpPr>
              <p:nvPr/>
            </p:nvSpPr>
            <p:spPr bwMode="auto">
              <a:xfrm>
                <a:off x="3738" y="2297"/>
                <a:ext cx="187" cy="382"/>
              </a:xfrm>
              <a:custGeom>
                <a:avLst/>
                <a:gdLst>
                  <a:gd name="T0" fmla="*/ 78 w 79"/>
                  <a:gd name="T1" fmla="*/ 161 h 161"/>
                  <a:gd name="T2" fmla="*/ 76 w 79"/>
                  <a:gd name="T3" fmla="*/ 153 h 161"/>
                  <a:gd name="T4" fmla="*/ 64 w 79"/>
                  <a:gd name="T5" fmla="*/ 135 h 161"/>
                  <a:gd name="T6" fmla="*/ 37 w 79"/>
                  <a:gd name="T7" fmla="*/ 118 h 161"/>
                  <a:gd name="T8" fmla="*/ 21 w 79"/>
                  <a:gd name="T9" fmla="*/ 107 h 161"/>
                  <a:gd name="T10" fmla="*/ 8 w 79"/>
                  <a:gd name="T11" fmla="*/ 91 h 161"/>
                  <a:gd name="T12" fmla="*/ 2 w 79"/>
                  <a:gd name="T13" fmla="*/ 51 h 161"/>
                  <a:gd name="T14" fmla="*/ 15 w 79"/>
                  <a:gd name="T15" fmla="*/ 21 h 161"/>
                  <a:gd name="T16" fmla="*/ 29 w 79"/>
                  <a:gd name="T17" fmla="*/ 5 h 161"/>
                  <a:gd name="T18" fmla="*/ 34 w 79"/>
                  <a:gd name="T19" fmla="*/ 1 h 161"/>
                  <a:gd name="T20" fmla="*/ 36 w 79"/>
                  <a:gd name="T21" fmla="*/ 1 h 161"/>
                  <a:gd name="T22" fmla="*/ 30 w 79"/>
                  <a:gd name="T23" fmla="*/ 5 h 161"/>
                  <a:gd name="T24" fmla="*/ 16 w 79"/>
                  <a:gd name="T25" fmla="*/ 22 h 161"/>
                  <a:gd name="T26" fmla="*/ 4 w 79"/>
                  <a:gd name="T27" fmla="*/ 52 h 161"/>
                  <a:gd name="T28" fmla="*/ 10 w 79"/>
                  <a:gd name="T29" fmla="*/ 90 h 161"/>
                  <a:gd name="T30" fmla="*/ 22 w 79"/>
                  <a:gd name="T31" fmla="*/ 106 h 161"/>
                  <a:gd name="T32" fmla="*/ 38 w 79"/>
                  <a:gd name="T33" fmla="*/ 116 h 161"/>
                  <a:gd name="T34" fmla="*/ 65 w 79"/>
                  <a:gd name="T35" fmla="*/ 134 h 161"/>
                  <a:gd name="T36" fmla="*/ 77 w 79"/>
                  <a:gd name="T37" fmla="*/ 152 h 161"/>
                  <a:gd name="T38" fmla="*/ 78 w 79"/>
                  <a:gd name="T3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61">
                    <a:moveTo>
                      <a:pt x="78" y="161"/>
                    </a:moveTo>
                    <a:cubicBezTo>
                      <a:pt x="78" y="161"/>
                      <a:pt x="78" y="158"/>
                      <a:pt x="76" y="153"/>
                    </a:cubicBezTo>
                    <a:cubicBezTo>
                      <a:pt x="75" y="148"/>
                      <a:pt x="71" y="141"/>
                      <a:pt x="64" y="135"/>
                    </a:cubicBezTo>
                    <a:cubicBezTo>
                      <a:pt x="57" y="129"/>
                      <a:pt x="48" y="124"/>
                      <a:pt x="37" y="118"/>
                    </a:cubicBezTo>
                    <a:cubicBezTo>
                      <a:pt x="31" y="115"/>
                      <a:pt x="26" y="112"/>
                      <a:pt x="21" y="107"/>
                    </a:cubicBezTo>
                    <a:cubicBezTo>
                      <a:pt x="16" y="103"/>
                      <a:pt x="11" y="97"/>
                      <a:pt x="8" y="91"/>
                    </a:cubicBezTo>
                    <a:cubicBezTo>
                      <a:pt x="1" y="78"/>
                      <a:pt x="0" y="64"/>
                      <a:pt x="2" y="51"/>
                    </a:cubicBezTo>
                    <a:cubicBezTo>
                      <a:pt x="5" y="39"/>
                      <a:pt x="10" y="29"/>
                      <a:pt x="15" y="21"/>
                    </a:cubicBezTo>
                    <a:cubicBezTo>
                      <a:pt x="20" y="13"/>
                      <a:pt x="25" y="8"/>
                      <a:pt x="29" y="5"/>
                    </a:cubicBezTo>
                    <a:cubicBezTo>
                      <a:pt x="31" y="3"/>
                      <a:pt x="33" y="2"/>
                      <a:pt x="34" y="1"/>
                    </a:cubicBezTo>
                    <a:cubicBezTo>
                      <a:pt x="36" y="1"/>
                      <a:pt x="36" y="0"/>
                      <a:pt x="36" y="1"/>
                    </a:cubicBezTo>
                    <a:cubicBezTo>
                      <a:pt x="36" y="1"/>
                      <a:pt x="34" y="2"/>
                      <a:pt x="30" y="5"/>
                    </a:cubicBezTo>
                    <a:cubicBezTo>
                      <a:pt x="26" y="9"/>
                      <a:pt x="21" y="14"/>
                      <a:pt x="16" y="22"/>
                    </a:cubicBezTo>
                    <a:cubicBezTo>
                      <a:pt x="12" y="30"/>
                      <a:pt x="7" y="40"/>
                      <a:pt x="4" y="52"/>
                    </a:cubicBezTo>
                    <a:cubicBezTo>
                      <a:pt x="2" y="64"/>
                      <a:pt x="3" y="78"/>
                      <a:pt x="10" y="90"/>
                    </a:cubicBezTo>
                    <a:cubicBezTo>
                      <a:pt x="13" y="96"/>
                      <a:pt x="17" y="101"/>
                      <a:pt x="22" y="106"/>
                    </a:cubicBezTo>
                    <a:cubicBezTo>
                      <a:pt x="27" y="110"/>
                      <a:pt x="32" y="113"/>
                      <a:pt x="38" y="116"/>
                    </a:cubicBezTo>
                    <a:cubicBezTo>
                      <a:pt x="48" y="122"/>
                      <a:pt x="58" y="128"/>
                      <a:pt x="65" y="134"/>
                    </a:cubicBezTo>
                    <a:cubicBezTo>
                      <a:pt x="72" y="140"/>
                      <a:pt x="76" y="147"/>
                      <a:pt x="77" y="152"/>
                    </a:cubicBezTo>
                    <a:cubicBezTo>
                      <a:pt x="79" y="158"/>
                      <a:pt x="78" y="161"/>
                      <a:pt x="78" y="16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60">
                <a:extLst>
                  <a:ext uri="{FF2B5EF4-FFF2-40B4-BE49-F238E27FC236}">
                    <a16:creationId xmlns:a16="http://schemas.microsoft.com/office/drawing/2014/main" id="{E8355482-34E5-4596-ABE4-B18895AD27FD}"/>
                  </a:ext>
                </a:extLst>
              </p:cNvPr>
              <p:cNvSpPr>
                <a:spLocks/>
              </p:cNvSpPr>
              <p:nvPr/>
            </p:nvSpPr>
            <p:spPr bwMode="auto">
              <a:xfrm>
                <a:off x="4025" y="2114"/>
                <a:ext cx="539" cy="522"/>
              </a:xfrm>
              <a:custGeom>
                <a:avLst/>
                <a:gdLst>
                  <a:gd name="T0" fmla="*/ 168 w 227"/>
                  <a:gd name="T1" fmla="*/ 1 h 220"/>
                  <a:gd name="T2" fmla="*/ 169 w 227"/>
                  <a:gd name="T3" fmla="*/ 1 h 220"/>
                  <a:gd name="T4" fmla="*/ 172 w 227"/>
                  <a:gd name="T5" fmla="*/ 2 h 220"/>
                  <a:gd name="T6" fmla="*/ 183 w 227"/>
                  <a:gd name="T7" fmla="*/ 6 h 220"/>
                  <a:gd name="T8" fmla="*/ 198 w 227"/>
                  <a:gd name="T9" fmla="*/ 17 h 220"/>
                  <a:gd name="T10" fmla="*/ 212 w 227"/>
                  <a:gd name="T11" fmla="*/ 36 h 220"/>
                  <a:gd name="T12" fmla="*/ 223 w 227"/>
                  <a:gd name="T13" fmla="*/ 98 h 220"/>
                  <a:gd name="T14" fmla="*/ 210 w 227"/>
                  <a:gd name="T15" fmla="*/ 133 h 220"/>
                  <a:gd name="T16" fmla="*/ 185 w 227"/>
                  <a:gd name="T17" fmla="*/ 164 h 220"/>
                  <a:gd name="T18" fmla="*/ 153 w 227"/>
                  <a:gd name="T19" fmla="*/ 189 h 220"/>
                  <a:gd name="T20" fmla="*/ 120 w 227"/>
                  <a:gd name="T21" fmla="*/ 205 h 220"/>
                  <a:gd name="T22" fmla="*/ 58 w 227"/>
                  <a:gd name="T23" fmla="*/ 218 h 220"/>
                  <a:gd name="T24" fmla="*/ 16 w 227"/>
                  <a:gd name="T25" fmla="*/ 218 h 220"/>
                  <a:gd name="T26" fmla="*/ 4 w 227"/>
                  <a:gd name="T27" fmla="*/ 216 h 220"/>
                  <a:gd name="T28" fmla="*/ 1 w 227"/>
                  <a:gd name="T29" fmla="*/ 215 h 220"/>
                  <a:gd name="T30" fmla="*/ 0 w 227"/>
                  <a:gd name="T31" fmla="*/ 215 h 220"/>
                  <a:gd name="T32" fmla="*/ 1 w 227"/>
                  <a:gd name="T33" fmla="*/ 215 h 220"/>
                  <a:gd name="T34" fmla="*/ 4 w 227"/>
                  <a:gd name="T35" fmla="*/ 215 h 220"/>
                  <a:gd name="T36" fmla="*/ 16 w 227"/>
                  <a:gd name="T37" fmla="*/ 217 h 220"/>
                  <a:gd name="T38" fmla="*/ 58 w 227"/>
                  <a:gd name="T39" fmla="*/ 217 h 220"/>
                  <a:gd name="T40" fmla="*/ 119 w 227"/>
                  <a:gd name="T41" fmla="*/ 203 h 220"/>
                  <a:gd name="T42" fmla="*/ 184 w 227"/>
                  <a:gd name="T43" fmla="*/ 163 h 220"/>
                  <a:gd name="T44" fmla="*/ 208 w 227"/>
                  <a:gd name="T45" fmla="*/ 132 h 220"/>
                  <a:gd name="T46" fmla="*/ 221 w 227"/>
                  <a:gd name="T47" fmla="*/ 97 h 220"/>
                  <a:gd name="T48" fmla="*/ 211 w 227"/>
                  <a:gd name="T49" fmla="*/ 37 h 220"/>
                  <a:gd name="T50" fmla="*/ 197 w 227"/>
                  <a:gd name="T51" fmla="*/ 18 h 220"/>
                  <a:gd name="T52" fmla="*/ 182 w 227"/>
                  <a:gd name="T53" fmla="*/ 7 h 220"/>
                  <a:gd name="T54" fmla="*/ 172 w 227"/>
                  <a:gd name="T55" fmla="*/ 2 h 220"/>
                  <a:gd name="T56" fmla="*/ 169 w 227"/>
                  <a:gd name="T57" fmla="*/ 1 h 220"/>
                  <a:gd name="T58" fmla="*/ 168 w 227"/>
                  <a:gd name="T59" fmla="*/ 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7" h="220">
                    <a:moveTo>
                      <a:pt x="168" y="1"/>
                    </a:moveTo>
                    <a:cubicBezTo>
                      <a:pt x="168" y="0"/>
                      <a:pt x="169" y="1"/>
                      <a:pt x="169" y="1"/>
                    </a:cubicBezTo>
                    <a:cubicBezTo>
                      <a:pt x="170" y="1"/>
                      <a:pt x="171" y="1"/>
                      <a:pt x="172" y="2"/>
                    </a:cubicBezTo>
                    <a:cubicBezTo>
                      <a:pt x="175" y="2"/>
                      <a:pt x="178" y="4"/>
                      <a:pt x="183" y="6"/>
                    </a:cubicBezTo>
                    <a:cubicBezTo>
                      <a:pt x="187" y="9"/>
                      <a:pt x="192" y="12"/>
                      <a:pt x="198" y="17"/>
                    </a:cubicBezTo>
                    <a:cubicBezTo>
                      <a:pt x="203" y="22"/>
                      <a:pt x="208" y="28"/>
                      <a:pt x="212" y="36"/>
                    </a:cubicBezTo>
                    <a:cubicBezTo>
                      <a:pt x="221" y="52"/>
                      <a:pt x="227" y="74"/>
                      <a:pt x="223" y="98"/>
                    </a:cubicBezTo>
                    <a:cubicBezTo>
                      <a:pt x="221" y="109"/>
                      <a:pt x="217" y="121"/>
                      <a:pt x="210" y="133"/>
                    </a:cubicBezTo>
                    <a:cubicBezTo>
                      <a:pt x="204" y="144"/>
                      <a:pt x="195" y="155"/>
                      <a:pt x="185" y="164"/>
                    </a:cubicBezTo>
                    <a:cubicBezTo>
                      <a:pt x="175" y="174"/>
                      <a:pt x="165" y="182"/>
                      <a:pt x="153" y="189"/>
                    </a:cubicBezTo>
                    <a:cubicBezTo>
                      <a:pt x="142" y="195"/>
                      <a:pt x="131" y="201"/>
                      <a:pt x="120" y="205"/>
                    </a:cubicBezTo>
                    <a:cubicBezTo>
                      <a:pt x="97" y="213"/>
                      <a:pt x="76" y="217"/>
                      <a:pt x="58" y="218"/>
                    </a:cubicBezTo>
                    <a:cubicBezTo>
                      <a:pt x="40" y="220"/>
                      <a:pt x="26" y="219"/>
                      <a:pt x="16" y="218"/>
                    </a:cubicBezTo>
                    <a:cubicBezTo>
                      <a:pt x="11" y="217"/>
                      <a:pt x="7" y="216"/>
                      <a:pt x="4" y="216"/>
                    </a:cubicBezTo>
                    <a:cubicBezTo>
                      <a:pt x="3" y="215"/>
                      <a:pt x="2" y="215"/>
                      <a:pt x="1" y="215"/>
                    </a:cubicBezTo>
                    <a:cubicBezTo>
                      <a:pt x="1" y="215"/>
                      <a:pt x="0" y="215"/>
                      <a:pt x="0" y="215"/>
                    </a:cubicBezTo>
                    <a:cubicBezTo>
                      <a:pt x="0" y="215"/>
                      <a:pt x="1" y="215"/>
                      <a:pt x="1" y="215"/>
                    </a:cubicBezTo>
                    <a:cubicBezTo>
                      <a:pt x="2" y="215"/>
                      <a:pt x="3" y="215"/>
                      <a:pt x="4" y="215"/>
                    </a:cubicBezTo>
                    <a:cubicBezTo>
                      <a:pt x="7" y="216"/>
                      <a:pt x="11" y="216"/>
                      <a:pt x="16" y="217"/>
                    </a:cubicBezTo>
                    <a:cubicBezTo>
                      <a:pt x="26" y="218"/>
                      <a:pt x="40" y="219"/>
                      <a:pt x="58" y="217"/>
                    </a:cubicBezTo>
                    <a:cubicBezTo>
                      <a:pt x="76" y="215"/>
                      <a:pt x="97" y="212"/>
                      <a:pt x="119" y="203"/>
                    </a:cubicBezTo>
                    <a:cubicBezTo>
                      <a:pt x="141" y="194"/>
                      <a:pt x="164" y="182"/>
                      <a:pt x="184" y="163"/>
                    </a:cubicBezTo>
                    <a:cubicBezTo>
                      <a:pt x="194" y="153"/>
                      <a:pt x="202" y="143"/>
                      <a:pt x="208" y="132"/>
                    </a:cubicBezTo>
                    <a:cubicBezTo>
                      <a:pt x="215" y="121"/>
                      <a:pt x="219" y="109"/>
                      <a:pt x="221" y="97"/>
                    </a:cubicBezTo>
                    <a:cubicBezTo>
                      <a:pt x="225" y="74"/>
                      <a:pt x="220" y="52"/>
                      <a:pt x="211" y="37"/>
                    </a:cubicBezTo>
                    <a:cubicBezTo>
                      <a:pt x="207" y="29"/>
                      <a:pt x="202" y="23"/>
                      <a:pt x="197" y="18"/>
                    </a:cubicBezTo>
                    <a:cubicBezTo>
                      <a:pt x="192" y="13"/>
                      <a:pt x="187" y="9"/>
                      <a:pt x="182" y="7"/>
                    </a:cubicBezTo>
                    <a:cubicBezTo>
                      <a:pt x="178" y="4"/>
                      <a:pt x="174" y="3"/>
                      <a:pt x="172" y="2"/>
                    </a:cubicBezTo>
                    <a:cubicBezTo>
                      <a:pt x="171" y="2"/>
                      <a:pt x="170" y="1"/>
                      <a:pt x="169" y="1"/>
                    </a:cubicBezTo>
                    <a:cubicBezTo>
                      <a:pt x="169" y="1"/>
                      <a:pt x="168" y="1"/>
                      <a:pt x="168" y="1"/>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61">
                <a:extLst>
                  <a:ext uri="{FF2B5EF4-FFF2-40B4-BE49-F238E27FC236}">
                    <a16:creationId xmlns:a16="http://schemas.microsoft.com/office/drawing/2014/main" id="{CE716D97-3F44-43D1-8B96-1CCB719029E1}"/>
                  </a:ext>
                </a:extLst>
              </p:cNvPr>
              <p:cNvSpPr>
                <a:spLocks/>
              </p:cNvSpPr>
              <p:nvPr/>
            </p:nvSpPr>
            <p:spPr bwMode="auto">
              <a:xfrm>
                <a:off x="4118" y="2636"/>
                <a:ext cx="14" cy="50"/>
              </a:xfrm>
              <a:custGeom>
                <a:avLst/>
                <a:gdLst>
                  <a:gd name="T0" fmla="*/ 3 w 6"/>
                  <a:gd name="T1" fmla="*/ 21 h 21"/>
                  <a:gd name="T2" fmla="*/ 4 w 6"/>
                  <a:gd name="T3" fmla="*/ 10 h 21"/>
                  <a:gd name="T4" fmla="*/ 0 w 6"/>
                  <a:gd name="T5" fmla="*/ 0 h 21"/>
                  <a:gd name="T6" fmla="*/ 3 w 6"/>
                  <a:gd name="T7" fmla="*/ 2 h 21"/>
                  <a:gd name="T8" fmla="*/ 6 w 6"/>
                  <a:gd name="T9" fmla="*/ 10 h 21"/>
                  <a:gd name="T10" fmla="*/ 5 w 6"/>
                  <a:gd name="T11" fmla="*/ 18 h 21"/>
                  <a:gd name="T12" fmla="*/ 3 w 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6" h="21">
                    <a:moveTo>
                      <a:pt x="3" y="21"/>
                    </a:moveTo>
                    <a:cubicBezTo>
                      <a:pt x="2" y="21"/>
                      <a:pt x="5" y="16"/>
                      <a:pt x="4" y="10"/>
                    </a:cubicBezTo>
                    <a:cubicBezTo>
                      <a:pt x="4" y="4"/>
                      <a:pt x="0" y="0"/>
                      <a:pt x="0" y="0"/>
                    </a:cubicBezTo>
                    <a:cubicBezTo>
                      <a:pt x="1" y="0"/>
                      <a:pt x="2" y="0"/>
                      <a:pt x="3" y="2"/>
                    </a:cubicBezTo>
                    <a:cubicBezTo>
                      <a:pt x="4" y="4"/>
                      <a:pt x="6" y="7"/>
                      <a:pt x="6" y="10"/>
                    </a:cubicBezTo>
                    <a:cubicBezTo>
                      <a:pt x="6" y="13"/>
                      <a:pt x="6" y="16"/>
                      <a:pt x="5" y="18"/>
                    </a:cubicBezTo>
                    <a:cubicBezTo>
                      <a:pt x="4" y="20"/>
                      <a:pt x="3" y="21"/>
                      <a:pt x="3" y="21"/>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62">
                <a:extLst>
                  <a:ext uri="{FF2B5EF4-FFF2-40B4-BE49-F238E27FC236}">
                    <a16:creationId xmlns:a16="http://schemas.microsoft.com/office/drawing/2014/main" id="{F78FDC67-7115-4F6A-A049-EA712DBB81B9}"/>
                  </a:ext>
                </a:extLst>
              </p:cNvPr>
              <p:cNvSpPr>
                <a:spLocks/>
              </p:cNvSpPr>
              <p:nvPr/>
            </p:nvSpPr>
            <p:spPr bwMode="auto">
              <a:xfrm>
                <a:off x="4407" y="2536"/>
                <a:ext cx="55" cy="81"/>
              </a:xfrm>
              <a:custGeom>
                <a:avLst/>
                <a:gdLst>
                  <a:gd name="T0" fmla="*/ 23 w 23"/>
                  <a:gd name="T1" fmla="*/ 34 h 34"/>
                  <a:gd name="T2" fmla="*/ 16 w 23"/>
                  <a:gd name="T3" fmla="*/ 33 h 34"/>
                  <a:gd name="T4" fmla="*/ 4 w 23"/>
                  <a:gd name="T5" fmla="*/ 22 h 34"/>
                  <a:gd name="T6" fmla="*/ 0 w 23"/>
                  <a:gd name="T7" fmla="*/ 7 h 34"/>
                  <a:gd name="T8" fmla="*/ 2 w 23"/>
                  <a:gd name="T9" fmla="*/ 0 h 34"/>
                  <a:gd name="T10" fmla="*/ 2 w 23"/>
                  <a:gd name="T11" fmla="*/ 7 h 34"/>
                  <a:gd name="T12" fmla="*/ 6 w 23"/>
                  <a:gd name="T13" fmla="*/ 21 h 34"/>
                  <a:gd name="T14" fmla="*/ 17 w 23"/>
                  <a:gd name="T15" fmla="*/ 31 h 34"/>
                  <a:gd name="T16" fmla="*/ 23 w 23"/>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4">
                    <a:moveTo>
                      <a:pt x="23" y="34"/>
                    </a:moveTo>
                    <a:cubicBezTo>
                      <a:pt x="23" y="34"/>
                      <a:pt x="20" y="34"/>
                      <a:pt x="16" y="33"/>
                    </a:cubicBezTo>
                    <a:cubicBezTo>
                      <a:pt x="12" y="31"/>
                      <a:pt x="7" y="28"/>
                      <a:pt x="4" y="22"/>
                    </a:cubicBezTo>
                    <a:cubicBezTo>
                      <a:pt x="0" y="17"/>
                      <a:pt x="0" y="11"/>
                      <a:pt x="0" y="7"/>
                    </a:cubicBezTo>
                    <a:cubicBezTo>
                      <a:pt x="1" y="3"/>
                      <a:pt x="2" y="0"/>
                      <a:pt x="2" y="0"/>
                    </a:cubicBezTo>
                    <a:cubicBezTo>
                      <a:pt x="3" y="0"/>
                      <a:pt x="2" y="3"/>
                      <a:pt x="2" y="7"/>
                    </a:cubicBezTo>
                    <a:cubicBezTo>
                      <a:pt x="2" y="11"/>
                      <a:pt x="2" y="16"/>
                      <a:pt x="6" y="21"/>
                    </a:cubicBezTo>
                    <a:cubicBezTo>
                      <a:pt x="9" y="26"/>
                      <a:pt x="13" y="30"/>
                      <a:pt x="17" y="31"/>
                    </a:cubicBezTo>
                    <a:cubicBezTo>
                      <a:pt x="20" y="33"/>
                      <a:pt x="23" y="33"/>
                      <a:pt x="23" y="34"/>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63">
                <a:extLst>
                  <a:ext uri="{FF2B5EF4-FFF2-40B4-BE49-F238E27FC236}">
                    <a16:creationId xmlns:a16="http://schemas.microsoft.com/office/drawing/2014/main" id="{59DE579D-25E9-49A1-AC97-E38AEDAAA382}"/>
                  </a:ext>
                </a:extLst>
              </p:cNvPr>
              <p:cNvSpPr>
                <a:spLocks/>
              </p:cNvSpPr>
              <p:nvPr/>
            </p:nvSpPr>
            <p:spPr bwMode="auto">
              <a:xfrm>
                <a:off x="3885" y="2228"/>
                <a:ext cx="539" cy="206"/>
              </a:xfrm>
              <a:custGeom>
                <a:avLst/>
                <a:gdLst>
                  <a:gd name="T0" fmla="*/ 227 w 227"/>
                  <a:gd name="T1" fmla="*/ 0 h 87"/>
                  <a:gd name="T2" fmla="*/ 226 w 227"/>
                  <a:gd name="T3" fmla="*/ 2 h 87"/>
                  <a:gd name="T4" fmla="*/ 222 w 227"/>
                  <a:gd name="T5" fmla="*/ 9 h 87"/>
                  <a:gd name="T6" fmla="*/ 205 w 227"/>
                  <a:gd name="T7" fmla="*/ 32 h 87"/>
                  <a:gd name="T8" fmla="*/ 174 w 227"/>
                  <a:gd name="T9" fmla="*/ 59 h 87"/>
                  <a:gd name="T10" fmla="*/ 127 w 227"/>
                  <a:gd name="T11" fmla="*/ 81 h 87"/>
                  <a:gd name="T12" fmla="*/ 77 w 227"/>
                  <a:gd name="T13" fmla="*/ 86 h 87"/>
                  <a:gd name="T14" fmla="*/ 35 w 227"/>
                  <a:gd name="T15" fmla="*/ 79 h 87"/>
                  <a:gd name="T16" fmla="*/ 9 w 227"/>
                  <a:gd name="T17" fmla="*/ 69 h 87"/>
                  <a:gd name="T18" fmla="*/ 3 w 227"/>
                  <a:gd name="T19" fmla="*/ 65 h 87"/>
                  <a:gd name="T20" fmla="*/ 0 w 227"/>
                  <a:gd name="T21" fmla="*/ 63 h 87"/>
                  <a:gd name="T22" fmla="*/ 3 w 227"/>
                  <a:gd name="T23" fmla="*/ 64 h 87"/>
                  <a:gd name="T24" fmla="*/ 10 w 227"/>
                  <a:gd name="T25" fmla="*/ 68 h 87"/>
                  <a:gd name="T26" fmla="*/ 36 w 227"/>
                  <a:gd name="T27" fmla="*/ 78 h 87"/>
                  <a:gd name="T28" fmla="*/ 77 w 227"/>
                  <a:gd name="T29" fmla="*/ 84 h 87"/>
                  <a:gd name="T30" fmla="*/ 127 w 227"/>
                  <a:gd name="T31" fmla="*/ 79 h 87"/>
                  <a:gd name="T32" fmla="*/ 173 w 227"/>
                  <a:gd name="T33" fmla="*/ 58 h 87"/>
                  <a:gd name="T34" fmla="*/ 204 w 227"/>
                  <a:gd name="T35" fmla="*/ 31 h 87"/>
                  <a:gd name="T36" fmla="*/ 222 w 227"/>
                  <a:gd name="T37" fmla="*/ 9 h 87"/>
                  <a:gd name="T38" fmla="*/ 226 w 227"/>
                  <a:gd name="T39" fmla="*/ 2 h 87"/>
                  <a:gd name="T40" fmla="*/ 227 w 227"/>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87">
                    <a:moveTo>
                      <a:pt x="227" y="0"/>
                    </a:moveTo>
                    <a:cubicBezTo>
                      <a:pt x="227" y="0"/>
                      <a:pt x="227" y="1"/>
                      <a:pt x="226" y="2"/>
                    </a:cubicBezTo>
                    <a:cubicBezTo>
                      <a:pt x="225" y="4"/>
                      <a:pt x="224" y="6"/>
                      <a:pt x="222" y="9"/>
                    </a:cubicBezTo>
                    <a:cubicBezTo>
                      <a:pt x="219" y="15"/>
                      <a:pt x="213" y="23"/>
                      <a:pt x="205" y="32"/>
                    </a:cubicBezTo>
                    <a:cubicBezTo>
                      <a:pt x="198" y="41"/>
                      <a:pt x="187" y="50"/>
                      <a:pt x="174" y="59"/>
                    </a:cubicBezTo>
                    <a:cubicBezTo>
                      <a:pt x="161" y="68"/>
                      <a:pt x="145" y="76"/>
                      <a:pt x="127" y="81"/>
                    </a:cubicBezTo>
                    <a:cubicBezTo>
                      <a:pt x="110" y="85"/>
                      <a:pt x="92" y="87"/>
                      <a:pt x="77" y="86"/>
                    </a:cubicBezTo>
                    <a:cubicBezTo>
                      <a:pt x="61" y="86"/>
                      <a:pt x="47" y="83"/>
                      <a:pt x="35" y="79"/>
                    </a:cubicBezTo>
                    <a:cubicBezTo>
                      <a:pt x="24" y="76"/>
                      <a:pt x="15" y="72"/>
                      <a:pt x="9" y="69"/>
                    </a:cubicBezTo>
                    <a:cubicBezTo>
                      <a:pt x="6" y="67"/>
                      <a:pt x="4" y="66"/>
                      <a:pt x="3" y="65"/>
                    </a:cubicBezTo>
                    <a:cubicBezTo>
                      <a:pt x="1" y="64"/>
                      <a:pt x="0" y="63"/>
                      <a:pt x="0" y="63"/>
                    </a:cubicBezTo>
                    <a:cubicBezTo>
                      <a:pt x="0" y="63"/>
                      <a:pt x="1" y="64"/>
                      <a:pt x="3" y="64"/>
                    </a:cubicBezTo>
                    <a:cubicBezTo>
                      <a:pt x="4" y="65"/>
                      <a:pt x="7" y="66"/>
                      <a:pt x="10" y="68"/>
                    </a:cubicBezTo>
                    <a:cubicBezTo>
                      <a:pt x="16" y="71"/>
                      <a:pt x="24" y="74"/>
                      <a:pt x="36" y="78"/>
                    </a:cubicBezTo>
                    <a:cubicBezTo>
                      <a:pt x="47" y="81"/>
                      <a:pt x="61" y="84"/>
                      <a:pt x="77" y="84"/>
                    </a:cubicBezTo>
                    <a:cubicBezTo>
                      <a:pt x="92" y="85"/>
                      <a:pt x="109" y="83"/>
                      <a:pt x="127" y="79"/>
                    </a:cubicBezTo>
                    <a:cubicBezTo>
                      <a:pt x="144" y="74"/>
                      <a:pt x="160" y="66"/>
                      <a:pt x="173" y="58"/>
                    </a:cubicBezTo>
                    <a:cubicBezTo>
                      <a:pt x="186" y="49"/>
                      <a:pt x="196" y="39"/>
                      <a:pt x="204" y="31"/>
                    </a:cubicBezTo>
                    <a:cubicBezTo>
                      <a:pt x="212" y="22"/>
                      <a:pt x="218" y="14"/>
                      <a:pt x="222" y="9"/>
                    </a:cubicBezTo>
                    <a:cubicBezTo>
                      <a:pt x="223" y="6"/>
                      <a:pt x="225" y="4"/>
                      <a:pt x="226" y="2"/>
                    </a:cubicBezTo>
                    <a:cubicBezTo>
                      <a:pt x="227" y="1"/>
                      <a:pt x="227" y="0"/>
                      <a:pt x="227"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64">
                <a:extLst>
                  <a:ext uri="{FF2B5EF4-FFF2-40B4-BE49-F238E27FC236}">
                    <a16:creationId xmlns:a16="http://schemas.microsoft.com/office/drawing/2014/main" id="{E9E07999-6E4C-48B1-9F98-452DC71D0242}"/>
                  </a:ext>
                </a:extLst>
              </p:cNvPr>
              <p:cNvSpPr>
                <a:spLocks noEditPoints="1"/>
              </p:cNvSpPr>
              <p:nvPr/>
            </p:nvSpPr>
            <p:spPr bwMode="auto">
              <a:xfrm>
                <a:off x="4172" y="2261"/>
                <a:ext cx="475" cy="437"/>
              </a:xfrm>
              <a:custGeom>
                <a:avLst/>
                <a:gdLst>
                  <a:gd name="T0" fmla="*/ 69 w 200"/>
                  <a:gd name="T1" fmla="*/ 149 h 184"/>
                  <a:gd name="T2" fmla="*/ 0 w 200"/>
                  <a:gd name="T3" fmla="*/ 181 h 184"/>
                  <a:gd name="T4" fmla="*/ 29 w 200"/>
                  <a:gd name="T5" fmla="*/ 184 h 184"/>
                  <a:gd name="T6" fmla="*/ 77 w 200"/>
                  <a:gd name="T7" fmla="*/ 177 h 184"/>
                  <a:gd name="T8" fmla="*/ 79 w 200"/>
                  <a:gd name="T9" fmla="*/ 158 h 184"/>
                  <a:gd name="T10" fmla="*/ 69 w 200"/>
                  <a:gd name="T11" fmla="*/ 149 h 184"/>
                  <a:gd name="T12" fmla="*/ 123 w 200"/>
                  <a:gd name="T13" fmla="*/ 106 h 184"/>
                  <a:gd name="T14" fmla="*/ 123 w 200"/>
                  <a:gd name="T15" fmla="*/ 106 h 184"/>
                  <a:gd name="T16" fmla="*/ 101 w 200"/>
                  <a:gd name="T17" fmla="*/ 127 h 184"/>
                  <a:gd name="T18" fmla="*/ 105 w 200"/>
                  <a:gd name="T19" fmla="*/ 137 h 184"/>
                  <a:gd name="T20" fmla="*/ 116 w 200"/>
                  <a:gd name="T21" fmla="*/ 147 h 184"/>
                  <a:gd name="T22" fmla="*/ 122 w 200"/>
                  <a:gd name="T23" fmla="*/ 150 h 184"/>
                  <a:gd name="T24" fmla="*/ 121 w 200"/>
                  <a:gd name="T25" fmla="*/ 150 h 184"/>
                  <a:gd name="T26" fmla="*/ 115 w 200"/>
                  <a:gd name="T27" fmla="*/ 149 h 184"/>
                  <a:gd name="T28" fmla="*/ 103 w 200"/>
                  <a:gd name="T29" fmla="*/ 138 h 184"/>
                  <a:gd name="T30" fmla="*/ 99 w 200"/>
                  <a:gd name="T31" fmla="*/ 128 h 184"/>
                  <a:gd name="T32" fmla="*/ 78 w 200"/>
                  <a:gd name="T33" fmla="*/ 143 h 184"/>
                  <a:gd name="T34" fmla="*/ 70 w 200"/>
                  <a:gd name="T35" fmla="*/ 149 h 184"/>
                  <a:gd name="T36" fmla="*/ 80 w 200"/>
                  <a:gd name="T37" fmla="*/ 157 h 184"/>
                  <a:gd name="T38" fmla="*/ 80 w 200"/>
                  <a:gd name="T39" fmla="*/ 158 h 184"/>
                  <a:gd name="T40" fmla="*/ 80 w 200"/>
                  <a:gd name="T41" fmla="*/ 158 h 184"/>
                  <a:gd name="T42" fmla="*/ 78 w 200"/>
                  <a:gd name="T43" fmla="*/ 176 h 184"/>
                  <a:gd name="T44" fmla="*/ 89 w 200"/>
                  <a:gd name="T45" fmla="*/ 173 h 184"/>
                  <a:gd name="T46" fmla="*/ 161 w 200"/>
                  <a:gd name="T47" fmla="*/ 121 h 184"/>
                  <a:gd name="T48" fmla="*/ 130 w 200"/>
                  <a:gd name="T49" fmla="*/ 118 h 184"/>
                  <a:gd name="T50" fmla="*/ 130 w 200"/>
                  <a:gd name="T51" fmla="*/ 118 h 184"/>
                  <a:gd name="T52" fmla="*/ 129 w 200"/>
                  <a:gd name="T53" fmla="*/ 118 h 184"/>
                  <a:gd name="T54" fmla="*/ 123 w 200"/>
                  <a:gd name="T55" fmla="*/ 106 h 184"/>
                  <a:gd name="T56" fmla="*/ 175 w 200"/>
                  <a:gd name="T57" fmla="*/ 0 h 184"/>
                  <a:gd name="T58" fmla="*/ 172 w 200"/>
                  <a:gd name="T59" fmla="*/ 1 h 184"/>
                  <a:gd name="T60" fmla="*/ 164 w 200"/>
                  <a:gd name="T61" fmla="*/ 20 h 184"/>
                  <a:gd name="T62" fmla="*/ 124 w 200"/>
                  <a:gd name="T63" fmla="*/ 105 h 184"/>
                  <a:gd name="T64" fmla="*/ 131 w 200"/>
                  <a:gd name="T65" fmla="*/ 116 h 184"/>
                  <a:gd name="T66" fmla="*/ 163 w 200"/>
                  <a:gd name="T67" fmla="*/ 119 h 184"/>
                  <a:gd name="T68" fmla="*/ 176 w 200"/>
                  <a:gd name="T69" fmla="*/ 100 h 184"/>
                  <a:gd name="T70" fmla="*/ 189 w 200"/>
                  <a:gd name="T71" fmla="*/ 13 h 184"/>
                  <a:gd name="T72" fmla="*/ 175 w 200"/>
                  <a:gd name="T7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0" h="184">
                    <a:moveTo>
                      <a:pt x="69" y="149"/>
                    </a:moveTo>
                    <a:cubicBezTo>
                      <a:pt x="48" y="163"/>
                      <a:pt x="25" y="174"/>
                      <a:pt x="0" y="181"/>
                    </a:cubicBezTo>
                    <a:cubicBezTo>
                      <a:pt x="10" y="183"/>
                      <a:pt x="19" y="184"/>
                      <a:pt x="29" y="184"/>
                    </a:cubicBezTo>
                    <a:cubicBezTo>
                      <a:pt x="45" y="184"/>
                      <a:pt x="61" y="181"/>
                      <a:pt x="77" y="177"/>
                    </a:cubicBezTo>
                    <a:cubicBezTo>
                      <a:pt x="77" y="170"/>
                      <a:pt x="78" y="164"/>
                      <a:pt x="79" y="158"/>
                    </a:cubicBezTo>
                    <a:cubicBezTo>
                      <a:pt x="75" y="155"/>
                      <a:pt x="72" y="152"/>
                      <a:pt x="69" y="149"/>
                    </a:cubicBezTo>
                    <a:moveTo>
                      <a:pt x="123" y="106"/>
                    </a:moveTo>
                    <a:cubicBezTo>
                      <a:pt x="123" y="106"/>
                      <a:pt x="123" y="106"/>
                      <a:pt x="123" y="106"/>
                    </a:cubicBezTo>
                    <a:cubicBezTo>
                      <a:pt x="116" y="114"/>
                      <a:pt x="109" y="120"/>
                      <a:pt x="101" y="127"/>
                    </a:cubicBezTo>
                    <a:cubicBezTo>
                      <a:pt x="101" y="130"/>
                      <a:pt x="102" y="134"/>
                      <a:pt x="105" y="137"/>
                    </a:cubicBezTo>
                    <a:cubicBezTo>
                      <a:pt x="108" y="142"/>
                      <a:pt x="112" y="146"/>
                      <a:pt x="116" y="147"/>
                    </a:cubicBezTo>
                    <a:cubicBezTo>
                      <a:pt x="119" y="149"/>
                      <a:pt x="122" y="149"/>
                      <a:pt x="122" y="150"/>
                    </a:cubicBezTo>
                    <a:cubicBezTo>
                      <a:pt x="122" y="150"/>
                      <a:pt x="121" y="150"/>
                      <a:pt x="121" y="150"/>
                    </a:cubicBezTo>
                    <a:cubicBezTo>
                      <a:pt x="120" y="150"/>
                      <a:pt x="118" y="149"/>
                      <a:pt x="115" y="149"/>
                    </a:cubicBezTo>
                    <a:cubicBezTo>
                      <a:pt x="111" y="147"/>
                      <a:pt x="106" y="144"/>
                      <a:pt x="103" y="138"/>
                    </a:cubicBezTo>
                    <a:cubicBezTo>
                      <a:pt x="101" y="135"/>
                      <a:pt x="100" y="131"/>
                      <a:pt x="99" y="128"/>
                    </a:cubicBezTo>
                    <a:cubicBezTo>
                      <a:pt x="92" y="134"/>
                      <a:pt x="85" y="139"/>
                      <a:pt x="78" y="143"/>
                    </a:cubicBezTo>
                    <a:cubicBezTo>
                      <a:pt x="75" y="145"/>
                      <a:pt x="73" y="147"/>
                      <a:pt x="70" y="149"/>
                    </a:cubicBezTo>
                    <a:cubicBezTo>
                      <a:pt x="73" y="151"/>
                      <a:pt x="76" y="154"/>
                      <a:pt x="80" y="157"/>
                    </a:cubicBezTo>
                    <a:cubicBezTo>
                      <a:pt x="80" y="158"/>
                      <a:pt x="80" y="158"/>
                      <a:pt x="80" y="158"/>
                    </a:cubicBezTo>
                    <a:cubicBezTo>
                      <a:pt x="80" y="158"/>
                      <a:pt x="80" y="158"/>
                      <a:pt x="80" y="158"/>
                    </a:cubicBezTo>
                    <a:cubicBezTo>
                      <a:pt x="80" y="164"/>
                      <a:pt x="79" y="170"/>
                      <a:pt x="78" y="176"/>
                    </a:cubicBezTo>
                    <a:cubicBezTo>
                      <a:pt x="82" y="175"/>
                      <a:pt x="85" y="174"/>
                      <a:pt x="89" y="173"/>
                    </a:cubicBezTo>
                    <a:cubicBezTo>
                      <a:pt x="117" y="162"/>
                      <a:pt x="142" y="144"/>
                      <a:pt x="161" y="121"/>
                    </a:cubicBezTo>
                    <a:cubicBezTo>
                      <a:pt x="150" y="120"/>
                      <a:pt x="140" y="119"/>
                      <a:pt x="130" y="118"/>
                    </a:cubicBezTo>
                    <a:cubicBezTo>
                      <a:pt x="130" y="118"/>
                      <a:pt x="130" y="118"/>
                      <a:pt x="130" y="118"/>
                    </a:cubicBezTo>
                    <a:cubicBezTo>
                      <a:pt x="129" y="118"/>
                      <a:pt x="129" y="118"/>
                      <a:pt x="129" y="118"/>
                    </a:cubicBezTo>
                    <a:cubicBezTo>
                      <a:pt x="127" y="114"/>
                      <a:pt x="125" y="110"/>
                      <a:pt x="123" y="106"/>
                    </a:cubicBezTo>
                    <a:moveTo>
                      <a:pt x="175" y="0"/>
                    </a:moveTo>
                    <a:cubicBezTo>
                      <a:pt x="174" y="0"/>
                      <a:pt x="173" y="0"/>
                      <a:pt x="172" y="1"/>
                    </a:cubicBezTo>
                    <a:cubicBezTo>
                      <a:pt x="165" y="3"/>
                      <a:pt x="164" y="13"/>
                      <a:pt x="164" y="20"/>
                    </a:cubicBezTo>
                    <a:cubicBezTo>
                      <a:pt x="164" y="52"/>
                      <a:pt x="148" y="82"/>
                      <a:pt x="124" y="105"/>
                    </a:cubicBezTo>
                    <a:cubicBezTo>
                      <a:pt x="126" y="108"/>
                      <a:pt x="129" y="112"/>
                      <a:pt x="131" y="116"/>
                    </a:cubicBezTo>
                    <a:cubicBezTo>
                      <a:pt x="141" y="117"/>
                      <a:pt x="152" y="118"/>
                      <a:pt x="163" y="119"/>
                    </a:cubicBezTo>
                    <a:cubicBezTo>
                      <a:pt x="168" y="113"/>
                      <a:pt x="172" y="106"/>
                      <a:pt x="176" y="100"/>
                    </a:cubicBezTo>
                    <a:cubicBezTo>
                      <a:pt x="192" y="74"/>
                      <a:pt x="200" y="41"/>
                      <a:pt x="189" y="13"/>
                    </a:cubicBezTo>
                    <a:cubicBezTo>
                      <a:pt x="186" y="7"/>
                      <a:pt x="181" y="0"/>
                      <a:pt x="175"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65">
                <a:extLst>
                  <a:ext uri="{FF2B5EF4-FFF2-40B4-BE49-F238E27FC236}">
                    <a16:creationId xmlns:a16="http://schemas.microsoft.com/office/drawing/2014/main" id="{2025CF31-FB04-4FEC-BA64-38C8BEB91960}"/>
                  </a:ext>
                </a:extLst>
              </p:cNvPr>
              <p:cNvSpPr>
                <a:spLocks noEditPoints="1"/>
              </p:cNvSpPr>
              <p:nvPr/>
            </p:nvSpPr>
            <p:spPr bwMode="auto">
              <a:xfrm>
                <a:off x="4336" y="2510"/>
                <a:ext cx="223" cy="171"/>
              </a:xfrm>
              <a:custGeom>
                <a:avLst/>
                <a:gdLst>
                  <a:gd name="T0" fmla="*/ 1 w 94"/>
                  <a:gd name="T1" fmla="*/ 44 h 72"/>
                  <a:gd name="T2" fmla="*/ 0 w 94"/>
                  <a:gd name="T3" fmla="*/ 44 h 72"/>
                  <a:gd name="T4" fmla="*/ 10 w 94"/>
                  <a:gd name="T5" fmla="*/ 53 h 72"/>
                  <a:gd name="T6" fmla="*/ 8 w 94"/>
                  <a:gd name="T7" fmla="*/ 72 h 72"/>
                  <a:gd name="T8" fmla="*/ 9 w 94"/>
                  <a:gd name="T9" fmla="*/ 71 h 72"/>
                  <a:gd name="T10" fmla="*/ 11 w 94"/>
                  <a:gd name="T11" fmla="*/ 53 h 72"/>
                  <a:gd name="T12" fmla="*/ 11 w 94"/>
                  <a:gd name="T13" fmla="*/ 53 h 72"/>
                  <a:gd name="T14" fmla="*/ 11 w 94"/>
                  <a:gd name="T15" fmla="*/ 52 h 72"/>
                  <a:gd name="T16" fmla="*/ 1 w 94"/>
                  <a:gd name="T17" fmla="*/ 44 h 72"/>
                  <a:gd name="T18" fmla="*/ 55 w 94"/>
                  <a:gd name="T19" fmla="*/ 0 h 72"/>
                  <a:gd name="T20" fmla="*/ 54 w 94"/>
                  <a:gd name="T21" fmla="*/ 1 h 72"/>
                  <a:gd name="T22" fmla="*/ 60 w 94"/>
                  <a:gd name="T23" fmla="*/ 13 h 72"/>
                  <a:gd name="T24" fmla="*/ 61 w 94"/>
                  <a:gd name="T25" fmla="*/ 13 h 72"/>
                  <a:gd name="T26" fmla="*/ 61 w 94"/>
                  <a:gd name="T27" fmla="*/ 13 h 72"/>
                  <a:gd name="T28" fmla="*/ 92 w 94"/>
                  <a:gd name="T29" fmla="*/ 16 h 72"/>
                  <a:gd name="T30" fmla="*/ 94 w 94"/>
                  <a:gd name="T31" fmla="*/ 14 h 72"/>
                  <a:gd name="T32" fmla="*/ 62 w 94"/>
                  <a:gd name="T33" fmla="*/ 11 h 72"/>
                  <a:gd name="T34" fmla="*/ 55 w 94"/>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72">
                    <a:moveTo>
                      <a:pt x="1" y="44"/>
                    </a:moveTo>
                    <a:cubicBezTo>
                      <a:pt x="1" y="44"/>
                      <a:pt x="0" y="44"/>
                      <a:pt x="0" y="44"/>
                    </a:cubicBezTo>
                    <a:cubicBezTo>
                      <a:pt x="3" y="47"/>
                      <a:pt x="6" y="50"/>
                      <a:pt x="10" y="53"/>
                    </a:cubicBezTo>
                    <a:cubicBezTo>
                      <a:pt x="9" y="59"/>
                      <a:pt x="8" y="65"/>
                      <a:pt x="8" y="72"/>
                    </a:cubicBezTo>
                    <a:cubicBezTo>
                      <a:pt x="8" y="72"/>
                      <a:pt x="9" y="72"/>
                      <a:pt x="9" y="71"/>
                    </a:cubicBezTo>
                    <a:cubicBezTo>
                      <a:pt x="10" y="65"/>
                      <a:pt x="11" y="59"/>
                      <a:pt x="11" y="53"/>
                    </a:cubicBezTo>
                    <a:cubicBezTo>
                      <a:pt x="11" y="53"/>
                      <a:pt x="11" y="53"/>
                      <a:pt x="11" y="53"/>
                    </a:cubicBezTo>
                    <a:cubicBezTo>
                      <a:pt x="11" y="52"/>
                      <a:pt x="11" y="52"/>
                      <a:pt x="11" y="52"/>
                    </a:cubicBezTo>
                    <a:cubicBezTo>
                      <a:pt x="7" y="49"/>
                      <a:pt x="4" y="46"/>
                      <a:pt x="1" y="44"/>
                    </a:cubicBezTo>
                    <a:moveTo>
                      <a:pt x="55" y="0"/>
                    </a:moveTo>
                    <a:cubicBezTo>
                      <a:pt x="55" y="0"/>
                      <a:pt x="54" y="0"/>
                      <a:pt x="54" y="1"/>
                    </a:cubicBezTo>
                    <a:cubicBezTo>
                      <a:pt x="56" y="5"/>
                      <a:pt x="58" y="9"/>
                      <a:pt x="60" y="13"/>
                    </a:cubicBezTo>
                    <a:cubicBezTo>
                      <a:pt x="61" y="13"/>
                      <a:pt x="61" y="13"/>
                      <a:pt x="61" y="13"/>
                    </a:cubicBezTo>
                    <a:cubicBezTo>
                      <a:pt x="61" y="13"/>
                      <a:pt x="61" y="13"/>
                      <a:pt x="61" y="13"/>
                    </a:cubicBezTo>
                    <a:cubicBezTo>
                      <a:pt x="71" y="14"/>
                      <a:pt x="81" y="15"/>
                      <a:pt x="92" y="16"/>
                    </a:cubicBezTo>
                    <a:cubicBezTo>
                      <a:pt x="93" y="15"/>
                      <a:pt x="93" y="15"/>
                      <a:pt x="94" y="14"/>
                    </a:cubicBezTo>
                    <a:cubicBezTo>
                      <a:pt x="83" y="13"/>
                      <a:pt x="72" y="12"/>
                      <a:pt x="62" y="11"/>
                    </a:cubicBezTo>
                    <a:cubicBezTo>
                      <a:pt x="60" y="7"/>
                      <a:pt x="57" y="3"/>
                      <a:pt x="55" y="0"/>
                    </a:cubicBezTo>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66">
                <a:extLst>
                  <a:ext uri="{FF2B5EF4-FFF2-40B4-BE49-F238E27FC236}">
                    <a16:creationId xmlns:a16="http://schemas.microsoft.com/office/drawing/2014/main" id="{1DEF63DA-A23D-42D5-BA80-487432AE6DD7}"/>
                  </a:ext>
                </a:extLst>
              </p:cNvPr>
              <p:cNvSpPr>
                <a:spLocks noEditPoints="1"/>
              </p:cNvSpPr>
              <p:nvPr/>
            </p:nvSpPr>
            <p:spPr bwMode="auto">
              <a:xfrm>
                <a:off x="4082" y="2513"/>
                <a:ext cx="382" cy="178"/>
              </a:xfrm>
              <a:custGeom>
                <a:avLst/>
                <a:gdLst>
                  <a:gd name="T0" fmla="*/ 137 w 161"/>
                  <a:gd name="T1" fmla="*/ 18 h 75"/>
                  <a:gd name="T2" fmla="*/ 135 w 161"/>
                  <a:gd name="T3" fmla="*/ 19 h 75"/>
                  <a:gd name="T4" fmla="*/ 95 w 161"/>
                  <a:gd name="T5" fmla="*/ 37 h 75"/>
                  <a:gd name="T6" fmla="*/ 34 w 161"/>
                  <a:gd name="T7" fmla="*/ 50 h 75"/>
                  <a:gd name="T8" fmla="*/ 19 w 161"/>
                  <a:gd name="T9" fmla="*/ 51 h 75"/>
                  <a:gd name="T10" fmla="*/ 9 w 161"/>
                  <a:gd name="T11" fmla="*/ 52 h 75"/>
                  <a:gd name="T12" fmla="*/ 3 w 161"/>
                  <a:gd name="T13" fmla="*/ 52 h 75"/>
                  <a:gd name="T14" fmla="*/ 2 w 161"/>
                  <a:gd name="T15" fmla="*/ 63 h 75"/>
                  <a:gd name="T16" fmla="*/ 13 w 161"/>
                  <a:gd name="T17" fmla="*/ 69 h 75"/>
                  <a:gd name="T18" fmla="*/ 18 w 161"/>
                  <a:gd name="T19" fmla="*/ 71 h 75"/>
                  <a:gd name="T20" fmla="*/ 19 w 161"/>
                  <a:gd name="T21" fmla="*/ 62 h 75"/>
                  <a:gd name="T22" fmla="*/ 15 w 161"/>
                  <a:gd name="T23" fmla="*/ 52 h 75"/>
                  <a:gd name="T24" fmla="*/ 16 w 161"/>
                  <a:gd name="T25" fmla="*/ 52 h 75"/>
                  <a:gd name="T26" fmla="*/ 18 w 161"/>
                  <a:gd name="T27" fmla="*/ 54 h 75"/>
                  <a:gd name="T28" fmla="*/ 21 w 161"/>
                  <a:gd name="T29" fmla="*/ 62 h 75"/>
                  <a:gd name="T30" fmla="*/ 20 w 161"/>
                  <a:gd name="T31" fmla="*/ 70 h 75"/>
                  <a:gd name="T32" fmla="*/ 19 w 161"/>
                  <a:gd name="T33" fmla="*/ 71 h 75"/>
                  <a:gd name="T34" fmla="*/ 38 w 161"/>
                  <a:gd name="T35" fmla="*/ 75 h 75"/>
                  <a:gd name="T36" fmla="*/ 107 w 161"/>
                  <a:gd name="T37" fmla="*/ 43 h 75"/>
                  <a:gd name="T38" fmla="*/ 108 w 161"/>
                  <a:gd name="T39" fmla="*/ 43 h 75"/>
                  <a:gd name="T40" fmla="*/ 116 w 161"/>
                  <a:gd name="T41" fmla="*/ 37 h 75"/>
                  <a:gd name="T42" fmla="*/ 137 w 161"/>
                  <a:gd name="T43" fmla="*/ 22 h 75"/>
                  <a:gd name="T44" fmla="*/ 137 w 161"/>
                  <a:gd name="T45" fmla="*/ 18 h 75"/>
                  <a:gd name="T46" fmla="*/ 161 w 161"/>
                  <a:gd name="T47" fmla="*/ 0 h 75"/>
                  <a:gd name="T48" fmla="*/ 139 w 161"/>
                  <a:gd name="T49" fmla="*/ 17 h 75"/>
                  <a:gd name="T50" fmla="*/ 139 w 161"/>
                  <a:gd name="T51" fmla="*/ 21 h 75"/>
                  <a:gd name="T52" fmla="*/ 161 w 161"/>
                  <a:gd name="T5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75">
                    <a:moveTo>
                      <a:pt x="137" y="18"/>
                    </a:moveTo>
                    <a:cubicBezTo>
                      <a:pt x="136" y="18"/>
                      <a:pt x="135" y="19"/>
                      <a:pt x="135" y="19"/>
                    </a:cubicBezTo>
                    <a:cubicBezTo>
                      <a:pt x="122" y="27"/>
                      <a:pt x="109" y="33"/>
                      <a:pt x="95" y="37"/>
                    </a:cubicBezTo>
                    <a:cubicBezTo>
                      <a:pt x="73" y="45"/>
                      <a:pt x="52" y="49"/>
                      <a:pt x="34" y="50"/>
                    </a:cubicBezTo>
                    <a:cubicBezTo>
                      <a:pt x="29" y="51"/>
                      <a:pt x="24" y="51"/>
                      <a:pt x="19" y="51"/>
                    </a:cubicBezTo>
                    <a:cubicBezTo>
                      <a:pt x="16" y="51"/>
                      <a:pt x="12" y="52"/>
                      <a:pt x="9" y="52"/>
                    </a:cubicBezTo>
                    <a:cubicBezTo>
                      <a:pt x="3" y="52"/>
                      <a:pt x="3" y="52"/>
                      <a:pt x="3" y="52"/>
                    </a:cubicBezTo>
                    <a:cubicBezTo>
                      <a:pt x="0" y="54"/>
                      <a:pt x="0" y="59"/>
                      <a:pt x="2" y="63"/>
                    </a:cubicBezTo>
                    <a:cubicBezTo>
                      <a:pt x="5" y="66"/>
                      <a:pt x="9" y="68"/>
                      <a:pt x="13" y="69"/>
                    </a:cubicBezTo>
                    <a:cubicBezTo>
                      <a:pt x="14" y="69"/>
                      <a:pt x="16" y="70"/>
                      <a:pt x="18" y="71"/>
                    </a:cubicBezTo>
                    <a:cubicBezTo>
                      <a:pt x="19" y="69"/>
                      <a:pt x="19" y="66"/>
                      <a:pt x="19" y="62"/>
                    </a:cubicBezTo>
                    <a:cubicBezTo>
                      <a:pt x="19" y="56"/>
                      <a:pt x="15" y="52"/>
                      <a:pt x="15" y="52"/>
                    </a:cubicBezTo>
                    <a:cubicBezTo>
                      <a:pt x="16" y="52"/>
                      <a:pt x="16" y="52"/>
                      <a:pt x="16" y="52"/>
                    </a:cubicBezTo>
                    <a:cubicBezTo>
                      <a:pt x="16" y="52"/>
                      <a:pt x="17" y="52"/>
                      <a:pt x="18" y="54"/>
                    </a:cubicBezTo>
                    <a:cubicBezTo>
                      <a:pt x="19" y="56"/>
                      <a:pt x="21" y="59"/>
                      <a:pt x="21" y="62"/>
                    </a:cubicBezTo>
                    <a:cubicBezTo>
                      <a:pt x="21" y="65"/>
                      <a:pt x="21" y="68"/>
                      <a:pt x="20" y="70"/>
                    </a:cubicBezTo>
                    <a:cubicBezTo>
                      <a:pt x="20" y="70"/>
                      <a:pt x="20" y="71"/>
                      <a:pt x="19" y="71"/>
                    </a:cubicBezTo>
                    <a:cubicBezTo>
                      <a:pt x="26" y="73"/>
                      <a:pt x="32" y="74"/>
                      <a:pt x="38" y="75"/>
                    </a:cubicBezTo>
                    <a:cubicBezTo>
                      <a:pt x="63" y="68"/>
                      <a:pt x="86" y="57"/>
                      <a:pt x="107" y="43"/>
                    </a:cubicBezTo>
                    <a:cubicBezTo>
                      <a:pt x="107" y="43"/>
                      <a:pt x="108" y="43"/>
                      <a:pt x="108" y="43"/>
                    </a:cubicBezTo>
                    <a:cubicBezTo>
                      <a:pt x="111" y="41"/>
                      <a:pt x="113" y="39"/>
                      <a:pt x="116" y="37"/>
                    </a:cubicBezTo>
                    <a:cubicBezTo>
                      <a:pt x="123" y="33"/>
                      <a:pt x="130" y="28"/>
                      <a:pt x="137" y="22"/>
                    </a:cubicBezTo>
                    <a:cubicBezTo>
                      <a:pt x="137" y="21"/>
                      <a:pt x="137" y="19"/>
                      <a:pt x="137" y="18"/>
                    </a:cubicBezTo>
                    <a:moveTo>
                      <a:pt x="161" y="0"/>
                    </a:moveTo>
                    <a:cubicBezTo>
                      <a:pt x="154" y="6"/>
                      <a:pt x="146" y="12"/>
                      <a:pt x="139" y="17"/>
                    </a:cubicBezTo>
                    <a:cubicBezTo>
                      <a:pt x="139" y="18"/>
                      <a:pt x="139" y="19"/>
                      <a:pt x="139" y="21"/>
                    </a:cubicBezTo>
                    <a:cubicBezTo>
                      <a:pt x="147" y="14"/>
                      <a:pt x="154" y="8"/>
                      <a:pt x="161" y="0"/>
                    </a:cubicBezTo>
                  </a:path>
                </a:pathLst>
              </a:custGeom>
              <a:solidFill>
                <a:srgbClr val="BA4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167">
                <a:extLst>
                  <a:ext uri="{FF2B5EF4-FFF2-40B4-BE49-F238E27FC236}">
                    <a16:creationId xmlns:a16="http://schemas.microsoft.com/office/drawing/2014/main" id="{8C08A826-2ACD-4378-B60F-AD5B8267DEED}"/>
                  </a:ext>
                </a:extLst>
              </p:cNvPr>
              <p:cNvSpPr>
                <a:spLocks/>
              </p:cNvSpPr>
              <p:nvPr/>
            </p:nvSpPr>
            <p:spPr bwMode="auto">
              <a:xfrm>
                <a:off x="4127" y="2601"/>
                <a:ext cx="181" cy="33"/>
              </a:xfrm>
              <a:custGeom>
                <a:avLst/>
                <a:gdLst>
                  <a:gd name="T0" fmla="*/ 76 w 76"/>
                  <a:gd name="T1" fmla="*/ 0 h 14"/>
                  <a:gd name="T2" fmla="*/ 0 w 76"/>
                  <a:gd name="T3" fmla="*/ 14 h 14"/>
                  <a:gd name="T4" fmla="*/ 15 w 76"/>
                  <a:gd name="T5" fmla="*/ 13 h 14"/>
                  <a:gd name="T6" fmla="*/ 76 w 76"/>
                  <a:gd name="T7" fmla="*/ 0 h 14"/>
                </a:gdLst>
                <a:ahLst/>
                <a:cxnLst>
                  <a:cxn ang="0">
                    <a:pos x="T0" y="T1"/>
                  </a:cxn>
                  <a:cxn ang="0">
                    <a:pos x="T2" y="T3"/>
                  </a:cxn>
                  <a:cxn ang="0">
                    <a:pos x="T4" y="T5"/>
                  </a:cxn>
                  <a:cxn ang="0">
                    <a:pos x="T6" y="T7"/>
                  </a:cxn>
                </a:cxnLst>
                <a:rect l="0" t="0" r="r" b="b"/>
                <a:pathLst>
                  <a:path w="76" h="14">
                    <a:moveTo>
                      <a:pt x="76" y="0"/>
                    </a:moveTo>
                    <a:cubicBezTo>
                      <a:pt x="52" y="8"/>
                      <a:pt x="26" y="12"/>
                      <a:pt x="0" y="14"/>
                    </a:cubicBezTo>
                    <a:cubicBezTo>
                      <a:pt x="5" y="14"/>
                      <a:pt x="10" y="14"/>
                      <a:pt x="15" y="13"/>
                    </a:cubicBezTo>
                    <a:cubicBezTo>
                      <a:pt x="33" y="12"/>
                      <a:pt x="54" y="8"/>
                      <a:pt x="76" y="0"/>
                    </a:cubicBezTo>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168">
                <a:extLst>
                  <a:ext uri="{FF2B5EF4-FFF2-40B4-BE49-F238E27FC236}">
                    <a16:creationId xmlns:a16="http://schemas.microsoft.com/office/drawing/2014/main" id="{2AFA6531-17C3-4CD4-B0E4-A921BC654C2F}"/>
                  </a:ext>
                </a:extLst>
              </p:cNvPr>
              <p:cNvSpPr>
                <a:spLocks/>
              </p:cNvSpPr>
              <p:nvPr/>
            </p:nvSpPr>
            <p:spPr bwMode="auto">
              <a:xfrm>
                <a:off x="4118" y="2636"/>
                <a:ext cx="14" cy="45"/>
              </a:xfrm>
              <a:custGeom>
                <a:avLst/>
                <a:gdLst>
                  <a:gd name="T0" fmla="*/ 1 w 6"/>
                  <a:gd name="T1" fmla="*/ 0 h 19"/>
                  <a:gd name="T2" fmla="*/ 0 w 6"/>
                  <a:gd name="T3" fmla="*/ 0 h 19"/>
                  <a:gd name="T4" fmla="*/ 4 w 6"/>
                  <a:gd name="T5" fmla="*/ 10 h 19"/>
                  <a:gd name="T6" fmla="*/ 3 w 6"/>
                  <a:gd name="T7" fmla="*/ 19 h 19"/>
                  <a:gd name="T8" fmla="*/ 4 w 6"/>
                  <a:gd name="T9" fmla="*/ 19 h 19"/>
                  <a:gd name="T10" fmla="*/ 5 w 6"/>
                  <a:gd name="T11" fmla="*/ 18 h 19"/>
                  <a:gd name="T12" fmla="*/ 6 w 6"/>
                  <a:gd name="T13" fmla="*/ 10 h 19"/>
                  <a:gd name="T14" fmla="*/ 3 w 6"/>
                  <a:gd name="T15" fmla="*/ 2 h 19"/>
                  <a:gd name="T16" fmla="*/ 1 w 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9">
                    <a:moveTo>
                      <a:pt x="1" y="0"/>
                    </a:moveTo>
                    <a:cubicBezTo>
                      <a:pt x="1" y="0"/>
                      <a:pt x="1" y="0"/>
                      <a:pt x="0" y="0"/>
                    </a:cubicBezTo>
                    <a:cubicBezTo>
                      <a:pt x="0" y="0"/>
                      <a:pt x="4" y="4"/>
                      <a:pt x="4" y="10"/>
                    </a:cubicBezTo>
                    <a:cubicBezTo>
                      <a:pt x="4" y="14"/>
                      <a:pt x="4" y="17"/>
                      <a:pt x="3" y="19"/>
                    </a:cubicBezTo>
                    <a:cubicBezTo>
                      <a:pt x="4" y="19"/>
                      <a:pt x="4" y="19"/>
                      <a:pt x="4" y="19"/>
                    </a:cubicBezTo>
                    <a:cubicBezTo>
                      <a:pt x="5" y="19"/>
                      <a:pt x="5" y="18"/>
                      <a:pt x="5" y="18"/>
                    </a:cubicBezTo>
                    <a:cubicBezTo>
                      <a:pt x="6" y="16"/>
                      <a:pt x="6" y="13"/>
                      <a:pt x="6" y="10"/>
                    </a:cubicBezTo>
                    <a:cubicBezTo>
                      <a:pt x="6" y="7"/>
                      <a:pt x="4" y="4"/>
                      <a:pt x="3" y="2"/>
                    </a:cubicBezTo>
                    <a:cubicBezTo>
                      <a:pt x="2" y="0"/>
                      <a:pt x="1" y="0"/>
                      <a:pt x="1" y="0"/>
                    </a:cubicBezTo>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169">
                <a:extLst>
                  <a:ext uri="{FF2B5EF4-FFF2-40B4-BE49-F238E27FC236}">
                    <a16:creationId xmlns:a16="http://schemas.microsoft.com/office/drawing/2014/main" id="{FA9119B5-F5C9-42BB-B2C0-0AEA99584063}"/>
                  </a:ext>
                </a:extLst>
              </p:cNvPr>
              <p:cNvSpPr>
                <a:spLocks/>
              </p:cNvSpPr>
              <p:nvPr/>
            </p:nvSpPr>
            <p:spPr bwMode="auto">
              <a:xfrm>
                <a:off x="4407" y="2553"/>
                <a:ext cx="55" cy="64"/>
              </a:xfrm>
              <a:custGeom>
                <a:avLst/>
                <a:gdLst>
                  <a:gd name="T0" fmla="*/ 2 w 23"/>
                  <a:gd name="T1" fmla="*/ 0 h 27"/>
                  <a:gd name="T2" fmla="*/ 0 w 23"/>
                  <a:gd name="T3" fmla="*/ 1 h 27"/>
                  <a:gd name="T4" fmla="*/ 0 w 23"/>
                  <a:gd name="T5" fmla="*/ 5 h 27"/>
                  <a:gd name="T6" fmla="*/ 4 w 23"/>
                  <a:gd name="T7" fmla="*/ 15 h 27"/>
                  <a:gd name="T8" fmla="*/ 16 w 23"/>
                  <a:gd name="T9" fmla="*/ 26 h 27"/>
                  <a:gd name="T10" fmla="*/ 22 w 23"/>
                  <a:gd name="T11" fmla="*/ 27 h 27"/>
                  <a:gd name="T12" fmla="*/ 23 w 23"/>
                  <a:gd name="T13" fmla="*/ 27 h 27"/>
                  <a:gd name="T14" fmla="*/ 17 w 23"/>
                  <a:gd name="T15" fmla="*/ 24 h 27"/>
                  <a:gd name="T16" fmla="*/ 6 w 23"/>
                  <a:gd name="T17" fmla="*/ 14 h 27"/>
                  <a:gd name="T18" fmla="*/ 2 w 23"/>
                  <a:gd name="T19" fmla="*/ 4 h 27"/>
                  <a:gd name="T20" fmla="*/ 2 w 23"/>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7">
                    <a:moveTo>
                      <a:pt x="2" y="0"/>
                    </a:moveTo>
                    <a:cubicBezTo>
                      <a:pt x="1" y="0"/>
                      <a:pt x="1" y="1"/>
                      <a:pt x="0" y="1"/>
                    </a:cubicBezTo>
                    <a:cubicBezTo>
                      <a:pt x="0" y="2"/>
                      <a:pt x="0" y="4"/>
                      <a:pt x="0" y="5"/>
                    </a:cubicBezTo>
                    <a:cubicBezTo>
                      <a:pt x="1" y="8"/>
                      <a:pt x="2" y="12"/>
                      <a:pt x="4" y="15"/>
                    </a:cubicBezTo>
                    <a:cubicBezTo>
                      <a:pt x="7" y="21"/>
                      <a:pt x="12" y="24"/>
                      <a:pt x="16" y="26"/>
                    </a:cubicBezTo>
                    <a:cubicBezTo>
                      <a:pt x="19" y="26"/>
                      <a:pt x="21" y="27"/>
                      <a:pt x="22" y="27"/>
                    </a:cubicBezTo>
                    <a:cubicBezTo>
                      <a:pt x="22" y="27"/>
                      <a:pt x="23" y="27"/>
                      <a:pt x="23" y="27"/>
                    </a:cubicBezTo>
                    <a:cubicBezTo>
                      <a:pt x="23" y="26"/>
                      <a:pt x="20" y="26"/>
                      <a:pt x="17" y="24"/>
                    </a:cubicBezTo>
                    <a:cubicBezTo>
                      <a:pt x="13" y="23"/>
                      <a:pt x="9" y="19"/>
                      <a:pt x="6" y="14"/>
                    </a:cubicBezTo>
                    <a:cubicBezTo>
                      <a:pt x="3" y="11"/>
                      <a:pt x="2" y="7"/>
                      <a:pt x="2" y="4"/>
                    </a:cubicBezTo>
                    <a:cubicBezTo>
                      <a:pt x="2" y="2"/>
                      <a:pt x="2" y="1"/>
                      <a:pt x="2" y="0"/>
                    </a:cubicBezTo>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Oval 170">
                <a:extLst>
                  <a:ext uri="{FF2B5EF4-FFF2-40B4-BE49-F238E27FC236}">
                    <a16:creationId xmlns:a16="http://schemas.microsoft.com/office/drawing/2014/main" id="{03263584-AAB1-4976-957F-07D053488455}"/>
                  </a:ext>
                </a:extLst>
              </p:cNvPr>
              <p:cNvSpPr>
                <a:spLocks noChangeArrowheads="1"/>
              </p:cNvSpPr>
              <p:nvPr/>
            </p:nvSpPr>
            <p:spPr bwMode="auto">
              <a:xfrm>
                <a:off x="574" y="3679"/>
                <a:ext cx="6536" cy="4"/>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171">
                <a:extLst>
                  <a:ext uri="{FF2B5EF4-FFF2-40B4-BE49-F238E27FC236}">
                    <a16:creationId xmlns:a16="http://schemas.microsoft.com/office/drawing/2014/main" id="{CD1CE693-9785-4F61-8F8E-A85F5FEECA62}"/>
                  </a:ext>
                </a:extLst>
              </p:cNvPr>
              <p:cNvSpPr>
                <a:spLocks/>
              </p:cNvSpPr>
              <p:nvPr/>
            </p:nvSpPr>
            <p:spPr bwMode="auto">
              <a:xfrm>
                <a:off x="5660" y="3842"/>
                <a:ext cx="444" cy="200"/>
              </a:xfrm>
              <a:custGeom>
                <a:avLst/>
                <a:gdLst>
                  <a:gd name="T0" fmla="*/ 0 w 187"/>
                  <a:gd name="T1" fmla="*/ 19 h 84"/>
                  <a:gd name="T2" fmla="*/ 57 w 187"/>
                  <a:gd name="T3" fmla="*/ 77 h 84"/>
                  <a:gd name="T4" fmla="*/ 142 w 187"/>
                  <a:gd name="T5" fmla="*/ 76 h 84"/>
                  <a:gd name="T6" fmla="*/ 182 w 187"/>
                  <a:gd name="T7" fmla="*/ 52 h 84"/>
                  <a:gd name="T8" fmla="*/ 173 w 187"/>
                  <a:gd name="T9" fmla="*/ 18 h 84"/>
                  <a:gd name="T10" fmla="*/ 141 w 187"/>
                  <a:gd name="T11" fmla="*/ 0 h 84"/>
                </a:gdLst>
                <a:ahLst/>
                <a:cxnLst>
                  <a:cxn ang="0">
                    <a:pos x="T0" y="T1"/>
                  </a:cxn>
                  <a:cxn ang="0">
                    <a:pos x="T2" y="T3"/>
                  </a:cxn>
                  <a:cxn ang="0">
                    <a:pos x="T4" y="T5"/>
                  </a:cxn>
                  <a:cxn ang="0">
                    <a:pos x="T6" y="T7"/>
                  </a:cxn>
                  <a:cxn ang="0">
                    <a:pos x="T8" y="T9"/>
                  </a:cxn>
                  <a:cxn ang="0">
                    <a:pos x="T10" y="T11"/>
                  </a:cxn>
                </a:cxnLst>
                <a:rect l="0" t="0" r="r" b="b"/>
                <a:pathLst>
                  <a:path w="187" h="84">
                    <a:moveTo>
                      <a:pt x="0" y="19"/>
                    </a:moveTo>
                    <a:cubicBezTo>
                      <a:pt x="5" y="47"/>
                      <a:pt x="30" y="69"/>
                      <a:pt x="57" y="77"/>
                    </a:cubicBezTo>
                    <a:cubicBezTo>
                      <a:pt x="85" y="84"/>
                      <a:pt x="114" y="81"/>
                      <a:pt x="142" y="76"/>
                    </a:cubicBezTo>
                    <a:cubicBezTo>
                      <a:pt x="158" y="73"/>
                      <a:pt x="176" y="68"/>
                      <a:pt x="182" y="52"/>
                    </a:cubicBezTo>
                    <a:cubicBezTo>
                      <a:pt x="187" y="41"/>
                      <a:pt x="181" y="27"/>
                      <a:pt x="173" y="18"/>
                    </a:cubicBezTo>
                    <a:cubicBezTo>
                      <a:pt x="164" y="10"/>
                      <a:pt x="152" y="4"/>
                      <a:pt x="141" y="0"/>
                    </a:cubicBezTo>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172">
                <a:extLst>
                  <a:ext uri="{FF2B5EF4-FFF2-40B4-BE49-F238E27FC236}">
                    <a16:creationId xmlns:a16="http://schemas.microsoft.com/office/drawing/2014/main" id="{EAE6558D-73E1-40D0-8F61-B758C9B1DA1B}"/>
                  </a:ext>
                </a:extLst>
              </p:cNvPr>
              <p:cNvSpPr>
                <a:spLocks/>
              </p:cNvSpPr>
              <p:nvPr/>
            </p:nvSpPr>
            <p:spPr bwMode="auto">
              <a:xfrm>
                <a:off x="6135" y="1439"/>
                <a:ext cx="249" cy="1938"/>
              </a:xfrm>
              <a:custGeom>
                <a:avLst/>
                <a:gdLst>
                  <a:gd name="T0" fmla="*/ 85 w 105"/>
                  <a:gd name="T1" fmla="*/ 816 h 816"/>
                  <a:gd name="T2" fmla="*/ 85 w 105"/>
                  <a:gd name="T3" fmla="*/ 813 h 816"/>
                  <a:gd name="T4" fmla="*/ 88 w 105"/>
                  <a:gd name="T5" fmla="*/ 808 h 816"/>
                  <a:gd name="T6" fmla="*/ 96 w 105"/>
                  <a:gd name="T7" fmla="*/ 784 h 816"/>
                  <a:gd name="T8" fmla="*/ 96 w 105"/>
                  <a:gd name="T9" fmla="*/ 694 h 816"/>
                  <a:gd name="T10" fmla="*/ 79 w 105"/>
                  <a:gd name="T11" fmla="*/ 634 h 816"/>
                  <a:gd name="T12" fmla="*/ 57 w 105"/>
                  <a:gd name="T13" fmla="*/ 565 h 816"/>
                  <a:gd name="T14" fmla="*/ 46 w 105"/>
                  <a:gd name="T15" fmla="*/ 485 h 816"/>
                  <a:gd name="T16" fmla="*/ 64 w 105"/>
                  <a:gd name="T17" fmla="*/ 402 h 816"/>
                  <a:gd name="T18" fmla="*/ 86 w 105"/>
                  <a:gd name="T19" fmla="*/ 319 h 816"/>
                  <a:gd name="T20" fmla="*/ 71 w 105"/>
                  <a:gd name="T21" fmla="*/ 243 h 816"/>
                  <a:gd name="T22" fmla="*/ 32 w 105"/>
                  <a:gd name="T23" fmla="*/ 182 h 816"/>
                  <a:gd name="T24" fmla="*/ 9 w 105"/>
                  <a:gd name="T25" fmla="*/ 123 h 816"/>
                  <a:gd name="T26" fmla="*/ 7 w 105"/>
                  <a:gd name="T27" fmla="*/ 32 h 816"/>
                  <a:gd name="T28" fmla="*/ 17 w 105"/>
                  <a:gd name="T29" fmla="*/ 0 h 816"/>
                  <a:gd name="T30" fmla="*/ 16 w 105"/>
                  <a:gd name="T31" fmla="*/ 2 h 816"/>
                  <a:gd name="T32" fmla="*/ 14 w 105"/>
                  <a:gd name="T33" fmla="*/ 8 h 816"/>
                  <a:gd name="T34" fmla="*/ 8 w 105"/>
                  <a:gd name="T35" fmla="*/ 32 h 816"/>
                  <a:gd name="T36" fmla="*/ 11 w 105"/>
                  <a:gd name="T37" fmla="*/ 123 h 816"/>
                  <a:gd name="T38" fmla="*/ 34 w 105"/>
                  <a:gd name="T39" fmla="*/ 181 h 816"/>
                  <a:gd name="T40" fmla="*/ 73 w 105"/>
                  <a:gd name="T41" fmla="*/ 241 h 816"/>
                  <a:gd name="T42" fmla="*/ 89 w 105"/>
                  <a:gd name="T43" fmla="*/ 319 h 816"/>
                  <a:gd name="T44" fmla="*/ 67 w 105"/>
                  <a:gd name="T45" fmla="*/ 402 h 816"/>
                  <a:gd name="T46" fmla="*/ 49 w 105"/>
                  <a:gd name="T47" fmla="*/ 486 h 816"/>
                  <a:gd name="T48" fmla="*/ 59 w 105"/>
                  <a:gd name="T49" fmla="*/ 564 h 816"/>
                  <a:gd name="T50" fmla="*/ 81 w 105"/>
                  <a:gd name="T51" fmla="*/ 633 h 816"/>
                  <a:gd name="T52" fmla="*/ 98 w 105"/>
                  <a:gd name="T53" fmla="*/ 694 h 816"/>
                  <a:gd name="T54" fmla="*/ 97 w 105"/>
                  <a:gd name="T55" fmla="*/ 785 h 816"/>
                  <a:gd name="T56" fmla="*/ 89 w 105"/>
                  <a:gd name="T57" fmla="*/ 808 h 816"/>
                  <a:gd name="T58" fmla="*/ 86 w 105"/>
                  <a:gd name="T59" fmla="*/ 814 h 816"/>
                  <a:gd name="T60" fmla="*/ 85 w 105"/>
                  <a:gd name="T61" fmla="*/ 8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5" h="816">
                    <a:moveTo>
                      <a:pt x="85" y="816"/>
                    </a:moveTo>
                    <a:cubicBezTo>
                      <a:pt x="85" y="815"/>
                      <a:pt x="85" y="815"/>
                      <a:pt x="85" y="813"/>
                    </a:cubicBezTo>
                    <a:cubicBezTo>
                      <a:pt x="86" y="812"/>
                      <a:pt x="87" y="810"/>
                      <a:pt x="88" y="808"/>
                    </a:cubicBezTo>
                    <a:cubicBezTo>
                      <a:pt x="91" y="802"/>
                      <a:pt x="94" y="795"/>
                      <a:pt x="96" y="784"/>
                    </a:cubicBezTo>
                    <a:cubicBezTo>
                      <a:pt x="102" y="764"/>
                      <a:pt x="103" y="732"/>
                      <a:pt x="96" y="694"/>
                    </a:cubicBezTo>
                    <a:cubicBezTo>
                      <a:pt x="92" y="675"/>
                      <a:pt x="86" y="655"/>
                      <a:pt x="79" y="634"/>
                    </a:cubicBezTo>
                    <a:cubicBezTo>
                      <a:pt x="72" y="612"/>
                      <a:pt x="64" y="589"/>
                      <a:pt x="57" y="565"/>
                    </a:cubicBezTo>
                    <a:cubicBezTo>
                      <a:pt x="50" y="540"/>
                      <a:pt x="45" y="513"/>
                      <a:pt x="46" y="485"/>
                    </a:cubicBezTo>
                    <a:cubicBezTo>
                      <a:pt x="47" y="457"/>
                      <a:pt x="55" y="429"/>
                      <a:pt x="64" y="402"/>
                    </a:cubicBezTo>
                    <a:cubicBezTo>
                      <a:pt x="74" y="374"/>
                      <a:pt x="83" y="346"/>
                      <a:pt x="86" y="319"/>
                    </a:cubicBezTo>
                    <a:cubicBezTo>
                      <a:pt x="89" y="292"/>
                      <a:pt x="83" y="265"/>
                      <a:pt x="71" y="243"/>
                    </a:cubicBezTo>
                    <a:cubicBezTo>
                      <a:pt x="59" y="220"/>
                      <a:pt x="43" y="201"/>
                      <a:pt x="32" y="182"/>
                    </a:cubicBezTo>
                    <a:cubicBezTo>
                      <a:pt x="20" y="162"/>
                      <a:pt x="13" y="142"/>
                      <a:pt x="9" y="123"/>
                    </a:cubicBezTo>
                    <a:cubicBezTo>
                      <a:pt x="0" y="85"/>
                      <a:pt x="3" y="53"/>
                      <a:pt x="7" y="32"/>
                    </a:cubicBezTo>
                    <a:cubicBezTo>
                      <a:pt x="12" y="11"/>
                      <a:pt x="17" y="0"/>
                      <a:pt x="17" y="0"/>
                    </a:cubicBezTo>
                    <a:cubicBezTo>
                      <a:pt x="17" y="0"/>
                      <a:pt x="17" y="1"/>
                      <a:pt x="16" y="2"/>
                    </a:cubicBezTo>
                    <a:cubicBezTo>
                      <a:pt x="16" y="4"/>
                      <a:pt x="15" y="6"/>
                      <a:pt x="14" y="8"/>
                    </a:cubicBezTo>
                    <a:cubicBezTo>
                      <a:pt x="13" y="14"/>
                      <a:pt x="10" y="22"/>
                      <a:pt x="8" y="32"/>
                    </a:cubicBezTo>
                    <a:cubicBezTo>
                      <a:pt x="5" y="53"/>
                      <a:pt x="2" y="85"/>
                      <a:pt x="11" y="123"/>
                    </a:cubicBezTo>
                    <a:cubicBezTo>
                      <a:pt x="15" y="141"/>
                      <a:pt x="23" y="161"/>
                      <a:pt x="34" y="181"/>
                    </a:cubicBezTo>
                    <a:cubicBezTo>
                      <a:pt x="45" y="200"/>
                      <a:pt x="61" y="219"/>
                      <a:pt x="73" y="241"/>
                    </a:cubicBezTo>
                    <a:cubicBezTo>
                      <a:pt x="86" y="264"/>
                      <a:pt x="92" y="291"/>
                      <a:pt x="89" y="319"/>
                    </a:cubicBezTo>
                    <a:cubicBezTo>
                      <a:pt x="86" y="347"/>
                      <a:pt x="76" y="375"/>
                      <a:pt x="67" y="402"/>
                    </a:cubicBezTo>
                    <a:cubicBezTo>
                      <a:pt x="58" y="430"/>
                      <a:pt x="50" y="458"/>
                      <a:pt x="49" y="486"/>
                    </a:cubicBezTo>
                    <a:cubicBezTo>
                      <a:pt x="48" y="513"/>
                      <a:pt x="53" y="540"/>
                      <a:pt x="59" y="564"/>
                    </a:cubicBezTo>
                    <a:cubicBezTo>
                      <a:pt x="66" y="589"/>
                      <a:pt x="74" y="611"/>
                      <a:pt x="81" y="633"/>
                    </a:cubicBezTo>
                    <a:cubicBezTo>
                      <a:pt x="88" y="654"/>
                      <a:pt x="94" y="675"/>
                      <a:pt x="98" y="694"/>
                    </a:cubicBezTo>
                    <a:cubicBezTo>
                      <a:pt x="105" y="732"/>
                      <a:pt x="103" y="764"/>
                      <a:pt x="97" y="785"/>
                    </a:cubicBezTo>
                    <a:cubicBezTo>
                      <a:pt x="94" y="795"/>
                      <a:pt x="91" y="803"/>
                      <a:pt x="89" y="808"/>
                    </a:cubicBezTo>
                    <a:cubicBezTo>
                      <a:pt x="87" y="810"/>
                      <a:pt x="86" y="812"/>
                      <a:pt x="86" y="814"/>
                    </a:cubicBezTo>
                    <a:cubicBezTo>
                      <a:pt x="85" y="815"/>
                      <a:pt x="85" y="816"/>
                      <a:pt x="85" y="816"/>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173">
                <a:extLst>
                  <a:ext uri="{FF2B5EF4-FFF2-40B4-BE49-F238E27FC236}">
                    <a16:creationId xmlns:a16="http://schemas.microsoft.com/office/drawing/2014/main" id="{D55FCE89-DC85-4E8F-8239-AD348D22C828}"/>
                  </a:ext>
                </a:extLst>
              </p:cNvPr>
              <p:cNvSpPr>
                <a:spLocks/>
              </p:cNvSpPr>
              <p:nvPr/>
            </p:nvSpPr>
            <p:spPr bwMode="auto">
              <a:xfrm>
                <a:off x="6192" y="1637"/>
                <a:ext cx="121" cy="280"/>
              </a:xfrm>
              <a:custGeom>
                <a:avLst/>
                <a:gdLst>
                  <a:gd name="T0" fmla="*/ 23 w 51"/>
                  <a:gd name="T1" fmla="*/ 118 h 118"/>
                  <a:gd name="T2" fmla="*/ 42 w 51"/>
                  <a:gd name="T3" fmla="*/ 1 h 118"/>
                  <a:gd name="T4" fmla="*/ 46 w 51"/>
                  <a:gd name="T5" fmla="*/ 2 h 118"/>
                  <a:gd name="T6" fmla="*/ 23 w 51"/>
                  <a:gd name="T7" fmla="*/ 118 h 118"/>
                </a:gdLst>
                <a:ahLst/>
                <a:cxnLst>
                  <a:cxn ang="0">
                    <a:pos x="T0" y="T1"/>
                  </a:cxn>
                  <a:cxn ang="0">
                    <a:pos x="T2" y="T3"/>
                  </a:cxn>
                  <a:cxn ang="0">
                    <a:pos x="T4" y="T5"/>
                  </a:cxn>
                  <a:cxn ang="0">
                    <a:pos x="T6" y="T7"/>
                  </a:cxn>
                </a:cxnLst>
                <a:rect l="0" t="0" r="r" b="b"/>
                <a:pathLst>
                  <a:path w="51" h="118">
                    <a:moveTo>
                      <a:pt x="23" y="118"/>
                    </a:moveTo>
                    <a:cubicBezTo>
                      <a:pt x="23" y="118"/>
                      <a:pt x="0" y="44"/>
                      <a:pt x="42" y="1"/>
                    </a:cubicBezTo>
                    <a:cubicBezTo>
                      <a:pt x="43" y="0"/>
                      <a:pt x="46" y="0"/>
                      <a:pt x="46" y="2"/>
                    </a:cubicBezTo>
                    <a:cubicBezTo>
                      <a:pt x="48" y="15"/>
                      <a:pt x="51" y="52"/>
                      <a:pt x="23" y="118"/>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174">
                <a:extLst>
                  <a:ext uri="{FF2B5EF4-FFF2-40B4-BE49-F238E27FC236}">
                    <a16:creationId xmlns:a16="http://schemas.microsoft.com/office/drawing/2014/main" id="{E7D304CD-0821-4E73-B334-ECB14B8FE769}"/>
                  </a:ext>
                </a:extLst>
              </p:cNvPr>
              <p:cNvSpPr>
                <a:spLocks/>
              </p:cNvSpPr>
              <p:nvPr/>
            </p:nvSpPr>
            <p:spPr bwMode="auto">
              <a:xfrm>
                <a:off x="6244" y="1698"/>
                <a:ext cx="38" cy="219"/>
              </a:xfrm>
              <a:custGeom>
                <a:avLst/>
                <a:gdLst>
                  <a:gd name="T0" fmla="*/ 15 w 16"/>
                  <a:gd name="T1" fmla="*/ 0 h 92"/>
                  <a:gd name="T2" fmla="*/ 14 w 16"/>
                  <a:gd name="T3" fmla="*/ 13 h 92"/>
                  <a:gd name="T4" fmla="*/ 8 w 16"/>
                  <a:gd name="T5" fmla="*/ 46 h 92"/>
                  <a:gd name="T6" fmla="*/ 3 w 16"/>
                  <a:gd name="T7" fmla="*/ 78 h 92"/>
                  <a:gd name="T8" fmla="*/ 1 w 16"/>
                  <a:gd name="T9" fmla="*/ 92 h 92"/>
                  <a:gd name="T10" fmla="*/ 1 w 16"/>
                  <a:gd name="T11" fmla="*/ 78 h 92"/>
                  <a:gd name="T12" fmla="*/ 6 w 16"/>
                  <a:gd name="T13" fmla="*/ 45 h 92"/>
                  <a:gd name="T14" fmla="*/ 12 w 16"/>
                  <a:gd name="T15" fmla="*/ 13 h 92"/>
                  <a:gd name="T16" fmla="*/ 15 w 16"/>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2">
                    <a:moveTo>
                      <a:pt x="15" y="0"/>
                    </a:moveTo>
                    <a:cubicBezTo>
                      <a:pt x="16" y="0"/>
                      <a:pt x="15" y="5"/>
                      <a:pt x="14" y="13"/>
                    </a:cubicBezTo>
                    <a:cubicBezTo>
                      <a:pt x="12" y="23"/>
                      <a:pt x="10" y="34"/>
                      <a:pt x="8" y="46"/>
                    </a:cubicBezTo>
                    <a:cubicBezTo>
                      <a:pt x="6" y="58"/>
                      <a:pt x="5" y="69"/>
                      <a:pt x="3" y="78"/>
                    </a:cubicBezTo>
                    <a:cubicBezTo>
                      <a:pt x="2" y="87"/>
                      <a:pt x="1" y="92"/>
                      <a:pt x="1" y="92"/>
                    </a:cubicBezTo>
                    <a:cubicBezTo>
                      <a:pt x="0" y="92"/>
                      <a:pt x="0" y="87"/>
                      <a:pt x="1" y="78"/>
                    </a:cubicBezTo>
                    <a:cubicBezTo>
                      <a:pt x="2" y="70"/>
                      <a:pt x="3" y="58"/>
                      <a:pt x="6" y="45"/>
                    </a:cubicBezTo>
                    <a:cubicBezTo>
                      <a:pt x="8" y="33"/>
                      <a:pt x="10" y="21"/>
                      <a:pt x="12" y="13"/>
                    </a:cubicBezTo>
                    <a:cubicBezTo>
                      <a:pt x="13" y="5"/>
                      <a:pt x="15" y="0"/>
                      <a:pt x="15"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175">
                <a:extLst>
                  <a:ext uri="{FF2B5EF4-FFF2-40B4-BE49-F238E27FC236}">
                    <a16:creationId xmlns:a16="http://schemas.microsoft.com/office/drawing/2014/main" id="{4284BF30-B4F3-4051-A6EF-F42423035DD4}"/>
                  </a:ext>
                </a:extLst>
              </p:cNvPr>
              <p:cNvSpPr>
                <a:spLocks/>
              </p:cNvSpPr>
              <p:nvPr/>
            </p:nvSpPr>
            <p:spPr bwMode="auto">
              <a:xfrm>
                <a:off x="6313" y="2104"/>
                <a:ext cx="176" cy="226"/>
              </a:xfrm>
              <a:custGeom>
                <a:avLst/>
                <a:gdLst>
                  <a:gd name="T0" fmla="*/ 0 w 74"/>
                  <a:gd name="T1" fmla="*/ 95 h 95"/>
                  <a:gd name="T2" fmla="*/ 71 w 74"/>
                  <a:gd name="T3" fmla="*/ 0 h 95"/>
                  <a:gd name="T4" fmla="*/ 74 w 74"/>
                  <a:gd name="T5" fmla="*/ 4 h 95"/>
                  <a:gd name="T6" fmla="*/ 0 w 74"/>
                  <a:gd name="T7" fmla="*/ 95 h 95"/>
                </a:gdLst>
                <a:ahLst/>
                <a:cxnLst>
                  <a:cxn ang="0">
                    <a:pos x="T0" y="T1"/>
                  </a:cxn>
                  <a:cxn ang="0">
                    <a:pos x="T2" y="T3"/>
                  </a:cxn>
                  <a:cxn ang="0">
                    <a:pos x="T4" y="T5"/>
                  </a:cxn>
                  <a:cxn ang="0">
                    <a:pos x="T6" y="T7"/>
                  </a:cxn>
                </a:cxnLst>
                <a:rect l="0" t="0" r="r" b="b"/>
                <a:pathLst>
                  <a:path w="74" h="95">
                    <a:moveTo>
                      <a:pt x="0" y="95"/>
                    </a:moveTo>
                    <a:cubicBezTo>
                      <a:pt x="0" y="95"/>
                      <a:pt x="14" y="19"/>
                      <a:pt x="71" y="0"/>
                    </a:cubicBezTo>
                    <a:cubicBezTo>
                      <a:pt x="72" y="0"/>
                      <a:pt x="74" y="2"/>
                      <a:pt x="74" y="4"/>
                    </a:cubicBezTo>
                    <a:cubicBezTo>
                      <a:pt x="70" y="15"/>
                      <a:pt x="55" y="50"/>
                      <a:pt x="0" y="95"/>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176">
                <a:extLst>
                  <a:ext uri="{FF2B5EF4-FFF2-40B4-BE49-F238E27FC236}">
                    <a16:creationId xmlns:a16="http://schemas.microsoft.com/office/drawing/2014/main" id="{6D0B6059-D7D6-43EF-962D-7F73E2A67F74}"/>
                  </a:ext>
                </a:extLst>
              </p:cNvPr>
              <p:cNvSpPr>
                <a:spLocks/>
              </p:cNvSpPr>
              <p:nvPr/>
            </p:nvSpPr>
            <p:spPr bwMode="auto">
              <a:xfrm>
                <a:off x="6311" y="2152"/>
                <a:ext cx="132" cy="178"/>
              </a:xfrm>
              <a:custGeom>
                <a:avLst/>
                <a:gdLst>
                  <a:gd name="T0" fmla="*/ 56 w 56"/>
                  <a:gd name="T1" fmla="*/ 0 h 75"/>
                  <a:gd name="T2" fmla="*/ 48 w 56"/>
                  <a:gd name="T3" fmla="*/ 11 h 75"/>
                  <a:gd name="T4" fmla="*/ 28 w 56"/>
                  <a:gd name="T5" fmla="*/ 38 h 75"/>
                  <a:gd name="T6" fmla="*/ 9 w 56"/>
                  <a:gd name="T7" fmla="*/ 64 h 75"/>
                  <a:gd name="T8" fmla="*/ 0 w 56"/>
                  <a:gd name="T9" fmla="*/ 75 h 75"/>
                  <a:gd name="T10" fmla="*/ 7 w 56"/>
                  <a:gd name="T11" fmla="*/ 63 h 75"/>
                  <a:gd name="T12" fmla="*/ 26 w 56"/>
                  <a:gd name="T13" fmla="*/ 36 h 75"/>
                  <a:gd name="T14" fmla="*/ 47 w 56"/>
                  <a:gd name="T15" fmla="*/ 10 h 75"/>
                  <a:gd name="T16" fmla="*/ 56 w 56"/>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56" y="0"/>
                    </a:moveTo>
                    <a:cubicBezTo>
                      <a:pt x="56" y="0"/>
                      <a:pt x="53" y="5"/>
                      <a:pt x="48" y="11"/>
                    </a:cubicBezTo>
                    <a:cubicBezTo>
                      <a:pt x="43" y="19"/>
                      <a:pt x="36" y="28"/>
                      <a:pt x="28" y="38"/>
                    </a:cubicBezTo>
                    <a:cubicBezTo>
                      <a:pt x="21" y="48"/>
                      <a:pt x="14" y="57"/>
                      <a:pt x="9" y="64"/>
                    </a:cubicBezTo>
                    <a:cubicBezTo>
                      <a:pt x="4" y="71"/>
                      <a:pt x="0" y="75"/>
                      <a:pt x="0" y="75"/>
                    </a:cubicBezTo>
                    <a:cubicBezTo>
                      <a:pt x="0" y="75"/>
                      <a:pt x="2" y="70"/>
                      <a:pt x="7" y="63"/>
                    </a:cubicBezTo>
                    <a:cubicBezTo>
                      <a:pt x="12" y="56"/>
                      <a:pt x="18" y="46"/>
                      <a:pt x="26" y="36"/>
                    </a:cubicBezTo>
                    <a:cubicBezTo>
                      <a:pt x="34" y="26"/>
                      <a:pt x="41" y="17"/>
                      <a:pt x="47" y="10"/>
                    </a:cubicBezTo>
                    <a:cubicBezTo>
                      <a:pt x="52" y="4"/>
                      <a:pt x="56" y="0"/>
                      <a:pt x="56"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177">
                <a:extLst>
                  <a:ext uri="{FF2B5EF4-FFF2-40B4-BE49-F238E27FC236}">
                    <a16:creationId xmlns:a16="http://schemas.microsoft.com/office/drawing/2014/main" id="{FDCA8803-0DB4-44A4-AEFE-B45438B8B93A}"/>
                  </a:ext>
                </a:extLst>
              </p:cNvPr>
              <p:cNvSpPr>
                <a:spLocks/>
              </p:cNvSpPr>
              <p:nvPr/>
            </p:nvSpPr>
            <p:spPr bwMode="auto">
              <a:xfrm>
                <a:off x="6256" y="2517"/>
                <a:ext cx="126" cy="266"/>
              </a:xfrm>
              <a:custGeom>
                <a:avLst/>
                <a:gdLst>
                  <a:gd name="T0" fmla="*/ 8 w 53"/>
                  <a:gd name="T1" fmla="*/ 112 h 112"/>
                  <a:gd name="T2" fmla="*/ 49 w 53"/>
                  <a:gd name="T3" fmla="*/ 1 h 112"/>
                  <a:gd name="T4" fmla="*/ 53 w 53"/>
                  <a:gd name="T5" fmla="*/ 3 h 112"/>
                  <a:gd name="T6" fmla="*/ 8 w 53"/>
                  <a:gd name="T7" fmla="*/ 112 h 112"/>
                </a:gdLst>
                <a:ahLst/>
                <a:cxnLst>
                  <a:cxn ang="0">
                    <a:pos x="T0" y="T1"/>
                  </a:cxn>
                  <a:cxn ang="0">
                    <a:pos x="T2" y="T3"/>
                  </a:cxn>
                  <a:cxn ang="0">
                    <a:pos x="T4" y="T5"/>
                  </a:cxn>
                  <a:cxn ang="0">
                    <a:pos x="T6" y="T7"/>
                  </a:cxn>
                </a:cxnLst>
                <a:rect l="0" t="0" r="r" b="b"/>
                <a:pathLst>
                  <a:path w="53" h="112">
                    <a:moveTo>
                      <a:pt x="8" y="112"/>
                    </a:moveTo>
                    <a:cubicBezTo>
                      <a:pt x="8" y="112"/>
                      <a:pt x="0" y="35"/>
                      <a:pt x="49" y="1"/>
                    </a:cubicBezTo>
                    <a:cubicBezTo>
                      <a:pt x="50" y="0"/>
                      <a:pt x="53" y="1"/>
                      <a:pt x="53" y="3"/>
                    </a:cubicBezTo>
                    <a:cubicBezTo>
                      <a:pt x="52" y="15"/>
                      <a:pt x="48" y="52"/>
                      <a:pt x="8" y="112"/>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178">
                <a:extLst>
                  <a:ext uri="{FF2B5EF4-FFF2-40B4-BE49-F238E27FC236}">
                    <a16:creationId xmlns:a16="http://schemas.microsoft.com/office/drawing/2014/main" id="{0CC80A60-6A9A-491E-8510-BEB3B5F2FA01}"/>
                  </a:ext>
                </a:extLst>
              </p:cNvPr>
              <p:cNvSpPr>
                <a:spLocks/>
              </p:cNvSpPr>
              <p:nvPr/>
            </p:nvSpPr>
            <p:spPr bwMode="auto">
              <a:xfrm>
                <a:off x="6273" y="2574"/>
                <a:ext cx="78" cy="209"/>
              </a:xfrm>
              <a:custGeom>
                <a:avLst/>
                <a:gdLst>
                  <a:gd name="T0" fmla="*/ 32 w 33"/>
                  <a:gd name="T1" fmla="*/ 0 h 88"/>
                  <a:gd name="T2" fmla="*/ 28 w 33"/>
                  <a:gd name="T3" fmla="*/ 13 h 88"/>
                  <a:gd name="T4" fmla="*/ 17 w 33"/>
                  <a:gd name="T5" fmla="*/ 44 h 88"/>
                  <a:gd name="T6" fmla="*/ 6 w 33"/>
                  <a:gd name="T7" fmla="*/ 75 h 88"/>
                  <a:gd name="T8" fmla="*/ 1 w 33"/>
                  <a:gd name="T9" fmla="*/ 88 h 88"/>
                  <a:gd name="T10" fmla="*/ 4 w 33"/>
                  <a:gd name="T11" fmla="*/ 74 h 88"/>
                  <a:gd name="T12" fmla="*/ 14 w 33"/>
                  <a:gd name="T13" fmla="*/ 43 h 88"/>
                  <a:gd name="T14" fmla="*/ 26 w 33"/>
                  <a:gd name="T15" fmla="*/ 12 h 88"/>
                  <a:gd name="T16" fmla="*/ 32 w 33"/>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88">
                    <a:moveTo>
                      <a:pt x="32" y="0"/>
                    </a:moveTo>
                    <a:cubicBezTo>
                      <a:pt x="33" y="0"/>
                      <a:pt x="31" y="5"/>
                      <a:pt x="28" y="13"/>
                    </a:cubicBezTo>
                    <a:cubicBezTo>
                      <a:pt x="25" y="22"/>
                      <a:pt x="21" y="33"/>
                      <a:pt x="17" y="44"/>
                    </a:cubicBezTo>
                    <a:cubicBezTo>
                      <a:pt x="13" y="56"/>
                      <a:pt x="9" y="66"/>
                      <a:pt x="6" y="75"/>
                    </a:cubicBezTo>
                    <a:cubicBezTo>
                      <a:pt x="3" y="83"/>
                      <a:pt x="1" y="88"/>
                      <a:pt x="1" y="88"/>
                    </a:cubicBezTo>
                    <a:cubicBezTo>
                      <a:pt x="0" y="88"/>
                      <a:pt x="1" y="83"/>
                      <a:pt x="4" y="74"/>
                    </a:cubicBezTo>
                    <a:cubicBezTo>
                      <a:pt x="6" y="66"/>
                      <a:pt x="10" y="55"/>
                      <a:pt x="14" y="43"/>
                    </a:cubicBezTo>
                    <a:cubicBezTo>
                      <a:pt x="19" y="31"/>
                      <a:pt x="23" y="20"/>
                      <a:pt x="26" y="12"/>
                    </a:cubicBezTo>
                    <a:cubicBezTo>
                      <a:pt x="30" y="5"/>
                      <a:pt x="32" y="0"/>
                      <a:pt x="32"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179">
                <a:extLst>
                  <a:ext uri="{FF2B5EF4-FFF2-40B4-BE49-F238E27FC236}">
                    <a16:creationId xmlns:a16="http://schemas.microsoft.com/office/drawing/2014/main" id="{61C67F21-A212-4D62-8187-3283114297E3}"/>
                  </a:ext>
                </a:extLst>
              </p:cNvPr>
              <p:cNvSpPr>
                <a:spLocks/>
              </p:cNvSpPr>
              <p:nvPr/>
            </p:nvSpPr>
            <p:spPr bwMode="auto">
              <a:xfrm>
                <a:off x="6363" y="2976"/>
                <a:ext cx="128" cy="263"/>
              </a:xfrm>
              <a:custGeom>
                <a:avLst/>
                <a:gdLst>
                  <a:gd name="T0" fmla="*/ 6 w 54"/>
                  <a:gd name="T1" fmla="*/ 111 h 111"/>
                  <a:gd name="T2" fmla="*/ 50 w 54"/>
                  <a:gd name="T3" fmla="*/ 1 h 111"/>
                  <a:gd name="T4" fmla="*/ 54 w 54"/>
                  <a:gd name="T5" fmla="*/ 4 h 111"/>
                  <a:gd name="T6" fmla="*/ 6 w 54"/>
                  <a:gd name="T7" fmla="*/ 111 h 111"/>
                </a:gdLst>
                <a:ahLst/>
                <a:cxnLst>
                  <a:cxn ang="0">
                    <a:pos x="T0" y="T1"/>
                  </a:cxn>
                  <a:cxn ang="0">
                    <a:pos x="T2" y="T3"/>
                  </a:cxn>
                  <a:cxn ang="0">
                    <a:pos x="T4" y="T5"/>
                  </a:cxn>
                  <a:cxn ang="0">
                    <a:pos x="T6" y="T7"/>
                  </a:cxn>
                </a:cxnLst>
                <a:rect l="0" t="0" r="r" b="b"/>
                <a:pathLst>
                  <a:path w="54" h="111">
                    <a:moveTo>
                      <a:pt x="6" y="111"/>
                    </a:moveTo>
                    <a:cubicBezTo>
                      <a:pt x="6" y="111"/>
                      <a:pt x="0" y="34"/>
                      <a:pt x="50" y="1"/>
                    </a:cubicBezTo>
                    <a:cubicBezTo>
                      <a:pt x="52" y="0"/>
                      <a:pt x="54" y="1"/>
                      <a:pt x="54" y="4"/>
                    </a:cubicBezTo>
                    <a:cubicBezTo>
                      <a:pt x="54" y="16"/>
                      <a:pt x="48" y="53"/>
                      <a:pt x="6" y="111"/>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180">
                <a:extLst>
                  <a:ext uri="{FF2B5EF4-FFF2-40B4-BE49-F238E27FC236}">
                    <a16:creationId xmlns:a16="http://schemas.microsoft.com/office/drawing/2014/main" id="{3A846C96-6E4B-4CBB-ABD5-A702D2934979}"/>
                  </a:ext>
                </a:extLst>
              </p:cNvPr>
              <p:cNvSpPr>
                <a:spLocks/>
              </p:cNvSpPr>
              <p:nvPr/>
            </p:nvSpPr>
            <p:spPr bwMode="auto">
              <a:xfrm>
                <a:off x="6375" y="3033"/>
                <a:ext cx="85" cy="206"/>
              </a:xfrm>
              <a:custGeom>
                <a:avLst/>
                <a:gdLst>
                  <a:gd name="T0" fmla="*/ 35 w 36"/>
                  <a:gd name="T1" fmla="*/ 0 h 87"/>
                  <a:gd name="T2" fmla="*/ 31 w 36"/>
                  <a:gd name="T3" fmla="*/ 13 h 87"/>
                  <a:gd name="T4" fmla="*/ 18 w 36"/>
                  <a:gd name="T5" fmla="*/ 44 h 87"/>
                  <a:gd name="T6" fmla="*/ 6 w 36"/>
                  <a:gd name="T7" fmla="*/ 74 h 87"/>
                  <a:gd name="T8" fmla="*/ 0 w 36"/>
                  <a:gd name="T9" fmla="*/ 87 h 87"/>
                  <a:gd name="T10" fmla="*/ 4 w 36"/>
                  <a:gd name="T11" fmla="*/ 74 h 87"/>
                  <a:gd name="T12" fmla="*/ 16 w 36"/>
                  <a:gd name="T13" fmla="*/ 43 h 87"/>
                  <a:gd name="T14" fmla="*/ 29 w 36"/>
                  <a:gd name="T15" fmla="*/ 12 h 87"/>
                  <a:gd name="T16" fmla="*/ 35 w 36"/>
                  <a:gd name="T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7">
                    <a:moveTo>
                      <a:pt x="35" y="0"/>
                    </a:moveTo>
                    <a:cubicBezTo>
                      <a:pt x="36" y="0"/>
                      <a:pt x="34" y="5"/>
                      <a:pt x="31" y="13"/>
                    </a:cubicBezTo>
                    <a:cubicBezTo>
                      <a:pt x="27" y="22"/>
                      <a:pt x="23" y="32"/>
                      <a:pt x="18" y="44"/>
                    </a:cubicBezTo>
                    <a:cubicBezTo>
                      <a:pt x="14" y="55"/>
                      <a:pt x="9" y="65"/>
                      <a:pt x="6" y="74"/>
                    </a:cubicBezTo>
                    <a:cubicBezTo>
                      <a:pt x="3" y="82"/>
                      <a:pt x="1" y="87"/>
                      <a:pt x="0" y="87"/>
                    </a:cubicBezTo>
                    <a:cubicBezTo>
                      <a:pt x="0" y="87"/>
                      <a:pt x="1" y="82"/>
                      <a:pt x="4" y="74"/>
                    </a:cubicBezTo>
                    <a:cubicBezTo>
                      <a:pt x="7" y="66"/>
                      <a:pt x="11" y="55"/>
                      <a:pt x="16" y="43"/>
                    </a:cubicBezTo>
                    <a:cubicBezTo>
                      <a:pt x="21" y="31"/>
                      <a:pt x="25" y="20"/>
                      <a:pt x="29" y="12"/>
                    </a:cubicBezTo>
                    <a:cubicBezTo>
                      <a:pt x="33" y="5"/>
                      <a:pt x="35" y="0"/>
                      <a:pt x="35"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181">
                <a:extLst>
                  <a:ext uri="{FF2B5EF4-FFF2-40B4-BE49-F238E27FC236}">
                    <a16:creationId xmlns:a16="http://schemas.microsoft.com/office/drawing/2014/main" id="{68D2C323-7C64-4AA8-9DC6-835510F59C0A}"/>
                  </a:ext>
                </a:extLst>
              </p:cNvPr>
              <p:cNvSpPr>
                <a:spLocks/>
              </p:cNvSpPr>
              <p:nvPr/>
            </p:nvSpPr>
            <p:spPr bwMode="auto">
              <a:xfrm>
                <a:off x="6002" y="1527"/>
                <a:ext cx="166" cy="235"/>
              </a:xfrm>
              <a:custGeom>
                <a:avLst/>
                <a:gdLst>
                  <a:gd name="T0" fmla="*/ 70 w 70"/>
                  <a:gd name="T1" fmla="*/ 99 h 99"/>
                  <a:gd name="T2" fmla="*/ 0 w 70"/>
                  <a:gd name="T3" fmla="*/ 4 h 99"/>
                  <a:gd name="T4" fmla="*/ 4 w 70"/>
                  <a:gd name="T5" fmla="*/ 1 h 99"/>
                  <a:gd name="T6" fmla="*/ 70 w 70"/>
                  <a:gd name="T7" fmla="*/ 99 h 99"/>
                </a:gdLst>
                <a:ahLst/>
                <a:cxnLst>
                  <a:cxn ang="0">
                    <a:pos x="T0" y="T1"/>
                  </a:cxn>
                  <a:cxn ang="0">
                    <a:pos x="T2" y="T3"/>
                  </a:cxn>
                  <a:cxn ang="0">
                    <a:pos x="T4" y="T5"/>
                  </a:cxn>
                  <a:cxn ang="0">
                    <a:pos x="T6" y="T7"/>
                  </a:cxn>
                </a:cxnLst>
                <a:rect l="0" t="0" r="r" b="b"/>
                <a:pathLst>
                  <a:path w="70" h="99">
                    <a:moveTo>
                      <a:pt x="70" y="99"/>
                    </a:moveTo>
                    <a:cubicBezTo>
                      <a:pt x="70" y="99"/>
                      <a:pt x="2" y="63"/>
                      <a:pt x="0" y="4"/>
                    </a:cubicBezTo>
                    <a:cubicBezTo>
                      <a:pt x="0" y="1"/>
                      <a:pt x="3" y="0"/>
                      <a:pt x="4" y="1"/>
                    </a:cubicBezTo>
                    <a:cubicBezTo>
                      <a:pt x="14" y="8"/>
                      <a:pt x="43" y="33"/>
                      <a:pt x="70" y="99"/>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182">
                <a:extLst>
                  <a:ext uri="{FF2B5EF4-FFF2-40B4-BE49-F238E27FC236}">
                    <a16:creationId xmlns:a16="http://schemas.microsoft.com/office/drawing/2014/main" id="{28A411A5-53F4-4F48-8036-8AB287A6E417}"/>
                  </a:ext>
                </a:extLst>
              </p:cNvPr>
              <p:cNvSpPr>
                <a:spLocks/>
              </p:cNvSpPr>
              <p:nvPr/>
            </p:nvSpPr>
            <p:spPr bwMode="auto">
              <a:xfrm>
                <a:off x="6035" y="1584"/>
                <a:ext cx="133" cy="181"/>
              </a:xfrm>
              <a:custGeom>
                <a:avLst/>
                <a:gdLst>
                  <a:gd name="T0" fmla="*/ 1 w 56"/>
                  <a:gd name="T1" fmla="*/ 0 h 76"/>
                  <a:gd name="T2" fmla="*/ 9 w 56"/>
                  <a:gd name="T3" fmla="*/ 11 h 76"/>
                  <a:gd name="T4" fmla="*/ 28 w 56"/>
                  <a:gd name="T5" fmla="*/ 38 h 76"/>
                  <a:gd name="T6" fmla="*/ 48 w 56"/>
                  <a:gd name="T7" fmla="*/ 64 h 76"/>
                  <a:gd name="T8" fmla="*/ 56 w 56"/>
                  <a:gd name="T9" fmla="*/ 76 h 76"/>
                  <a:gd name="T10" fmla="*/ 46 w 56"/>
                  <a:gd name="T11" fmla="*/ 66 h 76"/>
                  <a:gd name="T12" fmla="*/ 26 w 56"/>
                  <a:gd name="T13" fmla="*/ 39 h 76"/>
                  <a:gd name="T14" fmla="*/ 7 w 56"/>
                  <a:gd name="T15" fmla="*/ 12 h 76"/>
                  <a:gd name="T16" fmla="*/ 1 w 56"/>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6">
                    <a:moveTo>
                      <a:pt x="1" y="0"/>
                    </a:moveTo>
                    <a:cubicBezTo>
                      <a:pt x="1" y="0"/>
                      <a:pt x="4" y="4"/>
                      <a:pt x="9" y="11"/>
                    </a:cubicBezTo>
                    <a:cubicBezTo>
                      <a:pt x="15" y="19"/>
                      <a:pt x="21" y="28"/>
                      <a:pt x="28" y="38"/>
                    </a:cubicBezTo>
                    <a:cubicBezTo>
                      <a:pt x="36" y="48"/>
                      <a:pt x="42" y="57"/>
                      <a:pt x="48" y="64"/>
                    </a:cubicBezTo>
                    <a:cubicBezTo>
                      <a:pt x="53" y="71"/>
                      <a:pt x="56" y="75"/>
                      <a:pt x="56" y="76"/>
                    </a:cubicBezTo>
                    <a:cubicBezTo>
                      <a:pt x="55" y="76"/>
                      <a:pt x="52" y="72"/>
                      <a:pt x="46" y="66"/>
                    </a:cubicBezTo>
                    <a:cubicBezTo>
                      <a:pt x="41" y="59"/>
                      <a:pt x="34" y="50"/>
                      <a:pt x="26" y="39"/>
                    </a:cubicBezTo>
                    <a:cubicBezTo>
                      <a:pt x="18" y="29"/>
                      <a:pt x="12" y="19"/>
                      <a:pt x="7" y="12"/>
                    </a:cubicBezTo>
                    <a:cubicBezTo>
                      <a:pt x="3" y="5"/>
                      <a:pt x="0" y="0"/>
                      <a:pt x="1"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183">
                <a:extLst>
                  <a:ext uri="{FF2B5EF4-FFF2-40B4-BE49-F238E27FC236}">
                    <a16:creationId xmlns:a16="http://schemas.microsoft.com/office/drawing/2014/main" id="{42FC0640-72D6-4B15-932E-B96F8231DF18}"/>
                  </a:ext>
                </a:extLst>
              </p:cNvPr>
              <p:cNvSpPr>
                <a:spLocks/>
              </p:cNvSpPr>
              <p:nvPr/>
            </p:nvSpPr>
            <p:spPr bwMode="auto">
              <a:xfrm>
                <a:off x="6163" y="1914"/>
                <a:ext cx="181" cy="226"/>
              </a:xfrm>
              <a:custGeom>
                <a:avLst/>
                <a:gdLst>
                  <a:gd name="T0" fmla="*/ 76 w 76"/>
                  <a:gd name="T1" fmla="*/ 95 h 95"/>
                  <a:gd name="T2" fmla="*/ 0 w 76"/>
                  <a:gd name="T3" fmla="*/ 4 h 95"/>
                  <a:gd name="T4" fmla="*/ 4 w 76"/>
                  <a:gd name="T5" fmla="*/ 1 h 95"/>
                  <a:gd name="T6" fmla="*/ 76 w 76"/>
                  <a:gd name="T7" fmla="*/ 95 h 95"/>
                </a:gdLst>
                <a:ahLst/>
                <a:cxnLst>
                  <a:cxn ang="0">
                    <a:pos x="T0" y="T1"/>
                  </a:cxn>
                  <a:cxn ang="0">
                    <a:pos x="T2" y="T3"/>
                  </a:cxn>
                  <a:cxn ang="0">
                    <a:pos x="T4" y="T5"/>
                  </a:cxn>
                  <a:cxn ang="0">
                    <a:pos x="T6" y="T7"/>
                  </a:cxn>
                </a:cxnLst>
                <a:rect l="0" t="0" r="r" b="b"/>
                <a:pathLst>
                  <a:path w="76" h="95">
                    <a:moveTo>
                      <a:pt x="76" y="95"/>
                    </a:moveTo>
                    <a:cubicBezTo>
                      <a:pt x="76" y="95"/>
                      <a:pt x="5" y="63"/>
                      <a:pt x="0" y="4"/>
                    </a:cubicBezTo>
                    <a:cubicBezTo>
                      <a:pt x="0" y="2"/>
                      <a:pt x="2" y="0"/>
                      <a:pt x="4" y="1"/>
                    </a:cubicBezTo>
                    <a:cubicBezTo>
                      <a:pt x="15" y="8"/>
                      <a:pt x="44" y="30"/>
                      <a:pt x="76" y="95"/>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184">
                <a:extLst>
                  <a:ext uri="{FF2B5EF4-FFF2-40B4-BE49-F238E27FC236}">
                    <a16:creationId xmlns:a16="http://schemas.microsoft.com/office/drawing/2014/main" id="{1F536682-F415-43DE-9A35-E0D5823E89A1}"/>
                  </a:ext>
                </a:extLst>
              </p:cNvPr>
              <p:cNvSpPr>
                <a:spLocks/>
              </p:cNvSpPr>
              <p:nvPr/>
            </p:nvSpPr>
            <p:spPr bwMode="auto">
              <a:xfrm>
                <a:off x="6199" y="1969"/>
                <a:ext cx="145" cy="171"/>
              </a:xfrm>
              <a:custGeom>
                <a:avLst/>
                <a:gdLst>
                  <a:gd name="T0" fmla="*/ 1 w 61"/>
                  <a:gd name="T1" fmla="*/ 0 h 72"/>
                  <a:gd name="T2" fmla="*/ 10 w 61"/>
                  <a:gd name="T3" fmla="*/ 10 h 72"/>
                  <a:gd name="T4" fmla="*/ 31 w 61"/>
                  <a:gd name="T5" fmla="*/ 36 h 72"/>
                  <a:gd name="T6" fmla="*/ 52 w 61"/>
                  <a:gd name="T7" fmla="*/ 61 h 72"/>
                  <a:gd name="T8" fmla="*/ 60 w 61"/>
                  <a:gd name="T9" fmla="*/ 72 h 72"/>
                  <a:gd name="T10" fmla="*/ 50 w 61"/>
                  <a:gd name="T11" fmla="*/ 63 h 72"/>
                  <a:gd name="T12" fmla="*/ 29 w 61"/>
                  <a:gd name="T13" fmla="*/ 38 h 72"/>
                  <a:gd name="T14" fmla="*/ 8 w 61"/>
                  <a:gd name="T15" fmla="*/ 12 h 72"/>
                  <a:gd name="T16" fmla="*/ 1 w 61"/>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72">
                    <a:moveTo>
                      <a:pt x="1" y="0"/>
                    </a:moveTo>
                    <a:cubicBezTo>
                      <a:pt x="1" y="0"/>
                      <a:pt x="4" y="4"/>
                      <a:pt x="10" y="10"/>
                    </a:cubicBezTo>
                    <a:cubicBezTo>
                      <a:pt x="16" y="18"/>
                      <a:pt x="23" y="26"/>
                      <a:pt x="31" y="36"/>
                    </a:cubicBezTo>
                    <a:cubicBezTo>
                      <a:pt x="39" y="45"/>
                      <a:pt x="46" y="54"/>
                      <a:pt x="52" y="61"/>
                    </a:cubicBezTo>
                    <a:cubicBezTo>
                      <a:pt x="57" y="68"/>
                      <a:pt x="61" y="72"/>
                      <a:pt x="60" y="72"/>
                    </a:cubicBezTo>
                    <a:cubicBezTo>
                      <a:pt x="60" y="72"/>
                      <a:pt x="56" y="69"/>
                      <a:pt x="50" y="63"/>
                    </a:cubicBezTo>
                    <a:cubicBezTo>
                      <a:pt x="44" y="57"/>
                      <a:pt x="37" y="48"/>
                      <a:pt x="29" y="38"/>
                    </a:cubicBezTo>
                    <a:cubicBezTo>
                      <a:pt x="20" y="28"/>
                      <a:pt x="13" y="19"/>
                      <a:pt x="8" y="12"/>
                    </a:cubicBezTo>
                    <a:cubicBezTo>
                      <a:pt x="3" y="5"/>
                      <a:pt x="0" y="1"/>
                      <a:pt x="1"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185">
                <a:extLst>
                  <a:ext uri="{FF2B5EF4-FFF2-40B4-BE49-F238E27FC236}">
                    <a16:creationId xmlns:a16="http://schemas.microsoft.com/office/drawing/2014/main" id="{74DD1EEA-5687-45F9-A298-B16095C8B6ED}"/>
                  </a:ext>
                </a:extLst>
              </p:cNvPr>
              <p:cNvSpPr>
                <a:spLocks/>
              </p:cNvSpPr>
              <p:nvPr/>
            </p:nvSpPr>
            <p:spPr bwMode="auto">
              <a:xfrm>
                <a:off x="6133" y="2280"/>
                <a:ext cx="118" cy="280"/>
              </a:xfrm>
              <a:custGeom>
                <a:avLst/>
                <a:gdLst>
                  <a:gd name="T0" fmla="*/ 48 w 50"/>
                  <a:gd name="T1" fmla="*/ 118 h 118"/>
                  <a:gd name="T2" fmla="*/ 22 w 50"/>
                  <a:gd name="T3" fmla="*/ 2 h 118"/>
                  <a:gd name="T4" fmla="*/ 27 w 50"/>
                  <a:gd name="T5" fmla="*/ 2 h 118"/>
                  <a:gd name="T6" fmla="*/ 48 w 50"/>
                  <a:gd name="T7" fmla="*/ 118 h 118"/>
                </a:gdLst>
                <a:ahLst/>
                <a:cxnLst>
                  <a:cxn ang="0">
                    <a:pos x="T0" y="T1"/>
                  </a:cxn>
                  <a:cxn ang="0">
                    <a:pos x="T2" y="T3"/>
                  </a:cxn>
                  <a:cxn ang="0">
                    <a:pos x="T4" y="T5"/>
                  </a:cxn>
                  <a:cxn ang="0">
                    <a:pos x="T6" y="T7"/>
                  </a:cxn>
                </a:cxnLst>
                <a:rect l="0" t="0" r="r" b="b"/>
                <a:pathLst>
                  <a:path w="50" h="118">
                    <a:moveTo>
                      <a:pt x="48" y="118"/>
                    </a:moveTo>
                    <a:cubicBezTo>
                      <a:pt x="48" y="118"/>
                      <a:pt x="0" y="58"/>
                      <a:pt x="22" y="2"/>
                    </a:cubicBezTo>
                    <a:cubicBezTo>
                      <a:pt x="23" y="0"/>
                      <a:pt x="26" y="0"/>
                      <a:pt x="27" y="2"/>
                    </a:cubicBezTo>
                    <a:cubicBezTo>
                      <a:pt x="34" y="12"/>
                      <a:pt x="50" y="46"/>
                      <a:pt x="48" y="118"/>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186">
                <a:extLst>
                  <a:ext uri="{FF2B5EF4-FFF2-40B4-BE49-F238E27FC236}">
                    <a16:creationId xmlns:a16="http://schemas.microsoft.com/office/drawing/2014/main" id="{FE760A6F-0DA3-4844-96D0-4F5A49A4F691}"/>
                  </a:ext>
                </a:extLst>
              </p:cNvPr>
              <p:cNvSpPr>
                <a:spLocks/>
              </p:cNvSpPr>
              <p:nvPr/>
            </p:nvSpPr>
            <p:spPr bwMode="auto">
              <a:xfrm>
                <a:off x="6197" y="2344"/>
                <a:ext cx="49" cy="216"/>
              </a:xfrm>
              <a:custGeom>
                <a:avLst/>
                <a:gdLst>
                  <a:gd name="T0" fmla="*/ 0 w 21"/>
                  <a:gd name="T1" fmla="*/ 0 h 91"/>
                  <a:gd name="T2" fmla="*/ 4 w 21"/>
                  <a:gd name="T3" fmla="*/ 13 h 91"/>
                  <a:gd name="T4" fmla="*/ 11 w 21"/>
                  <a:gd name="T5" fmla="*/ 45 h 91"/>
                  <a:gd name="T6" fmla="*/ 18 w 21"/>
                  <a:gd name="T7" fmla="*/ 77 h 91"/>
                  <a:gd name="T8" fmla="*/ 21 w 21"/>
                  <a:gd name="T9" fmla="*/ 91 h 91"/>
                  <a:gd name="T10" fmla="*/ 16 w 21"/>
                  <a:gd name="T11" fmla="*/ 78 h 91"/>
                  <a:gd name="T12" fmla="*/ 8 w 21"/>
                  <a:gd name="T13" fmla="*/ 46 h 91"/>
                  <a:gd name="T14" fmla="*/ 2 w 21"/>
                  <a:gd name="T15" fmla="*/ 13 h 91"/>
                  <a:gd name="T16" fmla="*/ 0 w 21"/>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1">
                    <a:moveTo>
                      <a:pt x="0" y="0"/>
                    </a:moveTo>
                    <a:cubicBezTo>
                      <a:pt x="1" y="0"/>
                      <a:pt x="2" y="5"/>
                      <a:pt x="4" y="13"/>
                    </a:cubicBezTo>
                    <a:cubicBezTo>
                      <a:pt x="6" y="22"/>
                      <a:pt x="8" y="33"/>
                      <a:pt x="11" y="45"/>
                    </a:cubicBezTo>
                    <a:cubicBezTo>
                      <a:pt x="13" y="57"/>
                      <a:pt x="16" y="68"/>
                      <a:pt x="18" y="77"/>
                    </a:cubicBezTo>
                    <a:cubicBezTo>
                      <a:pt x="20" y="86"/>
                      <a:pt x="21" y="91"/>
                      <a:pt x="21" y="91"/>
                    </a:cubicBezTo>
                    <a:cubicBezTo>
                      <a:pt x="20" y="91"/>
                      <a:pt x="18" y="86"/>
                      <a:pt x="16" y="78"/>
                    </a:cubicBezTo>
                    <a:cubicBezTo>
                      <a:pt x="14" y="70"/>
                      <a:pt x="11" y="58"/>
                      <a:pt x="8" y="46"/>
                    </a:cubicBezTo>
                    <a:cubicBezTo>
                      <a:pt x="5" y="33"/>
                      <a:pt x="3" y="22"/>
                      <a:pt x="2" y="13"/>
                    </a:cubicBezTo>
                    <a:cubicBezTo>
                      <a:pt x="0" y="5"/>
                      <a:pt x="0" y="0"/>
                      <a:pt x="0"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187">
                <a:extLst>
                  <a:ext uri="{FF2B5EF4-FFF2-40B4-BE49-F238E27FC236}">
                    <a16:creationId xmlns:a16="http://schemas.microsoft.com/office/drawing/2014/main" id="{B2CA4290-150F-43EE-99D5-848E2679D301}"/>
                  </a:ext>
                </a:extLst>
              </p:cNvPr>
              <p:cNvSpPr>
                <a:spLocks/>
              </p:cNvSpPr>
              <p:nvPr/>
            </p:nvSpPr>
            <p:spPr bwMode="auto">
              <a:xfrm>
                <a:off x="6185" y="2826"/>
                <a:ext cx="175" cy="228"/>
              </a:xfrm>
              <a:custGeom>
                <a:avLst/>
                <a:gdLst>
                  <a:gd name="T0" fmla="*/ 74 w 74"/>
                  <a:gd name="T1" fmla="*/ 96 h 96"/>
                  <a:gd name="T2" fmla="*/ 0 w 74"/>
                  <a:gd name="T3" fmla="*/ 3 h 96"/>
                  <a:gd name="T4" fmla="*/ 4 w 74"/>
                  <a:gd name="T5" fmla="*/ 1 h 96"/>
                  <a:gd name="T6" fmla="*/ 74 w 74"/>
                  <a:gd name="T7" fmla="*/ 96 h 96"/>
                </a:gdLst>
                <a:ahLst/>
                <a:cxnLst>
                  <a:cxn ang="0">
                    <a:pos x="T0" y="T1"/>
                  </a:cxn>
                  <a:cxn ang="0">
                    <a:pos x="T2" y="T3"/>
                  </a:cxn>
                  <a:cxn ang="0">
                    <a:pos x="T4" y="T5"/>
                  </a:cxn>
                  <a:cxn ang="0">
                    <a:pos x="T6" y="T7"/>
                  </a:cxn>
                </a:cxnLst>
                <a:rect l="0" t="0" r="r" b="b"/>
                <a:pathLst>
                  <a:path w="74" h="96">
                    <a:moveTo>
                      <a:pt x="74" y="96"/>
                    </a:moveTo>
                    <a:cubicBezTo>
                      <a:pt x="74" y="96"/>
                      <a:pt x="4" y="63"/>
                      <a:pt x="0" y="3"/>
                    </a:cubicBezTo>
                    <a:cubicBezTo>
                      <a:pt x="0" y="1"/>
                      <a:pt x="2" y="0"/>
                      <a:pt x="4" y="1"/>
                    </a:cubicBezTo>
                    <a:cubicBezTo>
                      <a:pt x="15" y="8"/>
                      <a:pt x="44" y="31"/>
                      <a:pt x="74" y="96"/>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188">
                <a:extLst>
                  <a:ext uri="{FF2B5EF4-FFF2-40B4-BE49-F238E27FC236}">
                    <a16:creationId xmlns:a16="http://schemas.microsoft.com/office/drawing/2014/main" id="{ED7E964D-51D6-4705-B6DC-0853EC59890D}"/>
                  </a:ext>
                </a:extLst>
              </p:cNvPr>
              <p:cNvSpPr>
                <a:spLocks/>
              </p:cNvSpPr>
              <p:nvPr/>
            </p:nvSpPr>
            <p:spPr bwMode="auto">
              <a:xfrm>
                <a:off x="6220" y="2881"/>
                <a:ext cx="140" cy="175"/>
              </a:xfrm>
              <a:custGeom>
                <a:avLst/>
                <a:gdLst>
                  <a:gd name="T0" fmla="*/ 0 w 59"/>
                  <a:gd name="T1" fmla="*/ 0 h 74"/>
                  <a:gd name="T2" fmla="*/ 9 w 59"/>
                  <a:gd name="T3" fmla="*/ 11 h 74"/>
                  <a:gd name="T4" fmla="*/ 30 w 59"/>
                  <a:gd name="T5" fmla="*/ 37 h 74"/>
                  <a:gd name="T6" fmla="*/ 50 w 59"/>
                  <a:gd name="T7" fmla="*/ 62 h 74"/>
                  <a:gd name="T8" fmla="*/ 59 w 59"/>
                  <a:gd name="T9" fmla="*/ 73 h 74"/>
                  <a:gd name="T10" fmla="*/ 49 w 59"/>
                  <a:gd name="T11" fmla="*/ 64 h 74"/>
                  <a:gd name="T12" fmla="*/ 28 w 59"/>
                  <a:gd name="T13" fmla="*/ 38 h 74"/>
                  <a:gd name="T14" fmla="*/ 8 w 59"/>
                  <a:gd name="T15" fmla="*/ 12 h 74"/>
                  <a:gd name="T16" fmla="*/ 0 w 59"/>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4">
                    <a:moveTo>
                      <a:pt x="0" y="0"/>
                    </a:moveTo>
                    <a:cubicBezTo>
                      <a:pt x="1" y="0"/>
                      <a:pt x="4" y="4"/>
                      <a:pt x="9" y="11"/>
                    </a:cubicBezTo>
                    <a:cubicBezTo>
                      <a:pt x="15" y="18"/>
                      <a:pt x="22" y="27"/>
                      <a:pt x="30" y="37"/>
                    </a:cubicBezTo>
                    <a:cubicBezTo>
                      <a:pt x="38" y="46"/>
                      <a:pt x="44" y="55"/>
                      <a:pt x="50" y="62"/>
                    </a:cubicBezTo>
                    <a:cubicBezTo>
                      <a:pt x="56" y="69"/>
                      <a:pt x="59" y="73"/>
                      <a:pt x="59" y="73"/>
                    </a:cubicBezTo>
                    <a:cubicBezTo>
                      <a:pt x="58" y="74"/>
                      <a:pt x="55" y="70"/>
                      <a:pt x="49" y="64"/>
                    </a:cubicBezTo>
                    <a:cubicBezTo>
                      <a:pt x="43" y="57"/>
                      <a:pt x="36" y="49"/>
                      <a:pt x="28" y="38"/>
                    </a:cubicBezTo>
                    <a:cubicBezTo>
                      <a:pt x="20" y="28"/>
                      <a:pt x="13" y="19"/>
                      <a:pt x="8" y="12"/>
                    </a:cubicBezTo>
                    <a:cubicBezTo>
                      <a:pt x="3" y="5"/>
                      <a:pt x="0" y="1"/>
                      <a:pt x="0"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189">
                <a:extLst>
                  <a:ext uri="{FF2B5EF4-FFF2-40B4-BE49-F238E27FC236}">
                    <a16:creationId xmlns:a16="http://schemas.microsoft.com/office/drawing/2014/main" id="{1CFB6FB0-8586-40A6-AE64-48DE397F46FB}"/>
                  </a:ext>
                </a:extLst>
              </p:cNvPr>
              <p:cNvSpPr>
                <a:spLocks/>
              </p:cNvSpPr>
              <p:nvPr/>
            </p:nvSpPr>
            <p:spPr bwMode="auto">
              <a:xfrm>
                <a:off x="6375" y="2332"/>
                <a:ext cx="318" cy="822"/>
              </a:xfrm>
              <a:custGeom>
                <a:avLst/>
                <a:gdLst>
                  <a:gd name="T0" fmla="*/ 134 w 134"/>
                  <a:gd name="T1" fmla="*/ 0 h 346"/>
                  <a:gd name="T2" fmla="*/ 134 w 134"/>
                  <a:gd name="T3" fmla="*/ 1 h 346"/>
                  <a:gd name="T4" fmla="*/ 134 w 134"/>
                  <a:gd name="T5" fmla="*/ 6 h 346"/>
                  <a:gd name="T6" fmla="*/ 133 w 134"/>
                  <a:gd name="T7" fmla="*/ 25 h 346"/>
                  <a:gd name="T8" fmla="*/ 129 w 134"/>
                  <a:gd name="T9" fmla="*/ 92 h 346"/>
                  <a:gd name="T10" fmla="*/ 129 w 134"/>
                  <a:gd name="T11" fmla="*/ 92 h 346"/>
                  <a:gd name="T12" fmla="*/ 129 w 134"/>
                  <a:gd name="T13" fmla="*/ 92 h 346"/>
                  <a:gd name="T14" fmla="*/ 91 w 134"/>
                  <a:gd name="T15" fmla="*/ 182 h 346"/>
                  <a:gd name="T16" fmla="*/ 49 w 134"/>
                  <a:gd name="T17" fmla="*/ 243 h 346"/>
                  <a:gd name="T18" fmla="*/ 18 w 134"/>
                  <a:gd name="T19" fmla="*/ 294 h 346"/>
                  <a:gd name="T20" fmla="*/ 4 w 134"/>
                  <a:gd name="T21" fmla="*/ 332 h 346"/>
                  <a:gd name="T22" fmla="*/ 1 w 134"/>
                  <a:gd name="T23" fmla="*/ 343 h 346"/>
                  <a:gd name="T24" fmla="*/ 0 w 134"/>
                  <a:gd name="T25" fmla="*/ 346 h 346"/>
                  <a:gd name="T26" fmla="*/ 1 w 134"/>
                  <a:gd name="T27" fmla="*/ 342 h 346"/>
                  <a:gd name="T28" fmla="*/ 3 w 134"/>
                  <a:gd name="T29" fmla="*/ 332 h 346"/>
                  <a:gd name="T30" fmla="*/ 16 w 134"/>
                  <a:gd name="T31" fmla="*/ 293 h 346"/>
                  <a:gd name="T32" fmla="*/ 47 w 134"/>
                  <a:gd name="T33" fmla="*/ 241 h 346"/>
                  <a:gd name="T34" fmla="*/ 88 w 134"/>
                  <a:gd name="T35" fmla="*/ 180 h 346"/>
                  <a:gd name="T36" fmla="*/ 127 w 134"/>
                  <a:gd name="T37" fmla="*/ 92 h 346"/>
                  <a:gd name="T38" fmla="*/ 127 w 134"/>
                  <a:gd name="T39" fmla="*/ 92 h 346"/>
                  <a:gd name="T40" fmla="*/ 132 w 134"/>
                  <a:gd name="T41" fmla="*/ 25 h 346"/>
                  <a:gd name="T42" fmla="*/ 133 w 134"/>
                  <a:gd name="T43" fmla="*/ 6 h 346"/>
                  <a:gd name="T44" fmla="*/ 134 w 134"/>
                  <a:gd name="T45" fmla="*/ 1 h 346"/>
                  <a:gd name="T46" fmla="*/ 134 w 134"/>
                  <a:gd name="T47"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4" h="346">
                    <a:moveTo>
                      <a:pt x="134" y="0"/>
                    </a:moveTo>
                    <a:cubicBezTo>
                      <a:pt x="134" y="0"/>
                      <a:pt x="134" y="0"/>
                      <a:pt x="134" y="1"/>
                    </a:cubicBezTo>
                    <a:cubicBezTo>
                      <a:pt x="134" y="3"/>
                      <a:pt x="134" y="4"/>
                      <a:pt x="134" y="6"/>
                    </a:cubicBezTo>
                    <a:cubicBezTo>
                      <a:pt x="134" y="11"/>
                      <a:pt x="133" y="17"/>
                      <a:pt x="133" y="25"/>
                    </a:cubicBezTo>
                    <a:cubicBezTo>
                      <a:pt x="132" y="42"/>
                      <a:pt x="131" y="65"/>
                      <a:pt x="129" y="92"/>
                    </a:cubicBezTo>
                    <a:cubicBezTo>
                      <a:pt x="129" y="92"/>
                      <a:pt x="129" y="92"/>
                      <a:pt x="129" y="92"/>
                    </a:cubicBezTo>
                    <a:cubicBezTo>
                      <a:pt x="129" y="92"/>
                      <a:pt x="129" y="92"/>
                      <a:pt x="129" y="92"/>
                    </a:cubicBezTo>
                    <a:cubicBezTo>
                      <a:pt x="124" y="120"/>
                      <a:pt x="110" y="151"/>
                      <a:pt x="91" y="182"/>
                    </a:cubicBezTo>
                    <a:cubicBezTo>
                      <a:pt x="77" y="204"/>
                      <a:pt x="62" y="224"/>
                      <a:pt x="49" y="243"/>
                    </a:cubicBezTo>
                    <a:cubicBezTo>
                      <a:pt x="37" y="261"/>
                      <a:pt x="26" y="279"/>
                      <a:pt x="18" y="294"/>
                    </a:cubicBezTo>
                    <a:cubicBezTo>
                      <a:pt x="11" y="309"/>
                      <a:pt x="6" y="323"/>
                      <a:pt x="4" y="332"/>
                    </a:cubicBezTo>
                    <a:cubicBezTo>
                      <a:pt x="3" y="336"/>
                      <a:pt x="2" y="340"/>
                      <a:pt x="1" y="343"/>
                    </a:cubicBezTo>
                    <a:cubicBezTo>
                      <a:pt x="1" y="345"/>
                      <a:pt x="0" y="346"/>
                      <a:pt x="0" y="346"/>
                    </a:cubicBezTo>
                    <a:cubicBezTo>
                      <a:pt x="0" y="346"/>
                      <a:pt x="0" y="345"/>
                      <a:pt x="1" y="342"/>
                    </a:cubicBezTo>
                    <a:cubicBezTo>
                      <a:pt x="1" y="340"/>
                      <a:pt x="2" y="336"/>
                      <a:pt x="3" y="332"/>
                    </a:cubicBezTo>
                    <a:cubicBezTo>
                      <a:pt x="5" y="322"/>
                      <a:pt x="9" y="309"/>
                      <a:pt x="16" y="293"/>
                    </a:cubicBezTo>
                    <a:cubicBezTo>
                      <a:pt x="24" y="278"/>
                      <a:pt x="35" y="260"/>
                      <a:pt x="47" y="241"/>
                    </a:cubicBezTo>
                    <a:cubicBezTo>
                      <a:pt x="60" y="222"/>
                      <a:pt x="74" y="202"/>
                      <a:pt x="88" y="180"/>
                    </a:cubicBezTo>
                    <a:cubicBezTo>
                      <a:pt x="108" y="150"/>
                      <a:pt x="122" y="119"/>
                      <a:pt x="127" y="92"/>
                    </a:cubicBezTo>
                    <a:cubicBezTo>
                      <a:pt x="127" y="92"/>
                      <a:pt x="127" y="92"/>
                      <a:pt x="127" y="92"/>
                    </a:cubicBezTo>
                    <a:cubicBezTo>
                      <a:pt x="129" y="65"/>
                      <a:pt x="130" y="42"/>
                      <a:pt x="132" y="25"/>
                    </a:cubicBezTo>
                    <a:cubicBezTo>
                      <a:pt x="132" y="17"/>
                      <a:pt x="133" y="11"/>
                      <a:pt x="133" y="6"/>
                    </a:cubicBezTo>
                    <a:cubicBezTo>
                      <a:pt x="133" y="4"/>
                      <a:pt x="133" y="3"/>
                      <a:pt x="134" y="1"/>
                    </a:cubicBezTo>
                    <a:cubicBezTo>
                      <a:pt x="134" y="0"/>
                      <a:pt x="134" y="0"/>
                      <a:pt x="134"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190">
                <a:extLst>
                  <a:ext uri="{FF2B5EF4-FFF2-40B4-BE49-F238E27FC236}">
                    <a16:creationId xmlns:a16="http://schemas.microsoft.com/office/drawing/2014/main" id="{6F892214-5980-4FCE-863E-F939256094EC}"/>
                  </a:ext>
                </a:extLst>
              </p:cNvPr>
              <p:cNvSpPr>
                <a:spLocks/>
              </p:cNvSpPr>
              <p:nvPr/>
            </p:nvSpPr>
            <p:spPr bwMode="auto">
              <a:xfrm>
                <a:off x="6543" y="2465"/>
                <a:ext cx="121" cy="285"/>
              </a:xfrm>
              <a:custGeom>
                <a:avLst/>
                <a:gdLst>
                  <a:gd name="T0" fmla="*/ 21 w 51"/>
                  <a:gd name="T1" fmla="*/ 120 h 120"/>
                  <a:gd name="T2" fmla="*/ 13 w 51"/>
                  <a:gd name="T3" fmla="*/ 1 h 120"/>
                  <a:gd name="T4" fmla="*/ 9 w 51"/>
                  <a:gd name="T5" fmla="*/ 2 h 120"/>
                  <a:gd name="T6" fmla="*/ 21 w 51"/>
                  <a:gd name="T7" fmla="*/ 120 h 120"/>
                </a:gdLst>
                <a:ahLst/>
                <a:cxnLst>
                  <a:cxn ang="0">
                    <a:pos x="T0" y="T1"/>
                  </a:cxn>
                  <a:cxn ang="0">
                    <a:pos x="T2" y="T3"/>
                  </a:cxn>
                  <a:cxn ang="0">
                    <a:pos x="T4" y="T5"/>
                  </a:cxn>
                  <a:cxn ang="0">
                    <a:pos x="T6" y="T7"/>
                  </a:cxn>
                </a:cxnLst>
                <a:rect l="0" t="0" r="r" b="b"/>
                <a:pathLst>
                  <a:path w="51" h="120">
                    <a:moveTo>
                      <a:pt x="21" y="120"/>
                    </a:moveTo>
                    <a:cubicBezTo>
                      <a:pt x="21" y="120"/>
                      <a:pt x="51" y="48"/>
                      <a:pt x="13" y="1"/>
                    </a:cubicBezTo>
                    <a:cubicBezTo>
                      <a:pt x="12" y="0"/>
                      <a:pt x="10" y="0"/>
                      <a:pt x="9" y="2"/>
                    </a:cubicBezTo>
                    <a:cubicBezTo>
                      <a:pt x="6" y="14"/>
                      <a:pt x="0" y="51"/>
                      <a:pt x="21" y="120"/>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191">
                <a:extLst>
                  <a:ext uri="{FF2B5EF4-FFF2-40B4-BE49-F238E27FC236}">
                    <a16:creationId xmlns:a16="http://schemas.microsoft.com/office/drawing/2014/main" id="{23D9DDF0-8EC1-4C76-8255-482369CBB03C}"/>
                  </a:ext>
                </a:extLst>
              </p:cNvPr>
              <p:cNvSpPr>
                <a:spLocks/>
              </p:cNvSpPr>
              <p:nvPr/>
            </p:nvSpPr>
            <p:spPr bwMode="auto">
              <a:xfrm>
                <a:off x="6579" y="2527"/>
                <a:ext cx="19" cy="223"/>
              </a:xfrm>
              <a:custGeom>
                <a:avLst/>
                <a:gdLst>
                  <a:gd name="T0" fmla="*/ 1 w 8"/>
                  <a:gd name="T1" fmla="*/ 0 h 94"/>
                  <a:gd name="T2" fmla="*/ 3 w 8"/>
                  <a:gd name="T3" fmla="*/ 14 h 94"/>
                  <a:gd name="T4" fmla="*/ 6 w 8"/>
                  <a:gd name="T5" fmla="*/ 47 h 94"/>
                  <a:gd name="T6" fmla="*/ 8 w 8"/>
                  <a:gd name="T7" fmla="*/ 80 h 94"/>
                  <a:gd name="T8" fmla="*/ 7 w 8"/>
                  <a:gd name="T9" fmla="*/ 94 h 94"/>
                  <a:gd name="T10" fmla="*/ 6 w 8"/>
                  <a:gd name="T11" fmla="*/ 80 h 94"/>
                  <a:gd name="T12" fmla="*/ 3 w 8"/>
                  <a:gd name="T13" fmla="*/ 47 h 94"/>
                  <a:gd name="T14" fmla="*/ 1 w 8"/>
                  <a:gd name="T15" fmla="*/ 14 h 94"/>
                  <a:gd name="T16" fmla="*/ 1 w 8"/>
                  <a:gd name="T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4">
                    <a:moveTo>
                      <a:pt x="1" y="0"/>
                    </a:moveTo>
                    <a:cubicBezTo>
                      <a:pt x="1" y="0"/>
                      <a:pt x="2" y="6"/>
                      <a:pt x="3" y="14"/>
                    </a:cubicBezTo>
                    <a:cubicBezTo>
                      <a:pt x="4" y="22"/>
                      <a:pt x="5" y="34"/>
                      <a:pt x="6" y="47"/>
                    </a:cubicBezTo>
                    <a:cubicBezTo>
                      <a:pt x="7" y="60"/>
                      <a:pt x="8" y="71"/>
                      <a:pt x="8" y="80"/>
                    </a:cubicBezTo>
                    <a:cubicBezTo>
                      <a:pt x="8" y="88"/>
                      <a:pt x="7" y="94"/>
                      <a:pt x="7" y="94"/>
                    </a:cubicBezTo>
                    <a:cubicBezTo>
                      <a:pt x="6" y="94"/>
                      <a:pt x="6" y="88"/>
                      <a:pt x="6" y="80"/>
                    </a:cubicBezTo>
                    <a:cubicBezTo>
                      <a:pt x="5" y="70"/>
                      <a:pt x="4" y="59"/>
                      <a:pt x="3" y="47"/>
                    </a:cubicBezTo>
                    <a:cubicBezTo>
                      <a:pt x="2" y="35"/>
                      <a:pt x="2" y="24"/>
                      <a:pt x="1" y="14"/>
                    </a:cubicBezTo>
                    <a:cubicBezTo>
                      <a:pt x="1" y="6"/>
                      <a:pt x="0" y="0"/>
                      <a:pt x="1"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192">
                <a:extLst>
                  <a:ext uri="{FF2B5EF4-FFF2-40B4-BE49-F238E27FC236}">
                    <a16:creationId xmlns:a16="http://schemas.microsoft.com/office/drawing/2014/main" id="{03C184F8-4F00-49C4-B293-0A73EE0E1CB9}"/>
                  </a:ext>
                </a:extLst>
              </p:cNvPr>
              <p:cNvSpPr>
                <a:spLocks/>
              </p:cNvSpPr>
              <p:nvPr/>
            </p:nvSpPr>
            <p:spPr bwMode="auto">
              <a:xfrm>
                <a:off x="6557" y="2468"/>
                <a:ext cx="62" cy="282"/>
              </a:xfrm>
              <a:custGeom>
                <a:avLst/>
                <a:gdLst>
                  <a:gd name="T0" fmla="*/ 5 w 26"/>
                  <a:gd name="T1" fmla="*/ 0 h 119"/>
                  <a:gd name="T2" fmla="*/ 3 w 26"/>
                  <a:gd name="T3" fmla="*/ 1 h 119"/>
                  <a:gd name="T4" fmla="*/ 0 w 26"/>
                  <a:gd name="T5" fmla="*/ 32 h 119"/>
                  <a:gd name="T6" fmla="*/ 15 w 26"/>
                  <a:gd name="T7" fmla="*/ 119 h 119"/>
                  <a:gd name="T8" fmla="*/ 16 w 26"/>
                  <a:gd name="T9" fmla="*/ 118 h 119"/>
                  <a:gd name="T10" fmla="*/ 15 w 26"/>
                  <a:gd name="T11" fmla="*/ 105 h 119"/>
                  <a:gd name="T12" fmla="*/ 12 w 26"/>
                  <a:gd name="T13" fmla="*/ 72 h 119"/>
                  <a:gd name="T14" fmla="*/ 10 w 26"/>
                  <a:gd name="T15" fmla="*/ 39 h 119"/>
                  <a:gd name="T16" fmla="*/ 10 w 26"/>
                  <a:gd name="T17" fmla="*/ 25 h 119"/>
                  <a:gd name="T18" fmla="*/ 10 w 26"/>
                  <a:gd name="T19" fmla="*/ 25 h 119"/>
                  <a:gd name="T20" fmla="*/ 12 w 26"/>
                  <a:gd name="T21" fmla="*/ 39 h 119"/>
                  <a:gd name="T22" fmla="*/ 15 w 26"/>
                  <a:gd name="T23" fmla="*/ 72 h 119"/>
                  <a:gd name="T24" fmla="*/ 17 w 26"/>
                  <a:gd name="T25" fmla="*/ 105 h 119"/>
                  <a:gd name="T26" fmla="*/ 16 w 26"/>
                  <a:gd name="T27" fmla="*/ 116 h 119"/>
                  <a:gd name="T28" fmla="*/ 26 w 26"/>
                  <a:gd name="T29" fmla="*/ 60 h 119"/>
                  <a:gd name="T30" fmla="*/ 7 w 26"/>
                  <a:gd name="T31" fmla="*/ 0 h 119"/>
                  <a:gd name="T32" fmla="*/ 5 w 26"/>
                  <a:gd name="T3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19">
                    <a:moveTo>
                      <a:pt x="5" y="0"/>
                    </a:moveTo>
                    <a:cubicBezTo>
                      <a:pt x="4" y="0"/>
                      <a:pt x="3" y="0"/>
                      <a:pt x="3" y="1"/>
                    </a:cubicBezTo>
                    <a:cubicBezTo>
                      <a:pt x="2" y="7"/>
                      <a:pt x="0" y="16"/>
                      <a:pt x="0" y="32"/>
                    </a:cubicBezTo>
                    <a:cubicBezTo>
                      <a:pt x="0" y="51"/>
                      <a:pt x="3" y="80"/>
                      <a:pt x="15" y="119"/>
                    </a:cubicBezTo>
                    <a:cubicBezTo>
                      <a:pt x="15" y="119"/>
                      <a:pt x="15" y="118"/>
                      <a:pt x="16" y="118"/>
                    </a:cubicBezTo>
                    <a:cubicBezTo>
                      <a:pt x="15" y="116"/>
                      <a:pt x="15" y="112"/>
                      <a:pt x="15" y="105"/>
                    </a:cubicBezTo>
                    <a:cubicBezTo>
                      <a:pt x="14" y="95"/>
                      <a:pt x="13" y="84"/>
                      <a:pt x="12" y="72"/>
                    </a:cubicBezTo>
                    <a:cubicBezTo>
                      <a:pt x="11" y="60"/>
                      <a:pt x="11" y="49"/>
                      <a:pt x="10" y="39"/>
                    </a:cubicBezTo>
                    <a:cubicBezTo>
                      <a:pt x="10" y="31"/>
                      <a:pt x="9" y="25"/>
                      <a:pt x="10" y="25"/>
                    </a:cubicBezTo>
                    <a:cubicBezTo>
                      <a:pt x="10" y="25"/>
                      <a:pt x="10" y="25"/>
                      <a:pt x="10" y="25"/>
                    </a:cubicBezTo>
                    <a:cubicBezTo>
                      <a:pt x="10" y="25"/>
                      <a:pt x="11" y="31"/>
                      <a:pt x="12" y="39"/>
                    </a:cubicBezTo>
                    <a:cubicBezTo>
                      <a:pt x="13" y="47"/>
                      <a:pt x="14" y="59"/>
                      <a:pt x="15" y="72"/>
                    </a:cubicBezTo>
                    <a:cubicBezTo>
                      <a:pt x="16" y="85"/>
                      <a:pt x="17" y="96"/>
                      <a:pt x="17" y="105"/>
                    </a:cubicBezTo>
                    <a:cubicBezTo>
                      <a:pt x="17" y="110"/>
                      <a:pt x="16" y="114"/>
                      <a:pt x="16" y="116"/>
                    </a:cubicBezTo>
                    <a:cubicBezTo>
                      <a:pt x="19" y="108"/>
                      <a:pt x="26" y="86"/>
                      <a:pt x="26" y="60"/>
                    </a:cubicBezTo>
                    <a:cubicBezTo>
                      <a:pt x="26" y="40"/>
                      <a:pt x="22" y="19"/>
                      <a:pt x="7" y="0"/>
                    </a:cubicBezTo>
                    <a:cubicBezTo>
                      <a:pt x="7" y="0"/>
                      <a:pt x="6" y="0"/>
                      <a:pt x="5"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193">
                <a:extLst>
                  <a:ext uri="{FF2B5EF4-FFF2-40B4-BE49-F238E27FC236}">
                    <a16:creationId xmlns:a16="http://schemas.microsoft.com/office/drawing/2014/main" id="{8AAE6B2B-1076-4DA9-A449-48B5E0935BBC}"/>
                  </a:ext>
                </a:extLst>
              </p:cNvPr>
              <p:cNvSpPr>
                <a:spLocks/>
              </p:cNvSpPr>
              <p:nvPr/>
            </p:nvSpPr>
            <p:spPr bwMode="auto">
              <a:xfrm>
                <a:off x="6579" y="2527"/>
                <a:ext cx="19" cy="221"/>
              </a:xfrm>
              <a:custGeom>
                <a:avLst/>
                <a:gdLst>
                  <a:gd name="T0" fmla="*/ 1 w 8"/>
                  <a:gd name="T1" fmla="*/ 0 h 93"/>
                  <a:gd name="T2" fmla="*/ 1 w 8"/>
                  <a:gd name="T3" fmla="*/ 0 h 93"/>
                  <a:gd name="T4" fmla="*/ 1 w 8"/>
                  <a:gd name="T5" fmla="*/ 14 h 93"/>
                  <a:gd name="T6" fmla="*/ 3 w 8"/>
                  <a:gd name="T7" fmla="*/ 47 h 93"/>
                  <a:gd name="T8" fmla="*/ 6 w 8"/>
                  <a:gd name="T9" fmla="*/ 80 h 93"/>
                  <a:gd name="T10" fmla="*/ 7 w 8"/>
                  <a:gd name="T11" fmla="*/ 93 h 93"/>
                  <a:gd name="T12" fmla="*/ 7 w 8"/>
                  <a:gd name="T13" fmla="*/ 91 h 93"/>
                  <a:gd name="T14" fmla="*/ 8 w 8"/>
                  <a:gd name="T15" fmla="*/ 80 h 93"/>
                  <a:gd name="T16" fmla="*/ 6 w 8"/>
                  <a:gd name="T17" fmla="*/ 47 h 93"/>
                  <a:gd name="T18" fmla="*/ 3 w 8"/>
                  <a:gd name="T19" fmla="*/ 14 h 93"/>
                  <a:gd name="T20" fmla="*/ 1 w 8"/>
                  <a:gd name="T2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3">
                    <a:moveTo>
                      <a:pt x="1" y="0"/>
                    </a:moveTo>
                    <a:cubicBezTo>
                      <a:pt x="1" y="0"/>
                      <a:pt x="1" y="0"/>
                      <a:pt x="1" y="0"/>
                    </a:cubicBezTo>
                    <a:cubicBezTo>
                      <a:pt x="0" y="0"/>
                      <a:pt x="1" y="6"/>
                      <a:pt x="1" y="14"/>
                    </a:cubicBezTo>
                    <a:cubicBezTo>
                      <a:pt x="2" y="24"/>
                      <a:pt x="2" y="35"/>
                      <a:pt x="3" y="47"/>
                    </a:cubicBezTo>
                    <a:cubicBezTo>
                      <a:pt x="4" y="59"/>
                      <a:pt x="5" y="70"/>
                      <a:pt x="6" y="80"/>
                    </a:cubicBezTo>
                    <a:cubicBezTo>
                      <a:pt x="6" y="87"/>
                      <a:pt x="6" y="91"/>
                      <a:pt x="7" y="93"/>
                    </a:cubicBezTo>
                    <a:cubicBezTo>
                      <a:pt x="7" y="92"/>
                      <a:pt x="7" y="92"/>
                      <a:pt x="7" y="91"/>
                    </a:cubicBezTo>
                    <a:cubicBezTo>
                      <a:pt x="7" y="89"/>
                      <a:pt x="8" y="85"/>
                      <a:pt x="8" y="80"/>
                    </a:cubicBezTo>
                    <a:cubicBezTo>
                      <a:pt x="8" y="71"/>
                      <a:pt x="7" y="60"/>
                      <a:pt x="6" y="47"/>
                    </a:cubicBezTo>
                    <a:cubicBezTo>
                      <a:pt x="5" y="34"/>
                      <a:pt x="4" y="22"/>
                      <a:pt x="3" y="14"/>
                    </a:cubicBezTo>
                    <a:cubicBezTo>
                      <a:pt x="2" y="6"/>
                      <a:pt x="1" y="0"/>
                      <a:pt x="1" y="0"/>
                    </a:cubicBezTo>
                  </a:path>
                </a:pathLst>
              </a:custGeom>
              <a:solidFill>
                <a:srgbClr val="1B2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194">
                <a:extLst>
                  <a:ext uri="{FF2B5EF4-FFF2-40B4-BE49-F238E27FC236}">
                    <a16:creationId xmlns:a16="http://schemas.microsoft.com/office/drawing/2014/main" id="{6B9601AD-3F11-4075-B527-50C783AF7A26}"/>
                  </a:ext>
                </a:extLst>
              </p:cNvPr>
              <p:cNvSpPr>
                <a:spLocks/>
              </p:cNvSpPr>
              <p:nvPr/>
            </p:nvSpPr>
            <p:spPr bwMode="auto">
              <a:xfrm>
                <a:off x="6311" y="2876"/>
                <a:ext cx="121" cy="283"/>
              </a:xfrm>
              <a:custGeom>
                <a:avLst/>
                <a:gdLst>
                  <a:gd name="T0" fmla="*/ 27 w 51"/>
                  <a:gd name="T1" fmla="*/ 119 h 119"/>
                  <a:gd name="T2" fmla="*/ 10 w 51"/>
                  <a:gd name="T3" fmla="*/ 2 h 119"/>
                  <a:gd name="T4" fmla="*/ 6 w 51"/>
                  <a:gd name="T5" fmla="*/ 3 h 119"/>
                  <a:gd name="T6" fmla="*/ 27 w 51"/>
                  <a:gd name="T7" fmla="*/ 119 h 119"/>
                </a:gdLst>
                <a:ahLst/>
                <a:cxnLst>
                  <a:cxn ang="0">
                    <a:pos x="T0" y="T1"/>
                  </a:cxn>
                  <a:cxn ang="0">
                    <a:pos x="T2" y="T3"/>
                  </a:cxn>
                  <a:cxn ang="0">
                    <a:pos x="T4" y="T5"/>
                  </a:cxn>
                  <a:cxn ang="0">
                    <a:pos x="T6" y="T7"/>
                  </a:cxn>
                </a:cxnLst>
                <a:rect l="0" t="0" r="r" b="b"/>
                <a:pathLst>
                  <a:path w="51" h="119">
                    <a:moveTo>
                      <a:pt x="27" y="119"/>
                    </a:moveTo>
                    <a:cubicBezTo>
                      <a:pt x="27" y="119"/>
                      <a:pt x="51" y="45"/>
                      <a:pt x="10" y="2"/>
                    </a:cubicBezTo>
                    <a:cubicBezTo>
                      <a:pt x="9" y="0"/>
                      <a:pt x="6" y="1"/>
                      <a:pt x="6" y="3"/>
                    </a:cubicBezTo>
                    <a:cubicBezTo>
                      <a:pt x="3" y="15"/>
                      <a:pt x="0" y="52"/>
                      <a:pt x="27" y="119"/>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195">
                <a:extLst>
                  <a:ext uri="{FF2B5EF4-FFF2-40B4-BE49-F238E27FC236}">
                    <a16:creationId xmlns:a16="http://schemas.microsoft.com/office/drawing/2014/main" id="{C0B07F1E-1E09-4D50-947C-0075609A1D1B}"/>
                  </a:ext>
                </a:extLst>
              </p:cNvPr>
              <p:cNvSpPr>
                <a:spLocks/>
              </p:cNvSpPr>
              <p:nvPr/>
            </p:nvSpPr>
            <p:spPr bwMode="auto">
              <a:xfrm>
                <a:off x="6344" y="2938"/>
                <a:ext cx="33" cy="221"/>
              </a:xfrm>
              <a:custGeom>
                <a:avLst/>
                <a:gdLst>
                  <a:gd name="T0" fmla="*/ 0 w 14"/>
                  <a:gd name="T1" fmla="*/ 0 h 93"/>
                  <a:gd name="T2" fmla="*/ 4 w 14"/>
                  <a:gd name="T3" fmla="*/ 14 h 93"/>
                  <a:gd name="T4" fmla="*/ 9 w 14"/>
                  <a:gd name="T5" fmla="*/ 46 h 93"/>
                  <a:gd name="T6" fmla="*/ 14 w 14"/>
                  <a:gd name="T7" fmla="*/ 79 h 93"/>
                  <a:gd name="T8" fmla="*/ 14 w 14"/>
                  <a:gd name="T9" fmla="*/ 93 h 93"/>
                  <a:gd name="T10" fmla="*/ 11 w 14"/>
                  <a:gd name="T11" fmla="*/ 79 h 93"/>
                  <a:gd name="T12" fmla="*/ 7 w 14"/>
                  <a:gd name="T13" fmla="*/ 47 h 93"/>
                  <a:gd name="T14" fmla="*/ 2 w 14"/>
                  <a:gd name="T15" fmla="*/ 14 h 93"/>
                  <a:gd name="T16" fmla="*/ 0 w 14"/>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3">
                    <a:moveTo>
                      <a:pt x="0" y="0"/>
                    </a:moveTo>
                    <a:cubicBezTo>
                      <a:pt x="1" y="0"/>
                      <a:pt x="2" y="5"/>
                      <a:pt x="4" y="14"/>
                    </a:cubicBezTo>
                    <a:cubicBezTo>
                      <a:pt x="5" y="22"/>
                      <a:pt x="8" y="33"/>
                      <a:pt x="9" y="46"/>
                    </a:cubicBezTo>
                    <a:cubicBezTo>
                      <a:pt x="11" y="59"/>
                      <a:pt x="13" y="71"/>
                      <a:pt x="14" y="79"/>
                    </a:cubicBezTo>
                    <a:cubicBezTo>
                      <a:pt x="14" y="87"/>
                      <a:pt x="14" y="93"/>
                      <a:pt x="14" y="93"/>
                    </a:cubicBezTo>
                    <a:cubicBezTo>
                      <a:pt x="13" y="93"/>
                      <a:pt x="13" y="88"/>
                      <a:pt x="11" y="79"/>
                    </a:cubicBezTo>
                    <a:cubicBezTo>
                      <a:pt x="10" y="70"/>
                      <a:pt x="8" y="59"/>
                      <a:pt x="7" y="47"/>
                    </a:cubicBezTo>
                    <a:cubicBezTo>
                      <a:pt x="5" y="34"/>
                      <a:pt x="3" y="23"/>
                      <a:pt x="2" y="14"/>
                    </a:cubicBezTo>
                    <a:cubicBezTo>
                      <a:pt x="0" y="6"/>
                      <a:pt x="0" y="0"/>
                      <a:pt x="0"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196">
                <a:extLst>
                  <a:ext uri="{FF2B5EF4-FFF2-40B4-BE49-F238E27FC236}">
                    <a16:creationId xmlns:a16="http://schemas.microsoft.com/office/drawing/2014/main" id="{35786745-452D-4491-B3AB-C6DCC07650AD}"/>
                  </a:ext>
                </a:extLst>
              </p:cNvPr>
              <p:cNvSpPr>
                <a:spLocks/>
              </p:cNvSpPr>
              <p:nvPr/>
            </p:nvSpPr>
            <p:spPr bwMode="auto">
              <a:xfrm>
                <a:off x="6320" y="2878"/>
                <a:ext cx="71" cy="281"/>
              </a:xfrm>
              <a:custGeom>
                <a:avLst/>
                <a:gdLst>
                  <a:gd name="T0" fmla="*/ 4 w 30"/>
                  <a:gd name="T1" fmla="*/ 0 h 118"/>
                  <a:gd name="T2" fmla="*/ 2 w 30"/>
                  <a:gd name="T3" fmla="*/ 2 h 118"/>
                  <a:gd name="T4" fmla="*/ 0 w 30"/>
                  <a:gd name="T5" fmla="*/ 18 h 118"/>
                  <a:gd name="T6" fmla="*/ 0 w 30"/>
                  <a:gd name="T7" fmla="*/ 20 h 118"/>
                  <a:gd name="T8" fmla="*/ 23 w 30"/>
                  <a:gd name="T9" fmla="*/ 118 h 118"/>
                  <a:gd name="T10" fmla="*/ 23 w 30"/>
                  <a:gd name="T11" fmla="*/ 117 h 118"/>
                  <a:gd name="T12" fmla="*/ 21 w 30"/>
                  <a:gd name="T13" fmla="*/ 104 h 118"/>
                  <a:gd name="T14" fmla="*/ 17 w 30"/>
                  <a:gd name="T15" fmla="*/ 72 h 118"/>
                  <a:gd name="T16" fmla="*/ 12 w 30"/>
                  <a:gd name="T17" fmla="*/ 39 h 118"/>
                  <a:gd name="T18" fmla="*/ 10 w 30"/>
                  <a:gd name="T19" fmla="*/ 25 h 118"/>
                  <a:gd name="T20" fmla="*/ 10 w 30"/>
                  <a:gd name="T21" fmla="*/ 25 h 118"/>
                  <a:gd name="T22" fmla="*/ 14 w 30"/>
                  <a:gd name="T23" fmla="*/ 39 h 118"/>
                  <a:gd name="T24" fmla="*/ 19 w 30"/>
                  <a:gd name="T25" fmla="*/ 71 h 118"/>
                  <a:gd name="T26" fmla="*/ 24 w 30"/>
                  <a:gd name="T27" fmla="*/ 104 h 118"/>
                  <a:gd name="T28" fmla="*/ 24 w 30"/>
                  <a:gd name="T29" fmla="*/ 115 h 118"/>
                  <a:gd name="T30" fmla="*/ 30 w 30"/>
                  <a:gd name="T31" fmla="*/ 70 h 118"/>
                  <a:gd name="T32" fmla="*/ 6 w 30"/>
                  <a:gd name="T33" fmla="*/ 1 h 118"/>
                  <a:gd name="T34" fmla="*/ 4 w 30"/>
                  <a:gd name="T3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18">
                    <a:moveTo>
                      <a:pt x="4" y="0"/>
                    </a:moveTo>
                    <a:cubicBezTo>
                      <a:pt x="3" y="0"/>
                      <a:pt x="2" y="1"/>
                      <a:pt x="2" y="2"/>
                    </a:cubicBezTo>
                    <a:cubicBezTo>
                      <a:pt x="1" y="5"/>
                      <a:pt x="0" y="11"/>
                      <a:pt x="0" y="18"/>
                    </a:cubicBezTo>
                    <a:cubicBezTo>
                      <a:pt x="0" y="18"/>
                      <a:pt x="0" y="19"/>
                      <a:pt x="0" y="20"/>
                    </a:cubicBezTo>
                    <a:cubicBezTo>
                      <a:pt x="0" y="39"/>
                      <a:pt x="4" y="71"/>
                      <a:pt x="23" y="118"/>
                    </a:cubicBezTo>
                    <a:cubicBezTo>
                      <a:pt x="23" y="118"/>
                      <a:pt x="23" y="118"/>
                      <a:pt x="23" y="117"/>
                    </a:cubicBezTo>
                    <a:cubicBezTo>
                      <a:pt x="23" y="115"/>
                      <a:pt x="22" y="111"/>
                      <a:pt x="21" y="104"/>
                    </a:cubicBezTo>
                    <a:cubicBezTo>
                      <a:pt x="20" y="95"/>
                      <a:pt x="18" y="84"/>
                      <a:pt x="17" y="72"/>
                    </a:cubicBezTo>
                    <a:cubicBezTo>
                      <a:pt x="15" y="59"/>
                      <a:pt x="13" y="48"/>
                      <a:pt x="12" y="39"/>
                    </a:cubicBezTo>
                    <a:cubicBezTo>
                      <a:pt x="10" y="31"/>
                      <a:pt x="10" y="25"/>
                      <a:pt x="10" y="25"/>
                    </a:cubicBezTo>
                    <a:cubicBezTo>
                      <a:pt x="10" y="25"/>
                      <a:pt x="10" y="25"/>
                      <a:pt x="10" y="25"/>
                    </a:cubicBezTo>
                    <a:cubicBezTo>
                      <a:pt x="11" y="25"/>
                      <a:pt x="12" y="30"/>
                      <a:pt x="14" y="39"/>
                    </a:cubicBezTo>
                    <a:cubicBezTo>
                      <a:pt x="15" y="47"/>
                      <a:pt x="18" y="58"/>
                      <a:pt x="19" y="71"/>
                    </a:cubicBezTo>
                    <a:cubicBezTo>
                      <a:pt x="21" y="84"/>
                      <a:pt x="23" y="96"/>
                      <a:pt x="24" y="104"/>
                    </a:cubicBezTo>
                    <a:cubicBezTo>
                      <a:pt x="24" y="109"/>
                      <a:pt x="24" y="113"/>
                      <a:pt x="24" y="115"/>
                    </a:cubicBezTo>
                    <a:cubicBezTo>
                      <a:pt x="26" y="108"/>
                      <a:pt x="30" y="91"/>
                      <a:pt x="30" y="70"/>
                    </a:cubicBezTo>
                    <a:cubicBezTo>
                      <a:pt x="30" y="48"/>
                      <a:pt x="25" y="21"/>
                      <a:pt x="6" y="1"/>
                    </a:cubicBezTo>
                    <a:cubicBezTo>
                      <a:pt x="5" y="0"/>
                      <a:pt x="5" y="0"/>
                      <a:pt x="4"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197">
                <a:extLst>
                  <a:ext uri="{FF2B5EF4-FFF2-40B4-BE49-F238E27FC236}">
                    <a16:creationId xmlns:a16="http://schemas.microsoft.com/office/drawing/2014/main" id="{8B431BA7-74C0-442D-952F-43F50293AC79}"/>
                  </a:ext>
                </a:extLst>
              </p:cNvPr>
              <p:cNvSpPr>
                <a:spLocks/>
              </p:cNvSpPr>
              <p:nvPr/>
            </p:nvSpPr>
            <p:spPr bwMode="auto">
              <a:xfrm>
                <a:off x="6344" y="2938"/>
                <a:ext cx="33" cy="218"/>
              </a:xfrm>
              <a:custGeom>
                <a:avLst/>
                <a:gdLst>
                  <a:gd name="T0" fmla="*/ 0 w 14"/>
                  <a:gd name="T1" fmla="*/ 0 h 92"/>
                  <a:gd name="T2" fmla="*/ 0 w 14"/>
                  <a:gd name="T3" fmla="*/ 0 h 92"/>
                  <a:gd name="T4" fmla="*/ 2 w 14"/>
                  <a:gd name="T5" fmla="*/ 14 h 92"/>
                  <a:gd name="T6" fmla="*/ 7 w 14"/>
                  <a:gd name="T7" fmla="*/ 47 h 92"/>
                  <a:gd name="T8" fmla="*/ 11 w 14"/>
                  <a:gd name="T9" fmla="*/ 79 h 92"/>
                  <a:gd name="T10" fmla="*/ 13 w 14"/>
                  <a:gd name="T11" fmla="*/ 92 h 92"/>
                  <a:gd name="T12" fmla="*/ 14 w 14"/>
                  <a:gd name="T13" fmla="*/ 90 h 92"/>
                  <a:gd name="T14" fmla="*/ 14 w 14"/>
                  <a:gd name="T15" fmla="*/ 79 h 92"/>
                  <a:gd name="T16" fmla="*/ 9 w 14"/>
                  <a:gd name="T17" fmla="*/ 46 h 92"/>
                  <a:gd name="T18" fmla="*/ 4 w 14"/>
                  <a:gd name="T19" fmla="*/ 14 h 92"/>
                  <a:gd name="T20" fmla="*/ 0 w 14"/>
                  <a:gd name="T2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92">
                    <a:moveTo>
                      <a:pt x="0" y="0"/>
                    </a:moveTo>
                    <a:cubicBezTo>
                      <a:pt x="0" y="0"/>
                      <a:pt x="0" y="0"/>
                      <a:pt x="0" y="0"/>
                    </a:cubicBezTo>
                    <a:cubicBezTo>
                      <a:pt x="0" y="0"/>
                      <a:pt x="0" y="6"/>
                      <a:pt x="2" y="14"/>
                    </a:cubicBezTo>
                    <a:cubicBezTo>
                      <a:pt x="3" y="23"/>
                      <a:pt x="5" y="34"/>
                      <a:pt x="7" y="47"/>
                    </a:cubicBezTo>
                    <a:cubicBezTo>
                      <a:pt x="8" y="59"/>
                      <a:pt x="10" y="70"/>
                      <a:pt x="11" y="79"/>
                    </a:cubicBezTo>
                    <a:cubicBezTo>
                      <a:pt x="12" y="86"/>
                      <a:pt x="13" y="90"/>
                      <a:pt x="13" y="92"/>
                    </a:cubicBezTo>
                    <a:cubicBezTo>
                      <a:pt x="14" y="92"/>
                      <a:pt x="14" y="91"/>
                      <a:pt x="14" y="90"/>
                    </a:cubicBezTo>
                    <a:cubicBezTo>
                      <a:pt x="14" y="88"/>
                      <a:pt x="14" y="84"/>
                      <a:pt x="14" y="79"/>
                    </a:cubicBezTo>
                    <a:cubicBezTo>
                      <a:pt x="13" y="71"/>
                      <a:pt x="11" y="59"/>
                      <a:pt x="9" y="46"/>
                    </a:cubicBezTo>
                    <a:cubicBezTo>
                      <a:pt x="8" y="33"/>
                      <a:pt x="5" y="22"/>
                      <a:pt x="4" y="14"/>
                    </a:cubicBezTo>
                    <a:cubicBezTo>
                      <a:pt x="2" y="5"/>
                      <a:pt x="1" y="0"/>
                      <a:pt x="0" y="0"/>
                    </a:cubicBezTo>
                  </a:path>
                </a:pathLst>
              </a:custGeom>
              <a:solidFill>
                <a:srgbClr val="1B2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198">
                <a:extLst>
                  <a:ext uri="{FF2B5EF4-FFF2-40B4-BE49-F238E27FC236}">
                    <a16:creationId xmlns:a16="http://schemas.microsoft.com/office/drawing/2014/main" id="{E91F8F80-9306-4C9D-819F-D8F89B224A87}"/>
                  </a:ext>
                </a:extLst>
              </p:cNvPr>
              <p:cNvSpPr>
                <a:spLocks/>
              </p:cNvSpPr>
              <p:nvPr/>
            </p:nvSpPr>
            <p:spPr bwMode="auto">
              <a:xfrm>
                <a:off x="6683" y="2287"/>
                <a:ext cx="150" cy="254"/>
              </a:xfrm>
              <a:custGeom>
                <a:avLst/>
                <a:gdLst>
                  <a:gd name="T0" fmla="*/ 0 w 63"/>
                  <a:gd name="T1" fmla="*/ 107 h 107"/>
                  <a:gd name="T2" fmla="*/ 57 w 63"/>
                  <a:gd name="T3" fmla="*/ 4 h 107"/>
                  <a:gd name="T4" fmla="*/ 53 w 63"/>
                  <a:gd name="T5" fmla="*/ 2 h 107"/>
                  <a:gd name="T6" fmla="*/ 0 w 63"/>
                  <a:gd name="T7" fmla="*/ 107 h 107"/>
                </a:gdLst>
                <a:ahLst/>
                <a:cxnLst>
                  <a:cxn ang="0">
                    <a:pos x="T0" y="T1"/>
                  </a:cxn>
                  <a:cxn ang="0">
                    <a:pos x="T2" y="T3"/>
                  </a:cxn>
                  <a:cxn ang="0">
                    <a:pos x="T4" y="T5"/>
                  </a:cxn>
                  <a:cxn ang="0">
                    <a:pos x="T6" y="T7"/>
                  </a:cxn>
                </a:cxnLst>
                <a:rect l="0" t="0" r="r" b="b"/>
                <a:pathLst>
                  <a:path w="63" h="107">
                    <a:moveTo>
                      <a:pt x="0" y="107"/>
                    </a:moveTo>
                    <a:cubicBezTo>
                      <a:pt x="0" y="107"/>
                      <a:pt x="63" y="63"/>
                      <a:pt x="57" y="4"/>
                    </a:cubicBezTo>
                    <a:cubicBezTo>
                      <a:pt x="57" y="1"/>
                      <a:pt x="54" y="0"/>
                      <a:pt x="53" y="2"/>
                    </a:cubicBezTo>
                    <a:cubicBezTo>
                      <a:pt x="44" y="10"/>
                      <a:pt x="19" y="38"/>
                      <a:pt x="0" y="107"/>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199">
                <a:extLst>
                  <a:ext uri="{FF2B5EF4-FFF2-40B4-BE49-F238E27FC236}">
                    <a16:creationId xmlns:a16="http://schemas.microsoft.com/office/drawing/2014/main" id="{79ECB9F0-F2DF-40C6-BB8C-7D3D4A76D05A}"/>
                  </a:ext>
                </a:extLst>
              </p:cNvPr>
              <p:cNvSpPr>
                <a:spLocks/>
              </p:cNvSpPr>
              <p:nvPr/>
            </p:nvSpPr>
            <p:spPr bwMode="auto">
              <a:xfrm>
                <a:off x="6683" y="2289"/>
                <a:ext cx="135" cy="252"/>
              </a:xfrm>
              <a:custGeom>
                <a:avLst/>
                <a:gdLst>
                  <a:gd name="T0" fmla="*/ 54 w 57"/>
                  <a:gd name="T1" fmla="*/ 0 h 106"/>
                  <a:gd name="T2" fmla="*/ 53 w 57"/>
                  <a:gd name="T3" fmla="*/ 1 h 106"/>
                  <a:gd name="T4" fmla="*/ 0 w 57"/>
                  <a:gd name="T5" fmla="*/ 106 h 106"/>
                  <a:gd name="T6" fmla="*/ 57 w 57"/>
                  <a:gd name="T7" fmla="*/ 11 h 106"/>
                  <a:gd name="T8" fmla="*/ 57 w 57"/>
                  <a:gd name="T9" fmla="*/ 3 h 106"/>
                  <a:gd name="T10" fmla="*/ 54 w 57"/>
                  <a:gd name="T11" fmla="*/ 0 h 106"/>
                </a:gdLst>
                <a:ahLst/>
                <a:cxnLst>
                  <a:cxn ang="0">
                    <a:pos x="T0" y="T1"/>
                  </a:cxn>
                  <a:cxn ang="0">
                    <a:pos x="T2" y="T3"/>
                  </a:cxn>
                  <a:cxn ang="0">
                    <a:pos x="T4" y="T5"/>
                  </a:cxn>
                  <a:cxn ang="0">
                    <a:pos x="T6" y="T7"/>
                  </a:cxn>
                  <a:cxn ang="0">
                    <a:pos x="T8" y="T9"/>
                  </a:cxn>
                  <a:cxn ang="0">
                    <a:pos x="T10" y="T11"/>
                  </a:cxn>
                </a:cxnLst>
                <a:rect l="0" t="0" r="r" b="b"/>
                <a:pathLst>
                  <a:path w="57" h="106">
                    <a:moveTo>
                      <a:pt x="54" y="0"/>
                    </a:moveTo>
                    <a:cubicBezTo>
                      <a:pt x="54" y="0"/>
                      <a:pt x="53" y="0"/>
                      <a:pt x="53" y="1"/>
                    </a:cubicBezTo>
                    <a:cubicBezTo>
                      <a:pt x="44" y="9"/>
                      <a:pt x="19" y="37"/>
                      <a:pt x="0" y="106"/>
                    </a:cubicBezTo>
                    <a:cubicBezTo>
                      <a:pt x="0" y="106"/>
                      <a:pt x="57" y="66"/>
                      <a:pt x="57" y="11"/>
                    </a:cubicBezTo>
                    <a:cubicBezTo>
                      <a:pt x="57" y="8"/>
                      <a:pt x="57" y="5"/>
                      <a:pt x="57" y="3"/>
                    </a:cubicBezTo>
                    <a:cubicBezTo>
                      <a:pt x="57" y="1"/>
                      <a:pt x="56" y="0"/>
                      <a:pt x="54"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00">
                <a:extLst>
                  <a:ext uri="{FF2B5EF4-FFF2-40B4-BE49-F238E27FC236}">
                    <a16:creationId xmlns:a16="http://schemas.microsoft.com/office/drawing/2014/main" id="{24769591-A904-46AB-9B5E-D6CB66193668}"/>
                  </a:ext>
                </a:extLst>
              </p:cNvPr>
              <p:cNvSpPr>
                <a:spLocks/>
              </p:cNvSpPr>
              <p:nvPr/>
            </p:nvSpPr>
            <p:spPr bwMode="auto">
              <a:xfrm>
                <a:off x="6683" y="2349"/>
                <a:ext cx="109" cy="195"/>
              </a:xfrm>
              <a:custGeom>
                <a:avLst/>
                <a:gdLst>
                  <a:gd name="T0" fmla="*/ 45 w 46"/>
                  <a:gd name="T1" fmla="*/ 0 h 82"/>
                  <a:gd name="T2" fmla="*/ 40 w 46"/>
                  <a:gd name="T3" fmla="*/ 12 h 82"/>
                  <a:gd name="T4" fmla="*/ 25 w 46"/>
                  <a:gd name="T5" fmla="*/ 42 h 82"/>
                  <a:gd name="T6" fmla="*/ 9 w 46"/>
                  <a:gd name="T7" fmla="*/ 70 h 82"/>
                  <a:gd name="T8" fmla="*/ 1 w 46"/>
                  <a:gd name="T9" fmla="*/ 82 h 82"/>
                  <a:gd name="T10" fmla="*/ 7 w 46"/>
                  <a:gd name="T11" fmla="*/ 69 h 82"/>
                  <a:gd name="T12" fmla="*/ 23 w 46"/>
                  <a:gd name="T13" fmla="*/ 40 h 82"/>
                  <a:gd name="T14" fmla="*/ 38 w 46"/>
                  <a:gd name="T15" fmla="*/ 11 h 82"/>
                  <a:gd name="T16" fmla="*/ 45 w 46"/>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2">
                    <a:moveTo>
                      <a:pt x="45" y="0"/>
                    </a:moveTo>
                    <a:cubicBezTo>
                      <a:pt x="46" y="0"/>
                      <a:pt x="44" y="5"/>
                      <a:pt x="40" y="12"/>
                    </a:cubicBezTo>
                    <a:cubicBezTo>
                      <a:pt x="37" y="20"/>
                      <a:pt x="31" y="31"/>
                      <a:pt x="25" y="42"/>
                    </a:cubicBezTo>
                    <a:cubicBezTo>
                      <a:pt x="19" y="53"/>
                      <a:pt x="13" y="63"/>
                      <a:pt x="9" y="70"/>
                    </a:cubicBezTo>
                    <a:cubicBezTo>
                      <a:pt x="4" y="78"/>
                      <a:pt x="1" y="82"/>
                      <a:pt x="1" y="82"/>
                    </a:cubicBezTo>
                    <a:cubicBezTo>
                      <a:pt x="0" y="81"/>
                      <a:pt x="3" y="77"/>
                      <a:pt x="7" y="69"/>
                    </a:cubicBezTo>
                    <a:cubicBezTo>
                      <a:pt x="11" y="61"/>
                      <a:pt x="17" y="51"/>
                      <a:pt x="23" y="40"/>
                    </a:cubicBezTo>
                    <a:cubicBezTo>
                      <a:pt x="29" y="30"/>
                      <a:pt x="34" y="20"/>
                      <a:pt x="38" y="11"/>
                    </a:cubicBezTo>
                    <a:cubicBezTo>
                      <a:pt x="42" y="4"/>
                      <a:pt x="45" y="0"/>
                      <a:pt x="45"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01">
                <a:extLst>
                  <a:ext uri="{FF2B5EF4-FFF2-40B4-BE49-F238E27FC236}">
                    <a16:creationId xmlns:a16="http://schemas.microsoft.com/office/drawing/2014/main" id="{657088EE-B5E3-45A1-8282-4945E0329368}"/>
                  </a:ext>
                </a:extLst>
              </p:cNvPr>
              <p:cNvSpPr>
                <a:spLocks/>
              </p:cNvSpPr>
              <p:nvPr/>
            </p:nvSpPr>
            <p:spPr bwMode="auto">
              <a:xfrm>
                <a:off x="6436" y="2814"/>
                <a:ext cx="231" cy="171"/>
              </a:xfrm>
              <a:custGeom>
                <a:avLst/>
                <a:gdLst>
                  <a:gd name="T0" fmla="*/ 0 w 97"/>
                  <a:gd name="T1" fmla="*/ 72 h 72"/>
                  <a:gd name="T2" fmla="*/ 97 w 97"/>
                  <a:gd name="T3" fmla="*/ 4 h 72"/>
                  <a:gd name="T4" fmla="*/ 94 w 97"/>
                  <a:gd name="T5" fmla="*/ 0 h 72"/>
                  <a:gd name="T6" fmla="*/ 0 w 97"/>
                  <a:gd name="T7" fmla="*/ 72 h 72"/>
                </a:gdLst>
                <a:ahLst/>
                <a:cxnLst>
                  <a:cxn ang="0">
                    <a:pos x="T0" y="T1"/>
                  </a:cxn>
                  <a:cxn ang="0">
                    <a:pos x="T2" y="T3"/>
                  </a:cxn>
                  <a:cxn ang="0">
                    <a:pos x="T4" y="T5"/>
                  </a:cxn>
                  <a:cxn ang="0">
                    <a:pos x="T6" y="T7"/>
                  </a:cxn>
                </a:cxnLst>
                <a:rect l="0" t="0" r="r" b="b"/>
                <a:pathLst>
                  <a:path w="97" h="72">
                    <a:moveTo>
                      <a:pt x="0" y="72"/>
                    </a:moveTo>
                    <a:cubicBezTo>
                      <a:pt x="0" y="72"/>
                      <a:pt x="76" y="60"/>
                      <a:pt x="97" y="4"/>
                    </a:cubicBezTo>
                    <a:cubicBezTo>
                      <a:pt x="97" y="2"/>
                      <a:pt x="96" y="0"/>
                      <a:pt x="94" y="0"/>
                    </a:cubicBezTo>
                    <a:cubicBezTo>
                      <a:pt x="82" y="4"/>
                      <a:pt x="47" y="18"/>
                      <a:pt x="0" y="72"/>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202">
                <a:extLst>
                  <a:ext uri="{FF2B5EF4-FFF2-40B4-BE49-F238E27FC236}">
                    <a16:creationId xmlns:a16="http://schemas.microsoft.com/office/drawing/2014/main" id="{DD438814-F57E-4023-9378-7C5909E4464F}"/>
                  </a:ext>
                </a:extLst>
              </p:cNvPr>
              <p:cNvSpPr>
                <a:spLocks/>
              </p:cNvSpPr>
              <p:nvPr/>
            </p:nvSpPr>
            <p:spPr bwMode="auto">
              <a:xfrm>
                <a:off x="6436" y="2814"/>
                <a:ext cx="231" cy="171"/>
              </a:xfrm>
              <a:custGeom>
                <a:avLst/>
                <a:gdLst>
                  <a:gd name="T0" fmla="*/ 94 w 97"/>
                  <a:gd name="T1" fmla="*/ 0 h 72"/>
                  <a:gd name="T2" fmla="*/ 94 w 97"/>
                  <a:gd name="T3" fmla="*/ 0 h 72"/>
                  <a:gd name="T4" fmla="*/ 25 w 97"/>
                  <a:gd name="T5" fmla="*/ 46 h 72"/>
                  <a:gd name="T6" fmla="*/ 23 w 97"/>
                  <a:gd name="T7" fmla="*/ 48 h 72"/>
                  <a:gd name="T8" fmla="*/ 9 w 97"/>
                  <a:gd name="T9" fmla="*/ 62 h 72"/>
                  <a:gd name="T10" fmla="*/ 1 w 97"/>
                  <a:gd name="T11" fmla="*/ 71 h 72"/>
                  <a:gd name="T12" fmla="*/ 0 w 97"/>
                  <a:gd name="T13" fmla="*/ 72 h 72"/>
                  <a:gd name="T14" fmla="*/ 97 w 97"/>
                  <a:gd name="T15" fmla="*/ 4 h 72"/>
                  <a:gd name="T16" fmla="*/ 97 w 97"/>
                  <a:gd name="T17" fmla="*/ 3 h 72"/>
                  <a:gd name="T18" fmla="*/ 94 w 97"/>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72">
                    <a:moveTo>
                      <a:pt x="94" y="0"/>
                    </a:moveTo>
                    <a:cubicBezTo>
                      <a:pt x="94" y="0"/>
                      <a:pt x="94" y="0"/>
                      <a:pt x="94" y="0"/>
                    </a:cubicBezTo>
                    <a:cubicBezTo>
                      <a:pt x="84" y="3"/>
                      <a:pt x="59" y="13"/>
                      <a:pt x="25" y="46"/>
                    </a:cubicBezTo>
                    <a:cubicBezTo>
                      <a:pt x="24" y="46"/>
                      <a:pt x="23" y="47"/>
                      <a:pt x="23" y="48"/>
                    </a:cubicBezTo>
                    <a:cubicBezTo>
                      <a:pt x="18" y="52"/>
                      <a:pt x="14" y="57"/>
                      <a:pt x="9" y="62"/>
                    </a:cubicBezTo>
                    <a:cubicBezTo>
                      <a:pt x="6" y="65"/>
                      <a:pt x="3" y="68"/>
                      <a:pt x="1" y="71"/>
                    </a:cubicBezTo>
                    <a:cubicBezTo>
                      <a:pt x="0" y="71"/>
                      <a:pt x="0" y="72"/>
                      <a:pt x="0" y="72"/>
                    </a:cubicBezTo>
                    <a:cubicBezTo>
                      <a:pt x="0" y="72"/>
                      <a:pt x="76" y="60"/>
                      <a:pt x="97" y="4"/>
                    </a:cubicBezTo>
                    <a:cubicBezTo>
                      <a:pt x="97" y="3"/>
                      <a:pt x="97" y="3"/>
                      <a:pt x="97" y="3"/>
                    </a:cubicBezTo>
                    <a:cubicBezTo>
                      <a:pt x="97" y="1"/>
                      <a:pt x="96" y="0"/>
                      <a:pt x="94"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203">
                <a:extLst>
                  <a:ext uri="{FF2B5EF4-FFF2-40B4-BE49-F238E27FC236}">
                    <a16:creationId xmlns:a16="http://schemas.microsoft.com/office/drawing/2014/main" id="{DB691588-7BA0-4819-94BB-4B0C6DE29FCF}"/>
                  </a:ext>
                </a:extLst>
              </p:cNvPr>
              <p:cNvSpPr>
                <a:spLocks/>
              </p:cNvSpPr>
              <p:nvPr/>
            </p:nvSpPr>
            <p:spPr bwMode="auto">
              <a:xfrm>
                <a:off x="6436" y="2857"/>
                <a:ext cx="183" cy="131"/>
              </a:xfrm>
              <a:custGeom>
                <a:avLst/>
                <a:gdLst>
                  <a:gd name="T0" fmla="*/ 77 w 77"/>
                  <a:gd name="T1" fmla="*/ 1 h 55"/>
                  <a:gd name="T2" fmla="*/ 66 w 77"/>
                  <a:gd name="T3" fmla="*/ 10 h 55"/>
                  <a:gd name="T4" fmla="*/ 40 w 77"/>
                  <a:gd name="T5" fmla="*/ 30 h 55"/>
                  <a:gd name="T6" fmla="*/ 12 w 77"/>
                  <a:gd name="T7" fmla="*/ 48 h 55"/>
                  <a:gd name="T8" fmla="*/ 0 w 77"/>
                  <a:gd name="T9" fmla="*/ 54 h 55"/>
                  <a:gd name="T10" fmla="*/ 11 w 77"/>
                  <a:gd name="T11" fmla="*/ 46 h 55"/>
                  <a:gd name="T12" fmla="*/ 38 w 77"/>
                  <a:gd name="T13" fmla="*/ 27 h 55"/>
                  <a:gd name="T14" fmla="*/ 65 w 77"/>
                  <a:gd name="T15" fmla="*/ 8 h 55"/>
                  <a:gd name="T16" fmla="*/ 77 w 77"/>
                  <a:gd name="T1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5">
                    <a:moveTo>
                      <a:pt x="77" y="1"/>
                    </a:moveTo>
                    <a:cubicBezTo>
                      <a:pt x="77" y="1"/>
                      <a:pt x="73" y="4"/>
                      <a:pt x="66" y="10"/>
                    </a:cubicBezTo>
                    <a:cubicBezTo>
                      <a:pt x="60" y="15"/>
                      <a:pt x="50" y="22"/>
                      <a:pt x="40" y="30"/>
                    </a:cubicBezTo>
                    <a:cubicBezTo>
                      <a:pt x="29" y="37"/>
                      <a:pt x="20" y="44"/>
                      <a:pt x="12" y="48"/>
                    </a:cubicBezTo>
                    <a:cubicBezTo>
                      <a:pt x="5" y="52"/>
                      <a:pt x="0" y="55"/>
                      <a:pt x="0" y="54"/>
                    </a:cubicBezTo>
                    <a:cubicBezTo>
                      <a:pt x="0" y="54"/>
                      <a:pt x="4" y="51"/>
                      <a:pt x="11" y="46"/>
                    </a:cubicBezTo>
                    <a:cubicBezTo>
                      <a:pt x="19" y="41"/>
                      <a:pt x="28" y="34"/>
                      <a:pt x="38" y="27"/>
                    </a:cubicBezTo>
                    <a:cubicBezTo>
                      <a:pt x="48" y="20"/>
                      <a:pt x="57" y="14"/>
                      <a:pt x="65" y="8"/>
                    </a:cubicBezTo>
                    <a:cubicBezTo>
                      <a:pt x="72" y="3"/>
                      <a:pt x="76" y="0"/>
                      <a:pt x="77"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04">
                <a:extLst>
                  <a:ext uri="{FF2B5EF4-FFF2-40B4-BE49-F238E27FC236}">
                    <a16:creationId xmlns:a16="http://schemas.microsoft.com/office/drawing/2014/main" id="{04BEFFEB-1864-46EB-87D1-F11336D44240}"/>
                  </a:ext>
                </a:extLst>
              </p:cNvPr>
              <p:cNvSpPr>
                <a:spLocks/>
              </p:cNvSpPr>
              <p:nvPr/>
            </p:nvSpPr>
            <p:spPr bwMode="auto">
              <a:xfrm>
                <a:off x="6211" y="3320"/>
                <a:ext cx="330" cy="356"/>
              </a:xfrm>
              <a:custGeom>
                <a:avLst/>
                <a:gdLst>
                  <a:gd name="T0" fmla="*/ 52 w 330"/>
                  <a:gd name="T1" fmla="*/ 0 h 356"/>
                  <a:gd name="T2" fmla="*/ 0 w 330"/>
                  <a:gd name="T3" fmla="*/ 356 h 356"/>
                  <a:gd name="T4" fmla="*/ 330 w 330"/>
                  <a:gd name="T5" fmla="*/ 356 h 356"/>
                  <a:gd name="T6" fmla="*/ 285 w 330"/>
                  <a:gd name="T7" fmla="*/ 0 h 356"/>
                  <a:gd name="T8" fmla="*/ 52 w 330"/>
                  <a:gd name="T9" fmla="*/ 0 h 356"/>
                </a:gdLst>
                <a:ahLst/>
                <a:cxnLst>
                  <a:cxn ang="0">
                    <a:pos x="T0" y="T1"/>
                  </a:cxn>
                  <a:cxn ang="0">
                    <a:pos x="T2" y="T3"/>
                  </a:cxn>
                  <a:cxn ang="0">
                    <a:pos x="T4" y="T5"/>
                  </a:cxn>
                  <a:cxn ang="0">
                    <a:pos x="T6" y="T7"/>
                  </a:cxn>
                  <a:cxn ang="0">
                    <a:pos x="T8" y="T9"/>
                  </a:cxn>
                </a:cxnLst>
                <a:rect l="0" t="0" r="r" b="b"/>
                <a:pathLst>
                  <a:path w="330" h="356">
                    <a:moveTo>
                      <a:pt x="52" y="0"/>
                    </a:moveTo>
                    <a:lnTo>
                      <a:pt x="0" y="356"/>
                    </a:lnTo>
                    <a:lnTo>
                      <a:pt x="330" y="356"/>
                    </a:lnTo>
                    <a:lnTo>
                      <a:pt x="285" y="0"/>
                    </a:lnTo>
                    <a:lnTo>
                      <a:pt x="52" y="0"/>
                    </a:ln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Oval 205">
                <a:extLst>
                  <a:ext uri="{FF2B5EF4-FFF2-40B4-BE49-F238E27FC236}">
                    <a16:creationId xmlns:a16="http://schemas.microsoft.com/office/drawing/2014/main" id="{AAE80192-D152-48C6-9019-B7CF4E299E17}"/>
                  </a:ext>
                </a:extLst>
              </p:cNvPr>
              <p:cNvSpPr>
                <a:spLocks noChangeArrowheads="1"/>
              </p:cNvSpPr>
              <p:nvPr/>
            </p:nvSpPr>
            <p:spPr bwMode="auto">
              <a:xfrm>
                <a:off x="6244" y="3427"/>
                <a:ext cx="266" cy="7"/>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Oval 206">
                <a:extLst>
                  <a:ext uri="{FF2B5EF4-FFF2-40B4-BE49-F238E27FC236}">
                    <a16:creationId xmlns:a16="http://schemas.microsoft.com/office/drawing/2014/main" id="{4DD79DB6-7BDD-41E5-85E0-E696B9770F3A}"/>
                  </a:ext>
                </a:extLst>
              </p:cNvPr>
              <p:cNvSpPr>
                <a:spLocks noChangeArrowheads="1"/>
              </p:cNvSpPr>
              <p:nvPr/>
            </p:nvSpPr>
            <p:spPr bwMode="auto">
              <a:xfrm>
                <a:off x="6242" y="3455"/>
                <a:ext cx="275" cy="7"/>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208">
              <a:extLst>
                <a:ext uri="{FF2B5EF4-FFF2-40B4-BE49-F238E27FC236}">
                  <a16:creationId xmlns:a16="http://schemas.microsoft.com/office/drawing/2014/main" id="{61EFB83D-0058-42FE-AF95-A7F2BC8ADDE0}"/>
                </a:ext>
              </a:extLst>
            </p:cNvPr>
            <p:cNvSpPr>
              <a:spLocks/>
            </p:cNvSpPr>
            <p:nvPr/>
          </p:nvSpPr>
          <p:spPr bwMode="auto">
            <a:xfrm>
              <a:off x="10425165" y="5342672"/>
              <a:ext cx="246512" cy="65682"/>
            </a:xfrm>
            <a:custGeom>
              <a:avLst/>
              <a:gdLst>
                <a:gd name="T0" fmla="*/ 100 w 128"/>
                <a:gd name="T1" fmla="*/ 32 h 34"/>
                <a:gd name="T2" fmla="*/ 28 w 128"/>
                <a:gd name="T3" fmla="*/ 32 h 34"/>
                <a:gd name="T4" fmla="*/ 0 w 128"/>
                <a:gd name="T5" fmla="*/ 0 h 34"/>
                <a:gd name="T6" fmla="*/ 128 w 128"/>
                <a:gd name="T7" fmla="*/ 0 h 34"/>
                <a:gd name="T8" fmla="*/ 100 w 128"/>
                <a:gd name="T9" fmla="*/ 32 h 34"/>
              </a:gdLst>
              <a:ahLst/>
              <a:cxnLst>
                <a:cxn ang="0">
                  <a:pos x="T0" y="T1"/>
                </a:cxn>
                <a:cxn ang="0">
                  <a:pos x="T2" y="T3"/>
                </a:cxn>
                <a:cxn ang="0">
                  <a:pos x="T4" y="T5"/>
                </a:cxn>
                <a:cxn ang="0">
                  <a:pos x="T6" y="T7"/>
                </a:cxn>
                <a:cxn ang="0">
                  <a:pos x="T8" y="T9"/>
                </a:cxn>
              </a:cxnLst>
              <a:rect l="0" t="0" r="r" b="b"/>
              <a:pathLst>
                <a:path w="128" h="34">
                  <a:moveTo>
                    <a:pt x="100" y="32"/>
                  </a:moveTo>
                  <a:cubicBezTo>
                    <a:pt x="76" y="34"/>
                    <a:pt x="52" y="34"/>
                    <a:pt x="28" y="32"/>
                  </a:cubicBezTo>
                  <a:cubicBezTo>
                    <a:pt x="12" y="30"/>
                    <a:pt x="0" y="16"/>
                    <a:pt x="0" y="0"/>
                  </a:cubicBezTo>
                  <a:cubicBezTo>
                    <a:pt x="128" y="0"/>
                    <a:pt x="128" y="0"/>
                    <a:pt x="128" y="0"/>
                  </a:cubicBezTo>
                  <a:cubicBezTo>
                    <a:pt x="128" y="17"/>
                    <a:pt x="116" y="30"/>
                    <a:pt x="100" y="32"/>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9">
              <a:extLst>
                <a:ext uri="{FF2B5EF4-FFF2-40B4-BE49-F238E27FC236}">
                  <a16:creationId xmlns:a16="http://schemas.microsoft.com/office/drawing/2014/main" id="{A88CE417-DEB0-4B5E-ACF5-6EDBB2487210}"/>
                </a:ext>
              </a:extLst>
            </p:cNvPr>
            <p:cNvSpPr>
              <a:spLocks/>
            </p:cNvSpPr>
            <p:nvPr/>
          </p:nvSpPr>
          <p:spPr bwMode="auto">
            <a:xfrm>
              <a:off x="10391918" y="4894248"/>
              <a:ext cx="312194" cy="510052"/>
            </a:xfrm>
            <a:custGeom>
              <a:avLst/>
              <a:gdLst>
                <a:gd name="T0" fmla="*/ 137 w 162"/>
                <a:gd name="T1" fmla="*/ 257 h 265"/>
                <a:gd name="T2" fmla="*/ 24 w 162"/>
                <a:gd name="T3" fmla="*/ 257 h 265"/>
                <a:gd name="T4" fmla="*/ 0 w 162"/>
                <a:gd name="T5" fmla="*/ 226 h 265"/>
                <a:gd name="T6" fmla="*/ 0 w 162"/>
                <a:gd name="T7" fmla="*/ 31 h 265"/>
                <a:gd name="T8" fmla="*/ 31 w 162"/>
                <a:gd name="T9" fmla="*/ 0 h 265"/>
                <a:gd name="T10" fmla="*/ 131 w 162"/>
                <a:gd name="T11" fmla="*/ 0 h 265"/>
                <a:gd name="T12" fmla="*/ 162 w 162"/>
                <a:gd name="T13" fmla="*/ 31 h 265"/>
                <a:gd name="T14" fmla="*/ 162 w 162"/>
                <a:gd name="T15" fmla="*/ 226 h 265"/>
                <a:gd name="T16" fmla="*/ 137 w 162"/>
                <a:gd name="T17" fmla="*/ 25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65">
                  <a:moveTo>
                    <a:pt x="137" y="257"/>
                  </a:moveTo>
                  <a:cubicBezTo>
                    <a:pt x="98" y="265"/>
                    <a:pt x="60" y="265"/>
                    <a:pt x="24" y="257"/>
                  </a:cubicBezTo>
                  <a:cubicBezTo>
                    <a:pt x="10" y="254"/>
                    <a:pt x="0" y="241"/>
                    <a:pt x="0" y="226"/>
                  </a:cubicBezTo>
                  <a:cubicBezTo>
                    <a:pt x="0" y="31"/>
                    <a:pt x="0" y="31"/>
                    <a:pt x="0" y="31"/>
                  </a:cubicBezTo>
                  <a:cubicBezTo>
                    <a:pt x="0" y="14"/>
                    <a:pt x="14" y="0"/>
                    <a:pt x="31" y="0"/>
                  </a:cubicBezTo>
                  <a:cubicBezTo>
                    <a:pt x="131" y="0"/>
                    <a:pt x="131" y="0"/>
                    <a:pt x="131" y="0"/>
                  </a:cubicBezTo>
                  <a:cubicBezTo>
                    <a:pt x="148" y="0"/>
                    <a:pt x="162" y="14"/>
                    <a:pt x="162" y="31"/>
                  </a:cubicBezTo>
                  <a:cubicBezTo>
                    <a:pt x="162" y="226"/>
                    <a:pt x="162" y="226"/>
                    <a:pt x="162" y="226"/>
                  </a:cubicBezTo>
                  <a:cubicBezTo>
                    <a:pt x="162" y="241"/>
                    <a:pt x="152" y="254"/>
                    <a:pt x="137" y="257"/>
                  </a:cubicBezTo>
                </a:path>
              </a:pathLst>
            </a:custGeom>
            <a:solidFill>
              <a:srgbClr val="FB5252"/>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210">
              <a:extLst>
                <a:ext uri="{FF2B5EF4-FFF2-40B4-BE49-F238E27FC236}">
                  <a16:creationId xmlns:a16="http://schemas.microsoft.com/office/drawing/2014/main" id="{5B4DA9B1-5EF6-49FE-81F3-432F85915E03}"/>
                </a:ext>
              </a:extLst>
            </p:cNvPr>
            <p:cNvSpPr>
              <a:spLocks/>
            </p:cNvSpPr>
            <p:nvPr/>
          </p:nvSpPr>
          <p:spPr bwMode="auto">
            <a:xfrm>
              <a:off x="10398405" y="4882896"/>
              <a:ext cx="300031" cy="119201"/>
            </a:xfrm>
            <a:custGeom>
              <a:avLst/>
              <a:gdLst>
                <a:gd name="T0" fmla="*/ 153 w 156"/>
                <a:gd name="T1" fmla="*/ 20 h 62"/>
                <a:gd name="T2" fmla="*/ 136 w 156"/>
                <a:gd name="T3" fmla="*/ 47 h 62"/>
                <a:gd name="T4" fmla="*/ 78 w 156"/>
                <a:gd name="T5" fmla="*/ 62 h 62"/>
                <a:gd name="T6" fmla="*/ 20 w 156"/>
                <a:gd name="T7" fmla="*/ 47 h 62"/>
                <a:gd name="T8" fmla="*/ 2 w 156"/>
                <a:gd name="T9" fmla="*/ 21 h 62"/>
                <a:gd name="T10" fmla="*/ 29 w 156"/>
                <a:gd name="T11" fmla="*/ 4 h 62"/>
                <a:gd name="T12" fmla="*/ 78 w 156"/>
                <a:gd name="T13" fmla="*/ 0 h 62"/>
                <a:gd name="T14" fmla="*/ 127 w 156"/>
                <a:gd name="T15" fmla="*/ 4 h 62"/>
                <a:gd name="T16" fmla="*/ 153 w 156"/>
                <a:gd name="T17"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62">
                  <a:moveTo>
                    <a:pt x="153" y="20"/>
                  </a:moveTo>
                  <a:cubicBezTo>
                    <a:pt x="156" y="28"/>
                    <a:pt x="150" y="38"/>
                    <a:pt x="136" y="47"/>
                  </a:cubicBezTo>
                  <a:cubicBezTo>
                    <a:pt x="123" y="55"/>
                    <a:pt x="102" y="62"/>
                    <a:pt x="78" y="62"/>
                  </a:cubicBezTo>
                  <a:cubicBezTo>
                    <a:pt x="55" y="62"/>
                    <a:pt x="33" y="56"/>
                    <a:pt x="20" y="47"/>
                  </a:cubicBezTo>
                  <a:cubicBezTo>
                    <a:pt x="6" y="39"/>
                    <a:pt x="0" y="29"/>
                    <a:pt x="2" y="21"/>
                  </a:cubicBezTo>
                  <a:cubicBezTo>
                    <a:pt x="5" y="12"/>
                    <a:pt x="15" y="7"/>
                    <a:pt x="29" y="4"/>
                  </a:cubicBezTo>
                  <a:cubicBezTo>
                    <a:pt x="42" y="1"/>
                    <a:pt x="59" y="0"/>
                    <a:pt x="78" y="0"/>
                  </a:cubicBezTo>
                  <a:cubicBezTo>
                    <a:pt x="96" y="0"/>
                    <a:pt x="114" y="1"/>
                    <a:pt x="127" y="4"/>
                  </a:cubicBezTo>
                  <a:cubicBezTo>
                    <a:pt x="141" y="6"/>
                    <a:pt x="151" y="11"/>
                    <a:pt x="153" y="20"/>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1">
              <a:extLst>
                <a:ext uri="{FF2B5EF4-FFF2-40B4-BE49-F238E27FC236}">
                  <a16:creationId xmlns:a16="http://schemas.microsoft.com/office/drawing/2014/main" id="{F866C1C4-A85C-4E52-9E82-508F7B55A1FF}"/>
                </a:ext>
              </a:extLst>
            </p:cNvPr>
            <p:cNvSpPr>
              <a:spLocks/>
            </p:cNvSpPr>
            <p:nvPr/>
          </p:nvSpPr>
          <p:spPr bwMode="auto">
            <a:xfrm>
              <a:off x="10401649" y="4882896"/>
              <a:ext cx="292733" cy="119201"/>
            </a:xfrm>
            <a:custGeom>
              <a:avLst/>
              <a:gdLst>
                <a:gd name="T0" fmla="*/ 79 w 152"/>
                <a:gd name="T1" fmla="*/ 0 h 62"/>
                <a:gd name="T2" fmla="*/ 76 w 152"/>
                <a:gd name="T3" fmla="*/ 0 h 62"/>
                <a:gd name="T4" fmla="*/ 73 w 152"/>
                <a:gd name="T5" fmla="*/ 0 h 62"/>
                <a:gd name="T6" fmla="*/ 71 w 152"/>
                <a:gd name="T7" fmla="*/ 0 h 62"/>
                <a:gd name="T8" fmla="*/ 64 w 152"/>
                <a:gd name="T9" fmla="*/ 0 h 62"/>
                <a:gd name="T10" fmla="*/ 62 w 152"/>
                <a:gd name="T11" fmla="*/ 0 h 62"/>
                <a:gd name="T12" fmla="*/ 32 w 152"/>
                <a:gd name="T13" fmla="*/ 3 h 62"/>
                <a:gd name="T14" fmla="*/ 27 w 152"/>
                <a:gd name="T15" fmla="*/ 4 h 62"/>
                <a:gd name="T16" fmla="*/ 23 w 152"/>
                <a:gd name="T17" fmla="*/ 5 h 62"/>
                <a:gd name="T18" fmla="*/ 0 w 152"/>
                <a:gd name="T19" fmla="*/ 21 h 62"/>
                <a:gd name="T20" fmla="*/ 0 w 152"/>
                <a:gd name="T21" fmla="*/ 24 h 62"/>
                <a:gd name="T22" fmla="*/ 18 w 152"/>
                <a:gd name="T23" fmla="*/ 47 h 62"/>
                <a:gd name="T24" fmla="*/ 75 w 152"/>
                <a:gd name="T25" fmla="*/ 62 h 62"/>
                <a:gd name="T26" fmla="*/ 76 w 152"/>
                <a:gd name="T27" fmla="*/ 62 h 62"/>
                <a:gd name="T28" fmla="*/ 134 w 152"/>
                <a:gd name="T29" fmla="*/ 47 h 62"/>
                <a:gd name="T30" fmla="*/ 152 w 152"/>
                <a:gd name="T31" fmla="*/ 23 h 62"/>
                <a:gd name="T32" fmla="*/ 151 w 152"/>
                <a:gd name="T33" fmla="*/ 20 h 62"/>
                <a:gd name="T34" fmla="*/ 147 w 152"/>
                <a:gd name="T35" fmla="*/ 13 h 62"/>
                <a:gd name="T36" fmla="*/ 142 w 152"/>
                <a:gd name="T37" fmla="*/ 10 h 62"/>
                <a:gd name="T38" fmla="*/ 125 w 152"/>
                <a:gd name="T39" fmla="*/ 4 h 62"/>
                <a:gd name="T40" fmla="*/ 116 w 152"/>
                <a:gd name="T41" fmla="*/ 2 h 62"/>
                <a:gd name="T42" fmla="*/ 112 w 152"/>
                <a:gd name="T43" fmla="*/ 1 h 62"/>
                <a:gd name="T44" fmla="*/ 79 w 1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62">
                  <a:moveTo>
                    <a:pt x="79" y="0"/>
                  </a:moveTo>
                  <a:cubicBezTo>
                    <a:pt x="78" y="0"/>
                    <a:pt x="77" y="0"/>
                    <a:pt x="76" y="0"/>
                  </a:cubicBezTo>
                  <a:cubicBezTo>
                    <a:pt x="75" y="0"/>
                    <a:pt x="74" y="0"/>
                    <a:pt x="73" y="0"/>
                  </a:cubicBezTo>
                  <a:cubicBezTo>
                    <a:pt x="72" y="0"/>
                    <a:pt x="71" y="0"/>
                    <a:pt x="71" y="0"/>
                  </a:cubicBezTo>
                  <a:cubicBezTo>
                    <a:pt x="68" y="0"/>
                    <a:pt x="66" y="0"/>
                    <a:pt x="64" y="0"/>
                  </a:cubicBezTo>
                  <a:cubicBezTo>
                    <a:pt x="63" y="0"/>
                    <a:pt x="62" y="0"/>
                    <a:pt x="62" y="0"/>
                  </a:cubicBezTo>
                  <a:cubicBezTo>
                    <a:pt x="51" y="1"/>
                    <a:pt x="41" y="2"/>
                    <a:pt x="32" y="3"/>
                  </a:cubicBezTo>
                  <a:cubicBezTo>
                    <a:pt x="30" y="3"/>
                    <a:pt x="28" y="4"/>
                    <a:pt x="27" y="4"/>
                  </a:cubicBezTo>
                  <a:cubicBezTo>
                    <a:pt x="25" y="4"/>
                    <a:pt x="24" y="5"/>
                    <a:pt x="23" y="5"/>
                  </a:cubicBezTo>
                  <a:cubicBezTo>
                    <a:pt x="11" y="8"/>
                    <a:pt x="3" y="13"/>
                    <a:pt x="0" y="21"/>
                  </a:cubicBezTo>
                  <a:cubicBezTo>
                    <a:pt x="0" y="22"/>
                    <a:pt x="0" y="23"/>
                    <a:pt x="0" y="24"/>
                  </a:cubicBezTo>
                  <a:cubicBezTo>
                    <a:pt x="0" y="32"/>
                    <a:pt x="6" y="40"/>
                    <a:pt x="18" y="47"/>
                  </a:cubicBezTo>
                  <a:cubicBezTo>
                    <a:pt x="31" y="56"/>
                    <a:pt x="52" y="62"/>
                    <a:pt x="75" y="62"/>
                  </a:cubicBezTo>
                  <a:cubicBezTo>
                    <a:pt x="76" y="62"/>
                    <a:pt x="76" y="62"/>
                    <a:pt x="76" y="62"/>
                  </a:cubicBezTo>
                  <a:cubicBezTo>
                    <a:pt x="100" y="62"/>
                    <a:pt x="121" y="55"/>
                    <a:pt x="134" y="47"/>
                  </a:cubicBezTo>
                  <a:cubicBezTo>
                    <a:pt x="146" y="39"/>
                    <a:pt x="152" y="31"/>
                    <a:pt x="152" y="23"/>
                  </a:cubicBezTo>
                  <a:cubicBezTo>
                    <a:pt x="152" y="22"/>
                    <a:pt x="152" y="21"/>
                    <a:pt x="151" y="20"/>
                  </a:cubicBezTo>
                  <a:cubicBezTo>
                    <a:pt x="151" y="17"/>
                    <a:pt x="149" y="15"/>
                    <a:pt x="147" y="13"/>
                  </a:cubicBezTo>
                  <a:cubicBezTo>
                    <a:pt x="146" y="12"/>
                    <a:pt x="144" y="11"/>
                    <a:pt x="142" y="10"/>
                  </a:cubicBezTo>
                  <a:cubicBezTo>
                    <a:pt x="138" y="7"/>
                    <a:pt x="132" y="5"/>
                    <a:pt x="125" y="4"/>
                  </a:cubicBezTo>
                  <a:cubicBezTo>
                    <a:pt x="122" y="3"/>
                    <a:pt x="119" y="2"/>
                    <a:pt x="116" y="2"/>
                  </a:cubicBezTo>
                  <a:cubicBezTo>
                    <a:pt x="115" y="2"/>
                    <a:pt x="113" y="2"/>
                    <a:pt x="112" y="1"/>
                  </a:cubicBezTo>
                  <a:cubicBezTo>
                    <a:pt x="102" y="0"/>
                    <a:pt x="91" y="0"/>
                    <a:pt x="79" y="0"/>
                  </a:cubicBezTo>
                </a:path>
              </a:pathLst>
            </a:custGeom>
            <a:solidFill>
              <a:srgbClr val="742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2">
              <a:extLst>
                <a:ext uri="{FF2B5EF4-FFF2-40B4-BE49-F238E27FC236}">
                  <a16:creationId xmlns:a16="http://schemas.microsoft.com/office/drawing/2014/main" id="{4C169D04-A590-48A0-BD91-5230ACB831DF}"/>
                </a:ext>
              </a:extLst>
            </p:cNvPr>
            <p:cNvSpPr>
              <a:spLocks/>
            </p:cNvSpPr>
            <p:nvPr/>
          </p:nvSpPr>
          <p:spPr bwMode="auto">
            <a:xfrm>
              <a:off x="10579235" y="4913710"/>
              <a:ext cx="92442" cy="38112"/>
            </a:xfrm>
            <a:custGeom>
              <a:avLst/>
              <a:gdLst>
                <a:gd name="T0" fmla="*/ 29 w 48"/>
                <a:gd name="T1" fmla="*/ 1 h 20"/>
                <a:gd name="T2" fmla="*/ 7 w 48"/>
                <a:gd name="T3" fmla="*/ 3 h 20"/>
                <a:gd name="T4" fmla="*/ 1 w 48"/>
                <a:gd name="T5" fmla="*/ 9 h 20"/>
                <a:gd name="T6" fmla="*/ 6 w 48"/>
                <a:gd name="T7" fmla="*/ 15 h 20"/>
                <a:gd name="T8" fmla="*/ 42 w 48"/>
                <a:gd name="T9" fmla="*/ 14 h 20"/>
                <a:gd name="T10" fmla="*/ 47 w 48"/>
                <a:gd name="T11" fmla="*/ 8 h 20"/>
                <a:gd name="T12" fmla="*/ 44 w 48"/>
                <a:gd name="T13" fmla="*/ 5 h 20"/>
                <a:gd name="T14" fmla="*/ 28 w 48"/>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0">
                  <a:moveTo>
                    <a:pt x="29" y="1"/>
                  </a:moveTo>
                  <a:cubicBezTo>
                    <a:pt x="22" y="0"/>
                    <a:pt x="14" y="0"/>
                    <a:pt x="7" y="3"/>
                  </a:cubicBezTo>
                  <a:cubicBezTo>
                    <a:pt x="4" y="4"/>
                    <a:pt x="0" y="6"/>
                    <a:pt x="1" y="9"/>
                  </a:cubicBezTo>
                  <a:cubicBezTo>
                    <a:pt x="1" y="12"/>
                    <a:pt x="4" y="14"/>
                    <a:pt x="6" y="15"/>
                  </a:cubicBezTo>
                  <a:cubicBezTo>
                    <a:pt x="18" y="20"/>
                    <a:pt x="31" y="20"/>
                    <a:pt x="42" y="14"/>
                  </a:cubicBezTo>
                  <a:cubicBezTo>
                    <a:pt x="45" y="13"/>
                    <a:pt x="48" y="11"/>
                    <a:pt x="47" y="8"/>
                  </a:cubicBezTo>
                  <a:cubicBezTo>
                    <a:pt x="47" y="6"/>
                    <a:pt x="45" y="5"/>
                    <a:pt x="44" y="5"/>
                  </a:cubicBezTo>
                  <a:cubicBezTo>
                    <a:pt x="39" y="2"/>
                    <a:pt x="34" y="0"/>
                    <a:pt x="28" y="0"/>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3">
              <a:extLst>
                <a:ext uri="{FF2B5EF4-FFF2-40B4-BE49-F238E27FC236}">
                  <a16:creationId xmlns:a16="http://schemas.microsoft.com/office/drawing/2014/main" id="{847C2339-7928-4FE7-BE84-4D69264C0267}"/>
                </a:ext>
              </a:extLst>
            </p:cNvPr>
            <p:cNvSpPr>
              <a:spLocks/>
            </p:cNvSpPr>
            <p:nvPr/>
          </p:nvSpPr>
          <p:spPr bwMode="auto">
            <a:xfrm>
              <a:off x="10404082" y="5053994"/>
              <a:ext cx="300031" cy="240835"/>
            </a:xfrm>
            <a:custGeom>
              <a:avLst/>
              <a:gdLst>
                <a:gd name="T0" fmla="*/ 156 w 156"/>
                <a:gd name="T1" fmla="*/ 25 h 125"/>
                <a:gd name="T2" fmla="*/ 152 w 156"/>
                <a:gd name="T3" fmla="*/ 28 h 125"/>
                <a:gd name="T4" fmla="*/ 137 w 156"/>
                <a:gd name="T5" fmla="*/ 34 h 125"/>
                <a:gd name="T6" fmla="*/ 113 w 156"/>
                <a:gd name="T7" fmla="*/ 28 h 125"/>
                <a:gd name="T8" fmla="*/ 102 w 156"/>
                <a:gd name="T9" fmla="*/ 16 h 125"/>
                <a:gd name="T10" fmla="*/ 101 w 156"/>
                <a:gd name="T11" fmla="*/ 7 h 125"/>
                <a:gd name="T12" fmla="*/ 108 w 156"/>
                <a:gd name="T13" fmla="*/ 1 h 125"/>
                <a:gd name="T14" fmla="*/ 117 w 156"/>
                <a:gd name="T15" fmla="*/ 4 h 125"/>
                <a:gd name="T16" fmla="*/ 124 w 156"/>
                <a:gd name="T17" fmla="*/ 11 h 125"/>
                <a:gd name="T18" fmla="*/ 132 w 156"/>
                <a:gd name="T19" fmla="*/ 31 h 125"/>
                <a:gd name="T20" fmla="*/ 131 w 156"/>
                <a:gd name="T21" fmla="*/ 53 h 125"/>
                <a:gd name="T22" fmla="*/ 116 w 156"/>
                <a:gd name="T23" fmla="*/ 73 h 125"/>
                <a:gd name="T24" fmla="*/ 92 w 156"/>
                <a:gd name="T25" fmla="*/ 81 h 125"/>
                <a:gd name="T26" fmla="*/ 67 w 156"/>
                <a:gd name="T27" fmla="*/ 73 h 125"/>
                <a:gd name="T28" fmla="*/ 52 w 156"/>
                <a:gd name="T29" fmla="*/ 50 h 125"/>
                <a:gd name="T30" fmla="*/ 52 w 156"/>
                <a:gd name="T31" fmla="*/ 36 h 125"/>
                <a:gd name="T32" fmla="*/ 59 w 156"/>
                <a:gd name="T33" fmla="*/ 23 h 125"/>
                <a:gd name="T34" fmla="*/ 68 w 156"/>
                <a:gd name="T35" fmla="*/ 25 h 125"/>
                <a:gd name="T36" fmla="*/ 73 w 156"/>
                <a:gd name="T37" fmla="*/ 32 h 125"/>
                <a:gd name="T38" fmla="*/ 77 w 156"/>
                <a:gd name="T39" fmla="*/ 47 h 125"/>
                <a:gd name="T40" fmla="*/ 75 w 156"/>
                <a:gd name="T41" fmla="*/ 78 h 125"/>
                <a:gd name="T42" fmla="*/ 64 w 156"/>
                <a:gd name="T43" fmla="*/ 105 h 125"/>
                <a:gd name="T44" fmla="*/ 42 w 156"/>
                <a:gd name="T45" fmla="*/ 122 h 125"/>
                <a:gd name="T46" fmla="*/ 17 w 156"/>
                <a:gd name="T47" fmla="*/ 116 h 125"/>
                <a:gd name="T48" fmla="*/ 4 w 156"/>
                <a:gd name="T49" fmla="*/ 95 h 125"/>
                <a:gd name="T50" fmla="*/ 9 w 156"/>
                <a:gd name="T51" fmla="*/ 54 h 125"/>
                <a:gd name="T52" fmla="*/ 10 w 156"/>
                <a:gd name="T53" fmla="*/ 53 h 125"/>
                <a:gd name="T54" fmla="*/ 11 w 156"/>
                <a:gd name="T55" fmla="*/ 55 h 125"/>
                <a:gd name="T56" fmla="*/ 15 w 156"/>
                <a:gd name="T57" fmla="*/ 80 h 125"/>
                <a:gd name="T58" fmla="*/ 11 w 156"/>
                <a:gd name="T59" fmla="*/ 99 h 125"/>
                <a:gd name="T60" fmla="*/ 3 w 156"/>
                <a:gd name="T61" fmla="*/ 113 h 125"/>
                <a:gd name="T62" fmla="*/ 10 w 156"/>
                <a:gd name="T63" fmla="*/ 99 h 125"/>
                <a:gd name="T64" fmla="*/ 14 w 156"/>
                <a:gd name="T65" fmla="*/ 80 h 125"/>
                <a:gd name="T66" fmla="*/ 9 w 156"/>
                <a:gd name="T67" fmla="*/ 55 h 125"/>
                <a:gd name="T68" fmla="*/ 11 w 156"/>
                <a:gd name="T69" fmla="*/ 55 h 125"/>
                <a:gd name="T70" fmla="*/ 7 w 156"/>
                <a:gd name="T71" fmla="*/ 94 h 125"/>
                <a:gd name="T72" fmla="*/ 19 w 156"/>
                <a:gd name="T73" fmla="*/ 114 h 125"/>
                <a:gd name="T74" fmla="*/ 42 w 156"/>
                <a:gd name="T75" fmla="*/ 120 h 125"/>
                <a:gd name="T76" fmla="*/ 61 w 156"/>
                <a:gd name="T77" fmla="*/ 103 h 125"/>
                <a:gd name="T78" fmla="*/ 72 w 156"/>
                <a:gd name="T79" fmla="*/ 77 h 125"/>
                <a:gd name="T80" fmla="*/ 74 w 156"/>
                <a:gd name="T81" fmla="*/ 48 h 125"/>
                <a:gd name="T82" fmla="*/ 70 w 156"/>
                <a:gd name="T83" fmla="*/ 33 h 125"/>
                <a:gd name="T84" fmla="*/ 66 w 156"/>
                <a:gd name="T85" fmla="*/ 27 h 125"/>
                <a:gd name="T86" fmla="*/ 60 w 156"/>
                <a:gd name="T87" fmla="*/ 26 h 125"/>
                <a:gd name="T88" fmla="*/ 55 w 156"/>
                <a:gd name="T89" fmla="*/ 37 h 125"/>
                <a:gd name="T90" fmla="*/ 55 w 156"/>
                <a:gd name="T91" fmla="*/ 50 h 125"/>
                <a:gd name="T92" fmla="*/ 69 w 156"/>
                <a:gd name="T93" fmla="*/ 71 h 125"/>
                <a:gd name="T94" fmla="*/ 92 w 156"/>
                <a:gd name="T95" fmla="*/ 78 h 125"/>
                <a:gd name="T96" fmla="*/ 114 w 156"/>
                <a:gd name="T97" fmla="*/ 70 h 125"/>
                <a:gd name="T98" fmla="*/ 128 w 156"/>
                <a:gd name="T99" fmla="*/ 53 h 125"/>
                <a:gd name="T100" fmla="*/ 130 w 156"/>
                <a:gd name="T101" fmla="*/ 31 h 125"/>
                <a:gd name="T102" fmla="*/ 122 w 156"/>
                <a:gd name="T103" fmla="*/ 13 h 125"/>
                <a:gd name="T104" fmla="*/ 115 w 156"/>
                <a:gd name="T105" fmla="*/ 6 h 125"/>
                <a:gd name="T106" fmla="*/ 108 w 156"/>
                <a:gd name="T107" fmla="*/ 3 h 125"/>
                <a:gd name="T108" fmla="*/ 103 w 156"/>
                <a:gd name="T109" fmla="*/ 8 h 125"/>
                <a:gd name="T110" fmla="*/ 104 w 156"/>
                <a:gd name="T111" fmla="*/ 16 h 125"/>
                <a:gd name="T112" fmla="*/ 114 w 156"/>
                <a:gd name="T113" fmla="*/ 27 h 125"/>
                <a:gd name="T114" fmla="*/ 137 w 156"/>
                <a:gd name="T115" fmla="*/ 32 h 125"/>
                <a:gd name="T116" fmla="*/ 152 w 156"/>
                <a:gd name="T117" fmla="*/ 28 h 125"/>
                <a:gd name="T118" fmla="*/ 156 w 156"/>
                <a:gd name="T119" fmla="*/ 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6" h="125">
                  <a:moveTo>
                    <a:pt x="156" y="25"/>
                  </a:moveTo>
                  <a:cubicBezTo>
                    <a:pt x="156" y="25"/>
                    <a:pt x="155" y="26"/>
                    <a:pt x="152" y="28"/>
                  </a:cubicBezTo>
                  <a:cubicBezTo>
                    <a:pt x="149" y="30"/>
                    <a:pt x="144" y="33"/>
                    <a:pt x="137" y="34"/>
                  </a:cubicBezTo>
                  <a:cubicBezTo>
                    <a:pt x="130" y="34"/>
                    <a:pt x="121" y="34"/>
                    <a:pt x="113" y="28"/>
                  </a:cubicBezTo>
                  <a:cubicBezTo>
                    <a:pt x="109" y="25"/>
                    <a:pt x="105" y="21"/>
                    <a:pt x="102" y="16"/>
                  </a:cubicBezTo>
                  <a:cubicBezTo>
                    <a:pt x="101" y="14"/>
                    <a:pt x="100" y="11"/>
                    <a:pt x="101" y="7"/>
                  </a:cubicBezTo>
                  <a:cubicBezTo>
                    <a:pt x="102" y="4"/>
                    <a:pt x="104" y="1"/>
                    <a:pt x="108" y="1"/>
                  </a:cubicBezTo>
                  <a:cubicBezTo>
                    <a:pt x="111" y="0"/>
                    <a:pt x="115" y="2"/>
                    <a:pt x="117" y="4"/>
                  </a:cubicBezTo>
                  <a:cubicBezTo>
                    <a:pt x="119" y="6"/>
                    <a:pt x="122" y="9"/>
                    <a:pt x="124" y="11"/>
                  </a:cubicBezTo>
                  <a:cubicBezTo>
                    <a:pt x="128" y="17"/>
                    <a:pt x="131" y="24"/>
                    <a:pt x="132" y="31"/>
                  </a:cubicBezTo>
                  <a:cubicBezTo>
                    <a:pt x="134" y="38"/>
                    <a:pt x="133" y="46"/>
                    <a:pt x="131" y="53"/>
                  </a:cubicBezTo>
                  <a:cubicBezTo>
                    <a:pt x="128" y="61"/>
                    <a:pt x="123" y="68"/>
                    <a:pt x="116" y="73"/>
                  </a:cubicBezTo>
                  <a:cubicBezTo>
                    <a:pt x="109" y="78"/>
                    <a:pt x="101" y="81"/>
                    <a:pt x="92" y="81"/>
                  </a:cubicBezTo>
                  <a:cubicBezTo>
                    <a:pt x="84" y="82"/>
                    <a:pt x="74" y="79"/>
                    <a:pt x="67" y="73"/>
                  </a:cubicBezTo>
                  <a:cubicBezTo>
                    <a:pt x="60" y="68"/>
                    <a:pt x="55" y="60"/>
                    <a:pt x="52" y="50"/>
                  </a:cubicBezTo>
                  <a:cubicBezTo>
                    <a:pt x="51" y="46"/>
                    <a:pt x="51" y="41"/>
                    <a:pt x="52" y="36"/>
                  </a:cubicBezTo>
                  <a:cubicBezTo>
                    <a:pt x="52" y="32"/>
                    <a:pt x="54" y="26"/>
                    <a:pt x="59" y="23"/>
                  </a:cubicBezTo>
                  <a:cubicBezTo>
                    <a:pt x="62" y="22"/>
                    <a:pt x="66" y="23"/>
                    <a:pt x="68" y="25"/>
                  </a:cubicBezTo>
                  <a:cubicBezTo>
                    <a:pt x="70" y="27"/>
                    <a:pt x="72" y="29"/>
                    <a:pt x="73" y="32"/>
                  </a:cubicBezTo>
                  <a:cubicBezTo>
                    <a:pt x="75" y="37"/>
                    <a:pt x="76" y="42"/>
                    <a:pt x="77" y="47"/>
                  </a:cubicBezTo>
                  <a:cubicBezTo>
                    <a:pt x="78" y="57"/>
                    <a:pt x="77" y="68"/>
                    <a:pt x="75" y="78"/>
                  </a:cubicBezTo>
                  <a:cubicBezTo>
                    <a:pt x="73" y="87"/>
                    <a:pt x="69" y="97"/>
                    <a:pt x="64" y="105"/>
                  </a:cubicBezTo>
                  <a:cubicBezTo>
                    <a:pt x="59" y="113"/>
                    <a:pt x="52" y="120"/>
                    <a:pt x="42" y="122"/>
                  </a:cubicBezTo>
                  <a:cubicBezTo>
                    <a:pt x="33" y="125"/>
                    <a:pt x="24" y="121"/>
                    <a:pt x="17" y="116"/>
                  </a:cubicBezTo>
                  <a:cubicBezTo>
                    <a:pt x="11" y="110"/>
                    <a:pt x="7" y="103"/>
                    <a:pt x="4" y="95"/>
                  </a:cubicBezTo>
                  <a:cubicBezTo>
                    <a:pt x="0" y="80"/>
                    <a:pt x="3" y="65"/>
                    <a:pt x="9" y="54"/>
                  </a:cubicBezTo>
                  <a:cubicBezTo>
                    <a:pt x="10" y="53"/>
                    <a:pt x="10" y="53"/>
                    <a:pt x="10" y="53"/>
                  </a:cubicBezTo>
                  <a:cubicBezTo>
                    <a:pt x="11" y="55"/>
                    <a:pt x="11" y="55"/>
                    <a:pt x="11" y="55"/>
                  </a:cubicBezTo>
                  <a:cubicBezTo>
                    <a:pt x="15" y="64"/>
                    <a:pt x="16" y="73"/>
                    <a:pt x="15" y="80"/>
                  </a:cubicBezTo>
                  <a:cubicBezTo>
                    <a:pt x="15" y="88"/>
                    <a:pt x="13" y="95"/>
                    <a:pt x="11" y="99"/>
                  </a:cubicBezTo>
                  <a:cubicBezTo>
                    <a:pt x="7" y="109"/>
                    <a:pt x="3" y="113"/>
                    <a:pt x="3" y="113"/>
                  </a:cubicBezTo>
                  <a:cubicBezTo>
                    <a:pt x="3" y="113"/>
                    <a:pt x="7" y="109"/>
                    <a:pt x="10" y="99"/>
                  </a:cubicBezTo>
                  <a:cubicBezTo>
                    <a:pt x="12" y="94"/>
                    <a:pt x="14" y="88"/>
                    <a:pt x="14" y="80"/>
                  </a:cubicBezTo>
                  <a:cubicBezTo>
                    <a:pt x="14" y="73"/>
                    <a:pt x="13" y="64"/>
                    <a:pt x="9" y="55"/>
                  </a:cubicBezTo>
                  <a:cubicBezTo>
                    <a:pt x="11" y="55"/>
                    <a:pt x="11" y="55"/>
                    <a:pt x="11" y="55"/>
                  </a:cubicBezTo>
                  <a:cubicBezTo>
                    <a:pt x="5" y="66"/>
                    <a:pt x="2" y="80"/>
                    <a:pt x="7" y="94"/>
                  </a:cubicBezTo>
                  <a:cubicBezTo>
                    <a:pt x="9" y="101"/>
                    <a:pt x="13" y="108"/>
                    <a:pt x="19" y="114"/>
                  </a:cubicBezTo>
                  <a:cubicBezTo>
                    <a:pt x="25" y="119"/>
                    <a:pt x="33" y="122"/>
                    <a:pt x="42" y="120"/>
                  </a:cubicBezTo>
                  <a:cubicBezTo>
                    <a:pt x="50" y="117"/>
                    <a:pt x="56" y="111"/>
                    <a:pt x="61" y="103"/>
                  </a:cubicBezTo>
                  <a:cubicBezTo>
                    <a:pt x="66" y="95"/>
                    <a:pt x="70" y="86"/>
                    <a:pt x="72" y="77"/>
                  </a:cubicBezTo>
                  <a:cubicBezTo>
                    <a:pt x="74" y="68"/>
                    <a:pt x="75" y="57"/>
                    <a:pt x="74" y="48"/>
                  </a:cubicBezTo>
                  <a:cubicBezTo>
                    <a:pt x="73" y="43"/>
                    <a:pt x="72" y="37"/>
                    <a:pt x="70" y="33"/>
                  </a:cubicBezTo>
                  <a:cubicBezTo>
                    <a:pt x="69" y="31"/>
                    <a:pt x="68" y="28"/>
                    <a:pt x="66" y="27"/>
                  </a:cubicBezTo>
                  <a:cubicBezTo>
                    <a:pt x="65" y="26"/>
                    <a:pt x="62" y="25"/>
                    <a:pt x="60" y="26"/>
                  </a:cubicBezTo>
                  <a:cubicBezTo>
                    <a:pt x="57" y="28"/>
                    <a:pt x="55" y="32"/>
                    <a:pt x="55" y="37"/>
                  </a:cubicBezTo>
                  <a:cubicBezTo>
                    <a:pt x="54" y="41"/>
                    <a:pt x="54" y="45"/>
                    <a:pt x="55" y="50"/>
                  </a:cubicBezTo>
                  <a:cubicBezTo>
                    <a:pt x="57" y="58"/>
                    <a:pt x="62" y="66"/>
                    <a:pt x="69" y="71"/>
                  </a:cubicBezTo>
                  <a:cubicBezTo>
                    <a:pt x="76" y="76"/>
                    <a:pt x="84" y="79"/>
                    <a:pt x="92" y="78"/>
                  </a:cubicBezTo>
                  <a:cubicBezTo>
                    <a:pt x="100" y="78"/>
                    <a:pt x="108" y="75"/>
                    <a:pt x="114" y="70"/>
                  </a:cubicBezTo>
                  <a:cubicBezTo>
                    <a:pt x="121" y="66"/>
                    <a:pt x="125" y="59"/>
                    <a:pt x="128" y="53"/>
                  </a:cubicBezTo>
                  <a:cubicBezTo>
                    <a:pt x="130" y="46"/>
                    <a:pt x="131" y="38"/>
                    <a:pt x="130" y="31"/>
                  </a:cubicBezTo>
                  <a:cubicBezTo>
                    <a:pt x="128" y="24"/>
                    <a:pt x="126" y="18"/>
                    <a:pt x="122" y="13"/>
                  </a:cubicBezTo>
                  <a:cubicBezTo>
                    <a:pt x="120" y="10"/>
                    <a:pt x="118" y="8"/>
                    <a:pt x="115" y="6"/>
                  </a:cubicBezTo>
                  <a:cubicBezTo>
                    <a:pt x="113" y="4"/>
                    <a:pt x="110" y="2"/>
                    <a:pt x="108" y="3"/>
                  </a:cubicBezTo>
                  <a:cubicBezTo>
                    <a:pt x="105" y="3"/>
                    <a:pt x="104" y="5"/>
                    <a:pt x="103" y="8"/>
                  </a:cubicBezTo>
                  <a:cubicBezTo>
                    <a:pt x="102" y="10"/>
                    <a:pt x="103" y="13"/>
                    <a:pt x="104" y="16"/>
                  </a:cubicBezTo>
                  <a:cubicBezTo>
                    <a:pt x="106" y="20"/>
                    <a:pt x="110" y="24"/>
                    <a:pt x="114" y="27"/>
                  </a:cubicBezTo>
                  <a:cubicBezTo>
                    <a:pt x="122" y="32"/>
                    <a:pt x="130" y="33"/>
                    <a:pt x="137" y="32"/>
                  </a:cubicBezTo>
                  <a:cubicBezTo>
                    <a:pt x="144" y="32"/>
                    <a:pt x="149" y="30"/>
                    <a:pt x="152" y="28"/>
                  </a:cubicBezTo>
                  <a:cubicBezTo>
                    <a:pt x="155" y="26"/>
                    <a:pt x="156" y="24"/>
                    <a:pt x="156" y="25"/>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4">
              <a:extLst>
                <a:ext uri="{FF2B5EF4-FFF2-40B4-BE49-F238E27FC236}">
                  <a16:creationId xmlns:a16="http://schemas.microsoft.com/office/drawing/2014/main" id="{39B78699-6B03-425B-800C-B3B21B42CD4C}"/>
                </a:ext>
              </a:extLst>
            </p:cNvPr>
            <p:cNvSpPr>
              <a:spLocks/>
            </p:cNvSpPr>
            <p:nvPr/>
          </p:nvSpPr>
          <p:spPr bwMode="auto">
            <a:xfrm>
              <a:off x="10413812" y="4898303"/>
              <a:ext cx="273271" cy="99740"/>
            </a:xfrm>
            <a:custGeom>
              <a:avLst/>
              <a:gdLst>
                <a:gd name="T0" fmla="*/ 136 w 142"/>
                <a:gd name="T1" fmla="*/ 1 h 52"/>
                <a:gd name="T2" fmla="*/ 137 w 142"/>
                <a:gd name="T3" fmla="*/ 3 h 52"/>
                <a:gd name="T4" fmla="*/ 141 w 142"/>
                <a:gd name="T5" fmla="*/ 7 h 52"/>
                <a:gd name="T6" fmla="*/ 142 w 142"/>
                <a:gd name="T7" fmla="*/ 17 h 52"/>
                <a:gd name="T8" fmla="*/ 137 w 142"/>
                <a:gd name="T9" fmla="*/ 28 h 52"/>
                <a:gd name="T10" fmla="*/ 110 w 142"/>
                <a:gd name="T11" fmla="*/ 46 h 52"/>
                <a:gd name="T12" fmla="*/ 71 w 142"/>
                <a:gd name="T13" fmla="*/ 52 h 52"/>
                <a:gd name="T14" fmla="*/ 32 w 142"/>
                <a:gd name="T15" fmla="*/ 45 h 52"/>
                <a:gd name="T16" fmla="*/ 16 w 142"/>
                <a:gd name="T17" fmla="*/ 38 h 52"/>
                <a:gd name="T18" fmla="*/ 5 w 142"/>
                <a:gd name="T19" fmla="*/ 27 h 52"/>
                <a:gd name="T20" fmla="*/ 2 w 142"/>
                <a:gd name="T21" fmla="*/ 6 h 52"/>
                <a:gd name="T22" fmla="*/ 5 w 142"/>
                <a:gd name="T23" fmla="*/ 1 h 52"/>
                <a:gd name="T24" fmla="*/ 7 w 142"/>
                <a:gd name="T25" fmla="*/ 0 h 52"/>
                <a:gd name="T26" fmla="*/ 3 w 142"/>
                <a:gd name="T27" fmla="*/ 6 h 52"/>
                <a:gd name="T28" fmla="*/ 6 w 142"/>
                <a:gd name="T29" fmla="*/ 26 h 52"/>
                <a:gd name="T30" fmla="*/ 32 w 142"/>
                <a:gd name="T31" fmla="*/ 43 h 52"/>
                <a:gd name="T32" fmla="*/ 71 w 142"/>
                <a:gd name="T33" fmla="*/ 49 h 52"/>
                <a:gd name="T34" fmla="*/ 109 w 142"/>
                <a:gd name="T35" fmla="*/ 44 h 52"/>
                <a:gd name="T36" fmla="*/ 135 w 142"/>
                <a:gd name="T37" fmla="*/ 27 h 52"/>
                <a:gd name="T38" fmla="*/ 141 w 142"/>
                <a:gd name="T39" fmla="*/ 17 h 52"/>
                <a:gd name="T40" fmla="*/ 140 w 142"/>
                <a:gd name="T41" fmla="*/ 8 h 52"/>
                <a:gd name="T42" fmla="*/ 136 w 142"/>
                <a:gd name="T4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 h="52">
                  <a:moveTo>
                    <a:pt x="136" y="1"/>
                  </a:moveTo>
                  <a:cubicBezTo>
                    <a:pt x="136" y="1"/>
                    <a:pt x="136" y="2"/>
                    <a:pt x="137" y="3"/>
                  </a:cubicBezTo>
                  <a:cubicBezTo>
                    <a:pt x="138" y="4"/>
                    <a:pt x="140" y="5"/>
                    <a:pt x="141" y="7"/>
                  </a:cubicBezTo>
                  <a:cubicBezTo>
                    <a:pt x="142" y="10"/>
                    <a:pt x="142" y="13"/>
                    <a:pt x="142" y="17"/>
                  </a:cubicBezTo>
                  <a:cubicBezTo>
                    <a:pt x="141" y="21"/>
                    <a:pt x="139" y="25"/>
                    <a:pt x="137" y="28"/>
                  </a:cubicBezTo>
                  <a:cubicBezTo>
                    <a:pt x="131" y="36"/>
                    <a:pt x="121" y="42"/>
                    <a:pt x="110" y="46"/>
                  </a:cubicBezTo>
                  <a:cubicBezTo>
                    <a:pt x="98" y="50"/>
                    <a:pt x="85" y="52"/>
                    <a:pt x="71" y="52"/>
                  </a:cubicBezTo>
                  <a:cubicBezTo>
                    <a:pt x="57" y="51"/>
                    <a:pt x="43" y="49"/>
                    <a:pt x="32" y="45"/>
                  </a:cubicBezTo>
                  <a:cubicBezTo>
                    <a:pt x="26" y="43"/>
                    <a:pt x="21" y="40"/>
                    <a:pt x="16" y="38"/>
                  </a:cubicBezTo>
                  <a:cubicBezTo>
                    <a:pt x="11" y="35"/>
                    <a:pt x="8" y="31"/>
                    <a:pt x="5" y="27"/>
                  </a:cubicBezTo>
                  <a:cubicBezTo>
                    <a:pt x="0" y="19"/>
                    <a:pt x="0" y="11"/>
                    <a:pt x="2" y="6"/>
                  </a:cubicBezTo>
                  <a:cubicBezTo>
                    <a:pt x="3" y="4"/>
                    <a:pt x="4" y="2"/>
                    <a:pt x="5" y="1"/>
                  </a:cubicBezTo>
                  <a:cubicBezTo>
                    <a:pt x="6" y="0"/>
                    <a:pt x="7" y="0"/>
                    <a:pt x="7" y="0"/>
                  </a:cubicBezTo>
                  <a:cubicBezTo>
                    <a:pt x="7" y="0"/>
                    <a:pt x="5" y="2"/>
                    <a:pt x="3" y="6"/>
                  </a:cubicBezTo>
                  <a:cubicBezTo>
                    <a:pt x="1" y="11"/>
                    <a:pt x="1" y="19"/>
                    <a:pt x="6" y="26"/>
                  </a:cubicBezTo>
                  <a:cubicBezTo>
                    <a:pt x="11" y="34"/>
                    <a:pt x="21" y="39"/>
                    <a:pt x="32" y="43"/>
                  </a:cubicBezTo>
                  <a:cubicBezTo>
                    <a:pt x="44" y="47"/>
                    <a:pt x="57" y="49"/>
                    <a:pt x="71" y="49"/>
                  </a:cubicBezTo>
                  <a:cubicBezTo>
                    <a:pt x="84" y="50"/>
                    <a:pt x="98" y="48"/>
                    <a:pt x="109" y="44"/>
                  </a:cubicBezTo>
                  <a:cubicBezTo>
                    <a:pt x="120" y="40"/>
                    <a:pt x="130" y="34"/>
                    <a:pt x="135" y="27"/>
                  </a:cubicBezTo>
                  <a:cubicBezTo>
                    <a:pt x="138" y="24"/>
                    <a:pt x="140" y="20"/>
                    <a:pt x="141" y="17"/>
                  </a:cubicBezTo>
                  <a:cubicBezTo>
                    <a:pt x="141" y="13"/>
                    <a:pt x="141" y="10"/>
                    <a:pt x="140" y="8"/>
                  </a:cubicBezTo>
                  <a:cubicBezTo>
                    <a:pt x="138" y="3"/>
                    <a:pt x="135" y="1"/>
                    <a:pt x="136" y="1"/>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5">
              <a:extLst>
                <a:ext uri="{FF2B5EF4-FFF2-40B4-BE49-F238E27FC236}">
                  <a16:creationId xmlns:a16="http://schemas.microsoft.com/office/drawing/2014/main" id="{F903ABCD-354C-41F4-A937-35709AAE793D}"/>
                </a:ext>
              </a:extLst>
            </p:cNvPr>
            <p:cNvSpPr>
              <a:spLocks/>
            </p:cNvSpPr>
            <p:nvPr/>
          </p:nvSpPr>
          <p:spPr bwMode="auto">
            <a:xfrm>
              <a:off x="6437189" y="4723150"/>
              <a:ext cx="1333920" cy="235159"/>
            </a:xfrm>
            <a:custGeom>
              <a:avLst/>
              <a:gdLst>
                <a:gd name="T0" fmla="*/ 66 w 693"/>
                <a:gd name="T1" fmla="*/ 3 h 122"/>
                <a:gd name="T2" fmla="*/ 63 w 693"/>
                <a:gd name="T3" fmla="*/ 120 h 122"/>
                <a:gd name="T4" fmla="*/ 67 w 693"/>
                <a:gd name="T5" fmla="*/ 122 h 122"/>
                <a:gd name="T6" fmla="*/ 643 w 693"/>
                <a:gd name="T7" fmla="*/ 118 h 122"/>
                <a:gd name="T8" fmla="*/ 652 w 693"/>
                <a:gd name="T9" fmla="*/ 0 h 122"/>
                <a:gd name="T10" fmla="*/ 66 w 693"/>
                <a:gd name="T11" fmla="*/ 3 h 122"/>
              </a:gdLst>
              <a:ahLst/>
              <a:cxnLst>
                <a:cxn ang="0">
                  <a:pos x="T0" y="T1"/>
                </a:cxn>
                <a:cxn ang="0">
                  <a:pos x="T2" y="T3"/>
                </a:cxn>
                <a:cxn ang="0">
                  <a:pos x="T4" y="T5"/>
                </a:cxn>
                <a:cxn ang="0">
                  <a:pos x="T6" y="T7"/>
                </a:cxn>
                <a:cxn ang="0">
                  <a:pos x="T8" y="T9"/>
                </a:cxn>
                <a:cxn ang="0">
                  <a:pos x="T10" y="T11"/>
                </a:cxn>
              </a:cxnLst>
              <a:rect l="0" t="0" r="r" b="b"/>
              <a:pathLst>
                <a:path w="693" h="122">
                  <a:moveTo>
                    <a:pt x="66" y="3"/>
                  </a:moveTo>
                  <a:cubicBezTo>
                    <a:pt x="66" y="3"/>
                    <a:pt x="0" y="54"/>
                    <a:pt x="63" y="120"/>
                  </a:cubicBezTo>
                  <a:cubicBezTo>
                    <a:pt x="64" y="121"/>
                    <a:pt x="65" y="122"/>
                    <a:pt x="67" y="122"/>
                  </a:cubicBezTo>
                  <a:cubicBezTo>
                    <a:pt x="643" y="118"/>
                    <a:pt x="643" y="118"/>
                    <a:pt x="643" y="118"/>
                  </a:cubicBezTo>
                  <a:cubicBezTo>
                    <a:pt x="643" y="118"/>
                    <a:pt x="693" y="63"/>
                    <a:pt x="652" y="0"/>
                  </a:cubicBezTo>
                  <a:lnTo>
                    <a:pt x="66" y="3"/>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6">
              <a:extLst>
                <a:ext uri="{FF2B5EF4-FFF2-40B4-BE49-F238E27FC236}">
                  <a16:creationId xmlns:a16="http://schemas.microsoft.com/office/drawing/2014/main" id="{C97E2842-8B9D-4FBE-8F42-6B1226B98299}"/>
                </a:ext>
              </a:extLst>
            </p:cNvPr>
            <p:cNvSpPr>
              <a:spLocks/>
            </p:cNvSpPr>
            <p:nvPr/>
          </p:nvSpPr>
          <p:spPr bwMode="auto">
            <a:xfrm>
              <a:off x="6568554" y="4730448"/>
              <a:ext cx="46221" cy="229483"/>
            </a:xfrm>
            <a:custGeom>
              <a:avLst/>
              <a:gdLst>
                <a:gd name="T0" fmla="*/ 24 w 24"/>
                <a:gd name="T1" fmla="*/ 119 h 119"/>
                <a:gd name="T2" fmla="*/ 23 w 24"/>
                <a:gd name="T3" fmla="*/ 119 h 119"/>
                <a:gd name="T4" fmla="*/ 20 w 24"/>
                <a:gd name="T5" fmla="*/ 118 h 119"/>
                <a:gd name="T6" fmla="*/ 10 w 24"/>
                <a:gd name="T7" fmla="*/ 112 h 119"/>
                <a:gd name="T8" fmla="*/ 4 w 24"/>
                <a:gd name="T9" fmla="*/ 95 h 119"/>
                <a:gd name="T10" fmla="*/ 14 w 24"/>
                <a:gd name="T11" fmla="*/ 76 h 119"/>
                <a:gd name="T12" fmla="*/ 15 w 24"/>
                <a:gd name="T13" fmla="*/ 78 h 119"/>
                <a:gd name="T14" fmla="*/ 0 w 24"/>
                <a:gd name="T15" fmla="*/ 59 h 119"/>
                <a:gd name="T16" fmla="*/ 17 w 24"/>
                <a:gd name="T17" fmla="*/ 39 h 119"/>
                <a:gd name="T18" fmla="*/ 17 w 24"/>
                <a:gd name="T19" fmla="*/ 41 h 119"/>
                <a:gd name="T20" fmla="*/ 5 w 24"/>
                <a:gd name="T21" fmla="*/ 24 h 119"/>
                <a:gd name="T22" fmla="*/ 10 w 24"/>
                <a:gd name="T23" fmla="*/ 8 h 119"/>
                <a:gd name="T24" fmla="*/ 18 w 24"/>
                <a:gd name="T25" fmla="*/ 1 h 119"/>
                <a:gd name="T26" fmla="*/ 21 w 24"/>
                <a:gd name="T27" fmla="*/ 0 h 119"/>
                <a:gd name="T28" fmla="*/ 22 w 24"/>
                <a:gd name="T29" fmla="*/ 0 h 119"/>
                <a:gd name="T30" fmla="*/ 18 w 24"/>
                <a:gd name="T31" fmla="*/ 2 h 119"/>
                <a:gd name="T32" fmla="*/ 11 w 24"/>
                <a:gd name="T33" fmla="*/ 9 h 119"/>
                <a:gd name="T34" fmla="*/ 7 w 24"/>
                <a:gd name="T35" fmla="*/ 23 h 119"/>
                <a:gd name="T36" fmla="*/ 18 w 24"/>
                <a:gd name="T37" fmla="*/ 39 h 119"/>
                <a:gd name="T38" fmla="*/ 20 w 24"/>
                <a:gd name="T39" fmla="*/ 41 h 119"/>
                <a:gd name="T40" fmla="*/ 17 w 24"/>
                <a:gd name="T41" fmla="*/ 41 h 119"/>
                <a:gd name="T42" fmla="*/ 2 w 24"/>
                <a:gd name="T43" fmla="*/ 59 h 119"/>
                <a:gd name="T44" fmla="*/ 15 w 24"/>
                <a:gd name="T45" fmla="*/ 76 h 119"/>
                <a:gd name="T46" fmla="*/ 17 w 24"/>
                <a:gd name="T47" fmla="*/ 76 h 119"/>
                <a:gd name="T48" fmla="*/ 15 w 24"/>
                <a:gd name="T49" fmla="*/ 77 h 119"/>
                <a:gd name="T50" fmla="*/ 5 w 24"/>
                <a:gd name="T51" fmla="*/ 95 h 119"/>
                <a:gd name="T52" fmla="*/ 11 w 24"/>
                <a:gd name="T53" fmla="*/ 111 h 119"/>
                <a:gd name="T54" fmla="*/ 20 w 24"/>
                <a:gd name="T55" fmla="*/ 117 h 119"/>
                <a:gd name="T56" fmla="*/ 24 w 24"/>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19">
                  <a:moveTo>
                    <a:pt x="24" y="119"/>
                  </a:moveTo>
                  <a:cubicBezTo>
                    <a:pt x="24" y="119"/>
                    <a:pt x="23" y="119"/>
                    <a:pt x="23" y="119"/>
                  </a:cubicBezTo>
                  <a:cubicBezTo>
                    <a:pt x="22" y="119"/>
                    <a:pt x="21" y="118"/>
                    <a:pt x="20" y="118"/>
                  </a:cubicBezTo>
                  <a:cubicBezTo>
                    <a:pt x="17" y="117"/>
                    <a:pt x="13" y="115"/>
                    <a:pt x="10" y="112"/>
                  </a:cubicBezTo>
                  <a:cubicBezTo>
                    <a:pt x="7" y="108"/>
                    <a:pt x="3" y="102"/>
                    <a:pt x="4" y="95"/>
                  </a:cubicBezTo>
                  <a:cubicBezTo>
                    <a:pt x="4" y="88"/>
                    <a:pt x="7" y="81"/>
                    <a:pt x="14" y="76"/>
                  </a:cubicBezTo>
                  <a:cubicBezTo>
                    <a:pt x="15" y="78"/>
                    <a:pt x="15" y="78"/>
                    <a:pt x="15" y="78"/>
                  </a:cubicBezTo>
                  <a:cubicBezTo>
                    <a:pt x="7" y="75"/>
                    <a:pt x="1" y="68"/>
                    <a:pt x="0" y="59"/>
                  </a:cubicBezTo>
                  <a:cubicBezTo>
                    <a:pt x="0" y="49"/>
                    <a:pt x="8" y="40"/>
                    <a:pt x="17" y="39"/>
                  </a:cubicBezTo>
                  <a:cubicBezTo>
                    <a:pt x="17" y="41"/>
                    <a:pt x="17" y="41"/>
                    <a:pt x="17" y="41"/>
                  </a:cubicBezTo>
                  <a:cubicBezTo>
                    <a:pt x="10" y="37"/>
                    <a:pt x="6" y="30"/>
                    <a:pt x="5" y="24"/>
                  </a:cubicBezTo>
                  <a:cubicBezTo>
                    <a:pt x="5" y="17"/>
                    <a:pt x="7" y="11"/>
                    <a:pt x="10" y="8"/>
                  </a:cubicBezTo>
                  <a:cubicBezTo>
                    <a:pt x="13" y="4"/>
                    <a:pt x="16" y="2"/>
                    <a:pt x="18" y="1"/>
                  </a:cubicBezTo>
                  <a:cubicBezTo>
                    <a:pt x="19" y="1"/>
                    <a:pt x="20" y="0"/>
                    <a:pt x="21" y="0"/>
                  </a:cubicBezTo>
                  <a:cubicBezTo>
                    <a:pt x="21" y="0"/>
                    <a:pt x="22" y="0"/>
                    <a:pt x="22" y="0"/>
                  </a:cubicBezTo>
                  <a:cubicBezTo>
                    <a:pt x="22" y="0"/>
                    <a:pt x="21" y="1"/>
                    <a:pt x="18" y="2"/>
                  </a:cubicBezTo>
                  <a:cubicBezTo>
                    <a:pt x="16" y="3"/>
                    <a:pt x="13" y="5"/>
                    <a:pt x="11" y="9"/>
                  </a:cubicBezTo>
                  <a:cubicBezTo>
                    <a:pt x="8" y="12"/>
                    <a:pt x="6" y="17"/>
                    <a:pt x="7" y="23"/>
                  </a:cubicBezTo>
                  <a:cubicBezTo>
                    <a:pt x="8" y="29"/>
                    <a:pt x="11" y="36"/>
                    <a:pt x="18" y="39"/>
                  </a:cubicBezTo>
                  <a:cubicBezTo>
                    <a:pt x="20" y="41"/>
                    <a:pt x="20" y="41"/>
                    <a:pt x="20" y="41"/>
                  </a:cubicBezTo>
                  <a:cubicBezTo>
                    <a:pt x="17" y="41"/>
                    <a:pt x="17" y="41"/>
                    <a:pt x="17" y="41"/>
                  </a:cubicBezTo>
                  <a:cubicBezTo>
                    <a:pt x="10" y="42"/>
                    <a:pt x="2" y="50"/>
                    <a:pt x="2" y="59"/>
                  </a:cubicBezTo>
                  <a:cubicBezTo>
                    <a:pt x="3" y="67"/>
                    <a:pt x="9" y="74"/>
                    <a:pt x="15" y="76"/>
                  </a:cubicBezTo>
                  <a:cubicBezTo>
                    <a:pt x="17" y="76"/>
                    <a:pt x="17" y="76"/>
                    <a:pt x="17" y="76"/>
                  </a:cubicBezTo>
                  <a:cubicBezTo>
                    <a:pt x="15" y="77"/>
                    <a:pt x="15" y="77"/>
                    <a:pt x="15" y="77"/>
                  </a:cubicBezTo>
                  <a:cubicBezTo>
                    <a:pt x="9" y="82"/>
                    <a:pt x="6" y="89"/>
                    <a:pt x="5" y="95"/>
                  </a:cubicBezTo>
                  <a:cubicBezTo>
                    <a:pt x="5" y="102"/>
                    <a:pt x="8" y="107"/>
                    <a:pt x="11" y="111"/>
                  </a:cubicBezTo>
                  <a:cubicBezTo>
                    <a:pt x="14" y="114"/>
                    <a:pt x="17" y="116"/>
                    <a:pt x="20" y="117"/>
                  </a:cubicBezTo>
                  <a:cubicBezTo>
                    <a:pt x="22" y="118"/>
                    <a:pt x="24" y="119"/>
                    <a:pt x="24" y="119"/>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17">
              <a:extLst>
                <a:ext uri="{FF2B5EF4-FFF2-40B4-BE49-F238E27FC236}">
                  <a16:creationId xmlns:a16="http://schemas.microsoft.com/office/drawing/2014/main" id="{1577596C-0B45-4541-B8F9-7AB22D75EF36}"/>
                </a:ext>
              </a:extLst>
            </p:cNvPr>
            <p:cNvSpPr>
              <a:spLocks/>
            </p:cNvSpPr>
            <p:nvPr/>
          </p:nvSpPr>
          <p:spPr bwMode="auto">
            <a:xfrm>
              <a:off x="6610720" y="4903979"/>
              <a:ext cx="57573" cy="23516"/>
            </a:xfrm>
            <a:custGeom>
              <a:avLst/>
              <a:gdLst>
                <a:gd name="T0" fmla="*/ 2 w 30"/>
                <a:gd name="T1" fmla="*/ 9 h 12"/>
                <a:gd name="T2" fmla="*/ 1 w 30"/>
                <a:gd name="T3" fmla="*/ 9 h 12"/>
                <a:gd name="T4" fmla="*/ 0 w 30"/>
                <a:gd name="T5" fmla="*/ 5 h 12"/>
                <a:gd name="T6" fmla="*/ 0 w 30"/>
                <a:gd name="T7" fmla="*/ 5 h 12"/>
                <a:gd name="T8" fmla="*/ 0 w 30"/>
                <a:gd name="T9" fmla="*/ 5 h 12"/>
                <a:gd name="T10" fmla="*/ 4 w 30"/>
                <a:gd name="T11" fmla="*/ 1 h 12"/>
                <a:gd name="T12" fmla="*/ 10 w 30"/>
                <a:gd name="T13" fmla="*/ 0 h 12"/>
                <a:gd name="T14" fmla="*/ 19 w 30"/>
                <a:gd name="T15" fmla="*/ 0 h 12"/>
                <a:gd name="T16" fmla="*/ 23 w 30"/>
                <a:gd name="T17" fmla="*/ 1 h 12"/>
                <a:gd name="T18" fmla="*/ 28 w 30"/>
                <a:gd name="T19" fmla="*/ 3 h 12"/>
                <a:gd name="T20" fmla="*/ 30 w 30"/>
                <a:gd name="T21" fmla="*/ 6 h 12"/>
                <a:gd name="T22" fmla="*/ 28 w 30"/>
                <a:gd name="T23" fmla="*/ 10 h 12"/>
                <a:gd name="T24" fmla="*/ 22 w 30"/>
                <a:gd name="T25" fmla="*/ 12 h 12"/>
                <a:gd name="T26" fmla="*/ 11 w 30"/>
                <a:gd name="T27" fmla="*/ 12 h 12"/>
                <a:gd name="T28" fmla="*/ 2 w 30"/>
                <a:gd name="T29" fmla="*/ 9 h 12"/>
                <a:gd name="T30" fmla="*/ 11 w 30"/>
                <a:gd name="T31" fmla="*/ 10 h 12"/>
                <a:gd name="T32" fmla="*/ 22 w 30"/>
                <a:gd name="T33" fmla="*/ 10 h 12"/>
                <a:gd name="T34" fmla="*/ 27 w 30"/>
                <a:gd name="T35" fmla="*/ 8 h 12"/>
                <a:gd name="T36" fmla="*/ 27 w 30"/>
                <a:gd name="T37" fmla="*/ 4 h 12"/>
                <a:gd name="T38" fmla="*/ 23 w 30"/>
                <a:gd name="T39" fmla="*/ 3 h 12"/>
                <a:gd name="T40" fmla="*/ 18 w 30"/>
                <a:gd name="T41" fmla="*/ 2 h 12"/>
                <a:gd name="T42" fmla="*/ 11 w 30"/>
                <a:gd name="T43" fmla="*/ 2 h 12"/>
                <a:gd name="T44" fmla="*/ 1 w 30"/>
                <a:gd name="T45" fmla="*/ 6 h 12"/>
                <a:gd name="T46" fmla="*/ 1 w 30"/>
                <a:gd name="T47" fmla="*/ 6 h 12"/>
                <a:gd name="T48" fmla="*/ 1 w 30"/>
                <a:gd name="T49" fmla="*/ 8 h 12"/>
                <a:gd name="T50" fmla="*/ 2 w 30"/>
                <a:gd name="T5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12">
                  <a:moveTo>
                    <a:pt x="2" y="9"/>
                  </a:moveTo>
                  <a:cubicBezTo>
                    <a:pt x="2" y="9"/>
                    <a:pt x="1" y="9"/>
                    <a:pt x="1" y="9"/>
                  </a:cubicBezTo>
                  <a:cubicBezTo>
                    <a:pt x="0" y="8"/>
                    <a:pt x="0" y="7"/>
                    <a:pt x="0" y="5"/>
                  </a:cubicBezTo>
                  <a:cubicBezTo>
                    <a:pt x="0" y="5"/>
                    <a:pt x="0" y="5"/>
                    <a:pt x="0" y="5"/>
                  </a:cubicBezTo>
                  <a:cubicBezTo>
                    <a:pt x="0" y="5"/>
                    <a:pt x="0" y="5"/>
                    <a:pt x="0" y="5"/>
                  </a:cubicBezTo>
                  <a:cubicBezTo>
                    <a:pt x="0" y="4"/>
                    <a:pt x="2" y="2"/>
                    <a:pt x="4" y="1"/>
                  </a:cubicBezTo>
                  <a:cubicBezTo>
                    <a:pt x="6" y="0"/>
                    <a:pt x="8" y="0"/>
                    <a:pt x="10" y="0"/>
                  </a:cubicBezTo>
                  <a:cubicBezTo>
                    <a:pt x="13" y="0"/>
                    <a:pt x="16" y="0"/>
                    <a:pt x="19" y="0"/>
                  </a:cubicBezTo>
                  <a:cubicBezTo>
                    <a:pt x="20" y="0"/>
                    <a:pt x="22" y="0"/>
                    <a:pt x="23" y="1"/>
                  </a:cubicBezTo>
                  <a:cubicBezTo>
                    <a:pt x="25" y="1"/>
                    <a:pt x="26" y="1"/>
                    <a:pt x="28" y="3"/>
                  </a:cubicBezTo>
                  <a:cubicBezTo>
                    <a:pt x="29" y="3"/>
                    <a:pt x="30" y="5"/>
                    <a:pt x="30" y="6"/>
                  </a:cubicBezTo>
                  <a:cubicBezTo>
                    <a:pt x="30" y="8"/>
                    <a:pt x="29" y="9"/>
                    <a:pt x="28" y="10"/>
                  </a:cubicBezTo>
                  <a:cubicBezTo>
                    <a:pt x="26" y="11"/>
                    <a:pt x="24" y="11"/>
                    <a:pt x="22" y="12"/>
                  </a:cubicBezTo>
                  <a:cubicBezTo>
                    <a:pt x="18" y="12"/>
                    <a:pt x="14" y="12"/>
                    <a:pt x="11" y="12"/>
                  </a:cubicBezTo>
                  <a:cubicBezTo>
                    <a:pt x="5" y="11"/>
                    <a:pt x="2" y="9"/>
                    <a:pt x="2" y="9"/>
                  </a:cubicBezTo>
                  <a:cubicBezTo>
                    <a:pt x="2" y="9"/>
                    <a:pt x="5" y="10"/>
                    <a:pt x="11" y="10"/>
                  </a:cubicBezTo>
                  <a:cubicBezTo>
                    <a:pt x="14" y="11"/>
                    <a:pt x="18" y="10"/>
                    <a:pt x="22" y="10"/>
                  </a:cubicBezTo>
                  <a:cubicBezTo>
                    <a:pt x="23" y="10"/>
                    <a:pt x="26" y="9"/>
                    <a:pt x="27" y="8"/>
                  </a:cubicBezTo>
                  <a:cubicBezTo>
                    <a:pt x="28" y="7"/>
                    <a:pt x="28" y="5"/>
                    <a:pt x="27" y="4"/>
                  </a:cubicBezTo>
                  <a:cubicBezTo>
                    <a:pt x="26" y="3"/>
                    <a:pt x="24" y="3"/>
                    <a:pt x="23" y="3"/>
                  </a:cubicBezTo>
                  <a:cubicBezTo>
                    <a:pt x="21" y="2"/>
                    <a:pt x="20" y="2"/>
                    <a:pt x="18" y="2"/>
                  </a:cubicBezTo>
                  <a:cubicBezTo>
                    <a:pt x="16" y="2"/>
                    <a:pt x="13" y="2"/>
                    <a:pt x="11" y="2"/>
                  </a:cubicBezTo>
                  <a:cubicBezTo>
                    <a:pt x="6" y="2"/>
                    <a:pt x="2" y="3"/>
                    <a:pt x="1" y="6"/>
                  </a:cubicBezTo>
                  <a:cubicBezTo>
                    <a:pt x="1" y="6"/>
                    <a:pt x="1" y="6"/>
                    <a:pt x="1" y="6"/>
                  </a:cubicBezTo>
                  <a:cubicBezTo>
                    <a:pt x="1" y="7"/>
                    <a:pt x="1" y="8"/>
                    <a:pt x="1" y="8"/>
                  </a:cubicBezTo>
                  <a:cubicBezTo>
                    <a:pt x="1" y="9"/>
                    <a:pt x="2" y="9"/>
                    <a:pt x="2" y="9"/>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18">
              <a:extLst>
                <a:ext uri="{FF2B5EF4-FFF2-40B4-BE49-F238E27FC236}">
                  <a16:creationId xmlns:a16="http://schemas.microsoft.com/office/drawing/2014/main" id="{C8E855EE-0123-4384-A509-DBCA03A7BB36}"/>
                </a:ext>
              </a:extLst>
            </p:cNvPr>
            <p:cNvSpPr>
              <a:spLocks/>
            </p:cNvSpPr>
            <p:nvPr/>
          </p:nvSpPr>
          <p:spPr bwMode="auto">
            <a:xfrm>
              <a:off x="6606666" y="4828566"/>
              <a:ext cx="60006" cy="23516"/>
            </a:xfrm>
            <a:custGeom>
              <a:avLst/>
              <a:gdLst>
                <a:gd name="T0" fmla="*/ 2 w 31"/>
                <a:gd name="T1" fmla="*/ 9 h 12"/>
                <a:gd name="T2" fmla="*/ 1 w 31"/>
                <a:gd name="T3" fmla="*/ 9 h 12"/>
                <a:gd name="T4" fmla="*/ 0 w 31"/>
                <a:gd name="T5" fmla="*/ 5 h 12"/>
                <a:gd name="T6" fmla="*/ 0 w 31"/>
                <a:gd name="T7" fmla="*/ 5 h 12"/>
                <a:gd name="T8" fmla="*/ 0 w 31"/>
                <a:gd name="T9" fmla="*/ 5 h 12"/>
                <a:gd name="T10" fmla="*/ 4 w 31"/>
                <a:gd name="T11" fmla="*/ 1 h 12"/>
                <a:gd name="T12" fmla="*/ 11 w 31"/>
                <a:gd name="T13" fmla="*/ 0 h 12"/>
                <a:gd name="T14" fmla="*/ 19 w 31"/>
                <a:gd name="T15" fmla="*/ 0 h 12"/>
                <a:gd name="T16" fmla="*/ 24 w 31"/>
                <a:gd name="T17" fmla="*/ 1 h 12"/>
                <a:gd name="T18" fmla="*/ 28 w 31"/>
                <a:gd name="T19" fmla="*/ 3 h 12"/>
                <a:gd name="T20" fmla="*/ 30 w 31"/>
                <a:gd name="T21" fmla="*/ 6 h 12"/>
                <a:gd name="T22" fmla="*/ 29 w 31"/>
                <a:gd name="T23" fmla="*/ 10 h 12"/>
                <a:gd name="T24" fmla="*/ 22 w 31"/>
                <a:gd name="T25" fmla="*/ 12 h 12"/>
                <a:gd name="T26" fmla="*/ 12 w 31"/>
                <a:gd name="T27" fmla="*/ 12 h 12"/>
                <a:gd name="T28" fmla="*/ 2 w 31"/>
                <a:gd name="T29" fmla="*/ 9 h 12"/>
                <a:gd name="T30" fmla="*/ 12 w 31"/>
                <a:gd name="T31" fmla="*/ 11 h 12"/>
                <a:gd name="T32" fmla="*/ 22 w 31"/>
                <a:gd name="T33" fmla="*/ 10 h 12"/>
                <a:gd name="T34" fmla="*/ 27 w 31"/>
                <a:gd name="T35" fmla="*/ 8 h 12"/>
                <a:gd name="T36" fmla="*/ 27 w 31"/>
                <a:gd name="T37" fmla="*/ 4 h 12"/>
                <a:gd name="T38" fmla="*/ 23 w 31"/>
                <a:gd name="T39" fmla="*/ 3 h 12"/>
                <a:gd name="T40" fmla="*/ 19 w 31"/>
                <a:gd name="T41" fmla="*/ 2 h 12"/>
                <a:gd name="T42" fmla="*/ 11 w 31"/>
                <a:gd name="T43" fmla="*/ 2 h 12"/>
                <a:gd name="T44" fmla="*/ 1 w 31"/>
                <a:gd name="T45" fmla="*/ 6 h 12"/>
                <a:gd name="T46" fmla="*/ 1 w 31"/>
                <a:gd name="T47" fmla="*/ 6 h 12"/>
                <a:gd name="T48" fmla="*/ 2 w 31"/>
                <a:gd name="T49" fmla="*/ 8 h 12"/>
                <a:gd name="T50" fmla="*/ 2 w 31"/>
                <a:gd name="T5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2">
                  <a:moveTo>
                    <a:pt x="2" y="9"/>
                  </a:moveTo>
                  <a:cubicBezTo>
                    <a:pt x="2" y="9"/>
                    <a:pt x="2" y="9"/>
                    <a:pt x="1" y="9"/>
                  </a:cubicBezTo>
                  <a:cubicBezTo>
                    <a:pt x="1" y="8"/>
                    <a:pt x="0" y="7"/>
                    <a:pt x="0" y="5"/>
                  </a:cubicBezTo>
                  <a:cubicBezTo>
                    <a:pt x="0" y="5"/>
                    <a:pt x="0" y="5"/>
                    <a:pt x="0" y="5"/>
                  </a:cubicBezTo>
                  <a:cubicBezTo>
                    <a:pt x="0" y="5"/>
                    <a:pt x="0" y="5"/>
                    <a:pt x="0" y="5"/>
                  </a:cubicBezTo>
                  <a:cubicBezTo>
                    <a:pt x="1" y="4"/>
                    <a:pt x="2" y="2"/>
                    <a:pt x="4" y="1"/>
                  </a:cubicBezTo>
                  <a:cubicBezTo>
                    <a:pt x="6" y="0"/>
                    <a:pt x="8" y="0"/>
                    <a:pt x="11" y="0"/>
                  </a:cubicBezTo>
                  <a:cubicBezTo>
                    <a:pt x="13" y="0"/>
                    <a:pt x="16" y="0"/>
                    <a:pt x="19" y="0"/>
                  </a:cubicBezTo>
                  <a:cubicBezTo>
                    <a:pt x="21" y="0"/>
                    <a:pt x="22" y="0"/>
                    <a:pt x="24" y="1"/>
                  </a:cubicBezTo>
                  <a:cubicBezTo>
                    <a:pt x="25" y="1"/>
                    <a:pt x="27" y="1"/>
                    <a:pt x="28" y="3"/>
                  </a:cubicBezTo>
                  <a:cubicBezTo>
                    <a:pt x="29" y="3"/>
                    <a:pt x="30" y="5"/>
                    <a:pt x="30" y="6"/>
                  </a:cubicBezTo>
                  <a:cubicBezTo>
                    <a:pt x="31" y="8"/>
                    <a:pt x="30" y="9"/>
                    <a:pt x="29" y="10"/>
                  </a:cubicBezTo>
                  <a:cubicBezTo>
                    <a:pt x="26" y="11"/>
                    <a:pt x="24" y="12"/>
                    <a:pt x="22" y="12"/>
                  </a:cubicBezTo>
                  <a:cubicBezTo>
                    <a:pt x="18" y="12"/>
                    <a:pt x="15" y="12"/>
                    <a:pt x="12" y="12"/>
                  </a:cubicBezTo>
                  <a:cubicBezTo>
                    <a:pt x="5" y="11"/>
                    <a:pt x="2" y="9"/>
                    <a:pt x="2" y="9"/>
                  </a:cubicBezTo>
                  <a:cubicBezTo>
                    <a:pt x="2" y="9"/>
                    <a:pt x="6" y="10"/>
                    <a:pt x="12" y="11"/>
                  </a:cubicBezTo>
                  <a:cubicBezTo>
                    <a:pt x="15" y="11"/>
                    <a:pt x="18" y="11"/>
                    <a:pt x="22" y="10"/>
                  </a:cubicBezTo>
                  <a:cubicBezTo>
                    <a:pt x="24" y="10"/>
                    <a:pt x="26" y="9"/>
                    <a:pt x="27" y="8"/>
                  </a:cubicBezTo>
                  <a:cubicBezTo>
                    <a:pt x="29" y="7"/>
                    <a:pt x="29" y="5"/>
                    <a:pt x="27" y="4"/>
                  </a:cubicBezTo>
                  <a:cubicBezTo>
                    <a:pt x="26" y="3"/>
                    <a:pt x="25" y="3"/>
                    <a:pt x="23" y="3"/>
                  </a:cubicBezTo>
                  <a:cubicBezTo>
                    <a:pt x="22" y="3"/>
                    <a:pt x="20" y="2"/>
                    <a:pt x="19" y="2"/>
                  </a:cubicBezTo>
                  <a:cubicBezTo>
                    <a:pt x="16" y="2"/>
                    <a:pt x="13" y="2"/>
                    <a:pt x="11" y="2"/>
                  </a:cubicBezTo>
                  <a:cubicBezTo>
                    <a:pt x="6" y="2"/>
                    <a:pt x="2" y="3"/>
                    <a:pt x="1" y="6"/>
                  </a:cubicBezTo>
                  <a:cubicBezTo>
                    <a:pt x="1" y="6"/>
                    <a:pt x="1" y="6"/>
                    <a:pt x="1" y="6"/>
                  </a:cubicBezTo>
                  <a:cubicBezTo>
                    <a:pt x="1" y="7"/>
                    <a:pt x="1" y="8"/>
                    <a:pt x="2" y="8"/>
                  </a:cubicBezTo>
                  <a:cubicBezTo>
                    <a:pt x="2" y="9"/>
                    <a:pt x="2" y="9"/>
                    <a:pt x="2" y="9"/>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19">
              <a:extLst>
                <a:ext uri="{FF2B5EF4-FFF2-40B4-BE49-F238E27FC236}">
                  <a16:creationId xmlns:a16="http://schemas.microsoft.com/office/drawing/2014/main" id="{4728DC1B-2540-412F-8218-ADF8B579A74A}"/>
                </a:ext>
              </a:extLst>
            </p:cNvPr>
            <p:cNvSpPr>
              <a:spLocks/>
            </p:cNvSpPr>
            <p:nvPr/>
          </p:nvSpPr>
          <p:spPr bwMode="auto">
            <a:xfrm>
              <a:off x="6609099" y="4755585"/>
              <a:ext cx="57573" cy="25138"/>
            </a:xfrm>
            <a:custGeom>
              <a:avLst/>
              <a:gdLst>
                <a:gd name="T0" fmla="*/ 2 w 30"/>
                <a:gd name="T1" fmla="*/ 9 h 13"/>
                <a:gd name="T2" fmla="*/ 1 w 30"/>
                <a:gd name="T3" fmla="*/ 9 h 13"/>
                <a:gd name="T4" fmla="*/ 0 w 30"/>
                <a:gd name="T5" fmla="*/ 6 h 13"/>
                <a:gd name="T6" fmla="*/ 0 w 30"/>
                <a:gd name="T7" fmla="*/ 6 h 13"/>
                <a:gd name="T8" fmla="*/ 0 w 30"/>
                <a:gd name="T9" fmla="*/ 6 h 13"/>
                <a:gd name="T10" fmla="*/ 4 w 30"/>
                <a:gd name="T11" fmla="*/ 2 h 13"/>
                <a:gd name="T12" fmla="*/ 11 w 30"/>
                <a:gd name="T13" fmla="*/ 0 h 13"/>
                <a:gd name="T14" fmla="*/ 19 w 30"/>
                <a:gd name="T15" fmla="*/ 0 h 13"/>
                <a:gd name="T16" fmla="*/ 23 w 30"/>
                <a:gd name="T17" fmla="*/ 1 h 13"/>
                <a:gd name="T18" fmla="*/ 28 w 30"/>
                <a:gd name="T19" fmla="*/ 3 h 13"/>
                <a:gd name="T20" fmla="*/ 30 w 30"/>
                <a:gd name="T21" fmla="*/ 6 h 13"/>
                <a:gd name="T22" fmla="*/ 28 w 30"/>
                <a:gd name="T23" fmla="*/ 10 h 13"/>
                <a:gd name="T24" fmla="*/ 22 w 30"/>
                <a:gd name="T25" fmla="*/ 12 h 13"/>
                <a:gd name="T26" fmla="*/ 11 w 30"/>
                <a:gd name="T27" fmla="*/ 12 h 13"/>
                <a:gd name="T28" fmla="*/ 2 w 30"/>
                <a:gd name="T29" fmla="*/ 9 h 13"/>
                <a:gd name="T30" fmla="*/ 12 w 30"/>
                <a:gd name="T31" fmla="*/ 11 h 13"/>
                <a:gd name="T32" fmla="*/ 22 w 30"/>
                <a:gd name="T33" fmla="*/ 10 h 13"/>
                <a:gd name="T34" fmla="*/ 27 w 30"/>
                <a:gd name="T35" fmla="*/ 9 h 13"/>
                <a:gd name="T36" fmla="*/ 27 w 30"/>
                <a:gd name="T37" fmla="*/ 5 h 13"/>
                <a:gd name="T38" fmla="*/ 23 w 30"/>
                <a:gd name="T39" fmla="*/ 3 h 13"/>
                <a:gd name="T40" fmla="*/ 19 w 30"/>
                <a:gd name="T41" fmla="*/ 2 h 13"/>
                <a:gd name="T42" fmla="*/ 11 w 30"/>
                <a:gd name="T43" fmla="*/ 2 h 13"/>
                <a:gd name="T44" fmla="*/ 1 w 30"/>
                <a:gd name="T45" fmla="*/ 6 h 13"/>
                <a:gd name="T46" fmla="*/ 1 w 30"/>
                <a:gd name="T47" fmla="*/ 6 h 13"/>
                <a:gd name="T48" fmla="*/ 1 w 30"/>
                <a:gd name="T49" fmla="*/ 9 h 13"/>
                <a:gd name="T50" fmla="*/ 2 w 30"/>
                <a:gd name="T5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13">
                  <a:moveTo>
                    <a:pt x="2" y="9"/>
                  </a:moveTo>
                  <a:cubicBezTo>
                    <a:pt x="2" y="9"/>
                    <a:pt x="2" y="10"/>
                    <a:pt x="1" y="9"/>
                  </a:cubicBezTo>
                  <a:cubicBezTo>
                    <a:pt x="0" y="8"/>
                    <a:pt x="0" y="7"/>
                    <a:pt x="0" y="6"/>
                  </a:cubicBezTo>
                  <a:cubicBezTo>
                    <a:pt x="0" y="6"/>
                    <a:pt x="0" y="6"/>
                    <a:pt x="0" y="6"/>
                  </a:cubicBezTo>
                  <a:cubicBezTo>
                    <a:pt x="0" y="6"/>
                    <a:pt x="0" y="6"/>
                    <a:pt x="0" y="6"/>
                  </a:cubicBezTo>
                  <a:cubicBezTo>
                    <a:pt x="1" y="4"/>
                    <a:pt x="2" y="3"/>
                    <a:pt x="4" y="2"/>
                  </a:cubicBezTo>
                  <a:cubicBezTo>
                    <a:pt x="6" y="1"/>
                    <a:pt x="8" y="0"/>
                    <a:pt x="11" y="0"/>
                  </a:cubicBezTo>
                  <a:cubicBezTo>
                    <a:pt x="13" y="0"/>
                    <a:pt x="16" y="0"/>
                    <a:pt x="19" y="0"/>
                  </a:cubicBezTo>
                  <a:cubicBezTo>
                    <a:pt x="20" y="1"/>
                    <a:pt x="22" y="1"/>
                    <a:pt x="23" y="1"/>
                  </a:cubicBezTo>
                  <a:cubicBezTo>
                    <a:pt x="25" y="1"/>
                    <a:pt x="27" y="2"/>
                    <a:pt x="28" y="3"/>
                  </a:cubicBezTo>
                  <a:cubicBezTo>
                    <a:pt x="29" y="4"/>
                    <a:pt x="30" y="5"/>
                    <a:pt x="30" y="6"/>
                  </a:cubicBezTo>
                  <a:cubicBezTo>
                    <a:pt x="30" y="8"/>
                    <a:pt x="29" y="9"/>
                    <a:pt x="28" y="10"/>
                  </a:cubicBezTo>
                  <a:cubicBezTo>
                    <a:pt x="26" y="12"/>
                    <a:pt x="24" y="12"/>
                    <a:pt x="22" y="12"/>
                  </a:cubicBezTo>
                  <a:cubicBezTo>
                    <a:pt x="18" y="13"/>
                    <a:pt x="14" y="13"/>
                    <a:pt x="11" y="12"/>
                  </a:cubicBezTo>
                  <a:cubicBezTo>
                    <a:pt x="5" y="12"/>
                    <a:pt x="2" y="10"/>
                    <a:pt x="2" y="9"/>
                  </a:cubicBezTo>
                  <a:cubicBezTo>
                    <a:pt x="2" y="9"/>
                    <a:pt x="6" y="11"/>
                    <a:pt x="12" y="11"/>
                  </a:cubicBezTo>
                  <a:cubicBezTo>
                    <a:pt x="14" y="11"/>
                    <a:pt x="18" y="11"/>
                    <a:pt x="22" y="10"/>
                  </a:cubicBezTo>
                  <a:cubicBezTo>
                    <a:pt x="24" y="10"/>
                    <a:pt x="26" y="10"/>
                    <a:pt x="27" y="9"/>
                  </a:cubicBezTo>
                  <a:cubicBezTo>
                    <a:pt x="29" y="8"/>
                    <a:pt x="28" y="6"/>
                    <a:pt x="27" y="5"/>
                  </a:cubicBezTo>
                  <a:cubicBezTo>
                    <a:pt x="26" y="4"/>
                    <a:pt x="24" y="3"/>
                    <a:pt x="23" y="3"/>
                  </a:cubicBezTo>
                  <a:cubicBezTo>
                    <a:pt x="22" y="3"/>
                    <a:pt x="20" y="3"/>
                    <a:pt x="19" y="2"/>
                  </a:cubicBezTo>
                  <a:cubicBezTo>
                    <a:pt x="16" y="2"/>
                    <a:pt x="13" y="2"/>
                    <a:pt x="11" y="2"/>
                  </a:cubicBezTo>
                  <a:cubicBezTo>
                    <a:pt x="6" y="2"/>
                    <a:pt x="2" y="4"/>
                    <a:pt x="1" y="6"/>
                  </a:cubicBezTo>
                  <a:cubicBezTo>
                    <a:pt x="1" y="6"/>
                    <a:pt x="1" y="6"/>
                    <a:pt x="1" y="6"/>
                  </a:cubicBezTo>
                  <a:cubicBezTo>
                    <a:pt x="1" y="7"/>
                    <a:pt x="1" y="8"/>
                    <a:pt x="1" y="9"/>
                  </a:cubicBezTo>
                  <a:cubicBezTo>
                    <a:pt x="2" y="9"/>
                    <a:pt x="2" y="9"/>
                    <a:pt x="2" y="9"/>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20">
              <a:extLst>
                <a:ext uri="{FF2B5EF4-FFF2-40B4-BE49-F238E27FC236}">
                  <a16:creationId xmlns:a16="http://schemas.microsoft.com/office/drawing/2014/main" id="{1B747D0E-3E21-42EF-B0C4-E4B2609481E1}"/>
                </a:ext>
              </a:extLst>
            </p:cNvPr>
            <p:cNvSpPr>
              <a:spLocks/>
            </p:cNvSpPr>
            <p:nvPr/>
          </p:nvSpPr>
          <p:spPr bwMode="auto">
            <a:xfrm>
              <a:off x="7609742" y="4724771"/>
              <a:ext cx="46221" cy="229483"/>
            </a:xfrm>
            <a:custGeom>
              <a:avLst/>
              <a:gdLst>
                <a:gd name="T0" fmla="*/ 0 w 24"/>
                <a:gd name="T1" fmla="*/ 0 h 119"/>
                <a:gd name="T2" fmla="*/ 1 w 24"/>
                <a:gd name="T3" fmla="*/ 0 h 119"/>
                <a:gd name="T4" fmla="*/ 4 w 24"/>
                <a:gd name="T5" fmla="*/ 1 h 119"/>
                <a:gd name="T6" fmla="*/ 14 w 24"/>
                <a:gd name="T7" fmla="*/ 7 h 119"/>
                <a:gd name="T8" fmla="*/ 20 w 24"/>
                <a:gd name="T9" fmla="*/ 24 h 119"/>
                <a:gd name="T10" fmla="*/ 10 w 24"/>
                <a:gd name="T11" fmla="*/ 43 h 119"/>
                <a:gd name="T12" fmla="*/ 9 w 24"/>
                <a:gd name="T13" fmla="*/ 41 h 119"/>
                <a:gd name="T14" fmla="*/ 24 w 24"/>
                <a:gd name="T15" fmla="*/ 60 h 119"/>
                <a:gd name="T16" fmla="*/ 7 w 24"/>
                <a:gd name="T17" fmla="*/ 80 h 119"/>
                <a:gd name="T18" fmla="*/ 7 w 24"/>
                <a:gd name="T19" fmla="*/ 78 h 119"/>
                <a:gd name="T20" fmla="*/ 19 w 24"/>
                <a:gd name="T21" fmla="*/ 95 h 119"/>
                <a:gd name="T22" fmla="*/ 14 w 24"/>
                <a:gd name="T23" fmla="*/ 111 h 119"/>
                <a:gd name="T24" fmla="*/ 6 w 24"/>
                <a:gd name="T25" fmla="*/ 118 h 119"/>
                <a:gd name="T26" fmla="*/ 3 w 24"/>
                <a:gd name="T27" fmla="*/ 119 h 119"/>
                <a:gd name="T28" fmla="*/ 2 w 24"/>
                <a:gd name="T29" fmla="*/ 119 h 119"/>
                <a:gd name="T30" fmla="*/ 5 w 24"/>
                <a:gd name="T31" fmla="*/ 117 h 119"/>
                <a:gd name="T32" fmla="*/ 13 w 24"/>
                <a:gd name="T33" fmla="*/ 110 h 119"/>
                <a:gd name="T34" fmla="*/ 17 w 24"/>
                <a:gd name="T35" fmla="*/ 96 h 119"/>
                <a:gd name="T36" fmla="*/ 6 w 24"/>
                <a:gd name="T37" fmla="*/ 80 h 119"/>
                <a:gd name="T38" fmla="*/ 4 w 24"/>
                <a:gd name="T39" fmla="*/ 78 h 119"/>
                <a:gd name="T40" fmla="*/ 7 w 24"/>
                <a:gd name="T41" fmla="*/ 78 h 119"/>
                <a:gd name="T42" fmla="*/ 22 w 24"/>
                <a:gd name="T43" fmla="*/ 60 h 119"/>
                <a:gd name="T44" fmla="*/ 9 w 24"/>
                <a:gd name="T45" fmla="*/ 43 h 119"/>
                <a:gd name="T46" fmla="*/ 7 w 24"/>
                <a:gd name="T47" fmla="*/ 43 h 119"/>
                <a:gd name="T48" fmla="*/ 9 w 24"/>
                <a:gd name="T49" fmla="*/ 42 h 119"/>
                <a:gd name="T50" fmla="*/ 19 w 24"/>
                <a:gd name="T51" fmla="*/ 24 h 119"/>
                <a:gd name="T52" fmla="*/ 13 w 24"/>
                <a:gd name="T53" fmla="*/ 8 h 119"/>
                <a:gd name="T54" fmla="*/ 4 w 24"/>
                <a:gd name="T55" fmla="*/ 2 h 119"/>
                <a:gd name="T56" fmla="*/ 0 w 24"/>
                <a:gd name="T5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19">
                  <a:moveTo>
                    <a:pt x="0" y="0"/>
                  </a:moveTo>
                  <a:cubicBezTo>
                    <a:pt x="0" y="0"/>
                    <a:pt x="1" y="0"/>
                    <a:pt x="1" y="0"/>
                  </a:cubicBezTo>
                  <a:cubicBezTo>
                    <a:pt x="2" y="0"/>
                    <a:pt x="3" y="1"/>
                    <a:pt x="4" y="1"/>
                  </a:cubicBezTo>
                  <a:cubicBezTo>
                    <a:pt x="7" y="2"/>
                    <a:pt x="11" y="4"/>
                    <a:pt x="14" y="7"/>
                  </a:cubicBezTo>
                  <a:cubicBezTo>
                    <a:pt x="17" y="11"/>
                    <a:pt x="21" y="17"/>
                    <a:pt x="20" y="24"/>
                  </a:cubicBezTo>
                  <a:cubicBezTo>
                    <a:pt x="20" y="31"/>
                    <a:pt x="17" y="38"/>
                    <a:pt x="10" y="43"/>
                  </a:cubicBezTo>
                  <a:cubicBezTo>
                    <a:pt x="9" y="41"/>
                    <a:pt x="9" y="41"/>
                    <a:pt x="9" y="41"/>
                  </a:cubicBezTo>
                  <a:cubicBezTo>
                    <a:pt x="17" y="44"/>
                    <a:pt x="23" y="51"/>
                    <a:pt x="24" y="60"/>
                  </a:cubicBezTo>
                  <a:cubicBezTo>
                    <a:pt x="24" y="70"/>
                    <a:pt x="16" y="79"/>
                    <a:pt x="7" y="80"/>
                  </a:cubicBezTo>
                  <a:cubicBezTo>
                    <a:pt x="7" y="78"/>
                    <a:pt x="7" y="78"/>
                    <a:pt x="7" y="78"/>
                  </a:cubicBezTo>
                  <a:cubicBezTo>
                    <a:pt x="14" y="82"/>
                    <a:pt x="18" y="89"/>
                    <a:pt x="19" y="95"/>
                  </a:cubicBezTo>
                  <a:cubicBezTo>
                    <a:pt x="19" y="102"/>
                    <a:pt x="17" y="108"/>
                    <a:pt x="14" y="111"/>
                  </a:cubicBezTo>
                  <a:cubicBezTo>
                    <a:pt x="11" y="115"/>
                    <a:pt x="8" y="117"/>
                    <a:pt x="6" y="118"/>
                  </a:cubicBezTo>
                  <a:cubicBezTo>
                    <a:pt x="5" y="118"/>
                    <a:pt x="4" y="119"/>
                    <a:pt x="3" y="119"/>
                  </a:cubicBezTo>
                  <a:cubicBezTo>
                    <a:pt x="2" y="119"/>
                    <a:pt x="2" y="119"/>
                    <a:pt x="2" y="119"/>
                  </a:cubicBezTo>
                  <a:cubicBezTo>
                    <a:pt x="2" y="119"/>
                    <a:pt x="3" y="118"/>
                    <a:pt x="5" y="117"/>
                  </a:cubicBezTo>
                  <a:cubicBezTo>
                    <a:pt x="8" y="116"/>
                    <a:pt x="11" y="114"/>
                    <a:pt x="13" y="110"/>
                  </a:cubicBezTo>
                  <a:cubicBezTo>
                    <a:pt x="16" y="107"/>
                    <a:pt x="18" y="102"/>
                    <a:pt x="17" y="96"/>
                  </a:cubicBezTo>
                  <a:cubicBezTo>
                    <a:pt x="16" y="90"/>
                    <a:pt x="12" y="83"/>
                    <a:pt x="6" y="80"/>
                  </a:cubicBezTo>
                  <a:cubicBezTo>
                    <a:pt x="4" y="78"/>
                    <a:pt x="4" y="78"/>
                    <a:pt x="4" y="78"/>
                  </a:cubicBezTo>
                  <a:cubicBezTo>
                    <a:pt x="7" y="78"/>
                    <a:pt x="7" y="78"/>
                    <a:pt x="7" y="78"/>
                  </a:cubicBezTo>
                  <a:cubicBezTo>
                    <a:pt x="14" y="77"/>
                    <a:pt x="22" y="69"/>
                    <a:pt x="22" y="60"/>
                  </a:cubicBezTo>
                  <a:cubicBezTo>
                    <a:pt x="21" y="52"/>
                    <a:pt x="15" y="45"/>
                    <a:pt x="9" y="43"/>
                  </a:cubicBezTo>
                  <a:cubicBezTo>
                    <a:pt x="7" y="43"/>
                    <a:pt x="7" y="43"/>
                    <a:pt x="7" y="43"/>
                  </a:cubicBezTo>
                  <a:cubicBezTo>
                    <a:pt x="9" y="42"/>
                    <a:pt x="9" y="42"/>
                    <a:pt x="9" y="42"/>
                  </a:cubicBezTo>
                  <a:cubicBezTo>
                    <a:pt x="15" y="37"/>
                    <a:pt x="18" y="30"/>
                    <a:pt x="19" y="24"/>
                  </a:cubicBezTo>
                  <a:cubicBezTo>
                    <a:pt x="19" y="17"/>
                    <a:pt x="16" y="12"/>
                    <a:pt x="13" y="8"/>
                  </a:cubicBezTo>
                  <a:cubicBezTo>
                    <a:pt x="10" y="5"/>
                    <a:pt x="7" y="3"/>
                    <a:pt x="4" y="2"/>
                  </a:cubicBezTo>
                  <a:cubicBezTo>
                    <a:pt x="2" y="1"/>
                    <a:pt x="0" y="0"/>
                    <a:pt x="0"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21">
              <a:extLst>
                <a:ext uri="{FF2B5EF4-FFF2-40B4-BE49-F238E27FC236}">
                  <a16:creationId xmlns:a16="http://schemas.microsoft.com/office/drawing/2014/main" id="{B773A8B9-DF5C-458C-8C05-58F65A663D8B}"/>
                </a:ext>
              </a:extLst>
            </p:cNvPr>
            <p:cNvSpPr>
              <a:spLocks/>
            </p:cNvSpPr>
            <p:nvPr/>
          </p:nvSpPr>
          <p:spPr bwMode="auto">
            <a:xfrm>
              <a:off x="7555412" y="4758018"/>
              <a:ext cx="57573" cy="22705"/>
            </a:xfrm>
            <a:custGeom>
              <a:avLst/>
              <a:gdLst>
                <a:gd name="T0" fmla="*/ 28 w 30"/>
                <a:gd name="T1" fmla="*/ 3 h 12"/>
                <a:gd name="T2" fmla="*/ 29 w 30"/>
                <a:gd name="T3" fmla="*/ 3 h 12"/>
                <a:gd name="T4" fmla="*/ 30 w 30"/>
                <a:gd name="T5" fmla="*/ 7 h 12"/>
                <a:gd name="T6" fmla="*/ 30 w 30"/>
                <a:gd name="T7" fmla="*/ 7 h 12"/>
                <a:gd name="T8" fmla="*/ 30 w 30"/>
                <a:gd name="T9" fmla="*/ 7 h 12"/>
                <a:gd name="T10" fmla="*/ 26 w 30"/>
                <a:gd name="T11" fmla="*/ 11 h 12"/>
                <a:gd name="T12" fmla="*/ 19 w 30"/>
                <a:gd name="T13" fmla="*/ 12 h 12"/>
                <a:gd name="T14" fmla="*/ 11 w 30"/>
                <a:gd name="T15" fmla="*/ 12 h 12"/>
                <a:gd name="T16" fmla="*/ 7 w 30"/>
                <a:gd name="T17" fmla="*/ 11 h 12"/>
                <a:gd name="T18" fmla="*/ 2 w 30"/>
                <a:gd name="T19" fmla="*/ 9 h 12"/>
                <a:gd name="T20" fmla="*/ 0 w 30"/>
                <a:gd name="T21" fmla="*/ 6 h 12"/>
                <a:gd name="T22" fmla="*/ 2 w 30"/>
                <a:gd name="T23" fmla="*/ 2 h 12"/>
                <a:gd name="T24" fmla="*/ 8 w 30"/>
                <a:gd name="T25" fmla="*/ 0 h 12"/>
                <a:gd name="T26" fmla="*/ 19 w 30"/>
                <a:gd name="T27" fmla="*/ 0 h 12"/>
                <a:gd name="T28" fmla="*/ 28 w 30"/>
                <a:gd name="T29" fmla="*/ 3 h 12"/>
                <a:gd name="T30" fmla="*/ 19 w 30"/>
                <a:gd name="T31" fmla="*/ 2 h 12"/>
                <a:gd name="T32" fmla="*/ 8 w 30"/>
                <a:gd name="T33" fmla="*/ 2 h 12"/>
                <a:gd name="T34" fmla="*/ 3 w 30"/>
                <a:gd name="T35" fmla="*/ 4 h 12"/>
                <a:gd name="T36" fmla="*/ 3 w 30"/>
                <a:gd name="T37" fmla="*/ 8 h 12"/>
                <a:gd name="T38" fmla="*/ 7 w 30"/>
                <a:gd name="T39" fmla="*/ 9 h 12"/>
                <a:gd name="T40" fmla="*/ 11 w 30"/>
                <a:gd name="T41" fmla="*/ 10 h 12"/>
                <a:gd name="T42" fmla="*/ 19 w 30"/>
                <a:gd name="T43" fmla="*/ 10 h 12"/>
                <a:gd name="T44" fmla="*/ 29 w 30"/>
                <a:gd name="T45" fmla="*/ 6 h 12"/>
                <a:gd name="T46" fmla="*/ 29 w 30"/>
                <a:gd name="T47" fmla="*/ 6 h 12"/>
                <a:gd name="T48" fmla="*/ 29 w 30"/>
                <a:gd name="T49" fmla="*/ 4 h 12"/>
                <a:gd name="T50" fmla="*/ 28 w 30"/>
                <a:gd name="T5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12">
                  <a:moveTo>
                    <a:pt x="28" y="3"/>
                  </a:moveTo>
                  <a:cubicBezTo>
                    <a:pt x="28" y="3"/>
                    <a:pt x="29" y="3"/>
                    <a:pt x="29" y="3"/>
                  </a:cubicBezTo>
                  <a:cubicBezTo>
                    <a:pt x="30" y="4"/>
                    <a:pt x="30" y="5"/>
                    <a:pt x="30" y="7"/>
                  </a:cubicBezTo>
                  <a:cubicBezTo>
                    <a:pt x="30" y="7"/>
                    <a:pt x="30" y="7"/>
                    <a:pt x="30" y="7"/>
                  </a:cubicBezTo>
                  <a:cubicBezTo>
                    <a:pt x="30" y="7"/>
                    <a:pt x="30" y="7"/>
                    <a:pt x="30" y="7"/>
                  </a:cubicBezTo>
                  <a:cubicBezTo>
                    <a:pt x="30" y="8"/>
                    <a:pt x="28" y="10"/>
                    <a:pt x="26" y="11"/>
                  </a:cubicBezTo>
                  <a:cubicBezTo>
                    <a:pt x="24" y="12"/>
                    <a:pt x="22" y="12"/>
                    <a:pt x="19" y="12"/>
                  </a:cubicBezTo>
                  <a:cubicBezTo>
                    <a:pt x="17" y="12"/>
                    <a:pt x="14" y="12"/>
                    <a:pt x="11" y="12"/>
                  </a:cubicBezTo>
                  <a:cubicBezTo>
                    <a:pt x="10" y="12"/>
                    <a:pt x="8" y="12"/>
                    <a:pt x="7" y="11"/>
                  </a:cubicBezTo>
                  <a:cubicBezTo>
                    <a:pt x="5" y="11"/>
                    <a:pt x="4" y="11"/>
                    <a:pt x="2" y="9"/>
                  </a:cubicBezTo>
                  <a:cubicBezTo>
                    <a:pt x="1" y="9"/>
                    <a:pt x="0" y="7"/>
                    <a:pt x="0" y="6"/>
                  </a:cubicBezTo>
                  <a:cubicBezTo>
                    <a:pt x="0" y="4"/>
                    <a:pt x="1" y="3"/>
                    <a:pt x="2" y="2"/>
                  </a:cubicBezTo>
                  <a:cubicBezTo>
                    <a:pt x="4" y="1"/>
                    <a:pt x="6" y="1"/>
                    <a:pt x="8" y="0"/>
                  </a:cubicBezTo>
                  <a:cubicBezTo>
                    <a:pt x="12" y="0"/>
                    <a:pt x="16" y="0"/>
                    <a:pt x="19" y="0"/>
                  </a:cubicBezTo>
                  <a:cubicBezTo>
                    <a:pt x="25" y="1"/>
                    <a:pt x="28" y="3"/>
                    <a:pt x="28" y="3"/>
                  </a:cubicBezTo>
                  <a:cubicBezTo>
                    <a:pt x="28" y="3"/>
                    <a:pt x="25" y="2"/>
                    <a:pt x="19" y="2"/>
                  </a:cubicBezTo>
                  <a:cubicBezTo>
                    <a:pt x="16" y="1"/>
                    <a:pt x="12" y="2"/>
                    <a:pt x="8" y="2"/>
                  </a:cubicBezTo>
                  <a:cubicBezTo>
                    <a:pt x="6" y="2"/>
                    <a:pt x="4" y="3"/>
                    <a:pt x="3" y="4"/>
                  </a:cubicBezTo>
                  <a:cubicBezTo>
                    <a:pt x="2" y="5"/>
                    <a:pt x="2" y="7"/>
                    <a:pt x="3" y="8"/>
                  </a:cubicBezTo>
                  <a:cubicBezTo>
                    <a:pt x="4" y="9"/>
                    <a:pt x="6" y="9"/>
                    <a:pt x="7" y="9"/>
                  </a:cubicBezTo>
                  <a:cubicBezTo>
                    <a:pt x="9" y="10"/>
                    <a:pt x="10" y="10"/>
                    <a:pt x="11" y="10"/>
                  </a:cubicBezTo>
                  <a:cubicBezTo>
                    <a:pt x="14" y="10"/>
                    <a:pt x="17" y="10"/>
                    <a:pt x="19" y="10"/>
                  </a:cubicBezTo>
                  <a:cubicBezTo>
                    <a:pt x="24" y="10"/>
                    <a:pt x="28" y="9"/>
                    <a:pt x="29" y="6"/>
                  </a:cubicBezTo>
                  <a:cubicBezTo>
                    <a:pt x="29" y="6"/>
                    <a:pt x="29" y="6"/>
                    <a:pt x="29" y="6"/>
                  </a:cubicBezTo>
                  <a:cubicBezTo>
                    <a:pt x="29" y="5"/>
                    <a:pt x="29" y="4"/>
                    <a:pt x="29" y="4"/>
                  </a:cubicBezTo>
                  <a:cubicBezTo>
                    <a:pt x="28" y="3"/>
                    <a:pt x="28" y="3"/>
                    <a:pt x="28" y="3"/>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22">
              <a:extLst>
                <a:ext uri="{FF2B5EF4-FFF2-40B4-BE49-F238E27FC236}">
                  <a16:creationId xmlns:a16="http://schemas.microsoft.com/office/drawing/2014/main" id="{F2F11C06-ABB7-4536-98A7-6FF93B04142D}"/>
                </a:ext>
              </a:extLst>
            </p:cNvPr>
            <p:cNvSpPr>
              <a:spLocks/>
            </p:cNvSpPr>
            <p:nvPr/>
          </p:nvSpPr>
          <p:spPr bwMode="auto">
            <a:xfrm>
              <a:off x="7557844" y="4832620"/>
              <a:ext cx="59195" cy="23516"/>
            </a:xfrm>
            <a:custGeom>
              <a:avLst/>
              <a:gdLst>
                <a:gd name="T0" fmla="*/ 29 w 31"/>
                <a:gd name="T1" fmla="*/ 3 h 12"/>
                <a:gd name="T2" fmla="*/ 30 w 31"/>
                <a:gd name="T3" fmla="*/ 3 h 12"/>
                <a:gd name="T4" fmla="*/ 31 w 31"/>
                <a:gd name="T5" fmla="*/ 7 h 12"/>
                <a:gd name="T6" fmla="*/ 31 w 31"/>
                <a:gd name="T7" fmla="*/ 7 h 12"/>
                <a:gd name="T8" fmla="*/ 31 w 31"/>
                <a:gd name="T9" fmla="*/ 7 h 12"/>
                <a:gd name="T10" fmla="*/ 27 w 31"/>
                <a:gd name="T11" fmla="*/ 11 h 12"/>
                <a:gd name="T12" fmla="*/ 20 w 31"/>
                <a:gd name="T13" fmla="*/ 12 h 12"/>
                <a:gd name="T14" fmla="*/ 12 w 31"/>
                <a:gd name="T15" fmla="*/ 12 h 12"/>
                <a:gd name="T16" fmla="*/ 7 w 31"/>
                <a:gd name="T17" fmla="*/ 11 h 12"/>
                <a:gd name="T18" fmla="*/ 3 w 31"/>
                <a:gd name="T19" fmla="*/ 9 h 12"/>
                <a:gd name="T20" fmla="*/ 1 w 31"/>
                <a:gd name="T21" fmla="*/ 6 h 12"/>
                <a:gd name="T22" fmla="*/ 2 w 31"/>
                <a:gd name="T23" fmla="*/ 2 h 12"/>
                <a:gd name="T24" fmla="*/ 9 w 31"/>
                <a:gd name="T25" fmla="*/ 0 h 12"/>
                <a:gd name="T26" fmla="*/ 19 w 31"/>
                <a:gd name="T27" fmla="*/ 0 h 12"/>
                <a:gd name="T28" fmla="*/ 29 w 31"/>
                <a:gd name="T29" fmla="*/ 3 h 12"/>
                <a:gd name="T30" fmla="*/ 19 w 31"/>
                <a:gd name="T31" fmla="*/ 1 h 12"/>
                <a:gd name="T32" fmla="*/ 9 w 31"/>
                <a:gd name="T33" fmla="*/ 2 h 12"/>
                <a:gd name="T34" fmla="*/ 4 w 31"/>
                <a:gd name="T35" fmla="*/ 4 h 12"/>
                <a:gd name="T36" fmla="*/ 4 w 31"/>
                <a:gd name="T37" fmla="*/ 8 h 12"/>
                <a:gd name="T38" fmla="*/ 8 w 31"/>
                <a:gd name="T39" fmla="*/ 9 h 12"/>
                <a:gd name="T40" fmla="*/ 12 w 31"/>
                <a:gd name="T41" fmla="*/ 10 h 12"/>
                <a:gd name="T42" fmla="*/ 20 w 31"/>
                <a:gd name="T43" fmla="*/ 10 h 12"/>
                <a:gd name="T44" fmla="*/ 30 w 31"/>
                <a:gd name="T45" fmla="*/ 6 h 12"/>
                <a:gd name="T46" fmla="*/ 30 w 31"/>
                <a:gd name="T47" fmla="*/ 6 h 12"/>
                <a:gd name="T48" fmla="*/ 29 w 31"/>
                <a:gd name="T49" fmla="*/ 4 h 12"/>
                <a:gd name="T50" fmla="*/ 29 w 31"/>
                <a:gd name="T5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2">
                  <a:moveTo>
                    <a:pt x="29" y="3"/>
                  </a:moveTo>
                  <a:cubicBezTo>
                    <a:pt x="29" y="3"/>
                    <a:pt x="29" y="3"/>
                    <a:pt x="30" y="3"/>
                  </a:cubicBezTo>
                  <a:cubicBezTo>
                    <a:pt x="30" y="4"/>
                    <a:pt x="31" y="5"/>
                    <a:pt x="31" y="7"/>
                  </a:cubicBezTo>
                  <a:cubicBezTo>
                    <a:pt x="31" y="7"/>
                    <a:pt x="31" y="7"/>
                    <a:pt x="31" y="7"/>
                  </a:cubicBezTo>
                  <a:cubicBezTo>
                    <a:pt x="31" y="7"/>
                    <a:pt x="31" y="7"/>
                    <a:pt x="31" y="7"/>
                  </a:cubicBezTo>
                  <a:cubicBezTo>
                    <a:pt x="30" y="8"/>
                    <a:pt x="29" y="10"/>
                    <a:pt x="27" y="11"/>
                  </a:cubicBezTo>
                  <a:cubicBezTo>
                    <a:pt x="25" y="12"/>
                    <a:pt x="23" y="12"/>
                    <a:pt x="20" y="12"/>
                  </a:cubicBezTo>
                  <a:cubicBezTo>
                    <a:pt x="18" y="12"/>
                    <a:pt x="15" y="12"/>
                    <a:pt x="12" y="12"/>
                  </a:cubicBezTo>
                  <a:cubicBezTo>
                    <a:pt x="10" y="12"/>
                    <a:pt x="9" y="12"/>
                    <a:pt x="7" y="11"/>
                  </a:cubicBezTo>
                  <a:cubicBezTo>
                    <a:pt x="6" y="11"/>
                    <a:pt x="4" y="11"/>
                    <a:pt x="3" y="9"/>
                  </a:cubicBezTo>
                  <a:cubicBezTo>
                    <a:pt x="2" y="9"/>
                    <a:pt x="1" y="7"/>
                    <a:pt x="1" y="6"/>
                  </a:cubicBezTo>
                  <a:cubicBezTo>
                    <a:pt x="0" y="4"/>
                    <a:pt x="1" y="3"/>
                    <a:pt x="2" y="2"/>
                  </a:cubicBezTo>
                  <a:cubicBezTo>
                    <a:pt x="4" y="1"/>
                    <a:pt x="7" y="0"/>
                    <a:pt x="9" y="0"/>
                  </a:cubicBezTo>
                  <a:cubicBezTo>
                    <a:pt x="13" y="0"/>
                    <a:pt x="16" y="0"/>
                    <a:pt x="19" y="0"/>
                  </a:cubicBezTo>
                  <a:cubicBezTo>
                    <a:pt x="26" y="1"/>
                    <a:pt x="29" y="3"/>
                    <a:pt x="29" y="3"/>
                  </a:cubicBezTo>
                  <a:cubicBezTo>
                    <a:pt x="29" y="3"/>
                    <a:pt x="25" y="2"/>
                    <a:pt x="19" y="1"/>
                  </a:cubicBezTo>
                  <a:cubicBezTo>
                    <a:pt x="16" y="1"/>
                    <a:pt x="13" y="2"/>
                    <a:pt x="9" y="2"/>
                  </a:cubicBezTo>
                  <a:cubicBezTo>
                    <a:pt x="7" y="2"/>
                    <a:pt x="5" y="3"/>
                    <a:pt x="4" y="4"/>
                  </a:cubicBezTo>
                  <a:cubicBezTo>
                    <a:pt x="2" y="5"/>
                    <a:pt x="2" y="7"/>
                    <a:pt x="4" y="8"/>
                  </a:cubicBezTo>
                  <a:cubicBezTo>
                    <a:pt x="5" y="9"/>
                    <a:pt x="6" y="9"/>
                    <a:pt x="8" y="9"/>
                  </a:cubicBezTo>
                  <a:cubicBezTo>
                    <a:pt x="9" y="10"/>
                    <a:pt x="11" y="10"/>
                    <a:pt x="12" y="10"/>
                  </a:cubicBezTo>
                  <a:cubicBezTo>
                    <a:pt x="15" y="10"/>
                    <a:pt x="18" y="10"/>
                    <a:pt x="20" y="10"/>
                  </a:cubicBezTo>
                  <a:cubicBezTo>
                    <a:pt x="25" y="10"/>
                    <a:pt x="29" y="9"/>
                    <a:pt x="30" y="6"/>
                  </a:cubicBezTo>
                  <a:cubicBezTo>
                    <a:pt x="30" y="6"/>
                    <a:pt x="30" y="6"/>
                    <a:pt x="30" y="6"/>
                  </a:cubicBezTo>
                  <a:cubicBezTo>
                    <a:pt x="30" y="5"/>
                    <a:pt x="30" y="4"/>
                    <a:pt x="29" y="4"/>
                  </a:cubicBezTo>
                  <a:cubicBezTo>
                    <a:pt x="29" y="3"/>
                    <a:pt x="29" y="3"/>
                    <a:pt x="29" y="3"/>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3">
              <a:extLst>
                <a:ext uri="{FF2B5EF4-FFF2-40B4-BE49-F238E27FC236}">
                  <a16:creationId xmlns:a16="http://schemas.microsoft.com/office/drawing/2014/main" id="{18F6ABE3-A315-41DC-87AC-3FCB23CAE219}"/>
                </a:ext>
              </a:extLst>
            </p:cNvPr>
            <p:cNvSpPr>
              <a:spLocks/>
            </p:cNvSpPr>
            <p:nvPr/>
          </p:nvSpPr>
          <p:spPr bwMode="auto">
            <a:xfrm>
              <a:off x="7557844" y="4903979"/>
              <a:ext cx="57573" cy="25138"/>
            </a:xfrm>
            <a:custGeom>
              <a:avLst/>
              <a:gdLst>
                <a:gd name="T0" fmla="*/ 28 w 30"/>
                <a:gd name="T1" fmla="*/ 4 h 13"/>
                <a:gd name="T2" fmla="*/ 29 w 30"/>
                <a:gd name="T3" fmla="*/ 4 h 13"/>
                <a:gd name="T4" fmla="*/ 30 w 30"/>
                <a:gd name="T5" fmla="*/ 7 h 13"/>
                <a:gd name="T6" fmla="*/ 30 w 30"/>
                <a:gd name="T7" fmla="*/ 7 h 13"/>
                <a:gd name="T8" fmla="*/ 30 w 30"/>
                <a:gd name="T9" fmla="*/ 7 h 13"/>
                <a:gd name="T10" fmla="*/ 26 w 30"/>
                <a:gd name="T11" fmla="*/ 11 h 13"/>
                <a:gd name="T12" fmla="*/ 19 w 30"/>
                <a:gd name="T13" fmla="*/ 13 h 13"/>
                <a:gd name="T14" fmla="*/ 11 w 30"/>
                <a:gd name="T15" fmla="*/ 13 h 13"/>
                <a:gd name="T16" fmla="*/ 7 w 30"/>
                <a:gd name="T17" fmla="*/ 12 h 13"/>
                <a:gd name="T18" fmla="*/ 2 w 30"/>
                <a:gd name="T19" fmla="*/ 10 h 13"/>
                <a:gd name="T20" fmla="*/ 0 w 30"/>
                <a:gd name="T21" fmla="*/ 7 h 13"/>
                <a:gd name="T22" fmla="*/ 2 w 30"/>
                <a:gd name="T23" fmla="*/ 3 h 13"/>
                <a:gd name="T24" fmla="*/ 8 w 30"/>
                <a:gd name="T25" fmla="*/ 1 h 13"/>
                <a:gd name="T26" fmla="*/ 19 w 30"/>
                <a:gd name="T27" fmla="*/ 1 h 13"/>
                <a:gd name="T28" fmla="*/ 28 w 30"/>
                <a:gd name="T29" fmla="*/ 4 h 13"/>
                <a:gd name="T30" fmla="*/ 18 w 30"/>
                <a:gd name="T31" fmla="*/ 2 h 13"/>
                <a:gd name="T32" fmla="*/ 8 w 30"/>
                <a:gd name="T33" fmla="*/ 3 h 13"/>
                <a:gd name="T34" fmla="*/ 3 w 30"/>
                <a:gd name="T35" fmla="*/ 4 h 13"/>
                <a:gd name="T36" fmla="*/ 3 w 30"/>
                <a:gd name="T37" fmla="*/ 8 h 13"/>
                <a:gd name="T38" fmla="*/ 7 w 30"/>
                <a:gd name="T39" fmla="*/ 10 h 13"/>
                <a:gd name="T40" fmla="*/ 11 w 30"/>
                <a:gd name="T41" fmla="*/ 11 h 13"/>
                <a:gd name="T42" fmla="*/ 19 w 30"/>
                <a:gd name="T43" fmla="*/ 11 h 13"/>
                <a:gd name="T44" fmla="*/ 29 w 30"/>
                <a:gd name="T45" fmla="*/ 7 h 13"/>
                <a:gd name="T46" fmla="*/ 29 w 30"/>
                <a:gd name="T47" fmla="*/ 7 h 13"/>
                <a:gd name="T48" fmla="*/ 29 w 30"/>
                <a:gd name="T49" fmla="*/ 4 h 13"/>
                <a:gd name="T50" fmla="*/ 28 w 30"/>
                <a:gd name="T5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13">
                  <a:moveTo>
                    <a:pt x="28" y="4"/>
                  </a:moveTo>
                  <a:cubicBezTo>
                    <a:pt x="28" y="4"/>
                    <a:pt x="28" y="4"/>
                    <a:pt x="29" y="4"/>
                  </a:cubicBezTo>
                  <a:cubicBezTo>
                    <a:pt x="30" y="5"/>
                    <a:pt x="30" y="6"/>
                    <a:pt x="30" y="7"/>
                  </a:cubicBezTo>
                  <a:cubicBezTo>
                    <a:pt x="30" y="7"/>
                    <a:pt x="30" y="7"/>
                    <a:pt x="30" y="7"/>
                  </a:cubicBezTo>
                  <a:cubicBezTo>
                    <a:pt x="30" y="7"/>
                    <a:pt x="30" y="7"/>
                    <a:pt x="30" y="7"/>
                  </a:cubicBezTo>
                  <a:cubicBezTo>
                    <a:pt x="29" y="9"/>
                    <a:pt x="28" y="10"/>
                    <a:pt x="26" y="11"/>
                  </a:cubicBezTo>
                  <a:cubicBezTo>
                    <a:pt x="24" y="12"/>
                    <a:pt x="22" y="13"/>
                    <a:pt x="19" y="13"/>
                  </a:cubicBezTo>
                  <a:cubicBezTo>
                    <a:pt x="17" y="13"/>
                    <a:pt x="14" y="13"/>
                    <a:pt x="11" y="13"/>
                  </a:cubicBezTo>
                  <a:cubicBezTo>
                    <a:pt x="10" y="12"/>
                    <a:pt x="8" y="12"/>
                    <a:pt x="7" y="12"/>
                  </a:cubicBezTo>
                  <a:cubicBezTo>
                    <a:pt x="5" y="12"/>
                    <a:pt x="3" y="11"/>
                    <a:pt x="2" y="10"/>
                  </a:cubicBezTo>
                  <a:cubicBezTo>
                    <a:pt x="1" y="9"/>
                    <a:pt x="0" y="8"/>
                    <a:pt x="0" y="7"/>
                  </a:cubicBezTo>
                  <a:cubicBezTo>
                    <a:pt x="0" y="5"/>
                    <a:pt x="0" y="4"/>
                    <a:pt x="2" y="3"/>
                  </a:cubicBezTo>
                  <a:cubicBezTo>
                    <a:pt x="4" y="1"/>
                    <a:pt x="6" y="1"/>
                    <a:pt x="8" y="1"/>
                  </a:cubicBezTo>
                  <a:cubicBezTo>
                    <a:pt x="12" y="0"/>
                    <a:pt x="16" y="0"/>
                    <a:pt x="19" y="1"/>
                  </a:cubicBezTo>
                  <a:cubicBezTo>
                    <a:pt x="25" y="1"/>
                    <a:pt x="28" y="3"/>
                    <a:pt x="28" y="4"/>
                  </a:cubicBezTo>
                  <a:cubicBezTo>
                    <a:pt x="28" y="4"/>
                    <a:pt x="24" y="2"/>
                    <a:pt x="18" y="2"/>
                  </a:cubicBezTo>
                  <a:cubicBezTo>
                    <a:pt x="16" y="2"/>
                    <a:pt x="12" y="2"/>
                    <a:pt x="8" y="3"/>
                  </a:cubicBezTo>
                  <a:cubicBezTo>
                    <a:pt x="6" y="3"/>
                    <a:pt x="4" y="3"/>
                    <a:pt x="3" y="4"/>
                  </a:cubicBezTo>
                  <a:cubicBezTo>
                    <a:pt x="1" y="5"/>
                    <a:pt x="2" y="7"/>
                    <a:pt x="3" y="8"/>
                  </a:cubicBezTo>
                  <a:cubicBezTo>
                    <a:pt x="4" y="9"/>
                    <a:pt x="5" y="10"/>
                    <a:pt x="7" y="10"/>
                  </a:cubicBezTo>
                  <a:cubicBezTo>
                    <a:pt x="8" y="10"/>
                    <a:pt x="10" y="10"/>
                    <a:pt x="11" y="11"/>
                  </a:cubicBezTo>
                  <a:cubicBezTo>
                    <a:pt x="14" y="11"/>
                    <a:pt x="17" y="11"/>
                    <a:pt x="19" y="11"/>
                  </a:cubicBezTo>
                  <a:cubicBezTo>
                    <a:pt x="24" y="11"/>
                    <a:pt x="28" y="9"/>
                    <a:pt x="29" y="7"/>
                  </a:cubicBezTo>
                  <a:cubicBezTo>
                    <a:pt x="29" y="7"/>
                    <a:pt x="29" y="7"/>
                    <a:pt x="29" y="7"/>
                  </a:cubicBezTo>
                  <a:cubicBezTo>
                    <a:pt x="29" y="6"/>
                    <a:pt x="29" y="5"/>
                    <a:pt x="29" y="4"/>
                  </a:cubicBezTo>
                  <a:cubicBezTo>
                    <a:pt x="28" y="4"/>
                    <a:pt x="28" y="4"/>
                    <a:pt x="28" y="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Oval 224">
              <a:extLst>
                <a:ext uri="{FF2B5EF4-FFF2-40B4-BE49-F238E27FC236}">
                  <a16:creationId xmlns:a16="http://schemas.microsoft.com/office/drawing/2014/main" id="{5B9C56B0-5C7B-4AC6-BAF0-BF48BBB8A93C}"/>
                </a:ext>
              </a:extLst>
            </p:cNvPr>
            <p:cNvSpPr>
              <a:spLocks noChangeArrowheads="1"/>
            </p:cNvSpPr>
            <p:nvPr/>
          </p:nvSpPr>
          <p:spPr bwMode="auto">
            <a:xfrm>
              <a:off x="6815066" y="4828566"/>
              <a:ext cx="617090"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225">
              <a:extLst>
                <a:ext uri="{FF2B5EF4-FFF2-40B4-BE49-F238E27FC236}">
                  <a16:creationId xmlns:a16="http://schemas.microsoft.com/office/drawing/2014/main" id="{067B5E2F-46C2-4145-8CE1-CC92E37ADB89}"/>
                </a:ext>
              </a:extLst>
            </p:cNvPr>
            <p:cNvSpPr>
              <a:spLocks noChangeArrowheads="1"/>
            </p:cNvSpPr>
            <p:nvPr/>
          </p:nvSpPr>
          <p:spPr bwMode="auto">
            <a:xfrm>
              <a:off x="6968325" y="4869110"/>
              <a:ext cx="291111"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26">
              <a:extLst>
                <a:ext uri="{FF2B5EF4-FFF2-40B4-BE49-F238E27FC236}">
                  <a16:creationId xmlns:a16="http://schemas.microsoft.com/office/drawing/2014/main" id="{7620491C-7662-4BE9-9D67-23B9F026F25D}"/>
                </a:ext>
              </a:extLst>
            </p:cNvPr>
            <p:cNvSpPr>
              <a:spLocks/>
            </p:cNvSpPr>
            <p:nvPr/>
          </p:nvSpPr>
          <p:spPr bwMode="auto">
            <a:xfrm>
              <a:off x="6610720" y="3773593"/>
              <a:ext cx="1227693" cy="215698"/>
            </a:xfrm>
            <a:custGeom>
              <a:avLst/>
              <a:gdLst>
                <a:gd name="T0" fmla="*/ 61 w 638"/>
                <a:gd name="T1" fmla="*/ 3 h 112"/>
                <a:gd name="T2" fmla="*/ 58 w 638"/>
                <a:gd name="T3" fmla="*/ 111 h 112"/>
                <a:gd name="T4" fmla="*/ 62 w 638"/>
                <a:gd name="T5" fmla="*/ 112 h 112"/>
                <a:gd name="T6" fmla="*/ 593 w 638"/>
                <a:gd name="T7" fmla="*/ 109 h 112"/>
                <a:gd name="T8" fmla="*/ 600 w 638"/>
                <a:gd name="T9" fmla="*/ 0 h 112"/>
                <a:gd name="T10" fmla="*/ 61 w 638"/>
                <a:gd name="T11" fmla="*/ 3 h 112"/>
              </a:gdLst>
              <a:ahLst/>
              <a:cxnLst>
                <a:cxn ang="0">
                  <a:pos x="T0" y="T1"/>
                </a:cxn>
                <a:cxn ang="0">
                  <a:pos x="T2" y="T3"/>
                </a:cxn>
                <a:cxn ang="0">
                  <a:pos x="T4" y="T5"/>
                </a:cxn>
                <a:cxn ang="0">
                  <a:pos x="T6" y="T7"/>
                </a:cxn>
                <a:cxn ang="0">
                  <a:pos x="T8" y="T9"/>
                </a:cxn>
                <a:cxn ang="0">
                  <a:pos x="T10" y="T11"/>
                </a:cxn>
              </a:cxnLst>
              <a:rect l="0" t="0" r="r" b="b"/>
              <a:pathLst>
                <a:path w="638" h="112">
                  <a:moveTo>
                    <a:pt x="61" y="3"/>
                  </a:moveTo>
                  <a:cubicBezTo>
                    <a:pt x="61" y="3"/>
                    <a:pt x="0" y="50"/>
                    <a:pt x="58" y="111"/>
                  </a:cubicBezTo>
                  <a:cubicBezTo>
                    <a:pt x="59" y="112"/>
                    <a:pt x="60" y="112"/>
                    <a:pt x="62" y="112"/>
                  </a:cubicBezTo>
                  <a:cubicBezTo>
                    <a:pt x="593" y="109"/>
                    <a:pt x="593" y="109"/>
                    <a:pt x="593" y="109"/>
                  </a:cubicBezTo>
                  <a:cubicBezTo>
                    <a:pt x="593" y="109"/>
                    <a:pt x="638" y="58"/>
                    <a:pt x="600" y="0"/>
                  </a:cubicBezTo>
                  <a:lnTo>
                    <a:pt x="61" y="3"/>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227">
              <a:extLst>
                <a:ext uri="{FF2B5EF4-FFF2-40B4-BE49-F238E27FC236}">
                  <a16:creationId xmlns:a16="http://schemas.microsoft.com/office/drawing/2014/main" id="{AC4EF8C0-6192-4199-9929-3EF659395D9F}"/>
                </a:ext>
              </a:extLst>
            </p:cNvPr>
            <p:cNvSpPr>
              <a:spLocks noChangeArrowheads="1"/>
            </p:cNvSpPr>
            <p:nvPr/>
          </p:nvSpPr>
          <p:spPr bwMode="auto">
            <a:xfrm>
              <a:off x="6956972" y="3871711"/>
              <a:ext cx="567626"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228">
              <a:extLst>
                <a:ext uri="{FF2B5EF4-FFF2-40B4-BE49-F238E27FC236}">
                  <a16:creationId xmlns:a16="http://schemas.microsoft.com/office/drawing/2014/main" id="{C42C9AD1-8D32-445B-8EC3-5EF750A0BC58}"/>
                </a:ext>
              </a:extLst>
            </p:cNvPr>
            <p:cNvSpPr>
              <a:spLocks noChangeArrowheads="1"/>
            </p:cNvSpPr>
            <p:nvPr/>
          </p:nvSpPr>
          <p:spPr bwMode="auto">
            <a:xfrm>
              <a:off x="7099689" y="3909012"/>
              <a:ext cx="267595" cy="324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29">
              <a:extLst>
                <a:ext uri="{FF2B5EF4-FFF2-40B4-BE49-F238E27FC236}">
                  <a16:creationId xmlns:a16="http://schemas.microsoft.com/office/drawing/2014/main" id="{9A126D77-6D2C-4E29-BCBC-7EBBC2F1D5F9}"/>
                </a:ext>
              </a:extLst>
            </p:cNvPr>
            <p:cNvSpPr>
              <a:spLocks/>
            </p:cNvSpPr>
            <p:nvPr/>
          </p:nvSpPr>
          <p:spPr bwMode="auto">
            <a:xfrm>
              <a:off x="7626770" y="3770349"/>
              <a:ext cx="19461" cy="211643"/>
            </a:xfrm>
            <a:custGeom>
              <a:avLst/>
              <a:gdLst>
                <a:gd name="T0" fmla="*/ 2 w 10"/>
                <a:gd name="T1" fmla="*/ 110 h 110"/>
                <a:gd name="T2" fmla="*/ 4 w 10"/>
                <a:gd name="T3" fmla="*/ 94 h 110"/>
                <a:gd name="T4" fmla="*/ 8 w 10"/>
                <a:gd name="T5" fmla="*/ 55 h 110"/>
                <a:gd name="T6" fmla="*/ 4 w 10"/>
                <a:gd name="T7" fmla="*/ 16 h 110"/>
                <a:gd name="T8" fmla="*/ 1 w 10"/>
                <a:gd name="T9" fmla="*/ 0 h 110"/>
                <a:gd name="T10" fmla="*/ 2 w 10"/>
                <a:gd name="T11" fmla="*/ 4 h 110"/>
                <a:gd name="T12" fmla="*/ 5 w 10"/>
                <a:gd name="T13" fmla="*/ 16 h 110"/>
                <a:gd name="T14" fmla="*/ 10 w 10"/>
                <a:gd name="T15" fmla="*/ 55 h 110"/>
                <a:gd name="T16" fmla="*/ 6 w 10"/>
                <a:gd name="T17" fmla="*/ 94 h 110"/>
                <a:gd name="T18" fmla="*/ 3 w 10"/>
                <a:gd name="T19" fmla="*/ 105 h 110"/>
                <a:gd name="T20" fmla="*/ 2 w 10"/>
                <a:gd name="T21"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0">
                  <a:moveTo>
                    <a:pt x="2" y="110"/>
                  </a:moveTo>
                  <a:cubicBezTo>
                    <a:pt x="1" y="109"/>
                    <a:pt x="3" y="103"/>
                    <a:pt x="4" y="94"/>
                  </a:cubicBezTo>
                  <a:cubicBezTo>
                    <a:pt x="6" y="84"/>
                    <a:pt x="8" y="70"/>
                    <a:pt x="8" y="55"/>
                  </a:cubicBezTo>
                  <a:cubicBezTo>
                    <a:pt x="7" y="40"/>
                    <a:pt x="6" y="26"/>
                    <a:pt x="4" y="16"/>
                  </a:cubicBezTo>
                  <a:cubicBezTo>
                    <a:pt x="2" y="6"/>
                    <a:pt x="0" y="0"/>
                    <a:pt x="1" y="0"/>
                  </a:cubicBezTo>
                  <a:cubicBezTo>
                    <a:pt x="1" y="0"/>
                    <a:pt x="1" y="2"/>
                    <a:pt x="2" y="4"/>
                  </a:cubicBezTo>
                  <a:cubicBezTo>
                    <a:pt x="3" y="7"/>
                    <a:pt x="4" y="11"/>
                    <a:pt x="5" y="16"/>
                  </a:cubicBezTo>
                  <a:cubicBezTo>
                    <a:pt x="7" y="26"/>
                    <a:pt x="9" y="40"/>
                    <a:pt x="10" y="55"/>
                  </a:cubicBezTo>
                  <a:cubicBezTo>
                    <a:pt x="10" y="70"/>
                    <a:pt x="8" y="84"/>
                    <a:pt x="6" y="94"/>
                  </a:cubicBezTo>
                  <a:cubicBezTo>
                    <a:pt x="5" y="99"/>
                    <a:pt x="4" y="103"/>
                    <a:pt x="3" y="105"/>
                  </a:cubicBezTo>
                  <a:cubicBezTo>
                    <a:pt x="2" y="108"/>
                    <a:pt x="2" y="110"/>
                    <a:pt x="2" y="11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0">
              <a:extLst>
                <a:ext uri="{FF2B5EF4-FFF2-40B4-BE49-F238E27FC236}">
                  <a16:creationId xmlns:a16="http://schemas.microsoft.com/office/drawing/2014/main" id="{DC29DBD1-9D5E-45E4-98DA-1B6413374C98}"/>
                </a:ext>
              </a:extLst>
            </p:cNvPr>
            <p:cNvSpPr>
              <a:spLocks/>
            </p:cNvSpPr>
            <p:nvPr/>
          </p:nvSpPr>
          <p:spPr bwMode="auto">
            <a:xfrm>
              <a:off x="7705427" y="3771971"/>
              <a:ext cx="29192" cy="214076"/>
            </a:xfrm>
            <a:custGeom>
              <a:avLst/>
              <a:gdLst>
                <a:gd name="T0" fmla="*/ 0 w 15"/>
                <a:gd name="T1" fmla="*/ 0 h 111"/>
                <a:gd name="T2" fmla="*/ 3 w 15"/>
                <a:gd name="T3" fmla="*/ 4 h 111"/>
                <a:gd name="T4" fmla="*/ 5 w 15"/>
                <a:gd name="T5" fmla="*/ 9 h 111"/>
                <a:gd name="T6" fmla="*/ 8 w 15"/>
                <a:gd name="T7" fmla="*/ 15 h 111"/>
                <a:gd name="T8" fmla="*/ 13 w 15"/>
                <a:gd name="T9" fmla="*/ 33 h 111"/>
                <a:gd name="T10" fmla="*/ 15 w 15"/>
                <a:gd name="T11" fmla="*/ 55 h 111"/>
                <a:gd name="T12" fmla="*/ 13 w 15"/>
                <a:gd name="T13" fmla="*/ 78 h 111"/>
                <a:gd name="T14" fmla="*/ 8 w 15"/>
                <a:gd name="T15" fmla="*/ 95 h 111"/>
                <a:gd name="T16" fmla="*/ 6 w 15"/>
                <a:gd name="T17" fmla="*/ 102 h 111"/>
                <a:gd name="T18" fmla="*/ 3 w 15"/>
                <a:gd name="T19" fmla="*/ 107 h 111"/>
                <a:gd name="T20" fmla="*/ 1 w 15"/>
                <a:gd name="T21" fmla="*/ 111 h 111"/>
                <a:gd name="T22" fmla="*/ 7 w 15"/>
                <a:gd name="T23" fmla="*/ 95 h 111"/>
                <a:gd name="T24" fmla="*/ 11 w 15"/>
                <a:gd name="T25" fmla="*/ 77 h 111"/>
                <a:gd name="T26" fmla="*/ 13 w 15"/>
                <a:gd name="T27" fmla="*/ 55 h 111"/>
                <a:gd name="T28" fmla="*/ 11 w 15"/>
                <a:gd name="T29" fmla="*/ 33 h 111"/>
                <a:gd name="T30" fmla="*/ 6 w 15"/>
                <a:gd name="T31" fmla="*/ 16 h 111"/>
                <a:gd name="T32" fmla="*/ 0 w 15"/>
                <a:gd name="T3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11">
                  <a:moveTo>
                    <a:pt x="0" y="0"/>
                  </a:moveTo>
                  <a:cubicBezTo>
                    <a:pt x="0" y="0"/>
                    <a:pt x="1" y="1"/>
                    <a:pt x="3" y="4"/>
                  </a:cubicBezTo>
                  <a:cubicBezTo>
                    <a:pt x="3" y="5"/>
                    <a:pt x="4" y="7"/>
                    <a:pt x="5" y="9"/>
                  </a:cubicBezTo>
                  <a:cubicBezTo>
                    <a:pt x="6" y="11"/>
                    <a:pt x="7" y="13"/>
                    <a:pt x="8" y="15"/>
                  </a:cubicBezTo>
                  <a:cubicBezTo>
                    <a:pt x="10" y="20"/>
                    <a:pt x="11" y="26"/>
                    <a:pt x="13" y="33"/>
                  </a:cubicBezTo>
                  <a:cubicBezTo>
                    <a:pt x="14" y="40"/>
                    <a:pt x="15" y="47"/>
                    <a:pt x="15" y="55"/>
                  </a:cubicBezTo>
                  <a:cubicBezTo>
                    <a:pt x="15" y="63"/>
                    <a:pt x="14" y="71"/>
                    <a:pt x="13" y="78"/>
                  </a:cubicBezTo>
                  <a:cubicBezTo>
                    <a:pt x="12" y="84"/>
                    <a:pt x="10" y="90"/>
                    <a:pt x="8" y="95"/>
                  </a:cubicBezTo>
                  <a:cubicBezTo>
                    <a:pt x="8" y="98"/>
                    <a:pt x="7" y="100"/>
                    <a:pt x="6" y="102"/>
                  </a:cubicBezTo>
                  <a:cubicBezTo>
                    <a:pt x="5" y="104"/>
                    <a:pt x="4" y="105"/>
                    <a:pt x="3" y="107"/>
                  </a:cubicBezTo>
                  <a:cubicBezTo>
                    <a:pt x="2" y="109"/>
                    <a:pt x="1" y="111"/>
                    <a:pt x="1" y="111"/>
                  </a:cubicBezTo>
                  <a:cubicBezTo>
                    <a:pt x="1" y="110"/>
                    <a:pt x="4" y="105"/>
                    <a:pt x="7" y="95"/>
                  </a:cubicBezTo>
                  <a:cubicBezTo>
                    <a:pt x="9" y="90"/>
                    <a:pt x="10" y="84"/>
                    <a:pt x="11" y="77"/>
                  </a:cubicBezTo>
                  <a:cubicBezTo>
                    <a:pt x="12" y="71"/>
                    <a:pt x="13" y="63"/>
                    <a:pt x="13" y="55"/>
                  </a:cubicBezTo>
                  <a:cubicBezTo>
                    <a:pt x="13" y="47"/>
                    <a:pt x="12" y="40"/>
                    <a:pt x="11" y="33"/>
                  </a:cubicBezTo>
                  <a:cubicBezTo>
                    <a:pt x="10" y="27"/>
                    <a:pt x="8" y="21"/>
                    <a:pt x="6" y="16"/>
                  </a:cubicBezTo>
                  <a:cubicBezTo>
                    <a:pt x="3" y="6"/>
                    <a:pt x="0" y="0"/>
                    <a:pt x="0"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31">
              <a:extLst>
                <a:ext uri="{FF2B5EF4-FFF2-40B4-BE49-F238E27FC236}">
                  <a16:creationId xmlns:a16="http://schemas.microsoft.com/office/drawing/2014/main" id="{14774F96-3D69-4F88-939E-B3D041ADCB04}"/>
                </a:ext>
              </a:extLst>
            </p:cNvPr>
            <p:cNvSpPr>
              <a:spLocks/>
            </p:cNvSpPr>
            <p:nvPr/>
          </p:nvSpPr>
          <p:spPr bwMode="auto">
            <a:xfrm>
              <a:off x="6858854" y="3781702"/>
              <a:ext cx="32436" cy="200291"/>
            </a:xfrm>
            <a:custGeom>
              <a:avLst/>
              <a:gdLst>
                <a:gd name="T0" fmla="*/ 15 w 17"/>
                <a:gd name="T1" fmla="*/ 104 h 104"/>
                <a:gd name="T2" fmla="*/ 13 w 17"/>
                <a:gd name="T3" fmla="*/ 101 h 104"/>
                <a:gd name="T4" fmla="*/ 10 w 17"/>
                <a:gd name="T5" fmla="*/ 96 h 104"/>
                <a:gd name="T6" fmla="*/ 8 w 17"/>
                <a:gd name="T7" fmla="*/ 90 h 104"/>
                <a:gd name="T8" fmla="*/ 2 w 17"/>
                <a:gd name="T9" fmla="*/ 73 h 104"/>
                <a:gd name="T10" fmla="*/ 0 w 17"/>
                <a:gd name="T11" fmla="*/ 52 h 104"/>
                <a:gd name="T12" fmla="*/ 3 w 17"/>
                <a:gd name="T13" fmla="*/ 31 h 104"/>
                <a:gd name="T14" fmla="*/ 9 w 17"/>
                <a:gd name="T15" fmla="*/ 14 h 104"/>
                <a:gd name="T16" fmla="*/ 12 w 17"/>
                <a:gd name="T17" fmla="*/ 8 h 104"/>
                <a:gd name="T18" fmla="*/ 14 w 17"/>
                <a:gd name="T19" fmla="*/ 4 h 104"/>
                <a:gd name="T20" fmla="*/ 17 w 17"/>
                <a:gd name="T21" fmla="*/ 0 h 104"/>
                <a:gd name="T22" fmla="*/ 10 w 17"/>
                <a:gd name="T23" fmla="*/ 15 h 104"/>
                <a:gd name="T24" fmla="*/ 5 w 17"/>
                <a:gd name="T25" fmla="*/ 31 h 104"/>
                <a:gd name="T26" fmla="*/ 2 w 17"/>
                <a:gd name="T27" fmla="*/ 52 h 104"/>
                <a:gd name="T28" fmla="*/ 4 w 17"/>
                <a:gd name="T29" fmla="*/ 73 h 104"/>
                <a:gd name="T30" fmla="*/ 9 w 17"/>
                <a:gd name="T31" fmla="*/ 90 h 104"/>
                <a:gd name="T32" fmla="*/ 15 w 17"/>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04">
                  <a:moveTo>
                    <a:pt x="15" y="104"/>
                  </a:moveTo>
                  <a:cubicBezTo>
                    <a:pt x="15" y="104"/>
                    <a:pt x="14" y="103"/>
                    <a:pt x="13" y="101"/>
                  </a:cubicBezTo>
                  <a:cubicBezTo>
                    <a:pt x="12" y="100"/>
                    <a:pt x="11" y="98"/>
                    <a:pt x="10" y="96"/>
                  </a:cubicBezTo>
                  <a:cubicBezTo>
                    <a:pt x="9" y="95"/>
                    <a:pt x="8" y="93"/>
                    <a:pt x="8" y="90"/>
                  </a:cubicBezTo>
                  <a:cubicBezTo>
                    <a:pt x="6" y="86"/>
                    <a:pt x="4" y="80"/>
                    <a:pt x="2" y="73"/>
                  </a:cubicBezTo>
                  <a:cubicBezTo>
                    <a:pt x="1" y="67"/>
                    <a:pt x="0" y="60"/>
                    <a:pt x="0" y="52"/>
                  </a:cubicBezTo>
                  <a:cubicBezTo>
                    <a:pt x="0" y="44"/>
                    <a:pt x="1" y="37"/>
                    <a:pt x="3" y="31"/>
                  </a:cubicBezTo>
                  <a:cubicBezTo>
                    <a:pt x="5" y="24"/>
                    <a:pt x="6" y="19"/>
                    <a:pt x="9" y="14"/>
                  </a:cubicBezTo>
                  <a:cubicBezTo>
                    <a:pt x="9" y="12"/>
                    <a:pt x="11" y="10"/>
                    <a:pt x="12" y="8"/>
                  </a:cubicBezTo>
                  <a:cubicBezTo>
                    <a:pt x="12" y="6"/>
                    <a:pt x="13" y="5"/>
                    <a:pt x="14" y="4"/>
                  </a:cubicBezTo>
                  <a:cubicBezTo>
                    <a:pt x="16" y="1"/>
                    <a:pt x="17" y="0"/>
                    <a:pt x="17" y="0"/>
                  </a:cubicBezTo>
                  <a:cubicBezTo>
                    <a:pt x="17" y="0"/>
                    <a:pt x="14" y="6"/>
                    <a:pt x="10" y="15"/>
                  </a:cubicBezTo>
                  <a:cubicBezTo>
                    <a:pt x="8" y="19"/>
                    <a:pt x="6" y="25"/>
                    <a:pt x="5" y="31"/>
                  </a:cubicBezTo>
                  <a:cubicBezTo>
                    <a:pt x="3" y="38"/>
                    <a:pt x="3" y="45"/>
                    <a:pt x="2" y="52"/>
                  </a:cubicBezTo>
                  <a:cubicBezTo>
                    <a:pt x="2" y="60"/>
                    <a:pt x="3" y="67"/>
                    <a:pt x="4" y="73"/>
                  </a:cubicBezTo>
                  <a:cubicBezTo>
                    <a:pt x="6" y="79"/>
                    <a:pt x="7" y="85"/>
                    <a:pt x="9" y="90"/>
                  </a:cubicBezTo>
                  <a:cubicBezTo>
                    <a:pt x="12" y="99"/>
                    <a:pt x="16" y="104"/>
                    <a:pt x="15" y="10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32">
              <a:extLst>
                <a:ext uri="{FF2B5EF4-FFF2-40B4-BE49-F238E27FC236}">
                  <a16:creationId xmlns:a16="http://schemas.microsoft.com/office/drawing/2014/main" id="{07FF8D91-61FC-4CA2-B6EB-57FAE770C287}"/>
                </a:ext>
              </a:extLst>
            </p:cNvPr>
            <p:cNvSpPr>
              <a:spLocks/>
            </p:cNvSpPr>
            <p:nvPr/>
          </p:nvSpPr>
          <p:spPr bwMode="auto">
            <a:xfrm>
              <a:off x="6743707" y="3779269"/>
              <a:ext cx="34058" cy="227861"/>
            </a:xfrm>
            <a:custGeom>
              <a:avLst/>
              <a:gdLst>
                <a:gd name="T0" fmla="*/ 18 w 18"/>
                <a:gd name="T1" fmla="*/ 118 h 118"/>
                <a:gd name="T2" fmla="*/ 15 w 18"/>
                <a:gd name="T3" fmla="*/ 114 h 118"/>
                <a:gd name="T4" fmla="*/ 12 w 18"/>
                <a:gd name="T5" fmla="*/ 109 h 118"/>
                <a:gd name="T6" fmla="*/ 9 w 18"/>
                <a:gd name="T7" fmla="*/ 102 h 118"/>
                <a:gd name="T8" fmla="*/ 3 w 18"/>
                <a:gd name="T9" fmla="*/ 84 h 118"/>
                <a:gd name="T10" fmla="*/ 0 w 18"/>
                <a:gd name="T11" fmla="*/ 60 h 118"/>
                <a:gd name="T12" fmla="*/ 2 w 18"/>
                <a:gd name="T13" fmla="*/ 36 h 118"/>
                <a:gd name="T14" fmla="*/ 7 w 18"/>
                <a:gd name="T15" fmla="*/ 17 h 118"/>
                <a:gd name="T16" fmla="*/ 10 w 18"/>
                <a:gd name="T17" fmla="*/ 10 h 118"/>
                <a:gd name="T18" fmla="*/ 13 w 18"/>
                <a:gd name="T19" fmla="*/ 5 h 118"/>
                <a:gd name="T20" fmla="*/ 15 w 18"/>
                <a:gd name="T21" fmla="*/ 0 h 118"/>
                <a:gd name="T22" fmla="*/ 9 w 18"/>
                <a:gd name="T23" fmla="*/ 17 h 118"/>
                <a:gd name="T24" fmla="*/ 4 w 18"/>
                <a:gd name="T25" fmla="*/ 36 h 118"/>
                <a:gd name="T26" fmla="*/ 2 w 18"/>
                <a:gd name="T27" fmla="*/ 60 h 118"/>
                <a:gd name="T28" fmla="*/ 5 w 18"/>
                <a:gd name="T29" fmla="*/ 83 h 118"/>
                <a:gd name="T30" fmla="*/ 11 w 18"/>
                <a:gd name="T31" fmla="*/ 102 h 118"/>
                <a:gd name="T32" fmla="*/ 18 w 18"/>
                <a:gd name="T33"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18">
                  <a:moveTo>
                    <a:pt x="18" y="118"/>
                  </a:moveTo>
                  <a:cubicBezTo>
                    <a:pt x="18" y="118"/>
                    <a:pt x="17" y="117"/>
                    <a:pt x="15" y="114"/>
                  </a:cubicBezTo>
                  <a:cubicBezTo>
                    <a:pt x="14" y="113"/>
                    <a:pt x="13" y="111"/>
                    <a:pt x="12" y="109"/>
                  </a:cubicBezTo>
                  <a:cubicBezTo>
                    <a:pt x="11" y="107"/>
                    <a:pt x="10" y="105"/>
                    <a:pt x="9" y="102"/>
                  </a:cubicBezTo>
                  <a:cubicBezTo>
                    <a:pt x="7" y="97"/>
                    <a:pt x="5" y="91"/>
                    <a:pt x="3" y="84"/>
                  </a:cubicBezTo>
                  <a:cubicBezTo>
                    <a:pt x="2" y="76"/>
                    <a:pt x="0" y="68"/>
                    <a:pt x="0" y="60"/>
                  </a:cubicBezTo>
                  <a:cubicBezTo>
                    <a:pt x="0" y="51"/>
                    <a:pt x="1" y="43"/>
                    <a:pt x="2" y="36"/>
                  </a:cubicBezTo>
                  <a:cubicBezTo>
                    <a:pt x="4" y="28"/>
                    <a:pt x="5" y="22"/>
                    <a:pt x="7" y="17"/>
                  </a:cubicBezTo>
                  <a:cubicBezTo>
                    <a:pt x="8" y="14"/>
                    <a:pt x="9" y="12"/>
                    <a:pt x="10" y="10"/>
                  </a:cubicBezTo>
                  <a:cubicBezTo>
                    <a:pt x="11" y="8"/>
                    <a:pt x="12" y="6"/>
                    <a:pt x="13" y="5"/>
                  </a:cubicBezTo>
                  <a:cubicBezTo>
                    <a:pt x="14" y="2"/>
                    <a:pt x="15" y="0"/>
                    <a:pt x="15" y="0"/>
                  </a:cubicBezTo>
                  <a:cubicBezTo>
                    <a:pt x="16" y="1"/>
                    <a:pt x="12" y="7"/>
                    <a:pt x="9" y="17"/>
                  </a:cubicBezTo>
                  <a:cubicBezTo>
                    <a:pt x="7" y="22"/>
                    <a:pt x="5" y="29"/>
                    <a:pt x="4" y="36"/>
                  </a:cubicBezTo>
                  <a:cubicBezTo>
                    <a:pt x="3" y="43"/>
                    <a:pt x="2" y="51"/>
                    <a:pt x="2" y="60"/>
                  </a:cubicBezTo>
                  <a:cubicBezTo>
                    <a:pt x="3" y="68"/>
                    <a:pt x="4" y="76"/>
                    <a:pt x="5" y="83"/>
                  </a:cubicBezTo>
                  <a:cubicBezTo>
                    <a:pt x="7" y="90"/>
                    <a:pt x="9" y="97"/>
                    <a:pt x="11" y="102"/>
                  </a:cubicBezTo>
                  <a:cubicBezTo>
                    <a:pt x="15" y="112"/>
                    <a:pt x="18" y="118"/>
                    <a:pt x="18" y="118"/>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3">
              <a:extLst>
                <a:ext uri="{FF2B5EF4-FFF2-40B4-BE49-F238E27FC236}">
                  <a16:creationId xmlns:a16="http://schemas.microsoft.com/office/drawing/2014/main" id="{4C453585-7207-4E6B-A1AA-8FDDC104F9BD}"/>
                </a:ext>
              </a:extLst>
            </p:cNvPr>
            <p:cNvSpPr>
              <a:spLocks/>
            </p:cNvSpPr>
            <p:nvPr/>
          </p:nvSpPr>
          <p:spPr bwMode="auto">
            <a:xfrm>
              <a:off x="6375561" y="4955876"/>
              <a:ext cx="131365" cy="235159"/>
            </a:xfrm>
            <a:custGeom>
              <a:avLst/>
              <a:gdLst>
                <a:gd name="T0" fmla="*/ 3 w 162"/>
                <a:gd name="T1" fmla="*/ 290 h 290"/>
                <a:gd name="T2" fmla="*/ 0 w 162"/>
                <a:gd name="T3" fmla="*/ 0 h 290"/>
                <a:gd name="T4" fmla="*/ 157 w 162"/>
                <a:gd name="T5" fmla="*/ 0 h 290"/>
                <a:gd name="T6" fmla="*/ 162 w 162"/>
                <a:gd name="T7" fmla="*/ 290 h 290"/>
                <a:gd name="T8" fmla="*/ 3 w 162"/>
                <a:gd name="T9" fmla="*/ 290 h 290"/>
              </a:gdLst>
              <a:ahLst/>
              <a:cxnLst>
                <a:cxn ang="0">
                  <a:pos x="T0" y="T1"/>
                </a:cxn>
                <a:cxn ang="0">
                  <a:pos x="T2" y="T3"/>
                </a:cxn>
                <a:cxn ang="0">
                  <a:pos x="T4" y="T5"/>
                </a:cxn>
                <a:cxn ang="0">
                  <a:pos x="T6" y="T7"/>
                </a:cxn>
                <a:cxn ang="0">
                  <a:pos x="T8" y="T9"/>
                </a:cxn>
              </a:cxnLst>
              <a:rect l="0" t="0" r="r" b="b"/>
              <a:pathLst>
                <a:path w="162" h="290">
                  <a:moveTo>
                    <a:pt x="3" y="290"/>
                  </a:moveTo>
                  <a:lnTo>
                    <a:pt x="0" y="0"/>
                  </a:lnTo>
                  <a:lnTo>
                    <a:pt x="157" y="0"/>
                  </a:lnTo>
                  <a:lnTo>
                    <a:pt x="162" y="290"/>
                  </a:lnTo>
                  <a:lnTo>
                    <a:pt x="3" y="29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Oval 234">
              <a:extLst>
                <a:ext uri="{FF2B5EF4-FFF2-40B4-BE49-F238E27FC236}">
                  <a16:creationId xmlns:a16="http://schemas.microsoft.com/office/drawing/2014/main" id="{1E592D95-5D25-4604-81B2-3B3487915A0B}"/>
                </a:ext>
              </a:extLst>
            </p:cNvPr>
            <p:cNvSpPr>
              <a:spLocks noChangeArrowheads="1"/>
            </p:cNvSpPr>
            <p:nvPr/>
          </p:nvSpPr>
          <p:spPr bwMode="auto">
            <a:xfrm>
              <a:off x="6377994" y="4996421"/>
              <a:ext cx="117580"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Oval 235">
              <a:extLst>
                <a:ext uri="{FF2B5EF4-FFF2-40B4-BE49-F238E27FC236}">
                  <a16:creationId xmlns:a16="http://schemas.microsoft.com/office/drawing/2014/main" id="{4064996D-4D61-4FB8-A572-8DADDADD7AFB}"/>
                </a:ext>
              </a:extLst>
            </p:cNvPr>
            <p:cNvSpPr>
              <a:spLocks noChangeArrowheads="1"/>
            </p:cNvSpPr>
            <p:nvPr/>
          </p:nvSpPr>
          <p:spPr bwMode="auto">
            <a:xfrm>
              <a:off x="6377994" y="5032911"/>
              <a:ext cx="117580"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Oval 236">
              <a:extLst>
                <a:ext uri="{FF2B5EF4-FFF2-40B4-BE49-F238E27FC236}">
                  <a16:creationId xmlns:a16="http://schemas.microsoft.com/office/drawing/2014/main" id="{90F40873-6799-4AA2-A3CE-3225E1FA6E66}"/>
                </a:ext>
              </a:extLst>
            </p:cNvPr>
            <p:cNvSpPr>
              <a:spLocks noChangeArrowheads="1"/>
            </p:cNvSpPr>
            <p:nvPr/>
          </p:nvSpPr>
          <p:spPr bwMode="auto">
            <a:xfrm>
              <a:off x="6377994" y="5067779"/>
              <a:ext cx="117580" cy="5676"/>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Oval 237">
              <a:extLst>
                <a:ext uri="{FF2B5EF4-FFF2-40B4-BE49-F238E27FC236}">
                  <a16:creationId xmlns:a16="http://schemas.microsoft.com/office/drawing/2014/main" id="{48D8CD55-4A3A-4D7C-AA25-36B413238189}"/>
                </a:ext>
              </a:extLst>
            </p:cNvPr>
            <p:cNvSpPr>
              <a:spLocks noChangeArrowheads="1"/>
            </p:cNvSpPr>
            <p:nvPr/>
          </p:nvSpPr>
          <p:spPr bwMode="auto">
            <a:xfrm>
              <a:off x="6377994" y="5104270"/>
              <a:ext cx="117580"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Oval 238">
              <a:extLst>
                <a:ext uri="{FF2B5EF4-FFF2-40B4-BE49-F238E27FC236}">
                  <a16:creationId xmlns:a16="http://schemas.microsoft.com/office/drawing/2014/main" id="{D686C50A-EAC5-49A2-AC69-09DA51FEC60E}"/>
                </a:ext>
              </a:extLst>
            </p:cNvPr>
            <p:cNvSpPr>
              <a:spLocks noChangeArrowheads="1"/>
            </p:cNvSpPr>
            <p:nvPr/>
          </p:nvSpPr>
          <p:spPr bwMode="auto">
            <a:xfrm>
              <a:off x="6377994" y="5140760"/>
              <a:ext cx="117580"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9">
              <a:extLst>
                <a:ext uri="{FF2B5EF4-FFF2-40B4-BE49-F238E27FC236}">
                  <a16:creationId xmlns:a16="http://schemas.microsoft.com/office/drawing/2014/main" id="{DFD83B9C-C688-42B0-8C92-B9F500332346}"/>
                </a:ext>
              </a:extLst>
            </p:cNvPr>
            <p:cNvSpPr>
              <a:spLocks/>
            </p:cNvSpPr>
            <p:nvPr/>
          </p:nvSpPr>
          <p:spPr bwMode="auto">
            <a:xfrm>
              <a:off x="6364209" y="4948578"/>
              <a:ext cx="1430417" cy="253810"/>
            </a:xfrm>
            <a:custGeom>
              <a:avLst/>
              <a:gdLst>
                <a:gd name="T0" fmla="*/ 0 w 743"/>
                <a:gd name="T1" fmla="*/ 0 h 132"/>
                <a:gd name="T2" fmla="*/ 734 w 743"/>
                <a:gd name="T3" fmla="*/ 0 h 132"/>
                <a:gd name="T4" fmla="*/ 734 w 743"/>
                <a:gd name="T5" fmla="*/ 132 h 132"/>
                <a:gd name="T6" fmla="*/ 3 w 743"/>
                <a:gd name="T7" fmla="*/ 132 h 132"/>
                <a:gd name="T8" fmla="*/ 3 w 743"/>
                <a:gd name="T9" fmla="*/ 123 h 132"/>
                <a:gd name="T10" fmla="*/ 48 w 743"/>
                <a:gd name="T11" fmla="*/ 123 h 132"/>
                <a:gd name="T12" fmla="*/ 69 w 743"/>
                <a:gd name="T13" fmla="*/ 102 h 132"/>
                <a:gd name="T14" fmla="*/ 69 w 743"/>
                <a:gd name="T15" fmla="*/ 29 h 132"/>
                <a:gd name="T16" fmla="*/ 48 w 743"/>
                <a:gd name="T17" fmla="*/ 8 h 132"/>
                <a:gd name="T18" fmla="*/ 0 w 743"/>
                <a:gd name="T19" fmla="*/ 8 h 132"/>
                <a:gd name="T20" fmla="*/ 0 w 743"/>
                <a:gd name="T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3" h="132">
                  <a:moveTo>
                    <a:pt x="0" y="0"/>
                  </a:moveTo>
                  <a:cubicBezTo>
                    <a:pt x="734" y="0"/>
                    <a:pt x="734" y="0"/>
                    <a:pt x="734" y="0"/>
                  </a:cubicBezTo>
                  <a:cubicBezTo>
                    <a:pt x="743" y="41"/>
                    <a:pt x="742" y="85"/>
                    <a:pt x="734" y="132"/>
                  </a:cubicBezTo>
                  <a:cubicBezTo>
                    <a:pt x="3" y="132"/>
                    <a:pt x="3" y="132"/>
                    <a:pt x="3" y="132"/>
                  </a:cubicBezTo>
                  <a:cubicBezTo>
                    <a:pt x="3" y="123"/>
                    <a:pt x="3" y="123"/>
                    <a:pt x="3" y="123"/>
                  </a:cubicBezTo>
                  <a:cubicBezTo>
                    <a:pt x="48" y="123"/>
                    <a:pt x="48" y="123"/>
                    <a:pt x="48" y="123"/>
                  </a:cubicBezTo>
                  <a:cubicBezTo>
                    <a:pt x="60" y="123"/>
                    <a:pt x="69" y="113"/>
                    <a:pt x="69" y="102"/>
                  </a:cubicBezTo>
                  <a:cubicBezTo>
                    <a:pt x="69" y="29"/>
                    <a:pt x="69" y="29"/>
                    <a:pt x="69" y="29"/>
                  </a:cubicBezTo>
                  <a:cubicBezTo>
                    <a:pt x="69" y="17"/>
                    <a:pt x="60" y="8"/>
                    <a:pt x="48" y="8"/>
                  </a:cubicBezTo>
                  <a:cubicBezTo>
                    <a:pt x="0" y="8"/>
                    <a:pt x="0" y="8"/>
                    <a:pt x="0" y="8"/>
                  </a:cubicBezTo>
                  <a:cubicBezTo>
                    <a:pt x="0" y="0"/>
                    <a:pt x="0" y="0"/>
                    <a:pt x="0" y="0"/>
                  </a:cubicBezTo>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0">
              <a:extLst>
                <a:ext uri="{FF2B5EF4-FFF2-40B4-BE49-F238E27FC236}">
                  <a16:creationId xmlns:a16="http://schemas.microsoft.com/office/drawing/2014/main" id="{87D28117-7A36-4388-AAF5-A593F21D2651}"/>
                </a:ext>
              </a:extLst>
            </p:cNvPr>
            <p:cNvSpPr>
              <a:spLocks noEditPoints="1"/>
            </p:cNvSpPr>
            <p:nvPr/>
          </p:nvSpPr>
          <p:spPr bwMode="auto">
            <a:xfrm>
              <a:off x="6658563" y="5028857"/>
              <a:ext cx="69737" cy="98929"/>
            </a:xfrm>
            <a:custGeom>
              <a:avLst/>
              <a:gdLst>
                <a:gd name="T0" fmla="*/ 26 w 36"/>
                <a:gd name="T1" fmla="*/ 1 h 51"/>
                <a:gd name="T2" fmla="*/ 27 w 36"/>
                <a:gd name="T3" fmla="*/ 2 h 51"/>
                <a:gd name="T4" fmla="*/ 35 w 36"/>
                <a:gd name="T5" fmla="*/ 47 h 51"/>
                <a:gd name="T6" fmla="*/ 36 w 36"/>
                <a:gd name="T7" fmla="*/ 48 h 51"/>
                <a:gd name="T8" fmla="*/ 35 w 36"/>
                <a:gd name="T9" fmla="*/ 49 h 51"/>
                <a:gd name="T10" fmla="*/ 33 w 36"/>
                <a:gd name="T11" fmla="*/ 51 h 51"/>
                <a:gd name="T12" fmla="*/ 33 w 36"/>
                <a:gd name="T13" fmla="*/ 51 h 51"/>
                <a:gd name="T14" fmla="*/ 31 w 36"/>
                <a:gd name="T15" fmla="*/ 49 h 51"/>
                <a:gd name="T16" fmla="*/ 28 w 36"/>
                <a:gd name="T17" fmla="*/ 34 h 51"/>
                <a:gd name="T18" fmla="*/ 13 w 36"/>
                <a:gd name="T19" fmla="*/ 34 h 51"/>
                <a:gd name="T20" fmla="*/ 5 w 36"/>
                <a:gd name="T21" fmla="*/ 49 h 51"/>
                <a:gd name="T22" fmla="*/ 5 w 36"/>
                <a:gd name="T23" fmla="*/ 49 h 51"/>
                <a:gd name="T24" fmla="*/ 3 w 36"/>
                <a:gd name="T25" fmla="*/ 51 h 51"/>
                <a:gd name="T26" fmla="*/ 1 w 36"/>
                <a:gd name="T27" fmla="*/ 50 h 51"/>
                <a:gd name="T28" fmla="*/ 0 w 36"/>
                <a:gd name="T29" fmla="*/ 48 h 51"/>
                <a:gd name="T30" fmla="*/ 0 w 36"/>
                <a:gd name="T31" fmla="*/ 47 h 51"/>
                <a:gd name="T32" fmla="*/ 3 w 36"/>
                <a:gd name="T33" fmla="*/ 42 h 51"/>
                <a:gd name="T34" fmla="*/ 22 w 36"/>
                <a:gd name="T35" fmla="*/ 2 h 51"/>
                <a:gd name="T36" fmla="*/ 24 w 36"/>
                <a:gd name="T37" fmla="*/ 0 h 51"/>
                <a:gd name="T38" fmla="*/ 26 w 36"/>
                <a:gd name="T39" fmla="*/ 1 h 51"/>
                <a:gd name="T40" fmla="*/ 23 w 36"/>
                <a:gd name="T41" fmla="*/ 11 h 51"/>
                <a:gd name="T42" fmla="*/ 15 w 36"/>
                <a:gd name="T43" fmla="*/ 28 h 51"/>
                <a:gd name="T44" fmla="*/ 27 w 36"/>
                <a:gd name="T45" fmla="*/ 28 h 51"/>
                <a:gd name="T46" fmla="*/ 23 w 36"/>
                <a:gd name="T4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51">
                  <a:moveTo>
                    <a:pt x="26" y="1"/>
                  </a:moveTo>
                  <a:cubicBezTo>
                    <a:pt x="27" y="2"/>
                    <a:pt x="27" y="2"/>
                    <a:pt x="27" y="2"/>
                  </a:cubicBezTo>
                  <a:cubicBezTo>
                    <a:pt x="27" y="4"/>
                    <a:pt x="30" y="19"/>
                    <a:pt x="35" y="47"/>
                  </a:cubicBezTo>
                  <a:cubicBezTo>
                    <a:pt x="36" y="48"/>
                    <a:pt x="36" y="48"/>
                    <a:pt x="36" y="48"/>
                  </a:cubicBezTo>
                  <a:cubicBezTo>
                    <a:pt x="36" y="48"/>
                    <a:pt x="35" y="49"/>
                    <a:pt x="35" y="49"/>
                  </a:cubicBezTo>
                  <a:cubicBezTo>
                    <a:pt x="35" y="50"/>
                    <a:pt x="34" y="51"/>
                    <a:pt x="33" y="51"/>
                  </a:cubicBezTo>
                  <a:cubicBezTo>
                    <a:pt x="33" y="51"/>
                    <a:pt x="33" y="51"/>
                    <a:pt x="33" y="51"/>
                  </a:cubicBezTo>
                  <a:cubicBezTo>
                    <a:pt x="32" y="51"/>
                    <a:pt x="31" y="50"/>
                    <a:pt x="31" y="49"/>
                  </a:cubicBezTo>
                  <a:cubicBezTo>
                    <a:pt x="28" y="34"/>
                    <a:pt x="28" y="34"/>
                    <a:pt x="28" y="34"/>
                  </a:cubicBezTo>
                  <a:cubicBezTo>
                    <a:pt x="13" y="34"/>
                    <a:pt x="13" y="34"/>
                    <a:pt x="13" y="34"/>
                  </a:cubicBezTo>
                  <a:cubicBezTo>
                    <a:pt x="5" y="49"/>
                    <a:pt x="5" y="49"/>
                    <a:pt x="5" y="49"/>
                  </a:cubicBezTo>
                  <a:cubicBezTo>
                    <a:pt x="5" y="49"/>
                    <a:pt x="5" y="49"/>
                    <a:pt x="5" y="49"/>
                  </a:cubicBezTo>
                  <a:cubicBezTo>
                    <a:pt x="4" y="50"/>
                    <a:pt x="4" y="51"/>
                    <a:pt x="3" y="51"/>
                  </a:cubicBezTo>
                  <a:cubicBezTo>
                    <a:pt x="2" y="51"/>
                    <a:pt x="2" y="51"/>
                    <a:pt x="1" y="50"/>
                  </a:cubicBezTo>
                  <a:cubicBezTo>
                    <a:pt x="1" y="50"/>
                    <a:pt x="0" y="49"/>
                    <a:pt x="0" y="48"/>
                  </a:cubicBezTo>
                  <a:cubicBezTo>
                    <a:pt x="0" y="47"/>
                    <a:pt x="0" y="47"/>
                    <a:pt x="0" y="47"/>
                  </a:cubicBezTo>
                  <a:cubicBezTo>
                    <a:pt x="1" y="46"/>
                    <a:pt x="2" y="45"/>
                    <a:pt x="3" y="42"/>
                  </a:cubicBezTo>
                  <a:cubicBezTo>
                    <a:pt x="13" y="19"/>
                    <a:pt x="19" y="6"/>
                    <a:pt x="22" y="2"/>
                  </a:cubicBezTo>
                  <a:cubicBezTo>
                    <a:pt x="22" y="0"/>
                    <a:pt x="23" y="0"/>
                    <a:pt x="24" y="0"/>
                  </a:cubicBezTo>
                  <a:cubicBezTo>
                    <a:pt x="25" y="0"/>
                    <a:pt x="26" y="0"/>
                    <a:pt x="26" y="1"/>
                  </a:cubicBezTo>
                  <a:close/>
                  <a:moveTo>
                    <a:pt x="23" y="11"/>
                  </a:moveTo>
                  <a:cubicBezTo>
                    <a:pt x="15" y="28"/>
                    <a:pt x="15" y="28"/>
                    <a:pt x="15" y="28"/>
                  </a:cubicBezTo>
                  <a:cubicBezTo>
                    <a:pt x="27" y="28"/>
                    <a:pt x="27" y="28"/>
                    <a:pt x="27" y="28"/>
                  </a:cubicBezTo>
                  <a:lnTo>
                    <a:pt x="23" y="11"/>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1">
              <a:extLst>
                <a:ext uri="{FF2B5EF4-FFF2-40B4-BE49-F238E27FC236}">
                  <a16:creationId xmlns:a16="http://schemas.microsoft.com/office/drawing/2014/main" id="{A106E12E-99E9-4DEB-9258-41D95B60777D}"/>
                </a:ext>
              </a:extLst>
            </p:cNvPr>
            <p:cNvSpPr>
              <a:spLocks/>
            </p:cNvSpPr>
            <p:nvPr/>
          </p:nvSpPr>
          <p:spPr bwMode="auto">
            <a:xfrm>
              <a:off x="6735598" y="5028857"/>
              <a:ext cx="60006" cy="98929"/>
            </a:xfrm>
            <a:custGeom>
              <a:avLst/>
              <a:gdLst>
                <a:gd name="T0" fmla="*/ 0 w 31"/>
                <a:gd name="T1" fmla="*/ 42 h 51"/>
                <a:gd name="T2" fmla="*/ 0 w 31"/>
                <a:gd name="T3" fmla="*/ 40 h 51"/>
                <a:gd name="T4" fmla="*/ 0 w 31"/>
                <a:gd name="T5" fmla="*/ 39 h 51"/>
                <a:gd name="T6" fmla="*/ 2 w 31"/>
                <a:gd name="T7" fmla="*/ 38 h 51"/>
                <a:gd name="T8" fmla="*/ 5 w 31"/>
                <a:gd name="T9" fmla="*/ 39 h 51"/>
                <a:gd name="T10" fmla="*/ 5 w 31"/>
                <a:gd name="T11" fmla="*/ 40 h 51"/>
                <a:gd name="T12" fmla="*/ 14 w 31"/>
                <a:gd name="T13" fmla="*/ 46 h 51"/>
                <a:gd name="T14" fmla="*/ 21 w 31"/>
                <a:gd name="T15" fmla="*/ 43 h 51"/>
                <a:gd name="T16" fmla="*/ 24 w 31"/>
                <a:gd name="T17" fmla="*/ 36 h 51"/>
                <a:gd name="T18" fmla="*/ 22 w 31"/>
                <a:gd name="T19" fmla="*/ 30 h 51"/>
                <a:gd name="T20" fmla="*/ 17 w 31"/>
                <a:gd name="T21" fmla="*/ 26 h 51"/>
                <a:gd name="T22" fmla="*/ 13 w 31"/>
                <a:gd name="T23" fmla="*/ 23 h 51"/>
                <a:gd name="T24" fmla="*/ 10 w 31"/>
                <a:gd name="T25" fmla="*/ 21 h 51"/>
                <a:gd name="T26" fmla="*/ 7 w 31"/>
                <a:gd name="T27" fmla="*/ 13 h 51"/>
                <a:gd name="T28" fmla="*/ 7 w 31"/>
                <a:gd name="T29" fmla="*/ 12 h 51"/>
                <a:gd name="T30" fmla="*/ 11 w 31"/>
                <a:gd name="T31" fmla="*/ 3 h 51"/>
                <a:gd name="T32" fmla="*/ 20 w 31"/>
                <a:gd name="T33" fmla="*/ 0 h 51"/>
                <a:gd name="T34" fmla="*/ 24 w 31"/>
                <a:gd name="T35" fmla="*/ 0 h 51"/>
                <a:gd name="T36" fmla="*/ 31 w 31"/>
                <a:gd name="T37" fmla="*/ 5 h 51"/>
                <a:gd name="T38" fmla="*/ 31 w 31"/>
                <a:gd name="T39" fmla="*/ 7 h 51"/>
                <a:gd name="T40" fmla="*/ 31 w 31"/>
                <a:gd name="T41" fmla="*/ 8 h 51"/>
                <a:gd name="T42" fmla="*/ 29 w 31"/>
                <a:gd name="T43" fmla="*/ 9 h 51"/>
                <a:gd name="T44" fmla="*/ 27 w 31"/>
                <a:gd name="T45" fmla="*/ 9 h 51"/>
                <a:gd name="T46" fmla="*/ 20 w 31"/>
                <a:gd name="T47" fmla="*/ 5 h 51"/>
                <a:gd name="T48" fmla="*/ 14 w 31"/>
                <a:gd name="T49" fmla="*/ 7 h 51"/>
                <a:gd name="T50" fmla="*/ 12 w 31"/>
                <a:gd name="T51" fmla="*/ 13 h 51"/>
                <a:gd name="T52" fmla="*/ 13 w 31"/>
                <a:gd name="T53" fmla="*/ 17 h 51"/>
                <a:gd name="T54" fmla="*/ 18 w 31"/>
                <a:gd name="T55" fmla="*/ 20 h 51"/>
                <a:gd name="T56" fmla="*/ 24 w 31"/>
                <a:gd name="T57" fmla="*/ 24 h 51"/>
                <a:gd name="T58" fmla="*/ 30 w 31"/>
                <a:gd name="T59" fmla="*/ 36 h 51"/>
                <a:gd name="T60" fmla="*/ 30 w 31"/>
                <a:gd name="T61" fmla="*/ 39 h 51"/>
                <a:gd name="T62" fmla="*/ 24 w 31"/>
                <a:gd name="T63" fmla="*/ 48 h 51"/>
                <a:gd name="T64" fmla="*/ 14 w 31"/>
                <a:gd name="T65" fmla="*/ 51 h 51"/>
                <a:gd name="T66" fmla="*/ 7 w 31"/>
                <a:gd name="T67" fmla="*/ 49 h 51"/>
                <a:gd name="T68" fmla="*/ 0 w 31"/>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51">
                  <a:moveTo>
                    <a:pt x="0" y="42"/>
                  </a:moveTo>
                  <a:cubicBezTo>
                    <a:pt x="0" y="41"/>
                    <a:pt x="0" y="41"/>
                    <a:pt x="0" y="40"/>
                  </a:cubicBezTo>
                  <a:cubicBezTo>
                    <a:pt x="0" y="40"/>
                    <a:pt x="0" y="40"/>
                    <a:pt x="0" y="39"/>
                  </a:cubicBezTo>
                  <a:cubicBezTo>
                    <a:pt x="1" y="38"/>
                    <a:pt x="1" y="38"/>
                    <a:pt x="2" y="38"/>
                  </a:cubicBezTo>
                  <a:cubicBezTo>
                    <a:pt x="3" y="38"/>
                    <a:pt x="4" y="39"/>
                    <a:pt x="5" y="39"/>
                  </a:cubicBezTo>
                  <a:cubicBezTo>
                    <a:pt x="5" y="40"/>
                    <a:pt x="5" y="40"/>
                    <a:pt x="5" y="40"/>
                  </a:cubicBezTo>
                  <a:cubicBezTo>
                    <a:pt x="9" y="44"/>
                    <a:pt x="11" y="46"/>
                    <a:pt x="14" y="46"/>
                  </a:cubicBezTo>
                  <a:cubicBezTo>
                    <a:pt x="17" y="46"/>
                    <a:pt x="19" y="45"/>
                    <a:pt x="21" y="43"/>
                  </a:cubicBezTo>
                  <a:cubicBezTo>
                    <a:pt x="23" y="41"/>
                    <a:pt x="24" y="39"/>
                    <a:pt x="24" y="36"/>
                  </a:cubicBezTo>
                  <a:cubicBezTo>
                    <a:pt x="24" y="34"/>
                    <a:pt x="24" y="32"/>
                    <a:pt x="22" y="30"/>
                  </a:cubicBezTo>
                  <a:cubicBezTo>
                    <a:pt x="21" y="29"/>
                    <a:pt x="20" y="27"/>
                    <a:pt x="17" y="26"/>
                  </a:cubicBezTo>
                  <a:cubicBezTo>
                    <a:pt x="15" y="24"/>
                    <a:pt x="13" y="23"/>
                    <a:pt x="13" y="23"/>
                  </a:cubicBezTo>
                  <a:cubicBezTo>
                    <a:pt x="12" y="22"/>
                    <a:pt x="11" y="21"/>
                    <a:pt x="10" y="21"/>
                  </a:cubicBezTo>
                  <a:cubicBezTo>
                    <a:pt x="8" y="18"/>
                    <a:pt x="7" y="16"/>
                    <a:pt x="7" y="13"/>
                  </a:cubicBezTo>
                  <a:cubicBezTo>
                    <a:pt x="7" y="12"/>
                    <a:pt x="7" y="12"/>
                    <a:pt x="7" y="12"/>
                  </a:cubicBezTo>
                  <a:cubicBezTo>
                    <a:pt x="7" y="8"/>
                    <a:pt x="9" y="5"/>
                    <a:pt x="11" y="3"/>
                  </a:cubicBezTo>
                  <a:cubicBezTo>
                    <a:pt x="14" y="1"/>
                    <a:pt x="16" y="0"/>
                    <a:pt x="20" y="0"/>
                  </a:cubicBezTo>
                  <a:cubicBezTo>
                    <a:pt x="21" y="0"/>
                    <a:pt x="23" y="0"/>
                    <a:pt x="24" y="0"/>
                  </a:cubicBezTo>
                  <a:cubicBezTo>
                    <a:pt x="27" y="1"/>
                    <a:pt x="29" y="3"/>
                    <a:pt x="31" y="5"/>
                  </a:cubicBezTo>
                  <a:cubicBezTo>
                    <a:pt x="31" y="6"/>
                    <a:pt x="31" y="7"/>
                    <a:pt x="31" y="7"/>
                  </a:cubicBezTo>
                  <a:cubicBezTo>
                    <a:pt x="31" y="7"/>
                    <a:pt x="31" y="8"/>
                    <a:pt x="31" y="8"/>
                  </a:cubicBezTo>
                  <a:cubicBezTo>
                    <a:pt x="30" y="9"/>
                    <a:pt x="30" y="9"/>
                    <a:pt x="29" y="9"/>
                  </a:cubicBezTo>
                  <a:cubicBezTo>
                    <a:pt x="28" y="9"/>
                    <a:pt x="27" y="9"/>
                    <a:pt x="27" y="9"/>
                  </a:cubicBezTo>
                  <a:cubicBezTo>
                    <a:pt x="25" y="6"/>
                    <a:pt x="22" y="5"/>
                    <a:pt x="20" y="5"/>
                  </a:cubicBezTo>
                  <a:cubicBezTo>
                    <a:pt x="18" y="5"/>
                    <a:pt x="16" y="5"/>
                    <a:pt x="14" y="7"/>
                  </a:cubicBezTo>
                  <a:cubicBezTo>
                    <a:pt x="13" y="8"/>
                    <a:pt x="12" y="10"/>
                    <a:pt x="12" y="13"/>
                  </a:cubicBezTo>
                  <a:cubicBezTo>
                    <a:pt x="12" y="14"/>
                    <a:pt x="12" y="16"/>
                    <a:pt x="13" y="17"/>
                  </a:cubicBezTo>
                  <a:cubicBezTo>
                    <a:pt x="14" y="18"/>
                    <a:pt x="16" y="19"/>
                    <a:pt x="18" y="20"/>
                  </a:cubicBezTo>
                  <a:cubicBezTo>
                    <a:pt x="21" y="22"/>
                    <a:pt x="22" y="23"/>
                    <a:pt x="24" y="24"/>
                  </a:cubicBezTo>
                  <a:cubicBezTo>
                    <a:pt x="28" y="28"/>
                    <a:pt x="30" y="31"/>
                    <a:pt x="30" y="36"/>
                  </a:cubicBezTo>
                  <a:cubicBezTo>
                    <a:pt x="30" y="37"/>
                    <a:pt x="30" y="38"/>
                    <a:pt x="30" y="39"/>
                  </a:cubicBezTo>
                  <a:cubicBezTo>
                    <a:pt x="29" y="42"/>
                    <a:pt x="27" y="45"/>
                    <a:pt x="24" y="48"/>
                  </a:cubicBezTo>
                  <a:cubicBezTo>
                    <a:pt x="21" y="50"/>
                    <a:pt x="18" y="51"/>
                    <a:pt x="14" y="51"/>
                  </a:cubicBezTo>
                  <a:cubicBezTo>
                    <a:pt x="12" y="51"/>
                    <a:pt x="10" y="50"/>
                    <a:pt x="7" y="49"/>
                  </a:cubicBezTo>
                  <a:cubicBezTo>
                    <a:pt x="4" y="48"/>
                    <a:pt x="2" y="45"/>
                    <a:pt x="0" y="4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42">
              <a:extLst>
                <a:ext uri="{FF2B5EF4-FFF2-40B4-BE49-F238E27FC236}">
                  <a16:creationId xmlns:a16="http://schemas.microsoft.com/office/drawing/2014/main" id="{2B8A4835-E31F-4B8E-83E9-2540915C5CEB}"/>
                </a:ext>
              </a:extLst>
            </p:cNvPr>
            <p:cNvSpPr>
              <a:spLocks/>
            </p:cNvSpPr>
            <p:nvPr/>
          </p:nvSpPr>
          <p:spPr bwMode="auto">
            <a:xfrm>
              <a:off x="6805335" y="5028857"/>
              <a:ext cx="77035" cy="98929"/>
            </a:xfrm>
            <a:custGeom>
              <a:avLst/>
              <a:gdLst>
                <a:gd name="T0" fmla="*/ 40 w 40"/>
                <a:gd name="T1" fmla="*/ 2 h 51"/>
                <a:gd name="T2" fmla="*/ 40 w 40"/>
                <a:gd name="T3" fmla="*/ 4 h 51"/>
                <a:gd name="T4" fmla="*/ 37 w 40"/>
                <a:gd name="T5" fmla="*/ 5 h 51"/>
                <a:gd name="T6" fmla="*/ 22 w 40"/>
                <a:gd name="T7" fmla="*/ 5 h 51"/>
                <a:gd name="T8" fmla="*/ 17 w 40"/>
                <a:gd name="T9" fmla="*/ 48 h 51"/>
                <a:gd name="T10" fmla="*/ 17 w 40"/>
                <a:gd name="T11" fmla="*/ 48 h 51"/>
                <a:gd name="T12" fmla="*/ 14 w 40"/>
                <a:gd name="T13" fmla="*/ 51 h 51"/>
                <a:gd name="T14" fmla="*/ 13 w 40"/>
                <a:gd name="T15" fmla="*/ 50 h 51"/>
                <a:gd name="T16" fmla="*/ 11 w 40"/>
                <a:gd name="T17" fmla="*/ 48 h 51"/>
                <a:gd name="T18" fmla="*/ 15 w 40"/>
                <a:gd name="T19" fmla="*/ 18 h 51"/>
                <a:gd name="T20" fmla="*/ 17 w 40"/>
                <a:gd name="T21" fmla="*/ 5 h 51"/>
                <a:gd name="T22" fmla="*/ 3 w 40"/>
                <a:gd name="T23" fmla="*/ 5 h 51"/>
                <a:gd name="T24" fmla="*/ 2 w 40"/>
                <a:gd name="T25" fmla="*/ 5 h 51"/>
                <a:gd name="T26" fmla="*/ 0 w 40"/>
                <a:gd name="T27" fmla="*/ 2 h 51"/>
                <a:gd name="T28" fmla="*/ 0 w 40"/>
                <a:gd name="T29" fmla="*/ 1 h 51"/>
                <a:gd name="T30" fmla="*/ 3 w 40"/>
                <a:gd name="T31" fmla="*/ 0 h 51"/>
                <a:gd name="T32" fmla="*/ 37 w 40"/>
                <a:gd name="T33" fmla="*/ 0 h 51"/>
                <a:gd name="T34" fmla="*/ 38 w 40"/>
                <a:gd name="T35" fmla="*/ 0 h 51"/>
                <a:gd name="T36" fmla="*/ 40 w 40"/>
                <a:gd name="T3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1">
                  <a:moveTo>
                    <a:pt x="40" y="2"/>
                  </a:moveTo>
                  <a:cubicBezTo>
                    <a:pt x="40" y="3"/>
                    <a:pt x="40" y="3"/>
                    <a:pt x="40" y="4"/>
                  </a:cubicBezTo>
                  <a:cubicBezTo>
                    <a:pt x="39" y="4"/>
                    <a:pt x="39" y="5"/>
                    <a:pt x="37" y="5"/>
                  </a:cubicBezTo>
                  <a:cubicBezTo>
                    <a:pt x="22" y="5"/>
                    <a:pt x="22" y="5"/>
                    <a:pt x="22" y="5"/>
                  </a:cubicBezTo>
                  <a:cubicBezTo>
                    <a:pt x="19" y="33"/>
                    <a:pt x="17" y="47"/>
                    <a:pt x="17" y="48"/>
                  </a:cubicBezTo>
                  <a:cubicBezTo>
                    <a:pt x="17" y="48"/>
                    <a:pt x="17" y="48"/>
                    <a:pt x="17" y="48"/>
                  </a:cubicBezTo>
                  <a:cubicBezTo>
                    <a:pt x="16" y="50"/>
                    <a:pt x="15" y="51"/>
                    <a:pt x="14" y="51"/>
                  </a:cubicBezTo>
                  <a:cubicBezTo>
                    <a:pt x="14" y="51"/>
                    <a:pt x="13" y="51"/>
                    <a:pt x="13" y="50"/>
                  </a:cubicBezTo>
                  <a:cubicBezTo>
                    <a:pt x="12" y="50"/>
                    <a:pt x="11" y="49"/>
                    <a:pt x="11" y="48"/>
                  </a:cubicBezTo>
                  <a:cubicBezTo>
                    <a:pt x="11" y="47"/>
                    <a:pt x="13" y="37"/>
                    <a:pt x="15" y="18"/>
                  </a:cubicBezTo>
                  <a:cubicBezTo>
                    <a:pt x="16" y="11"/>
                    <a:pt x="17" y="7"/>
                    <a:pt x="17" y="5"/>
                  </a:cubicBezTo>
                  <a:cubicBezTo>
                    <a:pt x="3" y="5"/>
                    <a:pt x="3" y="5"/>
                    <a:pt x="3" y="5"/>
                  </a:cubicBezTo>
                  <a:cubicBezTo>
                    <a:pt x="2" y="5"/>
                    <a:pt x="2" y="5"/>
                    <a:pt x="2" y="5"/>
                  </a:cubicBezTo>
                  <a:cubicBezTo>
                    <a:pt x="0" y="4"/>
                    <a:pt x="0" y="4"/>
                    <a:pt x="0" y="2"/>
                  </a:cubicBezTo>
                  <a:cubicBezTo>
                    <a:pt x="0" y="2"/>
                    <a:pt x="0" y="1"/>
                    <a:pt x="0" y="1"/>
                  </a:cubicBezTo>
                  <a:cubicBezTo>
                    <a:pt x="1" y="0"/>
                    <a:pt x="2" y="0"/>
                    <a:pt x="3" y="0"/>
                  </a:cubicBezTo>
                  <a:cubicBezTo>
                    <a:pt x="37" y="0"/>
                    <a:pt x="37" y="0"/>
                    <a:pt x="37" y="0"/>
                  </a:cubicBezTo>
                  <a:cubicBezTo>
                    <a:pt x="38" y="0"/>
                    <a:pt x="38" y="0"/>
                    <a:pt x="38" y="0"/>
                  </a:cubicBezTo>
                  <a:cubicBezTo>
                    <a:pt x="40" y="0"/>
                    <a:pt x="40" y="1"/>
                    <a:pt x="40" y="2"/>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43">
              <a:extLst>
                <a:ext uri="{FF2B5EF4-FFF2-40B4-BE49-F238E27FC236}">
                  <a16:creationId xmlns:a16="http://schemas.microsoft.com/office/drawing/2014/main" id="{4CE5317D-90D9-477A-B921-DE8862E0427C}"/>
                </a:ext>
              </a:extLst>
            </p:cNvPr>
            <p:cNvSpPr>
              <a:spLocks noEditPoints="1"/>
            </p:cNvSpPr>
            <p:nvPr/>
          </p:nvSpPr>
          <p:spPr bwMode="auto">
            <a:xfrm>
              <a:off x="6882370" y="5027235"/>
              <a:ext cx="59195" cy="100551"/>
            </a:xfrm>
            <a:custGeom>
              <a:avLst/>
              <a:gdLst>
                <a:gd name="T0" fmla="*/ 5 w 31"/>
                <a:gd name="T1" fmla="*/ 49 h 52"/>
                <a:gd name="T2" fmla="*/ 3 w 31"/>
                <a:gd name="T3" fmla="*/ 52 h 52"/>
                <a:gd name="T4" fmla="*/ 1 w 31"/>
                <a:gd name="T5" fmla="*/ 51 h 52"/>
                <a:gd name="T6" fmla="*/ 0 w 31"/>
                <a:gd name="T7" fmla="*/ 49 h 52"/>
                <a:gd name="T8" fmla="*/ 6 w 31"/>
                <a:gd name="T9" fmla="*/ 3 h 52"/>
                <a:gd name="T10" fmla="*/ 7 w 31"/>
                <a:gd name="T11" fmla="*/ 2 h 52"/>
                <a:gd name="T12" fmla="*/ 9 w 31"/>
                <a:gd name="T13" fmla="*/ 1 h 52"/>
                <a:gd name="T14" fmla="*/ 16 w 31"/>
                <a:gd name="T15" fmla="*/ 0 h 52"/>
                <a:gd name="T16" fmla="*/ 20 w 31"/>
                <a:gd name="T17" fmla="*/ 1 h 52"/>
                <a:gd name="T18" fmla="*/ 30 w 31"/>
                <a:gd name="T19" fmla="*/ 11 h 52"/>
                <a:gd name="T20" fmla="*/ 28 w 31"/>
                <a:gd name="T21" fmla="*/ 17 h 52"/>
                <a:gd name="T22" fmla="*/ 12 w 31"/>
                <a:gd name="T23" fmla="*/ 30 h 52"/>
                <a:gd name="T24" fmla="*/ 30 w 31"/>
                <a:gd name="T25" fmla="*/ 47 h 52"/>
                <a:gd name="T26" fmla="*/ 31 w 31"/>
                <a:gd name="T27" fmla="*/ 49 h 52"/>
                <a:gd name="T28" fmla="*/ 31 w 31"/>
                <a:gd name="T29" fmla="*/ 50 h 52"/>
                <a:gd name="T30" fmla="*/ 29 w 31"/>
                <a:gd name="T31" fmla="*/ 52 h 52"/>
                <a:gd name="T32" fmla="*/ 27 w 31"/>
                <a:gd name="T33" fmla="*/ 51 h 52"/>
                <a:gd name="T34" fmla="*/ 7 w 31"/>
                <a:gd name="T35" fmla="*/ 33 h 52"/>
                <a:gd name="T36" fmla="*/ 5 w 31"/>
                <a:gd name="T37" fmla="*/ 49 h 52"/>
                <a:gd name="T38" fmla="*/ 11 w 31"/>
                <a:gd name="T39" fmla="*/ 6 h 52"/>
                <a:gd name="T40" fmla="*/ 8 w 31"/>
                <a:gd name="T41" fmla="*/ 25 h 52"/>
                <a:gd name="T42" fmla="*/ 17 w 31"/>
                <a:gd name="T43" fmla="*/ 22 h 52"/>
                <a:gd name="T44" fmla="*/ 24 w 31"/>
                <a:gd name="T45" fmla="*/ 11 h 52"/>
                <a:gd name="T46" fmla="*/ 16 w 31"/>
                <a:gd name="T47" fmla="*/ 5 h 52"/>
                <a:gd name="T48" fmla="*/ 11 w 31"/>
                <a:gd name="T49"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52">
                  <a:moveTo>
                    <a:pt x="5" y="49"/>
                  </a:moveTo>
                  <a:cubicBezTo>
                    <a:pt x="5" y="51"/>
                    <a:pt x="4" y="52"/>
                    <a:pt x="3" y="52"/>
                  </a:cubicBezTo>
                  <a:cubicBezTo>
                    <a:pt x="2" y="52"/>
                    <a:pt x="2" y="52"/>
                    <a:pt x="1" y="51"/>
                  </a:cubicBezTo>
                  <a:cubicBezTo>
                    <a:pt x="0" y="51"/>
                    <a:pt x="0" y="50"/>
                    <a:pt x="0" y="49"/>
                  </a:cubicBezTo>
                  <a:cubicBezTo>
                    <a:pt x="1" y="40"/>
                    <a:pt x="3" y="25"/>
                    <a:pt x="6" y="3"/>
                  </a:cubicBezTo>
                  <a:cubicBezTo>
                    <a:pt x="6" y="3"/>
                    <a:pt x="6" y="2"/>
                    <a:pt x="7" y="2"/>
                  </a:cubicBezTo>
                  <a:cubicBezTo>
                    <a:pt x="7" y="1"/>
                    <a:pt x="8" y="1"/>
                    <a:pt x="9" y="1"/>
                  </a:cubicBezTo>
                  <a:cubicBezTo>
                    <a:pt x="11" y="1"/>
                    <a:pt x="13" y="0"/>
                    <a:pt x="16" y="0"/>
                  </a:cubicBezTo>
                  <a:cubicBezTo>
                    <a:pt x="17" y="0"/>
                    <a:pt x="19" y="1"/>
                    <a:pt x="20" y="1"/>
                  </a:cubicBezTo>
                  <a:cubicBezTo>
                    <a:pt x="26" y="2"/>
                    <a:pt x="30" y="5"/>
                    <a:pt x="30" y="11"/>
                  </a:cubicBezTo>
                  <a:cubicBezTo>
                    <a:pt x="30" y="13"/>
                    <a:pt x="29" y="15"/>
                    <a:pt x="28" y="17"/>
                  </a:cubicBezTo>
                  <a:cubicBezTo>
                    <a:pt x="26" y="23"/>
                    <a:pt x="21" y="27"/>
                    <a:pt x="12" y="30"/>
                  </a:cubicBezTo>
                  <a:cubicBezTo>
                    <a:pt x="30" y="47"/>
                    <a:pt x="30" y="47"/>
                    <a:pt x="30" y="47"/>
                  </a:cubicBezTo>
                  <a:cubicBezTo>
                    <a:pt x="31" y="48"/>
                    <a:pt x="31" y="48"/>
                    <a:pt x="31" y="49"/>
                  </a:cubicBezTo>
                  <a:cubicBezTo>
                    <a:pt x="31" y="50"/>
                    <a:pt x="31" y="50"/>
                    <a:pt x="31" y="50"/>
                  </a:cubicBezTo>
                  <a:cubicBezTo>
                    <a:pt x="31" y="51"/>
                    <a:pt x="30" y="52"/>
                    <a:pt x="29" y="52"/>
                  </a:cubicBezTo>
                  <a:cubicBezTo>
                    <a:pt x="28" y="52"/>
                    <a:pt x="28" y="51"/>
                    <a:pt x="27" y="51"/>
                  </a:cubicBezTo>
                  <a:cubicBezTo>
                    <a:pt x="26" y="51"/>
                    <a:pt x="20" y="45"/>
                    <a:pt x="7" y="33"/>
                  </a:cubicBezTo>
                  <a:cubicBezTo>
                    <a:pt x="6" y="42"/>
                    <a:pt x="6" y="47"/>
                    <a:pt x="5" y="49"/>
                  </a:cubicBezTo>
                  <a:close/>
                  <a:moveTo>
                    <a:pt x="11" y="6"/>
                  </a:moveTo>
                  <a:cubicBezTo>
                    <a:pt x="8" y="25"/>
                    <a:pt x="8" y="25"/>
                    <a:pt x="8" y="25"/>
                  </a:cubicBezTo>
                  <a:cubicBezTo>
                    <a:pt x="12" y="25"/>
                    <a:pt x="14" y="24"/>
                    <a:pt x="17" y="22"/>
                  </a:cubicBezTo>
                  <a:cubicBezTo>
                    <a:pt x="22" y="20"/>
                    <a:pt x="24" y="16"/>
                    <a:pt x="24" y="11"/>
                  </a:cubicBezTo>
                  <a:cubicBezTo>
                    <a:pt x="24" y="7"/>
                    <a:pt x="22" y="5"/>
                    <a:pt x="16" y="5"/>
                  </a:cubicBezTo>
                  <a:cubicBezTo>
                    <a:pt x="15" y="5"/>
                    <a:pt x="14" y="5"/>
                    <a:pt x="11" y="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44">
              <a:extLst>
                <a:ext uri="{FF2B5EF4-FFF2-40B4-BE49-F238E27FC236}">
                  <a16:creationId xmlns:a16="http://schemas.microsoft.com/office/drawing/2014/main" id="{0E1E1324-6E79-4A97-AAAD-827EC0208D77}"/>
                </a:ext>
              </a:extLst>
            </p:cNvPr>
            <p:cNvSpPr>
              <a:spLocks noEditPoints="1"/>
            </p:cNvSpPr>
            <p:nvPr/>
          </p:nvSpPr>
          <p:spPr bwMode="auto">
            <a:xfrm>
              <a:off x="6949674" y="5027235"/>
              <a:ext cx="82711" cy="100551"/>
            </a:xfrm>
            <a:custGeom>
              <a:avLst/>
              <a:gdLst>
                <a:gd name="T0" fmla="*/ 0 w 43"/>
                <a:gd name="T1" fmla="*/ 31 h 52"/>
                <a:gd name="T2" fmla="*/ 2 w 43"/>
                <a:gd name="T3" fmla="*/ 20 h 52"/>
                <a:gd name="T4" fmla="*/ 9 w 43"/>
                <a:gd name="T5" fmla="*/ 6 h 52"/>
                <a:gd name="T6" fmla="*/ 20 w 43"/>
                <a:gd name="T7" fmla="*/ 0 h 52"/>
                <a:gd name="T8" fmla="*/ 29 w 43"/>
                <a:gd name="T9" fmla="*/ 5 h 52"/>
                <a:gd name="T10" fmla="*/ 33 w 43"/>
                <a:gd name="T11" fmla="*/ 19 h 52"/>
                <a:gd name="T12" fmla="*/ 36 w 43"/>
                <a:gd name="T13" fmla="*/ 18 h 52"/>
                <a:gd name="T14" fmla="*/ 40 w 43"/>
                <a:gd name="T15" fmla="*/ 16 h 52"/>
                <a:gd name="T16" fmla="*/ 42 w 43"/>
                <a:gd name="T17" fmla="*/ 17 h 52"/>
                <a:gd name="T18" fmla="*/ 43 w 43"/>
                <a:gd name="T19" fmla="*/ 19 h 52"/>
                <a:gd name="T20" fmla="*/ 42 w 43"/>
                <a:gd name="T21" fmla="*/ 21 h 52"/>
                <a:gd name="T22" fmla="*/ 33 w 43"/>
                <a:gd name="T23" fmla="*/ 25 h 52"/>
                <a:gd name="T24" fmla="*/ 32 w 43"/>
                <a:gd name="T25" fmla="*/ 32 h 52"/>
                <a:gd name="T26" fmla="*/ 25 w 43"/>
                <a:gd name="T27" fmla="*/ 46 h 52"/>
                <a:gd name="T28" fmla="*/ 13 w 43"/>
                <a:gd name="T29" fmla="*/ 52 h 52"/>
                <a:gd name="T30" fmla="*/ 12 w 43"/>
                <a:gd name="T31" fmla="*/ 52 h 52"/>
                <a:gd name="T32" fmla="*/ 4 w 43"/>
                <a:gd name="T33" fmla="*/ 46 h 52"/>
                <a:gd name="T34" fmla="*/ 0 w 43"/>
                <a:gd name="T35" fmla="*/ 31 h 52"/>
                <a:gd name="T36" fmla="*/ 6 w 43"/>
                <a:gd name="T37" fmla="*/ 30 h 52"/>
                <a:gd name="T38" fmla="*/ 7 w 43"/>
                <a:gd name="T39" fmla="*/ 40 h 52"/>
                <a:gd name="T40" fmla="*/ 14 w 43"/>
                <a:gd name="T41" fmla="*/ 46 h 52"/>
                <a:gd name="T42" fmla="*/ 16 w 43"/>
                <a:gd name="T43" fmla="*/ 46 h 52"/>
                <a:gd name="T44" fmla="*/ 23 w 43"/>
                <a:gd name="T45" fmla="*/ 38 h 52"/>
                <a:gd name="T46" fmla="*/ 28 w 43"/>
                <a:gd name="T47" fmla="*/ 25 h 52"/>
                <a:gd name="T48" fmla="*/ 19 w 43"/>
                <a:gd name="T49" fmla="*/ 22 h 52"/>
                <a:gd name="T50" fmla="*/ 11 w 43"/>
                <a:gd name="T51" fmla="*/ 12 h 52"/>
                <a:gd name="T52" fmla="*/ 6 w 43"/>
                <a:gd name="T53" fmla="*/ 30 h 52"/>
                <a:gd name="T54" fmla="*/ 21 w 43"/>
                <a:gd name="T55" fmla="*/ 6 h 52"/>
                <a:gd name="T56" fmla="*/ 19 w 43"/>
                <a:gd name="T57" fmla="*/ 7 h 52"/>
                <a:gd name="T58" fmla="*/ 17 w 43"/>
                <a:gd name="T59" fmla="*/ 11 h 52"/>
                <a:gd name="T60" fmla="*/ 17 w 43"/>
                <a:gd name="T61" fmla="*/ 12 h 52"/>
                <a:gd name="T62" fmla="*/ 22 w 43"/>
                <a:gd name="T63" fmla="*/ 18 h 52"/>
                <a:gd name="T64" fmla="*/ 28 w 43"/>
                <a:gd name="T65" fmla="*/ 20 h 52"/>
                <a:gd name="T66" fmla="*/ 27 w 43"/>
                <a:gd name="T67" fmla="*/ 15 h 52"/>
                <a:gd name="T68" fmla="*/ 21 w 43"/>
                <a:gd name="T69"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52">
                  <a:moveTo>
                    <a:pt x="0" y="31"/>
                  </a:moveTo>
                  <a:cubicBezTo>
                    <a:pt x="0" y="27"/>
                    <a:pt x="0" y="24"/>
                    <a:pt x="2" y="20"/>
                  </a:cubicBezTo>
                  <a:cubicBezTo>
                    <a:pt x="3" y="14"/>
                    <a:pt x="6" y="10"/>
                    <a:pt x="9" y="6"/>
                  </a:cubicBezTo>
                  <a:cubicBezTo>
                    <a:pt x="12" y="2"/>
                    <a:pt x="16" y="0"/>
                    <a:pt x="20" y="0"/>
                  </a:cubicBezTo>
                  <a:cubicBezTo>
                    <a:pt x="23" y="0"/>
                    <a:pt x="26" y="2"/>
                    <a:pt x="29" y="5"/>
                  </a:cubicBezTo>
                  <a:cubicBezTo>
                    <a:pt x="31" y="9"/>
                    <a:pt x="33" y="13"/>
                    <a:pt x="33" y="19"/>
                  </a:cubicBezTo>
                  <a:cubicBezTo>
                    <a:pt x="34" y="19"/>
                    <a:pt x="35" y="18"/>
                    <a:pt x="36" y="18"/>
                  </a:cubicBezTo>
                  <a:cubicBezTo>
                    <a:pt x="38" y="17"/>
                    <a:pt x="40" y="16"/>
                    <a:pt x="40" y="16"/>
                  </a:cubicBezTo>
                  <a:cubicBezTo>
                    <a:pt x="41" y="16"/>
                    <a:pt x="41" y="16"/>
                    <a:pt x="42" y="17"/>
                  </a:cubicBezTo>
                  <a:cubicBezTo>
                    <a:pt x="42" y="17"/>
                    <a:pt x="43" y="18"/>
                    <a:pt x="43" y="19"/>
                  </a:cubicBezTo>
                  <a:cubicBezTo>
                    <a:pt x="43" y="20"/>
                    <a:pt x="42" y="20"/>
                    <a:pt x="42" y="21"/>
                  </a:cubicBezTo>
                  <a:cubicBezTo>
                    <a:pt x="40" y="23"/>
                    <a:pt x="37" y="24"/>
                    <a:pt x="33" y="25"/>
                  </a:cubicBezTo>
                  <a:cubicBezTo>
                    <a:pt x="33" y="27"/>
                    <a:pt x="33" y="29"/>
                    <a:pt x="32" y="32"/>
                  </a:cubicBezTo>
                  <a:cubicBezTo>
                    <a:pt x="30" y="38"/>
                    <a:pt x="28" y="42"/>
                    <a:pt x="25" y="46"/>
                  </a:cubicBezTo>
                  <a:cubicBezTo>
                    <a:pt x="21" y="50"/>
                    <a:pt x="17" y="52"/>
                    <a:pt x="13" y="52"/>
                  </a:cubicBezTo>
                  <a:cubicBezTo>
                    <a:pt x="13" y="52"/>
                    <a:pt x="13" y="52"/>
                    <a:pt x="12" y="52"/>
                  </a:cubicBezTo>
                  <a:cubicBezTo>
                    <a:pt x="9" y="51"/>
                    <a:pt x="6" y="49"/>
                    <a:pt x="4" y="46"/>
                  </a:cubicBezTo>
                  <a:cubicBezTo>
                    <a:pt x="1" y="42"/>
                    <a:pt x="0" y="37"/>
                    <a:pt x="0" y="31"/>
                  </a:cubicBezTo>
                  <a:close/>
                  <a:moveTo>
                    <a:pt x="6" y="30"/>
                  </a:moveTo>
                  <a:cubicBezTo>
                    <a:pt x="6" y="34"/>
                    <a:pt x="6" y="37"/>
                    <a:pt x="7" y="40"/>
                  </a:cubicBezTo>
                  <a:cubicBezTo>
                    <a:pt x="9" y="44"/>
                    <a:pt x="11" y="46"/>
                    <a:pt x="14" y="46"/>
                  </a:cubicBezTo>
                  <a:cubicBezTo>
                    <a:pt x="15" y="46"/>
                    <a:pt x="16" y="46"/>
                    <a:pt x="16" y="46"/>
                  </a:cubicBezTo>
                  <a:cubicBezTo>
                    <a:pt x="19" y="45"/>
                    <a:pt x="21" y="42"/>
                    <a:pt x="23" y="38"/>
                  </a:cubicBezTo>
                  <a:cubicBezTo>
                    <a:pt x="26" y="34"/>
                    <a:pt x="27" y="30"/>
                    <a:pt x="28" y="25"/>
                  </a:cubicBezTo>
                  <a:cubicBezTo>
                    <a:pt x="24" y="25"/>
                    <a:pt x="21" y="24"/>
                    <a:pt x="19" y="22"/>
                  </a:cubicBezTo>
                  <a:cubicBezTo>
                    <a:pt x="15" y="20"/>
                    <a:pt x="13" y="16"/>
                    <a:pt x="11" y="12"/>
                  </a:cubicBezTo>
                  <a:cubicBezTo>
                    <a:pt x="7" y="17"/>
                    <a:pt x="6" y="23"/>
                    <a:pt x="6" y="30"/>
                  </a:cubicBezTo>
                  <a:close/>
                  <a:moveTo>
                    <a:pt x="21" y="6"/>
                  </a:moveTo>
                  <a:cubicBezTo>
                    <a:pt x="20" y="6"/>
                    <a:pt x="20" y="6"/>
                    <a:pt x="19" y="7"/>
                  </a:cubicBezTo>
                  <a:cubicBezTo>
                    <a:pt x="18" y="7"/>
                    <a:pt x="17" y="9"/>
                    <a:pt x="17" y="11"/>
                  </a:cubicBezTo>
                  <a:cubicBezTo>
                    <a:pt x="17" y="11"/>
                    <a:pt x="17" y="12"/>
                    <a:pt x="17" y="12"/>
                  </a:cubicBezTo>
                  <a:cubicBezTo>
                    <a:pt x="18" y="14"/>
                    <a:pt x="19" y="16"/>
                    <a:pt x="22" y="18"/>
                  </a:cubicBezTo>
                  <a:cubicBezTo>
                    <a:pt x="24" y="19"/>
                    <a:pt x="26" y="20"/>
                    <a:pt x="28" y="20"/>
                  </a:cubicBezTo>
                  <a:cubicBezTo>
                    <a:pt x="28" y="18"/>
                    <a:pt x="27" y="16"/>
                    <a:pt x="27" y="15"/>
                  </a:cubicBezTo>
                  <a:cubicBezTo>
                    <a:pt x="26" y="9"/>
                    <a:pt x="24" y="7"/>
                    <a:pt x="21" y="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45">
              <a:extLst>
                <a:ext uri="{FF2B5EF4-FFF2-40B4-BE49-F238E27FC236}">
                  <a16:creationId xmlns:a16="http://schemas.microsoft.com/office/drawing/2014/main" id="{90CBA864-DE75-41E6-A6C4-F7448C0971B1}"/>
                </a:ext>
              </a:extLst>
            </p:cNvPr>
            <p:cNvSpPr>
              <a:spLocks/>
            </p:cNvSpPr>
            <p:nvPr/>
          </p:nvSpPr>
          <p:spPr bwMode="auto">
            <a:xfrm>
              <a:off x="7029952" y="5028857"/>
              <a:ext cx="73791" cy="98929"/>
            </a:xfrm>
            <a:custGeom>
              <a:avLst/>
              <a:gdLst>
                <a:gd name="T0" fmla="*/ 33 w 38"/>
                <a:gd name="T1" fmla="*/ 48 h 51"/>
                <a:gd name="T2" fmla="*/ 30 w 38"/>
                <a:gd name="T3" fmla="*/ 51 h 51"/>
                <a:gd name="T4" fmla="*/ 27 w 38"/>
                <a:gd name="T5" fmla="*/ 49 h 51"/>
                <a:gd name="T6" fmla="*/ 10 w 38"/>
                <a:gd name="T7" fmla="*/ 11 h 51"/>
                <a:gd name="T8" fmla="*/ 10 w 38"/>
                <a:gd name="T9" fmla="*/ 17 h 51"/>
                <a:gd name="T10" fmla="*/ 6 w 38"/>
                <a:gd name="T11" fmla="*/ 48 h 51"/>
                <a:gd name="T12" fmla="*/ 3 w 38"/>
                <a:gd name="T13" fmla="*/ 51 h 51"/>
                <a:gd name="T14" fmla="*/ 2 w 38"/>
                <a:gd name="T15" fmla="*/ 50 h 51"/>
                <a:gd name="T16" fmla="*/ 0 w 38"/>
                <a:gd name="T17" fmla="*/ 48 h 51"/>
                <a:gd name="T18" fmla="*/ 6 w 38"/>
                <a:gd name="T19" fmla="*/ 2 h 51"/>
                <a:gd name="T20" fmla="*/ 7 w 38"/>
                <a:gd name="T21" fmla="*/ 1 h 51"/>
                <a:gd name="T22" fmla="*/ 9 w 38"/>
                <a:gd name="T23" fmla="*/ 0 h 51"/>
                <a:gd name="T24" fmla="*/ 12 w 38"/>
                <a:gd name="T25" fmla="*/ 1 h 51"/>
                <a:gd name="T26" fmla="*/ 29 w 38"/>
                <a:gd name="T27" fmla="*/ 38 h 51"/>
                <a:gd name="T28" fmla="*/ 33 w 38"/>
                <a:gd name="T29" fmla="*/ 2 h 51"/>
                <a:gd name="T30" fmla="*/ 34 w 38"/>
                <a:gd name="T31" fmla="*/ 1 h 51"/>
                <a:gd name="T32" fmla="*/ 36 w 38"/>
                <a:gd name="T33" fmla="*/ 0 h 51"/>
                <a:gd name="T34" fmla="*/ 37 w 38"/>
                <a:gd name="T35" fmla="*/ 0 h 51"/>
                <a:gd name="T36" fmla="*/ 38 w 38"/>
                <a:gd name="T37" fmla="*/ 2 h 51"/>
                <a:gd name="T38" fmla="*/ 38 w 38"/>
                <a:gd name="T39" fmla="*/ 5 h 51"/>
                <a:gd name="T40" fmla="*/ 33 w 38"/>
                <a:gd name="T4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51">
                  <a:moveTo>
                    <a:pt x="33" y="48"/>
                  </a:moveTo>
                  <a:cubicBezTo>
                    <a:pt x="32" y="50"/>
                    <a:pt x="31" y="51"/>
                    <a:pt x="30" y="51"/>
                  </a:cubicBezTo>
                  <a:cubicBezTo>
                    <a:pt x="29" y="51"/>
                    <a:pt x="28" y="50"/>
                    <a:pt x="27" y="49"/>
                  </a:cubicBezTo>
                  <a:cubicBezTo>
                    <a:pt x="10" y="11"/>
                    <a:pt x="10" y="11"/>
                    <a:pt x="10" y="11"/>
                  </a:cubicBezTo>
                  <a:cubicBezTo>
                    <a:pt x="10" y="13"/>
                    <a:pt x="10" y="15"/>
                    <a:pt x="10" y="17"/>
                  </a:cubicBezTo>
                  <a:cubicBezTo>
                    <a:pt x="8" y="35"/>
                    <a:pt x="6" y="45"/>
                    <a:pt x="6" y="48"/>
                  </a:cubicBezTo>
                  <a:cubicBezTo>
                    <a:pt x="5" y="50"/>
                    <a:pt x="5" y="51"/>
                    <a:pt x="3" y="51"/>
                  </a:cubicBezTo>
                  <a:cubicBezTo>
                    <a:pt x="3" y="51"/>
                    <a:pt x="2" y="51"/>
                    <a:pt x="2" y="50"/>
                  </a:cubicBezTo>
                  <a:cubicBezTo>
                    <a:pt x="1" y="50"/>
                    <a:pt x="0" y="49"/>
                    <a:pt x="0" y="48"/>
                  </a:cubicBezTo>
                  <a:cubicBezTo>
                    <a:pt x="4" y="17"/>
                    <a:pt x="6" y="2"/>
                    <a:pt x="6" y="2"/>
                  </a:cubicBezTo>
                  <a:cubicBezTo>
                    <a:pt x="6" y="2"/>
                    <a:pt x="7" y="1"/>
                    <a:pt x="7" y="1"/>
                  </a:cubicBezTo>
                  <a:cubicBezTo>
                    <a:pt x="7" y="0"/>
                    <a:pt x="8" y="0"/>
                    <a:pt x="9" y="0"/>
                  </a:cubicBezTo>
                  <a:cubicBezTo>
                    <a:pt x="11" y="0"/>
                    <a:pt x="12" y="0"/>
                    <a:pt x="12" y="1"/>
                  </a:cubicBezTo>
                  <a:cubicBezTo>
                    <a:pt x="29" y="38"/>
                    <a:pt x="29" y="38"/>
                    <a:pt x="29" y="38"/>
                  </a:cubicBezTo>
                  <a:cubicBezTo>
                    <a:pt x="33" y="2"/>
                    <a:pt x="33" y="2"/>
                    <a:pt x="33" y="2"/>
                  </a:cubicBezTo>
                  <a:cubicBezTo>
                    <a:pt x="33" y="2"/>
                    <a:pt x="33" y="2"/>
                    <a:pt x="34" y="1"/>
                  </a:cubicBezTo>
                  <a:cubicBezTo>
                    <a:pt x="34" y="0"/>
                    <a:pt x="35" y="0"/>
                    <a:pt x="36" y="0"/>
                  </a:cubicBezTo>
                  <a:cubicBezTo>
                    <a:pt x="36" y="0"/>
                    <a:pt x="37" y="0"/>
                    <a:pt x="37" y="0"/>
                  </a:cubicBezTo>
                  <a:cubicBezTo>
                    <a:pt x="38" y="1"/>
                    <a:pt x="38" y="1"/>
                    <a:pt x="38" y="2"/>
                  </a:cubicBezTo>
                  <a:cubicBezTo>
                    <a:pt x="38" y="3"/>
                    <a:pt x="38" y="4"/>
                    <a:pt x="38" y="5"/>
                  </a:cubicBezTo>
                  <a:cubicBezTo>
                    <a:pt x="35" y="31"/>
                    <a:pt x="33" y="45"/>
                    <a:pt x="33" y="4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46">
              <a:extLst>
                <a:ext uri="{FF2B5EF4-FFF2-40B4-BE49-F238E27FC236}">
                  <a16:creationId xmlns:a16="http://schemas.microsoft.com/office/drawing/2014/main" id="{48C158F1-9573-4941-B1F4-E5DFA7A76049}"/>
                </a:ext>
              </a:extLst>
            </p:cNvPr>
            <p:cNvSpPr>
              <a:spLocks noEditPoints="1"/>
            </p:cNvSpPr>
            <p:nvPr/>
          </p:nvSpPr>
          <p:spPr bwMode="auto">
            <a:xfrm>
              <a:off x="7115096" y="5027235"/>
              <a:ext cx="82711" cy="100551"/>
            </a:xfrm>
            <a:custGeom>
              <a:avLst/>
              <a:gdLst>
                <a:gd name="T0" fmla="*/ 0 w 43"/>
                <a:gd name="T1" fmla="*/ 31 h 52"/>
                <a:gd name="T2" fmla="*/ 2 w 43"/>
                <a:gd name="T3" fmla="*/ 20 h 52"/>
                <a:gd name="T4" fmla="*/ 9 w 43"/>
                <a:gd name="T5" fmla="*/ 6 h 52"/>
                <a:gd name="T6" fmla="*/ 20 w 43"/>
                <a:gd name="T7" fmla="*/ 0 h 52"/>
                <a:gd name="T8" fmla="*/ 29 w 43"/>
                <a:gd name="T9" fmla="*/ 5 h 52"/>
                <a:gd name="T10" fmla="*/ 33 w 43"/>
                <a:gd name="T11" fmla="*/ 19 h 52"/>
                <a:gd name="T12" fmla="*/ 37 w 43"/>
                <a:gd name="T13" fmla="*/ 18 h 52"/>
                <a:gd name="T14" fmla="*/ 41 w 43"/>
                <a:gd name="T15" fmla="*/ 16 h 52"/>
                <a:gd name="T16" fmla="*/ 42 w 43"/>
                <a:gd name="T17" fmla="*/ 17 h 52"/>
                <a:gd name="T18" fmla="*/ 43 w 43"/>
                <a:gd name="T19" fmla="*/ 19 h 52"/>
                <a:gd name="T20" fmla="*/ 42 w 43"/>
                <a:gd name="T21" fmla="*/ 21 h 52"/>
                <a:gd name="T22" fmla="*/ 33 w 43"/>
                <a:gd name="T23" fmla="*/ 25 h 52"/>
                <a:gd name="T24" fmla="*/ 32 w 43"/>
                <a:gd name="T25" fmla="*/ 32 h 52"/>
                <a:gd name="T26" fmla="*/ 25 w 43"/>
                <a:gd name="T27" fmla="*/ 46 h 52"/>
                <a:gd name="T28" fmla="*/ 14 w 43"/>
                <a:gd name="T29" fmla="*/ 52 h 52"/>
                <a:gd name="T30" fmla="*/ 12 w 43"/>
                <a:gd name="T31" fmla="*/ 52 h 52"/>
                <a:gd name="T32" fmla="*/ 4 w 43"/>
                <a:gd name="T33" fmla="*/ 46 h 52"/>
                <a:gd name="T34" fmla="*/ 0 w 43"/>
                <a:gd name="T35" fmla="*/ 31 h 52"/>
                <a:gd name="T36" fmla="*/ 6 w 43"/>
                <a:gd name="T37" fmla="*/ 30 h 52"/>
                <a:gd name="T38" fmla="*/ 7 w 43"/>
                <a:gd name="T39" fmla="*/ 40 h 52"/>
                <a:gd name="T40" fmla="*/ 14 w 43"/>
                <a:gd name="T41" fmla="*/ 46 h 52"/>
                <a:gd name="T42" fmla="*/ 17 w 43"/>
                <a:gd name="T43" fmla="*/ 46 h 52"/>
                <a:gd name="T44" fmla="*/ 23 w 43"/>
                <a:gd name="T45" fmla="*/ 38 h 52"/>
                <a:gd name="T46" fmla="*/ 28 w 43"/>
                <a:gd name="T47" fmla="*/ 25 h 52"/>
                <a:gd name="T48" fmla="*/ 19 w 43"/>
                <a:gd name="T49" fmla="*/ 22 h 52"/>
                <a:gd name="T50" fmla="*/ 11 w 43"/>
                <a:gd name="T51" fmla="*/ 12 h 52"/>
                <a:gd name="T52" fmla="*/ 6 w 43"/>
                <a:gd name="T53" fmla="*/ 30 h 52"/>
                <a:gd name="T54" fmla="*/ 21 w 43"/>
                <a:gd name="T55" fmla="*/ 6 h 52"/>
                <a:gd name="T56" fmla="*/ 19 w 43"/>
                <a:gd name="T57" fmla="*/ 7 h 52"/>
                <a:gd name="T58" fmla="*/ 17 w 43"/>
                <a:gd name="T59" fmla="*/ 11 h 52"/>
                <a:gd name="T60" fmla="*/ 18 w 43"/>
                <a:gd name="T61" fmla="*/ 12 h 52"/>
                <a:gd name="T62" fmla="*/ 22 w 43"/>
                <a:gd name="T63" fmla="*/ 18 h 52"/>
                <a:gd name="T64" fmla="*/ 28 w 43"/>
                <a:gd name="T65" fmla="*/ 20 h 52"/>
                <a:gd name="T66" fmla="*/ 27 w 43"/>
                <a:gd name="T67" fmla="*/ 15 h 52"/>
                <a:gd name="T68" fmla="*/ 21 w 43"/>
                <a:gd name="T69"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52">
                  <a:moveTo>
                    <a:pt x="0" y="31"/>
                  </a:moveTo>
                  <a:cubicBezTo>
                    <a:pt x="0" y="27"/>
                    <a:pt x="1" y="24"/>
                    <a:pt x="2" y="20"/>
                  </a:cubicBezTo>
                  <a:cubicBezTo>
                    <a:pt x="3" y="14"/>
                    <a:pt x="6" y="10"/>
                    <a:pt x="9" y="6"/>
                  </a:cubicBezTo>
                  <a:cubicBezTo>
                    <a:pt x="12" y="2"/>
                    <a:pt x="16" y="0"/>
                    <a:pt x="20" y="0"/>
                  </a:cubicBezTo>
                  <a:cubicBezTo>
                    <a:pt x="23" y="0"/>
                    <a:pt x="26" y="2"/>
                    <a:pt x="29" y="5"/>
                  </a:cubicBezTo>
                  <a:cubicBezTo>
                    <a:pt x="32" y="9"/>
                    <a:pt x="33" y="13"/>
                    <a:pt x="33" y="19"/>
                  </a:cubicBezTo>
                  <a:cubicBezTo>
                    <a:pt x="34" y="19"/>
                    <a:pt x="35" y="18"/>
                    <a:pt x="37" y="18"/>
                  </a:cubicBezTo>
                  <a:cubicBezTo>
                    <a:pt x="38" y="17"/>
                    <a:pt x="40" y="16"/>
                    <a:pt x="41" y="16"/>
                  </a:cubicBezTo>
                  <a:cubicBezTo>
                    <a:pt x="41" y="16"/>
                    <a:pt x="41" y="16"/>
                    <a:pt x="42" y="17"/>
                  </a:cubicBezTo>
                  <a:cubicBezTo>
                    <a:pt x="43" y="17"/>
                    <a:pt x="43" y="18"/>
                    <a:pt x="43" y="19"/>
                  </a:cubicBezTo>
                  <a:cubicBezTo>
                    <a:pt x="43" y="20"/>
                    <a:pt x="43" y="20"/>
                    <a:pt x="42" y="21"/>
                  </a:cubicBezTo>
                  <a:cubicBezTo>
                    <a:pt x="40" y="23"/>
                    <a:pt x="37" y="24"/>
                    <a:pt x="33" y="25"/>
                  </a:cubicBezTo>
                  <a:cubicBezTo>
                    <a:pt x="33" y="27"/>
                    <a:pt x="33" y="29"/>
                    <a:pt x="32" y="32"/>
                  </a:cubicBezTo>
                  <a:cubicBezTo>
                    <a:pt x="30" y="38"/>
                    <a:pt x="28" y="42"/>
                    <a:pt x="25" y="46"/>
                  </a:cubicBezTo>
                  <a:cubicBezTo>
                    <a:pt x="21" y="50"/>
                    <a:pt x="18" y="52"/>
                    <a:pt x="14" y="52"/>
                  </a:cubicBezTo>
                  <a:cubicBezTo>
                    <a:pt x="13" y="52"/>
                    <a:pt x="13" y="52"/>
                    <a:pt x="12" y="52"/>
                  </a:cubicBezTo>
                  <a:cubicBezTo>
                    <a:pt x="9" y="51"/>
                    <a:pt x="6" y="49"/>
                    <a:pt x="4" y="46"/>
                  </a:cubicBezTo>
                  <a:cubicBezTo>
                    <a:pt x="1" y="42"/>
                    <a:pt x="0" y="37"/>
                    <a:pt x="0" y="31"/>
                  </a:cubicBezTo>
                  <a:close/>
                  <a:moveTo>
                    <a:pt x="6" y="30"/>
                  </a:moveTo>
                  <a:cubicBezTo>
                    <a:pt x="6" y="34"/>
                    <a:pt x="6" y="37"/>
                    <a:pt x="7" y="40"/>
                  </a:cubicBezTo>
                  <a:cubicBezTo>
                    <a:pt x="9" y="44"/>
                    <a:pt x="11" y="46"/>
                    <a:pt x="14" y="46"/>
                  </a:cubicBezTo>
                  <a:cubicBezTo>
                    <a:pt x="15" y="46"/>
                    <a:pt x="16" y="46"/>
                    <a:pt x="17" y="46"/>
                  </a:cubicBezTo>
                  <a:cubicBezTo>
                    <a:pt x="19" y="45"/>
                    <a:pt x="21" y="42"/>
                    <a:pt x="23" y="38"/>
                  </a:cubicBezTo>
                  <a:cubicBezTo>
                    <a:pt x="26" y="34"/>
                    <a:pt x="27" y="30"/>
                    <a:pt x="28" y="25"/>
                  </a:cubicBezTo>
                  <a:cubicBezTo>
                    <a:pt x="24" y="25"/>
                    <a:pt x="21" y="24"/>
                    <a:pt x="19" y="22"/>
                  </a:cubicBezTo>
                  <a:cubicBezTo>
                    <a:pt x="15" y="20"/>
                    <a:pt x="13" y="16"/>
                    <a:pt x="11" y="12"/>
                  </a:cubicBezTo>
                  <a:cubicBezTo>
                    <a:pt x="8" y="17"/>
                    <a:pt x="6" y="23"/>
                    <a:pt x="6" y="30"/>
                  </a:cubicBezTo>
                  <a:close/>
                  <a:moveTo>
                    <a:pt x="21" y="6"/>
                  </a:moveTo>
                  <a:cubicBezTo>
                    <a:pt x="20" y="6"/>
                    <a:pt x="20" y="6"/>
                    <a:pt x="19" y="7"/>
                  </a:cubicBezTo>
                  <a:cubicBezTo>
                    <a:pt x="18" y="7"/>
                    <a:pt x="17" y="9"/>
                    <a:pt x="17" y="11"/>
                  </a:cubicBezTo>
                  <a:cubicBezTo>
                    <a:pt x="17" y="11"/>
                    <a:pt x="18" y="12"/>
                    <a:pt x="18" y="12"/>
                  </a:cubicBezTo>
                  <a:cubicBezTo>
                    <a:pt x="18" y="14"/>
                    <a:pt x="20" y="16"/>
                    <a:pt x="22" y="18"/>
                  </a:cubicBezTo>
                  <a:cubicBezTo>
                    <a:pt x="24" y="19"/>
                    <a:pt x="26" y="20"/>
                    <a:pt x="28" y="20"/>
                  </a:cubicBezTo>
                  <a:cubicBezTo>
                    <a:pt x="28" y="18"/>
                    <a:pt x="27" y="16"/>
                    <a:pt x="27" y="15"/>
                  </a:cubicBezTo>
                  <a:cubicBezTo>
                    <a:pt x="26" y="9"/>
                    <a:pt x="24" y="7"/>
                    <a:pt x="21" y="6"/>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47">
              <a:extLst>
                <a:ext uri="{FF2B5EF4-FFF2-40B4-BE49-F238E27FC236}">
                  <a16:creationId xmlns:a16="http://schemas.microsoft.com/office/drawing/2014/main" id="{F281B4D0-3DE0-42E6-BAB6-AE37AB06F0D0}"/>
                </a:ext>
              </a:extLst>
            </p:cNvPr>
            <p:cNvSpPr>
              <a:spLocks/>
            </p:cNvSpPr>
            <p:nvPr/>
          </p:nvSpPr>
          <p:spPr bwMode="auto">
            <a:xfrm>
              <a:off x="7197808" y="5028857"/>
              <a:ext cx="81089" cy="98929"/>
            </a:xfrm>
            <a:custGeom>
              <a:avLst/>
              <a:gdLst>
                <a:gd name="T0" fmla="*/ 36 w 42"/>
                <a:gd name="T1" fmla="*/ 48 h 51"/>
                <a:gd name="T2" fmla="*/ 36 w 42"/>
                <a:gd name="T3" fmla="*/ 48 h 51"/>
                <a:gd name="T4" fmla="*/ 34 w 42"/>
                <a:gd name="T5" fmla="*/ 51 h 51"/>
                <a:gd name="T6" fmla="*/ 32 w 42"/>
                <a:gd name="T7" fmla="*/ 50 h 51"/>
                <a:gd name="T8" fmla="*/ 31 w 42"/>
                <a:gd name="T9" fmla="*/ 48 h 51"/>
                <a:gd name="T10" fmla="*/ 34 w 42"/>
                <a:gd name="T11" fmla="*/ 21 h 51"/>
                <a:gd name="T12" fmla="*/ 22 w 42"/>
                <a:gd name="T13" fmla="*/ 47 h 51"/>
                <a:gd name="T14" fmla="*/ 21 w 42"/>
                <a:gd name="T15" fmla="*/ 49 h 51"/>
                <a:gd name="T16" fmla="*/ 18 w 42"/>
                <a:gd name="T17" fmla="*/ 51 h 51"/>
                <a:gd name="T18" fmla="*/ 17 w 42"/>
                <a:gd name="T19" fmla="*/ 51 h 51"/>
                <a:gd name="T20" fmla="*/ 15 w 42"/>
                <a:gd name="T21" fmla="*/ 48 h 51"/>
                <a:gd name="T22" fmla="*/ 10 w 42"/>
                <a:gd name="T23" fmla="*/ 20 h 51"/>
                <a:gd name="T24" fmla="*/ 6 w 42"/>
                <a:gd name="T25" fmla="*/ 48 h 51"/>
                <a:gd name="T26" fmla="*/ 6 w 42"/>
                <a:gd name="T27" fmla="*/ 48 h 51"/>
                <a:gd name="T28" fmla="*/ 3 w 42"/>
                <a:gd name="T29" fmla="*/ 51 h 51"/>
                <a:gd name="T30" fmla="*/ 2 w 42"/>
                <a:gd name="T31" fmla="*/ 50 h 51"/>
                <a:gd name="T32" fmla="*/ 0 w 42"/>
                <a:gd name="T33" fmla="*/ 48 h 51"/>
                <a:gd name="T34" fmla="*/ 5 w 42"/>
                <a:gd name="T35" fmla="*/ 12 h 51"/>
                <a:gd name="T36" fmla="*/ 6 w 42"/>
                <a:gd name="T37" fmla="*/ 2 h 51"/>
                <a:gd name="T38" fmla="*/ 7 w 42"/>
                <a:gd name="T39" fmla="*/ 1 h 51"/>
                <a:gd name="T40" fmla="*/ 9 w 42"/>
                <a:gd name="T41" fmla="*/ 0 h 51"/>
                <a:gd name="T42" fmla="*/ 10 w 42"/>
                <a:gd name="T43" fmla="*/ 0 h 51"/>
                <a:gd name="T44" fmla="*/ 11 w 42"/>
                <a:gd name="T45" fmla="*/ 1 h 51"/>
                <a:gd name="T46" fmla="*/ 16 w 42"/>
                <a:gd name="T47" fmla="*/ 23 h 51"/>
                <a:gd name="T48" fmla="*/ 19 w 42"/>
                <a:gd name="T49" fmla="*/ 39 h 51"/>
                <a:gd name="T50" fmla="*/ 37 w 42"/>
                <a:gd name="T51" fmla="*/ 2 h 51"/>
                <a:gd name="T52" fmla="*/ 37 w 42"/>
                <a:gd name="T53" fmla="*/ 1 h 51"/>
                <a:gd name="T54" fmla="*/ 40 w 42"/>
                <a:gd name="T55" fmla="*/ 0 h 51"/>
                <a:gd name="T56" fmla="*/ 41 w 42"/>
                <a:gd name="T57" fmla="*/ 0 h 51"/>
                <a:gd name="T58" fmla="*/ 42 w 42"/>
                <a:gd name="T59" fmla="*/ 2 h 51"/>
                <a:gd name="T60" fmla="*/ 42 w 42"/>
                <a:gd name="T61" fmla="*/ 5 h 51"/>
                <a:gd name="T62" fmla="*/ 36 w 42"/>
                <a:gd name="T6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51">
                  <a:moveTo>
                    <a:pt x="36" y="48"/>
                  </a:moveTo>
                  <a:cubicBezTo>
                    <a:pt x="36" y="48"/>
                    <a:pt x="36" y="48"/>
                    <a:pt x="36" y="48"/>
                  </a:cubicBezTo>
                  <a:cubicBezTo>
                    <a:pt x="36" y="50"/>
                    <a:pt x="35" y="51"/>
                    <a:pt x="34" y="51"/>
                  </a:cubicBezTo>
                  <a:cubicBezTo>
                    <a:pt x="33" y="51"/>
                    <a:pt x="33" y="51"/>
                    <a:pt x="32" y="50"/>
                  </a:cubicBezTo>
                  <a:cubicBezTo>
                    <a:pt x="31" y="50"/>
                    <a:pt x="31" y="49"/>
                    <a:pt x="31" y="48"/>
                  </a:cubicBezTo>
                  <a:cubicBezTo>
                    <a:pt x="31" y="47"/>
                    <a:pt x="32" y="38"/>
                    <a:pt x="34" y="21"/>
                  </a:cubicBezTo>
                  <a:cubicBezTo>
                    <a:pt x="29" y="32"/>
                    <a:pt x="25" y="40"/>
                    <a:pt x="22" y="47"/>
                  </a:cubicBezTo>
                  <a:cubicBezTo>
                    <a:pt x="21" y="48"/>
                    <a:pt x="21" y="49"/>
                    <a:pt x="21" y="49"/>
                  </a:cubicBezTo>
                  <a:cubicBezTo>
                    <a:pt x="20" y="50"/>
                    <a:pt x="19" y="51"/>
                    <a:pt x="18" y="51"/>
                  </a:cubicBezTo>
                  <a:cubicBezTo>
                    <a:pt x="17" y="51"/>
                    <a:pt x="17" y="51"/>
                    <a:pt x="17" y="51"/>
                  </a:cubicBezTo>
                  <a:cubicBezTo>
                    <a:pt x="16" y="50"/>
                    <a:pt x="16" y="50"/>
                    <a:pt x="15" y="48"/>
                  </a:cubicBezTo>
                  <a:cubicBezTo>
                    <a:pt x="10" y="20"/>
                    <a:pt x="10" y="20"/>
                    <a:pt x="10" y="20"/>
                  </a:cubicBezTo>
                  <a:cubicBezTo>
                    <a:pt x="8" y="30"/>
                    <a:pt x="7" y="40"/>
                    <a:pt x="6" y="48"/>
                  </a:cubicBezTo>
                  <a:cubicBezTo>
                    <a:pt x="6" y="48"/>
                    <a:pt x="6" y="48"/>
                    <a:pt x="6" y="48"/>
                  </a:cubicBezTo>
                  <a:cubicBezTo>
                    <a:pt x="5" y="50"/>
                    <a:pt x="4" y="51"/>
                    <a:pt x="3" y="51"/>
                  </a:cubicBezTo>
                  <a:cubicBezTo>
                    <a:pt x="2" y="51"/>
                    <a:pt x="2" y="51"/>
                    <a:pt x="2" y="50"/>
                  </a:cubicBezTo>
                  <a:cubicBezTo>
                    <a:pt x="1" y="50"/>
                    <a:pt x="0" y="49"/>
                    <a:pt x="0" y="48"/>
                  </a:cubicBezTo>
                  <a:cubicBezTo>
                    <a:pt x="0" y="47"/>
                    <a:pt x="2" y="35"/>
                    <a:pt x="5" y="12"/>
                  </a:cubicBezTo>
                  <a:cubicBezTo>
                    <a:pt x="6" y="6"/>
                    <a:pt x="6" y="3"/>
                    <a:pt x="6" y="2"/>
                  </a:cubicBezTo>
                  <a:cubicBezTo>
                    <a:pt x="6" y="2"/>
                    <a:pt x="6" y="1"/>
                    <a:pt x="7" y="1"/>
                  </a:cubicBezTo>
                  <a:cubicBezTo>
                    <a:pt x="7" y="0"/>
                    <a:pt x="8" y="0"/>
                    <a:pt x="9" y="0"/>
                  </a:cubicBezTo>
                  <a:cubicBezTo>
                    <a:pt x="10" y="0"/>
                    <a:pt x="10" y="0"/>
                    <a:pt x="10" y="0"/>
                  </a:cubicBezTo>
                  <a:cubicBezTo>
                    <a:pt x="11" y="0"/>
                    <a:pt x="11" y="1"/>
                    <a:pt x="11" y="1"/>
                  </a:cubicBezTo>
                  <a:cubicBezTo>
                    <a:pt x="12" y="4"/>
                    <a:pt x="13" y="11"/>
                    <a:pt x="16" y="23"/>
                  </a:cubicBezTo>
                  <a:cubicBezTo>
                    <a:pt x="17" y="31"/>
                    <a:pt x="18" y="37"/>
                    <a:pt x="19" y="39"/>
                  </a:cubicBezTo>
                  <a:cubicBezTo>
                    <a:pt x="37" y="2"/>
                    <a:pt x="37" y="2"/>
                    <a:pt x="37" y="2"/>
                  </a:cubicBezTo>
                  <a:cubicBezTo>
                    <a:pt x="37" y="1"/>
                    <a:pt x="37" y="1"/>
                    <a:pt x="37" y="1"/>
                  </a:cubicBezTo>
                  <a:cubicBezTo>
                    <a:pt x="38" y="0"/>
                    <a:pt x="39" y="0"/>
                    <a:pt x="40" y="0"/>
                  </a:cubicBezTo>
                  <a:cubicBezTo>
                    <a:pt x="40" y="0"/>
                    <a:pt x="40" y="0"/>
                    <a:pt x="41" y="0"/>
                  </a:cubicBezTo>
                  <a:cubicBezTo>
                    <a:pt x="42" y="1"/>
                    <a:pt x="42" y="1"/>
                    <a:pt x="42" y="2"/>
                  </a:cubicBezTo>
                  <a:cubicBezTo>
                    <a:pt x="42" y="3"/>
                    <a:pt x="42" y="4"/>
                    <a:pt x="42" y="5"/>
                  </a:cubicBezTo>
                  <a:cubicBezTo>
                    <a:pt x="39" y="30"/>
                    <a:pt x="37" y="45"/>
                    <a:pt x="36" y="4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48">
              <a:extLst>
                <a:ext uri="{FF2B5EF4-FFF2-40B4-BE49-F238E27FC236}">
                  <a16:creationId xmlns:a16="http://schemas.microsoft.com/office/drawing/2014/main" id="{DA7489D3-2555-43B8-A3E2-5F91DAC064CF}"/>
                </a:ext>
              </a:extLst>
            </p:cNvPr>
            <p:cNvSpPr>
              <a:spLocks/>
            </p:cNvSpPr>
            <p:nvPr/>
          </p:nvSpPr>
          <p:spPr bwMode="auto">
            <a:xfrm>
              <a:off x="7284573" y="5028857"/>
              <a:ext cx="78657" cy="131365"/>
            </a:xfrm>
            <a:custGeom>
              <a:avLst/>
              <a:gdLst>
                <a:gd name="T0" fmla="*/ 38 w 41"/>
                <a:gd name="T1" fmla="*/ 0 h 68"/>
                <a:gd name="T2" fmla="*/ 39 w 41"/>
                <a:gd name="T3" fmla="*/ 0 h 68"/>
                <a:gd name="T4" fmla="*/ 41 w 41"/>
                <a:gd name="T5" fmla="*/ 2 h 68"/>
                <a:gd name="T6" fmla="*/ 35 w 41"/>
                <a:gd name="T7" fmla="*/ 49 h 68"/>
                <a:gd name="T8" fmla="*/ 30 w 41"/>
                <a:gd name="T9" fmla="*/ 61 h 68"/>
                <a:gd name="T10" fmla="*/ 15 w 41"/>
                <a:gd name="T11" fmla="*/ 68 h 68"/>
                <a:gd name="T12" fmla="*/ 8 w 41"/>
                <a:gd name="T13" fmla="*/ 66 h 68"/>
                <a:gd name="T14" fmla="*/ 0 w 41"/>
                <a:gd name="T15" fmla="*/ 59 h 68"/>
                <a:gd name="T16" fmla="*/ 0 w 41"/>
                <a:gd name="T17" fmla="*/ 58 h 68"/>
                <a:gd name="T18" fmla="*/ 1 w 41"/>
                <a:gd name="T19" fmla="*/ 57 h 68"/>
                <a:gd name="T20" fmla="*/ 3 w 41"/>
                <a:gd name="T21" fmla="*/ 55 h 68"/>
                <a:gd name="T22" fmla="*/ 5 w 41"/>
                <a:gd name="T23" fmla="*/ 57 h 68"/>
                <a:gd name="T24" fmla="*/ 16 w 41"/>
                <a:gd name="T25" fmla="*/ 63 h 68"/>
                <a:gd name="T26" fmla="*/ 25 w 41"/>
                <a:gd name="T27" fmla="*/ 58 h 68"/>
                <a:gd name="T28" fmla="*/ 30 w 41"/>
                <a:gd name="T29" fmla="*/ 45 h 68"/>
                <a:gd name="T30" fmla="*/ 27 w 41"/>
                <a:gd name="T31" fmla="*/ 48 h 68"/>
                <a:gd name="T32" fmla="*/ 19 w 41"/>
                <a:gd name="T33" fmla="*/ 51 h 68"/>
                <a:gd name="T34" fmla="*/ 17 w 41"/>
                <a:gd name="T35" fmla="*/ 51 h 68"/>
                <a:gd name="T36" fmla="*/ 9 w 41"/>
                <a:gd name="T37" fmla="*/ 45 h 68"/>
                <a:gd name="T38" fmla="*/ 5 w 41"/>
                <a:gd name="T39" fmla="*/ 30 h 68"/>
                <a:gd name="T40" fmla="*/ 5 w 41"/>
                <a:gd name="T41" fmla="*/ 21 h 68"/>
                <a:gd name="T42" fmla="*/ 8 w 41"/>
                <a:gd name="T43" fmla="*/ 2 h 68"/>
                <a:gd name="T44" fmla="*/ 9 w 41"/>
                <a:gd name="T45" fmla="*/ 2 h 68"/>
                <a:gd name="T46" fmla="*/ 11 w 41"/>
                <a:gd name="T47" fmla="*/ 0 h 68"/>
                <a:gd name="T48" fmla="*/ 12 w 41"/>
                <a:gd name="T49" fmla="*/ 0 h 68"/>
                <a:gd name="T50" fmla="*/ 14 w 41"/>
                <a:gd name="T51" fmla="*/ 2 h 68"/>
                <a:gd name="T52" fmla="*/ 12 w 41"/>
                <a:gd name="T53" fmla="*/ 12 h 68"/>
                <a:gd name="T54" fmla="*/ 11 w 41"/>
                <a:gd name="T55" fmla="*/ 28 h 68"/>
                <a:gd name="T56" fmla="*/ 13 w 41"/>
                <a:gd name="T57" fmla="*/ 40 h 68"/>
                <a:gd name="T58" fmla="*/ 19 w 41"/>
                <a:gd name="T59" fmla="*/ 45 h 68"/>
                <a:gd name="T60" fmla="*/ 20 w 41"/>
                <a:gd name="T61" fmla="*/ 45 h 68"/>
                <a:gd name="T62" fmla="*/ 27 w 41"/>
                <a:gd name="T63" fmla="*/ 40 h 68"/>
                <a:gd name="T64" fmla="*/ 32 w 41"/>
                <a:gd name="T65" fmla="*/ 28 h 68"/>
                <a:gd name="T66" fmla="*/ 35 w 41"/>
                <a:gd name="T67" fmla="*/ 2 h 68"/>
                <a:gd name="T68" fmla="*/ 36 w 41"/>
                <a:gd name="T69" fmla="*/ 1 h 68"/>
                <a:gd name="T70" fmla="*/ 38 w 41"/>
                <a:gd name="T7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68">
                  <a:moveTo>
                    <a:pt x="38" y="0"/>
                  </a:moveTo>
                  <a:cubicBezTo>
                    <a:pt x="39" y="0"/>
                    <a:pt x="39" y="0"/>
                    <a:pt x="39" y="0"/>
                  </a:cubicBezTo>
                  <a:cubicBezTo>
                    <a:pt x="40" y="1"/>
                    <a:pt x="41" y="1"/>
                    <a:pt x="41" y="2"/>
                  </a:cubicBezTo>
                  <a:cubicBezTo>
                    <a:pt x="37" y="31"/>
                    <a:pt x="35" y="46"/>
                    <a:pt x="35" y="49"/>
                  </a:cubicBezTo>
                  <a:cubicBezTo>
                    <a:pt x="34" y="54"/>
                    <a:pt x="32" y="58"/>
                    <a:pt x="30" y="61"/>
                  </a:cubicBezTo>
                  <a:cubicBezTo>
                    <a:pt x="26" y="66"/>
                    <a:pt x="22" y="68"/>
                    <a:pt x="15" y="68"/>
                  </a:cubicBezTo>
                  <a:cubicBezTo>
                    <a:pt x="13" y="68"/>
                    <a:pt x="11" y="67"/>
                    <a:pt x="8" y="66"/>
                  </a:cubicBezTo>
                  <a:cubicBezTo>
                    <a:pt x="4" y="64"/>
                    <a:pt x="2" y="62"/>
                    <a:pt x="0" y="59"/>
                  </a:cubicBezTo>
                  <a:cubicBezTo>
                    <a:pt x="0" y="59"/>
                    <a:pt x="0" y="59"/>
                    <a:pt x="0" y="58"/>
                  </a:cubicBezTo>
                  <a:cubicBezTo>
                    <a:pt x="0" y="58"/>
                    <a:pt x="0" y="57"/>
                    <a:pt x="1" y="57"/>
                  </a:cubicBezTo>
                  <a:cubicBezTo>
                    <a:pt x="1" y="56"/>
                    <a:pt x="2" y="55"/>
                    <a:pt x="3" y="55"/>
                  </a:cubicBezTo>
                  <a:cubicBezTo>
                    <a:pt x="4" y="55"/>
                    <a:pt x="4" y="56"/>
                    <a:pt x="5" y="57"/>
                  </a:cubicBezTo>
                  <a:cubicBezTo>
                    <a:pt x="8" y="61"/>
                    <a:pt x="12" y="63"/>
                    <a:pt x="16" y="63"/>
                  </a:cubicBezTo>
                  <a:cubicBezTo>
                    <a:pt x="20" y="63"/>
                    <a:pt x="22" y="61"/>
                    <a:pt x="25" y="58"/>
                  </a:cubicBezTo>
                  <a:cubicBezTo>
                    <a:pt x="28" y="55"/>
                    <a:pt x="29" y="50"/>
                    <a:pt x="30" y="45"/>
                  </a:cubicBezTo>
                  <a:cubicBezTo>
                    <a:pt x="29" y="46"/>
                    <a:pt x="28" y="47"/>
                    <a:pt x="27" y="48"/>
                  </a:cubicBezTo>
                  <a:cubicBezTo>
                    <a:pt x="24" y="50"/>
                    <a:pt x="21" y="51"/>
                    <a:pt x="19" y="51"/>
                  </a:cubicBezTo>
                  <a:cubicBezTo>
                    <a:pt x="18" y="51"/>
                    <a:pt x="18" y="51"/>
                    <a:pt x="17" y="51"/>
                  </a:cubicBezTo>
                  <a:cubicBezTo>
                    <a:pt x="14" y="50"/>
                    <a:pt x="11" y="48"/>
                    <a:pt x="9" y="45"/>
                  </a:cubicBezTo>
                  <a:cubicBezTo>
                    <a:pt x="6" y="41"/>
                    <a:pt x="5" y="36"/>
                    <a:pt x="5" y="30"/>
                  </a:cubicBezTo>
                  <a:cubicBezTo>
                    <a:pt x="5" y="27"/>
                    <a:pt x="5" y="24"/>
                    <a:pt x="5" y="21"/>
                  </a:cubicBezTo>
                  <a:cubicBezTo>
                    <a:pt x="6" y="17"/>
                    <a:pt x="7" y="11"/>
                    <a:pt x="8" y="2"/>
                  </a:cubicBezTo>
                  <a:cubicBezTo>
                    <a:pt x="9" y="2"/>
                    <a:pt x="9" y="2"/>
                    <a:pt x="9" y="2"/>
                  </a:cubicBezTo>
                  <a:cubicBezTo>
                    <a:pt x="9" y="0"/>
                    <a:pt x="10" y="0"/>
                    <a:pt x="11" y="0"/>
                  </a:cubicBezTo>
                  <a:cubicBezTo>
                    <a:pt x="11" y="0"/>
                    <a:pt x="12" y="0"/>
                    <a:pt x="12" y="0"/>
                  </a:cubicBezTo>
                  <a:cubicBezTo>
                    <a:pt x="13" y="1"/>
                    <a:pt x="14" y="1"/>
                    <a:pt x="14" y="2"/>
                  </a:cubicBezTo>
                  <a:cubicBezTo>
                    <a:pt x="14" y="4"/>
                    <a:pt x="13" y="7"/>
                    <a:pt x="12" y="12"/>
                  </a:cubicBezTo>
                  <a:cubicBezTo>
                    <a:pt x="11" y="20"/>
                    <a:pt x="11" y="25"/>
                    <a:pt x="11" y="28"/>
                  </a:cubicBezTo>
                  <a:cubicBezTo>
                    <a:pt x="11" y="33"/>
                    <a:pt x="11" y="37"/>
                    <a:pt x="13" y="40"/>
                  </a:cubicBezTo>
                  <a:cubicBezTo>
                    <a:pt x="14" y="43"/>
                    <a:pt x="16" y="45"/>
                    <a:pt x="19" y="45"/>
                  </a:cubicBezTo>
                  <a:cubicBezTo>
                    <a:pt x="20" y="45"/>
                    <a:pt x="20" y="45"/>
                    <a:pt x="20" y="45"/>
                  </a:cubicBezTo>
                  <a:cubicBezTo>
                    <a:pt x="22" y="45"/>
                    <a:pt x="24" y="43"/>
                    <a:pt x="27" y="40"/>
                  </a:cubicBezTo>
                  <a:cubicBezTo>
                    <a:pt x="29" y="36"/>
                    <a:pt x="31" y="32"/>
                    <a:pt x="32" y="28"/>
                  </a:cubicBezTo>
                  <a:cubicBezTo>
                    <a:pt x="35" y="2"/>
                    <a:pt x="35" y="2"/>
                    <a:pt x="35" y="2"/>
                  </a:cubicBezTo>
                  <a:cubicBezTo>
                    <a:pt x="35" y="2"/>
                    <a:pt x="36" y="2"/>
                    <a:pt x="36" y="1"/>
                  </a:cubicBezTo>
                  <a:cubicBezTo>
                    <a:pt x="36" y="0"/>
                    <a:pt x="37" y="0"/>
                    <a:pt x="38" y="0"/>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Oval 249">
              <a:extLst>
                <a:ext uri="{FF2B5EF4-FFF2-40B4-BE49-F238E27FC236}">
                  <a16:creationId xmlns:a16="http://schemas.microsoft.com/office/drawing/2014/main" id="{4CEC8F7A-CBDA-43E7-B88C-C27FE914FECC}"/>
                </a:ext>
              </a:extLst>
            </p:cNvPr>
            <p:cNvSpPr>
              <a:spLocks noChangeArrowheads="1"/>
            </p:cNvSpPr>
            <p:nvPr/>
          </p:nvSpPr>
          <p:spPr bwMode="auto">
            <a:xfrm>
              <a:off x="7480809" y="5002097"/>
              <a:ext cx="150015" cy="148394"/>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Oval 250">
              <a:extLst>
                <a:ext uri="{FF2B5EF4-FFF2-40B4-BE49-F238E27FC236}">
                  <a16:creationId xmlns:a16="http://schemas.microsoft.com/office/drawing/2014/main" id="{C2D14FF4-9EFE-41F0-91AA-C2576F9AC240}"/>
                </a:ext>
              </a:extLst>
            </p:cNvPr>
            <p:cNvSpPr>
              <a:spLocks noChangeArrowheads="1"/>
            </p:cNvSpPr>
            <p:nvPr/>
          </p:nvSpPr>
          <p:spPr bwMode="auto">
            <a:xfrm>
              <a:off x="7521354" y="5087241"/>
              <a:ext cx="24327" cy="25138"/>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251">
              <a:extLst>
                <a:ext uri="{FF2B5EF4-FFF2-40B4-BE49-F238E27FC236}">
                  <a16:creationId xmlns:a16="http://schemas.microsoft.com/office/drawing/2014/main" id="{AF12488A-6A99-4B2C-8AAE-5C865B4A2810}"/>
                </a:ext>
              </a:extLst>
            </p:cNvPr>
            <p:cNvSpPr>
              <a:spLocks noChangeArrowheads="1"/>
            </p:cNvSpPr>
            <p:nvPr/>
          </p:nvSpPr>
          <p:spPr bwMode="auto">
            <a:xfrm>
              <a:off x="7514867" y="5058049"/>
              <a:ext cx="13785" cy="13785"/>
            </a:xfrm>
            <a:prstGeom prst="ellipse">
              <a:avLst/>
            </a:pr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52">
              <a:extLst>
                <a:ext uri="{FF2B5EF4-FFF2-40B4-BE49-F238E27FC236}">
                  <a16:creationId xmlns:a16="http://schemas.microsoft.com/office/drawing/2014/main" id="{75EA36E5-AA21-4A37-99CA-637F96459A63}"/>
                </a:ext>
              </a:extLst>
            </p:cNvPr>
            <p:cNvSpPr>
              <a:spLocks/>
            </p:cNvSpPr>
            <p:nvPr/>
          </p:nvSpPr>
          <p:spPr bwMode="auto">
            <a:xfrm>
              <a:off x="7420803" y="4965607"/>
              <a:ext cx="273271" cy="217320"/>
            </a:xfrm>
            <a:custGeom>
              <a:avLst/>
              <a:gdLst>
                <a:gd name="T0" fmla="*/ 33 w 142"/>
                <a:gd name="T1" fmla="*/ 67 h 113"/>
                <a:gd name="T2" fmla="*/ 8 w 142"/>
                <a:gd name="T3" fmla="*/ 106 h 113"/>
                <a:gd name="T4" fmla="*/ 83 w 142"/>
                <a:gd name="T5" fmla="*/ 71 h 113"/>
                <a:gd name="T6" fmla="*/ 134 w 142"/>
                <a:gd name="T7" fmla="*/ 8 h 113"/>
                <a:gd name="T8" fmla="*/ 88 w 142"/>
                <a:gd name="T9" fmla="*/ 24 h 113"/>
                <a:gd name="T10" fmla="*/ 93 w 142"/>
                <a:gd name="T11" fmla="*/ 27 h 113"/>
                <a:gd name="T12" fmla="*/ 123 w 142"/>
                <a:gd name="T13" fmla="*/ 17 h 113"/>
                <a:gd name="T14" fmla="*/ 80 w 142"/>
                <a:gd name="T15" fmla="*/ 67 h 113"/>
                <a:gd name="T16" fmla="*/ 18 w 142"/>
                <a:gd name="T17" fmla="*/ 98 h 113"/>
                <a:gd name="T18" fmla="*/ 34 w 142"/>
                <a:gd name="T19" fmla="*/ 72 h 113"/>
                <a:gd name="T20" fmla="*/ 33 w 142"/>
                <a:gd name="T21" fmla="*/ 6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13">
                  <a:moveTo>
                    <a:pt x="33" y="67"/>
                  </a:moveTo>
                  <a:cubicBezTo>
                    <a:pt x="33" y="68"/>
                    <a:pt x="0" y="99"/>
                    <a:pt x="8" y="106"/>
                  </a:cubicBezTo>
                  <a:cubicBezTo>
                    <a:pt x="17" y="113"/>
                    <a:pt x="53" y="96"/>
                    <a:pt x="83" y="71"/>
                  </a:cubicBezTo>
                  <a:cubicBezTo>
                    <a:pt x="114" y="46"/>
                    <a:pt x="142" y="16"/>
                    <a:pt x="134" y="8"/>
                  </a:cubicBezTo>
                  <a:cubicBezTo>
                    <a:pt x="127" y="0"/>
                    <a:pt x="88" y="24"/>
                    <a:pt x="88" y="24"/>
                  </a:cubicBezTo>
                  <a:cubicBezTo>
                    <a:pt x="93" y="27"/>
                    <a:pt x="93" y="27"/>
                    <a:pt x="93" y="27"/>
                  </a:cubicBezTo>
                  <a:cubicBezTo>
                    <a:pt x="93" y="27"/>
                    <a:pt x="116" y="12"/>
                    <a:pt x="123" y="17"/>
                  </a:cubicBezTo>
                  <a:cubicBezTo>
                    <a:pt x="131" y="23"/>
                    <a:pt x="110" y="46"/>
                    <a:pt x="80" y="67"/>
                  </a:cubicBezTo>
                  <a:cubicBezTo>
                    <a:pt x="51" y="89"/>
                    <a:pt x="22" y="104"/>
                    <a:pt x="18" y="98"/>
                  </a:cubicBezTo>
                  <a:cubicBezTo>
                    <a:pt x="14" y="92"/>
                    <a:pt x="34" y="72"/>
                    <a:pt x="34" y="72"/>
                  </a:cubicBezTo>
                  <a:cubicBezTo>
                    <a:pt x="33" y="67"/>
                    <a:pt x="33" y="67"/>
                    <a:pt x="33" y="67"/>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253">
              <a:extLst>
                <a:ext uri="{FF2B5EF4-FFF2-40B4-BE49-F238E27FC236}">
                  <a16:creationId xmlns:a16="http://schemas.microsoft.com/office/drawing/2014/main" id="{A6A93986-E1A4-431A-999E-50C24BB43EB0}"/>
                </a:ext>
              </a:extLst>
            </p:cNvPr>
            <p:cNvSpPr>
              <a:spLocks noChangeArrowheads="1"/>
            </p:cNvSpPr>
            <p:nvPr/>
          </p:nvSpPr>
          <p:spPr bwMode="auto">
            <a:xfrm>
              <a:off x="7486486" y="5023180"/>
              <a:ext cx="28381" cy="104605"/>
            </a:xfrm>
            <a:prstGeom prst="rect">
              <a:avLst/>
            </a:prstGeom>
            <a:solidFill>
              <a:srgbClr val="2F3E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254">
              <a:extLst>
                <a:ext uri="{FF2B5EF4-FFF2-40B4-BE49-F238E27FC236}">
                  <a16:creationId xmlns:a16="http://schemas.microsoft.com/office/drawing/2014/main" id="{E1E74A9E-1651-48BC-8675-9CD42CCAF93F}"/>
                </a:ext>
              </a:extLst>
            </p:cNvPr>
            <p:cNvSpPr>
              <a:spLocks noChangeArrowheads="1"/>
            </p:cNvSpPr>
            <p:nvPr/>
          </p:nvSpPr>
          <p:spPr bwMode="auto">
            <a:xfrm>
              <a:off x="7724888" y="4946145"/>
              <a:ext cx="5676" cy="260297"/>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255">
              <a:extLst>
                <a:ext uri="{FF2B5EF4-FFF2-40B4-BE49-F238E27FC236}">
                  <a16:creationId xmlns:a16="http://schemas.microsoft.com/office/drawing/2014/main" id="{7CEC0727-674F-45ED-8406-180C6BFDC2C9}"/>
                </a:ext>
              </a:extLst>
            </p:cNvPr>
            <p:cNvSpPr>
              <a:spLocks noChangeArrowheads="1"/>
            </p:cNvSpPr>
            <p:nvPr/>
          </p:nvSpPr>
          <p:spPr bwMode="auto">
            <a:xfrm>
              <a:off x="6570176" y="4946145"/>
              <a:ext cx="4054" cy="260297"/>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Oval 256">
              <a:extLst>
                <a:ext uri="{FF2B5EF4-FFF2-40B4-BE49-F238E27FC236}">
                  <a16:creationId xmlns:a16="http://schemas.microsoft.com/office/drawing/2014/main" id="{7A728E25-00F2-48A5-A34C-35DF3456B6AC}"/>
                </a:ext>
              </a:extLst>
            </p:cNvPr>
            <p:cNvSpPr>
              <a:spLocks noChangeArrowheads="1"/>
            </p:cNvSpPr>
            <p:nvPr/>
          </p:nvSpPr>
          <p:spPr bwMode="auto">
            <a:xfrm>
              <a:off x="7750026" y="4946145"/>
              <a:ext cx="4054" cy="260297"/>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Oval 257">
              <a:extLst>
                <a:ext uri="{FF2B5EF4-FFF2-40B4-BE49-F238E27FC236}">
                  <a16:creationId xmlns:a16="http://schemas.microsoft.com/office/drawing/2014/main" id="{EE5C3B6D-282C-4CA9-AB78-E9C6D03E64ED}"/>
                </a:ext>
              </a:extLst>
            </p:cNvPr>
            <p:cNvSpPr>
              <a:spLocks noChangeArrowheads="1"/>
            </p:cNvSpPr>
            <p:nvPr/>
          </p:nvSpPr>
          <p:spPr bwMode="auto">
            <a:xfrm>
              <a:off x="6547471" y="4946145"/>
              <a:ext cx="3244" cy="260297"/>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58">
              <a:extLst>
                <a:ext uri="{FF2B5EF4-FFF2-40B4-BE49-F238E27FC236}">
                  <a16:creationId xmlns:a16="http://schemas.microsoft.com/office/drawing/2014/main" id="{C6740693-B411-4152-BF99-D2B7B8279F89}"/>
                </a:ext>
              </a:extLst>
            </p:cNvPr>
            <p:cNvSpPr>
              <a:spLocks/>
            </p:cNvSpPr>
            <p:nvPr/>
          </p:nvSpPr>
          <p:spPr bwMode="auto">
            <a:xfrm>
              <a:off x="7428912" y="4522859"/>
              <a:ext cx="182451" cy="196236"/>
            </a:xfrm>
            <a:custGeom>
              <a:avLst/>
              <a:gdLst>
                <a:gd name="T0" fmla="*/ 95 w 95"/>
                <a:gd name="T1" fmla="*/ 0 h 102"/>
                <a:gd name="T2" fmla="*/ 95 w 95"/>
                <a:gd name="T3" fmla="*/ 102 h 102"/>
                <a:gd name="T4" fmla="*/ 0 w 95"/>
                <a:gd name="T5" fmla="*/ 102 h 102"/>
                <a:gd name="T6" fmla="*/ 0 w 95"/>
                <a:gd name="T7" fmla="*/ 0 h 102"/>
                <a:gd name="T8" fmla="*/ 95 w 95"/>
                <a:gd name="T9" fmla="*/ 0 h 102"/>
              </a:gdLst>
              <a:ahLst/>
              <a:cxnLst>
                <a:cxn ang="0">
                  <a:pos x="T0" y="T1"/>
                </a:cxn>
                <a:cxn ang="0">
                  <a:pos x="T2" y="T3"/>
                </a:cxn>
                <a:cxn ang="0">
                  <a:pos x="T4" y="T5"/>
                </a:cxn>
                <a:cxn ang="0">
                  <a:pos x="T6" y="T7"/>
                </a:cxn>
                <a:cxn ang="0">
                  <a:pos x="T8" y="T9"/>
                </a:cxn>
              </a:cxnLst>
              <a:rect l="0" t="0" r="r" b="b"/>
              <a:pathLst>
                <a:path w="95" h="102">
                  <a:moveTo>
                    <a:pt x="95" y="0"/>
                  </a:moveTo>
                  <a:cubicBezTo>
                    <a:pt x="95" y="4"/>
                    <a:pt x="95" y="102"/>
                    <a:pt x="95" y="102"/>
                  </a:cubicBezTo>
                  <a:cubicBezTo>
                    <a:pt x="0" y="102"/>
                    <a:pt x="0" y="102"/>
                    <a:pt x="0" y="102"/>
                  </a:cubicBezTo>
                  <a:cubicBezTo>
                    <a:pt x="0" y="0"/>
                    <a:pt x="0" y="0"/>
                    <a:pt x="0" y="0"/>
                  </a:cubicBezTo>
                  <a:lnTo>
                    <a:pt x="95"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59">
              <a:extLst>
                <a:ext uri="{FF2B5EF4-FFF2-40B4-BE49-F238E27FC236}">
                  <a16:creationId xmlns:a16="http://schemas.microsoft.com/office/drawing/2014/main" id="{F7FE13AC-2EAE-4CFE-85D5-6F2685754D32}"/>
                </a:ext>
              </a:extLst>
            </p:cNvPr>
            <p:cNvSpPr>
              <a:spLocks/>
            </p:cNvSpPr>
            <p:nvPr/>
          </p:nvSpPr>
          <p:spPr bwMode="auto">
            <a:xfrm>
              <a:off x="6575852" y="4501776"/>
              <a:ext cx="1049297" cy="231105"/>
            </a:xfrm>
            <a:custGeom>
              <a:avLst/>
              <a:gdLst>
                <a:gd name="T0" fmla="*/ 15 w 545"/>
                <a:gd name="T1" fmla="*/ 2 h 120"/>
                <a:gd name="T2" fmla="*/ 15 w 545"/>
                <a:gd name="T3" fmla="*/ 120 h 120"/>
                <a:gd name="T4" fmla="*/ 543 w 545"/>
                <a:gd name="T5" fmla="*/ 120 h 120"/>
                <a:gd name="T6" fmla="*/ 543 w 545"/>
                <a:gd name="T7" fmla="*/ 113 h 120"/>
                <a:gd name="T8" fmla="*/ 510 w 545"/>
                <a:gd name="T9" fmla="*/ 113 h 120"/>
                <a:gd name="T10" fmla="*/ 459 w 545"/>
                <a:gd name="T11" fmla="*/ 62 h 120"/>
                <a:gd name="T12" fmla="*/ 510 w 545"/>
                <a:gd name="T13" fmla="*/ 11 h 120"/>
                <a:gd name="T14" fmla="*/ 545 w 545"/>
                <a:gd name="T15" fmla="*/ 11 h 120"/>
                <a:gd name="T16" fmla="*/ 545 w 545"/>
                <a:gd name="T17" fmla="*/ 0 h 120"/>
                <a:gd name="T18" fmla="*/ 15 w 545"/>
                <a:gd name="T19" fmla="*/ 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5" h="120">
                  <a:moveTo>
                    <a:pt x="15" y="2"/>
                  </a:moveTo>
                  <a:cubicBezTo>
                    <a:pt x="0" y="38"/>
                    <a:pt x="2" y="78"/>
                    <a:pt x="15" y="120"/>
                  </a:cubicBezTo>
                  <a:cubicBezTo>
                    <a:pt x="543" y="120"/>
                    <a:pt x="543" y="120"/>
                    <a:pt x="543" y="120"/>
                  </a:cubicBezTo>
                  <a:cubicBezTo>
                    <a:pt x="543" y="113"/>
                    <a:pt x="543" y="113"/>
                    <a:pt x="543" y="113"/>
                  </a:cubicBezTo>
                  <a:cubicBezTo>
                    <a:pt x="510" y="113"/>
                    <a:pt x="510" y="113"/>
                    <a:pt x="510" y="113"/>
                  </a:cubicBezTo>
                  <a:cubicBezTo>
                    <a:pt x="482" y="113"/>
                    <a:pt x="459" y="90"/>
                    <a:pt x="459" y="62"/>
                  </a:cubicBezTo>
                  <a:cubicBezTo>
                    <a:pt x="459" y="34"/>
                    <a:pt x="482" y="11"/>
                    <a:pt x="510" y="11"/>
                  </a:cubicBezTo>
                  <a:cubicBezTo>
                    <a:pt x="545" y="11"/>
                    <a:pt x="545" y="11"/>
                    <a:pt x="545" y="11"/>
                  </a:cubicBezTo>
                  <a:cubicBezTo>
                    <a:pt x="545" y="0"/>
                    <a:pt x="545" y="0"/>
                    <a:pt x="545" y="0"/>
                  </a:cubicBezTo>
                  <a:cubicBezTo>
                    <a:pt x="15" y="2"/>
                    <a:pt x="15" y="2"/>
                    <a:pt x="15" y="2"/>
                  </a:cubicBezTo>
                </a:path>
              </a:pathLst>
            </a:custGeom>
            <a:solidFill>
              <a:srgbClr val="FB5252"/>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Oval 260">
              <a:extLst>
                <a:ext uri="{FF2B5EF4-FFF2-40B4-BE49-F238E27FC236}">
                  <a16:creationId xmlns:a16="http://schemas.microsoft.com/office/drawing/2014/main" id="{CCEDA342-29FE-458D-A8CF-C158245459BC}"/>
                </a:ext>
              </a:extLst>
            </p:cNvPr>
            <p:cNvSpPr>
              <a:spLocks noChangeArrowheads="1"/>
            </p:cNvSpPr>
            <p:nvPr/>
          </p:nvSpPr>
          <p:spPr bwMode="auto">
            <a:xfrm>
              <a:off x="6593692" y="4536644"/>
              <a:ext cx="909823" cy="324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261">
              <a:extLst>
                <a:ext uri="{FF2B5EF4-FFF2-40B4-BE49-F238E27FC236}">
                  <a16:creationId xmlns:a16="http://schemas.microsoft.com/office/drawing/2014/main" id="{30408DB7-2B61-415E-BC62-5406BE29018C}"/>
                </a:ext>
              </a:extLst>
            </p:cNvPr>
            <p:cNvSpPr>
              <a:spLocks noChangeArrowheads="1"/>
            </p:cNvSpPr>
            <p:nvPr/>
          </p:nvSpPr>
          <p:spPr bwMode="auto">
            <a:xfrm>
              <a:off x="6596935" y="4706121"/>
              <a:ext cx="916310" cy="324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62">
              <a:extLst>
                <a:ext uri="{FF2B5EF4-FFF2-40B4-BE49-F238E27FC236}">
                  <a16:creationId xmlns:a16="http://schemas.microsoft.com/office/drawing/2014/main" id="{B15F08CF-4A26-49A7-85AB-1166B681FB50}"/>
                </a:ext>
              </a:extLst>
            </p:cNvPr>
            <p:cNvSpPr>
              <a:spLocks noEditPoints="1"/>
            </p:cNvSpPr>
            <p:nvPr/>
          </p:nvSpPr>
          <p:spPr bwMode="auto">
            <a:xfrm>
              <a:off x="6955350" y="4570702"/>
              <a:ext cx="51897" cy="89198"/>
            </a:xfrm>
            <a:custGeom>
              <a:avLst/>
              <a:gdLst>
                <a:gd name="T0" fmla="*/ 7 w 27"/>
                <a:gd name="T1" fmla="*/ 42 h 46"/>
                <a:gd name="T2" fmla="*/ 5 w 27"/>
                <a:gd name="T3" fmla="*/ 42 h 46"/>
                <a:gd name="T4" fmla="*/ 7 w 27"/>
                <a:gd name="T5" fmla="*/ 25 h 46"/>
                <a:gd name="T6" fmla="*/ 17 w 27"/>
                <a:gd name="T7" fmla="*/ 26 h 46"/>
                <a:gd name="T8" fmla="*/ 22 w 27"/>
                <a:gd name="T9" fmla="*/ 32 h 46"/>
                <a:gd name="T10" fmla="*/ 15 w 27"/>
                <a:gd name="T11" fmla="*/ 41 h 46"/>
                <a:gd name="T12" fmla="*/ 7 w 27"/>
                <a:gd name="T13" fmla="*/ 42 h 46"/>
                <a:gd name="T14" fmla="*/ 7 w 27"/>
                <a:gd name="T15" fmla="*/ 20 h 46"/>
                <a:gd name="T16" fmla="*/ 10 w 27"/>
                <a:gd name="T17" fmla="*/ 5 h 46"/>
                <a:gd name="T18" fmla="*/ 11 w 27"/>
                <a:gd name="T19" fmla="*/ 5 h 46"/>
                <a:gd name="T20" fmla="*/ 18 w 27"/>
                <a:gd name="T21" fmla="*/ 6 h 46"/>
                <a:gd name="T22" fmla="*/ 20 w 27"/>
                <a:gd name="T23" fmla="*/ 10 h 46"/>
                <a:gd name="T24" fmla="*/ 9 w 27"/>
                <a:gd name="T25" fmla="*/ 20 h 46"/>
                <a:gd name="T26" fmla="*/ 7 w 27"/>
                <a:gd name="T27" fmla="*/ 20 h 46"/>
                <a:gd name="T28" fmla="*/ 12 w 27"/>
                <a:gd name="T29" fmla="*/ 0 h 46"/>
                <a:gd name="T30" fmla="*/ 7 w 27"/>
                <a:gd name="T31" fmla="*/ 1 h 46"/>
                <a:gd name="T32" fmla="*/ 5 w 27"/>
                <a:gd name="T33" fmla="*/ 2 h 46"/>
                <a:gd name="T34" fmla="*/ 5 w 27"/>
                <a:gd name="T35" fmla="*/ 3 h 46"/>
                <a:gd name="T36" fmla="*/ 0 w 27"/>
                <a:gd name="T37" fmla="*/ 43 h 46"/>
                <a:gd name="T38" fmla="*/ 1 w 27"/>
                <a:gd name="T39" fmla="*/ 45 h 46"/>
                <a:gd name="T40" fmla="*/ 2 w 27"/>
                <a:gd name="T41" fmla="*/ 46 h 46"/>
                <a:gd name="T42" fmla="*/ 7 w 27"/>
                <a:gd name="T43" fmla="*/ 46 h 46"/>
                <a:gd name="T44" fmla="*/ 26 w 27"/>
                <a:gd name="T45" fmla="*/ 38 h 46"/>
                <a:gd name="T46" fmla="*/ 27 w 27"/>
                <a:gd name="T47" fmla="*/ 32 h 46"/>
                <a:gd name="T48" fmla="*/ 19 w 27"/>
                <a:gd name="T49" fmla="*/ 22 h 46"/>
                <a:gd name="T50" fmla="*/ 24 w 27"/>
                <a:gd name="T51" fmla="*/ 10 h 46"/>
                <a:gd name="T52" fmla="*/ 12 w 27"/>
                <a:gd name="T5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46">
                  <a:moveTo>
                    <a:pt x="7" y="42"/>
                  </a:moveTo>
                  <a:cubicBezTo>
                    <a:pt x="7" y="42"/>
                    <a:pt x="6" y="42"/>
                    <a:pt x="5" y="42"/>
                  </a:cubicBezTo>
                  <a:cubicBezTo>
                    <a:pt x="7" y="25"/>
                    <a:pt x="7" y="25"/>
                    <a:pt x="7" y="25"/>
                  </a:cubicBezTo>
                  <a:cubicBezTo>
                    <a:pt x="11" y="25"/>
                    <a:pt x="15" y="25"/>
                    <a:pt x="17" y="26"/>
                  </a:cubicBezTo>
                  <a:cubicBezTo>
                    <a:pt x="20" y="27"/>
                    <a:pt x="22" y="29"/>
                    <a:pt x="22" y="32"/>
                  </a:cubicBezTo>
                  <a:cubicBezTo>
                    <a:pt x="22" y="36"/>
                    <a:pt x="20" y="39"/>
                    <a:pt x="15" y="41"/>
                  </a:cubicBezTo>
                  <a:cubicBezTo>
                    <a:pt x="13" y="41"/>
                    <a:pt x="10" y="42"/>
                    <a:pt x="7" y="42"/>
                  </a:cubicBezTo>
                  <a:moveTo>
                    <a:pt x="7" y="20"/>
                  </a:moveTo>
                  <a:cubicBezTo>
                    <a:pt x="10" y="5"/>
                    <a:pt x="10" y="5"/>
                    <a:pt x="10" y="5"/>
                  </a:cubicBezTo>
                  <a:cubicBezTo>
                    <a:pt x="10" y="5"/>
                    <a:pt x="10" y="5"/>
                    <a:pt x="11" y="5"/>
                  </a:cubicBezTo>
                  <a:cubicBezTo>
                    <a:pt x="14" y="5"/>
                    <a:pt x="17" y="5"/>
                    <a:pt x="18" y="6"/>
                  </a:cubicBezTo>
                  <a:cubicBezTo>
                    <a:pt x="19" y="7"/>
                    <a:pt x="20" y="8"/>
                    <a:pt x="20" y="10"/>
                  </a:cubicBezTo>
                  <a:cubicBezTo>
                    <a:pt x="20" y="16"/>
                    <a:pt x="16" y="20"/>
                    <a:pt x="9" y="20"/>
                  </a:cubicBezTo>
                  <a:cubicBezTo>
                    <a:pt x="9" y="20"/>
                    <a:pt x="8" y="20"/>
                    <a:pt x="7" y="20"/>
                  </a:cubicBezTo>
                  <a:moveTo>
                    <a:pt x="12" y="0"/>
                  </a:moveTo>
                  <a:cubicBezTo>
                    <a:pt x="10" y="0"/>
                    <a:pt x="9" y="1"/>
                    <a:pt x="7" y="1"/>
                  </a:cubicBezTo>
                  <a:cubicBezTo>
                    <a:pt x="6" y="1"/>
                    <a:pt x="6" y="1"/>
                    <a:pt x="5" y="2"/>
                  </a:cubicBezTo>
                  <a:cubicBezTo>
                    <a:pt x="5" y="3"/>
                    <a:pt x="5" y="3"/>
                    <a:pt x="5" y="3"/>
                  </a:cubicBezTo>
                  <a:cubicBezTo>
                    <a:pt x="0" y="43"/>
                    <a:pt x="0" y="43"/>
                    <a:pt x="0" y="43"/>
                  </a:cubicBezTo>
                  <a:cubicBezTo>
                    <a:pt x="0" y="44"/>
                    <a:pt x="0" y="45"/>
                    <a:pt x="1" y="45"/>
                  </a:cubicBezTo>
                  <a:cubicBezTo>
                    <a:pt x="1" y="46"/>
                    <a:pt x="2" y="46"/>
                    <a:pt x="2" y="46"/>
                  </a:cubicBezTo>
                  <a:cubicBezTo>
                    <a:pt x="5" y="46"/>
                    <a:pt x="6" y="46"/>
                    <a:pt x="7" y="46"/>
                  </a:cubicBezTo>
                  <a:cubicBezTo>
                    <a:pt x="17" y="46"/>
                    <a:pt x="23" y="43"/>
                    <a:pt x="26" y="38"/>
                  </a:cubicBezTo>
                  <a:cubicBezTo>
                    <a:pt x="26" y="36"/>
                    <a:pt x="27" y="34"/>
                    <a:pt x="27" y="32"/>
                  </a:cubicBezTo>
                  <a:cubicBezTo>
                    <a:pt x="27" y="27"/>
                    <a:pt x="24" y="23"/>
                    <a:pt x="19" y="22"/>
                  </a:cubicBezTo>
                  <a:cubicBezTo>
                    <a:pt x="23" y="19"/>
                    <a:pt x="24" y="15"/>
                    <a:pt x="24" y="10"/>
                  </a:cubicBezTo>
                  <a:cubicBezTo>
                    <a:pt x="24" y="4"/>
                    <a:pt x="20" y="0"/>
                    <a:pt x="12"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63">
              <a:extLst>
                <a:ext uri="{FF2B5EF4-FFF2-40B4-BE49-F238E27FC236}">
                  <a16:creationId xmlns:a16="http://schemas.microsoft.com/office/drawing/2014/main" id="{E854B0B5-D56C-4982-AFFA-4DF1773AE604}"/>
                </a:ext>
              </a:extLst>
            </p:cNvPr>
            <p:cNvSpPr>
              <a:spLocks noEditPoints="1"/>
            </p:cNvSpPr>
            <p:nvPr/>
          </p:nvSpPr>
          <p:spPr bwMode="auto">
            <a:xfrm>
              <a:off x="7016978" y="4573134"/>
              <a:ext cx="72980" cy="86766"/>
            </a:xfrm>
            <a:custGeom>
              <a:avLst/>
              <a:gdLst>
                <a:gd name="T0" fmla="*/ 13 w 38"/>
                <a:gd name="T1" fmla="*/ 40 h 45"/>
                <a:gd name="T2" fmla="*/ 7 w 38"/>
                <a:gd name="T3" fmla="*/ 35 h 45"/>
                <a:gd name="T4" fmla="*/ 5 w 38"/>
                <a:gd name="T5" fmla="*/ 26 h 45"/>
                <a:gd name="T6" fmla="*/ 10 w 38"/>
                <a:gd name="T7" fmla="*/ 10 h 45"/>
                <a:gd name="T8" fmla="*/ 17 w 38"/>
                <a:gd name="T9" fmla="*/ 19 h 45"/>
                <a:gd name="T10" fmla="*/ 25 w 38"/>
                <a:gd name="T11" fmla="*/ 21 h 45"/>
                <a:gd name="T12" fmla="*/ 21 w 38"/>
                <a:gd name="T13" fmla="*/ 33 h 45"/>
                <a:gd name="T14" fmla="*/ 15 w 38"/>
                <a:gd name="T15" fmla="*/ 40 h 45"/>
                <a:gd name="T16" fmla="*/ 13 w 38"/>
                <a:gd name="T17" fmla="*/ 40 h 45"/>
                <a:gd name="T18" fmla="*/ 25 w 38"/>
                <a:gd name="T19" fmla="*/ 17 h 45"/>
                <a:gd name="T20" fmla="*/ 20 w 38"/>
                <a:gd name="T21" fmla="*/ 15 h 45"/>
                <a:gd name="T22" fmla="*/ 16 w 38"/>
                <a:gd name="T23" fmla="*/ 10 h 45"/>
                <a:gd name="T24" fmla="*/ 16 w 38"/>
                <a:gd name="T25" fmla="*/ 9 h 45"/>
                <a:gd name="T26" fmla="*/ 17 w 38"/>
                <a:gd name="T27" fmla="*/ 5 h 45"/>
                <a:gd name="T28" fmla="*/ 19 w 38"/>
                <a:gd name="T29" fmla="*/ 5 h 45"/>
                <a:gd name="T30" fmla="*/ 24 w 38"/>
                <a:gd name="T31" fmla="*/ 12 h 45"/>
                <a:gd name="T32" fmla="*/ 25 w 38"/>
                <a:gd name="T33" fmla="*/ 17 h 45"/>
                <a:gd name="T34" fmla="*/ 18 w 38"/>
                <a:gd name="T35" fmla="*/ 0 h 45"/>
                <a:gd name="T36" fmla="*/ 8 w 38"/>
                <a:gd name="T37" fmla="*/ 5 h 45"/>
                <a:gd name="T38" fmla="*/ 2 w 38"/>
                <a:gd name="T39" fmla="*/ 17 h 45"/>
                <a:gd name="T40" fmla="*/ 0 w 38"/>
                <a:gd name="T41" fmla="*/ 26 h 45"/>
                <a:gd name="T42" fmla="*/ 3 w 38"/>
                <a:gd name="T43" fmla="*/ 39 h 45"/>
                <a:gd name="T44" fmla="*/ 11 w 38"/>
                <a:gd name="T45" fmla="*/ 45 h 45"/>
                <a:gd name="T46" fmla="*/ 12 w 38"/>
                <a:gd name="T47" fmla="*/ 45 h 45"/>
                <a:gd name="T48" fmla="*/ 22 w 38"/>
                <a:gd name="T49" fmla="*/ 40 h 45"/>
                <a:gd name="T50" fmla="*/ 28 w 38"/>
                <a:gd name="T51" fmla="*/ 27 h 45"/>
                <a:gd name="T52" fmla="*/ 29 w 38"/>
                <a:gd name="T53" fmla="*/ 21 h 45"/>
                <a:gd name="T54" fmla="*/ 37 w 38"/>
                <a:gd name="T55" fmla="*/ 18 h 45"/>
                <a:gd name="T56" fmla="*/ 38 w 38"/>
                <a:gd name="T57" fmla="*/ 16 h 45"/>
                <a:gd name="T58" fmla="*/ 37 w 38"/>
                <a:gd name="T59" fmla="*/ 14 h 45"/>
                <a:gd name="T60" fmla="*/ 36 w 38"/>
                <a:gd name="T61" fmla="*/ 14 h 45"/>
                <a:gd name="T62" fmla="*/ 32 w 38"/>
                <a:gd name="T63" fmla="*/ 15 h 45"/>
                <a:gd name="T64" fmla="*/ 30 w 38"/>
                <a:gd name="T65" fmla="*/ 16 h 45"/>
                <a:gd name="T66" fmla="*/ 26 w 38"/>
                <a:gd name="T67" fmla="*/ 4 h 45"/>
                <a:gd name="T68" fmla="*/ 18 w 38"/>
                <a:gd name="T6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45">
                  <a:moveTo>
                    <a:pt x="13" y="40"/>
                  </a:moveTo>
                  <a:cubicBezTo>
                    <a:pt x="10" y="40"/>
                    <a:pt x="8" y="38"/>
                    <a:pt x="7" y="35"/>
                  </a:cubicBezTo>
                  <a:cubicBezTo>
                    <a:pt x="6" y="32"/>
                    <a:pt x="5" y="29"/>
                    <a:pt x="5" y="26"/>
                  </a:cubicBezTo>
                  <a:cubicBezTo>
                    <a:pt x="5" y="20"/>
                    <a:pt x="7" y="14"/>
                    <a:pt x="10" y="10"/>
                  </a:cubicBezTo>
                  <a:cubicBezTo>
                    <a:pt x="11" y="14"/>
                    <a:pt x="14" y="17"/>
                    <a:pt x="17" y="19"/>
                  </a:cubicBezTo>
                  <a:cubicBezTo>
                    <a:pt x="19" y="21"/>
                    <a:pt x="22" y="21"/>
                    <a:pt x="25" y="21"/>
                  </a:cubicBezTo>
                  <a:cubicBezTo>
                    <a:pt x="24" y="26"/>
                    <a:pt x="23" y="29"/>
                    <a:pt x="21" y="33"/>
                  </a:cubicBezTo>
                  <a:cubicBezTo>
                    <a:pt x="19" y="36"/>
                    <a:pt x="17" y="39"/>
                    <a:pt x="15" y="40"/>
                  </a:cubicBezTo>
                  <a:cubicBezTo>
                    <a:pt x="14" y="40"/>
                    <a:pt x="13" y="40"/>
                    <a:pt x="13" y="40"/>
                  </a:cubicBezTo>
                  <a:moveTo>
                    <a:pt x="25" y="17"/>
                  </a:moveTo>
                  <a:cubicBezTo>
                    <a:pt x="23" y="17"/>
                    <a:pt x="21" y="16"/>
                    <a:pt x="20" y="15"/>
                  </a:cubicBezTo>
                  <a:cubicBezTo>
                    <a:pt x="17" y="14"/>
                    <a:pt x="16" y="12"/>
                    <a:pt x="16" y="10"/>
                  </a:cubicBezTo>
                  <a:cubicBezTo>
                    <a:pt x="16" y="9"/>
                    <a:pt x="16" y="9"/>
                    <a:pt x="16" y="9"/>
                  </a:cubicBezTo>
                  <a:cubicBezTo>
                    <a:pt x="16" y="7"/>
                    <a:pt x="16" y="6"/>
                    <a:pt x="17" y="5"/>
                  </a:cubicBezTo>
                  <a:cubicBezTo>
                    <a:pt x="18" y="5"/>
                    <a:pt x="18" y="5"/>
                    <a:pt x="19" y="5"/>
                  </a:cubicBezTo>
                  <a:cubicBezTo>
                    <a:pt x="21" y="5"/>
                    <a:pt x="23" y="7"/>
                    <a:pt x="24" y="12"/>
                  </a:cubicBezTo>
                  <a:cubicBezTo>
                    <a:pt x="24" y="14"/>
                    <a:pt x="25" y="15"/>
                    <a:pt x="25" y="17"/>
                  </a:cubicBezTo>
                  <a:moveTo>
                    <a:pt x="18" y="0"/>
                  </a:moveTo>
                  <a:cubicBezTo>
                    <a:pt x="14" y="0"/>
                    <a:pt x="11" y="1"/>
                    <a:pt x="8" y="5"/>
                  </a:cubicBezTo>
                  <a:cubicBezTo>
                    <a:pt x="5" y="8"/>
                    <a:pt x="3" y="12"/>
                    <a:pt x="2" y="17"/>
                  </a:cubicBezTo>
                  <a:cubicBezTo>
                    <a:pt x="1" y="20"/>
                    <a:pt x="0" y="23"/>
                    <a:pt x="0" y="26"/>
                  </a:cubicBezTo>
                  <a:cubicBezTo>
                    <a:pt x="0" y="32"/>
                    <a:pt x="1" y="36"/>
                    <a:pt x="3" y="39"/>
                  </a:cubicBezTo>
                  <a:cubicBezTo>
                    <a:pt x="5" y="43"/>
                    <a:pt x="8" y="44"/>
                    <a:pt x="11" y="45"/>
                  </a:cubicBezTo>
                  <a:cubicBezTo>
                    <a:pt x="11" y="45"/>
                    <a:pt x="12" y="45"/>
                    <a:pt x="12" y="45"/>
                  </a:cubicBezTo>
                  <a:cubicBezTo>
                    <a:pt x="16" y="45"/>
                    <a:pt x="19" y="43"/>
                    <a:pt x="22" y="40"/>
                  </a:cubicBezTo>
                  <a:cubicBezTo>
                    <a:pt x="25" y="37"/>
                    <a:pt x="27" y="32"/>
                    <a:pt x="28" y="27"/>
                  </a:cubicBezTo>
                  <a:cubicBezTo>
                    <a:pt x="29" y="25"/>
                    <a:pt x="29" y="23"/>
                    <a:pt x="29" y="21"/>
                  </a:cubicBezTo>
                  <a:cubicBezTo>
                    <a:pt x="33" y="20"/>
                    <a:pt x="36" y="19"/>
                    <a:pt x="37" y="18"/>
                  </a:cubicBezTo>
                  <a:cubicBezTo>
                    <a:pt x="38" y="17"/>
                    <a:pt x="38" y="16"/>
                    <a:pt x="38" y="16"/>
                  </a:cubicBezTo>
                  <a:cubicBezTo>
                    <a:pt x="38" y="15"/>
                    <a:pt x="38" y="14"/>
                    <a:pt x="37" y="14"/>
                  </a:cubicBezTo>
                  <a:cubicBezTo>
                    <a:pt x="37" y="14"/>
                    <a:pt x="36" y="14"/>
                    <a:pt x="36" y="14"/>
                  </a:cubicBezTo>
                  <a:cubicBezTo>
                    <a:pt x="35" y="14"/>
                    <a:pt x="34" y="14"/>
                    <a:pt x="32" y="15"/>
                  </a:cubicBezTo>
                  <a:cubicBezTo>
                    <a:pt x="31" y="15"/>
                    <a:pt x="30" y="16"/>
                    <a:pt x="30" y="16"/>
                  </a:cubicBezTo>
                  <a:cubicBezTo>
                    <a:pt x="29" y="11"/>
                    <a:pt x="28" y="7"/>
                    <a:pt x="26" y="4"/>
                  </a:cubicBezTo>
                  <a:cubicBezTo>
                    <a:pt x="23" y="1"/>
                    <a:pt x="21" y="0"/>
                    <a:pt x="18"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4">
              <a:extLst>
                <a:ext uri="{FF2B5EF4-FFF2-40B4-BE49-F238E27FC236}">
                  <a16:creationId xmlns:a16="http://schemas.microsoft.com/office/drawing/2014/main" id="{8B3D2A91-2BDF-480A-92F9-D151863EB39D}"/>
                </a:ext>
              </a:extLst>
            </p:cNvPr>
            <p:cNvSpPr>
              <a:spLocks/>
            </p:cNvSpPr>
            <p:nvPr/>
          </p:nvSpPr>
          <p:spPr bwMode="auto">
            <a:xfrm>
              <a:off x="7080228" y="4573134"/>
              <a:ext cx="68926" cy="86766"/>
            </a:xfrm>
            <a:custGeom>
              <a:avLst/>
              <a:gdLst>
                <a:gd name="T0" fmla="*/ 33 w 36"/>
                <a:gd name="T1" fmla="*/ 0 h 45"/>
                <a:gd name="T2" fmla="*/ 3 w 36"/>
                <a:gd name="T3" fmla="*/ 0 h 45"/>
                <a:gd name="T4" fmla="*/ 1 w 36"/>
                <a:gd name="T5" fmla="*/ 1 h 45"/>
                <a:gd name="T6" fmla="*/ 0 w 36"/>
                <a:gd name="T7" fmla="*/ 2 h 45"/>
                <a:gd name="T8" fmla="*/ 2 w 36"/>
                <a:gd name="T9" fmla="*/ 4 h 45"/>
                <a:gd name="T10" fmla="*/ 3 w 36"/>
                <a:gd name="T11" fmla="*/ 4 h 45"/>
                <a:gd name="T12" fmla="*/ 15 w 36"/>
                <a:gd name="T13" fmla="*/ 4 h 45"/>
                <a:gd name="T14" fmla="*/ 14 w 36"/>
                <a:gd name="T15" fmla="*/ 16 h 45"/>
                <a:gd name="T16" fmla="*/ 10 w 36"/>
                <a:gd name="T17" fmla="*/ 42 h 45"/>
                <a:gd name="T18" fmla="*/ 12 w 36"/>
                <a:gd name="T19" fmla="*/ 44 h 45"/>
                <a:gd name="T20" fmla="*/ 13 w 36"/>
                <a:gd name="T21" fmla="*/ 45 h 45"/>
                <a:gd name="T22" fmla="*/ 15 w 36"/>
                <a:gd name="T23" fmla="*/ 43 h 45"/>
                <a:gd name="T24" fmla="*/ 15 w 36"/>
                <a:gd name="T25" fmla="*/ 42 h 45"/>
                <a:gd name="T26" fmla="*/ 20 w 36"/>
                <a:gd name="T27" fmla="*/ 4 h 45"/>
                <a:gd name="T28" fmla="*/ 33 w 36"/>
                <a:gd name="T29" fmla="*/ 4 h 45"/>
                <a:gd name="T30" fmla="*/ 36 w 36"/>
                <a:gd name="T31" fmla="*/ 3 h 45"/>
                <a:gd name="T32" fmla="*/ 36 w 36"/>
                <a:gd name="T33" fmla="*/ 2 h 45"/>
                <a:gd name="T34" fmla="*/ 34 w 36"/>
                <a:gd name="T35" fmla="*/ 0 h 45"/>
                <a:gd name="T36" fmla="*/ 33 w 3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45">
                  <a:moveTo>
                    <a:pt x="33" y="0"/>
                  </a:moveTo>
                  <a:cubicBezTo>
                    <a:pt x="3" y="0"/>
                    <a:pt x="3" y="0"/>
                    <a:pt x="3" y="0"/>
                  </a:cubicBezTo>
                  <a:cubicBezTo>
                    <a:pt x="2" y="0"/>
                    <a:pt x="1" y="0"/>
                    <a:pt x="1" y="1"/>
                  </a:cubicBezTo>
                  <a:cubicBezTo>
                    <a:pt x="0" y="1"/>
                    <a:pt x="0" y="2"/>
                    <a:pt x="0" y="2"/>
                  </a:cubicBezTo>
                  <a:cubicBezTo>
                    <a:pt x="0" y="3"/>
                    <a:pt x="1" y="4"/>
                    <a:pt x="2" y="4"/>
                  </a:cubicBezTo>
                  <a:cubicBezTo>
                    <a:pt x="2" y="4"/>
                    <a:pt x="3" y="4"/>
                    <a:pt x="3" y="4"/>
                  </a:cubicBezTo>
                  <a:cubicBezTo>
                    <a:pt x="15" y="4"/>
                    <a:pt x="15" y="4"/>
                    <a:pt x="15" y="4"/>
                  </a:cubicBezTo>
                  <a:cubicBezTo>
                    <a:pt x="15" y="6"/>
                    <a:pt x="15" y="10"/>
                    <a:pt x="14" y="16"/>
                  </a:cubicBezTo>
                  <a:cubicBezTo>
                    <a:pt x="12" y="33"/>
                    <a:pt x="10" y="42"/>
                    <a:pt x="10" y="42"/>
                  </a:cubicBezTo>
                  <a:cubicBezTo>
                    <a:pt x="10" y="43"/>
                    <a:pt x="11" y="44"/>
                    <a:pt x="12" y="44"/>
                  </a:cubicBezTo>
                  <a:cubicBezTo>
                    <a:pt x="12" y="45"/>
                    <a:pt x="12" y="45"/>
                    <a:pt x="13" y="45"/>
                  </a:cubicBezTo>
                  <a:cubicBezTo>
                    <a:pt x="14" y="45"/>
                    <a:pt x="15" y="44"/>
                    <a:pt x="15" y="43"/>
                  </a:cubicBezTo>
                  <a:cubicBezTo>
                    <a:pt x="15" y="42"/>
                    <a:pt x="15" y="42"/>
                    <a:pt x="15" y="42"/>
                  </a:cubicBezTo>
                  <a:cubicBezTo>
                    <a:pt x="15" y="42"/>
                    <a:pt x="17" y="29"/>
                    <a:pt x="20" y="4"/>
                  </a:cubicBezTo>
                  <a:cubicBezTo>
                    <a:pt x="33" y="4"/>
                    <a:pt x="33" y="4"/>
                    <a:pt x="33" y="4"/>
                  </a:cubicBezTo>
                  <a:cubicBezTo>
                    <a:pt x="34" y="4"/>
                    <a:pt x="35" y="4"/>
                    <a:pt x="36" y="3"/>
                  </a:cubicBezTo>
                  <a:cubicBezTo>
                    <a:pt x="36" y="3"/>
                    <a:pt x="36" y="3"/>
                    <a:pt x="36" y="2"/>
                  </a:cubicBezTo>
                  <a:cubicBezTo>
                    <a:pt x="36" y="1"/>
                    <a:pt x="35" y="0"/>
                    <a:pt x="34" y="0"/>
                  </a:cubicBezTo>
                  <a:cubicBezTo>
                    <a:pt x="33" y="0"/>
                    <a:pt x="33" y="0"/>
                    <a:pt x="33"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65">
              <a:extLst>
                <a:ext uri="{FF2B5EF4-FFF2-40B4-BE49-F238E27FC236}">
                  <a16:creationId xmlns:a16="http://schemas.microsoft.com/office/drawing/2014/main" id="{6CF40757-AD76-4E18-BEB0-2DF937296FA9}"/>
                </a:ext>
              </a:extLst>
            </p:cNvPr>
            <p:cNvSpPr>
              <a:spLocks noEditPoints="1"/>
            </p:cNvSpPr>
            <p:nvPr/>
          </p:nvSpPr>
          <p:spPr bwMode="auto">
            <a:xfrm>
              <a:off x="7128071" y="4573134"/>
              <a:ext cx="60006" cy="86766"/>
            </a:xfrm>
            <a:custGeom>
              <a:avLst/>
              <a:gdLst>
                <a:gd name="T0" fmla="*/ 13 w 31"/>
                <a:gd name="T1" fmla="*/ 25 h 45"/>
                <a:gd name="T2" fmla="*/ 20 w 31"/>
                <a:gd name="T3" fmla="*/ 10 h 45"/>
                <a:gd name="T4" fmla="*/ 23 w 31"/>
                <a:gd name="T5" fmla="*/ 25 h 45"/>
                <a:gd name="T6" fmla="*/ 13 w 31"/>
                <a:gd name="T7" fmla="*/ 25 h 45"/>
                <a:gd name="T8" fmla="*/ 21 w 31"/>
                <a:gd name="T9" fmla="*/ 0 h 45"/>
                <a:gd name="T10" fmla="*/ 19 w 31"/>
                <a:gd name="T11" fmla="*/ 1 h 45"/>
                <a:gd name="T12" fmla="*/ 2 w 31"/>
                <a:gd name="T13" fmla="*/ 37 h 45"/>
                <a:gd name="T14" fmla="*/ 0 w 31"/>
                <a:gd name="T15" fmla="*/ 42 h 45"/>
                <a:gd name="T16" fmla="*/ 0 w 31"/>
                <a:gd name="T17" fmla="*/ 43 h 45"/>
                <a:gd name="T18" fmla="*/ 1 w 31"/>
                <a:gd name="T19" fmla="*/ 44 h 45"/>
                <a:gd name="T20" fmla="*/ 2 w 31"/>
                <a:gd name="T21" fmla="*/ 45 h 45"/>
                <a:gd name="T22" fmla="*/ 4 w 31"/>
                <a:gd name="T23" fmla="*/ 44 h 45"/>
                <a:gd name="T24" fmla="*/ 4 w 31"/>
                <a:gd name="T25" fmla="*/ 43 h 45"/>
                <a:gd name="T26" fmla="*/ 11 w 31"/>
                <a:gd name="T27" fmla="*/ 30 h 45"/>
                <a:gd name="T28" fmla="*/ 24 w 31"/>
                <a:gd name="T29" fmla="*/ 30 h 45"/>
                <a:gd name="T30" fmla="*/ 27 w 31"/>
                <a:gd name="T31" fmla="*/ 43 h 45"/>
                <a:gd name="T32" fmla="*/ 28 w 31"/>
                <a:gd name="T33" fmla="*/ 45 h 45"/>
                <a:gd name="T34" fmla="*/ 29 w 31"/>
                <a:gd name="T35" fmla="*/ 45 h 45"/>
                <a:gd name="T36" fmla="*/ 31 w 31"/>
                <a:gd name="T37" fmla="*/ 44 h 45"/>
                <a:gd name="T38" fmla="*/ 31 w 31"/>
                <a:gd name="T39" fmla="*/ 42 h 45"/>
                <a:gd name="T40" fmla="*/ 31 w 31"/>
                <a:gd name="T41" fmla="*/ 42 h 45"/>
                <a:gd name="T42" fmla="*/ 23 w 31"/>
                <a:gd name="T43" fmla="*/ 2 h 45"/>
                <a:gd name="T44" fmla="*/ 23 w 31"/>
                <a:gd name="T45" fmla="*/ 1 h 45"/>
                <a:gd name="T46" fmla="*/ 21 w 31"/>
                <a:gd name="T4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45">
                  <a:moveTo>
                    <a:pt x="13" y="25"/>
                  </a:moveTo>
                  <a:cubicBezTo>
                    <a:pt x="20" y="10"/>
                    <a:pt x="20" y="10"/>
                    <a:pt x="20" y="10"/>
                  </a:cubicBezTo>
                  <a:cubicBezTo>
                    <a:pt x="23" y="25"/>
                    <a:pt x="23" y="25"/>
                    <a:pt x="23" y="25"/>
                  </a:cubicBezTo>
                  <a:cubicBezTo>
                    <a:pt x="13" y="25"/>
                    <a:pt x="13" y="25"/>
                    <a:pt x="13" y="25"/>
                  </a:cubicBezTo>
                  <a:moveTo>
                    <a:pt x="21" y="0"/>
                  </a:moveTo>
                  <a:cubicBezTo>
                    <a:pt x="20" y="0"/>
                    <a:pt x="19" y="0"/>
                    <a:pt x="19" y="1"/>
                  </a:cubicBezTo>
                  <a:cubicBezTo>
                    <a:pt x="17" y="5"/>
                    <a:pt x="11" y="17"/>
                    <a:pt x="2" y="37"/>
                  </a:cubicBezTo>
                  <a:cubicBezTo>
                    <a:pt x="1" y="39"/>
                    <a:pt x="0" y="41"/>
                    <a:pt x="0" y="42"/>
                  </a:cubicBezTo>
                  <a:cubicBezTo>
                    <a:pt x="0" y="43"/>
                    <a:pt x="0" y="43"/>
                    <a:pt x="0" y="43"/>
                  </a:cubicBezTo>
                  <a:cubicBezTo>
                    <a:pt x="0" y="43"/>
                    <a:pt x="0" y="44"/>
                    <a:pt x="1" y="44"/>
                  </a:cubicBezTo>
                  <a:cubicBezTo>
                    <a:pt x="1" y="45"/>
                    <a:pt x="2" y="45"/>
                    <a:pt x="2" y="45"/>
                  </a:cubicBezTo>
                  <a:cubicBezTo>
                    <a:pt x="3" y="45"/>
                    <a:pt x="4" y="44"/>
                    <a:pt x="4" y="44"/>
                  </a:cubicBezTo>
                  <a:cubicBezTo>
                    <a:pt x="4" y="43"/>
                    <a:pt x="4" y="43"/>
                    <a:pt x="4" y="43"/>
                  </a:cubicBezTo>
                  <a:cubicBezTo>
                    <a:pt x="11" y="30"/>
                    <a:pt x="11" y="30"/>
                    <a:pt x="11" y="30"/>
                  </a:cubicBezTo>
                  <a:cubicBezTo>
                    <a:pt x="24" y="30"/>
                    <a:pt x="24" y="30"/>
                    <a:pt x="24" y="30"/>
                  </a:cubicBezTo>
                  <a:cubicBezTo>
                    <a:pt x="27" y="43"/>
                    <a:pt x="27" y="43"/>
                    <a:pt x="27" y="43"/>
                  </a:cubicBezTo>
                  <a:cubicBezTo>
                    <a:pt x="27" y="44"/>
                    <a:pt x="28" y="45"/>
                    <a:pt x="28" y="45"/>
                  </a:cubicBezTo>
                  <a:cubicBezTo>
                    <a:pt x="29" y="45"/>
                    <a:pt x="29" y="45"/>
                    <a:pt x="29" y="45"/>
                  </a:cubicBezTo>
                  <a:cubicBezTo>
                    <a:pt x="30" y="45"/>
                    <a:pt x="30" y="44"/>
                    <a:pt x="31" y="44"/>
                  </a:cubicBezTo>
                  <a:cubicBezTo>
                    <a:pt x="31" y="43"/>
                    <a:pt x="31" y="43"/>
                    <a:pt x="31" y="42"/>
                  </a:cubicBezTo>
                  <a:cubicBezTo>
                    <a:pt x="31" y="42"/>
                    <a:pt x="31" y="42"/>
                    <a:pt x="31" y="42"/>
                  </a:cubicBezTo>
                  <a:cubicBezTo>
                    <a:pt x="26" y="17"/>
                    <a:pt x="24" y="3"/>
                    <a:pt x="23" y="2"/>
                  </a:cubicBezTo>
                  <a:cubicBezTo>
                    <a:pt x="23" y="1"/>
                    <a:pt x="23" y="1"/>
                    <a:pt x="23" y="1"/>
                  </a:cubicBezTo>
                  <a:cubicBezTo>
                    <a:pt x="23" y="0"/>
                    <a:pt x="22" y="0"/>
                    <a:pt x="21"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66">
              <a:extLst>
                <a:ext uri="{FF2B5EF4-FFF2-40B4-BE49-F238E27FC236}">
                  <a16:creationId xmlns:a16="http://schemas.microsoft.com/office/drawing/2014/main" id="{A4D2AB47-B76C-4A27-8AD2-2519E7E774F4}"/>
                </a:ext>
              </a:extLst>
            </p:cNvPr>
            <p:cNvSpPr>
              <a:spLocks/>
            </p:cNvSpPr>
            <p:nvPr/>
          </p:nvSpPr>
          <p:spPr bwMode="auto">
            <a:xfrm>
              <a:off x="7199429" y="4573134"/>
              <a:ext cx="64061" cy="86766"/>
            </a:xfrm>
            <a:custGeom>
              <a:avLst/>
              <a:gdLst>
                <a:gd name="T0" fmla="*/ 31 w 33"/>
                <a:gd name="T1" fmla="*/ 0 h 45"/>
                <a:gd name="T2" fmla="*/ 29 w 33"/>
                <a:gd name="T3" fmla="*/ 1 h 45"/>
                <a:gd name="T4" fmla="*/ 29 w 33"/>
                <a:gd name="T5" fmla="*/ 2 h 45"/>
                <a:gd name="T6" fmla="*/ 25 w 33"/>
                <a:gd name="T7" fmla="*/ 34 h 45"/>
                <a:gd name="T8" fmla="*/ 10 w 33"/>
                <a:gd name="T9" fmla="*/ 1 h 45"/>
                <a:gd name="T10" fmla="*/ 8 w 33"/>
                <a:gd name="T11" fmla="*/ 0 h 45"/>
                <a:gd name="T12" fmla="*/ 6 w 33"/>
                <a:gd name="T13" fmla="*/ 1 h 45"/>
                <a:gd name="T14" fmla="*/ 5 w 33"/>
                <a:gd name="T15" fmla="*/ 2 h 45"/>
                <a:gd name="T16" fmla="*/ 0 w 33"/>
                <a:gd name="T17" fmla="*/ 42 h 45"/>
                <a:gd name="T18" fmla="*/ 1 w 33"/>
                <a:gd name="T19" fmla="*/ 44 h 45"/>
                <a:gd name="T20" fmla="*/ 2 w 33"/>
                <a:gd name="T21" fmla="*/ 45 h 45"/>
                <a:gd name="T22" fmla="*/ 5 w 33"/>
                <a:gd name="T23" fmla="*/ 42 h 45"/>
                <a:gd name="T24" fmla="*/ 8 w 33"/>
                <a:gd name="T25" fmla="*/ 15 h 45"/>
                <a:gd name="T26" fmla="*/ 9 w 33"/>
                <a:gd name="T27" fmla="*/ 10 h 45"/>
                <a:gd name="T28" fmla="*/ 24 w 33"/>
                <a:gd name="T29" fmla="*/ 43 h 45"/>
                <a:gd name="T30" fmla="*/ 26 w 33"/>
                <a:gd name="T31" fmla="*/ 45 h 45"/>
                <a:gd name="T32" fmla="*/ 28 w 33"/>
                <a:gd name="T33" fmla="*/ 43 h 45"/>
                <a:gd name="T34" fmla="*/ 33 w 33"/>
                <a:gd name="T35" fmla="*/ 4 h 45"/>
                <a:gd name="T36" fmla="*/ 33 w 33"/>
                <a:gd name="T37" fmla="*/ 2 h 45"/>
                <a:gd name="T38" fmla="*/ 32 w 33"/>
                <a:gd name="T39" fmla="*/ 0 h 45"/>
                <a:gd name="T40" fmla="*/ 31 w 33"/>
                <a:gd name="T4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45">
                  <a:moveTo>
                    <a:pt x="31" y="0"/>
                  </a:moveTo>
                  <a:cubicBezTo>
                    <a:pt x="30" y="0"/>
                    <a:pt x="30" y="0"/>
                    <a:pt x="29" y="1"/>
                  </a:cubicBezTo>
                  <a:cubicBezTo>
                    <a:pt x="29" y="2"/>
                    <a:pt x="29" y="2"/>
                    <a:pt x="29" y="2"/>
                  </a:cubicBezTo>
                  <a:cubicBezTo>
                    <a:pt x="25" y="34"/>
                    <a:pt x="25" y="34"/>
                    <a:pt x="25" y="34"/>
                  </a:cubicBezTo>
                  <a:cubicBezTo>
                    <a:pt x="10" y="1"/>
                    <a:pt x="10" y="1"/>
                    <a:pt x="10" y="1"/>
                  </a:cubicBezTo>
                  <a:cubicBezTo>
                    <a:pt x="10" y="0"/>
                    <a:pt x="9" y="0"/>
                    <a:pt x="8" y="0"/>
                  </a:cubicBezTo>
                  <a:cubicBezTo>
                    <a:pt x="7" y="0"/>
                    <a:pt x="6" y="0"/>
                    <a:pt x="6" y="1"/>
                  </a:cubicBezTo>
                  <a:cubicBezTo>
                    <a:pt x="5" y="2"/>
                    <a:pt x="5" y="2"/>
                    <a:pt x="5" y="2"/>
                  </a:cubicBezTo>
                  <a:cubicBezTo>
                    <a:pt x="5" y="2"/>
                    <a:pt x="3" y="15"/>
                    <a:pt x="0" y="42"/>
                  </a:cubicBezTo>
                  <a:cubicBezTo>
                    <a:pt x="0" y="43"/>
                    <a:pt x="0" y="44"/>
                    <a:pt x="1" y="44"/>
                  </a:cubicBezTo>
                  <a:cubicBezTo>
                    <a:pt x="1" y="45"/>
                    <a:pt x="2" y="45"/>
                    <a:pt x="2" y="45"/>
                  </a:cubicBezTo>
                  <a:cubicBezTo>
                    <a:pt x="4" y="45"/>
                    <a:pt x="4" y="44"/>
                    <a:pt x="5" y="42"/>
                  </a:cubicBezTo>
                  <a:cubicBezTo>
                    <a:pt x="5" y="40"/>
                    <a:pt x="6" y="31"/>
                    <a:pt x="8" y="15"/>
                  </a:cubicBezTo>
                  <a:cubicBezTo>
                    <a:pt x="8" y="13"/>
                    <a:pt x="9" y="11"/>
                    <a:pt x="9" y="10"/>
                  </a:cubicBezTo>
                  <a:cubicBezTo>
                    <a:pt x="24" y="43"/>
                    <a:pt x="24" y="43"/>
                    <a:pt x="24" y="43"/>
                  </a:cubicBezTo>
                  <a:cubicBezTo>
                    <a:pt x="24" y="44"/>
                    <a:pt x="25" y="45"/>
                    <a:pt x="26" y="45"/>
                  </a:cubicBezTo>
                  <a:cubicBezTo>
                    <a:pt x="27" y="45"/>
                    <a:pt x="28" y="44"/>
                    <a:pt x="28" y="43"/>
                  </a:cubicBezTo>
                  <a:cubicBezTo>
                    <a:pt x="29" y="40"/>
                    <a:pt x="30" y="27"/>
                    <a:pt x="33" y="4"/>
                  </a:cubicBezTo>
                  <a:cubicBezTo>
                    <a:pt x="33" y="4"/>
                    <a:pt x="33" y="3"/>
                    <a:pt x="33" y="2"/>
                  </a:cubicBezTo>
                  <a:cubicBezTo>
                    <a:pt x="33" y="1"/>
                    <a:pt x="33" y="1"/>
                    <a:pt x="32" y="0"/>
                  </a:cubicBezTo>
                  <a:cubicBezTo>
                    <a:pt x="32" y="0"/>
                    <a:pt x="32" y="0"/>
                    <a:pt x="31"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67">
              <a:extLst>
                <a:ext uri="{FF2B5EF4-FFF2-40B4-BE49-F238E27FC236}">
                  <a16:creationId xmlns:a16="http://schemas.microsoft.com/office/drawing/2014/main" id="{F4EBD8AA-6392-4F83-9B7C-823CFAEFDBB8}"/>
                </a:ext>
              </a:extLst>
            </p:cNvPr>
            <p:cNvSpPr>
              <a:spLocks/>
            </p:cNvSpPr>
            <p:nvPr/>
          </p:nvSpPr>
          <p:spPr bwMode="auto">
            <a:xfrm>
              <a:off x="7269166" y="4573134"/>
              <a:ext cx="68926" cy="115147"/>
            </a:xfrm>
            <a:custGeom>
              <a:avLst/>
              <a:gdLst>
                <a:gd name="T0" fmla="*/ 34 w 36"/>
                <a:gd name="T1" fmla="*/ 0 h 60"/>
                <a:gd name="T2" fmla="*/ 31 w 36"/>
                <a:gd name="T3" fmla="*/ 1 h 60"/>
                <a:gd name="T4" fmla="*/ 31 w 36"/>
                <a:gd name="T5" fmla="*/ 2 h 60"/>
                <a:gd name="T6" fmla="*/ 28 w 36"/>
                <a:gd name="T7" fmla="*/ 24 h 60"/>
                <a:gd name="T8" fmla="*/ 23 w 36"/>
                <a:gd name="T9" fmla="*/ 35 h 60"/>
                <a:gd name="T10" fmla="*/ 18 w 36"/>
                <a:gd name="T11" fmla="*/ 40 h 60"/>
                <a:gd name="T12" fmla="*/ 17 w 36"/>
                <a:gd name="T13" fmla="*/ 40 h 60"/>
                <a:gd name="T14" fmla="*/ 11 w 36"/>
                <a:gd name="T15" fmla="*/ 35 h 60"/>
                <a:gd name="T16" fmla="*/ 9 w 36"/>
                <a:gd name="T17" fmla="*/ 25 h 60"/>
                <a:gd name="T18" fmla="*/ 11 w 36"/>
                <a:gd name="T19" fmla="*/ 11 h 60"/>
                <a:gd name="T20" fmla="*/ 12 w 36"/>
                <a:gd name="T21" fmla="*/ 2 h 60"/>
                <a:gd name="T22" fmla="*/ 11 w 36"/>
                <a:gd name="T23" fmla="*/ 0 h 60"/>
                <a:gd name="T24" fmla="*/ 10 w 36"/>
                <a:gd name="T25" fmla="*/ 0 h 60"/>
                <a:gd name="T26" fmla="*/ 8 w 36"/>
                <a:gd name="T27" fmla="*/ 2 h 60"/>
                <a:gd name="T28" fmla="*/ 7 w 36"/>
                <a:gd name="T29" fmla="*/ 2 h 60"/>
                <a:gd name="T30" fmla="*/ 5 w 36"/>
                <a:gd name="T31" fmla="*/ 19 h 60"/>
                <a:gd name="T32" fmla="*/ 4 w 36"/>
                <a:gd name="T33" fmla="*/ 26 h 60"/>
                <a:gd name="T34" fmla="*/ 8 w 36"/>
                <a:gd name="T35" fmla="*/ 39 h 60"/>
                <a:gd name="T36" fmla="*/ 15 w 36"/>
                <a:gd name="T37" fmla="*/ 45 h 60"/>
                <a:gd name="T38" fmla="*/ 16 w 36"/>
                <a:gd name="T39" fmla="*/ 45 h 60"/>
                <a:gd name="T40" fmla="*/ 23 w 36"/>
                <a:gd name="T41" fmla="*/ 42 h 60"/>
                <a:gd name="T42" fmla="*/ 26 w 36"/>
                <a:gd name="T43" fmla="*/ 39 h 60"/>
                <a:gd name="T44" fmla="*/ 22 w 36"/>
                <a:gd name="T45" fmla="*/ 52 h 60"/>
                <a:gd name="T46" fmla="*/ 14 w 36"/>
                <a:gd name="T47" fmla="*/ 56 h 60"/>
                <a:gd name="T48" fmla="*/ 4 w 36"/>
                <a:gd name="T49" fmla="*/ 50 h 60"/>
                <a:gd name="T50" fmla="*/ 2 w 36"/>
                <a:gd name="T51" fmla="*/ 49 h 60"/>
                <a:gd name="T52" fmla="*/ 0 w 36"/>
                <a:gd name="T53" fmla="*/ 50 h 60"/>
                <a:gd name="T54" fmla="*/ 0 w 36"/>
                <a:gd name="T55" fmla="*/ 51 h 60"/>
                <a:gd name="T56" fmla="*/ 0 w 36"/>
                <a:gd name="T57" fmla="*/ 52 h 60"/>
                <a:gd name="T58" fmla="*/ 7 w 36"/>
                <a:gd name="T59" fmla="*/ 58 h 60"/>
                <a:gd name="T60" fmla="*/ 13 w 36"/>
                <a:gd name="T61" fmla="*/ 60 h 60"/>
                <a:gd name="T62" fmla="*/ 26 w 36"/>
                <a:gd name="T63" fmla="*/ 54 h 60"/>
                <a:gd name="T64" fmla="*/ 31 w 36"/>
                <a:gd name="T65" fmla="*/ 43 h 60"/>
                <a:gd name="T66" fmla="*/ 36 w 36"/>
                <a:gd name="T67" fmla="*/ 2 h 60"/>
                <a:gd name="T68" fmla="*/ 35 w 36"/>
                <a:gd name="T69" fmla="*/ 0 h 60"/>
                <a:gd name="T70" fmla="*/ 34 w 36"/>
                <a:gd name="T7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60">
                  <a:moveTo>
                    <a:pt x="34" y="0"/>
                  </a:moveTo>
                  <a:cubicBezTo>
                    <a:pt x="33" y="0"/>
                    <a:pt x="32" y="0"/>
                    <a:pt x="31" y="1"/>
                  </a:cubicBezTo>
                  <a:cubicBezTo>
                    <a:pt x="31" y="2"/>
                    <a:pt x="31" y="2"/>
                    <a:pt x="31" y="2"/>
                  </a:cubicBezTo>
                  <a:cubicBezTo>
                    <a:pt x="28" y="24"/>
                    <a:pt x="28" y="24"/>
                    <a:pt x="28" y="24"/>
                  </a:cubicBezTo>
                  <a:cubicBezTo>
                    <a:pt x="27" y="29"/>
                    <a:pt x="26" y="32"/>
                    <a:pt x="23" y="35"/>
                  </a:cubicBezTo>
                  <a:cubicBezTo>
                    <a:pt x="21" y="38"/>
                    <a:pt x="19" y="40"/>
                    <a:pt x="18" y="40"/>
                  </a:cubicBezTo>
                  <a:cubicBezTo>
                    <a:pt x="17" y="40"/>
                    <a:pt x="17" y="40"/>
                    <a:pt x="17" y="40"/>
                  </a:cubicBezTo>
                  <a:cubicBezTo>
                    <a:pt x="14" y="40"/>
                    <a:pt x="12" y="38"/>
                    <a:pt x="11" y="35"/>
                  </a:cubicBezTo>
                  <a:cubicBezTo>
                    <a:pt x="10" y="33"/>
                    <a:pt x="9" y="29"/>
                    <a:pt x="9" y="25"/>
                  </a:cubicBezTo>
                  <a:cubicBezTo>
                    <a:pt x="9" y="23"/>
                    <a:pt x="10" y="18"/>
                    <a:pt x="11" y="11"/>
                  </a:cubicBezTo>
                  <a:cubicBezTo>
                    <a:pt x="12" y="6"/>
                    <a:pt x="12" y="3"/>
                    <a:pt x="12" y="2"/>
                  </a:cubicBezTo>
                  <a:cubicBezTo>
                    <a:pt x="12" y="1"/>
                    <a:pt x="11" y="1"/>
                    <a:pt x="11" y="0"/>
                  </a:cubicBezTo>
                  <a:cubicBezTo>
                    <a:pt x="10" y="0"/>
                    <a:pt x="10" y="0"/>
                    <a:pt x="10" y="0"/>
                  </a:cubicBezTo>
                  <a:cubicBezTo>
                    <a:pt x="9" y="0"/>
                    <a:pt x="8" y="1"/>
                    <a:pt x="8" y="2"/>
                  </a:cubicBezTo>
                  <a:cubicBezTo>
                    <a:pt x="7" y="2"/>
                    <a:pt x="7" y="2"/>
                    <a:pt x="7" y="2"/>
                  </a:cubicBezTo>
                  <a:cubicBezTo>
                    <a:pt x="6" y="10"/>
                    <a:pt x="5" y="15"/>
                    <a:pt x="5" y="19"/>
                  </a:cubicBezTo>
                  <a:cubicBezTo>
                    <a:pt x="4" y="22"/>
                    <a:pt x="4" y="24"/>
                    <a:pt x="4" y="26"/>
                  </a:cubicBezTo>
                  <a:cubicBezTo>
                    <a:pt x="4" y="32"/>
                    <a:pt x="5" y="36"/>
                    <a:pt x="8" y="39"/>
                  </a:cubicBezTo>
                  <a:cubicBezTo>
                    <a:pt x="10" y="42"/>
                    <a:pt x="12" y="44"/>
                    <a:pt x="15" y="45"/>
                  </a:cubicBezTo>
                  <a:cubicBezTo>
                    <a:pt x="15" y="45"/>
                    <a:pt x="16" y="45"/>
                    <a:pt x="16" y="45"/>
                  </a:cubicBezTo>
                  <a:cubicBezTo>
                    <a:pt x="19" y="45"/>
                    <a:pt x="21" y="44"/>
                    <a:pt x="23" y="42"/>
                  </a:cubicBezTo>
                  <a:cubicBezTo>
                    <a:pt x="24" y="42"/>
                    <a:pt x="25" y="41"/>
                    <a:pt x="26" y="39"/>
                  </a:cubicBezTo>
                  <a:cubicBezTo>
                    <a:pt x="26" y="45"/>
                    <a:pt x="24" y="49"/>
                    <a:pt x="22" y="52"/>
                  </a:cubicBezTo>
                  <a:cubicBezTo>
                    <a:pt x="20" y="54"/>
                    <a:pt x="17" y="56"/>
                    <a:pt x="14" y="56"/>
                  </a:cubicBezTo>
                  <a:cubicBezTo>
                    <a:pt x="10" y="56"/>
                    <a:pt x="7" y="54"/>
                    <a:pt x="4" y="50"/>
                  </a:cubicBezTo>
                  <a:cubicBezTo>
                    <a:pt x="4" y="49"/>
                    <a:pt x="3" y="49"/>
                    <a:pt x="2" y="49"/>
                  </a:cubicBezTo>
                  <a:cubicBezTo>
                    <a:pt x="1" y="49"/>
                    <a:pt x="1" y="49"/>
                    <a:pt x="0" y="50"/>
                  </a:cubicBezTo>
                  <a:cubicBezTo>
                    <a:pt x="0" y="51"/>
                    <a:pt x="0" y="51"/>
                    <a:pt x="0" y="51"/>
                  </a:cubicBezTo>
                  <a:cubicBezTo>
                    <a:pt x="0" y="52"/>
                    <a:pt x="0" y="52"/>
                    <a:pt x="0" y="52"/>
                  </a:cubicBezTo>
                  <a:cubicBezTo>
                    <a:pt x="2" y="55"/>
                    <a:pt x="4" y="57"/>
                    <a:pt x="7" y="58"/>
                  </a:cubicBezTo>
                  <a:cubicBezTo>
                    <a:pt x="10" y="60"/>
                    <a:pt x="12" y="60"/>
                    <a:pt x="13" y="60"/>
                  </a:cubicBezTo>
                  <a:cubicBezTo>
                    <a:pt x="19" y="60"/>
                    <a:pt x="23" y="58"/>
                    <a:pt x="26" y="54"/>
                  </a:cubicBezTo>
                  <a:cubicBezTo>
                    <a:pt x="28" y="51"/>
                    <a:pt x="30" y="47"/>
                    <a:pt x="31" y="43"/>
                  </a:cubicBezTo>
                  <a:cubicBezTo>
                    <a:pt x="31" y="41"/>
                    <a:pt x="33" y="27"/>
                    <a:pt x="36" y="2"/>
                  </a:cubicBezTo>
                  <a:cubicBezTo>
                    <a:pt x="36" y="1"/>
                    <a:pt x="35" y="1"/>
                    <a:pt x="35" y="0"/>
                  </a:cubicBezTo>
                  <a:cubicBezTo>
                    <a:pt x="34" y="0"/>
                    <a:pt x="34" y="0"/>
                    <a:pt x="34"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68">
              <a:extLst>
                <a:ext uri="{FF2B5EF4-FFF2-40B4-BE49-F238E27FC236}">
                  <a16:creationId xmlns:a16="http://schemas.microsoft.com/office/drawing/2014/main" id="{AE472B46-74C7-4198-A852-510D9014B48B}"/>
                </a:ext>
              </a:extLst>
            </p:cNvPr>
            <p:cNvSpPr>
              <a:spLocks/>
            </p:cNvSpPr>
            <p:nvPr/>
          </p:nvSpPr>
          <p:spPr bwMode="auto">
            <a:xfrm>
              <a:off x="6678025" y="4563403"/>
              <a:ext cx="96496" cy="111903"/>
            </a:xfrm>
            <a:custGeom>
              <a:avLst/>
              <a:gdLst>
                <a:gd name="T0" fmla="*/ 6 w 50"/>
                <a:gd name="T1" fmla="*/ 0 h 58"/>
                <a:gd name="T2" fmla="*/ 5 w 50"/>
                <a:gd name="T3" fmla="*/ 0 h 58"/>
                <a:gd name="T4" fmla="*/ 2 w 50"/>
                <a:gd name="T5" fmla="*/ 5 h 58"/>
                <a:gd name="T6" fmla="*/ 7 w 50"/>
                <a:gd name="T7" fmla="*/ 42 h 58"/>
                <a:gd name="T8" fmla="*/ 21 w 50"/>
                <a:gd name="T9" fmla="*/ 58 h 58"/>
                <a:gd name="T10" fmla="*/ 23 w 50"/>
                <a:gd name="T11" fmla="*/ 58 h 58"/>
                <a:gd name="T12" fmla="*/ 37 w 50"/>
                <a:gd name="T13" fmla="*/ 53 h 58"/>
                <a:gd name="T14" fmla="*/ 50 w 50"/>
                <a:gd name="T15" fmla="*/ 36 h 58"/>
                <a:gd name="T16" fmla="*/ 41 w 50"/>
                <a:gd name="T17" fmla="*/ 19 h 58"/>
                <a:gd name="T18" fmla="*/ 24 w 50"/>
                <a:gd name="T19" fmla="*/ 8 h 58"/>
                <a:gd name="T20" fmla="*/ 10 w 50"/>
                <a:gd name="T21" fmla="*/ 1 h 58"/>
                <a:gd name="T22" fmla="*/ 6 w 50"/>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58">
                  <a:moveTo>
                    <a:pt x="6" y="0"/>
                  </a:moveTo>
                  <a:cubicBezTo>
                    <a:pt x="6" y="0"/>
                    <a:pt x="5" y="0"/>
                    <a:pt x="5" y="0"/>
                  </a:cubicBezTo>
                  <a:cubicBezTo>
                    <a:pt x="3" y="1"/>
                    <a:pt x="2" y="3"/>
                    <a:pt x="2" y="5"/>
                  </a:cubicBezTo>
                  <a:cubicBezTo>
                    <a:pt x="0" y="17"/>
                    <a:pt x="2" y="30"/>
                    <a:pt x="7" y="42"/>
                  </a:cubicBezTo>
                  <a:cubicBezTo>
                    <a:pt x="10" y="49"/>
                    <a:pt x="14" y="56"/>
                    <a:pt x="21" y="58"/>
                  </a:cubicBezTo>
                  <a:cubicBezTo>
                    <a:pt x="22" y="58"/>
                    <a:pt x="22" y="58"/>
                    <a:pt x="23" y="58"/>
                  </a:cubicBezTo>
                  <a:cubicBezTo>
                    <a:pt x="26" y="58"/>
                    <a:pt x="33" y="57"/>
                    <a:pt x="37" y="53"/>
                  </a:cubicBezTo>
                  <a:cubicBezTo>
                    <a:pt x="44" y="51"/>
                    <a:pt x="50" y="42"/>
                    <a:pt x="50" y="36"/>
                  </a:cubicBezTo>
                  <a:cubicBezTo>
                    <a:pt x="50" y="29"/>
                    <a:pt x="46" y="23"/>
                    <a:pt x="41" y="19"/>
                  </a:cubicBezTo>
                  <a:cubicBezTo>
                    <a:pt x="36" y="14"/>
                    <a:pt x="30" y="11"/>
                    <a:pt x="24" y="8"/>
                  </a:cubicBezTo>
                  <a:cubicBezTo>
                    <a:pt x="19" y="6"/>
                    <a:pt x="15" y="3"/>
                    <a:pt x="10" y="1"/>
                  </a:cubicBezTo>
                  <a:cubicBezTo>
                    <a:pt x="9" y="0"/>
                    <a:pt x="7" y="0"/>
                    <a:pt x="6"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69">
              <a:extLst>
                <a:ext uri="{FF2B5EF4-FFF2-40B4-BE49-F238E27FC236}">
                  <a16:creationId xmlns:a16="http://schemas.microsoft.com/office/drawing/2014/main" id="{48B30F1E-16E1-4300-9395-80EBEC5FE492}"/>
                </a:ext>
              </a:extLst>
            </p:cNvPr>
            <p:cNvSpPr>
              <a:spLocks/>
            </p:cNvSpPr>
            <p:nvPr/>
          </p:nvSpPr>
          <p:spPr bwMode="auto">
            <a:xfrm>
              <a:off x="6697486" y="4584487"/>
              <a:ext cx="67304" cy="99740"/>
            </a:xfrm>
            <a:custGeom>
              <a:avLst/>
              <a:gdLst>
                <a:gd name="T0" fmla="*/ 35 w 35"/>
                <a:gd name="T1" fmla="*/ 51 h 52"/>
                <a:gd name="T2" fmla="*/ 17 w 35"/>
                <a:gd name="T3" fmla="*/ 27 h 52"/>
                <a:gd name="T4" fmla="*/ 1 w 35"/>
                <a:gd name="T5" fmla="*/ 1 h 52"/>
                <a:gd name="T6" fmla="*/ 18 w 35"/>
                <a:gd name="T7" fmla="*/ 25 h 52"/>
                <a:gd name="T8" fmla="*/ 35 w 35"/>
                <a:gd name="T9" fmla="*/ 51 h 52"/>
              </a:gdLst>
              <a:ahLst/>
              <a:cxnLst>
                <a:cxn ang="0">
                  <a:pos x="T0" y="T1"/>
                </a:cxn>
                <a:cxn ang="0">
                  <a:pos x="T2" y="T3"/>
                </a:cxn>
                <a:cxn ang="0">
                  <a:pos x="T4" y="T5"/>
                </a:cxn>
                <a:cxn ang="0">
                  <a:pos x="T6" y="T7"/>
                </a:cxn>
                <a:cxn ang="0">
                  <a:pos x="T8" y="T9"/>
                </a:cxn>
              </a:cxnLst>
              <a:rect l="0" t="0" r="r" b="b"/>
              <a:pathLst>
                <a:path w="35" h="52">
                  <a:moveTo>
                    <a:pt x="35" y="51"/>
                  </a:moveTo>
                  <a:cubicBezTo>
                    <a:pt x="34" y="52"/>
                    <a:pt x="26" y="41"/>
                    <a:pt x="17" y="27"/>
                  </a:cubicBezTo>
                  <a:cubicBezTo>
                    <a:pt x="7" y="13"/>
                    <a:pt x="0" y="1"/>
                    <a:pt x="1" y="1"/>
                  </a:cubicBezTo>
                  <a:cubicBezTo>
                    <a:pt x="1" y="0"/>
                    <a:pt x="9" y="11"/>
                    <a:pt x="18" y="25"/>
                  </a:cubicBezTo>
                  <a:cubicBezTo>
                    <a:pt x="28" y="39"/>
                    <a:pt x="35" y="51"/>
                    <a:pt x="35" y="51"/>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70">
              <a:extLst>
                <a:ext uri="{FF2B5EF4-FFF2-40B4-BE49-F238E27FC236}">
                  <a16:creationId xmlns:a16="http://schemas.microsoft.com/office/drawing/2014/main" id="{1BFAF471-17E9-4A7C-A4BC-D71633E7A196}"/>
                </a:ext>
              </a:extLst>
            </p:cNvPr>
            <p:cNvSpPr>
              <a:spLocks/>
            </p:cNvSpPr>
            <p:nvPr/>
          </p:nvSpPr>
          <p:spPr bwMode="auto">
            <a:xfrm>
              <a:off x="6697486" y="4620977"/>
              <a:ext cx="30814" cy="8109"/>
            </a:xfrm>
            <a:custGeom>
              <a:avLst/>
              <a:gdLst>
                <a:gd name="T0" fmla="*/ 16 w 16"/>
                <a:gd name="T1" fmla="*/ 4 h 4"/>
                <a:gd name="T2" fmla="*/ 8 w 16"/>
                <a:gd name="T3" fmla="*/ 3 h 4"/>
                <a:gd name="T4" fmla="*/ 0 w 16"/>
                <a:gd name="T5" fmla="*/ 0 h 4"/>
                <a:gd name="T6" fmla="*/ 8 w 16"/>
                <a:gd name="T7" fmla="*/ 1 h 4"/>
                <a:gd name="T8" fmla="*/ 16 w 16"/>
                <a:gd name="T9" fmla="*/ 4 h 4"/>
              </a:gdLst>
              <a:ahLst/>
              <a:cxnLst>
                <a:cxn ang="0">
                  <a:pos x="T0" y="T1"/>
                </a:cxn>
                <a:cxn ang="0">
                  <a:pos x="T2" y="T3"/>
                </a:cxn>
                <a:cxn ang="0">
                  <a:pos x="T4" y="T5"/>
                </a:cxn>
                <a:cxn ang="0">
                  <a:pos x="T6" y="T7"/>
                </a:cxn>
                <a:cxn ang="0">
                  <a:pos x="T8" y="T9"/>
                </a:cxn>
              </a:cxnLst>
              <a:rect l="0" t="0" r="r" b="b"/>
              <a:pathLst>
                <a:path w="16" h="4">
                  <a:moveTo>
                    <a:pt x="16" y="4"/>
                  </a:moveTo>
                  <a:cubicBezTo>
                    <a:pt x="15" y="4"/>
                    <a:pt x="12" y="4"/>
                    <a:pt x="8" y="3"/>
                  </a:cubicBezTo>
                  <a:cubicBezTo>
                    <a:pt x="4" y="2"/>
                    <a:pt x="0" y="1"/>
                    <a:pt x="0" y="0"/>
                  </a:cubicBezTo>
                  <a:cubicBezTo>
                    <a:pt x="0" y="0"/>
                    <a:pt x="4" y="0"/>
                    <a:pt x="8" y="1"/>
                  </a:cubicBezTo>
                  <a:cubicBezTo>
                    <a:pt x="12" y="2"/>
                    <a:pt x="16" y="3"/>
                    <a:pt x="16" y="4"/>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71">
              <a:extLst>
                <a:ext uri="{FF2B5EF4-FFF2-40B4-BE49-F238E27FC236}">
                  <a16:creationId xmlns:a16="http://schemas.microsoft.com/office/drawing/2014/main" id="{F0A3727C-5549-49C9-96DC-DC3488B90A6C}"/>
                </a:ext>
              </a:extLst>
            </p:cNvPr>
            <p:cNvSpPr>
              <a:spLocks/>
            </p:cNvSpPr>
            <p:nvPr/>
          </p:nvSpPr>
          <p:spPr bwMode="auto">
            <a:xfrm>
              <a:off x="6714515" y="4644493"/>
              <a:ext cx="29192" cy="8920"/>
            </a:xfrm>
            <a:custGeom>
              <a:avLst/>
              <a:gdLst>
                <a:gd name="T0" fmla="*/ 15 w 15"/>
                <a:gd name="T1" fmla="*/ 4 h 5"/>
                <a:gd name="T2" fmla="*/ 7 w 15"/>
                <a:gd name="T3" fmla="*/ 3 h 5"/>
                <a:gd name="T4" fmla="*/ 0 w 15"/>
                <a:gd name="T5" fmla="*/ 1 h 5"/>
                <a:gd name="T6" fmla="*/ 8 w 15"/>
                <a:gd name="T7" fmla="*/ 1 h 5"/>
                <a:gd name="T8" fmla="*/ 15 w 15"/>
                <a:gd name="T9" fmla="*/ 4 h 5"/>
              </a:gdLst>
              <a:ahLst/>
              <a:cxnLst>
                <a:cxn ang="0">
                  <a:pos x="T0" y="T1"/>
                </a:cxn>
                <a:cxn ang="0">
                  <a:pos x="T2" y="T3"/>
                </a:cxn>
                <a:cxn ang="0">
                  <a:pos x="T4" y="T5"/>
                </a:cxn>
                <a:cxn ang="0">
                  <a:pos x="T6" y="T7"/>
                </a:cxn>
                <a:cxn ang="0">
                  <a:pos x="T8" y="T9"/>
                </a:cxn>
              </a:cxnLst>
              <a:rect l="0" t="0" r="r" b="b"/>
              <a:pathLst>
                <a:path w="15" h="5">
                  <a:moveTo>
                    <a:pt x="15" y="4"/>
                  </a:moveTo>
                  <a:cubicBezTo>
                    <a:pt x="15" y="5"/>
                    <a:pt x="12" y="4"/>
                    <a:pt x="7" y="3"/>
                  </a:cubicBezTo>
                  <a:cubicBezTo>
                    <a:pt x="3" y="2"/>
                    <a:pt x="0" y="1"/>
                    <a:pt x="0" y="1"/>
                  </a:cubicBezTo>
                  <a:cubicBezTo>
                    <a:pt x="0" y="0"/>
                    <a:pt x="4" y="0"/>
                    <a:pt x="8" y="1"/>
                  </a:cubicBezTo>
                  <a:cubicBezTo>
                    <a:pt x="12" y="2"/>
                    <a:pt x="15" y="4"/>
                    <a:pt x="15" y="4"/>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272">
              <a:extLst>
                <a:ext uri="{FF2B5EF4-FFF2-40B4-BE49-F238E27FC236}">
                  <a16:creationId xmlns:a16="http://schemas.microsoft.com/office/drawing/2014/main" id="{5603BB00-478D-4932-86BB-E2A7BB167C2C}"/>
                </a:ext>
              </a:extLst>
            </p:cNvPr>
            <p:cNvSpPr>
              <a:spLocks noChangeArrowheads="1"/>
            </p:cNvSpPr>
            <p:nvPr/>
          </p:nvSpPr>
          <p:spPr bwMode="auto">
            <a:xfrm>
              <a:off x="6735598" y="4607192"/>
              <a:ext cx="4054" cy="34868"/>
            </a:xfrm>
            <a:prstGeom prst="ellipse">
              <a:avLst/>
            </a:pr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73">
              <a:extLst>
                <a:ext uri="{FF2B5EF4-FFF2-40B4-BE49-F238E27FC236}">
                  <a16:creationId xmlns:a16="http://schemas.microsoft.com/office/drawing/2014/main" id="{C21D3771-7645-4CCE-9B21-4CCF4884604F}"/>
                </a:ext>
              </a:extLst>
            </p:cNvPr>
            <p:cNvSpPr>
              <a:spLocks/>
            </p:cNvSpPr>
            <p:nvPr/>
          </p:nvSpPr>
          <p:spPr bwMode="auto">
            <a:xfrm>
              <a:off x="6797226" y="4574756"/>
              <a:ext cx="78657" cy="85144"/>
            </a:xfrm>
            <a:custGeom>
              <a:avLst/>
              <a:gdLst>
                <a:gd name="T0" fmla="*/ 37 w 41"/>
                <a:gd name="T1" fmla="*/ 0 h 44"/>
                <a:gd name="T2" fmla="*/ 36 w 41"/>
                <a:gd name="T3" fmla="*/ 1 h 44"/>
                <a:gd name="T4" fmla="*/ 9 w 41"/>
                <a:gd name="T5" fmla="*/ 13 h 44"/>
                <a:gd name="T6" fmla="*/ 0 w 41"/>
                <a:gd name="T7" fmla="*/ 27 h 44"/>
                <a:gd name="T8" fmla="*/ 8 w 41"/>
                <a:gd name="T9" fmla="*/ 38 h 44"/>
                <a:gd name="T10" fmla="*/ 20 w 41"/>
                <a:gd name="T11" fmla="*/ 44 h 44"/>
                <a:gd name="T12" fmla="*/ 24 w 41"/>
                <a:gd name="T13" fmla="*/ 44 h 44"/>
                <a:gd name="T14" fmla="*/ 34 w 41"/>
                <a:gd name="T15" fmla="*/ 33 h 44"/>
                <a:gd name="T16" fmla="*/ 38 w 41"/>
                <a:gd name="T17" fmla="*/ 18 h 44"/>
                <a:gd name="T18" fmla="*/ 40 w 41"/>
                <a:gd name="T19" fmla="*/ 5 h 44"/>
                <a:gd name="T20" fmla="*/ 40 w 41"/>
                <a:gd name="T21" fmla="*/ 1 h 44"/>
                <a:gd name="T22" fmla="*/ 37 w 41"/>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4">
                  <a:moveTo>
                    <a:pt x="37" y="0"/>
                  </a:moveTo>
                  <a:cubicBezTo>
                    <a:pt x="37" y="0"/>
                    <a:pt x="36" y="1"/>
                    <a:pt x="36" y="1"/>
                  </a:cubicBezTo>
                  <a:cubicBezTo>
                    <a:pt x="26" y="2"/>
                    <a:pt x="16" y="6"/>
                    <a:pt x="9" y="13"/>
                  </a:cubicBezTo>
                  <a:cubicBezTo>
                    <a:pt x="4" y="17"/>
                    <a:pt x="0" y="21"/>
                    <a:pt x="0" y="27"/>
                  </a:cubicBezTo>
                  <a:cubicBezTo>
                    <a:pt x="0" y="29"/>
                    <a:pt x="3" y="36"/>
                    <a:pt x="8" y="38"/>
                  </a:cubicBezTo>
                  <a:cubicBezTo>
                    <a:pt x="10" y="42"/>
                    <a:pt x="16" y="44"/>
                    <a:pt x="20" y="44"/>
                  </a:cubicBezTo>
                  <a:cubicBezTo>
                    <a:pt x="21" y="44"/>
                    <a:pt x="23" y="44"/>
                    <a:pt x="24" y="44"/>
                  </a:cubicBezTo>
                  <a:cubicBezTo>
                    <a:pt x="28" y="42"/>
                    <a:pt x="32" y="38"/>
                    <a:pt x="34" y="33"/>
                  </a:cubicBezTo>
                  <a:cubicBezTo>
                    <a:pt x="36" y="28"/>
                    <a:pt x="37" y="23"/>
                    <a:pt x="38" y="18"/>
                  </a:cubicBezTo>
                  <a:cubicBezTo>
                    <a:pt x="39" y="14"/>
                    <a:pt x="39" y="10"/>
                    <a:pt x="40" y="5"/>
                  </a:cubicBezTo>
                  <a:cubicBezTo>
                    <a:pt x="40" y="4"/>
                    <a:pt x="41" y="2"/>
                    <a:pt x="40" y="1"/>
                  </a:cubicBezTo>
                  <a:cubicBezTo>
                    <a:pt x="39" y="1"/>
                    <a:pt x="38" y="0"/>
                    <a:pt x="37"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74">
              <a:extLst>
                <a:ext uri="{FF2B5EF4-FFF2-40B4-BE49-F238E27FC236}">
                  <a16:creationId xmlns:a16="http://schemas.microsoft.com/office/drawing/2014/main" id="{2D68371E-0F31-4BBA-8470-BA1818B08DE7}"/>
                </a:ext>
              </a:extLst>
            </p:cNvPr>
            <p:cNvSpPr>
              <a:spLocks/>
            </p:cNvSpPr>
            <p:nvPr/>
          </p:nvSpPr>
          <p:spPr bwMode="auto">
            <a:xfrm>
              <a:off x="6801280" y="4590163"/>
              <a:ext cx="60006" cy="72980"/>
            </a:xfrm>
            <a:custGeom>
              <a:avLst/>
              <a:gdLst>
                <a:gd name="T0" fmla="*/ 0 w 31"/>
                <a:gd name="T1" fmla="*/ 38 h 38"/>
                <a:gd name="T2" fmla="*/ 14 w 31"/>
                <a:gd name="T3" fmla="*/ 19 h 38"/>
                <a:gd name="T4" fmla="*/ 30 w 31"/>
                <a:gd name="T5" fmla="*/ 1 h 38"/>
                <a:gd name="T6" fmla="*/ 16 w 31"/>
                <a:gd name="T7" fmla="*/ 20 h 38"/>
                <a:gd name="T8" fmla="*/ 0 w 31"/>
                <a:gd name="T9" fmla="*/ 38 h 38"/>
              </a:gdLst>
              <a:ahLst/>
              <a:cxnLst>
                <a:cxn ang="0">
                  <a:pos x="T0" y="T1"/>
                </a:cxn>
                <a:cxn ang="0">
                  <a:pos x="T2" y="T3"/>
                </a:cxn>
                <a:cxn ang="0">
                  <a:pos x="T4" y="T5"/>
                </a:cxn>
                <a:cxn ang="0">
                  <a:pos x="T6" y="T7"/>
                </a:cxn>
                <a:cxn ang="0">
                  <a:pos x="T8" y="T9"/>
                </a:cxn>
              </a:cxnLst>
              <a:rect l="0" t="0" r="r" b="b"/>
              <a:pathLst>
                <a:path w="31" h="38">
                  <a:moveTo>
                    <a:pt x="0" y="38"/>
                  </a:moveTo>
                  <a:cubicBezTo>
                    <a:pt x="0" y="37"/>
                    <a:pt x="6" y="29"/>
                    <a:pt x="14" y="19"/>
                  </a:cubicBezTo>
                  <a:cubicBezTo>
                    <a:pt x="23" y="8"/>
                    <a:pt x="30" y="0"/>
                    <a:pt x="30" y="1"/>
                  </a:cubicBezTo>
                  <a:cubicBezTo>
                    <a:pt x="31" y="1"/>
                    <a:pt x="24" y="10"/>
                    <a:pt x="16" y="20"/>
                  </a:cubicBezTo>
                  <a:cubicBezTo>
                    <a:pt x="8" y="30"/>
                    <a:pt x="1" y="38"/>
                    <a:pt x="0" y="38"/>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75">
              <a:extLst>
                <a:ext uri="{FF2B5EF4-FFF2-40B4-BE49-F238E27FC236}">
                  <a16:creationId xmlns:a16="http://schemas.microsoft.com/office/drawing/2014/main" id="{ABC899D3-3A7B-4281-83A0-38BB8F8B1AF7}"/>
                </a:ext>
              </a:extLst>
            </p:cNvPr>
            <p:cNvSpPr>
              <a:spLocks/>
            </p:cNvSpPr>
            <p:nvPr/>
          </p:nvSpPr>
          <p:spPr bwMode="auto">
            <a:xfrm>
              <a:off x="6830473" y="4599894"/>
              <a:ext cx="5676" cy="22705"/>
            </a:xfrm>
            <a:custGeom>
              <a:avLst/>
              <a:gdLst>
                <a:gd name="T0" fmla="*/ 2 w 3"/>
                <a:gd name="T1" fmla="*/ 12 h 12"/>
                <a:gd name="T2" fmla="*/ 1 w 3"/>
                <a:gd name="T3" fmla="*/ 6 h 12"/>
                <a:gd name="T4" fmla="*/ 1 w 3"/>
                <a:gd name="T5" fmla="*/ 0 h 12"/>
                <a:gd name="T6" fmla="*/ 3 w 3"/>
                <a:gd name="T7" fmla="*/ 6 h 12"/>
                <a:gd name="T8" fmla="*/ 2 w 3"/>
                <a:gd name="T9" fmla="*/ 12 h 12"/>
              </a:gdLst>
              <a:ahLst/>
              <a:cxnLst>
                <a:cxn ang="0">
                  <a:pos x="T0" y="T1"/>
                </a:cxn>
                <a:cxn ang="0">
                  <a:pos x="T2" y="T3"/>
                </a:cxn>
                <a:cxn ang="0">
                  <a:pos x="T4" y="T5"/>
                </a:cxn>
                <a:cxn ang="0">
                  <a:pos x="T6" y="T7"/>
                </a:cxn>
                <a:cxn ang="0">
                  <a:pos x="T8" y="T9"/>
                </a:cxn>
              </a:cxnLst>
              <a:rect l="0" t="0" r="r" b="b"/>
              <a:pathLst>
                <a:path w="3" h="12">
                  <a:moveTo>
                    <a:pt x="2" y="12"/>
                  </a:moveTo>
                  <a:cubicBezTo>
                    <a:pt x="2" y="12"/>
                    <a:pt x="1" y="9"/>
                    <a:pt x="1" y="6"/>
                  </a:cubicBezTo>
                  <a:cubicBezTo>
                    <a:pt x="0" y="3"/>
                    <a:pt x="1" y="0"/>
                    <a:pt x="1" y="0"/>
                  </a:cubicBezTo>
                  <a:cubicBezTo>
                    <a:pt x="2" y="0"/>
                    <a:pt x="2" y="2"/>
                    <a:pt x="3" y="6"/>
                  </a:cubicBezTo>
                  <a:cubicBezTo>
                    <a:pt x="3" y="9"/>
                    <a:pt x="3" y="12"/>
                    <a:pt x="2" y="12"/>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76">
              <a:extLst>
                <a:ext uri="{FF2B5EF4-FFF2-40B4-BE49-F238E27FC236}">
                  <a16:creationId xmlns:a16="http://schemas.microsoft.com/office/drawing/2014/main" id="{6D690784-41C1-481D-A1EB-349ABA45D2CB}"/>
                </a:ext>
              </a:extLst>
            </p:cNvPr>
            <p:cNvSpPr>
              <a:spLocks/>
            </p:cNvSpPr>
            <p:nvPr/>
          </p:nvSpPr>
          <p:spPr bwMode="auto">
            <a:xfrm>
              <a:off x="6816687" y="4616922"/>
              <a:ext cx="5676" cy="23516"/>
            </a:xfrm>
            <a:custGeom>
              <a:avLst/>
              <a:gdLst>
                <a:gd name="T0" fmla="*/ 2 w 3"/>
                <a:gd name="T1" fmla="*/ 12 h 12"/>
                <a:gd name="T2" fmla="*/ 0 w 3"/>
                <a:gd name="T3" fmla="*/ 6 h 12"/>
                <a:gd name="T4" fmla="*/ 1 w 3"/>
                <a:gd name="T5" fmla="*/ 0 h 12"/>
                <a:gd name="T6" fmla="*/ 3 w 3"/>
                <a:gd name="T7" fmla="*/ 6 h 12"/>
                <a:gd name="T8" fmla="*/ 2 w 3"/>
                <a:gd name="T9" fmla="*/ 12 h 12"/>
              </a:gdLst>
              <a:ahLst/>
              <a:cxnLst>
                <a:cxn ang="0">
                  <a:pos x="T0" y="T1"/>
                </a:cxn>
                <a:cxn ang="0">
                  <a:pos x="T2" y="T3"/>
                </a:cxn>
                <a:cxn ang="0">
                  <a:pos x="T4" y="T5"/>
                </a:cxn>
                <a:cxn ang="0">
                  <a:pos x="T6" y="T7"/>
                </a:cxn>
                <a:cxn ang="0">
                  <a:pos x="T8" y="T9"/>
                </a:cxn>
              </a:cxnLst>
              <a:rect l="0" t="0" r="r" b="b"/>
              <a:pathLst>
                <a:path w="3" h="12">
                  <a:moveTo>
                    <a:pt x="2" y="12"/>
                  </a:moveTo>
                  <a:cubicBezTo>
                    <a:pt x="1" y="12"/>
                    <a:pt x="1" y="10"/>
                    <a:pt x="0" y="6"/>
                  </a:cubicBezTo>
                  <a:cubicBezTo>
                    <a:pt x="0" y="3"/>
                    <a:pt x="0" y="0"/>
                    <a:pt x="1" y="0"/>
                  </a:cubicBezTo>
                  <a:cubicBezTo>
                    <a:pt x="2" y="0"/>
                    <a:pt x="2" y="3"/>
                    <a:pt x="3" y="6"/>
                  </a:cubicBezTo>
                  <a:cubicBezTo>
                    <a:pt x="3" y="10"/>
                    <a:pt x="3" y="12"/>
                    <a:pt x="2" y="12"/>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77">
              <a:extLst>
                <a:ext uri="{FF2B5EF4-FFF2-40B4-BE49-F238E27FC236}">
                  <a16:creationId xmlns:a16="http://schemas.microsoft.com/office/drawing/2014/main" id="{09C369BC-52FB-49BC-8868-88D11F34BAB8}"/>
                </a:ext>
              </a:extLst>
            </p:cNvPr>
            <p:cNvSpPr>
              <a:spLocks/>
            </p:cNvSpPr>
            <p:nvPr/>
          </p:nvSpPr>
          <p:spPr bwMode="auto">
            <a:xfrm>
              <a:off x="6826418" y="4625031"/>
              <a:ext cx="25138" cy="9731"/>
            </a:xfrm>
            <a:custGeom>
              <a:avLst/>
              <a:gdLst>
                <a:gd name="T0" fmla="*/ 0 w 13"/>
                <a:gd name="T1" fmla="*/ 5 h 5"/>
                <a:gd name="T2" fmla="*/ 6 w 13"/>
                <a:gd name="T3" fmla="*/ 1 h 5"/>
                <a:gd name="T4" fmla="*/ 13 w 13"/>
                <a:gd name="T5" fmla="*/ 0 h 5"/>
                <a:gd name="T6" fmla="*/ 7 w 13"/>
                <a:gd name="T7" fmla="*/ 3 h 5"/>
                <a:gd name="T8" fmla="*/ 0 w 13"/>
                <a:gd name="T9" fmla="*/ 5 h 5"/>
              </a:gdLst>
              <a:ahLst/>
              <a:cxnLst>
                <a:cxn ang="0">
                  <a:pos x="T0" y="T1"/>
                </a:cxn>
                <a:cxn ang="0">
                  <a:pos x="T2" y="T3"/>
                </a:cxn>
                <a:cxn ang="0">
                  <a:pos x="T4" y="T5"/>
                </a:cxn>
                <a:cxn ang="0">
                  <a:pos x="T6" y="T7"/>
                </a:cxn>
                <a:cxn ang="0">
                  <a:pos x="T8" y="T9"/>
                </a:cxn>
              </a:cxnLst>
              <a:rect l="0" t="0" r="r" b="b"/>
              <a:pathLst>
                <a:path w="13" h="5">
                  <a:moveTo>
                    <a:pt x="0" y="5"/>
                  </a:moveTo>
                  <a:cubicBezTo>
                    <a:pt x="0" y="4"/>
                    <a:pt x="3" y="3"/>
                    <a:pt x="6" y="1"/>
                  </a:cubicBezTo>
                  <a:cubicBezTo>
                    <a:pt x="10" y="0"/>
                    <a:pt x="13" y="0"/>
                    <a:pt x="13" y="0"/>
                  </a:cubicBezTo>
                  <a:cubicBezTo>
                    <a:pt x="13" y="1"/>
                    <a:pt x="11" y="2"/>
                    <a:pt x="7" y="3"/>
                  </a:cubicBezTo>
                  <a:cubicBezTo>
                    <a:pt x="3" y="5"/>
                    <a:pt x="0" y="5"/>
                    <a:pt x="0" y="5"/>
                  </a:cubicBezTo>
                  <a:close/>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278">
              <a:extLst>
                <a:ext uri="{FF2B5EF4-FFF2-40B4-BE49-F238E27FC236}">
                  <a16:creationId xmlns:a16="http://schemas.microsoft.com/office/drawing/2014/main" id="{FE127DBC-113E-45AF-A640-D7A7C3E9D798}"/>
                </a:ext>
              </a:extLst>
            </p:cNvPr>
            <p:cNvSpPr>
              <a:spLocks noChangeArrowheads="1"/>
            </p:cNvSpPr>
            <p:nvPr/>
          </p:nvSpPr>
          <p:spPr bwMode="auto">
            <a:xfrm>
              <a:off x="7459726" y="4620977"/>
              <a:ext cx="151637"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Oval 279">
              <a:extLst>
                <a:ext uri="{FF2B5EF4-FFF2-40B4-BE49-F238E27FC236}">
                  <a16:creationId xmlns:a16="http://schemas.microsoft.com/office/drawing/2014/main" id="{FD41AB2E-AA81-4E2A-8A4E-27E4160D74AD}"/>
                </a:ext>
              </a:extLst>
            </p:cNvPr>
            <p:cNvSpPr>
              <a:spLocks noChangeArrowheads="1"/>
            </p:cNvSpPr>
            <p:nvPr/>
          </p:nvSpPr>
          <p:spPr bwMode="auto">
            <a:xfrm>
              <a:off x="7472701" y="4665576"/>
              <a:ext cx="138663" cy="324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Oval 280">
              <a:extLst>
                <a:ext uri="{FF2B5EF4-FFF2-40B4-BE49-F238E27FC236}">
                  <a16:creationId xmlns:a16="http://schemas.microsoft.com/office/drawing/2014/main" id="{E16D9ECB-763E-41BC-BEF4-2A4435075275}"/>
                </a:ext>
              </a:extLst>
            </p:cNvPr>
            <p:cNvSpPr>
              <a:spLocks noChangeArrowheads="1"/>
            </p:cNvSpPr>
            <p:nvPr/>
          </p:nvSpPr>
          <p:spPr bwMode="auto">
            <a:xfrm>
              <a:off x="7511623" y="4706121"/>
              <a:ext cx="101362" cy="324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281">
              <a:extLst>
                <a:ext uri="{FF2B5EF4-FFF2-40B4-BE49-F238E27FC236}">
                  <a16:creationId xmlns:a16="http://schemas.microsoft.com/office/drawing/2014/main" id="{8D39000C-75ED-430F-B596-6A36F4D3656E}"/>
                </a:ext>
              </a:extLst>
            </p:cNvPr>
            <p:cNvSpPr>
              <a:spLocks noChangeArrowheads="1"/>
            </p:cNvSpPr>
            <p:nvPr/>
          </p:nvSpPr>
          <p:spPr bwMode="auto">
            <a:xfrm>
              <a:off x="7467024" y="4582865"/>
              <a:ext cx="145961" cy="324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Oval 282">
              <a:extLst>
                <a:ext uri="{FF2B5EF4-FFF2-40B4-BE49-F238E27FC236}">
                  <a16:creationId xmlns:a16="http://schemas.microsoft.com/office/drawing/2014/main" id="{DC454906-FAE1-4CD9-B066-6318F2CCB249}"/>
                </a:ext>
              </a:extLst>
            </p:cNvPr>
            <p:cNvSpPr>
              <a:spLocks noChangeArrowheads="1"/>
            </p:cNvSpPr>
            <p:nvPr/>
          </p:nvSpPr>
          <p:spPr bwMode="auto">
            <a:xfrm>
              <a:off x="7497838" y="4542320"/>
              <a:ext cx="113525" cy="324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83">
              <a:extLst>
                <a:ext uri="{FF2B5EF4-FFF2-40B4-BE49-F238E27FC236}">
                  <a16:creationId xmlns:a16="http://schemas.microsoft.com/office/drawing/2014/main" id="{F0DE2934-A674-4367-8F59-130E022779B0}"/>
                </a:ext>
              </a:extLst>
            </p:cNvPr>
            <p:cNvSpPr>
              <a:spLocks/>
            </p:cNvSpPr>
            <p:nvPr/>
          </p:nvSpPr>
          <p:spPr bwMode="auto">
            <a:xfrm>
              <a:off x="7336470" y="4295809"/>
              <a:ext cx="377066" cy="196236"/>
            </a:xfrm>
            <a:custGeom>
              <a:avLst/>
              <a:gdLst>
                <a:gd name="T0" fmla="*/ 196 w 196"/>
                <a:gd name="T1" fmla="*/ 0 h 102"/>
                <a:gd name="T2" fmla="*/ 196 w 196"/>
                <a:gd name="T3" fmla="*/ 102 h 102"/>
                <a:gd name="T4" fmla="*/ 0 w 196"/>
                <a:gd name="T5" fmla="*/ 102 h 102"/>
                <a:gd name="T6" fmla="*/ 0 w 196"/>
                <a:gd name="T7" fmla="*/ 0 h 102"/>
                <a:gd name="T8" fmla="*/ 196 w 196"/>
                <a:gd name="T9" fmla="*/ 0 h 102"/>
              </a:gdLst>
              <a:ahLst/>
              <a:cxnLst>
                <a:cxn ang="0">
                  <a:pos x="T0" y="T1"/>
                </a:cxn>
                <a:cxn ang="0">
                  <a:pos x="T2" y="T3"/>
                </a:cxn>
                <a:cxn ang="0">
                  <a:pos x="T4" y="T5"/>
                </a:cxn>
                <a:cxn ang="0">
                  <a:pos x="T6" y="T7"/>
                </a:cxn>
                <a:cxn ang="0">
                  <a:pos x="T8" y="T9"/>
                </a:cxn>
              </a:cxnLst>
              <a:rect l="0" t="0" r="r" b="b"/>
              <a:pathLst>
                <a:path w="196" h="102">
                  <a:moveTo>
                    <a:pt x="196" y="0"/>
                  </a:moveTo>
                  <a:cubicBezTo>
                    <a:pt x="196" y="4"/>
                    <a:pt x="196" y="102"/>
                    <a:pt x="196" y="102"/>
                  </a:cubicBezTo>
                  <a:cubicBezTo>
                    <a:pt x="0" y="102"/>
                    <a:pt x="0" y="102"/>
                    <a:pt x="0" y="102"/>
                  </a:cubicBezTo>
                  <a:cubicBezTo>
                    <a:pt x="0" y="0"/>
                    <a:pt x="0" y="0"/>
                    <a:pt x="0" y="0"/>
                  </a:cubicBezTo>
                  <a:cubicBezTo>
                    <a:pt x="196" y="0"/>
                    <a:pt x="196" y="0"/>
                    <a:pt x="196"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84">
              <a:extLst>
                <a:ext uri="{FF2B5EF4-FFF2-40B4-BE49-F238E27FC236}">
                  <a16:creationId xmlns:a16="http://schemas.microsoft.com/office/drawing/2014/main" id="{7F8BD9F0-D315-4AF8-8E96-9344AC6EF9E3}"/>
                </a:ext>
              </a:extLst>
            </p:cNvPr>
            <p:cNvSpPr>
              <a:spLocks/>
            </p:cNvSpPr>
            <p:nvPr/>
          </p:nvSpPr>
          <p:spPr bwMode="auto">
            <a:xfrm>
              <a:off x="6489086" y="4274725"/>
              <a:ext cx="1241478" cy="231105"/>
            </a:xfrm>
            <a:custGeom>
              <a:avLst/>
              <a:gdLst>
                <a:gd name="T0" fmla="*/ 1 w 645"/>
                <a:gd name="T1" fmla="*/ 63 h 120"/>
                <a:gd name="T2" fmla="*/ 1 w 645"/>
                <a:gd name="T3" fmla="*/ 65 h 120"/>
                <a:gd name="T4" fmla="*/ 60 w 645"/>
                <a:gd name="T5" fmla="*/ 120 h 120"/>
                <a:gd name="T6" fmla="*/ 645 w 645"/>
                <a:gd name="T7" fmla="*/ 120 h 120"/>
                <a:gd name="T8" fmla="*/ 645 w 645"/>
                <a:gd name="T9" fmla="*/ 113 h 120"/>
                <a:gd name="T10" fmla="*/ 506 w 645"/>
                <a:gd name="T11" fmla="*/ 113 h 120"/>
                <a:gd name="T12" fmla="*/ 456 w 645"/>
                <a:gd name="T13" fmla="*/ 62 h 120"/>
                <a:gd name="T14" fmla="*/ 506 w 645"/>
                <a:gd name="T15" fmla="*/ 11 h 120"/>
                <a:gd name="T16" fmla="*/ 645 w 645"/>
                <a:gd name="T17" fmla="*/ 11 h 120"/>
                <a:gd name="T18" fmla="*/ 645 w 645"/>
                <a:gd name="T19" fmla="*/ 0 h 120"/>
                <a:gd name="T20" fmla="*/ 60 w 645"/>
                <a:gd name="T21" fmla="*/ 2 h 120"/>
                <a:gd name="T22" fmla="*/ 1 w 645"/>
                <a:gd name="T23"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5" h="120">
                  <a:moveTo>
                    <a:pt x="1" y="63"/>
                  </a:moveTo>
                  <a:cubicBezTo>
                    <a:pt x="1" y="64"/>
                    <a:pt x="1" y="64"/>
                    <a:pt x="1" y="65"/>
                  </a:cubicBezTo>
                  <a:cubicBezTo>
                    <a:pt x="3" y="96"/>
                    <a:pt x="29" y="120"/>
                    <a:pt x="60" y="120"/>
                  </a:cubicBezTo>
                  <a:cubicBezTo>
                    <a:pt x="645" y="120"/>
                    <a:pt x="645" y="120"/>
                    <a:pt x="645" y="120"/>
                  </a:cubicBezTo>
                  <a:cubicBezTo>
                    <a:pt x="645" y="113"/>
                    <a:pt x="645" y="113"/>
                    <a:pt x="645" y="113"/>
                  </a:cubicBezTo>
                  <a:cubicBezTo>
                    <a:pt x="506" y="113"/>
                    <a:pt x="506" y="113"/>
                    <a:pt x="506" y="113"/>
                  </a:cubicBezTo>
                  <a:cubicBezTo>
                    <a:pt x="478" y="113"/>
                    <a:pt x="456" y="90"/>
                    <a:pt x="456" y="62"/>
                  </a:cubicBezTo>
                  <a:cubicBezTo>
                    <a:pt x="456" y="34"/>
                    <a:pt x="478" y="11"/>
                    <a:pt x="506" y="11"/>
                  </a:cubicBezTo>
                  <a:cubicBezTo>
                    <a:pt x="645" y="11"/>
                    <a:pt x="645" y="11"/>
                    <a:pt x="645" y="11"/>
                  </a:cubicBezTo>
                  <a:cubicBezTo>
                    <a:pt x="645" y="0"/>
                    <a:pt x="645" y="0"/>
                    <a:pt x="645" y="0"/>
                  </a:cubicBezTo>
                  <a:cubicBezTo>
                    <a:pt x="60" y="2"/>
                    <a:pt x="60" y="2"/>
                    <a:pt x="60" y="2"/>
                  </a:cubicBezTo>
                  <a:cubicBezTo>
                    <a:pt x="27" y="2"/>
                    <a:pt x="0" y="30"/>
                    <a:pt x="1" y="63"/>
                  </a:cubicBezTo>
                </a:path>
              </a:pathLst>
            </a:custGeom>
            <a:solidFill>
              <a:srgbClr val="E85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285">
              <a:extLst>
                <a:ext uri="{FF2B5EF4-FFF2-40B4-BE49-F238E27FC236}">
                  <a16:creationId xmlns:a16="http://schemas.microsoft.com/office/drawing/2014/main" id="{2B31BE07-9DC0-4673-AC5B-5FFBB79ACB73}"/>
                </a:ext>
              </a:extLst>
            </p:cNvPr>
            <p:cNvSpPr>
              <a:spLocks noChangeArrowheads="1"/>
            </p:cNvSpPr>
            <p:nvPr/>
          </p:nvSpPr>
          <p:spPr bwMode="auto">
            <a:xfrm>
              <a:off x="7367284" y="4393927"/>
              <a:ext cx="346252"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Oval 286">
              <a:extLst>
                <a:ext uri="{FF2B5EF4-FFF2-40B4-BE49-F238E27FC236}">
                  <a16:creationId xmlns:a16="http://schemas.microsoft.com/office/drawing/2014/main" id="{EBE06C9D-A980-453D-A1EA-CA20D680CF4A}"/>
                </a:ext>
              </a:extLst>
            </p:cNvPr>
            <p:cNvSpPr>
              <a:spLocks noChangeArrowheads="1"/>
            </p:cNvSpPr>
            <p:nvPr/>
          </p:nvSpPr>
          <p:spPr bwMode="auto">
            <a:xfrm>
              <a:off x="7380259" y="4437715"/>
              <a:ext cx="327601"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Oval 287">
              <a:extLst>
                <a:ext uri="{FF2B5EF4-FFF2-40B4-BE49-F238E27FC236}">
                  <a16:creationId xmlns:a16="http://schemas.microsoft.com/office/drawing/2014/main" id="{570FA6F7-000D-4273-8759-FEB14BB399B5}"/>
                </a:ext>
              </a:extLst>
            </p:cNvPr>
            <p:cNvSpPr>
              <a:spLocks noChangeArrowheads="1"/>
            </p:cNvSpPr>
            <p:nvPr/>
          </p:nvSpPr>
          <p:spPr bwMode="auto">
            <a:xfrm>
              <a:off x="7419182" y="4478260"/>
              <a:ext cx="294354"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288">
              <a:extLst>
                <a:ext uri="{FF2B5EF4-FFF2-40B4-BE49-F238E27FC236}">
                  <a16:creationId xmlns:a16="http://schemas.microsoft.com/office/drawing/2014/main" id="{428BD9CF-3BBB-41B6-A081-32B887E843A7}"/>
                </a:ext>
              </a:extLst>
            </p:cNvPr>
            <p:cNvSpPr>
              <a:spLocks noChangeArrowheads="1"/>
            </p:cNvSpPr>
            <p:nvPr/>
          </p:nvSpPr>
          <p:spPr bwMode="auto">
            <a:xfrm>
              <a:off x="7372961" y="4355004"/>
              <a:ext cx="340575"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Oval 289">
              <a:extLst>
                <a:ext uri="{FF2B5EF4-FFF2-40B4-BE49-F238E27FC236}">
                  <a16:creationId xmlns:a16="http://schemas.microsoft.com/office/drawing/2014/main" id="{389F863D-AD1D-4A08-B8F4-8F1A8DBC5A93}"/>
                </a:ext>
              </a:extLst>
            </p:cNvPr>
            <p:cNvSpPr>
              <a:spLocks noChangeArrowheads="1"/>
            </p:cNvSpPr>
            <p:nvPr/>
          </p:nvSpPr>
          <p:spPr bwMode="auto">
            <a:xfrm>
              <a:off x="7405396" y="4315270"/>
              <a:ext cx="302463" cy="324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90">
              <a:extLst>
                <a:ext uri="{FF2B5EF4-FFF2-40B4-BE49-F238E27FC236}">
                  <a16:creationId xmlns:a16="http://schemas.microsoft.com/office/drawing/2014/main" id="{F25900C2-3B0E-483D-8162-7F8E556FD86D}"/>
                </a:ext>
              </a:extLst>
            </p:cNvPr>
            <p:cNvSpPr>
              <a:spLocks/>
            </p:cNvSpPr>
            <p:nvPr/>
          </p:nvSpPr>
          <p:spPr bwMode="auto">
            <a:xfrm>
              <a:off x="6491519" y="4274725"/>
              <a:ext cx="1239046" cy="231105"/>
            </a:xfrm>
            <a:custGeom>
              <a:avLst/>
              <a:gdLst>
                <a:gd name="T0" fmla="*/ 644 w 644"/>
                <a:gd name="T1" fmla="*/ 0 h 120"/>
                <a:gd name="T2" fmla="*/ 59 w 644"/>
                <a:gd name="T3" fmla="*/ 2 h 120"/>
                <a:gd name="T4" fmla="*/ 0 w 644"/>
                <a:gd name="T5" fmla="*/ 61 h 120"/>
                <a:gd name="T6" fmla="*/ 0 w 644"/>
                <a:gd name="T7" fmla="*/ 63 h 120"/>
                <a:gd name="T8" fmla="*/ 0 w 644"/>
                <a:gd name="T9" fmla="*/ 65 h 120"/>
                <a:gd name="T10" fmla="*/ 59 w 644"/>
                <a:gd name="T11" fmla="*/ 120 h 120"/>
                <a:gd name="T12" fmla="*/ 644 w 644"/>
                <a:gd name="T13" fmla="*/ 120 h 120"/>
                <a:gd name="T14" fmla="*/ 644 w 644"/>
                <a:gd name="T15" fmla="*/ 113 h 120"/>
                <a:gd name="T16" fmla="*/ 635 w 644"/>
                <a:gd name="T17" fmla="*/ 113 h 120"/>
                <a:gd name="T18" fmla="*/ 505 w 644"/>
                <a:gd name="T19" fmla="*/ 113 h 120"/>
                <a:gd name="T20" fmla="*/ 482 w 644"/>
                <a:gd name="T21" fmla="*/ 107 h 120"/>
                <a:gd name="T22" fmla="*/ 482 w 644"/>
                <a:gd name="T23" fmla="*/ 107 h 120"/>
                <a:gd name="T24" fmla="*/ 482 w 644"/>
                <a:gd name="T25" fmla="*/ 107 h 120"/>
                <a:gd name="T26" fmla="*/ 455 w 644"/>
                <a:gd name="T27" fmla="*/ 62 h 120"/>
                <a:gd name="T28" fmla="*/ 455 w 644"/>
                <a:gd name="T29" fmla="*/ 62 h 120"/>
                <a:gd name="T30" fmla="*/ 455 w 644"/>
                <a:gd name="T31" fmla="*/ 62 h 120"/>
                <a:gd name="T32" fmla="*/ 505 w 644"/>
                <a:gd name="T33" fmla="*/ 11 h 120"/>
                <a:gd name="T34" fmla="*/ 644 w 644"/>
                <a:gd name="T35" fmla="*/ 11 h 120"/>
                <a:gd name="T36" fmla="*/ 644 w 644"/>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120">
                  <a:moveTo>
                    <a:pt x="644" y="0"/>
                  </a:moveTo>
                  <a:cubicBezTo>
                    <a:pt x="59" y="2"/>
                    <a:pt x="59" y="2"/>
                    <a:pt x="59" y="2"/>
                  </a:cubicBezTo>
                  <a:cubicBezTo>
                    <a:pt x="26" y="2"/>
                    <a:pt x="0" y="28"/>
                    <a:pt x="0" y="61"/>
                  </a:cubicBezTo>
                  <a:cubicBezTo>
                    <a:pt x="0" y="61"/>
                    <a:pt x="0" y="62"/>
                    <a:pt x="0" y="63"/>
                  </a:cubicBezTo>
                  <a:cubicBezTo>
                    <a:pt x="0" y="64"/>
                    <a:pt x="0" y="64"/>
                    <a:pt x="0" y="65"/>
                  </a:cubicBezTo>
                  <a:cubicBezTo>
                    <a:pt x="2" y="96"/>
                    <a:pt x="28" y="120"/>
                    <a:pt x="59" y="120"/>
                  </a:cubicBezTo>
                  <a:cubicBezTo>
                    <a:pt x="644" y="120"/>
                    <a:pt x="644" y="120"/>
                    <a:pt x="644" y="120"/>
                  </a:cubicBezTo>
                  <a:cubicBezTo>
                    <a:pt x="644" y="113"/>
                    <a:pt x="644" y="113"/>
                    <a:pt x="644" y="113"/>
                  </a:cubicBezTo>
                  <a:cubicBezTo>
                    <a:pt x="635" y="113"/>
                    <a:pt x="635" y="113"/>
                    <a:pt x="635" y="113"/>
                  </a:cubicBezTo>
                  <a:cubicBezTo>
                    <a:pt x="505" y="113"/>
                    <a:pt x="505" y="113"/>
                    <a:pt x="505" y="113"/>
                  </a:cubicBezTo>
                  <a:cubicBezTo>
                    <a:pt x="497" y="113"/>
                    <a:pt x="489" y="111"/>
                    <a:pt x="482" y="107"/>
                  </a:cubicBezTo>
                  <a:cubicBezTo>
                    <a:pt x="482" y="107"/>
                    <a:pt x="482" y="107"/>
                    <a:pt x="482" y="107"/>
                  </a:cubicBezTo>
                  <a:cubicBezTo>
                    <a:pt x="482" y="107"/>
                    <a:pt x="482" y="107"/>
                    <a:pt x="482" y="107"/>
                  </a:cubicBezTo>
                  <a:cubicBezTo>
                    <a:pt x="466" y="98"/>
                    <a:pt x="455" y="81"/>
                    <a:pt x="455" y="62"/>
                  </a:cubicBezTo>
                  <a:cubicBezTo>
                    <a:pt x="455" y="62"/>
                    <a:pt x="455" y="62"/>
                    <a:pt x="455" y="62"/>
                  </a:cubicBezTo>
                  <a:cubicBezTo>
                    <a:pt x="455" y="62"/>
                    <a:pt x="455" y="62"/>
                    <a:pt x="455" y="62"/>
                  </a:cubicBezTo>
                  <a:cubicBezTo>
                    <a:pt x="455" y="34"/>
                    <a:pt x="477" y="11"/>
                    <a:pt x="505" y="11"/>
                  </a:cubicBezTo>
                  <a:cubicBezTo>
                    <a:pt x="644" y="11"/>
                    <a:pt x="644" y="11"/>
                    <a:pt x="644" y="11"/>
                  </a:cubicBezTo>
                  <a:cubicBezTo>
                    <a:pt x="644" y="0"/>
                    <a:pt x="644" y="0"/>
                    <a:pt x="644" y="0"/>
                  </a:cubicBezTo>
                </a:path>
              </a:pathLst>
            </a:custGeom>
            <a:solidFill>
              <a:srgbClr val="A23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91">
              <a:extLst>
                <a:ext uri="{FF2B5EF4-FFF2-40B4-BE49-F238E27FC236}">
                  <a16:creationId xmlns:a16="http://schemas.microsoft.com/office/drawing/2014/main" id="{FAC02DE4-BAFA-4331-9852-01C386E9C2C7}"/>
                </a:ext>
              </a:extLst>
            </p:cNvPr>
            <p:cNvSpPr>
              <a:spLocks/>
            </p:cNvSpPr>
            <p:nvPr/>
          </p:nvSpPr>
          <p:spPr bwMode="auto">
            <a:xfrm>
              <a:off x="7419182" y="448069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92">
              <a:extLst>
                <a:ext uri="{FF2B5EF4-FFF2-40B4-BE49-F238E27FC236}">
                  <a16:creationId xmlns:a16="http://schemas.microsoft.com/office/drawing/2014/main" id="{4C55D6B6-3A25-4CBE-92F1-519FA9623493}"/>
                </a:ext>
              </a:extLst>
            </p:cNvPr>
            <p:cNvSpPr>
              <a:spLocks/>
            </p:cNvSpPr>
            <p:nvPr/>
          </p:nvSpPr>
          <p:spPr bwMode="auto">
            <a:xfrm>
              <a:off x="6574230" y="4282023"/>
              <a:ext cx="57573" cy="223807"/>
            </a:xfrm>
            <a:custGeom>
              <a:avLst/>
              <a:gdLst>
                <a:gd name="T0" fmla="*/ 28 w 30"/>
                <a:gd name="T1" fmla="*/ 0 h 116"/>
                <a:gd name="T2" fmla="*/ 16 w 30"/>
                <a:gd name="T3" fmla="*/ 15 h 116"/>
                <a:gd name="T4" fmla="*/ 2 w 30"/>
                <a:gd name="T5" fmla="*/ 58 h 116"/>
                <a:gd name="T6" fmla="*/ 17 w 30"/>
                <a:gd name="T7" fmla="*/ 102 h 116"/>
                <a:gd name="T8" fmla="*/ 30 w 30"/>
                <a:gd name="T9" fmla="*/ 116 h 116"/>
                <a:gd name="T10" fmla="*/ 25 w 30"/>
                <a:gd name="T11" fmla="*/ 113 h 116"/>
                <a:gd name="T12" fmla="*/ 16 w 30"/>
                <a:gd name="T13" fmla="*/ 103 h 116"/>
                <a:gd name="T14" fmla="*/ 0 w 30"/>
                <a:gd name="T15" fmla="*/ 58 h 116"/>
                <a:gd name="T16" fmla="*/ 15 w 30"/>
                <a:gd name="T17" fmla="*/ 14 h 116"/>
                <a:gd name="T18" fmla="*/ 24 w 30"/>
                <a:gd name="T19" fmla="*/ 3 h 116"/>
                <a:gd name="T20" fmla="*/ 28 w 30"/>
                <a:gd name="T2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16">
                  <a:moveTo>
                    <a:pt x="28" y="0"/>
                  </a:moveTo>
                  <a:cubicBezTo>
                    <a:pt x="29" y="0"/>
                    <a:pt x="23" y="5"/>
                    <a:pt x="16" y="15"/>
                  </a:cubicBezTo>
                  <a:cubicBezTo>
                    <a:pt x="9" y="24"/>
                    <a:pt x="2" y="40"/>
                    <a:pt x="2" y="58"/>
                  </a:cubicBezTo>
                  <a:cubicBezTo>
                    <a:pt x="3" y="77"/>
                    <a:pt x="10" y="92"/>
                    <a:pt x="17" y="102"/>
                  </a:cubicBezTo>
                  <a:cubicBezTo>
                    <a:pt x="24" y="111"/>
                    <a:pt x="30" y="116"/>
                    <a:pt x="30" y="116"/>
                  </a:cubicBezTo>
                  <a:cubicBezTo>
                    <a:pt x="30" y="116"/>
                    <a:pt x="28" y="115"/>
                    <a:pt x="25" y="113"/>
                  </a:cubicBezTo>
                  <a:cubicBezTo>
                    <a:pt x="23" y="111"/>
                    <a:pt x="19" y="107"/>
                    <a:pt x="16" y="103"/>
                  </a:cubicBezTo>
                  <a:cubicBezTo>
                    <a:pt x="8" y="93"/>
                    <a:pt x="1" y="77"/>
                    <a:pt x="0" y="58"/>
                  </a:cubicBezTo>
                  <a:cubicBezTo>
                    <a:pt x="0" y="40"/>
                    <a:pt x="7" y="23"/>
                    <a:pt x="15" y="14"/>
                  </a:cubicBezTo>
                  <a:cubicBezTo>
                    <a:pt x="18" y="9"/>
                    <a:pt x="22" y="5"/>
                    <a:pt x="24" y="3"/>
                  </a:cubicBezTo>
                  <a:cubicBezTo>
                    <a:pt x="27" y="1"/>
                    <a:pt x="28" y="0"/>
                    <a:pt x="28"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93">
              <a:extLst>
                <a:ext uri="{FF2B5EF4-FFF2-40B4-BE49-F238E27FC236}">
                  <a16:creationId xmlns:a16="http://schemas.microsoft.com/office/drawing/2014/main" id="{ECB2C297-50CE-483A-820F-EFB6D94D8D19}"/>
                </a:ext>
              </a:extLst>
            </p:cNvPr>
            <p:cNvSpPr>
              <a:spLocks/>
            </p:cNvSpPr>
            <p:nvPr/>
          </p:nvSpPr>
          <p:spPr bwMode="auto">
            <a:xfrm>
              <a:off x="6535307" y="4277969"/>
              <a:ext cx="58384" cy="223807"/>
            </a:xfrm>
            <a:custGeom>
              <a:avLst/>
              <a:gdLst>
                <a:gd name="T0" fmla="*/ 28 w 30"/>
                <a:gd name="T1" fmla="*/ 0 h 116"/>
                <a:gd name="T2" fmla="*/ 16 w 30"/>
                <a:gd name="T3" fmla="*/ 14 h 116"/>
                <a:gd name="T4" fmla="*/ 3 w 30"/>
                <a:gd name="T5" fmla="*/ 58 h 116"/>
                <a:gd name="T6" fmla="*/ 17 w 30"/>
                <a:gd name="T7" fmla="*/ 102 h 116"/>
                <a:gd name="T8" fmla="*/ 30 w 30"/>
                <a:gd name="T9" fmla="*/ 116 h 116"/>
                <a:gd name="T10" fmla="*/ 26 w 30"/>
                <a:gd name="T11" fmla="*/ 113 h 116"/>
                <a:gd name="T12" fmla="*/ 16 w 30"/>
                <a:gd name="T13" fmla="*/ 102 h 116"/>
                <a:gd name="T14" fmla="*/ 1 w 30"/>
                <a:gd name="T15" fmla="*/ 58 h 116"/>
                <a:gd name="T16" fmla="*/ 15 w 30"/>
                <a:gd name="T17" fmla="*/ 14 h 116"/>
                <a:gd name="T18" fmla="*/ 24 w 30"/>
                <a:gd name="T19" fmla="*/ 3 h 116"/>
                <a:gd name="T20" fmla="*/ 28 w 30"/>
                <a:gd name="T2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16">
                  <a:moveTo>
                    <a:pt x="28" y="0"/>
                  </a:moveTo>
                  <a:cubicBezTo>
                    <a:pt x="29" y="0"/>
                    <a:pt x="23" y="5"/>
                    <a:pt x="16" y="14"/>
                  </a:cubicBezTo>
                  <a:cubicBezTo>
                    <a:pt x="9" y="24"/>
                    <a:pt x="2" y="40"/>
                    <a:pt x="3" y="58"/>
                  </a:cubicBezTo>
                  <a:cubicBezTo>
                    <a:pt x="3" y="76"/>
                    <a:pt x="10" y="92"/>
                    <a:pt x="17" y="102"/>
                  </a:cubicBezTo>
                  <a:cubicBezTo>
                    <a:pt x="24" y="111"/>
                    <a:pt x="30" y="116"/>
                    <a:pt x="30" y="116"/>
                  </a:cubicBezTo>
                  <a:cubicBezTo>
                    <a:pt x="30" y="116"/>
                    <a:pt x="28" y="115"/>
                    <a:pt x="26" y="113"/>
                  </a:cubicBezTo>
                  <a:cubicBezTo>
                    <a:pt x="23" y="111"/>
                    <a:pt x="20" y="107"/>
                    <a:pt x="16" y="102"/>
                  </a:cubicBezTo>
                  <a:cubicBezTo>
                    <a:pt x="8" y="93"/>
                    <a:pt x="1" y="77"/>
                    <a:pt x="1" y="58"/>
                  </a:cubicBezTo>
                  <a:cubicBezTo>
                    <a:pt x="0" y="39"/>
                    <a:pt x="8" y="23"/>
                    <a:pt x="15" y="14"/>
                  </a:cubicBezTo>
                  <a:cubicBezTo>
                    <a:pt x="18" y="9"/>
                    <a:pt x="22" y="5"/>
                    <a:pt x="24" y="3"/>
                  </a:cubicBezTo>
                  <a:cubicBezTo>
                    <a:pt x="27" y="1"/>
                    <a:pt x="28" y="0"/>
                    <a:pt x="28"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94">
              <a:extLst>
                <a:ext uri="{FF2B5EF4-FFF2-40B4-BE49-F238E27FC236}">
                  <a16:creationId xmlns:a16="http://schemas.microsoft.com/office/drawing/2014/main" id="{7B1B0A42-DDA1-4191-8000-A3D3E73F5CF5}"/>
                </a:ext>
              </a:extLst>
            </p:cNvPr>
            <p:cNvSpPr>
              <a:spLocks/>
            </p:cNvSpPr>
            <p:nvPr/>
          </p:nvSpPr>
          <p:spPr bwMode="auto">
            <a:xfrm>
              <a:off x="7301602" y="4282023"/>
              <a:ext cx="57573" cy="223807"/>
            </a:xfrm>
            <a:custGeom>
              <a:avLst/>
              <a:gdLst>
                <a:gd name="T0" fmla="*/ 28 w 30"/>
                <a:gd name="T1" fmla="*/ 0 h 116"/>
                <a:gd name="T2" fmla="*/ 16 w 30"/>
                <a:gd name="T3" fmla="*/ 15 h 116"/>
                <a:gd name="T4" fmla="*/ 2 w 30"/>
                <a:gd name="T5" fmla="*/ 58 h 116"/>
                <a:gd name="T6" fmla="*/ 17 w 30"/>
                <a:gd name="T7" fmla="*/ 102 h 116"/>
                <a:gd name="T8" fmla="*/ 30 w 30"/>
                <a:gd name="T9" fmla="*/ 116 h 116"/>
                <a:gd name="T10" fmla="*/ 25 w 30"/>
                <a:gd name="T11" fmla="*/ 113 h 116"/>
                <a:gd name="T12" fmla="*/ 16 w 30"/>
                <a:gd name="T13" fmla="*/ 103 h 116"/>
                <a:gd name="T14" fmla="*/ 0 w 30"/>
                <a:gd name="T15" fmla="*/ 58 h 116"/>
                <a:gd name="T16" fmla="*/ 15 w 30"/>
                <a:gd name="T17" fmla="*/ 14 h 116"/>
                <a:gd name="T18" fmla="*/ 24 w 30"/>
                <a:gd name="T19" fmla="*/ 3 h 116"/>
                <a:gd name="T20" fmla="*/ 28 w 30"/>
                <a:gd name="T2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16">
                  <a:moveTo>
                    <a:pt x="28" y="0"/>
                  </a:moveTo>
                  <a:cubicBezTo>
                    <a:pt x="29" y="0"/>
                    <a:pt x="23" y="5"/>
                    <a:pt x="16" y="15"/>
                  </a:cubicBezTo>
                  <a:cubicBezTo>
                    <a:pt x="9" y="24"/>
                    <a:pt x="2" y="40"/>
                    <a:pt x="2" y="58"/>
                  </a:cubicBezTo>
                  <a:cubicBezTo>
                    <a:pt x="3" y="77"/>
                    <a:pt x="10" y="92"/>
                    <a:pt x="17" y="102"/>
                  </a:cubicBezTo>
                  <a:cubicBezTo>
                    <a:pt x="24" y="111"/>
                    <a:pt x="30" y="116"/>
                    <a:pt x="30" y="116"/>
                  </a:cubicBezTo>
                  <a:cubicBezTo>
                    <a:pt x="30" y="116"/>
                    <a:pt x="28" y="115"/>
                    <a:pt x="25" y="113"/>
                  </a:cubicBezTo>
                  <a:cubicBezTo>
                    <a:pt x="23" y="111"/>
                    <a:pt x="19" y="107"/>
                    <a:pt x="16" y="103"/>
                  </a:cubicBezTo>
                  <a:cubicBezTo>
                    <a:pt x="8" y="93"/>
                    <a:pt x="1" y="77"/>
                    <a:pt x="0" y="58"/>
                  </a:cubicBezTo>
                  <a:cubicBezTo>
                    <a:pt x="0" y="40"/>
                    <a:pt x="7" y="23"/>
                    <a:pt x="15" y="14"/>
                  </a:cubicBezTo>
                  <a:cubicBezTo>
                    <a:pt x="18" y="9"/>
                    <a:pt x="22" y="5"/>
                    <a:pt x="24" y="3"/>
                  </a:cubicBezTo>
                  <a:cubicBezTo>
                    <a:pt x="27" y="1"/>
                    <a:pt x="28" y="0"/>
                    <a:pt x="28"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95">
              <a:extLst>
                <a:ext uri="{FF2B5EF4-FFF2-40B4-BE49-F238E27FC236}">
                  <a16:creationId xmlns:a16="http://schemas.microsoft.com/office/drawing/2014/main" id="{1E848446-799F-4E6D-A67B-34371BC99EA9}"/>
                </a:ext>
              </a:extLst>
            </p:cNvPr>
            <p:cNvSpPr>
              <a:spLocks/>
            </p:cNvSpPr>
            <p:nvPr/>
          </p:nvSpPr>
          <p:spPr bwMode="auto">
            <a:xfrm>
              <a:off x="7263490" y="4277969"/>
              <a:ext cx="57573" cy="223807"/>
            </a:xfrm>
            <a:custGeom>
              <a:avLst/>
              <a:gdLst>
                <a:gd name="T0" fmla="*/ 28 w 30"/>
                <a:gd name="T1" fmla="*/ 0 h 116"/>
                <a:gd name="T2" fmla="*/ 16 w 30"/>
                <a:gd name="T3" fmla="*/ 14 h 116"/>
                <a:gd name="T4" fmla="*/ 3 w 30"/>
                <a:gd name="T5" fmla="*/ 58 h 116"/>
                <a:gd name="T6" fmla="*/ 17 w 30"/>
                <a:gd name="T7" fmla="*/ 102 h 116"/>
                <a:gd name="T8" fmla="*/ 30 w 30"/>
                <a:gd name="T9" fmla="*/ 116 h 116"/>
                <a:gd name="T10" fmla="*/ 26 w 30"/>
                <a:gd name="T11" fmla="*/ 113 h 116"/>
                <a:gd name="T12" fmla="*/ 16 w 30"/>
                <a:gd name="T13" fmla="*/ 102 h 116"/>
                <a:gd name="T14" fmla="*/ 1 w 30"/>
                <a:gd name="T15" fmla="*/ 58 h 116"/>
                <a:gd name="T16" fmla="*/ 15 w 30"/>
                <a:gd name="T17" fmla="*/ 14 h 116"/>
                <a:gd name="T18" fmla="*/ 24 w 30"/>
                <a:gd name="T19" fmla="*/ 3 h 116"/>
                <a:gd name="T20" fmla="*/ 28 w 30"/>
                <a:gd name="T2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16">
                  <a:moveTo>
                    <a:pt x="28" y="0"/>
                  </a:moveTo>
                  <a:cubicBezTo>
                    <a:pt x="29" y="0"/>
                    <a:pt x="23" y="5"/>
                    <a:pt x="16" y="14"/>
                  </a:cubicBezTo>
                  <a:cubicBezTo>
                    <a:pt x="9" y="24"/>
                    <a:pt x="2" y="40"/>
                    <a:pt x="3" y="58"/>
                  </a:cubicBezTo>
                  <a:cubicBezTo>
                    <a:pt x="3" y="76"/>
                    <a:pt x="10" y="92"/>
                    <a:pt x="17" y="102"/>
                  </a:cubicBezTo>
                  <a:cubicBezTo>
                    <a:pt x="24" y="111"/>
                    <a:pt x="30" y="116"/>
                    <a:pt x="30" y="116"/>
                  </a:cubicBezTo>
                  <a:cubicBezTo>
                    <a:pt x="30" y="116"/>
                    <a:pt x="28" y="115"/>
                    <a:pt x="26" y="113"/>
                  </a:cubicBezTo>
                  <a:cubicBezTo>
                    <a:pt x="23" y="111"/>
                    <a:pt x="20" y="107"/>
                    <a:pt x="16" y="102"/>
                  </a:cubicBezTo>
                  <a:cubicBezTo>
                    <a:pt x="9" y="93"/>
                    <a:pt x="1" y="77"/>
                    <a:pt x="1" y="58"/>
                  </a:cubicBezTo>
                  <a:cubicBezTo>
                    <a:pt x="0" y="39"/>
                    <a:pt x="8" y="23"/>
                    <a:pt x="15" y="14"/>
                  </a:cubicBezTo>
                  <a:cubicBezTo>
                    <a:pt x="18" y="9"/>
                    <a:pt x="22" y="5"/>
                    <a:pt x="24" y="3"/>
                  </a:cubicBezTo>
                  <a:cubicBezTo>
                    <a:pt x="27" y="1"/>
                    <a:pt x="28" y="0"/>
                    <a:pt x="28"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96">
              <a:extLst>
                <a:ext uri="{FF2B5EF4-FFF2-40B4-BE49-F238E27FC236}">
                  <a16:creationId xmlns:a16="http://schemas.microsoft.com/office/drawing/2014/main" id="{109D2EB4-31FE-4990-94E2-72E1700051DF}"/>
                </a:ext>
              </a:extLst>
            </p:cNvPr>
            <p:cNvSpPr>
              <a:spLocks/>
            </p:cNvSpPr>
            <p:nvPr/>
          </p:nvSpPr>
          <p:spPr bwMode="auto">
            <a:xfrm>
              <a:off x="6697486" y="4305539"/>
              <a:ext cx="59195" cy="165422"/>
            </a:xfrm>
            <a:custGeom>
              <a:avLst/>
              <a:gdLst>
                <a:gd name="T0" fmla="*/ 31 w 31"/>
                <a:gd name="T1" fmla="*/ 61 h 86"/>
                <a:gd name="T2" fmla="*/ 30 w 31"/>
                <a:gd name="T3" fmla="*/ 20 h 86"/>
                <a:gd name="T4" fmla="*/ 29 w 31"/>
                <a:gd name="T5" fmla="*/ 9 h 86"/>
                <a:gd name="T6" fmla="*/ 21 w 31"/>
                <a:gd name="T7" fmla="*/ 2 h 86"/>
                <a:gd name="T8" fmla="*/ 4 w 31"/>
                <a:gd name="T9" fmla="*/ 10 h 86"/>
                <a:gd name="T10" fmla="*/ 0 w 31"/>
                <a:gd name="T11" fmla="*/ 31 h 86"/>
                <a:gd name="T12" fmla="*/ 2 w 31"/>
                <a:gd name="T13" fmla="*/ 63 h 86"/>
                <a:gd name="T14" fmla="*/ 6 w 31"/>
                <a:gd name="T15" fmla="*/ 78 h 86"/>
                <a:gd name="T16" fmla="*/ 18 w 31"/>
                <a:gd name="T17" fmla="*/ 86 h 86"/>
                <a:gd name="T18" fmla="*/ 29 w 31"/>
                <a:gd name="T19" fmla="*/ 76 h 86"/>
                <a:gd name="T20" fmla="*/ 31 w 31"/>
                <a:gd name="T21" fmla="*/ 6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6">
                  <a:moveTo>
                    <a:pt x="31" y="61"/>
                  </a:moveTo>
                  <a:cubicBezTo>
                    <a:pt x="31" y="47"/>
                    <a:pt x="31" y="33"/>
                    <a:pt x="30" y="20"/>
                  </a:cubicBezTo>
                  <a:cubicBezTo>
                    <a:pt x="30" y="16"/>
                    <a:pt x="30" y="12"/>
                    <a:pt x="29" y="9"/>
                  </a:cubicBezTo>
                  <a:cubicBezTo>
                    <a:pt x="28" y="6"/>
                    <a:pt x="25" y="3"/>
                    <a:pt x="21" y="2"/>
                  </a:cubicBezTo>
                  <a:cubicBezTo>
                    <a:pt x="16" y="0"/>
                    <a:pt x="8" y="4"/>
                    <a:pt x="4" y="10"/>
                  </a:cubicBezTo>
                  <a:cubicBezTo>
                    <a:pt x="1" y="16"/>
                    <a:pt x="0" y="24"/>
                    <a:pt x="0" y="31"/>
                  </a:cubicBezTo>
                  <a:cubicBezTo>
                    <a:pt x="0" y="42"/>
                    <a:pt x="1" y="52"/>
                    <a:pt x="2" y="63"/>
                  </a:cubicBezTo>
                  <a:cubicBezTo>
                    <a:pt x="2" y="68"/>
                    <a:pt x="3" y="74"/>
                    <a:pt x="6" y="78"/>
                  </a:cubicBezTo>
                  <a:cubicBezTo>
                    <a:pt x="8" y="83"/>
                    <a:pt x="13" y="86"/>
                    <a:pt x="18" y="86"/>
                  </a:cubicBezTo>
                  <a:cubicBezTo>
                    <a:pt x="23" y="85"/>
                    <a:pt x="27" y="81"/>
                    <a:pt x="29" y="76"/>
                  </a:cubicBezTo>
                  <a:cubicBezTo>
                    <a:pt x="31" y="71"/>
                    <a:pt x="31" y="66"/>
                    <a:pt x="31" y="61"/>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Oval 297">
              <a:extLst>
                <a:ext uri="{FF2B5EF4-FFF2-40B4-BE49-F238E27FC236}">
                  <a16:creationId xmlns:a16="http://schemas.microsoft.com/office/drawing/2014/main" id="{8DF081B3-C4CC-4D3B-9CA4-A7DF33B181BC}"/>
                </a:ext>
              </a:extLst>
            </p:cNvPr>
            <p:cNvSpPr>
              <a:spLocks noChangeArrowheads="1"/>
            </p:cNvSpPr>
            <p:nvPr/>
          </p:nvSpPr>
          <p:spPr bwMode="auto">
            <a:xfrm>
              <a:off x="6830473" y="4397981"/>
              <a:ext cx="363280" cy="324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98">
              <a:extLst>
                <a:ext uri="{FF2B5EF4-FFF2-40B4-BE49-F238E27FC236}">
                  <a16:creationId xmlns:a16="http://schemas.microsoft.com/office/drawing/2014/main" id="{9A08B3D8-D77F-4439-85C5-C8BFF770AA8A}"/>
                </a:ext>
              </a:extLst>
            </p:cNvPr>
            <p:cNvSpPr>
              <a:spLocks/>
            </p:cNvSpPr>
            <p:nvPr/>
          </p:nvSpPr>
          <p:spPr bwMode="auto">
            <a:xfrm>
              <a:off x="6679646" y="4087409"/>
              <a:ext cx="104605" cy="187316"/>
            </a:xfrm>
            <a:custGeom>
              <a:avLst/>
              <a:gdLst>
                <a:gd name="T0" fmla="*/ 3 w 129"/>
                <a:gd name="T1" fmla="*/ 231 h 231"/>
                <a:gd name="T2" fmla="*/ 0 w 129"/>
                <a:gd name="T3" fmla="*/ 0 h 231"/>
                <a:gd name="T4" fmla="*/ 124 w 129"/>
                <a:gd name="T5" fmla="*/ 0 h 231"/>
                <a:gd name="T6" fmla="*/ 129 w 129"/>
                <a:gd name="T7" fmla="*/ 231 h 231"/>
                <a:gd name="T8" fmla="*/ 3 w 129"/>
                <a:gd name="T9" fmla="*/ 231 h 231"/>
              </a:gdLst>
              <a:ahLst/>
              <a:cxnLst>
                <a:cxn ang="0">
                  <a:pos x="T0" y="T1"/>
                </a:cxn>
                <a:cxn ang="0">
                  <a:pos x="T2" y="T3"/>
                </a:cxn>
                <a:cxn ang="0">
                  <a:pos x="T4" y="T5"/>
                </a:cxn>
                <a:cxn ang="0">
                  <a:pos x="T6" y="T7"/>
                </a:cxn>
                <a:cxn ang="0">
                  <a:pos x="T8" y="T9"/>
                </a:cxn>
              </a:cxnLst>
              <a:rect l="0" t="0" r="r" b="b"/>
              <a:pathLst>
                <a:path w="129" h="231">
                  <a:moveTo>
                    <a:pt x="3" y="231"/>
                  </a:moveTo>
                  <a:lnTo>
                    <a:pt x="0" y="0"/>
                  </a:lnTo>
                  <a:lnTo>
                    <a:pt x="124" y="0"/>
                  </a:lnTo>
                  <a:lnTo>
                    <a:pt x="129" y="231"/>
                  </a:lnTo>
                  <a:lnTo>
                    <a:pt x="3" y="231"/>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Oval 299">
              <a:extLst>
                <a:ext uri="{FF2B5EF4-FFF2-40B4-BE49-F238E27FC236}">
                  <a16:creationId xmlns:a16="http://schemas.microsoft.com/office/drawing/2014/main" id="{403553FB-1ECD-4B05-A91A-3D1AC40AE335}"/>
                </a:ext>
              </a:extLst>
            </p:cNvPr>
            <p:cNvSpPr>
              <a:spLocks noChangeArrowheads="1"/>
            </p:cNvSpPr>
            <p:nvPr/>
          </p:nvSpPr>
          <p:spPr bwMode="auto">
            <a:xfrm>
              <a:off x="6679646" y="4120655"/>
              <a:ext cx="94875" cy="324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Oval 300">
              <a:extLst>
                <a:ext uri="{FF2B5EF4-FFF2-40B4-BE49-F238E27FC236}">
                  <a16:creationId xmlns:a16="http://schemas.microsoft.com/office/drawing/2014/main" id="{96AD7C08-DE85-4974-A8AF-A92F97D6D055}"/>
                </a:ext>
              </a:extLst>
            </p:cNvPr>
            <p:cNvSpPr>
              <a:spLocks noChangeArrowheads="1"/>
            </p:cNvSpPr>
            <p:nvPr/>
          </p:nvSpPr>
          <p:spPr bwMode="auto">
            <a:xfrm>
              <a:off x="6679646" y="4147415"/>
              <a:ext cx="94875" cy="5676"/>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Oval 301">
              <a:extLst>
                <a:ext uri="{FF2B5EF4-FFF2-40B4-BE49-F238E27FC236}">
                  <a16:creationId xmlns:a16="http://schemas.microsoft.com/office/drawing/2014/main" id="{AC344CAA-8452-4238-92EE-B912D4789479}"/>
                </a:ext>
              </a:extLst>
            </p:cNvPr>
            <p:cNvSpPr>
              <a:spLocks noChangeArrowheads="1"/>
            </p:cNvSpPr>
            <p:nvPr/>
          </p:nvSpPr>
          <p:spPr bwMode="auto">
            <a:xfrm>
              <a:off x="6679646" y="4176607"/>
              <a:ext cx="94875" cy="324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302">
              <a:extLst>
                <a:ext uri="{FF2B5EF4-FFF2-40B4-BE49-F238E27FC236}">
                  <a16:creationId xmlns:a16="http://schemas.microsoft.com/office/drawing/2014/main" id="{A4F68847-35F2-4F15-AF21-0DB59B05F96E}"/>
                </a:ext>
              </a:extLst>
            </p:cNvPr>
            <p:cNvSpPr>
              <a:spLocks noChangeArrowheads="1"/>
            </p:cNvSpPr>
            <p:nvPr/>
          </p:nvSpPr>
          <p:spPr bwMode="auto">
            <a:xfrm>
              <a:off x="6679646" y="4204988"/>
              <a:ext cx="94875"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Oval 303">
              <a:extLst>
                <a:ext uri="{FF2B5EF4-FFF2-40B4-BE49-F238E27FC236}">
                  <a16:creationId xmlns:a16="http://schemas.microsoft.com/office/drawing/2014/main" id="{3269DBBC-EF61-43CC-AEAE-F62B9FD3CDE6}"/>
                </a:ext>
              </a:extLst>
            </p:cNvPr>
            <p:cNvSpPr>
              <a:spLocks noChangeArrowheads="1"/>
            </p:cNvSpPr>
            <p:nvPr/>
          </p:nvSpPr>
          <p:spPr bwMode="auto">
            <a:xfrm>
              <a:off x="6679646" y="4234181"/>
              <a:ext cx="94875" cy="4054"/>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04">
              <a:extLst>
                <a:ext uri="{FF2B5EF4-FFF2-40B4-BE49-F238E27FC236}">
                  <a16:creationId xmlns:a16="http://schemas.microsoft.com/office/drawing/2014/main" id="{C107EB77-47A9-47ED-8625-6A3B20A2A7C3}"/>
                </a:ext>
              </a:extLst>
            </p:cNvPr>
            <p:cNvSpPr>
              <a:spLocks/>
            </p:cNvSpPr>
            <p:nvPr/>
          </p:nvSpPr>
          <p:spPr bwMode="auto">
            <a:xfrm>
              <a:off x="6670727" y="4081733"/>
              <a:ext cx="1131197" cy="200291"/>
            </a:xfrm>
            <a:custGeom>
              <a:avLst/>
              <a:gdLst>
                <a:gd name="T0" fmla="*/ 0 w 588"/>
                <a:gd name="T1" fmla="*/ 0 h 104"/>
                <a:gd name="T2" fmla="*/ 581 w 588"/>
                <a:gd name="T3" fmla="*/ 0 h 104"/>
                <a:gd name="T4" fmla="*/ 581 w 588"/>
                <a:gd name="T5" fmla="*/ 104 h 104"/>
                <a:gd name="T6" fmla="*/ 3 w 588"/>
                <a:gd name="T7" fmla="*/ 104 h 104"/>
                <a:gd name="T8" fmla="*/ 3 w 588"/>
                <a:gd name="T9" fmla="*/ 97 h 104"/>
                <a:gd name="T10" fmla="*/ 38 w 588"/>
                <a:gd name="T11" fmla="*/ 97 h 104"/>
                <a:gd name="T12" fmla="*/ 55 w 588"/>
                <a:gd name="T13" fmla="*/ 81 h 104"/>
                <a:gd name="T14" fmla="*/ 55 w 588"/>
                <a:gd name="T15" fmla="*/ 23 h 104"/>
                <a:gd name="T16" fmla="*/ 38 w 588"/>
                <a:gd name="T17" fmla="*/ 6 h 104"/>
                <a:gd name="T18" fmla="*/ 0 w 588"/>
                <a:gd name="T19" fmla="*/ 6 h 104"/>
                <a:gd name="T20" fmla="*/ 0 w 588"/>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8" h="104">
                  <a:moveTo>
                    <a:pt x="0" y="0"/>
                  </a:moveTo>
                  <a:cubicBezTo>
                    <a:pt x="581" y="0"/>
                    <a:pt x="581" y="0"/>
                    <a:pt x="581" y="0"/>
                  </a:cubicBezTo>
                  <a:cubicBezTo>
                    <a:pt x="588" y="32"/>
                    <a:pt x="587" y="67"/>
                    <a:pt x="581" y="104"/>
                  </a:cubicBezTo>
                  <a:cubicBezTo>
                    <a:pt x="3" y="104"/>
                    <a:pt x="3" y="104"/>
                    <a:pt x="3" y="104"/>
                  </a:cubicBezTo>
                  <a:cubicBezTo>
                    <a:pt x="3" y="97"/>
                    <a:pt x="3" y="97"/>
                    <a:pt x="3" y="97"/>
                  </a:cubicBezTo>
                  <a:cubicBezTo>
                    <a:pt x="38" y="97"/>
                    <a:pt x="38" y="97"/>
                    <a:pt x="38" y="97"/>
                  </a:cubicBezTo>
                  <a:cubicBezTo>
                    <a:pt x="47" y="97"/>
                    <a:pt x="55" y="90"/>
                    <a:pt x="55" y="81"/>
                  </a:cubicBezTo>
                  <a:cubicBezTo>
                    <a:pt x="55" y="23"/>
                    <a:pt x="55" y="23"/>
                    <a:pt x="55" y="23"/>
                  </a:cubicBezTo>
                  <a:cubicBezTo>
                    <a:pt x="55" y="14"/>
                    <a:pt x="47" y="6"/>
                    <a:pt x="38" y="6"/>
                  </a:cubicBezTo>
                  <a:cubicBezTo>
                    <a:pt x="0" y="6"/>
                    <a:pt x="0" y="6"/>
                    <a:pt x="0" y="6"/>
                  </a:cubicBezTo>
                  <a:lnTo>
                    <a:pt x="0" y="0"/>
                  </a:lnTo>
                  <a:close/>
                </a:path>
              </a:pathLst>
            </a:custGeom>
            <a:solidFill>
              <a:srgbClr val="FB5252"/>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305">
              <a:extLst>
                <a:ext uri="{FF2B5EF4-FFF2-40B4-BE49-F238E27FC236}">
                  <a16:creationId xmlns:a16="http://schemas.microsoft.com/office/drawing/2014/main" id="{B4E52B75-6AFD-4846-ABC7-B6C25A08C116}"/>
                </a:ext>
              </a:extLst>
            </p:cNvPr>
            <p:cNvSpPr>
              <a:spLocks/>
            </p:cNvSpPr>
            <p:nvPr/>
          </p:nvSpPr>
          <p:spPr bwMode="auto">
            <a:xfrm>
              <a:off x="6910751" y="4145793"/>
              <a:ext cx="50275" cy="77035"/>
            </a:xfrm>
            <a:custGeom>
              <a:avLst/>
              <a:gdLst>
                <a:gd name="T0" fmla="*/ 14 w 26"/>
                <a:gd name="T1" fmla="*/ 20 h 40"/>
                <a:gd name="T2" fmla="*/ 24 w 26"/>
                <a:gd name="T3" fmla="*/ 20 h 40"/>
                <a:gd name="T4" fmla="*/ 25 w 26"/>
                <a:gd name="T5" fmla="*/ 20 h 40"/>
                <a:gd name="T6" fmla="*/ 26 w 26"/>
                <a:gd name="T7" fmla="*/ 22 h 40"/>
                <a:gd name="T8" fmla="*/ 26 w 26"/>
                <a:gd name="T9" fmla="*/ 23 h 40"/>
                <a:gd name="T10" fmla="*/ 25 w 26"/>
                <a:gd name="T11" fmla="*/ 25 h 40"/>
                <a:gd name="T12" fmla="*/ 19 w 26"/>
                <a:gd name="T13" fmla="*/ 36 h 40"/>
                <a:gd name="T14" fmla="*/ 11 w 26"/>
                <a:gd name="T15" fmla="*/ 40 h 40"/>
                <a:gd name="T16" fmla="*/ 10 w 26"/>
                <a:gd name="T17" fmla="*/ 40 h 40"/>
                <a:gd name="T18" fmla="*/ 3 w 26"/>
                <a:gd name="T19" fmla="*/ 36 h 40"/>
                <a:gd name="T20" fmla="*/ 0 w 26"/>
                <a:gd name="T21" fmla="*/ 24 h 40"/>
                <a:gd name="T22" fmla="*/ 1 w 26"/>
                <a:gd name="T23" fmla="*/ 16 h 40"/>
                <a:gd name="T24" fmla="*/ 7 w 26"/>
                <a:gd name="T25" fmla="*/ 4 h 40"/>
                <a:gd name="T26" fmla="*/ 16 w 26"/>
                <a:gd name="T27" fmla="*/ 0 h 40"/>
                <a:gd name="T28" fmla="*/ 20 w 26"/>
                <a:gd name="T29" fmla="*/ 1 h 40"/>
                <a:gd name="T30" fmla="*/ 25 w 26"/>
                <a:gd name="T31" fmla="*/ 8 h 40"/>
                <a:gd name="T32" fmla="*/ 25 w 26"/>
                <a:gd name="T33" fmla="*/ 9 h 40"/>
                <a:gd name="T34" fmla="*/ 25 w 26"/>
                <a:gd name="T35" fmla="*/ 10 h 40"/>
                <a:gd name="T36" fmla="*/ 23 w 26"/>
                <a:gd name="T37" fmla="*/ 11 h 40"/>
                <a:gd name="T38" fmla="*/ 23 w 26"/>
                <a:gd name="T39" fmla="*/ 11 h 40"/>
                <a:gd name="T40" fmla="*/ 21 w 26"/>
                <a:gd name="T41" fmla="*/ 9 h 40"/>
                <a:gd name="T42" fmla="*/ 21 w 26"/>
                <a:gd name="T43" fmla="*/ 9 h 40"/>
                <a:gd name="T44" fmla="*/ 20 w 26"/>
                <a:gd name="T45" fmla="*/ 7 h 40"/>
                <a:gd name="T46" fmla="*/ 15 w 26"/>
                <a:gd name="T47" fmla="*/ 4 h 40"/>
                <a:gd name="T48" fmla="*/ 12 w 26"/>
                <a:gd name="T49" fmla="*/ 5 h 40"/>
                <a:gd name="T50" fmla="*/ 7 w 26"/>
                <a:gd name="T51" fmla="*/ 13 h 40"/>
                <a:gd name="T52" fmla="*/ 5 w 26"/>
                <a:gd name="T53" fmla="*/ 24 h 40"/>
                <a:gd name="T54" fmla="*/ 6 w 26"/>
                <a:gd name="T55" fmla="*/ 32 h 40"/>
                <a:gd name="T56" fmla="*/ 11 w 26"/>
                <a:gd name="T57" fmla="*/ 36 h 40"/>
                <a:gd name="T58" fmla="*/ 16 w 26"/>
                <a:gd name="T59" fmla="*/ 33 h 40"/>
                <a:gd name="T60" fmla="*/ 21 w 26"/>
                <a:gd name="T61" fmla="*/ 24 h 40"/>
                <a:gd name="T62" fmla="*/ 14 w 26"/>
                <a:gd name="T63" fmla="*/ 24 h 40"/>
                <a:gd name="T64" fmla="*/ 12 w 26"/>
                <a:gd name="T65" fmla="*/ 22 h 40"/>
                <a:gd name="T66" fmla="*/ 12 w 26"/>
                <a:gd name="T67" fmla="*/ 21 h 40"/>
                <a:gd name="T68" fmla="*/ 14 w 26"/>
                <a:gd name="T6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40">
                  <a:moveTo>
                    <a:pt x="14" y="20"/>
                  </a:moveTo>
                  <a:cubicBezTo>
                    <a:pt x="24" y="20"/>
                    <a:pt x="24" y="20"/>
                    <a:pt x="24" y="20"/>
                  </a:cubicBezTo>
                  <a:cubicBezTo>
                    <a:pt x="24" y="20"/>
                    <a:pt x="25" y="20"/>
                    <a:pt x="25" y="20"/>
                  </a:cubicBezTo>
                  <a:cubicBezTo>
                    <a:pt x="26" y="21"/>
                    <a:pt x="26" y="21"/>
                    <a:pt x="26" y="22"/>
                  </a:cubicBezTo>
                  <a:cubicBezTo>
                    <a:pt x="26" y="23"/>
                    <a:pt x="26" y="23"/>
                    <a:pt x="26" y="23"/>
                  </a:cubicBezTo>
                  <a:cubicBezTo>
                    <a:pt x="26" y="24"/>
                    <a:pt x="25" y="24"/>
                    <a:pt x="25" y="25"/>
                  </a:cubicBezTo>
                  <a:cubicBezTo>
                    <a:pt x="24" y="30"/>
                    <a:pt x="22" y="33"/>
                    <a:pt x="19" y="36"/>
                  </a:cubicBezTo>
                  <a:cubicBezTo>
                    <a:pt x="16" y="39"/>
                    <a:pt x="14" y="40"/>
                    <a:pt x="11" y="40"/>
                  </a:cubicBezTo>
                  <a:cubicBezTo>
                    <a:pt x="11" y="40"/>
                    <a:pt x="10" y="40"/>
                    <a:pt x="10" y="40"/>
                  </a:cubicBezTo>
                  <a:cubicBezTo>
                    <a:pt x="7" y="40"/>
                    <a:pt x="5" y="38"/>
                    <a:pt x="3" y="36"/>
                  </a:cubicBezTo>
                  <a:cubicBezTo>
                    <a:pt x="1" y="33"/>
                    <a:pt x="0" y="29"/>
                    <a:pt x="0" y="24"/>
                  </a:cubicBezTo>
                  <a:cubicBezTo>
                    <a:pt x="0" y="21"/>
                    <a:pt x="1" y="18"/>
                    <a:pt x="1" y="16"/>
                  </a:cubicBezTo>
                  <a:cubicBezTo>
                    <a:pt x="3" y="11"/>
                    <a:pt x="5" y="7"/>
                    <a:pt x="7" y="4"/>
                  </a:cubicBezTo>
                  <a:cubicBezTo>
                    <a:pt x="10" y="1"/>
                    <a:pt x="13" y="0"/>
                    <a:pt x="16" y="0"/>
                  </a:cubicBezTo>
                  <a:cubicBezTo>
                    <a:pt x="17" y="0"/>
                    <a:pt x="18" y="0"/>
                    <a:pt x="20" y="1"/>
                  </a:cubicBezTo>
                  <a:cubicBezTo>
                    <a:pt x="22" y="2"/>
                    <a:pt x="24" y="4"/>
                    <a:pt x="25" y="8"/>
                  </a:cubicBezTo>
                  <a:cubicBezTo>
                    <a:pt x="25" y="9"/>
                    <a:pt x="25" y="9"/>
                    <a:pt x="25" y="9"/>
                  </a:cubicBezTo>
                  <a:cubicBezTo>
                    <a:pt x="25" y="9"/>
                    <a:pt x="25" y="9"/>
                    <a:pt x="25" y="10"/>
                  </a:cubicBezTo>
                  <a:cubicBezTo>
                    <a:pt x="25" y="10"/>
                    <a:pt x="24" y="11"/>
                    <a:pt x="23" y="11"/>
                  </a:cubicBezTo>
                  <a:cubicBezTo>
                    <a:pt x="23" y="11"/>
                    <a:pt x="23" y="11"/>
                    <a:pt x="23" y="11"/>
                  </a:cubicBezTo>
                  <a:cubicBezTo>
                    <a:pt x="22" y="10"/>
                    <a:pt x="22" y="10"/>
                    <a:pt x="21" y="9"/>
                  </a:cubicBezTo>
                  <a:cubicBezTo>
                    <a:pt x="21" y="9"/>
                    <a:pt x="21" y="9"/>
                    <a:pt x="21" y="9"/>
                  </a:cubicBezTo>
                  <a:cubicBezTo>
                    <a:pt x="21" y="8"/>
                    <a:pt x="21" y="8"/>
                    <a:pt x="20" y="7"/>
                  </a:cubicBezTo>
                  <a:cubicBezTo>
                    <a:pt x="19" y="5"/>
                    <a:pt x="17" y="4"/>
                    <a:pt x="15" y="4"/>
                  </a:cubicBezTo>
                  <a:cubicBezTo>
                    <a:pt x="14" y="4"/>
                    <a:pt x="13" y="4"/>
                    <a:pt x="12" y="5"/>
                  </a:cubicBezTo>
                  <a:cubicBezTo>
                    <a:pt x="10" y="7"/>
                    <a:pt x="8" y="9"/>
                    <a:pt x="7" y="13"/>
                  </a:cubicBezTo>
                  <a:cubicBezTo>
                    <a:pt x="5" y="17"/>
                    <a:pt x="5" y="20"/>
                    <a:pt x="5" y="24"/>
                  </a:cubicBezTo>
                  <a:cubicBezTo>
                    <a:pt x="5" y="27"/>
                    <a:pt x="5" y="30"/>
                    <a:pt x="6" y="32"/>
                  </a:cubicBezTo>
                  <a:cubicBezTo>
                    <a:pt x="8" y="35"/>
                    <a:pt x="9" y="36"/>
                    <a:pt x="11" y="36"/>
                  </a:cubicBezTo>
                  <a:cubicBezTo>
                    <a:pt x="13" y="36"/>
                    <a:pt x="14" y="35"/>
                    <a:pt x="16" y="33"/>
                  </a:cubicBezTo>
                  <a:cubicBezTo>
                    <a:pt x="18" y="31"/>
                    <a:pt x="20" y="28"/>
                    <a:pt x="21" y="24"/>
                  </a:cubicBezTo>
                  <a:cubicBezTo>
                    <a:pt x="17" y="24"/>
                    <a:pt x="14" y="24"/>
                    <a:pt x="14" y="24"/>
                  </a:cubicBezTo>
                  <a:cubicBezTo>
                    <a:pt x="13" y="24"/>
                    <a:pt x="12" y="23"/>
                    <a:pt x="12" y="22"/>
                  </a:cubicBezTo>
                  <a:cubicBezTo>
                    <a:pt x="12" y="21"/>
                    <a:pt x="12" y="21"/>
                    <a:pt x="12" y="21"/>
                  </a:cubicBezTo>
                  <a:cubicBezTo>
                    <a:pt x="12" y="20"/>
                    <a:pt x="13" y="20"/>
                    <a:pt x="14" y="2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06">
              <a:extLst>
                <a:ext uri="{FF2B5EF4-FFF2-40B4-BE49-F238E27FC236}">
                  <a16:creationId xmlns:a16="http://schemas.microsoft.com/office/drawing/2014/main" id="{7BBF3495-F8B5-425D-AB6E-61FAFFFABA77}"/>
                </a:ext>
              </a:extLst>
            </p:cNvPr>
            <p:cNvSpPr>
              <a:spLocks noEditPoints="1"/>
            </p:cNvSpPr>
            <p:nvPr/>
          </p:nvSpPr>
          <p:spPr bwMode="auto">
            <a:xfrm>
              <a:off x="6961027" y="4145793"/>
              <a:ext cx="53519" cy="77035"/>
            </a:xfrm>
            <a:custGeom>
              <a:avLst/>
              <a:gdLst>
                <a:gd name="T0" fmla="*/ 21 w 28"/>
                <a:gd name="T1" fmla="*/ 1 h 40"/>
                <a:gd name="T2" fmla="*/ 21 w 28"/>
                <a:gd name="T3" fmla="*/ 2 h 40"/>
                <a:gd name="T4" fmla="*/ 28 w 28"/>
                <a:gd name="T5" fmla="*/ 38 h 40"/>
                <a:gd name="T6" fmla="*/ 28 w 28"/>
                <a:gd name="T7" fmla="*/ 38 h 40"/>
                <a:gd name="T8" fmla="*/ 28 w 28"/>
                <a:gd name="T9" fmla="*/ 39 h 40"/>
                <a:gd name="T10" fmla="*/ 26 w 28"/>
                <a:gd name="T11" fmla="*/ 40 h 40"/>
                <a:gd name="T12" fmla="*/ 26 w 28"/>
                <a:gd name="T13" fmla="*/ 40 h 40"/>
                <a:gd name="T14" fmla="*/ 24 w 28"/>
                <a:gd name="T15" fmla="*/ 39 h 40"/>
                <a:gd name="T16" fmla="*/ 22 w 28"/>
                <a:gd name="T17" fmla="*/ 27 h 40"/>
                <a:gd name="T18" fmla="*/ 10 w 28"/>
                <a:gd name="T19" fmla="*/ 27 h 40"/>
                <a:gd name="T20" fmla="*/ 4 w 28"/>
                <a:gd name="T21" fmla="*/ 39 h 40"/>
                <a:gd name="T22" fmla="*/ 4 w 28"/>
                <a:gd name="T23" fmla="*/ 39 h 40"/>
                <a:gd name="T24" fmla="*/ 2 w 28"/>
                <a:gd name="T25" fmla="*/ 40 h 40"/>
                <a:gd name="T26" fmla="*/ 1 w 28"/>
                <a:gd name="T27" fmla="*/ 40 h 40"/>
                <a:gd name="T28" fmla="*/ 0 w 28"/>
                <a:gd name="T29" fmla="*/ 38 h 40"/>
                <a:gd name="T30" fmla="*/ 0 w 28"/>
                <a:gd name="T31" fmla="*/ 38 h 40"/>
                <a:gd name="T32" fmla="*/ 2 w 28"/>
                <a:gd name="T33" fmla="*/ 34 h 40"/>
                <a:gd name="T34" fmla="*/ 17 w 28"/>
                <a:gd name="T35" fmla="*/ 2 h 40"/>
                <a:gd name="T36" fmla="*/ 19 w 28"/>
                <a:gd name="T37" fmla="*/ 0 h 40"/>
                <a:gd name="T38" fmla="*/ 21 w 28"/>
                <a:gd name="T39" fmla="*/ 1 h 40"/>
                <a:gd name="T40" fmla="*/ 19 w 28"/>
                <a:gd name="T41" fmla="*/ 9 h 40"/>
                <a:gd name="T42" fmla="*/ 12 w 28"/>
                <a:gd name="T43" fmla="*/ 23 h 40"/>
                <a:gd name="T44" fmla="*/ 21 w 28"/>
                <a:gd name="T45" fmla="*/ 23 h 40"/>
                <a:gd name="T46" fmla="*/ 19 w 28"/>
                <a:gd name="T47"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0">
                  <a:moveTo>
                    <a:pt x="21" y="1"/>
                  </a:moveTo>
                  <a:cubicBezTo>
                    <a:pt x="21" y="2"/>
                    <a:pt x="21" y="2"/>
                    <a:pt x="21" y="2"/>
                  </a:cubicBezTo>
                  <a:cubicBezTo>
                    <a:pt x="22" y="3"/>
                    <a:pt x="24" y="15"/>
                    <a:pt x="28" y="38"/>
                  </a:cubicBezTo>
                  <a:cubicBezTo>
                    <a:pt x="28" y="38"/>
                    <a:pt x="28" y="38"/>
                    <a:pt x="28" y="38"/>
                  </a:cubicBezTo>
                  <a:cubicBezTo>
                    <a:pt x="28" y="39"/>
                    <a:pt x="28" y="39"/>
                    <a:pt x="28" y="39"/>
                  </a:cubicBezTo>
                  <a:cubicBezTo>
                    <a:pt x="28" y="40"/>
                    <a:pt x="27" y="40"/>
                    <a:pt x="26" y="40"/>
                  </a:cubicBezTo>
                  <a:cubicBezTo>
                    <a:pt x="26" y="40"/>
                    <a:pt x="26" y="40"/>
                    <a:pt x="26" y="40"/>
                  </a:cubicBezTo>
                  <a:cubicBezTo>
                    <a:pt x="25" y="40"/>
                    <a:pt x="25" y="40"/>
                    <a:pt x="24" y="39"/>
                  </a:cubicBezTo>
                  <a:cubicBezTo>
                    <a:pt x="22" y="27"/>
                    <a:pt x="22" y="27"/>
                    <a:pt x="22" y="27"/>
                  </a:cubicBezTo>
                  <a:cubicBezTo>
                    <a:pt x="10" y="27"/>
                    <a:pt x="10" y="27"/>
                    <a:pt x="10" y="27"/>
                  </a:cubicBezTo>
                  <a:cubicBezTo>
                    <a:pt x="4" y="39"/>
                    <a:pt x="4" y="39"/>
                    <a:pt x="4" y="39"/>
                  </a:cubicBezTo>
                  <a:cubicBezTo>
                    <a:pt x="4" y="39"/>
                    <a:pt x="4" y="39"/>
                    <a:pt x="4" y="39"/>
                  </a:cubicBezTo>
                  <a:cubicBezTo>
                    <a:pt x="4" y="40"/>
                    <a:pt x="3" y="40"/>
                    <a:pt x="2" y="40"/>
                  </a:cubicBezTo>
                  <a:cubicBezTo>
                    <a:pt x="2" y="40"/>
                    <a:pt x="2" y="40"/>
                    <a:pt x="1" y="40"/>
                  </a:cubicBezTo>
                  <a:cubicBezTo>
                    <a:pt x="1" y="40"/>
                    <a:pt x="0" y="39"/>
                    <a:pt x="0" y="38"/>
                  </a:cubicBezTo>
                  <a:cubicBezTo>
                    <a:pt x="0" y="38"/>
                    <a:pt x="0" y="38"/>
                    <a:pt x="0" y="38"/>
                  </a:cubicBezTo>
                  <a:cubicBezTo>
                    <a:pt x="1" y="37"/>
                    <a:pt x="1" y="36"/>
                    <a:pt x="2" y="34"/>
                  </a:cubicBezTo>
                  <a:cubicBezTo>
                    <a:pt x="11" y="16"/>
                    <a:pt x="16" y="5"/>
                    <a:pt x="17" y="2"/>
                  </a:cubicBezTo>
                  <a:cubicBezTo>
                    <a:pt x="18" y="1"/>
                    <a:pt x="18" y="0"/>
                    <a:pt x="19" y="0"/>
                  </a:cubicBezTo>
                  <a:cubicBezTo>
                    <a:pt x="20" y="0"/>
                    <a:pt x="21" y="0"/>
                    <a:pt x="21" y="1"/>
                  </a:cubicBezTo>
                  <a:close/>
                  <a:moveTo>
                    <a:pt x="19" y="9"/>
                  </a:moveTo>
                  <a:cubicBezTo>
                    <a:pt x="12" y="23"/>
                    <a:pt x="12" y="23"/>
                    <a:pt x="12" y="23"/>
                  </a:cubicBezTo>
                  <a:cubicBezTo>
                    <a:pt x="21" y="23"/>
                    <a:pt x="21" y="23"/>
                    <a:pt x="21" y="23"/>
                  </a:cubicBezTo>
                  <a:lnTo>
                    <a:pt x="19" y="9"/>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07">
              <a:extLst>
                <a:ext uri="{FF2B5EF4-FFF2-40B4-BE49-F238E27FC236}">
                  <a16:creationId xmlns:a16="http://schemas.microsoft.com/office/drawing/2014/main" id="{D9D49E43-C077-4511-B628-56BD947E6605}"/>
                </a:ext>
              </a:extLst>
            </p:cNvPr>
            <p:cNvSpPr>
              <a:spLocks/>
            </p:cNvSpPr>
            <p:nvPr/>
          </p:nvSpPr>
          <p:spPr bwMode="auto">
            <a:xfrm>
              <a:off x="7026709" y="4145793"/>
              <a:ext cx="42166" cy="77035"/>
            </a:xfrm>
            <a:custGeom>
              <a:avLst/>
              <a:gdLst>
                <a:gd name="T0" fmla="*/ 20 w 22"/>
                <a:gd name="T1" fmla="*/ 40 h 40"/>
                <a:gd name="T2" fmla="*/ 2 w 22"/>
                <a:gd name="T3" fmla="*/ 40 h 40"/>
                <a:gd name="T4" fmla="*/ 1 w 22"/>
                <a:gd name="T5" fmla="*/ 40 h 40"/>
                <a:gd name="T6" fmla="*/ 0 w 22"/>
                <a:gd name="T7" fmla="*/ 38 h 40"/>
                <a:gd name="T8" fmla="*/ 0 w 22"/>
                <a:gd name="T9" fmla="*/ 38 h 40"/>
                <a:gd name="T10" fmla="*/ 5 w 22"/>
                <a:gd name="T11" fmla="*/ 2 h 40"/>
                <a:gd name="T12" fmla="*/ 5 w 22"/>
                <a:gd name="T13" fmla="*/ 1 h 40"/>
                <a:gd name="T14" fmla="*/ 7 w 22"/>
                <a:gd name="T15" fmla="*/ 0 h 40"/>
                <a:gd name="T16" fmla="*/ 8 w 22"/>
                <a:gd name="T17" fmla="*/ 0 h 40"/>
                <a:gd name="T18" fmla="*/ 9 w 22"/>
                <a:gd name="T19" fmla="*/ 2 h 40"/>
                <a:gd name="T20" fmla="*/ 8 w 22"/>
                <a:gd name="T21" fmla="*/ 12 h 40"/>
                <a:gd name="T22" fmla="*/ 4 w 22"/>
                <a:gd name="T23" fmla="*/ 36 h 40"/>
                <a:gd name="T24" fmla="*/ 19 w 22"/>
                <a:gd name="T25" fmla="*/ 36 h 40"/>
                <a:gd name="T26" fmla="*/ 20 w 22"/>
                <a:gd name="T27" fmla="*/ 36 h 40"/>
                <a:gd name="T28" fmla="*/ 22 w 22"/>
                <a:gd name="T29" fmla="*/ 38 h 40"/>
                <a:gd name="T30" fmla="*/ 22 w 22"/>
                <a:gd name="T31" fmla="*/ 39 h 40"/>
                <a:gd name="T32" fmla="*/ 20 w 22"/>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40">
                  <a:moveTo>
                    <a:pt x="20" y="40"/>
                  </a:moveTo>
                  <a:cubicBezTo>
                    <a:pt x="2" y="40"/>
                    <a:pt x="2" y="40"/>
                    <a:pt x="2" y="40"/>
                  </a:cubicBezTo>
                  <a:cubicBezTo>
                    <a:pt x="2" y="40"/>
                    <a:pt x="1" y="40"/>
                    <a:pt x="1" y="40"/>
                  </a:cubicBezTo>
                  <a:cubicBezTo>
                    <a:pt x="0" y="40"/>
                    <a:pt x="0" y="39"/>
                    <a:pt x="0" y="38"/>
                  </a:cubicBezTo>
                  <a:cubicBezTo>
                    <a:pt x="0" y="38"/>
                    <a:pt x="0" y="38"/>
                    <a:pt x="0" y="38"/>
                  </a:cubicBezTo>
                  <a:cubicBezTo>
                    <a:pt x="0" y="37"/>
                    <a:pt x="2" y="25"/>
                    <a:pt x="5" y="2"/>
                  </a:cubicBezTo>
                  <a:cubicBezTo>
                    <a:pt x="5" y="1"/>
                    <a:pt x="5" y="1"/>
                    <a:pt x="5" y="1"/>
                  </a:cubicBezTo>
                  <a:cubicBezTo>
                    <a:pt x="5" y="0"/>
                    <a:pt x="6" y="0"/>
                    <a:pt x="7" y="0"/>
                  </a:cubicBezTo>
                  <a:cubicBezTo>
                    <a:pt x="8" y="0"/>
                    <a:pt x="8" y="0"/>
                    <a:pt x="8" y="0"/>
                  </a:cubicBezTo>
                  <a:cubicBezTo>
                    <a:pt x="8" y="1"/>
                    <a:pt x="9" y="1"/>
                    <a:pt x="9" y="2"/>
                  </a:cubicBezTo>
                  <a:cubicBezTo>
                    <a:pt x="9" y="4"/>
                    <a:pt x="8" y="7"/>
                    <a:pt x="8" y="12"/>
                  </a:cubicBezTo>
                  <a:cubicBezTo>
                    <a:pt x="6" y="27"/>
                    <a:pt x="5" y="35"/>
                    <a:pt x="4" y="36"/>
                  </a:cubicBezTo>
                  <a:cubicBezTo>
                    <a:pt x="19" y="36"/>
                    <a:pt x="19" y="36"/>
                    <a:pt x="19" y="36"/>
                  </a:cubicBezTo>
                  <a:cubicBezTo>
                    <a:pt x="20" y="36"/>
                    <a:pt x="20" y="36"/>
                    <a:pt x="20" y="36"/>
                  </a:cubicBezTo>
                  <a:cubicBezTo>
                    <a:pt x="21" y="37"/>
                    <a:pt x="22" y="37"/>
                    <a:pt x="22" y="38"/>
                  </a:cubicBezTo>
                  <a:cubicBezTo>
                    <a:pt x="22" y="39"/>
                    <a:pt x="22" y="39"/>
                    <a:pt x="22" y="39"/>
                  </a:cubicBezTo>
                  <a:cubicBezTo>
                    <a:pt x="21" y="40"/>
                    <a:pt x="21" y="40"/>
                    <a:pt x="20" y="4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08">
              <a:extLst>
                <a:ext uri="{FF2B5EF4-FFF2-40B4-BE49-F238E27FC236}">
                  <a16:creationId xmlns:a16="http://schemas.microsoft.com/office/drawing/2014/main" id="{2AA3CECC-1E0D-4A38-851F-360B69367179}"/>
                </a:ext>
              </a:extLst>
            </p:cNvPr>
            <p:cNvSpPr>
              <a:spLocks noEditPoints="1"/>
            </p:cNvSpPr>
            <p:nvPr/>
          </p:nvSpPr>
          <p:spPr bwMode="auto">
            <a:xfrm>
              <a:off x="7070497" y="4145793"/>
              <a:ext cx="54330" cy="77035"/>
            </a:xfrm>
            <a:custGeom>
              <a:avLst/>
              <a:gdLst>
                <a:gd name="T0" fmla="*/ 20 w 28"/>
                <a:gd name="T1" fmla="*/ 1 h 40"/>
                <a:gd name="T2" fmla="*/ 21 w 28"/>
                <a:gd name="T3" fmla="*/ 2 h 40"/>
                <a:gd name="T4" fmla="*/ 28 w 28"/>
                <a:gd name="T5" fmla="*/ 38 h 40"/>
                <a:gd name="T6" fmla="*/ 28 w 28"/>
                <a:gd name="T7" fmla="*/ 38 h 40"/>
                <a:gd name="T8" fmla="*/ 27 w 28"/>
                <a:gd name="T9" fmla="*/ 39 h 40"/>
                <a:gd name="T10" fmla="*/ 26 w 28"/>
                <a:gd name="T11" fmla="*/ 40 h 40"/>
                <a:gd name="T12" fmla="*/ 25 w 28"/>
                <a:gd name="T13" fmla="*/ 40 h 40"/>
                <a:gd name="T14" fmla="*/ 24 w 28"/>
                <a:gd name="T15" fmla="*/ 39 h 40"/>
                <a:gd name="T16" fmla="*/ 21 w 28"/>
                <a:gd name="T17" fmla="*/ 27 h 40"/>
                <a:gd name="T18" fmla="*/ 9 w 28"/>
                <a:gd name="T19" fmla="*/ 27 h 40"/>
                <a:gd name="T20" fmla="*/ 4 w 28"/>
                <a:gd name="T21" fmla="*/ 39 h 40"/>
                <a:gd name="T22" fmla="*/ 4 w 28"/>
                <a:gd name="T23" fmla="*/ 39 h 40"/>
                <a:gd name="T24" fmla="*/ 2 w 28"/>
                <a:gd name="T25" fmla="*/ 40 h 40"/>
                <a:gd name="T26" fmla="*/ 1 w 28"/>
                <a:gd name="T27" fmla="*/ 40 h 40"/>
                <a:gd name="T28" fmla="*/ 0 w 28"/>
                <a:gd name="T29" fmla="*/ 38 h 40"/>
                <a:gd name="T30" fmla="*/ 0 w 28"/>
                <a:gd name="T31" fmla="*/ 38 h 40"/>
                <a:gd name="T32" fmla="*/ 2 w 28"/>
                <a:gd name="T33" fmla="*/ 34 h 40"/>
                <a:gd name="T34" fmla="*/ 17 w 28"/>
                <a:gd name="T35" fmla="*/ 2 h 40"/>
                <a:gd name="T36" fmla="*/ 19 w 28"/>
                <a:gd name="T37" fmla="*/ 0 h 40"/>
                <a:gd name="T38" fmla="*/ 20 w 28"/>
                <a:gd name="T39" fmla="*/ 1 h 40"/>
                <a:gd name="T40" fmla="*/ 18 w 28"/>
                <a:gd name="T41" fmla="*/ 9 h 40"/>
                <a:gd name="T42" fmla="*/ 11 w 28"/>
                <a:gd name="T43" fmla="*/ 23 h 40"/>
                <a:gd name="T44" fmla="*/ 21 w 28"/>
                <a:gd name="T45" fmla="*/ 23 h 40"/>
                <a:gd name="T46" fmla="*/ 18 w 28"/>
                <a:gd name="T47"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0">
                  <a:moveTo>
                    <a:pt x="20" y="1"/>
                  </a:moveTo>
                  <a:cubicBezTo>
                    <a:pt x="21" y="2"/>
                    <a:pt x="21" y="2"/>
                    <a:pt x="21" y="2"/>
                  </a:cubicBezTo>
                  <a:cubicBezTo>
                    <a:pt x="21" y="3"/>
                    <a:pt x="23" y="15"/>
                    <a:pt x="28" y="38"/>
                  </a:cubicBezTo>
                  <a:cubicBezTo>
                    <a:pt x="28" y="38"/>
                    <a:pt x="28" y="38"/>
                    <a:pt x="28" y="38"/>
                  </a:cubicBezTo>
                  <a:cubicBezTo>
                    <a:pt x="28" y="39"/>
                    <a:pt x="28" y="39"/>
                    <a:pt x="27" y="39"/>
                  </a:cubicBezTo>
                  <a:cubicBezTo>
                    <a:pt x="27" y="40"/>
                    <a:pt x="26" y="40"/>
                    <a:pt x="26" y="40"/>
                  </a:cubicBezTo>
                  <a:cubicBezTo>
                    <a:pt x="25" y="40"/>
                    <a:pt x="25" y="40"/>
                    <a:pt x="25" y="40"/>
                  </a:cubicBezTo>
                  <a:cubicBezTo>
                    <a:pt x="25" y="40"/>
                    <a:pt x="24" y="40"/>
                    <a:pt x="24" y="39"/>
                  </a:cubicBezTo>
                  <a:cubicBezTo>
                    <a:pt x="21" y="27"/>
                    <a:pt x="21" y="27"/>
                    <a:pt x="21" y="27"/>
                  </a:cubicBezTo>
                  <a:cubicBezTo>
                    <a:pt x="9" y="27"/>
                    <a:pt x="9" y="27"/>
                    <a:pt x="9" y="27"/>
                  </a:cubicBezTo>
                  <a:cubicBezTo>
                    <a:pt x="4" y="39"/>
                    <a:pt x="4" y="39"/>
                    <a:pt x="4" y="39"/>
                  </a:cubicBezTo>
                  <a:cubicBezTo>
                    <a:pt x="4" y="39"/>
                    <a:pt x="4" y="39"/>
                    <a:pt x="4" y="39"/>
                  </a:cubicBezTo>
                  <a:cubicBezTo>
                    <a:pt x="3" y="40"/>
                    <a:pt x="2" y="40"/>
                    <a:pt x="2" y="40"/>
                  </a:cubicBezTo>
                  <a:cubicBezTo>
                    <a:pt x="1" y="40"/>
                    <a:pt x="1" y="40"/>
                    <a:pt x="1" y="40"/>
                  </a:cubicBezTo>
                  <a:cubicBezTo>
                    <a:pt x="0" y="40"/>
                    <a:pt x="0" y="39"/>
                    <a:pt x="0" y="38"/>
                  </a:cubicBezTo>
                  <a:cubicBezTo>
                    <a:pt x="0" y="38"/>
                    <a:pt x="0" y="38"/>
                    <a:pt x="0" y="38"/>
                  </a:cubicBezTo>
                  <a:cubicBezTo>
                    <a:pt x="0" y="37"/>
                    <a:pt x="1" y="36"/>
                    <a:pt x="2" y="34"/>
                  </a:cubicBezTo>
                  <a:cubicBezTo>
                    <a:pt x="10" y="16"/>
                    <a:pt x="15" y="5"/>
                    <a:pt x="17" y="2"/>
                  </a:cubicBezTo>
                  <a:cubicBezTo>
                    <a:pt x="17" y="1"/>
                    <a:pt x="18" y="0"/>
                    <a:pt x="19" y="0"/>
                  </a:cubicBezTo>
                  <a:cubicBezTo>
                    <a:pt x="19" y="0"/>
                    <a:pt x="20" y="0"/>
                    <a:pt x="20" y="1"/>
                  </a:cubicBezTo>
                  <a:close/>
                  <a:moveTo>
                    <a:pt x="18" y="9"/>
                  </a:moveTo>
                  <a:cubicBezTo>
                    <a:pt x="11" y="23"/>
                    <a:pt x="11" y="23"/>
                    <a:pt x="11" y="23"/>
                  </a:cubicBezTo>
                  <a:cubicBezTo>
                    <a:pt x="21" y="23"/>
                    <a:pt x="21" y="23"/>
                    <a:pt x="21" y="23"/>
                  </a:cubicBezTo>
                  <a:lnTo>
                    <a:pt x="18" y="9"/>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09">
              <a:extLst>
                <a:ext uri="{FF2B5EF4-FFF2-40B4-BE49-F238E27FC236}">
                  <a16:creationId xmlns:a16="http://schemas.microsoft.com/office/drawing/2014/main" id="{3239554F-6146-48EE-996C-30D36DF991D7}"/>
                </a:ext>
              </a:extLst>
            </p:cNvPr>
            <p:cNvSpPr>
              <a:spLocks/>
            </p:cNvSpPr>
            <p:nvPr/>
          </p:nvSpPr>
          <p:spPr bwMode="auto">
            <a:xfrm>
              <a:off x="7132125" y="4145793"/>
              <a:ext cx="57573" cy="77035"/>
            </a:xfrm>
            <a:custGeom>
              <a:avLst/>
              <a:gdLst>
                <a:gd name="T0" fmla="*/ 16 w 30"/>
                <a:gd name="T1" fmla="*/ 22 h 40"/>
                <a:gd name="T2" fmla="*/ 20 w 30"/>
                <a:gd name="T3" fmla="*/ 31 h 40"/>
                <a:gd name="T4" fmla="*/ 22 w 30"/>
                <a:gd name="T5" fmla="*/ 38 h 40"/>
                <a:gd name="T6" fmla="*/ 22 w 30"/>
                <a:gd name="T7" fmla="*/ 40 h 40"/>
                <a:gd name="T8" fmla="*/ 20 w 30"/>
                <a:gd name="T9" fmla="*/ 40 h 40"/>
                <a:gd name="T10" fmla="*/ 18 w 30"/>
                <a:gd name="T11" fmla="*/ 39 h 40"/>
                <a:gd name="T12" fmla="*/ 18 w 30"/>
                <a:gd name="T13" fmla="*/ 38 h 40"/>
                <a:gd name="T14" fmla="*/ 13 w 30"/>
                <a:gd name="T15" fmla="*/ 26 h 40"/>
                <a:gd name="T16" fmla="*/ 4 w 30"/>
                <a:gd name="T17" fmla="*/ 39 h 40"/>
                <a:gd name="T18" fmla="*/ 2 w 30"/>
                <a:gd name="T19" fmla="*/ 40 h 40"/>
                <a:gd name="T20" fmla="*/ 1 w 30"/>
                <a:gd name="T21" fmla="*/ 40 h 40"/>
                <a:gd name="T22" fmla="*/ 0 w 30"/>
                <a:gd name="T23" fmla="*/ 38 h 40"/>
                <a:gd name="T24" fmla="*/ 0 w 30"/>
                <a:gd name="T25" fmla="*/ 38 h 40"/>
                <a:gd name="T26" fmla="*/ 1 w 30"/>
                <a:gd name="T27" fmla="*/ 36 h 40"/>
                <a:gd name="T28" fmla="*/ 12 w 30"/>
                <a:gd name="T29" fmla="*/ 21 h 40"/>
                <a:gd name="T30" fmla="*/ 10 w 30"/>
                <a:gd name="T31" fmla="*/ 18 h 40"/>
                <a:gd name="T32" fmla="*/ 5 w 30"/>
                <a:gd name="T33" fmla="*/ 2 h 40"/>
                <a:gd name="T34" fmla="*/ 5 w 30"/>
                <a:gd name="T35" fmla="*/ 1 h 40"/>
                <a:gd name="T36" fmla="*/ 7 w 30"/>
                <a:gd name="T37" fmla="*/ 0 h 40"/>
                <a:gd name="T38" fmla="*/ 9 w 30"/>
                <a:gd name="T39" fmla="*/ 1 h 40"/>
                <a:gd name="T40" fmla="*/ 15 w 30"/>
                <a:gd name="T41" fmla="*/ 17 h 40"/>
                <a:gd name="T42" fmla="*/ 26 w 30"/>
                <a:gd name="T43" fmla="*/ 1 h 40"/>
                <a:gd name="T44" fmla="*/ 28 w 30"/>
                <a:gd name="T45" fmla="*/ 0 h 40"/>
                <a:gd name="T46" fmla="*/ 29 w 30"/>
                <a:gd name="T47" fmla="*/ 0 h 40"/>
                <a:gd name="T48" fmla="*/ 30 w 30"/>
                <a:gd name="T49" fmla="*/ 2 h 40"/>
                <a:gd name="T50" fmla="*/ 30 w 30"/>
                <a:gd name="T51" fmla="*/ 3 h 40"/>
                <a:gd name="T52" fmla="*/ 16 w 30"/>
                <a:gd name="T5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40">
                  <a:moveTo>
                    <a:pt x="16" y="22"/>
                  </a:moveTo>
                  <a:cubicBezTo>
                    <a:pt x="18" y="26"/>
                    <a:pt x="19" y="29"/>
                    <a:pt x="20" y="31"/>
                  </a:cubicBezTo>
                  <a:cubicBezTo>
                    <a:pt x="21" y="36"/>
                    <a:pt x="22" y="38"/>
                    <a:pt x="22" y="38"/>
                  </a:cubicBezTo>
                  <a:cubicBezTo>
                    <a:pt x="22" y="39"/>
                    <a:pt x="22" y="39"/>
                    <a:pt x="22" y="40"/>
                  </a:cubicBezTo>
                  <a:cubicBezTo>
                    <a:pt x="22" y="40"/>
                    <a:pt x="21" y="40"/>
                    <a:pt x="20" y="40"/>
                  </a:cubicBezTo>
                  <a:cubicBezTo>
                    <a:pt x="19" y="40"/>
                    <a:pt x="19" y="40"/>
                    <a:pt x="18" y="39"/>
                  </a:cubicBezTo>
                  <a:cubicBezTo>
                    <a:pt x="18" y="39"/>
                    <a:pt x="18" y="38"/>
                    <a:pt x="18" y="38"/>
                  </a:cubicBezTo>
                  <a:cubicBezTo>
                    <a:pt x="17" y="36"/>
                    <a:pt x="16" y="32"/>
                    <a:pt x="13" y="26"/>
                  </a:cubicBezTo>
                  <a:cubicBezTo>
                    <a:pt x="4" y="39"/>
                    <a:pt x="4" y="39"/>
                    <a:pt x="4" y="39"/>
                  </a:cubicBezTo>
                  <a:cubicBezTo>
                    <a:pt x="3" y="40"/>
                    <a:pt x="2" y="40"/>
                    <a:pt x="2" y="40"/>
                  </a:cubicBezTo>
                  <a:cubicBezTo>
                    <a:pt x="1" y="40"/>
                    <a:pt x="1" y="40"/>
                    <a:pt x="1" y="40"/>
                  </a:cubicBezTo>
                  <a:cubicBezTo>
                    <a:pt x="0" y="40"/>
                    <a:pt x="0" y="39"/>
                    <a:pt x="0" y="38"/>
                  </a:cubicBezTo>
                  <a:cubicBezTo>
                    <a:pt x="0" y="38"/>
                    <a:pt x="0" y="38"/>
                    <a:pt x="0" y="38"/>
                  </a:cubicBezTo>
                  <a:cubicBezTo>
                    <a:pt x="0" y="38"/>
                    <a:pt x="0" y="37"/>
                    <a:pt x="1" y="36"/>
                  </a:cubicBezTo>
                  <a:cubicBezTo>
                    <a:pt x="4" y="32"/>
                    <a:pt x="8" y="27"/>
                    <a:pt x="12" y="21"/>
                  </a:cubicBezTo>
                  <a:cubicBezTo>
                    <a:pt x="11" y="20"/>
                    <a:pt x="11" y="19"/>
                    <a:pt x="10" y="18"/>
                  </a:cubicBezTo>
                  <a:cubicBezTo>
                    <a:pt x="7" y="8"/>
                    <a:pt x="5" y="3"/>
                    <a:pt x="5" y="2"/>
                  </a:cubicBezTo>
                  <a:cubicBezTo>
                    <a:pt x="5" y="2"/>
                    <a:pt x="5" y="1"/>
                    <a:pt x="5" y="1"/>
                  </a:cubicBezTo>
                  <a:cubicBezTo>
                    <a:pt x="6" y="0"/>
                    <a:pt x="6" y="0"/>
                    <a:pt x="7" y="0"/>
                  </a:cubicBezTo>
                  <a:cubicBezTo>
                    <a:pt x="8" y="0"/>
                    <a:pt x="8" y="0"/>
                    <a:pt x="9" y="1"/>
                  </a:cubicBezTo>
                  <a:cubicBezTo>
                    <a:pt x="15" y="17"/>
                    <a:pt x="15" y="17"/>
                    <a:pt x="15" y="17"/>
                  </a:cubicBezTo>
                  <a:cubicBezTo>
                    <a:pt x="26" y="1"/>
                    <a:pt x="26" y="1"/>
                    <a:pt x="26" y="1"/>
                  </a:cubicBezTo>
                  <a:cubicBezTo>
                    <a:pt x="27" y="0"/>
                    <a:pt x="27" y="0"/>
                    <a:pt x="28" y="0"/>
                  </a:cubicBezTo>
                  <a:cubicBezTo>
                    <a:pt x="29" y="0"/>
                    <a:pt x="29" y="0"/>
                    <a:pt x="29" y="0"/>
                  </a:cubicBezTo>
                  <a:cubicBezTo>
                    <a:pt x="30" y="1"/>
                    <a:pt x="30" y="1"/>
                    <a:pt x="30" y="2"/>
                  </a:cubicBezTo>
                  <a:cubicBezTo>
                    <a:pt x="30" y="3"/>
                    <a:pt x="30" y="3"/>
                    <a:pt x="30" y="3"/>
                  </a:cubicBezTo>
                  <a:lnTo>
                    <a:pt x="16" y="22"/>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10">
              <a:extLst>
                <a:ext uri="{FF2B5EF4-FFF2-40B4-BE49-F238E27FC236}">
                  <a16:creationId xmlns:a16="http://schemas.microsoft.com/office/drawing/2014/main" id="{F4F23F8C-C122-461A-8BF3-D79A5E1B3DE9}"/>
                </a:ext>
              </a:extLst>
            </p:cNvPr>
            <p:cNvSpPr>
              <a:spLocks/>
            </p:cNvSpPr>
            <p:nvPr/>
          </p:nvSpPr>
          <p:spPr bwMode="auto">
            <a:xfrm>
              <a:off x="7189699" y="4145793"/>
              <a:ext cx="61628" cy="103794"/>
            </a:xfrm>
            <a:custGeom>
              <a:avLst/>
              <a:gdLst>
                <a:gd name="T0" fmla="*/ 30 w 32"/>
                <a:gd name="T1" fmla="*/ 0 h 54"/>
                <a:gd name="T2" fmla="*/ 31 w 32"/>
                <a:gd name="T3" fmla="*/ 0 h 54"/>
                <a:gd name="T4" fmla="*/ 32 w 32"/>
                <a:gd name="T5" fmla="*/ 2 h 54"/>
                <a:gd name="T6" fmla="*/ 27 w 32"/>
                <a:gd name="T7" fmla="*/ 39 h 54"/>
                <a:gd name="T8" fmla="*/ 23 w 32"/>
                <a:gd name="T9" fmla="*/ 49 h 54"/>
                <a:gd name="T10" fmla="*/ 12 w 32"/>
                <a:gd name="T11" fmla="*/ 54 h 54"/>
                <a:gd name="T12" fmla="*/ 6 w 32"/>
                <a:gd name="T13" fmla="*/ 53 h 54"/>
                <a:gd name="T14" fmla="*/ 0 w 32"/>
                <a:gd name="T15" fmla="*/ 47 h 54"/>
                <a:gd name="T16" fmla="*/ 0 w 32"/>
                <a:gd name="T17" fmla="*/ 46 h 54"/>
                <a:gd name="T18" fmla="*/ 0 w 32"/>
                <a:gd name="T19" fmla="*/ 45 h 54"/>
                <a:gd name="T20" fmla="*/ 2 w 32"/>
                <a:gd name="T21" fmla="*/ 44 h 54"/>
                <a:gd name="T22" fmla="*/ 3 w 32"/>
                <a:gd name="T23" fmla="*/ 45 h 54"/>
                <a:gd name="T24" fmla="*/ 12 w 32"/>
                <a:gd name="T25" fmla="*/ 50 h 54"/>
                <a:gd name="T26" fmla="*/ 19 w 32"/>
                <a:gd name="T27" fmla="*/ 47 h 54"/>
                <a:gd name="T28" fmla="*/ 23 w 32"/>
                <a:gd name="T29" fmla="*/ 36 h 54"/>
                <a:gd name="T30" fmla="*/ 21 w 32"/>
                <a:gd name="T31" fmla="*/ 38 h 54"/>
                <a:gd name="T32" fmla="*/ 14 w 32"/>
                <a:gd name="T33" fmla="*/ 40 h 54"/>
                <a:gd name="T34" fmla="*/ 13 w 32"/>
                <a:gd name="T35" fmla="*/ 40 h 54"/>
                <a:gd name="T36" fmla="*/ 6 w 32"/>
                <a:gd name="T37" fmla="*/ 36 h 54"/>
                <a:gd name="T38" fmla="*/ 4 w 32"/>
                <a:gd name="T39" fmla="*/ 24 h 54"/>
                <a:gd name="T40" fmla="*/ 4 w 32"/>
                <a:gd name="T41" fmla="*/ 17 h 54"/>
                <a:gd name="T42" fmla="*/ 6 w 32"/>
                <a:gd name="T43" fmla="*/ 2 h 54"/>
                <a:gd name="T44" fmla="*/ 6 w 32"/>
                <a:gd name="T45" fmla="*/ 2 h 54"/>
                <a:gd name="T46" fmla="*/ 8 w 32"/>
                <a:gd name="T47" fmla="*/ 0 h 54"/>
                <a:gd name="T48" fmla="*/ 9 w 32"/>
                <a:gd name="T49" fmla="*/ 0 h 54"/>
                <a:gd name="T50" fmla="*/ 10 w 32"/>
                <a:gd name="T51" fmla="*/ 2 h 54"/>
                <a:gd name="T52" fmla="*/ 9 w 32"/>
                <a:gd name="T53" fmla="*/ 10 h 54"/>
                <a:gd name="T54" fmla="*/ 8 w 32"/>
                <a:gd name="T55" fmla="*/ 22 h 54"/>
                <a:gd name="T56" fmla="*/ 10 w 32"/>
                <a:gd name="T57" fmla="*/ 32 h 54"/>
                <a:gd name="T58" fmla="*/ 15 w 32"/>
                <a:gd name="T59" fmla="*/ 36 h 54"/>
                <a:gd name="T60" fmla="*/ 15 w 32"/>
                <a:gd name="T61" fmla="*/ 36 h 54"/>
                <a:gd name="T62" fmla="*/ 21 w 32"/>
                <a:gd name="T63" fmla="*/ 32 h 54"/>
                <a:gd name="T64" fmla="*/ 25 w 32"/>
                <a:gd name="T65" fmla="*/ 22 h 54"/>
                <a:gd name="T66" fmla="*/ 28 w 32"/>
                <a:gd name="T67" fmla="*/ 2 h 54"/>
                <a:gd name="T68" fmla="*/ 28 w 32"/>
                <a:gd name="T69" fmla="*/ 1 h 54"/>
                <a:gd name="T70" fmla="*/ 30 w 32"/>
                <a:gd name="T7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54">
                  <a:moveTo>
                    <a:pt x="30" y="0"/>
                  </a:moveTo>
                  <a:cubicBezTo>
                    <a:pt x="31" y="0"/>
                    <a:pt x="31" y="0"/>
                    <a:pt x="31" y="0"/>
                  </a:cubicBezTo>
                  <a:cubicBezTo>
                    <a:pt x="31" y="1"/>
                    <a:pt x="32" y="1"/>
                    <a:pt x="32" y="2"/>
                  </a:cubicBezTo>
                  <a:cubicBezTo>
                    <a:pt x="29" y="25"/>
                    <a:pt x="27" y="37"/>
                    <a:pt x="27" y="39"/>
                  </a:cubicBezTo>
                  <a:cubicBezTo>
                    <a:pt x="26" y="43"/>
                    <a:pt x="25" y="46"/>
                    <a:pt x="23" y="49"/>
                  </a:cubicBezTo>
                  <a:cubicBezTo>
                    <a:pt x="21" y="52"/>
                    <a:pt x="17" y="54"/>
                    <a:pt x="12" y="54"/>
                  </a:cubicBezTo>
                  <a:cubicBezTo>
                    <a:pt x="10" y="54"/>
                    <a:pt x="8" y="54"/>
                    <a:pt x="6" y="53"/>
                  </a:cubicBezTo>
                  <a:cubicBezTo>
                    <a:pt x="3" y="51"/>
                    <a:pt x="1" y="50"/>
                    <a:pt x="0" y="47"/>
                  </a:cubicBezTo>
                  <a:cubicBezTo>
                    <a:pt x="0" y="47"/>
                    <a:pt x="0" y="47"/>
                    <a:pt x="0" y="46"/>
                  </a:cubicBezTo>
                  <a:cubicBezTo>
                    <a:pt x="0" y="46"/>
                    <a:pt x="0" y="46"/>
                    <a:pt x="0" y="45"/>
                  </a:cubicBezTo>
                  <a:cubicBezTo>
                    <a:pt x="0" y="45"/>
                    <a:pt x="1" y="44"/>
                    <a:pt x="2" y="44"/>
                  </a:cubicBezTo>
                  <a:cubicBezTo>
                    <a:pt x="2" y="44"/>
                    <a:pt x="3" y="45"/>
                    <a:pt x="3" y="45"/>
                  </a:cubicBezTo>
                  <a:cubicBezTo>
                    <a:pt x="6" y="48"/>
                    <a:pt x="9" y="50"/>
                    <a:pt x="12" y="50"/>
                  </a:cubicBezTo>
                  <a:cubicBezTo>
                    <a:pt x="15" y="50"/>
                    <a:pt x="17" y="49"/>
                    <a:pt x="19" y="47"/>
                  </a:cubicBezTo>
                  <a:cubicBezTo>
                    <a:pt x="21" y="44"/>
                    <a:pt x="23" y="40"/>
                    <a:pt x="23" y="36"/>
                  </a:cubicBezTo>
                  <a:cubicBezTo>
                    <a:pt x="22" y="37"/>
                    <a:pt x="22" y="38"/>
                    <a:pt x="21" y="38"/>
                  </a:cubicBezTo>
                  <a:cubicBezTo>
                    <a:pt x="19" y="40"/>
                    <a:pt x="17" y="40"/>
                    <a:pt x="14" y="40"/>
                  </a:cubicBezTo>
                  <a:cubicBezTo>
                    <a:pt x="14" y="40"/>
                    <a:pt x="14" y="40"/>
                    <a:pt x="13" y="40"/>
                  </a:cubicBezTo>
                  <a:cubicBezTo>
                    <a:pt x="10" y="40"/>
                    <a:pt x="8" y="38"/>
                    <a:pt x="6" y="36"/>
                  </a:cubicBezTo>
                  <a:cubicBezTo>
                    <a:pt x="5" y="32"/>
                    <a:pt x="4" y="29"/>
                    <a:pt x="4" y="24"/>
                  </a:cubicBezTo>
                  <a:cubicBezTo>
                    <a:pt x="4" y="22"/>
                    <a:pt x="4" y="20"/>
                    <a:pt x="4" y="17"/>
                  </a:cubicBezTo>
                  <a:cubicBezTo>
                    <a:pt x="4" y="14"/>
                    <a:pt x="5" y="9"/>
                    <a:pt x="6" y="2"/>
                  </a:cubicBezTo>
                  <a:cubicBezTo>
                    <a:pt x="6" y="2"/>
                    <a:pt x="6" y="2"/>
                    <a:pt x="6" y="2"/>
                  </a:cubicBezTo>
                  <a:cubicBezTo>
                    <a:pt x="7" y="1"/>
                    <a:pt x="7" y="0"/>
                    <a:pt x="8" y="0"/>
                  </a:cubicBezTo>
                  <a:cubicBezTo>
                    <a:pt x="9" y="0"/>
                    <a:pt x="9" y="0"/>
                    <a:pt x="9" y="0"/>
                  </a:cubicBezTo>
                  <a:cubicBezTo>
                    <a:pt x="10" y="1"/>
                    <a:pt x="10" y="1"/>
                    <a:pt x="10" y="2"/>
                  </a:cubicBezTo>
                  <a:cubicBezTo>
                    <a:pt x="10" y="3"/>
                    <a:pt x="10" y="6"/>
                    <a:pt x="9" y="10"/>
                  </a:cubicBezTo>
                  <a:cubicBezTo>
                    <a:pt x="8" y="16"/>
                    <a:pt x="8" y="20"/>
                    <a:pt x="8" y="22"/>
                  </a:cubicBezTo>
                  <a:cubicBezTo>
                    <a:pt x="8" y="26"/>
                    <a:pt x="8" y="29"/>
                    <a:pt x="10" y="32"/>
                  </a:cubicBezTo>
                  <a:cubicBezTo>
                    <a:pt x="11" y="35"/>
                    <a:pt x="12" y="36"/>
                    <a:pt x="15" y="36"/>
                  </a:cubicBezTo>
                  <a:cubicBezTo>
                    <a:pt x="15" y="36"/>
                    <a:pt x="15" y="36"/>
                    <a:pt x="15" y="36"/>
                  </a:cubicBezTo>
                  <a:cubicBezTo>
                    <a:pt x="17" y="36"/>
                    <a:pt x="19" y="34"/>
                    <a:pt x="21" y="32"/>
                  </a:cubicBezTo>
                  <a:cubicBezTo>
                    <a:pt x="23" y="29"/>
                    <a:pt x="24" y="26"/>
                    <a:pt x="25" y="22"/>
                  </a:cubicBezTo>
                  <a:cubicBezTo>
                    <a:pt x="28" y="2"/>
                    <a:pt x="28" y="2"/>
                    <a:pt x="28" y="2"/>
                  </a:cubicBezTo>
                  <a:cubicBezTo>
                    <a:pt x="28" y="1"/>
                    <a:pt x="28" y="1"/>
                    <a:pt x="28" y="1"/>
                  </a:cubicBezTo>
                  <a:cubicBezTo>
                    <a:pt x="28" y="1"/>
                    <a:pt x="29" y="0"/>
                    <a:pt x="30" y="0"/>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311">
              <a:extLst>
                <a:ext uri="{FF2B5EF4-FFF2-40B4-BE49-F238E27FC236}">
                  <a16:creationId xmlns:a16="http://schemas.microsoft.com/office/drawing/2014/main" id="{A1A609EA-CFE5-408A-B7E3-C833D76E29E3}"/>
                </a:ext>
              </a:extLst>
            </p:cNvPr>
            <p:cNvSpPr>
              <a:spLocks noChangeArrowheads="1"/>
            </p:cNvSpPr>
            <p:nvPr/>
          </p:nvSpPr>
          <p:spPr bwMode="auto">
            <a:xfrm>
              <a:off x="7748404" y="4081733"/>
              <a:ext cx="3244" cy="20434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312">
              <a:extLst>
                <a:ext uri="{FF2B5EF4-FFF2-40B4-BE49-F238E27FC236}">
                  <a16:creationId xmlns:a16="http://schemas.microsoft.com/office/drawing/2014/main" id="{B602C2EC-F4BF-4A0C-8264-E21ABA1C2F91}"/>
                </a:ext>
              </a:extLst>
            </p:cNvPr>
            <p:cNvSpPr>
              <a:spLocks noChangeArrowheads="1"/>
            </p:cNvSpPr>
            <p:nvPr/>
          </p:nvSpPr>
          <p:spPr bwMode="auto">
            <a:xfrm>
              <a:off x="6833716" y="4081733"/>
              <a:ext cx="4054" cy="20434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Oval 313">
              <a:extLst>
                <a:ext uri="{FF2B5EF4-FFF2-40B4-BE49-F238E27FC236}">
                  <a16:creationId xmlns:a16="http://schemas.microsoft.com/office/drawing/2014/main" id="{179CFB26-5216-4C9F-BE80-10739F76F73D}"/>
                </a:ext>
              </a:extLst>
            </p:cNvPr>
            <p:cNvSpPr>
              <a:spLocks noChangeArrowheads="1"/>
            </p:cNvSpPr>
            <p:nvPr/>
          </p:nvSpPr>
          <p:spPr bwMode="auto">
            <a:xfrm>
              <a:off x="7767055" y="4081733"/>
              <a:ext cx="4054" cy="20434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Oval 314">
              <a:extLst>
                <a:ext uri="{FF2B5EF4-FFF2-40B4-BE49-F238E27FC236}">
                  <a16:creationId xmlns:a16="http://schemas.microsoft.com/office/drawing/2014/main" id="{0AC20579-A50B-466E-AE76-55E1B82C4E6B}"/>
                </a:ext>
              </a:extLst>
            </p:cNvPr>
            <p:cNvSpPr>
              <a:spLocks noChangeArrowheads="1"/>
            </p:cNvSpPr>
            <p:nvPr/>
          </p:nvSpPr>
          <p:spPr bwMode="auto">
            <a:xfrm>
              <a:off x="6815066" y="4081733"/>
              <a:ext cx="3244" cy="204345"/>
            </a:xfrm>
            <a:prstGeom prst="ellipse">
              <a:avLst/>
            </a:pr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15">
              <a:extLst>
                <a:ext uri="{FF2B5EF4-FFF2-40B4-BE49-F238E27FC236}">
                  <a16:creationId xmlns:a16="http://schemas.microsoft.com/office/drawing/2014/main" id="{32E4C834-CCB3-4F81-99F2-48D726AC507C}"/>
                </a:ext>
              </a:extLst>
            </p:cNvPr>
            <p:cNvSpPr>
              <a:spLocks/>
            </p:cNvSpPr>
            <p:nvPr/>
          </p:nvSpPr>
          <p:spPr bwMode="auto">
            <a:xfrm>
              <a:off x="7355121" y="4114979"/>
              <a:ext cx="242457" cy="126499"/>
            </a:xfrm>
            <a:custGeom>
              <a:avLst/>
              <a:gdLst>
                <a:gd name="T0" fmla="*/ 64 w 126"/>
                <a:gd name="T1" fmla="*/ 0 h 66"/>
                <a:gd name="T2" fmla="*/ 64 w 126"/>
                <a:gd name="T3" fmla="*/ 0 h 66"/>
                <a:gd name="T4" fmla="*/ 125 w 126"/>
                <a:gd name="T5" fmla="*/ 50 h 66"/>
                <a:gd name="T6" fmla="*/ 126 w 126"/>
                <a:gd name="T7" fmla="*/ 50 h 66"/>
                <a:gd name="T8" fmla="*/ 125 w 126"/>
                <a:gd name="T9" fmla="*/ 50 h 66"/>
                <a:gd name="T10" fmla="*/ 117 w 126"/>
                <a:gd name="T11" fmla="*/ 52 h 66"/>
                <a:gd name="T12" fmla="*/ 65 w 126"/>
                <a:gd name="T13" fmla="*/ 66 h 66"/>
                <a:gd name="T14" fmla="*/ 65 w 126"/>
                <a:gd name="T15" fmla="*/ 66 h 66"/>
                <a:gd name="T16" fmla="*/ 65 w 126"/>
                <a:gd name="T17" fmla="*/ 66 h 66"/>
                <a:gd name="T18" fmla="*/ 18 w 126"/>
                <a:gd name="T19" fmla="*/ 46 h 66"/>
                <a:gd name="T20" fmla="*/ 5 w 126"/>
                <a:gd name="T21" fmla="*/ 40 h 66"/>
                <a:gd name="T22" fmla="*/ 1 w 126"/>
                <a:gd name="T23" fmla="*/ 39 h 66"/>
                <a:gd name="T24" fmla="*/ 0 w 126"/>
                <a:gd name="T25" fmla="*/ 38 h 66"/>
                <a:gd name="T26" fmla="*/ 0 w 126"/>
                <a:gd name="T27" fmla="*/ 38 h 66"/>
                <a:gd name="T28" fmla="*/ 0 w 126"/>
                <a:gd name="T29" fmla="*/ 38 h 66"/>
                <a:gd name="T30" fmla="*/ 1 w 126"/>
                <a:gd name="T31" fmla="*/ 39 h 66"/>
                <a:gd name="T32" fmla="*/ 5 w 126"/>
                <a:gd name="T33" fmla="*/ 40 h 66"/>
                <a:gd name="T34" fmla="*/ 18 w 126"/>
                <a:gd name="T35" fmla="*/ 46 h 66"/>
                <a:gd name="T36" fmla="*/ 65 w 126"/>
                <a:gd name="T37" fmla="*/ 65 h 66"/>
                <a:gd name="T38" fmla="*/ 65 w 126"/>
                <a:gd name="T39" fmla="*/ 65 h 66"/>
                <a:gd name="T40" fmla="*/ 117 w 126"/>
                <a:gd name="T41" fmla="*/ 52 h 66"/>
                <a:gd name="T42" fmla="*/ 125 w 126"/>
                <a:gd name="T43" fmla="*/ 49 h 66"/>
                <a:gd name="T44" fmla="*/ 125 w 126"/>
                <a:gd name="T45" fmla="*/ 50 h 66"/>
                <a:gd name="T46" fmla="*/ 64 w 126"/>
                <a:gd name="T47" fmla="*/ 0 h 66"/>
                <a:gd name="T48" fmla="*/ 64 w 126"/>
                <a:gd name="T49" fmla="*/ 0 h 66"/>
                <a:gd name="T50" fmla="*/ 64 w 126"/>
                <a:gd name="T5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66">
                  <a:moveTo>
                    <a:pt x="64" y="0"/>
                  </a:moveTo>
                  <a:cubicBezTo>
                    <a:pt x="64" y="0"/>
                    <a:pt x="64" y="0"/>
                    <a:pt x="64" y="0"/>
                  </a:cubicBezTo>
                  <a:cubicBezTo>
                    <a:pt x="80" y="13"/>
                    <a:pt x="101" y="30"/>
                    <a:pt x="125" y="50"/>
                  </a:cubicBezTo>
                  <a:cubicBezTo>
                    <a:pt x="126" y="50"/>
                    <a:pt x="126" y="50"/>
                    <a:pt x="126" y="50"/>
                  </a:cubicBezTo>
                  <a:cubicBezTo>
                    <a:pt x="125" y="50"/>
                    <a:pt x="125" y="50"/>
                    <a:pt x="125" y="50"/>
                  </a:cubicBezTo>
                  <a:cubicBezTo>
                    <a:pt x="123" y="51"/>
                    <a:pt x="120" y="52"/>
                    <a:pt x="117" y="52"/>
                  </a:cubicBezTo>
                  <a:cubicBezTo>
                    <a:pt x="98" y="57"/>
                    <a:pt x="81" y="62"/>
                    <a:pt x="65" y="66"/>
                  </a:cubicBezTo>
                  <a:cubicBezTo>
                    <a:pt x="65" y="66"/>
                    <a:pt x="65" y="66"/>
                    <a:pt x="65" y="66"/>
                  </a:cubicBezTo>
                  <a:cubicBezTo>
                    <a:pt x="65" y="66"/>
                    <a:pt x="65" y="66"/>
                    <a:pt x="65" y="66"/>
                  </a:cubicBezTo>
                  <a:cubicBezTo>
                    <a:pt x="46" y="58"/>
                    <a:pt x="30" y="51"/>
                    <a:pt x="18" y="46"/>
                  </a:cubicBezTo>
                  <a:cubicBezTo>
                    <a:pt x="12" y="44"/>
                    <a:pt x="8" y="42"/>
                    <a:pt x="5" y="40"/>
                  </a:cubicBezTo>
                  <a:cubicBezTo>
                    <a:pt x="3" y="40"/>
                    <a:pt x="2" y="39"/>
                    <a:pt x="1" y="39"/>
                  </a:cubicBezTo>
                  <a:cubicBezTo>
                    <a:pt x="1" y="39"/>
                    <a:pt x="1" y="38"/>
                    <a:pt x="0" y="38"/>
                  </a:cubicBezTo>
                  <a:cubicBezTo>
                    <a:pt x="0" y="38"/>
                    <a:pt x="0" y="38"/>
                    <a:pt x="0" y="38"/>
                  </a:cubicBezTo>
                  <a:cubicBezTo>
                    <a:pt x="0" y="38"/>
                    <a:pt x="0" y="38"/>
                    <a:pt x="0" y="38"/>
                  </a:cubicBezTo>
                  <a:cubicBezTo>
                    <a:pt x="1" y="38"/>
                    <a:pt x="1" y="38"/>
                    <a:pt x="1" y="39"/>
                  </a:cubicBezTo>
                  <a:cubicBezTo>
                    <a:pt x="2" y="39"/>
                    <a:pt x="3" y="39"/>
                    <a:pt x="5" y="40"/>
                  </a:cubicBezTo>
                  <a:cubicBezTo>
                    <a:pt x="8" y="41"/>
                    <a:pt x="13" y="43"/>
                    <a:pt x="18" y="46"/>
                  </a:cubicBezTo>
                  <a:cubicBezTo>
                    <a:pt x="30" y="50"/>
                    <a:pt x="46" y="57"/>
                    <a:pt x="65" y="65"/>
                  </a:cubicBezTo>
                  <a:cubicBezTo>
                    <a:pt x="65" y="65"/>
                    <a:pt x="65" y="65"/>
                    <a:pt x="65" y="65"/>
                  </a:cubicBezTo>
                  <a:cubicBezTo>
                    <a:pt x="81" y="61"/>
                    <a:pt x="98" y="57"/>
                    <a:pt x="117" y="52"/>
                  </a:cubicBezTo>
                  <a:cubicBezTo>
                    <a:pt x="120" y="51"/>
                    <a:pt x="123" y="50"/>
                    <a:pt x="125" y="49"/>
                  </a:cubicBezTo>
                  <a:cubicBezTo>
                    <a:pt x="125" y="50"/>
                    <a:pt x="125" y="50"/>
                    <a:pt x="125" y="50"/>
                  </a:cubicBezTo>
                  <a:cubicBezTo>
                    <a:pt x="101" y="31"/>
                    <a:pt x="80" y="13"/>
                    <a:pt x="64" y="0"/>
                  </a:cubicBezTo>
                  <a:cubicBezTo>
                    <a:pt x="64" y="0"/>
                    <a:pt x="64" y="0"/>
                    <a:pt x="64" y="0"/>
                  </a:cubicBezTo>
                  <a:cubicBezTo>
                    <a:pt x="64" y="0"/>
                    <a:pt x="64" y="0"/>
                    <a:pt x="64" y="0"/>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16">
              <a:extLst>
                <a:ext uri="{FF2B5EF4-FFF2-40B4-BE49-F238E27FC236}">
                  <a16:creationId xmlns:a16="http://schemas.microsoft.com/office/drawing/2014/main" id="{596A0425-AF5E-4AB1-BC0F-98AC3C4DFC67}"/>
                </a:ext>
              </a:extLst>
            </p:cNvPr>
            <p:cNvSpPr>
              <a:spLocks/>
            </p:cNvSpPr>
            <p:nvPr/>
          </p:nvSpPr>
          <p:spPr bwMode="auto">
            <a:xfrm>
              <a:off x="7576495" y="4195258"/>
              <a:ext cx="25138" cy="25138"/>
            </a:xfrm>
            <a:custGeom>
              <a:avLst/>
              <a:gdLst>
                <a:gd name="T0" fmla="*/ 12 w 31"/>
                <a:gd name="T1" fmla="*/ 0 h 31"/>
                <a:gd name="T2" fmla="*/ 19 w 31"/>
                <a:gd name="T3" fmla="*/ 7 h 31"/>
                <a:gd name="T4" fmla="*/ 31 w 31"/>
                <a:gd name="T5" fmla="*/ 5 h 31"/>
                <a:gd name="T6" fmla="*/ 26 w 31"/>
                <a:gd name="T7" fmla="*/ 15 h 31"/>
                <a:gd name="T8" fmla="*/ 31 w 31"/>
                <a:gd name="T9" fmla="*/ 24 h 31"/>
                <a:gd name="T10" fmla="*/ 19 w 31"/>
                <a:gd name="T11" fmla="*/ 24 h 31"/>
                <a:gd name="T12" fmla="*/ 12 w 31"/>
                <a:gd name="T13" fmla="*/ 31 h 31"/>
                <a:gd name="T14" fmla="*/ 12 w 31"/>
                <a:gd name="T15" fmla="*/ 19 h 31"/>
                <a:gd name="T16" fmla="*/ 0 w 31"/>
                <a:gd name="T17" fmla="*/ 17 h 31"/>
                <a:gd name="T18" fmla="*/ 10 w 31"/>
                <a:gd name="T19" fmla="*/ 10 h 31"/>
                <a:gd name="T20" fmla="*/ 12 w 31"/>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1">
                  <a:moveTo>
                    <a:pt x="12" y="0"/>
                  </a:moveTo>
                  <a:lnTo>
                    <a:pt x="19" y="7"/>
                  </a:lnTo>
                  <a:lnTo>
                    <a:pt x="31" y="5"/>
                  </a:lnTo>
                  <a:lnTo>
                    <a:pt x="26" y="15"/>
                  </a:lnTo>
                  <a:lnTo>
                    <a:pt x="31" y="24"/>
                  </a:lnTo>
                  <a:lnTo>
                    <a:pt x="19" y="24"/>
                  </a:lnTo>
                  <a:lnTo>
                    <a:pt x="12" y="31"/>
                  </a:lnTo>
                  <a:lnTo>
                    <a:pt x="12" y="19"/>
                  </a:lnTo>
                  <a:lnTo>
                    <a:pt x="0" y="17"/>
                  </a:lnTo>
                  <a:lnTo>
                    <a:pt x="10" y="10"/>
                  </a:lnTo>
                  <a:lnTo>
                    <a:pt x="12"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17">
              <a:extLst>
                <a:ext uri="{FF2B5EF4-FFF2-40B4-BE49-F238E27FC236}">
                  <a16:creationId xmlns:a16="http://schemas.microsoft.com/office/drawing/2014/main" id="{F2D6D711-B490-4DA0-A28D-99AF74D44C84}"/>
                </a:ext>
              </a:extLst>
            </p:cNvPr>
            <p:cNvSpPr>
              <a:spLocks/>
            </p:cNvSpPr>
            <p:nvPr/>
          </p:nvSpPr>
          <p:spPr bwMode="auto">
            <a:xfrm>
              <a:off x="7467024" y="4231748"/>
              <a:ext cx="17029" cy="17840"/>
            </a:xfrm>
            <a:custGeom>
              <a:avLst/>
              <a:gdLst>
                <a:gd name="T0" fmla="*/ 7 w 21"/>
                <a:gd name="T1" fmla="*/ 0 h 22"/>
                <a:gd name="T2" fmla="*/ 12 w 21"/>
                <a:gd name="T3" fmla="*/ 5 h 22"/>
                <a:gd name="T4" fmla="*/ 19 w 21"/>
                <a:gd name="T5" fmla="*/ 3 h 22"/>
                <a:gd name="T6" fmla="*/ 17 w 21"/>
                <a:gd name="T7" fmla="*/ 10 h 22"/>
                <a:gd name="T8" fmla="*/ 21 w 21"/>
                <a:gd name="T9" fmla="*/ 17 h 22"/>
                <a:gd name="T10" fmla="*/ 14 w 21"/>
                <a:gd name="T11" fmla="*/ 15 h 22"/>
                <a:gd name="T12" fmla="*/ 10 w 21"/>
                <a:gd name="T13" fmla="*/ 22 h 22"/>
                <a:gd name="T14" fmla="*/ 7 w 21"/>
                <a:gd name="T15" fmla="*/ 15 h 22"/>
                <a:gd name="T16" fmla="*/ 0 w 21"/>
                <a:gd name="T17" fmla="*/ 12 h 22"/>
                <a:gd name="T18" fmla="*/ 7 w 21"/>
                <a:gd name="T19" fmla="*/ 8 h 22"/>
                <a:gd name="T20" fmla="*/ 7 w 21"/>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2">
                  <a:moveTo>
                    <a:pt x="7" y="0"/>
                  </a:moveTo>
                  <a:lnTo>
                    <a:pt x="12" y="5"/>
                  </a:lnTo>
                  <a:lnTo>
                    <a:pt x="19" y="3"/>
                  </a:lnTo>
                  <a:lnTo>
                    <a:pt x="17" y="10"/>
                  </a:lnTo>
                  <a:lnTo>
                    <a:pt x="21" y="17"/>
                  </a:lnTo>
                  <a:lnTo>
                    <a:pt x="14" y="15"/>
                  </a:lnTo>
                  <a:lnTo>
                    <a:pt x="10" y="22"/>
                  </a:lnTo>
                  <a:lnTo>
                    <a:pt x="7" y="15"/>
                  </a:lnTo>
                  <a:lnTo>
                    <a:pt x="0" y="12"/>
                  </a:lnTo>
                  <a:lnTo>
                    <a:pt x="7" y="8"/>
                  </a:lnTo>
                  <a:lnTo>
                    <a:pt x="7"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18">
              <a:extLst>
                <a:ext uri="{FF2B5EF4-FFF2-40B4-BE49-F238E27FC236}">
                  <a16:creationId xmlns:a16="http://schemas.microsoft.com/office/drawing/2014/main" id="{106E6B27-AE40-49D8-8BA9-0F877D13A7A7}"/>
                </a:ext>
              </a:extLst>
            </p:cNvPr>
            <p:cNvSpPr>
              <a:spLocks/>
            </p:cNvSpPr>
            <p:nvPr/>
          </p:nvSpPr>
          <p:spPr bwMode="auto">
            <a:xfrm>
              <a:off x="7347823" y="4176607"/>
              <a:ext cx="19461" cy="18651"/>
            </a:xfrm>
            <a:custGeom>
              <a:avLst/>
              <a:gdLst>
                <a:gd name="T0" fmla="*/ 0 w 24"/>
                <a:gd name="T1" fmla="*/ 7 h 23"/>
                <a:gd name="T2" fmla="*/ 9 w 24"/>
                <a:gd name="T3" fmla="*/ 7 h 23"/>
                <a:gd name="T4" fmla="*/ 14 w 24"/>
                <a:gd name="T5" fmla="*/ 0 h 23"/>
                <a:gd name="T6" fmla="*/ 17 w 24"/>
                <a:gd name="T7" fmla="*/ 9 h 23"/>
                <a:gd name="T8" fmla="*/ 24 w 24"/>
                <a:gd name="T9" fmla="*/ 11 h 23"/>
                <a:gd name="T10" fmla="*/ 17 w 24"/>
                <a:gd name="T11" fmla="*/ 16 h 23"/>
                <a:gd name="T12" fmla="*/ 17 w 24"/>
                <a:gd name="T13" fmla="*/ 23 h 23"/>
                <a:gd name="T14" fmla="*/ 9 w 24"/>
                <a:gd name="T15" fmla="*/ 19 h 23"/>
                <a:gd name="T16" fmla="*/ 2 w 24"/>
                <a:gd name="T17" fmla="*/ 21 h 23"/>
                <a:gd name="T18" fmla="*/ 5 w 24"/>
                <a:gd name="T19" fmla="*/ 14 h 23"/>
                <a:gd name="T20" fmla="*/ 0 w 24"/>
                <a:gd name="T2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0" y="7"/>
                  </a:moveTo>
                  <a:lnTo>
                    <a:pt x="9" y="7"/>
                  </a:lnTo>
                  <a:lnTo>
                    <a:pt x="14" y="0"/>
                  </a:lnTo>
                  <a:lnTo>
                    <a:pt x="17" y="9"/>
                  </a:lnTo>
                  <a:lnTo>
                    <a:pt x="24" y="11"/>
                  </a:lnTo>
                  <a:lnTo>
                    <a:pt x="17" y="16"/>
                  </a:lnTo>
                  <a:lnTo>
                    <a:pt x="17" y="23"/>
                  </a:lnTo>
                  <a:lnTo>
                    <a:pt x="9" y="19"/>
                  </a:lnTo>
                  <a:lnTo>
                    <a:pt x="2" y="21"/>
                  </a:lnTo>
                  <a:lnTo>
                    <a:pt x="5" y="14"/>
                  </a:lnTo>
                  <a:lnTo>
                    <a:pt x="0" y="7"/>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19">
              <a:extLst>
                <a:ext uri="{FF2B5EF4-FFF2-40B4-BE49-F238E27FC236}">
                  <a16:creationId xmlns:a16="http://schemas.microsoft.com/office/drawing/2014/main" id="{C63DBE6D-073E-478D-BB50-DAFD70FED4FF}"/>
                </a:ext>
              </a:extLst>
            </p:cNvPr>
            <p:cNvSpPr>
              <a:spLocks/>
            </p:cNvSpPr>
            <p:nvPr/>
          </p:nvSpPr>
          <p:spPr bwMode="auto">
            <a:xfrm>
              <a:off x="7638123" y="4110925"/>
              <a:ext cx="21083" cy="21083"/>
            </a:xfrm>
            <a:custGeom>
              <a:avLst/>
              <a:gdLst>
                <a:gd name="T0" fmla="*/ 0 w 26"/>
                <a:gd name="T1" fmla="*/ 7 h 26"/>
                <a:gd name="T2" fmla="*/ 10 w 26"/>
                <a:gd name="T3" fmla="*/ 7 h 26"/>
                <a:gd name="T4" fmla="*/ 15 w 26"/>
                <a:gd name="T5" fmla="*/ 0 h 26"/>
                <a:gd name="T6" fmla="*/ 17 w 26"/>
                <a:gd name="T7" fmla="*/ 9 h 26"/>
                <a:gd name="T8" fmla="*/ 26 w 26"/>
                <a:gd name="T9" fmla="*/ 12 h 26"/>
                <a:gd name="T10" fmla="*/ 19 w 26"/>
                <a:gd name="T11" fmla="*/ 16 h 26"/>
                <a:gd name="T12" fmla="*/ 17 w 26"/>
                <a:gd name="T13" fmla="*/ 26 h 26"/>
                <a:gd name="T14" fmla="*/ 12 w 26"/>
                <a:gd name="T15" fmla="*/ 19 h 26"/>
                <a:gd name="T16" fmla="*/ 3 w 26"/>
                <a:gd name="T17" fmla="*/ 21 h 26"/>
                <a:gd name="T18" fmla="*/ 5 w 26"/>
                <a:gd name="T19" fmla="*/ 14 h 26"/>
                <a:gd name="T20" fmla="*/ 0 w 26"/>
                <a:gd name="T21"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6">
                  <a:moveTo>
                    <a:pt x="0" y="7"/>
                  </a:moveTo>
                  <a:lnTo>
                    <a:pt x="10" y="7"/>
                  </a:lnTo>
                  <a:lnTo>
                    <a:pt x="15" y="0"/>
                  </a:lnTo>
                  <a:lnTo>
                    <a:pt x="17" y="9"/>
                  </a:lnTo>
                  <a:lnTo>
                    <a:pt x="26" y="12"/>
                  </a:lnTo>
                  <a:lnTo>
                    <a:pt x="19" y="16"/>
                  </a:lnTo>
                  <a:lnTo>
                    <a:pt x="17" y="26"/>
                  </a:lnTo>
                  <a:lnTo>
                    <a:pt x="12" y="19"/>
                  </a:lnTo>
                  <a:lnTo>
                    <a:pt x="3" y="21"/>
                  </a:lnTo>
                  <a:lnTo>
                    <a:pt x="5" y="14"/>
                  </a:lnTo>
                  <a:lnTo>
                    <a:pt x="0" y="7"/>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20">
              <a:extLst>
                <a:ext uri="{FF2B5EF4-FFF2-40B4-BE49-F238E27FC236}">
                  <a16:creationId xmlns:a16="http://schemas.microsoft.com/office/drawing/2014/main" id="{13E90B41-1EAF-405C-8DE3-3D4CE624AB0D}"/>
                </a:ext>
              </a:extLst>
            </p:cNvPr>
            <p:cNvSpPr>
              <a:spLocks/>
            </p:cNvSpPr>
            <p:nvPr/>
          </p:nvSpPr>
          <p:spPr bwMode="auto">
            <a:xfrm>
              <a:off x="7472701" y="4108492"/>
              <a:ext cx="13785" cy="13785"/>
            </a:xfrm>
            <a:custGeom>
              <a:avLst/>
              <a:gdLst>
                <a:gd name="T0" fmla="*/ 0 w 17"/>
                <a:gd name="T1" fmla="*/ 5 h 17"/>
                <a:gd name="T2" fmla="*/ 5 w 17"/>
                <a:gd name="T3" fmla="*/ 5 h 17"/>
                <a:gd name="T4" fmla="*/ 10 w 17"/>
                <a:gd name="T5" fmla="*/ 0 h 17"/>
                <a:gd name="T6" fmla="*/ 10 w 17"/>
                <a:gd name="T7" fmla="*/ 5 h 17"/>
                <a:gd name="T8" fmla="*/ 17 w 17"/>
                <a:gd name="T9" fmla="*/ 8 h 17"/>
                <a:gd name="T10" fmla="*/ 12 w 17"/>
                <a:gd name="T11" fmla="*/ 10 h 17"/>
                <a:gd name="T12" fmla="*/ 12 w 17"/>
                <a:gd name="T13" fmla="*/ 17 h 17"/>
                <a:gd name="T14" fmla="*/ 7 w 17"/>
                <a:gd name="T15" fmla="*/ 12 h 17"/>
                <a:gd name="T16" fmla="*/ 3 w 17"/>
                <a:gd name="T17" fmla="*/ 15 h 17"/>
                <a:gd name="T18" fmla="*/ 3 w 17"/>
                <a:gd name="T19" fmla="*/ 8 h 17"/>
                <a:gd name="T20" fmla="*/ 0 w 17"/>
                <a:gd name="T2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5"/>
                  </a:moveTo>
                  <a:lnTo>
                    <a:pt x="5" y="5"/>
                  </a:lnTo>
                  <a:lnTo>
                    <a:pt x="10" y="0"/>
                  </a:lnTo>
                  <a:lnTo>
                    <a:pt x="10" y="5"/>
                  </a:lnTo>
                  <a:lnTo>
                    <a:pt x="17" y="8"/>
                  </a:lnTo>
                  <a:lnTo>
                    <a:pt x="12" y="10"/>
                  </a:lnTo>
                  <a:lnTo>
                    <a:pt x="12" y="17"/>
                  </a:lnTo>
                  <a:lnTo>
                    <a:pt x="7" y="12"/>
                  </a:lnTo>
                  <a:lnTo>
                    <a:pt x="3" y="15"/>
                  </a:lnTo>
                  <a:lnTo>
                    <a:pt x="3" y="8"/>
                  </a:lnTo>
                  <a:lnTo>
                    <a:pt x="0" y="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21">
              <a:extLst>
                <a:ext uri="{FF2B5EF4-FFF2-40B4-BE49-F238E27FC236}">
                  <a16:creationId xmlns:a16="http://schemas.microsoft.com/office/drawing/2014/main" id="{730BA990-720E-4B90-AD6A-0B22E7A494E2}"/>
                </a:ext>
              </a:extLst>
            </p:cNvPr>
            <p:cNvSpPr>
              <a:spLocks/>
            </p:cNvSpPr>
            <p:nvPr/>
          </p:nvSpPr>
          <p:spPr bwMode="auto">
            <a:xfrm>
              <a:off x="7478377" y="4112547"/>
              <a:ext cx="171909" cy="9731"/>
            </a:xfrm>
            <a:custGeom>
              <a:avLst/>
              <a:gdLst>
                <a:gd name="T0" fmla="*/ 89 w 89"/>
                <a:gd name="T1" fmla="*/ 5 h 5"/>
                <a:gd name="T2" fmla="*/ 44 w 89"/>
                <a:gd name="T3" fmla="*/ 3 h 5"/>
                <a:gd name="T4" fmla="*/ 0 w 89"/>
                <a:gd name="T5" fmla="*/ 1 h 5"/>
                <a:gd name="T6" fmla="*/ 44 w 89"/>
                <a:gd name="T7" fmla="*/ 2 h 5"/>
                <a:gd name="T8" fmla="*/ 89 w 89"/>
                <a:gd name="T9" fmla="*/ 5 h 5"/>
              </a:gdLst>
              <a:ahLst/>
              <a:cxnLst>
                <a:cxn ang="0">
                  <a:pos x="T0" y="T1"/>
                </a:cxn>
                <a:cxn ang="0">
                  <a:pos x="T2" y="T3"/>
                </a:cxn>
                <a:cxn ang="0">
                  <a:pos x="T4" y="T5"/>
                </a:cxn>
                <a:cxn ang="0">
                  <a:pos x="T6" y="T7"/>
                </a:cxn>
                <a:cxn ang="0">
                  <a:pos x="T8" y="T9"/>
                </a:cxn>
              </a:cxnLst>
              <a:rect l="0" t="0" r="r" b="b"/>
              <a:pathLst>
                <a:path w="89" h="5">
                  <a:moveTo>
                    <a:pt x="89" y="5"/>
                  </a:moveTo>
                  <a:cubicBezTo>
                    <a:pt x="89" y="5"/>
                    <a:pt x="69" y="4"/>
                    <a:pt x="44" y="3"/>
                  </a:cubicBezTo>
                  <a:cubicBezTo>
                    <a:pt x="20" y="2"/>
                    <a:pt x="0" y="1"/>
                    <a:pt x="0" y="1"/>
                  </a:cubicBezTo>
                  <a:cubicBezTo>
                    <a:pt x="0" y="0"/>
                    <a:pt x="20" y="1"/>
                    <a:pt x="44" y="2"/>
                  </a:cubicBezTo>
                  <a:cubicBezTo>
                    <a:pt x="69" y="3"/>
                    <a:pt x="89" y="4"/>
                    <a:pt x="89" y="5"/>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22">
              <a:extLst>
                <a:ext uri="{FF2B5EF4-FFF2-40B4-BE49-F238E27FC236}">
                  <a16:creationId xmlns:a16="http://schemas.microsoft.com/office/drawing/2014/main" id="{E369AC4F-C164-4143-B1B5-C5ED6B1F175B}"/>
                </a:ext>
              </a:extLst>
            </p:cNvPr>
            <p:cNvSpPr>
              <a:spLocks/>
            </p:cNvSpPr>
            <p:nvPr/>
          </p:nvSpPr>
          <p:spPr bwMode="auto">
            <a:xfrm>
              <a:off x="6539362" y="3987669"/>
              <a:ext cx="1168498" cy="94064"/>
            </a:xfrm>
            <a:custGeom>
              <a:avLst/>
              <a:gdLst>
                <a:gd name="T0" fmla="*/ 599 w 607"/>
                <a:gd name="T1" fmla="*/ 49 h 49"/>
                <a:gd name="T2" fmla="*/ 10 w 607"/>
                <a:gd name="T3" fmla="*/ 49 h 49"/>
                <a:gd name="T4" fmla="*/ 10 w 607"/>
                <a:gd name="T5" fmla="*/ 0 h 49"/>
                <a:gd name="T6" fmla="*/ 599 w 607"/>
                <a:gd name="T7" fmla="*/ 0 h 49"/>
                <a:gd name="T8" fmla="*/ 599 w 607"/>
                <a:gd name="T9" fmla="*/ 49 h 49"/>
              </a:gdLst>
              <a:ahLst/>
              <a:cxnLst>
                <a:cxn ang="0">
                  <a:pos x="T0" y="T1"/>
                </a:cxn>
                <a:cxn ang="0">
                  <a:pos x="T2" y="T3"/>
                </a:cxn>
                <a:cxn ang="0">
                  <a:pos x="T4" y="T5"/>
                </a:cxn>
                <a:cxn ang="0">
                  <a:pos x="T6" y="T7"/>
                </a:cxn>
                <a:cxn ang="0">
                  <a:pos x="T8" y="T9"/>
                </a:cxn>
              </a:cxnLst>
              <a:rect l="0" t="0" r="r" b="b"/>
              <a:pathLst>
                <a:path w="607" h="49">
                  <a:moveTo>
                    <a:pt x="599" y="49"/>
                  </a:moveTo>
                  <a:cubicBezTo>
                    <a:pt x="10" y="49"/>
                    <a:pt x="10" y="49"/>
                    <a:pt x="10" y="49"/>
                  </a:cubicBezTo>
                  <a:cubicBezTo>
                    <a:pt x="2" y="32"/>
                    <a:pt x="0" y="15"/>
                    <a:pt x="10" y="0"/>
                  </a:cubicBezTo>
                  <a:cubicBezTo>
                    <a:pt x="599" y="0"/>
                    <a:pt x="599" y="0"/>
                    <a:pt x="599" y="0"/>
                  </a:cubicBezTo>
                  <a:cubicBezTo>
                    <a:pt x="607" y="18"/>
                    <a:pt x="606" y="34"/>
                    <a:pt x="599" y="49"/>
                  </a:cubicBezTo>
                  <a:close/>
                </a:path>
              </a:pathLst>
            </a:custGeom>
            <a:solidFill>
              <a:srgbClr val="45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323">
              <a:extLst>
                <a:ext uri="{FF2B5EF4-FFF2-40B4-BE49-F238E27FC236}">
                  <a16:creationId xmlns:a16="http://schemas.microsoft.com/office/drawing/2014/main" id="{03208BE1-D33C-4AC5-B847-693B30CAF3FD}"/>
                </a:ext>
              </a:extLst>
            </p:cNvPr>
            <p:cNvSpPr>
              <a:spLocks noChangeArrowheads="1"/>
            </p:cNvSpPr>
            <p:nvPr/>
          </p:nvSpPr>
          <p:spPr bwMode="auto">
            <a:xfrm>
              <a:off x="6793171" y="4014428"/>
              <a:ext cx="614658" cy="34868"/>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24">
              <a:extLst>
                <a:ext uri="{FF2B5EF4-FFF2-40B4-BE49-F238E27FC236}">
                  <a16:creationId xmlns:a16="http://schemas.microsoft.com/office/drawing/2014/main" id="{4D0A9672-9A29-40E3-B8CB-34CFCDDD553B}"/>
                </a:ext>
              </a:extLst>
            </p:cNvPr>
            <p:cNvSpPr>
              <a:spLocks/>
            </p:cNvSpPr>
            <p:nvPr/>
          </p:nvSpPr>
          <p:spPr bwMode="auto">
            <a:xfrm>
              <a:off x="6581528" y="3989291"/>
              <a:ext cx="19461" cy="92442"/>
            </a:xfrm>
            <a:custGeom>
              <a:avLst/>
              <a:gdLst>
                <a:gd name="T0" fmla="*/ 10 w 10"/>
                <a:gd name="T1" fmla="*/ 48 h 48"/>
                <a:gd name="T2" fmla="*/ 6 w 10"/>
                <a:gd name="T3" fmla="*/ 42 h 48"/>
                <a:gd name="T4" fmla="*/ 0 w 10"/>
                <a:gd name="T5" fmla="*/ 25 h 48"/>
                <a:gd name="T6" fmla="*/ 2 w 10"/>
                <a:gd name="T7" fmla="*/ 7 h 48"/>
                <a:gd name="T8" fmla="*/ 6 w 10"/>
                <a:gd name="T9" fmla="*/ 0 h 48"/>
                <a:gd name="T10" fmla="*/ 4 w 10"/>
                <a:gd name="T11" fmla="*/ 7 h 48"/>
                <a:gd name="T12" fmla="*/ 2 w 10"/>
                <a:gd name="T13" fmla="*/ 25 h 48"/>
                <a:gd name="T14" fmla="*/ 7 w 10"/>
                <a:gd name="T15" fmla="*/ 42 h 48"/>
                <a:gd name="T16" fmla="*/ 10 w 10"/>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8">
                  <a:moveTo>
                    <a:pt x="10" y="48"/>
                  </a:moveTo>
                  <a:cubicBezTo>
                    <a:pt x="10" y="48"/>
                    <a:pt x="8" y="46"/>
                    <a:pt x="6" y="42"/>
                  </a:cubicBezTo>
                  <a:cubicBezTo>
                    <a:pt x="3" y="38"/>
                    <a:pt x="1" y="32"/>
                    <a:pt x="0" y="25"/>
                  </a:cubicBezTo>
                  <a:cubicBezTo>
                    <a:pt x="0" y="18"/>
                    <a:pt x="1" y="11"/>
                    <a:pt x="2" y="7"/>
                  </a:cubicBezTo>
                  <a:cubicBezTo>
                    <a:pt x="4" y="2"/>
                    <a:pt x="6" y="0"/>
                    <a:pt x="6" y="0"/>
                  </a:cubicBezTo>
                  <a:cubicBezTo>
                    <a:pt x="6" y="0"/>
                    <a:pt x="5" y="3"/>
                    <a:pt x="4" y="7"/>
                  </a:cubicBezTo>
                  <a:cubicBezTo>
                    <a:pt x="3" y="12"/>
                    <a:pt x="2" y="18"/>
                    <a:pt x="2" y="25"/>
                  </a:cubicBezTo>
                  <a:cubicBezTo>
                    <a:pt x="3" y="32"/>
                    <a:pt x="5" y="38"/>
                    <a:pt x="7" y="42"/>
                  </a:cubicBezTo>
                  <a:cubicBezTo>
                    <a:pt x="9" y="46"/>
                    <a:pt x="10" y="48"/>
                    <a:pt x="10" y="48"/>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325">
              <a:extLst>
                <a:ext uri="{FF2B5EF4-FFF2-40B4-BE49-F238E27FC236}">
                  <a16:creationId xmlns:a16="http://schemas.microsoft.com/office/drawing/2014/main" id="{3AAF8293-78D5-4C39-A78C-51B64D0208A5}"/>
                </a:ext>
              </a:extLst>
            </p:cNvPr>
            <p:cNvSpPr>
              <a:spLocks/>
            </p:cNvSpPr>
            <p:nvPr/>
          </p:nvSpPr>
          <p:spPr bwMode="auto">
            <a:xfrm>
              <a:off x="6605044" y="3989291"/>
              <a:ext cx="21083" cy="92442"/>
            </a:xfrm>
            <a:custGeom>
              <a:avLst/>
              <a:gdLst>
                <a:gd name="T0" fmla="*/ 11 w 11"/>
                <a:gd name="T1" fmla="*/ 48 h 48"/>
                <a:gd name="T2" fmla="*/ 6 w 11"/>
                <a:gd name="T3" fmla="*/ 42 h 48"/>
                <a:gd name="T4" fmla="*/ 1 w 11"/>
                <a:gd name="T5" fmla="*/ 25 h 48"/>
                <a:gd name="T6" fmla="*/ 3 w 11"/>
                <a:gd name="T7" fmla="*/ 7 h 48"/>
                <a:gd name="T8" fmla="*/ 7 w 11"/>
                <a:gd name="T9" fmla="*/ 0 h 48"/>
                <a:gd name="T10" fmla="*/ 5 w 11"/>
                <a:gd name="T11" fmla="*/ 7 h 48"/>
                <a:gd name="T12" fmla="*/ 3 w 11"/>
                <a:gd name="T13" fmla="*/ 25 h 48"/>
                <a:gd name="T14" fmla="*/ 8 w 11"/>
                <a:gd name="T15" fmla="*/ 42 h 48"/>
                <a:gd name="T16" fmla="*/ 11 w 1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11" y="48"/>
                  </a:moveTo>
                  <a:cubicBezTo>
                    <a:pt x="11" y="48"/>
                    <a:pt x="9" y="46"/>
                    <a:pt x="6" y="42"/>
                  </a:cubicBezTo>
                  <a:cubicBezTo>
                    <a:pt x="4" y="38"/>
                    <a:pt x="2" y="32"/>
                    <a:pt x="1" y="25"/>
                  </a:cubicBezTo>
                  <a:cubicBezTo>
                    <a:pt x="0" y="18"/>
                    <a:pt x="2" y="11"/>
                    <a:pt x="3" y="7"/>
                  </a:cubicBezTo>
                  <a:cubicBezTo>
                    <a:pt x="5" y="2"/>
                    <a:pt x="7" y="0"/>
                    <a:pt x="7" y="0"/>
                  </a:cubicBezTo>
                  <a:cubicBezTo>
                    <a:pt x="7" y="0"/>
                    <a:pt x="6" y="3"/>
                    <a:pt x="5" y="7"/>
                  </a:cubicBezTo>
                  <a:cubicBezTo>
                    <a:pt x="3" y="12"/>
                    <a:pt x="2" y="18"/>
                    <a:pt x="3" y="25"/>
                  </a:cubicBezTo>
                  <a:cubicBezTo>
                    <a:pt x="4" y="32"/>
                    <a:pt x="6" y="38"/>
                    <a:pt x="8" y="42"/>
                  </a:cubicBezTo>
                  <a:cubicBezTo>
                    <a:pt x="10" y="46"/>
                    <a:pt x="11" y="48"/>
                    <a:pt x="11" y="48"/>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26">
              <a:extLst>
                <a:ext uri="{FF2B5EF4-FFF2-40B4-BE49-F238E27FC236}">
                  <a16:creationId xmlns:a16="http://schemas.microsoft.com/office/drawing/2014/main" id="{E7DDFF77-041C-4D86-B00B-130EDD157B4E}"/>
                </a:ext>
              </a:extLst>
            </p:cNvPr>
            <p:cNvSpPr>
              <a:spLocks/>
            </p:cNvSpPr>
            <p:nvPr/>
          </p:nvSpPr>
          <p:spPr bwMode="auto">
            <a:xfrm>
              <a:off x="7643799" y="3987669"/>
              <a:ext cx="13785" cy="92442"/>
            </a:xfrm>
            <a:custGeom>
              <a:avLst/>
              <a:gdLst>
                <a:gd name="T0" fmla="*/ 1 w 7"/>
                <a:gd name="T1" fmla="*/ 48 h 48"/>
                <a:gd name="T2" fmla="*/ 5 w 7"/>
                <a:gd name="T3" fmla="*/ 24 h 48"/>
                <a:gd name="T4" fmla="*/ 1 w 7"/>
                <a:gd name="T5" fmla="*/ 0 h 48"/>
                <a:gd name="T6" fmla="*/ 7 w 7"/>
                <a:gd name="T7" fmla="*/ 24 h 48"/>
                <a:gd name="T8" fmla="*/ 1 w 7"/>
                <a:gd name="T9" fmla="*/ 48 h 48"/>
              </a:gdLst>
              <a:ahLst/>
              <a:cxnLst>
                <a:cxn ang="0">
                  <a:pos x="T0" y="T1"/>
                </a:cxn>
                <a:cxn ang="0">
                  <a:pos x="T2" y="T3"/>
                </a:cxn>
                <a:cxn ang="0">
                  <a:pos x="T4" y="T5"/>
                </a:cxn>
                <a:cxn ang="0">
                  <a:pos x="T6" y="T7"/>
                </a:cxn>
                <a:cxn ang="0">
                  <a:pos x="T8" y="T9"/>
                </a:cxn>
              </a:cxnLst>
              <a:rect l="0" t="0" r="r" b="b"/>
              <a:pathLst>
                <a:path w="7" h="48">
                  <a:moveTo>
                    <a:pt x="1" y="48"/>
                  </a:moveTo>
                  <a:cubicBezTo>
                    <a:pt x="0" y="48"/>
                    <a:pt x="5" y="38"/>
                    <a:pt x="5" y="24"/>
                  </a:cubicBezTo>
                  <a:cubicBezTo>
                    <a:pt x="5" y="11"/>
                    <a:pt x="1" y="0"/>
                    <a:pt x="1" y="0"/>
                  </a:cubicBezTo>
                  <a:cubicBezTo>
                    <a:pt x="2" y="0"/>
                    <a:pt x="7" y="10"/>
                    <a:pt x="7" y="24"/>
                  </a:cubicBezTo>
                  <a:cubicBezTo>
                    <a:pt x="7" y="38"/>
                    <a:pt x="1" y="48"/>
                    <a:pt x="1" y="48"/>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27">
              <a:extLst>
                <a:ext uri="{FF2B5EF4-FFF2-40B4-BE49-F238E27FC236}">
                  <a16:creationId xmlns:a16="http://schemas.microsoft.com/office/drawing/2014/main" id="{A1A12349-D7A2-44F0-BB54-A7F573BDBEA5}"/>
                </a:ext>
              </a:extLst>
            </p:cNvPr>
            <p:cNvSpPr>
              <a:spLocks/>
            </p:cNvSpPr>
            <p:nvPr/>
          </p:nvSpPr>
          <p:spPr bwMode="auto">
            <a:xfrm>
              <a:off x="7622716" y="3989291"/>
              <a:ext cx="9731" cy="90820"/>
            </a:xfrm>
            <a:custGeom>
              <a:avLst/>
              <a:gdLst>
                <a:gd name="T0" fmla="*/ 1 w 5"/>
                <a:gd name="T1" fmla="*/ 47 h 47"/>
                <a:gd name="T2" fmla="*/ 3 w 5"/>
                <a:gd name="T3" fmla="*/ 24 h 47"/>
                <a:gd name="T4" fmla="*/ 1 w 5"/>
                <a:gd name="T5" fmla="*/ 0 h 47"/>
                <a:gd name="T6" fmla="*/ 5 w 5"/>
                <a:gd name="T7" fmla="*/ 24 h 47"/>
                <a:gd name="T8" fmla="*/ 1 w 5"/>
                <a:gd name="T9" fmla="*/ 47 h 47"/>
              </a:gdLst>
              <a:ahLst/>
              <a:cxnLst>
                <a:cxn ang="0">
                  <a:pos x="T0" y="T1"/>
                </a:cxn>
                <a:cxn ang="0">
                  <a:pos x="T2" y="T3"/>
                </a:cxn>
                <a:cxn ang="0">
                  <a:pos x="T4" y="T5"/>
                </a:cxn>
                <a:cxn ang="0">
                  <a:pos x="T6" y="T7"/>
                </a:cxn>
                <a:cxn ang="0">
                  <a:pos x="T8" y="T9"/>
                </a:cxn>
              </a:cxnLst>
              <a:rect l="0" t="0" r="r" b="b"/>
              <a:pathLst>
                <a:path w="5" h="47">
                  <a:moveTo>
                    <a:pt x="1" y="47"/>
                  </a:moveTo>
                  <a:cubicBezTo>
                    <a:pt x="0" y="47"/>
                    <a:pt x="3" y="37"/>
                    <a:pt x="3" y="24"/>
                  </a:cubicBezTo>
                  <a:cubicBezTo>
                    <a:pt x="3" y="11"/>
                    <a:pt x="0" y="0"/>
                    <a:pt x="1" y="0"/>
                  </a:cubicBezTo>
                  <a:cubicBezTo>
                    <a:pt x="1" y="0"/>
                    <a:pt x="5" y="10"/>
                    <a:pt x="5" y="24"/>
                  </a:cubicBezTo>
                  <a:cubicBezTo>
                    <a:pt x="5" y="37"/>
                    <a:pt x="1" y="47"/>
                    <a:pt x="1" y="47"/>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7" name="Group 336">
            <a:extLst>
              <a:ext uri="{FF2B5EF4-FFF2-40B4-BE49-F238E27FC236}">
                <a16:creationId xmlns:a16="http://schemas.microsoft.com/office/drawing/2014/main" id="{1FCCF48E-100F-4386-A795-39CCDA3C7AFB}"/>
              </a:ext>
            </a:extLst>
          </p:cNvPr>
          <p:cNvGrpSpPr/>
          <p:nvPr/>
        </p:nvGrpSpPr>
        <p:grpSpPr>
          <a:xfrm>
            <a:off x="838416" y="2486276"/>
            <a:ext cx="643132" cy="579252"/>
            <a:chOff x="5035809" y="4247797"/>
            <a:chExt cx="394930" cy="355704"/>
          </a:xfrm>
        </p:grpSpPr>
        <p:sp>
          <p:nvSpPr>
            <p:cNvPr id="338" name="Oval 337">
              <a:extLst>
                <a:ext uri="{FF2B5EF4-FFF2-40B4-BE49-F238E27FC236}">
                  <a16:creationId xmlns:a16="http://schemas.microsoft.com/office/drawing/2014/main" id="{D5BFA327-3562-49A2-AE7B-1410EB45EBA3}"/>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339" name="Oval 338">
              <a:extLst>
                <a:ext uri="{FF2B5EF4-FFF2-40B4-BE49-F238E27FC236}">
                  <a16:creationId xmlns:a16="http://schemas.microsoft.com/office/drawing/2014/main" id="{9B98D78E-3896-4CB2-AE42-BB5BD0793A27}"/>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400" i="1" dirty="0">
                <a:solidFill>
                  <a:srgbClr val="0075B0"/>
                </a:solidFill>
              </a:endParaRPr>
            </a:p>
          </p:txBody>
        </p:sp>
      </p:grpSp>
      <p:sp>
        <p:nvSpPr>
          <p:cNvPr id="340" name="TextBox 339">
            <a:extLst>
              <a:ext uri="{FF2B5EF4-FFF2-40B4-BE49-F238E27FC236}">
                <a16:creationId xmlns:a16="http://schemas.microsoft.com/office/drawing/2014/main" id="{3FB6994B-8A3F-458A-9B05-10CB4A048D20}"/>
              </a:ext>
            </a:extLst>
          </p:cNvPr>
          <p:cNvSpPr txBox="1"/>
          <p:nvPr/>
        </p:nvSpPr>
        <p:spPr>
          <a:xfrm>
            <a:off x="1758812" y="2371113"/>
            <a:ext cx="3873893" cy="790312"/>
          </a:xfrm>
          <a:prstGeom prst="rect">
            <a:avLst/>
          </a:prstGeom>
          <a:noFill/>
        </p:spPr>
        <p:txBody>
          <a:bodyPr wrap="square" lIns="0" tIns="0" rIns="0" bIns="0" rtlCol="0" anchor="ctr" anchorCtr="0">
            <a:noAutofit/>
          </a:bodyPr>
          <a:lstStyle/>
          <a:p>
            <a:r>
              <a:rPr lang="en-ID" sz="2400" b="1" dirty="0">
                <a:solidFill>
                  <a:schemeClr val="tx1">
                    <a:lumMod val="85000"/>
                    <a:lumOff val="15000"/>
                  </a:schemeClr>
                </a:solidFill>
              </a:rPr>
              <a:t>Lorem ipsum </a:t>
            </a:r>
            <a:r>
              <a:rPr lang="en-ID" sz="2400" b="1" dirty="0" err="1">
                <a:solidFill>
                  <a:schemeClr val="tx1">
                    <a:lumMod val="85000"/>
                    <a:lumOff val="15000"/>
                  </a:schemeClr>
                </a:solidFill>
              </a:rPr>
              <a:t>dolor</a:t>
            </a:r>
            <a:r>
              <a:rPr lang="en-ID" sz="2400" b="1" dirty="0">
                <a:solidFill>
                  <a:schemeClr val="tx1">
                    <a:lumMod val="85000"/>
                    <a:lumOff val="15000"/>
                  </a:schemeClr>
                </a:solidFill>
              </a:rPr>
              <a:t> sit </a:t>
            </a:r>
            <a:r>
              <a:rPr lang="en-ID" sz="2400" b="1" dirty="0" err="1">
                <a:solidFill>
                  <a:schemeClr val="tx1">
                    <a:lumMod val="85000"/>
                    <a:lumOff val="15000"/>
                  </a:schemeClr>
                </a:solidFill>
              </a:rPr>
              <a:t>amet</a:t>
            </a:r>
            <a:endParaRPr lang="en-ID" sz="2400" b="1" dirty="0">
              <a:solidFill>
                <a:schemeClr val="tx1">
                  <a:lumMod val="85000"/>
                  <a:lumOff val="15000"/>
                </a:schemeClr>
              </a:solidFill>
            </a:endParaRPr>
          </a:p>
        </p:txBody>
      </p:sp>
      <p:grpSp>
        <p:nvGrpSpPr>
          <p:cNvPr id="341" name="Group 340">
            <a:extLst>
              <a:ext uri="{FF2B5EF4-FFF2-40B4-BE49-F238E27FC236}">
                <a16:creationId xmlns:a16="http://schemas.microsoft.com/office/drawing/2014/main" id="{34E9879D-7514-4595-8A02-B381D12D4229}"/>
              </a:ext>
            </a:extLst>
          </p:cNvPr>
          <p:cNvGrpSpPr/>
          <p:nvPr/>
        </p:nvGrpSpPr>
        <p:grpSpPr>
          <a:xfrm>
            <a:off x="838416" y="3673993"/>
            <a:ext cx="643132" cy="579252"/>
            <a:chOff x="5035809" y="4247797"/>
            <a:chExt cx="394930" cy="355704"/>
          </a:xfrm>
        </p:grpSpPr>
        <p:sp>
          <p:nvSpPr>
            <p:cNvPr id="342" name="Oval 341">
              <a:extLst>
                <a:ext uri="{FF2B5EF4-FFF2-40B4-BE49-F238E27FC236}">
                  <a16:creationId xmlns:a16="http://schemas.microsoft.com/office/drawing/2014/main" id="{546A96BF-3A24-4E55-B7D0-1FBFF62E77DC}"/>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343" name="Oval 342">
              <a:extLst>
                <a:ext uri="{FF2B5EF4-FFF2-40B4-BE49-F238E27FC236}">
                  <a16:creationId xmlns:a16="http://schemas.microsoft.com/office/drawing/2014/main" id="{6AAA37EE-A91F-4196-94DD-D20F84C84D0B}"/>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400" i="1" dirty="0">
                <a:solidFill>
                  <a:srgbClr val="0075B0"/>
                </a:solidFill>
              </a:endParaRPr>
            </a:p>
          </p:txBody>
        </p:sp>
      </p:grpSp>
      <p:sp>
        <p:nvSpPr>
          <p:cNvPr id="344" name="TextBox 343">
            <a:extLst>
              <a:ext uri="{FF2B5EF4-FFF2-40B4-BE49-F238E27FC236}">
                <a16:creationId xmlns:a16="http://schemas.microsoft.com/office/drawing/2014/main" id="{18B3BDC8-DC15-487B-B2AF-31CB7EE5EFDE}"/>
              </a:ext>
            </a:extLst>
          </p:cNvPr>
          <p:cNvSpPr txBox="1"/>
          <p:nvPr/>
        </p:nvSpPr>
        <p:spPr>
          <a:xfrm>
            <a:off x="1758812" y="3530650"/>
            <a:ext cx="3873893" cy="790312"/>
          </a:xfrm>
          <a:prstGeom prst="rect">
            <a:avLst/>
          </a:prstGeom>
          <a:noFill/>
        </p:spPr>
        <p:txBody>
          <a:bodyPr wrap="square" lIns="0" tIns="0" rIns="0" bIns="0" rtlCol="0" anchor="ctr" anchorCtr="0">
            <a:noAutofit/>
          </a:bodyPr>
          <a:lstStyle/>
          <a:p>
            <a:r>
              <a:rPr lang="en-ID" sz="2400" b="1" dirty="0">
                <a:solidFill>
                  <a:schemeClr val="tx1">
                    <a:lumMod val="85000"/>
                    <a:lumOff val="15000"/>
                  </a:schemeClr>
                </a:solidFill>
              </a:rPr>
              <a:t>Lorem ipsum </a:t>
            </a:r>
            <a:r>
              <a:rPr lang="en-ID" sz="2400" b="1" dirty="0" err="1">
                <a:solidFill>
                  <a:schemeClr val="tx1">
                    <a:lumMod val="85000"/>
                    <a:lumOff val="15000"/>
                  </a:schemeClr>
                </a:solidFill>
              </a:rPr>
              <a:t>dolor</a:t>
            </a:r>
            <a:r>
              <a:rPr lang="en-ID" sz="2400" b="1" dirty="0">
                <a:solidFill>
                  <a:schemeClr val="tx1">
                    <a:lumMod val="85000"/>
                    <a:lumOff val="15000"/>
                  </a:schemeClr>
                </a:solidFill>
              </a:rPr>
              <a:t> sit </a:t>
            </a:r>
            <a:r>
              <a:rPr lang="en-ID" sz="2400" b="1" dirty="0" err="1">
                <a:solidFill>
                  <a:schemeClr val="tx1">
                    <a:lumMod val="85000"/>
                    <a:lumOff val="15000"/>
                  </a:schemeClr>
                </a:solidFill>
              </a:rPr>
              <a:t>amet</a:t>
            </a:r>
            <a:endParaRPr lang="en-ID" sz="2400" b="1" dirty="0">
              <a:solidFill>
                <a:schemeClr val="tx1">
                  <a:lumMod val="85000"/>
                  <a:lumOff val="15000"/>
                </a:schemeClr>
              </a:solidFill>
            </a:endParaRPr>
          </a:p>
        </p:txBody>
      </p:sp>
      <p:grpSp>
        <p:nvGrpSpPr>
          <p:cNvPr id="345" name="Group 344">
            <a:extLst>
              <a:ext uri="{FF2B5EF4-FFF2-40B4-BE49-F238E27FC236}">
                <a16:creationId xmlns:a16="http://schemas.microsoft.com/office/drawing/2014/main" id="{C5963BFA-00F8-4AF6-973A-D8D70D96B6D1}"/>
              </a:ext>
            </a:extLst>
          </p:cNvPr>
          <p:cNvGrpSpPr/>
          <p:nvPr/>
        </p:nvGrpSpPr>
        <p:grpSpPr>
          <a:xfrm>
            <a:off x="838416" y="4805350"/>
            <a:ext cx="643132" cy="579252"/>
            <a:chOff x="5035809" y="4247797"/>
            <a:chExt cx="394930" cy="355704"/>
          </a:xfrm>
        </p:grpSpPr>
        <p:sp>
          <p:nvSpPr>
            <p:cNvPr id="346" name="Oval 345">
              <a:extLst>
                <a:ext uri="{FF2B5EF4-FFF2-40B4-BE49-F238E27FC236}">
                  <a16:creationId xmlns:a16="http://schemas.microsoft.com/office/drawing/2014/main" id="{7CB32155-B451-463A-9D34-0AC8E572FD48}"/>
                </a:ext>
              </a:extLst>
            </p:cNvPr>
            <p:cNvSpPr/>
            <p:nvPr/>
          </p:nvSpPr>
          <p:spPr>
            <a:xfrm>
              <a:off x="5075036" y="4247797"/>
              <a:ext cx="355703" cy="355704"/>
            </a:xfrm>
            <a:prstGeom prst="ellipse">
              <a:avLst/>
            </a:prstGeom>
            <a:solidFill>
              <a:srgbClr val="7DD4FF"/>
            </a:solidFill>
            <a:ln>
              <a:noFill/>
            </a:ln>
            <a:effectLst/>
          </p:spPr>
          <p:txBody>
            <a:bodyPr vert="horz" wrap="square" lIns="91440" tIns="45720" rIns="91440" bIns="45720" numCol="1" anchor="t" anchorCtr="0" compatLnSpc="1">
              <a:prstTxWarp prst="textNoShape">
                <a:avLst/>
              </a:prstTxWarp>
              <a:noAutofit/>
            </a:bodyPr>
            <a:lstStyle/>
            <a:p>
              <a:endParaRPr lang="en-ID" dirty="0">
                <a:solidFill>
                  <a:schemeClr val="tx1"/>
                </a:solidFill>
              </a:endParaRPr>
            </a:p>
          </p:txBody>
        </p:sp>
        <p:sp>
          <p:nvSpPr>
            <p:cNvPr id="347" name="Oval 346">
              <a:extLst>
                <a:ext uri="{FF2B5EF4-FFF2-40B4-BE49-F238E27FC236}">
                  <a16:creationId xmlns:a16="http://schemas.microsoft.com/office/drawing/2014/main" id="{1BAAD042-0F55-4AC6-BAB8-E30A3683320D}"/>
                </a:ext>
              </a:extLst>
            </p:cNvPr>
            <p:cNvSpPr/>
            <p:nvPr/>
          </p:nvSpPr>
          <p:spPr>
            <a:xfrm>
              <a:off x="5035809" y="4247797"/>
              <a:ext cx="355703" cy="355704"/>
            </a:xfrm>
            <a:prstGeom prst="ellipse">
              <a:avLst/>
            </a:prstGeom>
            <a:noFill/>
            <a:ln>
              <a:solidFill>
                <a:srgbClr val="0075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400" i="1" dirty="0">
                <a:solidFill>
                  <a:srgbClr val="0075B0"/>
                </a:solidFill>
              </a:endParaRPr>
            </a:p>
          </p:txBody>
        </p:sp>
      </p:grpSp>
      <p:sp>
        <p:nvSpPr>
          <p:cNvPr id="348" name="TextBox 347">
            <a:extLst>
              <a:ext uri="{FF2B5EF4-FFF2-40B4-BE49-F238E27FC236}">
                <a16:creationId xmlns:a16="http://schemas.microsoft.com/office/drawing/2014/main" id="{35B044CA-116B-4F02-8C2D-AF79CAA2B262}"/>
              </a:ext>
            </a:extLst>
          </p:cNvPr>
          <p:cNvSpPr txBox="1"/>
          <p:nvPr/>
        </p:nvSpPr>
        <p:spPr>
          <a:xfrm>
            <a:off x="1758812" y="4690187"/>
            <a:ext cx="3873893" cy="790312"/>
          </a:xfrm>
          <a:prstGeom prst="rect">
            <a:avLst/>
          </a:prstGeom>
          <a:noFill/>
        </p:spPr>
        <p:txBody>
          <a:bodyPr wrap="square" lIns="0" tIns="0" rIns="0" bIns="0" rtlCol="0" anchor="ctr" anchorCtr="0">
            <a:noAutofit/>
          </a:bodyPr>
          <a:lstStyle/>
          <a:p>
            <a:r>
              <a:rPr lang="en-ID" sz="2400" b="1" dirty="0">
                <a:solidFill>
                  <a:schemeClr val="tx1">
                    <a:lumMod val="85000"/>
                    <a:lumOff val="15000"/>
                  </a:schemeClr>
                </a:solidFill>
              </a:rPr>
              <a:t>Lorem ipsum </a:t>
            </a:r>
            <a:r>
              <a:rPr lang="en-ID" sz="2400" b="1" dirty="0" err="1">
                <a:solidFill>
                  <a:schemeClr val="tx1">
                    <a:lumMod val="85000"/>
                    <a:lumOff val="15000"/>
                  </a:schemeClr>
                </a:solidFill>
              </a:rPr>
              <a:t>dolor</a:t>
            </a:r>
            <a:r>
              <a:rPr lang="en-ID" sz="2400" b="1" dirty="0">
                <a:solidFill>
                  <a:schemeClr val="tx1">
                    <a:lumMod val="85000"/>
                    <a:lumOff val="15000"/>
                  </a:schemeClr>
                </a:solidFill>
              </a:rPr>
              <a:t> sit </a:t>
            </a:r>
            <a:r>
              <a:rPr lang="en-ID" sz="2400" b="1" dirty="0" err="1">
                <a:solidFill>
                  <a:schemeClr val="tx1">
                    <a:lumMod val="85000"/>
                    <a:lumOff val="15000"/>
                  </a:schemeClr>
                </a:solidFill>
              </a:rPr>
              <a:t>amet</a:t>
            </a:r>
            <a:endParaRPr lang="en-ID" sz="2400" b="1" dirty="0">
              <a:solidFill>
                <a:schemeClr val="tx1">
                  <a:lumMod val="85000"/>
                  <a:lumOff val="15000"/>
                </a:schemeClr>
              </a:solidFill>
            </a:endParaRPr>
          </a:p>
        </p:txBody>
      </p:sp>
      <p:cxnSp>
        <p:nvCxnSpPr>
          <p:cNvPr id="350" name="Straight Connector 349">
            <a:extLst>
              <a:ext uri="{FF2B5EF4-FFF2-40B4-BE49-F238E27FC236}">
                <a16:creationId xmlns:a16="http://schemas.microsoft.com/office/drawing/2014/main" id="{37BB4F4D-BE70-45EA-8B92-C1B0B7B6EBA1}"/>
              </a:ext>
            </a:extLst>
          </p:cNvPr>
          <p:cNvCxnSpPr/>
          <p:nvPr/>
        </p:nvCxnSpPr>
        <p:spPr>
          <a:xfrm>
            <a:off x="914400" y="3346037"/>
            <a:ext cx="449011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CC056F52-1DFC-48E6-BED9-964776C9E8EB}"/>
              </a:ext>
            </a:extLst>
          </p:cNvPr>
          <p:cNvCxnSpPr/>
          <p:nvPr/>
        </p:nvCxnSpPr>
        <p:spPr>
          <a:xfrm>
            <a:off x="914400" y="4505574"/>
            <a:ext cx="449011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352" name="Group 351">
            <a:extLst>
              <a:ext uri="{FF2B5EF4-FFF2-40B4-BE49-F238E27FC236}">
                <a16:creationId xmlns:a16="http://schemas.microsoft.com/office/drawing/2014/main" id="{0D7ABDEB-CAE3-4966-87A7-9C21FD3B482A}"/>
              </a:ext>
            </a:extLst>
          </p:cNvPr>
          <p:cNvGrpSpPr/>
          <p:nvPr/>
        </p:nvGrpSpPr>
        <p:grpSpPr>
          <a:xfrm>
            <a:off x="1003148" y="4951969"/>
            <a:ext cx="284701" cy="286014"/>
            <a:chOff x="7005638" y="3978275"/>
            <a:chExt cx="344488" cy="346076"/>
          </a:xfrm>
        </p:grpSpPr>
        <p:sp>
          <p:nvSpPr>
            <p:cNvPr id="353" name="Line 253">
              <a:extLst>
                <a:ext uri="{FF2B5EF4-FFF2-40B4-BE49-F238E27FC236}">
                  <a16:creationId xmlns:a16="http://schemas.microsoft.com/office/drawing/2014/main" id="{0688B91C-FAF0-4E03-9E85-E8311170AFA7}"/>
                </a:ext>
              </a:extLst>
            </p:cNvPr>
            <p:cNvSpPr>
              <a:spLocks noChangeShapeType="1"/>
            </p:cNvSpPr>
            <p:nvPr/>
          </p:nvSpPr>
          <p:spPr bwMode="auto">
            <a:xfrm>
              <a:off x="7050088" y="4068763"/>
              <a:ext cx="68263" cy="0"/>
            </a:xfrm>
            <a:prstGeom prst="line">
              <a:avLst/>
            </a:prstGeom>
            <a:noFill/>
            <a:ln w="9525"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4" name="Line 254">
              <a:extLst>
                <a:ext uri="{FF2B5EF4-FFF2-40B4-BE49-F238E27FC236}">
                  <a16:creationId xmlns:a16="http://schemas.microsoft.com/office/drawing/2014/main" id="{741FC66C-D981-4FB0-BE1F-FC1517A49DAD}"/>
                </a:ext>
              </a:extLst>
            </p:cNvPr>
            <p:cNvSpPr>
              <a:spLocks noChangeShapeType="1"/>
            </p:cNvSpPr>
            <p:nvPr/>
          </p:nvSpPr>
          <p:spPr bwMode="auto">
            <a:xfrm>
              <a:off x="7050088" y="4113213"/>
              <a:ext cx="120650" cy="0"/>
            </a:xfrm>
            <a:prstGeom prst="line">
              <a:avLst/>
            </a:prstGeom>
            <a:noFill/>
            <a:ln w="9525"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5" name="Line 255">
              <a:extLst>
                <a:ext uri="{FF2B5EF4-FFF2-40B4-BE49-F238E27FC236}">
                  <a16:creationId xmlns:a16="http://schemas.microsoft.com/office/drawing/2014/main" id="{478BD81E-85A5-4202-AA3B-B0C4DB365A53}"/>
                </a:ext>
              </a:extLst>
            </p:cNvPr>
            <p:cNvSpPr>
              <a:spLocks noChangeShapeType="1"/>
            </p:cNvSpPr>
            <p:nvPr/>
          </p:nvSpPr>
          <p:spPr bwMode="auto">
            <a:xfrm>
              <a:off x="7050088" y="4159250"/>
              <a:ext cx="90488" cy="0"/>
            </a:xfrm>
            <a:prstGeom prst="line">
              <a:avLst/>
            </a:prstGeom>
            <a:noFill/>
            <a:ln w="9525"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6" name="Line 256">
              <a:extLst>
                <a:ext uri="{FF2B5EF4-FFF2-40B4-BE49-F238E27FC236}">
                  <a16:creationId xmlns:a16="http://schemas.microsoft.com/office/drawing/2014/main" id="{7D95E5ED-A420-4FD6-B5CC-8AA20B303753}"/>
                </a:ext>
              </a:extLst>
            </p:cNvPr>
            <p:cNvSpPr>
              <a:spLocks noChangeShapeType="1"/>
            </p:cNvSpPr>
            <p:nvPr/>
          </p:nvSpPr>
          <p:spPr bwMode="auto">
            <a:xfrm>
              <a:off x="7050088" y="4203700"/>
              <a:ext cx="74613" cy="0"/>
            </a:xfrm>
            <a:prstGeom prst="line">
              <a:avLst/>
            </a:prstGeom>
            <a:noFill/>
            <a:ln w="9525"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7" name="Oval 257">
              <a:extLst>
                <a:ext uri="{FF2B5EF4-FFF2-40B4-BE49-F238E27FC236}">
                  <a16:creationId xmlns:a16="http://schemas.microsoft.com/office/drawing/2014/main" id="{440C33EF-D842-4FA9-9A5A-A8249F126B21}"/>
                </a:ext>
              </a:extLst>
            </p:cNvPr>
            <p:cNvSpPr>
              <a:spLocks noChangeArrowheads="1"/>
            </p:cNvSpPr>
            <p:nvPr/>
          </p:nvSpPr>
          <p:spPr bwMode="auto">
            <a:xfrm>
              <a:off x="7200901" y="4173538"/>
              <a:ext cx="112713" cy="112713"/>
            </a:xfrm>
            <a:prstGeom prst="ellipse">
              <a:avLst/>
            </a:prstGeom>
            <a:noFill/>
            <a:ln w="9525" cap="flat">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8" name="Line 258">
              <a:extLst>
                <a:ext uri="{FF2B5EF4-FFF2-40B4-BE49-F238E27FC236}">
                  <a16:creationId xmlns:a16="http://schemas.microsoft.com/office/drawing/2014/main" id="{52122E35-A85F-4BE3-B211-9904A1DC0485}"/>
                </a:ext>
              </a:extLst>
            </p:cNvPr>
            <p:cNvSpPr>
              <a:spLocks noChangeShapeType="1"/>
            </p:cNvSpPr>
            <p:nvPr/>
          </p:nvSpPr>
          <p:spPr bwMode="auto">
            <a:xfrm>
              <a:off x="7297738" y="4271963"/>
              <a:ext cx="52388" cy="52388"/>
            </a:xfrm>
            <a:prstGeom prst="line">
              <a:avLst/>
            </a:prstGeom>
            <a:noFill/>
            <a:ln w="9525"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9" name="Freeform 259">
              <a:extLst>
                <a:ext uri="{FF2B5EF4-FFF2-40B4-BE49-F238E27FC236}">
                  <a16:creationId xmlns:a16="http://schemas.microsoft.com/office/drawing/2014/main" id="{EB3C7DF9-9CDF-427D-AED8-470E1835BE17}"/>
                </a:ext>
              </a:extLst>
            </p:cNvPr>
            <p:cNvSpPr>
              <a:spLocks/>
            </p:cNvSpPr>
            <p:nvPr/>
          </p:nvSpPr>
          <p:spPr bwMode="auto">
            <a:xfrm>
              <a:off x="7005638" y="3978275"/>
              <a:ext cx="239713" cy="315913"/>
            </a:xfrm>
            <a:custGeom>
              <a:avLst/>
              <a:gdLst>
                <a:gd name="T0" fmla="*/ 113 w 151"/>
                <a:gd name="T1" fmla="*/ 199 h 199"/>
                <a:gd name="T2" fmla="*/ 0 w 151"/>
                <a:gd name="T3" fmla="*/ 199 h 199"/>
                <a:gd name="T4" fmla="*/ 0 w 151"/>
                <a:gd name="T5" fmla="*/ 0 h 199"/>
                <a:gd name="T6" fmla="*/ 104 w 151"/>
                <a:gd name="T7" fmla="*/ 0 h 199"/>
                <a:gd name="T8" fmla="*/ 151 w 151"/>
                <a:gd name="T9" fmla="*/ 47 h 199"/>
                <a:gd name="T10" fmla="*/ 151 w 151"/>
                <a:gd name="T11" fmla="*/ 99 h 199"/>
              </a:gdLst>
              <a:ahLst/>
              <a:cxnLst>
                <a:cxn ang="0">
                  <a:pos x="T0" y="T1"/>
                </a:cxn>
                <a:cxn ang="0">
                  <a:pos x="T2" y="T3"/>
                </a:cxn>
                <a:cxn ang="0">
                  <a:pos x="T4" y="T5"/>
                </a:cxn>
                <a:cxn ang="0">
                  <a:pos x="T6" y="T7"/>
                </a:cxn>
                <a:cxn ang="0">
                  <a:pos x="T8" y="T9"/>
                </a:cxn>
                <a:cxn ang="0">
                  <a:pos x="T10" y="T11"/>
                </a:cxn>
              </a:cxnLst>
              <a:rect l="0" t="0" r="r" b="b"/>
              <a:pathLst>
                <a:path w="151" h="199">
                  <a:moveTo>
                    <a:pt x="113" y="199"/>
                  </a:moveTo>
                  <a:lnTo>
                    <a:pt x="0" y="199"/>
                  </a:lnTo>
                  <a:lnTo>
                    <a:pt x="0" y="0"/>
                  </a:lnTo>
                  <a:lnTo>
                    <a:pt x="104" y="0"/>
                  </a:lnTo>
                  <a:lnTo>
                    <a:pt x="151" y="47"/>
                  </a:lnTo>
                  <a:lnTo>
                    <a:pt x="151" y="99"/>
                  </a:lnTo>
                </a:path>
              </a:pathLst>
            </a:custGeom>
            <a:noFill/>
            <a:ln w="9525" cap="flat">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0" name="Freeform 260">
              <a:extLst>
                <a:ext uri="{FF2B5EF4-FFF2-40B4-BE49-F238E27FC236}">
                  <a16:creationId xmlns:a16="http://schemas.microsoft.com/office/drawing/2014/main" id="{018F1801-7356-4E3D-B077-636146AEFB0A}"/>
                </a:ext>
              </a:extLst>
            </p:cNvPr>
            <p:cNvSpPr>
              <a:spLocks/>
            </p:cNvSpPr>
            <p:nvPr/>
          </p:nvSpPr>
          <p:spPr bwMode="auto">
            <a:xfrm>
              <a:off x="7170738" y="3978275"/>
              <a:ext cx="74613" cy="74613"/>
            </a:xfrm>
            <a:custGeom>
              <a:avLst/>
              <a:gdLst>
                <a:gd name="T0" fmla="*/ 0 w 47"/>
                <a:gd name="T1" fmla="*/ 0 h 47"/>
                <a:gd name="T2" fmla="*/ 0 w 47"/>
                <a:gd name="T3" fmla="*/ 47 h 47"/>
                <a:gd name="T4" fmla="*/ 47 w 47"/>
                <a:gd name="T5" fmla="*/ 47 h 47"/>
              </a:gdLst>
              <a:ahLst/>
              <a:cxnLst>
                <a:cxn ang="0">
                  <a:pos x="T0" y="T1"/>
                </a:cxn>
                <a:cxn ang="0">
                  <a:pos x="T2" y="T3"/>
                </a:cxn>
                <a:cxn ang="0">
                  <a:pos x="T4" y="T5"/>
                </a:cxn>
              </a:cxnLst>
              <a:rect l="0" t="0" r="r" b="b"/>
              <a:pathLst>
                <a:path w="47" h="47">
                  <a:moveTo>
                    <a:pt x="0" y="0"/>
                  </a:moveTo>
                  <a:lnTo>
                    <a:pt x="0" y="47"/>
                  </a:lnTo>
                  <a:lnTo>
                    <a:pt x="47" y="47"/>
                  </a:lnTo>
                </a:path>
              </a:pathLst>
            </a:custGeom>
            <a:noFill/>
            <a:ln w="9525"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361" name="Group 360">
            <a:extLst>
              <a:ext uri="{FF2B5EF4-FFF2-40B4-BE49-F238E27FC236}">
                <a16:creationId xmlns:a16="http://schemas.microsoft.com/office/drawing/2014/main" id="{342BD699-5938-41A3-8CEE-96B9FD2F9757}"/>
              </a:ext>
            </a:extLst>
          </p:cNvPr>
          <p:cNvGrpSpPr/>
          <p:nvPr/>
        </p:nvGrpSpPr>
        <p:grpSpPr>
          <a:xfrm>
            <a:off x="977953" y="2632896"/>
            <a:ext cx="286013" cy="286013"/>
            <a:chOff x="5562600" y="3255963"/>
            <a:chExt cx="346075" cy="346075"/>
          </a:xfrm>
        </p:grpSpPr>
        <p:sp>
          <p:nvSpPr>
            <p:cNvPr id="362" name="Freeform 58">
              <a:extLst>
                <a:ext uri="{FF2B5EF4-FFF2-40B4-BE49-F238E27FC236}">
                  <a16:creationId xmlns:a16="http://schemas.microsoft.com/office/drawing/2014/main" id="{81BA02F1-4B9A-408B-A530-B321F3FC0D2B}"/>
                </a:ext>
              </a:extLst>
            </p:cNvPr>
            <p:cNvSpPr>
              <a:spLocks/>
            </p:cNvSpPr>
            <p:nvPr/>
          </p:nvSpPr>
          <p:spPr bwMode="auto">
            <a:xfrm>
              <a:off x="5562600" y="3286125"/>
              <a:ext cx="346075" cy="315913"/>
            </a:xfrm>
            <a:custGeom>
              <a:avLst/>
              <a:gdLst>
                <a:gd name="T0" fmla="*/ 38 w 218"/>
                <a:gd name="T1" fmla="*/ 0 h 199"/>
                <a:gd name="T2" fmla="*/ 0 w 218"/>
                <a:gd name="T3" fmla="*/ 0 h 199"/>
                <a:gd name="T4" fmla="*/ 0 w 218"/>
                <a:gd name="T5" fmla="*/ 199 h 199"/>
                <a:gd name="T6" fmla="*/ 218 w 218"/>
                <a:gd name="T7" fmla="*/ 199 h 199"/>
                <a:gd name="T8" fmla="*/ 218 w 218"/>
                <a:gd name="T9" fmla="*/ 0 h 199"/>
                <a:gd name="T10" fmla="*/ 180 w 218"/>
                <a:gd name="T11" fmla="*/ 0 h 199"/>
              </a:gdLst>
              <a:ahLst/>
              <a:cxnLst>
                <a:cxn ang="0">
                  <a:pos x="T0" y="T1"/>
                </a:cxn>
                <a:cxn ang="0">
                  <a:pos x="T2" y="T3"/>
                </a:cxn>
                <a:cxn ang="0">
                  <a:pos x="T4" y="T5"/>
                </a:cxn>
                <a:cxn ang="0">
                  <a:pos x="T6" y="T7"/>
                </a:cxn>
                <a:cxn ang="0">
                  <a:pos x="T8" y="T9"/>
                </a:cxn>
                <a:cxn ang="0">
                  <a:pos x="T10" y="T11"/>
                </a:cxn>
              </a:cxnLst>
              <a:rect l="0" t="0" r="r" b="b"/>
              <a:pathLst>
                <a:path w="218" h="199">
                  <a:moveTo>
                    <a:pt x="38" y="0"/>
                  </a:moveTo>
                  <a:lnTo>
                    <a:pt x="0" y="0"/>
                  </a:lnTo>
                  <a:lnTo>
                    <a:pt x="0" y="199"/>
                  </a:lnTo>
                  <a:lnTo>
                    <a:pt x="218" y="199"/>
                  </a:lnTo>
                  <a:lnTo>
                    <a:pt x="218" y="0"/>
                  </a:lnTo>
                  <a:lnTo>
                    <a:pt x="180" y="0"/>
                  </a:ln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3" name="Rectangle 362">
              <a:extLst>
                <a:ext uri="{FF2B5EF4-FFF2-40B4-BE49-F238E27FC236}">
                  <a16:creationId xmlns:a16="http://schemas.microsoft.com/office/drawing/2014/main" id="{DDE64192-7978-43C3-AE10-5605DCBBB798}"/>
                </a:ext>
              </a:extLst>
            </p:cNvPr>
            <p:cNvSpPr>
              <a:spLocks noChangeArrowheads="1"/>
            </p:cNvSpPr>
            <p:nvPr/>
          </p:nvSpPr>
          <p:spPr bwMode="auto">
            <a:xfrm>
              <a:off x="5622925" y="3255963"/>
              <a:ext cx="44450" cy="60325"/>
            </a:xfrm>
            <a:prstGeom prst="rect">
              <a:avLst/>
            </a:pr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4" name="Rectangle 363">
              <a:extLst>
                <a:ext uri="{FF2B5EF4-FFF2-40B4-BE49-F238E27FC236}">
                  <a16:creationId xmlns:a16="http://schemas.microsoft.com/office/drawing/2014/main" id="{7D6EC9C8-3140-40A3-B0A0-2DEDE5DB5925}"/>
                </a:ext>
              </a:extLst>
            </p:cNvPr>
            <p:cNvSpPr>
              <a:spLocks noChangeArrowheads="1"/>
            </p:cNvSpPr>
            <p:nvPr/>
          </p:nvSpPr>
          <p:spPr bwMode="auto">
            <a:xfrm>
              <a:off x="5803900" y="3255963"/>
              <a:ext cx="44450" cy="60325"/>
            </a:xfrm>
            <a:prstGeom prst="rect">
              <a:avLst/>
            </a:pr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5" name="Line 61">
              <a:extLst>
                <a:ext uri="{FF2B5EF4-FFF2-40B4-BE49-F238E27FC236}">
                  <a16:creationId xmlns:a16="http://schemas.microsoft.com/office/drawing/2014/main" id="{9858F435-F23C-40C7-BA53-531810DC21A0}"/>
                </a:ext>
              </a:extLst>
            </p:cNvPr>
            <p:cNvSpPr>
              <a:spLocks noChangeShapeType="1"/>
            </p:cNvSpPr>
            <p:nvPr/>
          </p:nvSpPr>
          <p:spPr bwMode="auto">
            <a:xfrm>
              <a:off x="5667375" y="3286125"/>
              <a:ext cx="136525"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6" name="Line 62">
              <a:extLst>
                <a:ext uri="{FF2B5EF4-FFF2-40B4-BE49-F238E27FC236}">
                  <a16:creationId xmlns:a16="http://schemas.microsoft.com/office/drawing/2014/main" id="{8FAE22C4-5998-40B7-A445-27B476351988}"/>
                </a:ext>
              </a:extLst>
            </p:cNvPr>
            <p:cNvSpPr>
              <a:spLocks noChangeShapeType="1"/>
            </p:cNvSpPr>
            <p:nvPr/>
          </p:nvSpPr>
          <p:spPr bwMode="auto">
            <a:xfrm>
              <a:off x="5562600" y="3360738"/>
              <a:ext cx="346075"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7" name="Line 63">
              <a:extLst>
                <a:ext uri="{FF2B5EF4-FFF2-40B4-BE49-F238E27FC236}">
                  <a16:creationId xmlns:a16="http://schemas.microsoft.com/office/drawing/2014/main" id="{52771A26-9608-4ABC-B75F-5771EA0430E7}"/>
                </a:ext>
              </a:extLst>
            </p:cNvPr>
            <p:cNvSpPr>
              <a:spLocks noChangeShapeType="1"/>
            </p:cNvSpPr>
            <p:nvPr/>
          </p:nvSpPr>
          <p:spPr bwMode="auto">
            <a:xfrm>
              <a:off x="5653088" y="3390900"/>
              <a:ext cx="0" cy="180975"/>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8" name="Line 64">
              <a:extLst>
                <a:ext uri="{FF2B5EF4-FFF2-40B4-BE49-F238E27FC236}">
                  <a16:creationId xmlns:a16="http://schemas.microsoft.com/office/drawing/2014/main" id="{84B48BB0-4F4B-47FE-81BF-D9C803512D05}"/>
                </a:ext>
              </a:extLst>
            </p:cNvPr>
            <p:cNvSpPr>
              <a:spLocks noChangeShapeType="1"/>
            </p:cNvSpPr>
            <p:nvPr/>
          </p:nvSpPr>
          <p:spPr bwMode="auto">
            <a:xfrm>
              <a:off x="5727700" y="3390900"/>
              <a:ext cx="0" cy="180975"/>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9" name="Line 65">
              <a:extLst>
                <a:ext uri="{FF2B5EF4-FFF2-40B4-BE49-F238E27FC236}">
                  <a16:creationId xmlns:a16="http://schemas.microsoft.com/office/drawing/2014/main" id="{7895618E-CD24-41E8-B96A-764EE6911446}"/>
                </a:ext>
              </a:extLst>
            </p:cNvPr>
            <p:cNvSpPr>
              <a:spLocks noChangeShapeType="1"/>
            </p:cNvSpPr>
            <p:nvPr/>
          </p:nvSpPr>
          <p:spPr bwMode="auto">
            <a:xfrm>
              <a:off x="5803900" y="3390900"/>
              <a:ext cx="0" cy="180975"/>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0" name="Line 66">
              <a:extLst>
                <a:ext uri="{FF2B5EF4-FFF2-40B4-BE49-F238E27FC236}">
                  <a16:creationId xmlns:a16="http://schemas.microsoft.com/office/drawing/2014/main" id="{23055DC1-31D9-4D71-84B8-23A173C560F2}"/>
                </a:ext>
              </a:extLst>
            </p:cNvPr>
            <p:cNvSpPr>
              <a:spLocks noChangeShapeType="1"/>
            </p:cNvSpPr>
            <p:nvPr/>
          </p:nvSpPr>
          <p:spPr bwMode="auto">
            <a:xfrm>
              <a:off x="5592763" y="3421063"/>
              <a:ext cx="285750"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1" name="Line 67">
              <a:extLst>
                <a:ext uri="{FF2B5EF4-FFF2-40B4-BE49-F238E27FC236}">
                  <a16:creationId xmlns:a16="http://schemas.microsoft.com/office/drawing/2014/main" id="{79F8DBAB-81FC-4296-8DBD-C94ECAA3D676}"/>
                </a:ext>
              </a:extLst>
            </p:cNvPr>
            <p:cNvSpPr>
              <a:spLocks noChangeShapeType="1"/>
            </p:cNvSpPr>
            <p:nvPr/>
          </p:nvSpPr>
          <p:spPr bwMode="auto">
            <a:xfrm>
              <a:off x="5592763" y="3481388"/>
              <a:ext cx="285750"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2" name="Line 68">
              <a:extLst>
                <a:ext uri="{FF2B5EF4-FFF2-40B4-BE49-F238E27FC236}">
                  <a16:creationId xmlns:a16="http://schemas.microsoft.com/office/drawing/2014/main" id="{9B973606-CD5D-46D5-BB7A-10A8F153945D}"/>
                </a:ext>
              </a:extLst>
            </p:cNvPr>
            <p:cNvSpPr>
              <a:spLocks noChangeShapeType="1"/>
            </p:cNvSpPr>
            <p:nvPr/>
          </p:nvSpPr>
          <p:spPr bwMode="auto">
            <a:xfrm>
              <a:off x="5592763" y="3541713"/>
              <a:ext cx="285750" cy="0"/>
            </a:xfrm>
            <a:prstGeom prst="line">
              <a:avLst/>
            </a:prstGeom>
            <a:noFill/>
            <a:ln w="12700" cap="rnd">
              <a:solidFill>
                <a:srgbClr val="0075B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373" name="Group 372">
            <a:extLst>
              <a:ext uri="{FF2B5EF4-FFF2-40B4-BE49-F238E27FC236}">
                <a16:creationId xmlns:a16="http://schemas.microsoft.com/office/drawing/2014/main" id="{471456FE-3F92-44CB-A804-EC2344C1FB9A}"/>
              </a:ext>
            </a:extLst>
          </p:cNvPr>
          <p:cNvGrpSpPr/>
          <p:nvPr/>
        </p:nvGrpSpPr>
        <p:grpSpPr>
          <a:xfrm>
            <a:off x="984513" y="3820613"/>
            <a:ext cx="286013" cy="286013"/>
            <a:chOff x="5562600" y="2532063"/>
            <a:chExt cx="346075" cy="346075"/>
          </a:xfrm>
        </p:grpSpPr>
        <p:sp>
          <p:nvSpPr>
            <p:cNvPr id="374" name="Freeform 177">
              <a:extLst>
                <a:ext uri="{FF2B5EF4-FFF2-40B4-BE49-F238E27FC236}">
                  <a16:creationId xmlns:a16="http://schemas.microsoft.com/office/drawing/2014/main" id="{2FE9516C-7B52-4A4E-9FE2-5675ADD2A047}"/>
                </a:ext>
              </a:extLst>
            </p:cNvPr>
            <p:cNvSpPr>
              <a:spLocks/>
            </p:cNvSpPr>
            <p:nvPr/>
          </p:nvSpPr>
          <p:spPr bwMode="auto">
            <a:xfrm>
              <a:off x="5727700" y="2630488"/>
              <a:ext cx="52388" cy="82550"/>
            </a:xfrm>
            <a:custGeom>
              <a:avLst/>
              <a:gdLst>
                <a:gd name="T0" fmla="*/ 33 w 33"/>
                <a:gd name="T1" fmla="*/ 52 h 52"/>
                <a:gd name="T2" fmla="*/ 0 w 33"/>
                <a:gd name="T3" fmla="*/ 52 h 52"/>
                <a:gd name="T4" fmla="*/ 0 w 33"/>
                <a:gd name="T5" fmla="*/ 0 h 52"/>
              </a:gdLst>
              <a:ahLst/>
              <a:cxnLst>
                <a:cxn ang="0">
                  <a:pos x="T0" y="T1"/>
                </a:cxn>
                <a:cxn ang="0">
                  <a:pos x="T2" y="T3"/>
                </a:cxn>
                <a:cxn ang="0">
                  <a:pos x="T4" y="T5"/>
                </a:cxn>
              </a:cxnLst>
              <a:rect l="0" t="0" r="r" b="b"/>
              <a:pathLst>
                <a:path w="33" h="52">
                  <a:moveTo>
                    <a:pt x="33" y="52"/>
                  </a:moveTo>
                  <a:lnTo>
                    <a:pt x="0" y="52"/>
                  </a:lnTo>
                  <a:lnTo>
                    <a:pt x="0" y="0"/>
                  </a:lnTo>
                </a:path>
              </a:pathLst>
            </a:custGeom>
            <a:noFill/>
            <a:ln w="12700" cap="rnd">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5" name="Freeform 178">
              <a:extLst>
                <a:ext uri="{FF2B5EF4-FFF2-40B4-BE49-F238E27FC236}">
                  <a16:creationId xmlns:a16="http://schemas.microsoft.com/office/drawing/2014/main" id="{BCD5E8D0-39C0-4CE2-A501-1B12273A7B62}"/>
                </a:ext>
              </a:extLst>
            </p:cNvPr>
            <p:cNvSpPr>
              <a:spLocks/>
            </p:cNvSpPr>
            <p:nvPr/>
          </p:nvSpPr>
          <p:spPr bwMode="auto">
            <a:xfrm>
              <a:off x="5562600" y="2532063"/>
              <a:ext cx="346075" cy="346075"/>
            </a:xfrm>
            <a:custGeom>
              <a:avLst/>
              <a:gdLst>
                <a:gd name="T0" fmla="*/ 92 w 92"/>
                <a:gd name="T1" fmla="*/ 76 h 92"/>
                <a:gd name="T2" fmla="*/ 76 w 92"/>
                <a:gd name="T3" fmla="*/ 92 h 92"/>
                <a:gd name="T4" fmla="*/ 16 w 92"/>
                <a:gd name="T5" fmla="*/ 92 h 92"/>
                <a:gd name="T6" fmla="*/ 0 w 92"/>
                <a:gd name="T7" fmla="*/ 76 h 92"/>
                <a:gd name="T8" fmla="*/ 0 w 92"/>
                <a:gd name="T9" fmla="*/ 16 h 92"/>
                <a:gd name="T10" fmla="*/ 16 w 92"/>
                <a:gd name="T11" fmla="*/ 0 h 92"/>
                <a:gd name="T12" fmla="*/ 76 w 92"/>
                <a:gd name="T13" fmla="*/ 0 h 92"/>
                <a:gd name="T14" fmla="*/ 92 w 92"/>
                <a:gd name="T15" fmla="*/ 16 h 92"/>
                <a:gd name="T16" fmla="*/ 92 w 92"/>
                <a:gd name="T17" fmla="*/ 7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2">
                  <a:moveTo>
                    <a:pt x="92" y="76"/>
                  </a:moveTo>
                  <a:cubicBezTo>
                    <a:pt x="92" y="85"/>
                    <a:pt x="85" y="92"/>
                    <a:pt x="76" y="92"/>
                  </a:cubicBezTo>
                  <a:cubicBezTo>
                    <a:pt x="16" y="92"/>
                    <a:pt x="16" y="92"/>
                    <a:pt x="16" y="92"/>
                  </a:cubicBezTo>
                  <a:cubicBezTo>
                    <a:pt x="7" y="92"/>
                    <a:pt x="0" y="85"/>
                    <a:pt x="0" y="76"/>
                  </a:cubicBezTo>
                  <a:cubicBezTo>
                    <a:pt x="0" y="16"/>
                    <a:pt x="0" y="16"/>
                    <a:pt x="0" y="16"/>
                  </a:cubicBezTo>
                  <a:cubicBezTo>
                    <a:pt x="0" y="7"/>
                    <a:pt x="7" y="0"/>
                    <a:pt x="16" y="0"/>
                  </a:cubicBezTo>
                  <a:cubicBezTo>
                    <a:pt x="76" y="0"/>
                    <a:pt x="76" y="0"/>
                    <a:pt x="76" y="0"/>
                  </a:cubicBezTo>
                  <a:cubicBezTo>
                    <a:pt x="85" y="0"/>
                    <a:pt x="92" y="7"/>
                    <a:pt x="92" y="16"/>
                  </a:cubicBezTo>
                  <a:lnTo>
                    <a:pt x="92" y="76"/>
                  </a:lnTo>
                  <a:close/>
                </a:path>
              </a:pathLst>
            </a:custGeom>
            <a:noFill/>
            <a:ln w="12700" cap="flat">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6" name="Oval 375">
              <a:extLst>
                <a:ext uri="{FF2B5EF4-FFF2-40B4-BE49-F238E27FC236}">
                  <a16:creationId xmlns:a16="http://schemas.microsoft.com/office/drawing/2014/main" id="{A32EFD90-A6C3-46CE-B0A6-7777746074E5}"/>
                </a:ext>
              </a:extLst>
            </p:cNvPr>
            <p:cNvSpPr>
              <a:spLocks noChangeArrowheads="1"/>
            </p:cNvSpPr>
            <p:nvPr/>
          </p:nvSpPr>
          <p:spPr bwMode="auto">
            <a:xfrm>
              <a:off x="5607050" y="2576513"/>
              <a:ext cx="255588" cy="257175"/>
            </a:xfrm>
            <a:prstGeom prst="ellipse">
              <a:avLst/>
            </a:prstGeom>
            <a:noFill/>
            <a:ln w="12700" cap="flat">
              <a:solidFill>
                <a:srgbClr val="0075B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sp>
        <p:nvSpPr>
          <p:cNvPr id="377" name="Slide Number Placeholder 376">
            <a:extLst>
              <a:ext uri="{FF2B5EF4-FFF2-40B4-BE49-F238E27FC236}">
                <a16:creationId xmlns:a16="http://schemas.microsoft.com/office/drawing/2014/main" id="{5ECCD941-A051-47E4-A494-6341D5C265C9}"/>
              </a:ext>
            </a:extLst>
          </p:cNvPr>
          <p:cNvSpPr>
            <a:spLocks noGrp="1"/>
          </p:cNvSpPr>
          <p:nvPr>
            <p:ph type="sldNum" sz="quarter" idx="12"/>
          </p:nvPr>
        </p:nvSpPr>
        <p:spPr/>
        <p:txBody>
          <a:bodyPr/>
          <a:lstStyle/>
          <a:p>
            <a:fld id="{89CD6E39-4852-418B-BA35-BEEEB494AB9E}" type="slidenum">
              <a:rPr lang="en-US" smtClean="0"/>
              <a:t>9</a:t>
            </a:fld>
            <a:endParaRPr lang="en-US"/>
          </a:p>
        </p:txBody>
      </p:sp>
    </p:spTree>
    <p:extLst>
      <p:ext uri="{BB962C8B-B14F-4D97-AF65-F5344CB8AC3E}">
        <p14:creationId xmlns:p14="http://schemas.microsoft.com/office/powerpoint/2010/main" val="30180948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XWzYAWKxrsm.gWXt6nG.m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gJh8hGl1KZopuybrc7SLo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52oKQ7k2XOKEquNz5gzoB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_MSaXPs714j4J9shY.ZRsw"/>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394</TotalTime>
  <Words>937</Words>
  <Application>Microsoft Office PowerPoint</Application>
  <PresentationFormat>宽屏</PresentationFormat>
  <Paragraphs>141</Paragraphs>
  <Slides>24</Slides>
  <Notes>24</Notes>
  <HiddenSlides>0</HiddenSlides>
  <MMClips>0</MMClips>
  <ScaleCrop>false</ScaleCrop>
  <HeadingPairs>
    <vt:vector size="8" baseType="variant">
      <vt:variant>
        <vt:lpstr>已用的字体</vt:lpstr>
      </vt:variant>
      <vt:variant>
        <vt:i4>9</vt:i4>
      </vt:variant>
      <vt:variant>
        <vt:lpstr>主题</vt:lpstr>
      </vt:variant>
      <vt:variant>
        <vt:i4>2</vt:i4>
      </vt:variant>
      <vt:variant>
        <vt:lpstr>嵌入 OLE 服务器</vt:lpstr>
      </vt:variant>
      <vt:variant>
        <vt:i4>1</vt:i4>
      </vt:variant>
      <vt:variant>
        <vt:lpstr>幻灯片标题</vt:lpstr>
      </vt:variant>
      <vt:variant>
        <vt:i4>24</vt:i4>
      </vt:variant>
    </vt:vector>
  </HeadingPairs>
  <TitlesOfParts>
    <vt:vector size="36" baseType="lpstr">
      <vt:lpstr>EquipExtended-Light</vt:lpstr>
      <vt:lpstr>Amatic SC</vt:lpstr>
      <vt:lpstr>Arial</vt:lpstr>
      <vt:lpstr>Arial Black</vt:lpstr>
      <vt:lpstr>Calibri</vt:lpstr>
      <vt:lpstr>Dubai Light</vt:lpstr>
      <vt:lpstr>Proxima Nova</vt:lpstr>
      <vt:lpstr>Proxima Nova Semibold</vt:lpstr>
      <vt:lpstr>Roboto Medium</vt:lpstr>
      <vt:lpstr>Office Theme</vt:lpstr>
      <vt:lpstr>Slidesgo Final Pages</vt:lpstr>
      <vt:lpstr>think-cell Slide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Tips for Learning Languages Effectively</vt:lpstr>
      <vt:lpstr>3 Habits of Successful Language Learners</vt:lpstr>
      <vt:lpstr>PowerPoint 演示文稿</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PowerPoint 演示文稿</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it 24slides3</dc:creator>
  <cp:lastModifiedBy>刘 龙</cp:lastModifiedBy>
  <cp:revision>56</cp:revision>
  <dcterms:created xsi:type="dcterms:W3CDTF">2020-08-04T05:23:17Z</dcterms:created>
  <dcterms:modified xsi:type="dcterms:W3CDTF">2020-08-16T03:34:29Z</dcterms:modified>
</cp:coreProperties>
</file>