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13"/>
  </p:notesMasterIdLst>
  <p:sldIdLst>
    <p:sldId id="267" r:id="rId2"/>
    <p:sldId id="266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embeddedFontLst>
    <p:embeddedFont>
      <p:font typeface="Baloo 2 Medium" panose="020B0604020202020204" charset="0"/>
      <p:regular r:id="rId14"/>
      <p:bold r:id="rId15"/>
    </p:embeddedFont>
    <p:embeddedFont>
      <p:font typeface="BN Bilbo" panose="02000400000000000000" pitchFamily="2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iny" panose="020B0604020202020204" charset="0"/>
      <p:regular r:id="rId21"/>
    </p:embeddedFont>
    <p:embeddedFont>
      <p:font typeface="DM Sans" pitchFamily="2" charset="0"/>
      <p:regular r:id="rId22"/>
      <p:bold r:id="rId23"/>
      <p:italic r:id="rId24"/>
      <p:boldItalic r:id="rId25"/>
    </p:embeddedFont>
    <p:embeddedFont>
      <p:font typeface="Gisha" panose="020B0502040204020203" pitchFamily="34" charset="-79"/>
      <p:regular r:id="rId26"/>
      <p:bold r:id="rId27"/>
    </p:embeddedFont>
    <p:embeddedFont>
      <p:font typeface="Homemade Apple" panose="020B0604020202020204" charset="0"/>
      <p:regular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95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3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e8a874fb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e8a874fb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0e8a874fb8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0e8a874fb8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e8a874fb8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e8a874fb8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e8a874fb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e8a874fb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e8a874fb8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e8a874fb8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e8a874fb8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e8a874fb8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9.xml"/><Relationship Id="rId4" Type="http://schemas.openxmlformats.org/officeDocument/2006/relationships/slide" Target="../slides/slide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Board">
  <p:cSld name="CUSTOM_18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534">
            <a:off x="1197006" y="700706"/>
            <a:ext cx="2094032" cy="22319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4241442" y="817686"/>
            <a:ext cx="2094000" cy="223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 rot="608952">
            <a:off x="7463055" y="580262"/>
            <a:ext cx="2094067" cy="22321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 rot="-375517">
            <a:off x="4730603" y="4142205"/>
            <a:ext cx="2094181" cy="22321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 rot="501179">
            <a:off x="1546046" y="3732782"/>
            <a:ext cx="2094014" cy="22319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7757273" y="3256087"/>
            <a:ext cx="2997600" cy="324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 rot="-540705">
            <a:off x="1353473" y="867426"/>
            <a:ext cx="1781187" cy="1898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4412083" y="984454"/>
            <a:ext cx="1781100" cy="1898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 rot="588204">
            <a:off x="7626664" y="732886"/>
            <a:ext cx="1781311" cy="18984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 rot="-377087">
            <a:off x="4879940" y="4301819"/>
            <a:ext cx="1781306" cy="1898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 rot="494439">
            <a:off x="1688387" y="3892459"/>
            <a:ext cx="1781191" cy="18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7942093" y="3472476"/>
            <a:ext cx="2621400" cy="280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562930" y="5048931"/>
            <a:ext cx="1416439" cy="1416439"/>
            <a:chOff x="942158" y="2761159"/>
            <a:chExt cx="1416439" cy="1416439"/>
          </a:xfrm>
        </p:grpSpPr>
        <p:sp>
          <p:nvSpPr>
            <p:cNvPr id="26" name="Google Shape;26;p3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27;p3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28" name="Google Shape;28;p3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29" name="Google Shape;29;p3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30" name="Google Shape;30;p3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" name="Google Shape;31;p3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" name="Google Shape;32;p3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" name="Google Shape;33;p3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34" name="Google Shape;34;p3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3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6" name="Google Shape;36;p3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37" name="Google Shape;37;p3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8" name="Google Shape;38;p3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42" name="Google Shape;42;p3"/>
          <p:cNvGrpSpPr/>
          <p:nvPr/>
        </p:nvGrpSpPr>
        <p:grpSpPr>
          <a:xfrm>
            <a:off x="9237616" y="1083930"/>
            <a:ext cx="2192758" cy="2192758"/>
            <a:chOff x="1686376" y="4251030"/>
            <a:chExt cx="2192758" cy="2192758"/>
          </a:xfrm>
        </p:grpSpPr>
        <p:sp>
          <p:nvSpPr>
            <p:cNvPr id="43" name="Google Shape;43;p3"/>
            <p:cNvSpPr/>
            <p:nvPr/>
          </p:nvSpPr>
          <p:spPr>
            <a:xfrm>
              <a:off x="1899684" y="4472763"/>
              <a:ext cx="1750800" cy="1750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4;p3"/>
            <p:cNvGrpSpPr/>
            <p:nvPr/>
          </p:nvGrpSpPr>
          <p:grpSpPr>
            <a:xfrm>
              <a:off x="1686376" y="4251030"/>
              <a:ext cx="2192758" cy="2192758"/>
              <a:chOff x="1829365" y="4210619"/>
              <a:chExt cx="2192758" cy="2192758"/>
            </a:xfrm>
          </p:grpSpPr>
          <p:grpSp>
            <p:nvGrpSpPr>
              <p:cNvPr id="45" name="Google Shape;45;p3"/>
              <p:cNvGrpSpPr/>
              <p:nvPr/>
            </p:nvGrpSpPr>
            <p:grpSpPr>
              <a:xfrm>
                <a:off x="1829365" y="4210619"/>
                <a:ext cx="2192758" cy="2192758"/>
                <a:chOff x="1829365" y="4210619"/>
                <a:chExt cx="2192758" cy="2192758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 rot="-2700000">
                  <a:off x="2150486" y="4531741"/>
                  <a:ext cx="1550514" cy="155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652" h="1549652" extrusionOk="0">
                      <a:moveTo>
                        <a:pt x="1549653" y="774826"/>
                      </a:moveTo>
                      <a:cubicBezTo>
                        <a:pt x="1549653" y="1202751"/>
                        <a:pt x="1202751" y="1549653"/>
                        <a:pt x="774826" y="1549653"/>
                      </a:cubicBezTo>
                      <a:cubicBezTo>
                        <a:pt x="346902" y="1549653"/>
                        <a:pt x="0" y="1202751"/>
                        <a:pt x="0" y="774826"/>
                      </a:cubicBezTo>
                      <a:cubicBezTo>
                        <a:pt x="0" y="346902"/>
                        <a:pt x="346902" y="0"/>
                        <a:pt x="774826" y="0"/>
                      </a:cubicBezTo>
                      <a:cubicBezTo>
                        <a:pt x="1202751" y="0"/>
                        <a:pt x="1549653" y="346902"/>
                        <a:pt x="1549653" y="77482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236871" y="4685096"/>
                  <a:ext cx="1463256" cy="139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56" h="1395939" extrusionOk="0">
                      <a:moveTo>
                        <a:pt x="1152024" y="0"/>
                      </a:moveTo>
                      <a:cubicBezTo>
                        <a:pt x="1218197" y="126933"/>
                        <a:pt x="1249480" y="273718"/>
                        <a:pt x="1235643" y="427121"/>
                      </a:cubicBezTo>
                      <a:cubicBezTo>
                        <a:pt x="1196541" y="853641"/>
                        <a:pt x="819952" y="1167665"/>
                        <a:pt x="393433" y="1128562"/>
                      </a:cubicBezTo>
                      <a:cubicBezTo>
                        <a:pt x="245444" y="1115328"/>
                        <a:pt x="110690" y="1060584"/>
                        <a:pt x="0" y="977566"/>
                      </a:cubicBezTo>
                      <a:cubicBezTo>
                        <a:pt x="117910" y="1204361"/>
                        <a:pt x="344705" y="1367991"/>
                        <a:pt x="617822" y="1392655"/>
                      </a:cubicBezTo>
                      <a:cubicBezTo>
                        <a:pt x="1044341" y="1431758"/>
                        <a:pt x="1420930" y="1117132"/>
                        <a:pt x="1460032" y="691214"/>
                      </a:cubicBezTo>
                      <a:cubicBezTo>
                        <a:pt x="1485298" y="412683"/>
                        <a:pt x="1360170" y="155809"/>
                        <a:pt x="1152024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2201348" y="4588231"/>
                  <a:ext cx="1374036" cy="110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36" h="1105111" extrusionOk="0">
                      <a:moveTo>
                        <a:pt x="49359" y="739351"/>
                      </a:moveTo>
                      <a:cubicBezTo>
                        <a:pt x="85454" y="343512"/>
                        <a:pt x="435573" y="51746"/>
                        <a:pt x="831412" y="87841"/>
                      </a:cubicBezTo>
                      <a:cubicBezTo>
                        <a:pt x="1063020" y="108896"/>
                        <a:pt x="1258533" y="237033"/>
                        <a:pt x="1374036" y="419311"/>
                      </a:cubicBezTo>
                      <a:cubicBezTo>
                        <a:pt x="1269963" y="193118"/>
                        <a:pt x="1050988" y="27683"/>
                        <a:pt x="785090" y="3019"/>
                      </a:cubicBezTo>
                      <a:cubicBezTo>
                        <a:pt x="389251" y="-33076"/>
                        <a:pt x="39132" y="258690"/>
                        <a:pt x="3038" y="654529"/>
                      </a:cubicBezTo>
                      <a:cubicBezTo>
                        <a:pt x="-12002" y="818760"/>
                        <a:pt x="29507" y="975772"/>
                        <a:pt x="111923" y="1105111"/>
                      </a:cubicBezTo>
                      <a:cubicBezTo>
                        <a:pt x="60789" y="994421"/>
                        <a:pt x="37328" y="869292"/>
                        <a:pt x="49359" y="739351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" name="Google Shape;49;p3"/>
              <p:cNvGrpSpPr/>
              <p:nvPr/>
            </p:nvGrpSpPr>
            <p:grpSpPr>
              <a:xfrm>
                <a:off x="2582778" y="5435265"/>
                <a:ext cx="656322" cy="323878"/>
                <a:chOff x="2582778" y="5435265"/>
                <a:chExt cx="656322" cy="323878"/>
              </a:xfrm>
            </p:grpSpPr>
            <p:sp>
              <p:nvSpPr>
                <p:cNvPr id="50" name="Google Shape;50;p3"/>
                <p:cNvSpPr/>
                <p:nvPr/>
              </p:nvSpPr>
              <p:spPr>
                <a:xfrm>
                  <a:off x="2582778" y="5435265"/>
                  <a:ext cx="656322" cy="32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322" h="323863" extrusionOk="0">
                      <a:moveTo>
                        <a:pt x="0" y="0"/>
                      </a:moveTo>
                      <a:cubicBezTo>
                        <a:pt x="3610" y="166637"/>
                        <a:pt x="131746" y="307407"/>
                        <a:pt x="301391" y="322446"/>
                      </a:cubicBezTo>
                      <a:cubicBezTo>
                        <a:pt x="471036" y="338087"/>
                        <a:pt x="622634" y="222584"/>
                        <a:pt x="656323" y="5955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2665796" y="5617538"/>
                  <a:ext cx="444566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566" h="141605" extrusionOk="0">
                      <a:moveTo>
                        <a:pt x="0" y="29484"/>
                      </a:moveTo>
                      <a:cubicBezTo>
                        <a:pt x="54142" y="90845"/>
                        <a:pt x="130543" y="132353"/>
                        <a:pt x="218373" y="140174"/>
                      </a:cubicBezTo>
                      <a:cubicBezTo>
                        <a:pt x="302594" y="147995"/>
                        <a:pt x="382003" y="123330"/>
                        <a:pt x="444567" y="77008"/>
                      </a:cubicBezTo>
                      <a:lnTo>
                        <a:pt x="442161" y="69789"/>
                      </a:lnTo>
                      <a:cubicBezTo>
                        <a:pt x="231608" y="-57745"/>
                        <a:pt x="3008" y="28280"/>
                        <a:pt x="0" y="29484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" name="Google Shape;52;p3"/>
              <p:cNvGrpSpPr/>
              <p:nvPr/>
            </p:nvGrpSpPr>
            <p:grpSpPr>
              <a:xfrm>
                <a:off x="2361225" y="4902284"/>
                <a:ext cx="1168469" cy="513129"/>
                <a:chOff x="2361225" y="4902284"/>
                <a:chExt cx="1168469" cy="513129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>
                  <a:off x="2361225" y="4902284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20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4085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3051236" y="4965450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19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3484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5" name="Google Shape;55;p3"/>
          <p:cNvGrpSpPr/>
          <p:nvPr/>
        </p:nvGrpSpPr>
        <p:grpSpPr>
          <a:xfrm>
            <a:off x="296040" y="1220389"/>
            <a:ext cx="1321102" cy="1321102"/>
            <a:chOff x="1244111" y="57897"/>
            <a:chExt cx="1321102" cy="1321102"/>
          </a:xfrm>
        </p:grpSpPr>
        <p:sp>
          <p:nvSpPr>
            <p:cNvPr id="56" name="Google Shape;56;p3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58" name="Google Shape;58;p3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59" name="Google Shape;59;p3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" name="Google Shape;62;p3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5" name="Google Shape;65;p3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Google Shape;67;p3"/>
          <p:cNvGrpSpPr/>
          <p:nvPr/>
        </p:nvGrpSpPr>
        <p:grpSpPr>
          <a:xfrm>
            <a:off x="5585106" y="2168619"/>
            <a:ext cx="1520289" cy="1520289"/>
            <a:chOff x="4555522" y="-423"/>
            <a:chExt cx="1520289" cy="1520289"/>
          </a:xfrm>
        </p:grpSpPr>
        <p:sp>
          <p:nvSpPr>
            <p:cNvPr id="68" name="Google Shape;68;p3"/>
            <p:cNvSpPr/>
            <p:nvPr/>
          </p:nvSpPr>
          <p:spPr>
            <a:xfrm>
              <a:off x="4696048" y="138225"/>
              <a:ext cx="1247700" cy="124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4555522" y="-423"/>
              <a:ext cx="1520289" cy="1520289"/>
              <a:chOff x="4698511" y="-40834"/>
              <a:chExt cx="1520289" cy="1520289"/>
            </a:xfrm>
          </p:grpSpPr>
          <p:grpSp>
            <p:nvGrpSpPr>
              <p:cNvPr id="70" name="Google Shape;70;p3"/>
              <p:cNvGrpSpPr/>
              <p:nvPr/>
            </p:nvGrpSpPr>
            <p:grpSpPr>
              <a:xfrm>
                <a:off x="4698511" y="-40834"/>
                <a:ext cx="1520289" cy="1520289"/>
                <a:chOff x="4698511" y="-40834"/>
                <a:chExt cx="1520289" cy="1520289"/>
              </a:xfrm>
            </p:grpSpPr>
            <p:grpSp>
              <p:nvGrpSpPr>
                <p:cNvPr id="71" name="Google Shape;71;p3"/>
                <p:cNvGrpSpPr/>
                <p:nvPr/>
              </p:nvGrpSpPr>
              <p:grpSpPr>
                <a:xfrm>
                  <a:off x="4698511" y="-40834"/>
                  <a:ext cx="1520289" cy="1520289"/>
                  <a:chOff x="4698511" y="-40834"/>
                  <a:chExt cx="1520289" cy="1520289"/>
                </a:xfrm>
              </p:grpSpPr>
              <p:sp>
                <p:nvSpPr>
                  <p:cNvPr id="72" name="Google Shape;72;p3"/>
                  <p:cNvSpPr/>
                  <p:nvPr/>
                </p:nvSpPr>
                <p:spPr>
                  <a:xfrm rot="-2700000">
                    <a:off x="4921152" y="181807"/>
                    <a:ext cx="1075006" cy="107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409" h="1074409" extrusionOk="0">
                        <a:moveTo>
                          <a:pt x="1074410" y="537205"/>
                        </a:moveTo>
                        <a:cubicBezTo>
                          <a:pt x="1074410" y="833895"/>
                          <a:pt x="833895" y="1074410"/>
                          <a:pt x="537205" y="1074410"/>
                        </a:cubicBezTo>
                        <a:cubicBezTo>
                          <a:pt x="240515" y="1074410"/>
                          <a:pt x="0" y="833895"/>
                          <a:pt x="0" y="537205"/>
                        </a:cubicBezTo>
                        <a:cubicBezTo>
                          <a:pt x="0" y="240515"/>
                          <a:pt x="240515" y="0"/>
                          <a:pt x="537205" y="0"/>
                        </a:cubicBezTo>
                        <a:cubicBezTo>
                          <a:pt x="833895" y="0"/>
                          <a:pt x="1074410" y="240515"/>
                          <a:pt x="1074410" y="537205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5046244" y="228600"/>
                    <a:ext cx="948943" cy="1027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43" h="1027252" extrusionOk="0">
                        <a:moveTo>
                          <a:pt x="631658" y="0"/>
                        </a:moveTo>
                        <a:cubicBezTo>
                          <a:pt x="695425" y="75799"/>
                          <a:pt x="738739" y="170247"/>
                          <a:pt x="752575" y="276125"/>
                        </a:cubicBezTo>
                        <a:cubicBezTo>
                          <a:pt x="790475" y="570297"/>
                          <a:pt x="582930" y="839804"/>
                          <a:pt x="288758" y="877704"/>
                        </a:cubicBezTo>
                        <a:cubicBezTo>
                          <a:pt x="186489" y="890938"/>
                          <a:pt x="87229" y="874696"/>
                          <a:pt x="0" y="834992"/>
                        </a:cubicBezTo>
                        <a:cubicBezTo>
                          <a:pt x="113699" y="970347"/>
                          <a:pt x="292367" y="1047349"/>
                          <a:pt x="480662" y="1022684"/>
                        </a:cubicBezTo>
                        <a:cubicBezTo>
                          <a:pt x="774834" y="984785"/>
                          <a:pt x="982378" y="715277"/>
                          <a:pt x="944479" y="421105"/>
                        </a:cubicBezTo>
                        <a:cubicBezTo>
                          <a:pt x="919814" y="229202"/>
                          <a:pt x="796491" y="73994"/>
                          <a:pt x="631658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4956615" y="221921"/>
                    <a:ext cx="895745" cy="851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745" h="851294" extrusionOk="0">
                        <a:moveTo>
                          <a:pt x="48121" y="613070"/>
                        </a:moveTo>
                        <a:cubicBezTo>
                          <a:pt x="12628" y="339953"/>
                          <a:pt x="205734" y="89696"/>
                          <a:pt x="478851" y="54203"/>
                        </a:cubicBezTo>
                        <a:cubicBezTo>
                          <a:pt x="638270" y="33749"/>
                          <a:pt x="790469" y="90899"/>
                          <a:pt x="895745" y="196777"/>
                        </a:cubicBezTo>
                        <a:cubicBezTo>
                          <a:pt x="791071" y="59617"/>
                          <a:pt x="618418" y="-19791"/>
                          <a:pt x="434936" y="4272"/>
                        </a:cubicBezTo>
                        <a:cubicBezTo>
                          <a:pt x="161819" y="39765"/>
                          <a:pt x="-31288" y="289420"/>
                          <a:pt x="4205" y="563139"/>
                        </a:cubicBezTo>
                        <a:cubicBezTo>
                          <a:pt x="18643" y="676837"/>
                          <a:pt x="70379" y="776098"/>
                          <a:pt x="145576" y="851295"/>
                        </a:cubicBezTo>
                        <a:cubicBezTo>
                          <a:pt x="94442" y="783918"/>
                          <a:pt x="60152" y="703307"/>
                          <a:pt x="48121" y="613070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5" name="Google Shape;75;p3"/>
                <p:cNvSpPr/>
                <p:nvPr/>
              </p:nvSpPr>
              <p:spPr>
                <a:xfrm>
                  <a:off x="5221782" y="769845"/>
                  <a:ext cx="497793" cy="21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793" h="219567" extrusionOk="0">
                      <a:moveTo>
                        <a:pt x="28397" y="58529"/>
                      </a:moveTo>
                      <a:cubicBezTo>
                        <a:pt x="12756" y="47099"/>
                        <a:pt x="-7096" y="64545"/>
                        <a:pt x="2529" y="81389"/>
                      </a:cubicBezTo>
                      <a:cubicBezTo>
                        <a:pt x="54867" y="174634"/>
                        <a:pt x="159542" y="231784"/>
                        <a:pt x="272037" y="217346"/>
                      </a:cubicBezTo>
                      <a:cubicBezTo>
                        <a:pt x="382727" y="202908"/>
                        <a:pt x="468753" y="123500"/>
                        <a:pt x="497027" y="22434"/>
                      </a:cubicBezTo>
                      <a:cubicBezTo>
                        <a:pt x="502442" y="3785"/>
                        <a:pt x="477777" y="-8246"/>
                        <a:pt x="466347" y="6793"/>
                      </a:cubicBezTo>
                      <a:cubicBezTo>
                        <a:pt x="397767" y="92217"/>
                        <a:pt x="246169" y="221557"/>
                        <a:pt x="28397" y="58529"/>
                      </a:cubicBezTo>
                      <a:close/>
                    </a:path>
                  </a:pathLst>
                </a:custGeom>
                <a:solidFill>
                  <a:srgbClr val="5E49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" name="Google Shape;76;p3"/>
                <p:cNvGrpSpPr/>
                <p:nvPr/>
              </p:nvGrpSpPr>
              <p:grpSpPr>
                <a:xfrm>
                  <a:off x="5126946" y="550765"/>
                  <a:ext cx="643487" cy="153128"/>
                  <a:chOff x="5126946" y="550765"/>
                  <a:chExt cx="643487" cy="153128"/>
                </a:xfrm>
              </p:grpSpPr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5126946" y="610321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39" y="15320"/>
                          <a:pt x="124437" y="-4532"/>
                          <a:pt x="83529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39" y="74275"/>
                          <a:pt x="167750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251"/>
                          <a:pt x="187602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p3"/>
                  <p:cNvSpPr/>
                  <p:nvPr/>
                </p:nvSpPr>
                <p:spPr>
                  <a:xfrm>
                    <a:off x="5584747" y="550765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40" y="15320"/>
                          <a:pt x="124437" y="-4532"/>
                          <a:pt x="83530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40" y="74275"/>
                          <a:pt x="167751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853"/>
                          <a:pt x="187603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9" name="Google Shape;79;p3"/>
              <p:cNvGrpSpPr/>
              <p:nvPr/>
            </p:nvGrpSpPr>
            <p:grpSpPr>
              <a:xfrm>
                <a:off x="4982296" y="639192"/>
                <a:ext cx="985635" cy="303060"/>
                <a:chOff x="4982296" y="639192"/>
                <a:chExt cx="985635" cy="303060"/>
              </a:xfrm>
            </p:grpSpPr>
            <p:sp>
              <p:nvSpPr>
                <p:cNvPr id="80" name="Google Shape;80;p3"/>
                <p:cNvSpPr/>
                <p:nvPr/>
              </p:nvSpPr>
              <p:spPr>
                <a:xfrm>
                  <a:off x="4982296" y="754326"/>
                  <a:ext cx="188053" cy="18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53" h="187926" extrusionOk="0">
                      <a:moveTo>
                        <a:pt x="187271" y="81868"/>
                      </a:moveTo>
                      <a:cubicBezTo>
                        <a:pt x="193889" y="133002"/>
                        <a:pt x="157794" y="180527"/>
                        <a:pt x="106058" y="187144"/>
                      </a:cubicBezTo>
                      <a:cubicBezTo>
                        <a:pt x="54924" y="193762"/>
                        <a:pt x="7399" y="157667"/>
                        <a:pt x="782" y="105931"/>
                      </a:cubicBezTo>
                      <a:cubicBezTo>
                        <a:pt x="-5835" y="54797"/>
                        <a:pt x="30259" y="7272"/>
                        <a:pt x="81995" y="655"/>
                      </a:cubicBezTo>
                      <a:cubicBezTo>
                        <a:pt x="133731" y="-5361"/>
                        <a:pt x="180654" y="30734"/>
                        <a:pt x="187271" y="81868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 rot="-570569">
                  <a:off x="5766280" y="653389"/>
                  <a:ext cx="187455" cy="187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94" h="187694" extrusionOk="0">
                      <a:moveTo>
                        <a:pt x="187694" y="93847"/>
                      </a:moveTo>
                      <a:cubicBezTo>
                        <a:pt x="187694" y="145677"/>
                        <a:pt x="145677" y="187694"/>
                        <a:pt x="93847" y="187694"/>
                      </a:cubicBezTo>
                      <a:cubicBezTo>
                        <a:pt x="42017" y="187694"/>
                        <a:pt x="0" y="145677"/>
                        <a:pt x="0" y="93847"/>
                      </a:cubicBezTo>
                      <a:cubicBezTo>
                        <a:pt x="0" y="42017"/>
                        <a:pt x="42017" y="0"/>
                        <a:pt x="93847" y="0"/>
                      </a:cubicBezTo>
                      <a:cubicBezTo>
                        <a:pt x="145678" y="0"/>
                        <a:pt x="187694" y="42017"/>
                        <a:pt x="187694" y="93847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2" name="Google Shape;82;p3"/>
          <p:cNvGrpSpPr/>
          <p:nvPr/>
        </p:nvGrpSpPr>
        <p:grpSpPr>
          <a:xfrm rot="2264659">
            <a:off x="3754355" y="5264721"/>
            <a:ext cx="1168900" cy="1384568"/>
            <a:chOff x="3714307" y="1344368"/>
            <a:chExt cx="1168974" cy="1384656"/>
          </a:xfrm>
        </p:grpSpPr>
        <p:sp>
          <p:nvSpPr>
            <p:cNvPr id="83" name="Google Shape;83;p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9290824">
            <a:off x="10395062" y="4684239"/>
            <a:ext cx="1172010" cy="1384243"/>
            <a:chOff x="3704691" y="1346791"/>
            <a:chExt cx="1172109" cy="1384360"/>
          </a:xfrm>
        </p:grpSpPr>
        <p:sp>
          <p:nvSpPr>
            <p:cNvPr id="86" name="Google Shape;86;p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704691" y="134891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body" idx="1"/>
          </p:nvPr>
        </p:nvSpPr>
        <p:spPr>
          <a:xfrm rot="491000">
            <a:off x="1700367" y="3918378"/>
            <a:ext cx="1780934" cy="18651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body" idx="2"/>
          </p:nvPr>
        </p:nvSpPr>
        <p:spPr>
          <a:xfrm rot="-424412">
            <a:off x="4883758" y="4318430"/>
            <a:ext cx="1780854" cy="18652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3"/>
          </p:nvPr>
        </p:nvSpPr>
        <p:spPr>
          <a:xfrm>
            <a:off x="7950421" y="3472474"/>
            <a:ext cx="2621400" cy="2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body" idx="4"/>
          </p:nvPr>
        </p:nvSpPr>
        <p:spPr>
          <a:xfrm rot="-658381">
            <a:off x="1353608" y="884099"/>
            <a:ext cx="1780961" cy="18653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body" idx="5"/>
          </p:nvPr>
        </p:nvSpPr>
        <p:spPr>
          <a:xfrm rot="579">
            <a:off x="4398777" y="1000953"/>
            <a:ext cx="1781100" cy="186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6"/>
          </p:nvPr>
        </p:nvSpPr>
        <p:spPr>
          <a:xfrm rot="605913">
            <a:off x="7626790" y="763616"/>
            <a:ext cx="1781093" cy="18654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3">
            <a:hlinkClick r:id="rId2" action="ppaction://hlinksldjump"/>
          </p:cNvPr>
          <p:cNvSpPr/>
          <p:nvPr/>
        </p:nvSpPr>
        <p:spPr>
          <a:xfrm rot="-540705">
            <a:off x="1353523" y="867426"/>
            <a:ext cx="1781187" cy="189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>
            <a:hlinkClick r:id="rId3" action="ppaction://hlinksldjump"/>
          </p:cNvPr>
          <p:cNvSpPr/>
          <p:nvPr/>
        </p:nvSpPr>
        <p:spPr>
          <a:xfrm>
            <a:off x="4412133" y="984454"/>
            <a:ext cx="1781100" cy="1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>
            <a:hlinkClick r:id="rId4" action="ppaction://hlinksldjump"/>
          </p:cNvPr>
          <p:cNvSpPr/>
          <p:nvPr/>
        </p:nvSpPr>
        <p:spPr>
          <a:xfrm rot="588204">
            <a:off x="7626714" y="732886"/>
            <a:ext cx="1781311" cy="189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>
            <a:hlinkClick r:id="rId5" action="ppaction://hlinksldjump"/>
          </p:cNvPr>
          <p:cNvSpPr/>
          <p:nvPr/>
        </p:nvSpPr>
        <p:spPr>
          <a:xfrm rot="-377087">
            <a:off x="4879940" y="4301819"/>
            <a:ext cx="1781306" cy="189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>
            <a:hlinkClick r:id="rId6" action="ppaction://hlinksldjump"/>
          </p:cNvPr>
          <p:cNvSpPr/>
          <p:nvPr/>
        </p:nvSpPr>
        <p:spPr>
          <a:xfrm rot="494439">
            <a:off x="1688437" y="3892459"/>
            <a:ext cx="1781191" cy="1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>
            <a:hlinkClick r:id="rId7" action="ppaction://hlinksldjump"/>
          </p:cNvPr>
          <p:cNvSpPr/>
          <p:nvPr/>
        </p:nvSpPr>
        <p:spPr>
          <a:xfrm>
            <a:off x="7942143" y="3472476"/>
            <a:ext cx="26214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Choices">
  <p:cSld name="CUSTOM_5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 rot="-379273">
            <a:off x="1100434" y="989926"/>
            <a:ext cx="4962199" cy="5288892"/>
            <a:chOff x="6485155" y="784503"/>
            <a:chExt cx="4962300" cy="5289000"/>
          </a:xfrm>
        </p:grpSpPr>
        <p:sp>
          <p:nvSpPr>
            <p:cNvPr id="102" name="Google Shape;102;p4"/>
            <p:cNvSpPr/>
            <p:nvPr/>
          </p:nvSpPr>
          <p:spPr>
            <a:xfrm>
              <a:off x="6485155" y="784503"/>
              <a:ext cx="4962300" cy="528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23497" y="1104347"/>
              <a:ext cx="4436100" cy="463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05" name="Google Shape;105;p4"/>
          <p:cNvGrpSpPr/>
          <p:nvPr/>
        </p:nvGrpSpPr>
        <p:grpSpPr>
          <a:xfrm rot="586559">
            <a:off x="5992241" y="968627"/>
            <a:ext cx="4962405" cy="5289112"/>
            <a:chOff x="6485155" y="784503"/>
            <a:chExt cx="4962300" cy="5289000"/>
          </a:xfrm>
        </p:grpSpPr>
        <p:sp>
          <p:nvSpPr>
            <p:cNvPr id="106" name="Google Shape;106;p4"/>
            <p:cNvSpPr/>
            <p:nvPr/>
          </p:nvSpPr>
          <p:spPr>
            <a:xfrm>
              <a:off x="6485155" y="784503"/>
              <a:ext cx="4962300" cy="528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723497" y="1104347"/>
              <a:ext cx="4436100" cy="463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4"/>
          <p:cNvSpPr txBox="1">
            <a:spLocks noGrp="1"/>
          </p:cNvSpPr>
          <p:nvPr>
            <p:ph type="body" idx="2"/>
          </p:nvPr>
        </p:nvSpPr>
        <p:spPr>
          <a:xfrm rot="586625">
            <a:off x="6325354" y="1377401"/>
            <a:ext cx="4282297" cy="451395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1" name="Google Shape;111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3" name="Google Shape;113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14" name="Google Shape;114;p5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19" name="Google Shape;119;p5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2700000">
            <a:off x="-585384" y="-3443533"/>
            <a:ext cx="12860415" cy="13384795"/>
          </a:xfrm>
          <a:custGeom>
            <a:avLst/>
            <a:gdLst/>
            <a:ahLst/>
            <a:cxnLst/>
            <a:rect l="l" t="t" r="r" b="b"/>
            <a:pathLst>
              <a:path w="12853267" h="13377356" extrusionOk="0">
                <a:moveTo>
                  <a:pt x="12699842" y="3985769"/>
                </a:moveTo>
                <a:lnTo>
                  <a:pt x="12853267" y="4139193"/>
                </a:lnTo>
                <a:lnTo>
                  <a:pt x="12853267" y="5373428"/>
                </a:lnTo>
                <a:lnTo>
                  <a:pt x="12699843" y="5526852"/>
                </a:lnTo>
                <a:close/>
                <a:moveTo>
                  <a:pt x="11902690" y="3188616"/>
                </a:moveTo>
                <a:lnTo>
                  <a:pt x="12056112" y="3342039"/>
                </a:lnTo>
                <a:lnTo>
                  <a:pt x="12056112" y="6170583"/>
                </a:lnTo>
                <a:lnTo>
                  <a:pt x="11902690" y="6324005"/>
                </a:lnTo>
                <a:close/>
                <a:moveTo>
                  <a:pt x="11105535" y="2391462"/>
                </a:moveTo>
                <a:lnTo>
                  <a:pt x="11258958" y="2544885"/>
                </a:lnTo>
                <a:lnTo>
                  <a:pt x="11258958" y="6967737"/>
                </a:lnTo>
                <a:lnTo>
                  <a:pt x="11105536" y="7121159"/>
                </a:lnTo>
                <a:close/>
                <a:moveTo>
                  <a:pt x="10308381" y="1594308"/>
                </a:moveTo>
                <a:lnTo>
                  <a:pt x="10461804" y="1747731"/>
                </a:lnTo>
                <a:lnTo>
                  <a:pt x="10461804" y="7764891"/>
                </a:lnTo>
                <a:lnTo>
                  <a:pt x="10308382" y="7918313"/>
                </a:lnTo>
                <a:close/>
                <a:moveTo>
                  <a:pt x="9511228" y="797154"/>
                </a:moveTo>
                <a:lnTo>
                  <a:pt x="9664650" y="950577"/>
                </a:lnTo>
                <a:lnTo>
                  <a:pt x="9664651" y="8562044"/>
                </a:lnTo>
                <a:lnTo>
                  <a:pt x="9511228" y="8715467"/>
                </a:lnTo>
                <a:close/>
                <a:moveTo>
                  <a:pt x="8714074" y="0"/>
                </a:moveTo>
                <a:lnTo>
                  <a:pt x="8867496" y="153423"/>
                </a:lnTo>
                <a:lnTo>
                  <a:pt x="8867496" y="9359199"/>
                </a:lnTo>
                <a:lnTo>
                  <a:pt x="8714074" y="9512621"/>
                </a:lnTo>
                <a:close/>
                <a:moveTo>
                  <a:pt x="7916920" y="611099"/>
                </a:moveTo>
                <a:lnTo>
                  <a:pt x="8070344" y="457675"/>
                </a:lnTo>
                <a:lnTo>
                  <a:pt x="8070343" y="10156352"/>
                </a:lnTo>
                <a:lnTo>
                  <a:pt x="7916920" y="10309775"/>
                </a:lnTo>
                <a:close/>
                <a:moveTo>
                  <a:pt x="7119766" y="1408253"/>
                </a:moveTo>
                <a:lnTo>
                  <a:pt x="7273190" y="1254829"/>
                </a:lnTo>
                <a:lnTo>
                  <a:pt x="7273188" y="10953507"/>
                </a:lnTo>
                <a:lnTo>
                  <a:pt x="7119766" y="11106929"/>
                </a:lnTo>
                <a:close/>
                <a:moveTo>
                  <a:pt x="6322612" y="2205407"/>
                </a:moveTo>
                <a:lnTo>
                  <a:pt x="6476036" y="2051983"/>
                </a:lnTo>
                <a:lnTo>
                  <a:pt x="6476034" y="11750660"/>
                </a:lnTo>
                <a:lnTo>
                  <a:pt x="6322611" y="11904084"/>
                </a:lnTo>
                <a:close/>
                <a:moveTo>
                  <a:pt x="5525458" y="3002560"/>
                </a:moveTo>
                <a:lnTo>
                  <a:pt x="5678881" y="2849137"/>
                </a:lnTo>
                <a:lnTo>
                  <a:pt x="5678880" y="12547815"/>
                </a:lnTo>
                <a:lnTo>
                  <a:pt x="5525457" y="12701238"/>
                </a:lnTo>
                <a:close/>
                <a:moveTo>
                  <a:pt x="4728304" y="3799714"/>
                </a:moveTo>
                <a:lnTo>
                  <a:pt x="4881728" y="3646291"/>
                </a:lnTo>
                <a:lnTo>
                  <a:pt x="4881727" y="13344968"/>
                </a:lnTo>
                <a:lnTo>
                  <a:pt x="4849338" y="13377356"/>
                </a:lnTo>
                <a:lnTo>
                  <a:pt x="4728303" y="13256321"/>
                </a:lnTo>
                <a:close/>
                <a:moveTo>
                  <a:pt x="3931148" y="4596871"/>
                </a:moveTo>
                <a:lnTo>
                  <a:pt x="4084571" y="4443448"/>
                </a:lnTo>
                <a:lnTo>
                  <a:pt x="4084570" y="12612588"/>
                </a:lnTo>
                <a:lnTo>
                  <a:pt x="3931147" y="12459165"/>
                </a:lnTo>
                <a:close/>
                <a:moveTo>
                  <a:pt x="3133993" y="5394025"/>
                </a:moveTo>
                <a:lnTo>
                  <a:pt x="3287417" y="5240602"/>
                </a:lnTo>
                <a:lnTo>
                  <a:pt x="3287416" y="11815434"/>
                </a:lnTo>
                <a:lnTo>
                  <a:pt x="3133993" y="11662011"/>
                </a:lnTo>
                <a:close/>
                <a:moveTo>
                  <a:pt x="2336840" y="6191179"/>
                </a:moveTo>
                <a:lnTo>
                  <a:pt x="2490263" y="6037756"/>
                </a:lnTo>
                <a:lnTo>
                  <a:pt x="2490263" y="11018281"/>
                </a:lnTo>
                <a:lnTo>
                  <a:pt x="2336840" y="10864858"/>
                </a:lnTo>
                <a:close/>
                <a:moveTo>
                  <a:pt x="1539686" y="6988332"/>
                </a:moveTo>
                <a:lnTo>
                  <a:pt x="1693109" y="6834909"/>
                </a:lnTo>
                <a:lnTo>
                  <a:pt x="1693109" y="10221127"/>
                </a:lnTo>
                <a:lnTo>
                  <a:pt x="1539686" y="10067704"/>
                </a:lnTo>
                <a:close/>
                <a:moveTo>
                  <a:pt x="742532" y="7785487"/>
                </a:moveTo>
                <a:lnTo>
                  <a:pt x="895955" y="7632063"/>
                </a:lnTo>
                <a:lnTo>
                  <a:pt x="895955" y="9423973"/>
                </a:lnTo>
                <a:lnTo>
                  <a:pt x="742532" y="9270550"/>
                </a:lnTo>
                <a:close/>
                <a:moveTo>
                  <a:pt x="0" y="8528018"/>
                </a:moveTo>
                <a:lnTo>
                  <a:pt x="98801" y="8429218"/>
                </a:lnTo>
                <a:lnTo>
                  <a:pt x="98801" y="8626819"/>
                </a:lnTo>
                <a:close/>
              </a:path>
            </a:pathLst>
          </a:custGeom>
          <a:solidFill>
            <a:srgbClr val="FFFFFF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5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818950" y="6050300"/>
            <a:ext cx="1870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slidesmania.com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" Target="slide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FEBB928-F9E4-0C51-E3A0-8A4E54604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862A0AB9-A318-C5DE-B60C-6593C2117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 descr="תמונה שמכילה טקסט, אומנות קליפיפם, שפן, פוסטר&#10;&#10;התיאור נוצר באופן אוטומטי">
            <a:extLst>
              <a:ext uri="{FF2B5EF4-FFF2-40B4-BE49-F238E27FC236}">
                <a16:creationId xmlns:a16="http://schemas.microsoft.com/office/drawing/2014/main" id="{5AE43317-CFA0-ACEB-18AF-097B606EF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465">
            <a:off x="4128738" y="477440"/>
            <a:ext cx="3690392" cy="5284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15003BAF-C763-87AD-A9F7-0C83C7BAA23D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8F7800E-70D2-1DCA-4152-EF51D82AED4A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079DB668-4303-8718-1561-04FB3F21B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31580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/>
          <p:nvPr/>
        </p:nvSpPr>
        <p:spPr>
          <a:xfrm>
            <a:off x="352278" y="368600"/>
            <a:ext cx="3811924" cy="569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6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307" name="Google Shape;307;p13"/>
          <p:cNvSpPr/>
          <p:nvPr/>
        </p:nvSpPr>
        <p:spPr>
          <a:xfrm>
            <a:off x="403132" y="368600"/>
            <a:ext cx="3811924" cy="569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Coiny"/>
              </a:rPr>
              <a:t>פִּתְרוֹן 6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Coiny"/>
            </a:endParaRPr>
          </a:p>
        </p:txBody>
      </p:sp>
      <p:sp>
        <p:nvSpPr>
          <p:cNvPr id="308" name="Google Shape;308;p13"/>
          <p:cNvSpPr/>
          <p:nvPr/>
        </p:nvSpPr>
        <p:spPr>
          <a:xfrm rot="592880">
            <a:off x="7726943" y="675202"/>
            <a:ext cx="2669534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הֶסְבֵּר הַפִּתְרוֹן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309" name="Google Shape;309;p13"/>
          <p:cNvSpPr/>
          <p:nvPr/>
        </p:nvSpPr>
        <p:spPr>
          <a:xfrm rot="592880">
            <a:off x="7741686" y="662822"/>
            <a:ext cx="2669534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FDC453"/>
                </a:solidFill>
                <a:latin typeface="Coiny"/>
              </a:rPr>
              <a:t>הֶסְבֵּר הַפִּתְרוֹן</a:t>
            </a:r>
            <a:endParaRPr b="1" i="0" dirty="0">
              <a:ln>
                <a:noFill/>
              </a:ln>
              <a:solidFill>
                <a:srgbClr val="FDC453"/>
              </a:solidFill>
              <a:latin typeface="Coiny"/>
            </a:endParaRPr>
          </a:p>
        </p:txBody>
      </p:sp>
      <p:grpSp>
        <p:nvGrpSpPr>
          <p:cNvPr id="310" name="Google Shape;310;p13"/>
          <p:cNvGrpSpPr/>
          <p:nvPr/>
        </p:nvGrpSpPr>
        <p:grpSpPr>
          <a:xfrm rot="682776">
            <a:off x="541523" y="5106304"/>
            <a:ext cx="1168925" cy="1384597"/>
            <a:chOff x="3714307" y="1344368"/>
            <a:chExt cx="1168974" cy="1384656"/>
          </a:xfrm>
        </p:grpSpPr>
        <p:sp>
          <p:nvSpPr>
            <p:cNvPr id="311" name="Google Shape;311;p1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13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13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8A343D11-7437-6071-4888-4DDA52F04F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הַ-8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בְּ-5.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4557C50B-7967-0DE2-9BC8-11D6B5E95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33">
            <a:hlinkClick r:id="" action="ppaction://media"/>
            <a:extLst>
              <a:ext uri="{FF2B5EF4-FFF2-40B4-BE49-F238E27FC236}">
                <a16:creationId xmlns:a16="http://schemas.microsoft.com/office/drawing/2014/main" id="{CF6833A4-BCE2-2672-B304-261600D78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256025" y="2365588"/>
            <a:ext cx="6848860" cy="1229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עִם שְׁבִירַת עֲשֶׂרֶת</a:t>
            </a:r>
            <a:endParaRPr b="1" i="0" dirty="0">
              <a:ln w="228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1229889" y="2353289"/>
            <a:ext cx="6848860" cy="1229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E05F6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עִם שְׁבִירַת עֲשֶׂרֶת</a:t>
            </a:r>
            <a:endParaRPr b="1" i="0" dirty="0">
              <a:ln>
                <a:noFill/>
              </a:ln>
              <a:solidFill>
                <a:srgbClr val="E05F6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5334171" y="4697353"/>
            <a:ext cx="3269055" cy="6405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איילת אזולאי </a:t>
            </a:r>
            <a:r>
              <a:rPr lang="he-IL" b="1" i="0" dirty="0" err="1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טסלר</a:t>
            </a:r>
            <a:endParaRPr b="1" i="0" dirty="0">
              <a:ln w="228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5334520" y="4709652"/>
            <a:ext cx="3308036" cy="6126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b="1" i="0" dirty="0" err="1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128" name="Google Shape;128;p6"/>
          <p:cNvGrpSpPr/>
          <p:nvPr/>
        </p:nvGrpSpPr>
        <p:grpSpPr>
          <a:xfrm rot="10800000">
            <a:off x="8387583" y="855941"/>
            <a:ext cx="2611835" cy="2930534"/>
            <a:chOff x="277802" y="4351871"/>
            <a:chExt cx="2611835" cy="2930534"/>
          </a:xfrm>
        </p:grpSpPr>
        <p:sp>
          <p:nvSpPr>
            <p:cNvPr id="129" name="Google Shape;129;p6"/>
            <p:cNvSpPr/>
            <p:nvPr/>
          </p:nvSpPr>
          <p:spPr>
            <a:xfrm rot="683154">
              <a:off x="509211" y="4539805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2286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 rot="683154">
              <a:off x="508910" y="4538879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6"/>
          <p:cNvGrpSpPr/>
          <p:nvPr/>
        </p:nvGrpSpPr>
        <p:grpSpPr>
          <a:xfrm>
            <a:off x="9140780" y="3518666"/>
            <a:ext cx="2357374" cy="2357374"/>
            <a:chOff x="1244111" y="57897"/>
            <a:chExt cx="1321102" cy="1321102"/>
          </a:xfrm>
        </p:grpSpPr>
        <p:sp>
          <p:nvSpPr>
            <p:cNvPr id="132" name="Google Shape;132;p6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3" name="Google Shape;133;p6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134" name="Google Shape;134;p6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135" name="Google Shape;135;p6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6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6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6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139" name="Google Shape;139;p6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6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" name="Google Shape;141;p6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"/>
          <p:cNvGrpSpPr/>
          <p:nvPr/>
        </p:nvGrpSpPr>
        <p:grpSpPr>
          <a:xfrm rot="-181598">
            <a:off x="1984357" y="3661725"/>
            <a:ext cx="2611822" cy="2930519"/>
            <a:chOff x="277802" y="4351871"/>
            <a:chExt cx="2611835" cy="2930534"/>
          </a:xfrm>
        </p:grpSpPr>
        <p:sp>
          <p:nvSpPr>
            <p:cNvPr id="144" name="Google Shape;144;p6"/>
            <p:cNvSpPr/>
            <p:nvPr/>
          </p:nvSpPr>
          <p:spPr>
            <a:xfrm rot="683154">
              <a:off x="509211" y="4539805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2286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 rot="683154">
              <a:off x="508910" y="4538879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6"/>
          <p:cNvGrpSpPr/>
          <p:nvPr/>
        </p:nvGrpSpPr>
        <p:grpSpPr>
          <a:xfrm rot="-1106475">
            <a:off x="453222" y="607203"/>
            <a:ext cx="2034665" cy="2034665"/>
            <a:chOff x="942158" y="2761159"/>
            <a:chExt cx="1416439" cy="1416439"/>
          </a:xfrm>
        </p:grpSpPr>
        <p:sp>
          <p:nvSpPr>
            <p:cNvPr id="147" name="Google Shape;147;p6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6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149" name="Google Shape;149;p6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150" name="Google Shape;150;p6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151" name="Google Shape;151;p6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52;p6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153;p6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" name="Google Shape;154;p6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155" name="Google Shape;155;p6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" name="Google Shape;156;p6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7" name="Google Shape;157;p6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158" name="Google Shape;158;p6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" name="Google Shape;159;p6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160" name="Google Shape;160;p6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61;p6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62;p6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63" name="Google Shape;163;p6"/>
          <p:cNvSpPr/>
          <p:nvPr/>
        </p:nvSpPr>
        <p:spPr>
          <a:xfrm>
            <a:off x="2266831" y="800929"/>
            <a:ext cx="3774901" cy="164721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dk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תַּרְגִּילֵי חִבּוּר</a:t>
            </a:r>
            <a:endParaRPr b="1" i="0" dirty="0">
              <a:ln>
                <a:noFill/>
              </a:ln>
              <a:solidFill>
                <a:schemeClr val="dk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לחצן פעולה: קדימה או הבא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0628BB-8BAE-D52F-C562-5E47F54E24C1}"/>
              </a:ext>
            </a:extLst>
          </p:cNvPr>
          <p:cNvSpPr/>
          <p:nvPr/>
        </p:nvSpPr>
        <p:spPr>
          <a:xfrm>
            <a:off x="5620745" y="5530450"/>
            <a:ext cx="1081549" cy="116531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D2A894B-2635-C108-D96F-B12A90DA1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0656" y="368578"/>
            <a:ext cx="487363" cy="487363"/>
          </a:xfrm>
          <a:prstGeom prst="rect">
            <a:avLst/>
          </a:prstGeom>
        </p:spPr>
      </p:pic>
      <p:pic>
        <p:nvPicPr>
          <p:cNvPr id="6" name="XPTR3">
            <a:hlinkClick r:id="" action="ppaction://media"/>
            <a:extLst>
              <a:ext uri="{FF2B5EF4-FFF2-40B4-BE49-F238E27FC236}">
                <a16:creationId xmlns:a16="http://schemas.microsoft.com/office/drawing/2014/main" id="{28D3FE01-EB32-9560-0FE9-2B49C3492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07453" y="1143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3803 -2.22222E-6 0.06901 0.03102 0.06901 0.06898 C 0.06901 0.09398 0.05599 0.11597 0.03698 0.12894 C 0.03698 0.12917 0.03594 0.12894 0.03594 0.12917 C 0.02904 0.13403 0.025 0.1419 0.025 0.15093 C 0.025 0.15903 0.02904 0.16597 0.03399 0.17107 C 0.04206 0.17894 0.04701 0.19097 0.04701 0.20301 C 0.04701 0.22894 0.02605 0.25 -4.16667E-6 0.25 C -0.02604 0.25 -0.047 0.22894 -0.047 0.20301 C -0.047 0.19097 -0.04205 0.17894 -0.03398 0.17107 C -0.02903 0.16597 -0.02604 0.15903 -0.02604 0.15093 C -0.02604 0.1419 -0.02994 0.13403 -0.03593 0.12894 C -0.03593 0.12917 -0.03697 0.12894 -0.03697 0.12917 C -0.05703 0.11597 -0.07005 0.09398 -0.07005 0.06898 C -0.07005 0.03102 -0.03906 -2.22222E-6 -4.16667E-6 -2.22222E-6 C -4.16667E-6 0.00023 -4.16667E-6 -2.22222E-6 -4.16667E-6 0.00023 L -4.16667E-6 -2.22222E-6 Z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0416 C 0.03021 0.02453 0.04492 0.04768 0.05039 0.06643 L 0.06341 0.11041 C 0.06615 0.1199 0.07253 0.12893 0.08138 0.13773 C 0.09349 0.14907 0.10638 0.15208 0.11055 0.14236 C 0.11224 0.13287 0.10404 0.11481 0.09167 0.103 C 0.08282 0.09467 0.07474 0.09143 0.06901 0.09189 L 0.04128 0.09722 C 0.02943 0.09976 0.01042 0.09074 -0.01015 0.07245 C -0.03047 0.05185 -0.04492 0.02916 -0.05052 0.01064 L -0.06341 -0.03334 C -0.06653 -0.04213 -0.07252 -0.05232 -0.08151 -0.06065 C -0.09375 -0.07223 -0.10664 -0.07431 -0.11028 -0.06644 C -0.1125 -0.05487 -0.10403 -0.0375 -0.09192 -0.02616 C -0.08294 -0.0176 -0.075 -0.01366 -0.06901 -0.01459 L -0.04127 -0.02061 C -0.02942 -0.02269 -0.01067 -0.01436 0.01016 0.00416 Z " pathEditMode="relative" rAng="1680000" ptsTypes="AAAAAAAAAAAAAAA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16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5" grpId="0"/>
      <p:bldP spid="1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352278" y="368600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352278" y="368594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199" name="Google Shape;199;p8"/>
          <p:cNvGrpSpPr/>
          <p:nvPr/>
        </p:nvGrpSpPr>
        <p:grpSpPr>
          <a:xfrm>
            <a:off x="9209198" y="408091"/>
            <a:ext cx="1916919" cy="1916919"/>
            <a:chOff x="1244111" y="57897"/>
            <a:chExt cx="1321102" cy="1321102"/>
          </a:xfrm>
        </p:grpSpPr>
        <p:sp>
          <p:nvSpPr>
            <p:cNvPr id="200" name="Google Shape;200;p8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1" name="Google Shape;201;p8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202" name="Google Shape;202;p8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203" name="Google Shape;203;p8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8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8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6" name="Google Shape;206;p8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207" name="Google Shape;207;p8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8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9" name="Google Shape;209;p8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1" name="Google Shape;211;p8"/>
          <p:cNvSpPr txBox="1">
            <a:spLocks noGrp="1"/>
          </p:cNvSpPr>
          <p:nvPr>
            <p:ph type="body" idx="2"/>
          </p:nvPr>
        </p:nvSpPr>
        <p:spPr>
          <a:xfrm rot="586625">
            <a:off x="6325354" y="1377401"/>
            <a:ext cx="4282297" cy="451395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בַּשְּׁקוּפִית הַבָּאָה כְּתוּבִים תַּרְגִּילִים. עָלֶיךָ לְנַסּוֹת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אוֹתָם.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2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לְאַחַר שֶׁפָּתַרְתָּ לְחַץ עַל הַתַּרְגִּיל וְתִרְאֶה מָה הַפִּתְרוֹן </a:t>
            </a:r>
            <a:r>
              <a:rPr lang="he-IL" sz="2800">
                <a:latin typeface="Gisha" panose="020B0502040204020203" pitchFamily="34" charset="-79"/>
                <a:cs typeface="Gisha" panose="020B0502040204020203" pitchFamily="34" charset="-79"/>
              </a:rPr>
              <a:t>הַנָּכוֹן.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b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sz="2800" dirty="0"/>
          </a:p>
        </p:txBody>
      </p:sp>
      <p:sp>
        <p:nvSpPr>
          <p:cNvPr id="213" name="Google Shape;213;p8">
            <a:hlinkClick r:id="rId7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קול של הודעה">
            <a:hlinkClick r:id="" action="ppaction://media"/>
            <a:extLst>
              <a:ext uri="{FF2B5EF4-FFF2-40B4-BE49-F238E27FC236}">
                <a16:creationId xmlns:a16="http://schemas.microsoft.com/office/drawing/2014/main" id="{60FA3673-B673-6A76-4D61-F2FE238CB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7869" y="408091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6677187-1BAB-C737-F7F7-7EB7100656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7869" y="1439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8 0 0.069 0.031 0.069 0.069 C 0.069 0.094 0.056 0.116 0.037 0.129 C 0.037 0.129 0.036 0.129 0.036 0.129 C 0.029 0.134 0.025 0.142 0.025 0.151 C 0.025 0.159 0.029 0.166 0.034 0.171 C 0.042 0.179 0.047 0.191 0.047 0.203 C 0.047 0.229 0.026 0.25 0 0.25 C -0.026 0.25 -0.047 0.229 -0.047 0.203 C -0.047 0.191 -0.042 0.179 -0.034 0.171 C -0.029 0.166 -0.026 0.159 -0.026 0.151 C -0.026 0.142 -0.03 0.134 -0.036 0.129 C -0.036 0.129 -0.037 0.129 -0.037 0.129 C -0.057 0.116 -0.07 0.094 -0.07 0.069 C -0.07 0.031 -0.039 0 0 0 C 0 0 0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7548068" y="5904275"/>
            <a:ext cx="2669536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בהצלחה!</a:t>
            </a:r>
            <a:endParaRPr lang="en-US"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559868" y="5880547"/>
            <a:ext cx="2669536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FDC45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בְּהַצְלָחָה!</a:t>
            </a:r>
            <a:endParaRPr b="1" i="0" dirty="0">
              <a:ln>
                <a:noFill/>
              </a:ln>
              <a:solidFill>
                <a:srgbClr val="FDC45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27468" y="3144800"/>
            <a:ext cx="4565187" cy="4158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קָדִימָה צֵא לַדֶּרֶךְ!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560057" y="3141171"/>
            <a:ext cx="4565187" cy="4158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E05F6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קָדִימָה צֵא לַדֶּרֶךְ!!</a:t>
            </a:r>
            <a:endParaRPr b="1" i="0" dirty="0">
              <a:ln>
                <a:noFill/>
              </a:ln>
              <a:solidFill>
                <a:srgbClr val="E05F6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2" name="Google Shape;172;p7"/>
          <p:cNvSpPr/>
          <p:nvPr/>
        </p:nvSpPr>
        <p:spPr>
          <a:xfrm rot="655008">
            <a:off x="7681475" y="456560"/>
            <a:ext cx="3251779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AWESOME!</a:t>
            </a:r>
          </a:p>
        </p:txBody>
      </p:sp>
      <p:sp>
        <p:nvSpPr>
          <p:cNvPr id="173" name="Google Shape;173;p7"/>
          <p:cNvSpPr/>
          <p:nvPr/>
        </p:nvSpPr>
        <p:spPr>
          <a:xfrm rot="655008">
            <a:off x="7681475" y="456560"/>
            <a:ext cx="3251779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5A978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פְּתֹר אֶת הַתַּרְגִּילִים</a:t>
            </a:r>
            <a:endParaRPr b="1" i="0" dirty="0">
              <a:ln>
                <a:noFill/>
              </a:ln>
              <a:solidFill>
                <a:srgbClr val="5A978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4" name="Google Shape;174;p7">
            <a:hlinkClick r:id="rId5" action="ppaction://hlinksldjump"/>
          </p:cNvPr>
          <p:cNvSpPr txBox="1">
            <a:spLocks noGrp="1"/>
          </p:cNvSpPr>
          <p:nvPr>
            <p:ph type="body" idx="1"/>
          </p:nvPr>
        </p:nvSpPr>
        <p:spPr>
          <a:xfrm rot="491000">
            <a:off x="1700367" y="3918378"/>
            <a:ext cx="1780934" cy="18651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4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/>
              <a:t>6+7</a:t>
            </a:r>
            <a:endParaRPr dirty="0"/>
          </a:p>
        </p:txBody>
      </p:sp>
      <p:sp>
        <p:nvSpPr>
          <p:cNvPr id="175" name="Google Shape;175;p7">
            <a:hlinkClick r:id="rId6" action="ppaction://hlinksldjump"/>
          </p:cNvPr>
          <p:cNvSpPr txBox="1">
            <a:spLocks noGrp="1"/>
          </p:cNvSpPr>
          <p:nvPr>
            <p:ph type="body" idx="2"/>
          </p:nvPr>
        </p:nvSpPr>
        <p:spPr>
          <a:xfrm rot="-424412">
            <a:off x="4883758" y="4318430"/>
            <a:ext cx="1780854" cy="18652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5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/>
              <a:t>3+8</a:t>
            </a:r>
            <a:endParaRPr dirty="0"/>
          </a:p>
        </p:txBody>
      </p:sp>
      <p:sp>
        <p:nvSpPr>
          <p:cNvPr id="176" name="Google Shape;176;p7">
            <a:hlinkClick r:id="rId7" action="ppaction://hlinksldjump"/>
          </p:cNvPr>
          <p:cNvSpPr txBox="1">
            <a:spLocks noGrp="1"/>
          </p:cNvSpPr>
          <p:nvPr>
            <p:ph type="body" idx="3"/>
          </p:nvPr>
        </p:nvSpPr>
        <p:spPr>
          <a:xfrm>
            <a:off x="7950421" y="3472474"/>
            <a:ext cx="2621400" cy="2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6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8+5</a:t>
            </a:r>
            <a:endParaRPr dirty="0"/>
          </a:p>
        </p:txBody>
      </p:sp>
      <p:sp>
        <p:nvSpPr>
          <p:cNvPr id="177" name="Google Shape;177;p7">
            <a:hlinkClick r:id="rId8" action="ppaction://hlinksldjump"/>
          </p:cNvPr>
          <p:cNvSpPr txBox="1">
            <a:spLocks noGrp="1"/>
          </p:cNvSpPr>
          <p:nvPr>
            <p:ph type="body" idx="4"/>
          </p:nvPr>
        </p:nvSpPr>
        <p:spPr>
          <a:xfrm rot="-658381">
            <a:off x="1353608" y="884099"/>
            <a:ext cx="1780961" cy="18653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 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9+5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8" name="Google Shape;178;p7">
            <a:hlinkClick r:id="rId9" action="ppaction://hlinksldjump"/>
          </p:cNvPr>
          <p:cNvSpPr txBox="1">
            <a:spLocks noGrp="1"/>
          </p:cNvSpPr>
          <p:nvPr>
            <p:ph type="body" idx="5"/>
          </p:nvPr>
        </p:nvSpPr>
        <p:spPr>
          <a:xfrm rot="579">
            <a:off x="4398777" y="1000953"/>
            <a:ext cx="1781100" cy="186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2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/>
              <a:t>8+7</a:t>
            </a:r>
            <a:endParaRPr dirty="0"/>
          </a:p>
        </p:txBody>
      </p:sp>
      <p:sp>
        <p:nvSpPr>
          <p:cNvPr id="179" name="Google Shape;179;p7">
            <a:hlinkClick r:id="rId10" action="ppaction://hlinksldjump"/>
          </p:cNvPr>
          <p:cNvSpPr txBox="1">
            <a:spLocks noGrp="1"/>
          </p:cNvSpPr>
          <p:nvPr>
            <p:ph type="body" idx="6"/>
          </p:nvPr>
        </p:nvSpPr>
        <p:spPr>
          <a:xfrm rot="605913">
            <a:off x="7626790" y="763616"/>
            <a:ext cx="1781093" cy="18654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3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/>
              <a:t>4+7</a:t>
            </a:r>
            <a:endParaRPr dirty="0"/>
          </a:p>
        </p:txBody>
      </p:sp>
      <p:sp>
        <p:nvSpPr>
          <p:cNvPr id="180" name="Google Shape;180;p7"/>
          <p:cNvSpPr/>
          <p:nvPr/>
        </p:nvSpPr>
        <p:spPr>
          <a:xfrm>
            <a:off x="2830226" y="332500"/>
            <a:ext cx="326911" cy="603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1</a:t>
            </a:r>
          </a:p>
        </p:txBody>
      </p:sp>
      <p:sp>
        <p:nvSpPr>
          <p:cNvPr id="181" name="Google Shape;181;p7"/>
          <p:cNvSpPr/>
          <p:nvPr/>
        </p:nvSpPr>
        <p:spPr>
          <a:xfrm>
            <a:off x="2842651" y="332500"/>
            <a:ext cx="326911" cy="603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5"/>
                </a:solidFill>
                <a:latin typeface="Coiny"/>
              </a:rPr>
              <a:t>1</a:t>
            </a:r>
          </a:p>
        </p:txBody>
      </p:sp>
      <p:sp>
        <p:nvSpPr>
          <p:cNvPr id="182" name="Google Shape;182;p7"/>
          <p:cNvSpPr/>
          <p:nvPr/>
        </p:nvSpPr>
        <p:spPr>
          <a:xfrm>
            <a:off x="6096004" y="420648"/>
            <a:ext cx="467875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2</a:t>
            </a:r>
          </a:p>
        </p:txBody>
      </p:sp>
      <p:sp>
        <p:nvSpPr>
          <p:cNvPr id="183" name="Google Shape;183;p7"/>
          <p:cNvSpPr/>
          <p:nvPr/>
        </p:nvSpPr>
        <p:spPr>
          <a:xfrm>
            <a:off x="6085329" y="420648"/>
            <a:ext cx="467875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Coiny"/>
              </a:rPr>
              <a:t>2</a:t>
            </a:r>
          </a:p>
        </p:txBody>
      </p:sp>
      <p:sp>
        <p:nvSpPr>
          <p:cNvPr id="184" name="Google Shape;184;p7"/>
          <p:cNvSpPr/>
          <p:nvPr/>
        </p:nvSpPr>
        <p:spPr>
          <a:xfrm>
            <a:off x="9151929" y="2464973"/>
            <a:ext cx="474619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3</a:t>
            </a:r>
          </a:p>
        </p:txBody>
      </p:sp>
      <p:sp>
        <p:nvSpPr>
          <p:cNvPr id="185" name="Google Shape;185;p7"/>
          <p:cNvSpPr/>
          <p:nvPr/>
        </p:nvSpPr>
        <p:spPr>
          <a:xfrm>
            <a:off x="9151929" y="2464973"/>
            <a:ext cx="474619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Coiny"/>
              </a:rPr>
              <a:t>3</a:t>
            </a:r>
          </a:p>
        </p:txBody>
      </p:sp>
      <p:sp>
        <p:nvSpPr>
          <p:cNvPr id="186" name="Google Shape;186;p7"/>
          <p:cNvSpPr/>
          <p:nvPr/>
        </p:nvSpPr>
        <p:spPr>
          <a:xfrm>
            <a:off x="5541026" y="3801125"/>
            <a:ext cx="473339" cy="6087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5</a:t>
            </a:r>
          </a:p>
        </p:txBody>
      </p:sp>
      <p:sp>
        <p:nvSpPr>
          <p:cNvPr id="187" name="Google Shape;187;p7"/>
          <p:cNvSpPr/>
          <p:nvPr/>
        </p:nvSpPr>
        <p:spPr>
          <a:xfrm>
            <a:off x="5541026" y="3801125"/>
            <a:ext cx="473339" cy="6087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Coiny"/>
              </a:rPr>
              <a:t>5</a:t>
            </a:r>
          </a:p>
        </p:txBody>
      </p:sp>
      <p:sp>
        <p:nvSpPr>
          <p:cNvPr id="188" name="Google Shape;188;p7"/>
          <p:cNvSpPr/>
          <p:nvPr/>
        </p:nvSpPr>
        <p:spPr>
          <a:xfrm>
            <a:off x="3496254" y="4040748"/>
            <a:ext cx="555549" cy="597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4</a:t>
            </a:r>
          </a:p>
        </p:txBody>
      </p:sp>
      <p:sp>
        <p:nvSpPr>
          <p:cNvPr id="189" name="Google Shape;189;p7"/>
          <p:cNvSpPr/>
          <p:nvPr/>
        </p:nvSpPr>
        <p:spPr>
          <a:xfrm>
            <a:off x="3496254" y="4034773"/>
            <a:ext cx="555549" cy="597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Coiny"/>
              </a:rPr>
              <a:t>4</a:t>
            </a:r>
          </a:p>
        </p:txBody>
      </p:sp>
      <p:sp>
        <p:nvSpPr>
          <p:cNvPr id="190" name="Google Shape;190;p7"/>
          <p:cNvSpPr/>
          <p:nvPr/>
        </p:nvSpPr>
        <p:spPr>
          <a:xfrm>
            <a:off x="10427176" y="3197500"/>
            <a:ext cx="495474" cy="6206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6</a:t>
            </a:r>
          </a:p>
        </p:txBody>
      </p:sp>
      <p:sp>
        <p:nvSpPr>
          <p:cNvPr id="191" name="Google Shape;191;p7"/>
          <p:cNvSpPr/>
          <p:nvPr/>
        </p:nvSpPr>
        <p:spPr>
          <a:xfrm>
            <a:off x="10427176" y="3197500"/>
            <a:ext cx="495474" cy="6206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5"/>
                </a:solidFill>
                <a:latin typeface="Coiny"/>
              </a:rPr>
              <a:t>6</a:t>
            </a:r>
          </a:p>
        </p:txBody>
      </p:sp>
      <p:pic>
        <p:nvPicPr>
          <p:cNvPr id="2" name="sound15">
            <a:hlinkClick r:id="" action="ppaction://media"/>
            <a:extLst>
              <a:ext uri="{FF2B5EF4-FFF2-40B4-BE49-F238E27FC236}">
                <a16:creationId xmlns:a16="http://schemas.microsoft.com/office/drawing/2014/main" id="{EF27BC23-363B-7D02-9561-7727797A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42637" y="4487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352278" y="368600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1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352278" y="368594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Coiny"/>
              </a:rPr>
              <a:t>פִּתְרוֹן 1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Coiny"/>
            </a:endParaRPr>
          </a:p>
        </p:txBody>
      </p:sp>
      <p:grpSp>
        <p:nvGrpSpPr>
          <p:cNvPr id="199" name="Google Shape;199;p8"/>
          <p:cNvGrpSpPr/>
          <p:nvPr/>
        </p:nvGrpSpPr>
        <p:grpSpPr>
          <a:xfrm>
            <a:off x="9238695" y="218862"/>
            <a:ext cx="1916919" cy="1916919"/>
            <a:chOff x="1244111" y="57897"/>
            <a:chExt cx="1321102" cy="1321102"/>
          </a:xfrm>
        </p:grpSpPr>
        <p:sp>
          <p:nvSpPr>
            <p:cNvPr id="200" name="Google Shape;200;p8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1" name="Google Shape;201;p8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202" name="Google Shape;202;p8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203" name="Google Shape;203;p8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8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8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6" name="Google Shape;206;p8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207" name="Google Shape;207;p8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8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9" name="Google Shape;209;p8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1" name="Google Shape;211;p8"/>
          <p:cNvSpPr txBox="1">
            <a:spLocks noGrp="1"/>
          </p:cNvSpPr>
          <p:nvPr>
            <p:ph type="body" idx="2"/>
          </p:nvPr>
        </p:nvSpPr>
        <p:spPr>
          <a:xfrm rot="586625">
            <a:off x="6325354" y="1377401"/>
            <a:ext cx="4282297" cy="451395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הַ-9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בְּ-5.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/>
              <a:t>14</a:t>
            </a:r>
            <a:endParaRPr sz="9600" dirty="0"/>
          </a:p>
        </p:txBody>
      </p:sp>
      <p:sp>
        <p:nvSpPr>
          <p:cNvPr id="213" name="Google Shape;213;p8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ound33">
            <a:hlinkClick r:id="" action="ppaction://media"/>
            <a:extLst>
              <a:ext uri="{FF2B5EF4-FFF2-40B4-BE49-F238E27FC236}">
                <a16:creationId xmlns:a16="http://schemas.microsoft.com/office/drawing/2014/main" id="{EBC29655-EC17-629B-0CEB-00C2A286D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C 0.01198 -0.01806 0.03294 -0.04398 0.05794 -0.04398 C 0.09505 -0.04398 0.125 -0.0169 0.125 0.0169 C 0.125 0.02801 0.122 0.03796 0.11601 0.04699 C 0.11706 0.04699 1.875E-6 0.18194 1.875E-6 0.1831 C 1.875E-6 0.18194 -0.11706 0.04699 -0.11602 0.04699 C -0.12201 0.03796 -0.125 0.02801 -0.125 0.0169 C -0.125 -0.0169 -0.09505 -0.04398 -0.05703 -0.04398 C -0.03294 -0.04398 -0.01198 -0.01806 1.875E-6 2.22222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>
            <a:off x="352278" y="368600"/>
            <a:ext cx="3790466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2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19" name="Google Shape;219;p9"/>
          <p:cNvSpPr/>
          <p:nvPr/>
        </p:nvSpPr>
        <p:spPr>
          <a:xfrm>
            <a:off x="352278" y="380729"/>
            <a:ext cx="3790466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2"/>
                </a:solidFill>
                <a:latin typeface="Coiny"/>
              </a:rPr>
              <a:t>פִּתְרוֹן 2</a:t>
            </a:r>
            <a:endParaRPr b="1" i="0" dirty="0">
              <a:ln>
                <a:noFill/>
              </a:ln>
              <a:solidFill>
                <a:schemeClr val="accent2"/>
              </a:solidFill>
              <a:latin typeface="Coiny"/>
            </a:endParaRPr>
          </a:p>
        </p:txBody>
      </p:sp>
      <p:grpSp>
        <p:nvGrpSpPr>
          <p:cNvPr id="220" name="Google Shape;220;p9"/>
          <p:cNvGrpSpPr/>
          <p:nvPr/>
        </p:nvGrpSpPr>
        <p:grpSpPr>
          <a:xfrm>
            <a:off x="1123339" y="4832433"/>
            <a:ext cx="1696490" cy="1696490"/>
            <a:chOff x="4555522" y="-423"/>
            <a:chExt cx="1520289" cy="1520289"/>
          </a:xfrm>
        </p:grpSpPr>
        <p:sp>
          <p:nvSpPr>
            <p:cNvPr id="221" name="Google Shape;221;p9"/>
            <p:cNvSpPr/>
            <p:nvPr/>
          </p:nvSpPr>
          <p:spPr>
            <a:xfrm>
              <a:off x="4696048" y="138225"/>
              <a:ext cx="1247700" cy="124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2" name="Google Shape;222;p9"/>
            <p:cNvGrpSpPr/>
            <p:nvPr/>
          </p:nvGrpSpPr>
          <p:grpSpPr>
            <a:xfrm>
              <a:off x="4555522" y="-423"/>
              <a:ext cx="1520289" cy="1520289"/>
              <a:chOff x="4698511" y="-40834"/>
              <a:chExt cx="1520289" cy="1520289"/>
            </a:xfrm>
          </p:grpSpPr>
          <p:grpSp>
            <p:nvGrpSpPr>
              <p:cNvPr id="223" name="Google Shape;223;p9"/>
              <p:cNvGrpSpPr/>
              <p:nvPr/>
            </p:nvGrpSpPr>
            <p:grpSpPr>
              <a:xfrm>
                <a:off x="4698511" y="-40834"/>
                <a:ext cx="1520289" cy="1520289"/>
                <a:chOff x="4698511" y="-40834"/>
                <a:chExt cx="1520289" cy="1520289"/>
              </a:xfrm>
            </p:grpSpPr>
            <p:grpSp>
              <p:nvGrpSpPr>
                <p:cNvPr id="224" name="Google Shape;224;p9"/>
                <p:cNvGrpSpPr/>
                <p:nvPr/>
              </p:nvGrpSpPr>
              <p:grpSpPr>
                <a:xfrm>
                  <a:off x="4698511" y="-40834"/>
                  <a:ext cx="1520289" cy="1520289"/>
                  <a:chOff x="4698511" y="-40834"/>
                  <a:chExt cx="1520289" cy="1520289"/>
                </a:xfrm>
              </p:grpSpPr>
              <p:sp>
                <p:nvSpPr>
                  <p:cNvPr id="225" name="Google Shape;225;p9"/>
                  <p:cNvSpPr/>
                  <p:nvPr/>
                </p:nvSpPr>
                <p:spPr>
                  <a:xfrm rot="-2700000">
                    <a:off x="4921152" y="181807"/>
                    <a:ext cx="1075006" cy="107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409" h="1074409" extrusionOk="0">
                        <a:moveTo>
                          <a:pt x="1074410" y="537205"/>
                        </a:moveTo>
                        <a:cubicBezTo>
                          <a:pt x="1074410" y="833895"/>
                          <a:pt x="833895" y="1074410"/>
                          <a:pt x="537205" y="1074410"/>
                        </a:cubicBezTo>
                        <a:cubicBezTo>
                          <a:pt x="240515" y="1074410"/>
                          <a:pt x="0" y="833895"/>
                          <a:pt x="0" y="537205"/>
                        </a:cubicBezTo>
                        <a:cubicBezTo>
                          <a:pt x="0" y="240515"/>
                          <a:pt x="240515" y="0"/>
                          <a:pt x="537205" y="0"/>
                        </a:cubicBezTo>
                        <a:cubicBezTo>
                          <a:pt x="833895" y="0"/>
                          <a:pt x="1074410" y="240515"/>
                          <a:pt x="1074410" y="537205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226;p9"/>
                  <p:cNvSpPr/>
                  <p:nvPr/>
                </p:nvSpPr>
                <p:spPr>
                  <a:xfrm>
                    <a:off x="5046244" y="228600"/>
                    <a:ext cx="948943" cy="1027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43" h="1027252" extrusionOk="0">
                        <a:moveTo>
                          <a:pt x="631658" y="0"/>
                        </a:moveTo>
                        <a:cubicBezTo>
                          <a:pt x="695425" y="75799"/>
                          <a:pt x="738739" y="170247"/>
                          <a:pt x="752575" y="276125"/>
                        </a:cubicBezTo>
                        <a:cubicBezTo>
                          <a:pt x="790475" y="570297"/>
                          <a:pt x="582930" y="839804"/>
                          <a:pt x="288758" y="877704"/>
                        </a:cubicBezTo>
                        <a:cubicBezTo>
                          <a:pt x="186489" y="890938"/>
                          <a:pt x="87229" y="874696"/>
                          <a:pt x="0" y="834992"/>
                        </a:cubicBezTo>
                        <a:cubicBezTo>
                          <a:pt x="113699" y="970347"/>
                          <a:pt x="292367" y="1047349"/>
                          <a:pt x="480662" y="1022684"/>
                        </a:cubicBezTo>
                        <a:cubicBezTo>
                          <a:pt x="774834" y="984785"/>
                          <a:pt x="982378" y="715277"/>
                          <a:pt x="944479" y="421105"/>
                        </a:cubicBezTo>
                        <a:cubicBezTo>
                          <a:pt x="919814" y="229202"/>
                          <a:pt x="796491" y="73994"/>
                          <a:pt x="631658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227;p9"/>
                  <p:cNvSpPr/>
                  <p:nvPr/>
                </p:nvSpPr>
                <p:spPr>
                  <a:xfrm>
                    <a:off x="4956615" y="221921"/>
                    <a:ext cx="895745" cy="851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745" h="851294" extrusionOk="0">
                        <a:moveTo>
                          <a:pt x="48121" y="613070"/>
                        </a:moveTo>
                        <a:cubicBezTo>
                          <a:pt x="12628" y="339953"/>
                          <a:pt x="205734" y="89696"/>
                          <a:pt x="478851" y="54203"/>
                        </a:cubicBezTo>
                        <a:cubicBezTo>
                          <a:pt x="638270" y="33749"/>
                          <a:pt x="790469" y="90899"/>
                          <a:pt x="895745" y="196777"/>
                        </a:cubicBezTo>
                        <a:cubicBezTo>
                          <a:pt x="791071" y="59617"/>
                          <a:pt x="618418" y="-19791"/>
                          <a:pt x="434936" y="4272"/>
                        </a:cubicBezTo>
                        <a:cubicBezTo>
                          <a:pt x="161819" y="39765"/>
                          <a:pt x="-31288" y="289420"/>
                          <a:pt x="4205" y="563139"/>
                        </a:cubicBezTo>
                        <a:cubicBezTo>
                          <a:pt x="18643" y="676837"/>
                          <a:pt x="70379" y="776098"/>
                          <a:pt x="145576" y="851295"/>
                        </a:cubicBezTo>
                        <a:cubicBezTo>
                          <a:pt x="94442" y="783918"/>
                          <a:pt x="60152" y="703307"/>
                          <a:pt x="48121" y="613070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8" name="Google Shape;228;p9"/>
                <p:cNvSpPr/>
                <p:nvPr/>
              </p:nvSpPr>
              <p:spPr>
                <a:xfrm>
                  <a:off x="5221782" y="769845"/>
                  <a:ext cx="497793" cy="21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793" h="219567" extrusionOk="0">
                      <a:moveTo>
                        <a:pt x="28397" y="58529"/>
                      </a:moveTo>
                      <a:cubicBezTo>
                        <a:pt x="12756" y="47099"/>
                        <a:pt x="-7096" y="64545"/>
                        <a:pt x="2529" y="81389"/>
                      </a:cubicBezTo>
                      <a:cubicBezTo>
                        <a:pt x="54867" y="174634"/>
                        <a:pt x="159542" y="231784"/>
                        <a:pt x="272037" y="217346"/>
                      </a:cubicBezTo>
                      <a:cubicBezTo>
                        <a:pt x="382727" y="202908"/>
                        <a:pt x="468753" y="123500"/>
                        <a:pt x="497027" y="22434"/>
                      </a:cubicBezTo>
                      <a:cubicBezTo>
                        <a:pt x="502442" y="3785"/>
                        <a:pt x="477777" y="-8246"/>
                        <a:pt x="466347" y="6793"/>
                      </a:cubicBezTo>
                      <a:cubicBezTo>
                        <a:pt x="397767" y="92217"/>
                        <a:pt x="246169" y="221557"/>
                        <a:pt x="28397" y="58529"/>
                      </a:cubicBezTo>
                      <a:close/>
                    </a:path>
                  </a:pathLst>
                </a:custGeom>
                <a:solidFill>
                  <a:srgbClr val="5E49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9" name="Google Shape;229;p9"/>
                <p:cNvGrpSpPr/>
                <p:nvPr/>
              </p:nvGrpSpPr>
              <p:grpSpPr>
                <a:xfrm>
                  <a:off x="5126946" y="550765"/>
                  <a:ext cx="643487" cy="153128"/>
                  <a:chOff x="5126946" y="550765"/>
                  <a:chExt cx="643487" cy="153128"/>
                </a:xfrm>
              </p:grpSpPr>
              <p:sp>
                <p:nvSpPr>
                  <p:cNvPr id="230" name="Google Shape;230;p9"/>
                  <p:cNvSpPr/>
                  <p:nvPr/>
                </p:nvSpPr>
                <p:spPr>
                  <a:xfrm>
                    <a:off x="5126946" y="610321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39" y="15320"/>
                          <a:pt x="124437" y="-4532"/>
                          <a:pt x="83529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39" y="74275"/>
                          <a:pt x="167750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251"/>
                          <a:pt x="187602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p9"/>
                  <p:cNvSpPr/>
                  <p:nvPr/>
                </p:nvSpPr>
                <p:spPr>
                  <a:xfrm>
                    <a:off x="5584747" y="550765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40" y="15320"/>
                          <a:pt x="124437" y="-4532"/>
                          <a:pt x="83530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40" y="74275"/>
                          <a:pt x="167751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853"/>
                          <a:pt x="187603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32" name="Google Shape;232;p9"/>
              <p:cNvGrpSpPr/>
              <p:nvPr/>
            </p:nvGrpSpPr>
            <p:grpSpPr>
              <a:xfrm>
                <a:off x="4982296" y="639192"/>
                <a:ext cx="985635" cy="303060"/>
                <a:chOff x="4982296" y="639192"/>
                <a:chExt cx="985635" cy="303060"/>
              </a:xfrm>
            </p:grpSpPr>
            <p:sp>
              <p:nvSpPr>
                <p:cNvPr id="233" name="Google Shape;233;p9"/>
                <p:cNvSpPr/>
                <p:nvPr/>
              </p:nvSpPr>
              <p:spPr>
                <a:xfrm>
                  <a:off x="4982296" y="754326"/>
                  <a:ext cx="188053" cy="18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53" h="187926" extrusionOk="0">
                      <a:moveTo>
                        <a:pt x="187271" y="81868"/>
                      </a:moveTo>
                      <a:cubicBezTo>
                        <a:pt x="193889" y="133002"/>
                        <a:pt x="157794" y="180527"/>
                        <a:pt x="106058" y="187144"/>
                      </a:cubicBezTo>
                      <a:cubicBezTo>
                        <a:pt x="54924" y="193762"/>
                        <a:pt x="7399" y="157667"/>
                        <a:pt x="782" y="105931"/>
                      </a:cubicBezTo>
                      <a:cubicBezTo>
                        <a:pt x="-5835" y="54797"/>
                        <a:pt x="30259" y="7272"/>
                        <a:pt x="81995" y="655"/>
                      </a:cubicBezTo>
                      <a:cubicBezTo>
                        <a:pt x="133731" y="-5361"/>
                        <a:pt x="180654" y="30734"/>
                        <a:pt x="187271" y="81868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 rot="-570569">
                  <a:off x="5766280" y="653389"/>
                  <a:ext cx="187455" cy="187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94" h="187694" extrusionOk="0">
                      <a:moveTo>
                        <a:pt x="187694" y="93847"/>
                      </a:moveTo>
                      <a:cubicBezTo>
                        <a:pt x="187694" y="145677"/>
                        <a:pt x="145677" y="187694"/>
                        <a:pt x="93847" y="187694"/>
                      </a:cubicBezTo>
                      <a:cubicBezTo>
                        <a:pt x="42017" y="187694"/>
                        <a:pt x="0" y="145677"/>
                        <a:pt x="0" y="93847"/>
                      </a:cubicBezTo>
                      <a:cubicBezTo>
                        <a:pt x="0" y="42017"/>
                        <a:pt x="42017" y="0"/>
                        <a:pt x="93847" y="0"/>
                      </a:cubicBezTo>
                      <a:cubicBezTo>
                        <a:pt x="145678" y="0"/>
                        <a:pt x="187694" y="42017"/>
                        <a:pt x="187694" y="93847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35" name="Google Shape;235;p9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15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8FFB95A1-6DBD-8219-2FBD-9D4CC80D1B0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הַ-8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בְּ-7.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40A1B6AA-5F2E-C65A-296C-982FB146A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352278" y="368600"/>
            <a:ext cx="3795064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3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352278" y="336554"/>
            <a:ext cx="3795064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3"/>
                </a:solidFill>
                <a:latin typeface="Coiny"/>
              </a:rPr>
              <a:t>פִּתְרוֹן 3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Coiny"/>
            </a:endParaRPr>
          </a:p>
        </p:txBody>
      </p:sp>
      <p:grpSp>
        <p:nvGrpSpPr>
          <p:cNvPr id="245" name="Google Shape;245;p10"/>
          <p:cNvGrpSpPr/>
          <p:nvPr/>
        </p:nvGrpSpPr>
        <p:grpSpPr>
          <a:xfrm>
            <a:off x="8887276" y="326769"/>
            <a:ext cx="2192758" cy="2192758"/>
            <a:chOff x="1686376" y="4251030"/>
            <a:chExt cx="2192758" cy="2192758"/>
          </a:xfrm>
        </p:grpSpPr>
        <p:sp>
          <p:nvSpPr>
            <p:cNvPr id="246" name="Google Shape;246;p10"/>
            <p:cNvSpPr/>
            <p:nvPr/>
          </p:nvSpPr>
          <p:spPr>
            <a:xfrm>
              <a:off x="1899684" y="4472763"/>
              <a:ext cx="1750800" cy="1750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7" name="Google Shape;247;p10"/>
            <p:cNvGrpSpPr/>
            <p:nvPr/>
          </p:nvGrpSpPr>
          <p:grpSpPr>
            <a:xfrm>
              <a:off x="1686376" y="4251030"/>
              <a:ext cx="2192758" cy="2192758"/>
              <a:chOff x="1829365" y="4210619"/>
              <a:chExt cx="2192758" cy="2192758"/>
            </a:xfrm>
          </p:grpSpPr>
          <p:grpSp>
            <p:nvGrpSpPr>
              <p:cNvPr id="248" name="Google Shape;248;p10"/>
              <p:cNvGrpSpPr/>
              <p:nvPr/>
            </p:nvGrpSpPr>
            <p:grpSpPr>
              <a:xfrm>
                <a:off x="1829365" y="4210619"/>
                <a:ext cx="2192758" cy="2192758"/>
                <a:chOff x="1829365" y="4210619"/>
                <a:chExt cx="2192758" cy="2192758"/>
              </a:xfrm>
            </p:grpSpPr>
            <p:sp>
              <p:nvSpPr>
                <p:cNvPr id="249" name="Google Shape;249;p10"/>
                <p:cNvSpPr/>
                <p:nvPr/>
              </p:nvSpPr>
              <p:spPr>
                <a:xfrm rot="-2700000">
                  <a:off x="2150486" y="4531741"/>
                  <a:ext cx="1550514" cy="155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652" h="1549652" extrusionOk="0">
                      <a:moveTo>
                        <a:pt x="1549653" y="774826"/>
                      </a:moveTo>
                      <a:cubicBezTo>
                        <a:pt x="1549653" y="1202751"/>
                        <a:pt x="1202751" y="1549653"/>
                        <a:pt x="774826" y="1549653"/>
                      </a:cubicBezTo>
                      <a:cubicBezTo>
                        <a:pt x="346902" y="1549653"/>
                        <a:pt x="0" y="1202751"/>
                        <a:pt x="0" y="774826"/>
                      </a:cubicBezTo>
                      <a:cubicBezTo>
                        <a:pt x="0" y="346902"/>
                        <a:pt x="346902" y="0"/>
                        <a:pt x="774826" y="0"/>
                      </a:cubicBezTo>
                      <a:cubicBezTo>
                        <a:pt x="1202751" y="0"/>
                        <a:pt x="1549653" y="346902"/>
                        <a:pt x="1549653" y="77482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0"/>
                <p:cNvSpPr/>
                <p:nvPr/>
              </p:nvSpPr>
              <p:spPr>
                <a:xfrm>
                  <a:off x="2236871" y="4685096"/>
                  <a:ext cx="1463256" cy="139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56" h="1395939" extrusionOk="0">
                      <a:moveTo>
                        <a:pt x="1152024" y="0"/>
                      </a:moveTo>
                      <a:cubicBezTo>
                        <a:pt x="1218197" y="126933"/>
                        <a:pt x="1249480" y="273718"/>
                        <a:pt x="1235643" y="427121"/>
                      </a:cubicBezTo>
                      <a:cubicBezTo>
                        <a:pt x="1196541" y="853641"/>
                        <a:pt x="819952" y="1167665"/>
                        <a:pt x="393433" y="1128562"/>
                      </a:cubicBezTo>
                      <a:cubicBezTo>
                        <a:pt x="245444" y="1115328"/>
                        <a:pt x="110690" y="1060584"/>
                        <a:pt x="0" y="977566"/>
                      </a:cubicBezTo>
                      <a:cubicBezTo>
                        <a:pt x="117910" y="1204361"/>
                        <a:pt x="344705" y="1367991"/>
                        <a:pt x="617822" y="1392655"/>
                      </a:cubicBezTo>
                      <a:cubicBezTo>
                        <a:pt x="1044341" y="1431758"/>
                        <a:pt x="1420930" y="1117132"/>
                        <a:pt x="1460032" y="691214"/>
                      </a:cubicBezTo>
                      <a:cubicBezTo>
                        <a:pt x="1485298" y="412683"/>
                        <a:pt x="1360170" y="155809"/>
                        <a:pt x="1152024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0"/>
                <p:cNvSpPr/>
                <p:nvPr/>
              </p:nvSpPr>
              <p:spPr>
                <a:xfrm>
                  <a:off x="2201348" y="4588231"/>
                  <a:ext cx="1374036" cy="110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36" h="1105111" extrusionOk="0">
                      <a:moveTo>
                        <a:pt x="49359" y="739351"/>
                      </a:moveTo>
                      <a:cubicBezTo>
                        <a:pt x="85454" y="343512"/>
                        <a:pt x="435573" y="51746"/>
                        <a:pt x="831412" y="87841"/>
                      </a:cubicBezTo>
                      <a:cubicBezTo>
                        <a:pt x="1063020" y="108896"/>
                        <a:pt x="1258533" y="237033"/>
                        <a:pt x="1374036" y="419311"/>
                      </a:cubicBezTo>
                      <a:cubicBezTo>
                        <a:pt x="1269963" y="193118"/>
                        <a:pt x="1050988" y="27683"/>
                        <a:pt x="785090" y="3019"/>
                      </a:cubicBezTo>
                      <a:cubicBezTo>
                        <a:pt x="389251" y="-33076"/>
                        <a:pt x="39132" y="258690"/>
                        <a:pt x="3038" y="654529"/>
                      </a:cubicBezTo>
                      <a:cubicBezTo>
                        <a:pt x="-12002" y="818760"/>
                        <a:pt x="29507" y="975772"/>
                        <a:pt x="111923" y="1105111"/>
                      </a:cubicBezTo>
                      <a:cubicBezTo>
                        <a:pt x="60789" y="994421"/>
                        <a:pt x="37328" y="869292"/>
                        <a:pt x="49359" y="739351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2" name="Google Shape;252;p10"/>
              <p:cNvGrpSpPr/>
              <p:nvPr/>
            </p:nvGrpSpPr>
            <p:grpSpPr>
              <a:xfrm>
                <a:off x="2582778" y="5435265"/>
                <a:ext cx="656322" cy="323878"/>
                <a:chOff x="2582778" y="5435265"/>
                <a:chExt cx="656322" cy="323878"/>
              </a:xfrm>
            </p:grpSpPr>
            <p:sp>
              <p:nvSpPr>
                <p:cNvPr id="253" name="Google Shape;253;p10"/>
                <p:cNvSpPr/>
                <p:nvPr/>
              </p:nvSpPr>
              <p:spPr>
                <a:xfrm>
                  <a:off x="2582778" y="5435265"/>
                  <a:ext cx="656322" cy="32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322" h="323863" extrusionOk="0">
                      <a:moveTo>
                        <a:pt x="0" y="0"/>
                      </a:moveTo>
                      <a:cubicBezTo>
                        <a:pt x="3610" y="166637"/>
                        <a:pt x="131746" y="307407"/>
                        <a:pt x="301391" y="322446"/>
                      </a:cubicBezTo>
                      <a:cubicBezTo>
                        <a:pt x="471036" y="338087"/>
                        <a:pt x="622634" y="222584"/>
                        <a:pt x="656323" y="5955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10"/>
                <p:cNvSpPr/>
                <p:nvPr/>
              </p:nvSpPr>
              <p:spPr>
                <a:xfrm>
                  <a:off x="2665796" y="5617538"/>
                  <a:ext cx="444566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566" h="141605" extrusionOk="0">
                      <a:moveTo>
                        <a:pt x="0" y="29484"/>
                      </a:moveTo>
                      <a:cubicBezTo>
                        <a:pt x="54142" y="90845"/>
                        <a:pt x="130543" y="132353"/>
                        <a:pt x="218373" y="140174"/>
                      </a:cubicBezTo>
                      <a:cubicBezTo>
                        <a:pt x="302594" y="147995"/>
                        <a:pt x="382003" y="123330"/>
                        <a:pt x="444567" y="77008"/>
                      </a:cubicBezTo>
                      <a:lnTo>
                        <a:pt x="442161" y="69789"/>
                      </a:lnTo>
                      <a:cubicBezTo>
                        <a:pt x="231608" y="-57745"/>
                        <a:pt x="3008" y="28280"/>
                        <a:pt x="0" y="29484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5" name="Google Shape;255;p10"/>
              <p:cNvGrpSpPr/>
              <p:nvPr/>
            </p:nvGrpSpPr>
            <p:grpSpPr>
              <a:xfrm>
                <a:off x="2361225" y="4902284"/>
                <a:ext cx="1168469" cy="513129"/>
                <a:chOff x="2361225" y="4902284"/>
                <a:chExt cx="1168469" cy="513129"/>
              </a:xfrm>
            </p:grpSpPr>
            <p:sp>
              <p:nvSpPr>
                <p:cNvPr id="256" name="Google Shape;256;p10"/>
                <p:cNvSpPr/>
                <p:nvPr/>
              </p:nvSpPr>
              <p:spPr>
                <a:xfrm>
                  <a:off x="2361225" y="4902284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20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4085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10"/>
                <p:cNvSpPr/>
                <p:nvPr/>
              </p:nvSpPr>
              <p:spPr>
                <a:xfrm>
                  <a:off x="3051236" y="4965450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19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3484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58" name="Google Shape;258;p10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11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B129385B-C8D6-A059-5F13-8E8B65EC711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הַ-7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בְּ-4.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4984ADFF-CBA5-C68B-8AAC-604956B5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352278" y="368600"/>
            <a:ext cx="3867869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4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352278" y="382678"/>
            <a:ext cx="3867869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2"/>
                </a:solidFill>
                <a:latin typeface="Coiny"/>
              </a:rPr>
              <a:t>פִּתְרוֹן 4</a:t>
            </a:r>
            <a:endParaRPr b="1" i="0" dirty="0">
              <a:ln>
                <a:noFill/>
              </a:ln>
              <a:solidFill>
                <a:schemeClr val="accent2"/>
              </a:solidFill>
              <a:latin typeface="Coiny"/>
            </a:endParaRPr>
          </a:p>
        </p:txBody>
      </p:sp>
      <p:grpSp>
        <p:nvGrpSpPr>
          <p:cNvPr id="268" name="Google Shape;268;p11"/>
          <p:cNvGrpSpPr/>
          <p:nvPr/>
        </p:nvGrpSpPr>
        <p:grpSpPr>
          <a:xfrm>
            <a:off x="1633871" y="4421243"/>
            <a:ext cx="1800861" cy="1800861"/>
            <a:chOff x="942158" y="2761159"/>
            <a:chExt cx="1416439" cy="1416439"/>
          </a:xfrm>
        </p:grpSpPr>
        <p:sp>
          <p:nvSpPr>
            <p:cNvPr id="269" name="Google Shape;269;p11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" name="Google Shape;270;p11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271" name="Google Shape;271;p11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272" name="Google Shape;272;p11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273" name="Google Shape;273;p11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274;p11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Google Shape;275;p11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6" name="Google Shape;276;p11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277" name="Google Shape;277;p11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Google Shape;278;p11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79" name="Google Shape;279;p11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280" name="Google Shape;280;p11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1" name="Google Shape;281;p11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282" name="Google Shape;282;p11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11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11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285" name="Google Shape;285;p11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13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57F5BE19-1EB7-888F-3793-E5508506C23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הַ-7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בְּ-6.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CC527861-A34C-134B-FA61-1D48251C7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"/>
          <p:cNvSpPr/>
          <p:nvPr/>
        </p:nvSpPr>
        <p:spPr>
          <a:xfrm>
            <a:off x="352278" y="368600"/>
            <a:ext cx="3798130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5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94" name="Google Shape;294;p12"/>
          <p:cNvSpPr/>
          <p:nvPr/>
        </p:nvSpPr>
        <p:spPr>
          <a:xfrm>
            <a:off x="352278" y="368599"/>
            <a:ext cx="3798130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3"/>
                </a:solidFill>
                <a:latin typeface="Coiny"/>
              </a:rPr>
              <a:t>פִּתְרוֹן 5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Coiny"/>
            </a:endParaRPr>
          </a:p>
        </p:txBody>
      </p:sp>
      <p:grpSp>
        <p:nvGrpSpPr>
          <p:cNvPr id="295" name="Google Shape;295;p12"/>
          <p:cNvGrpSpPr/>
          <p:nvPr/>
        </p:nvGrpSpPr>
        <p:grpSpPr>
          <a:xfrm rot="10476351">
            <a:off x="10256683" y="255350"/>
            <a:ext cx="1168890" cy="1384556"/>
            <a:chOff x="3714307" y="1344368"/>
            <a:chExt cx="1168974" cy="1384656"/>
          </a:xfrm>
        </p:grpSpPr>
        <p:sp>
          <p:nvSpPr>
            <p:cNvPr id="296" name="Google Shape;296;p12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2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2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11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18042C97-8341-FE41-9276-176AFAEBEDC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הִשְׁלַמְנוּ אֶת הַ-8 לְעֶשֶׂר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וְרָאִינוּ כַּמָּה נִשְׁאָר בְּ-3.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אַחַר כָּךְ חִשַּׁבְנוּ בְּיַחַד אֶת שְׁתֵּי הַכַּמּוּיוֹת הַחֲדָשׁוֹת שֶׁנּוֹצְרוּ.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3C2973DA-BB3E-7F9D-6736-4996C2563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4849" y="28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7ED3BC"/>
      </a:accent1>
      <a:accent2>
        <a:srgbClr val="E05F65"/>
      </a:accent2>
      <a:accent3>
        <a:srgbClr val="FDC453"/>
      </a:accent3>
      <a:accent4>
        <a:srgbClr val="000000"/>
      </a:accent4>
      <a:accent5>
        <a:srgbClr val="5A9787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288</Words>
  <Application>Microsoft Office PowerPoint</Application>
  <PresentationFormat>מסך רחב</PresentationFormat>
  <Paragraphs>94</Paragraphs>
  <Slides>11</Slides>
  <Notes>10</Notes>
  <HiddenSlides>0</HiddenSlides>
  <MMClips>13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21" baseType="lpstr">
      <vt:lpstr>Arial</vt:lpstr>
      <vt:lpstr>Poppins</vt:lpstr>
      <vt:lpstr>Calibri</vt:lpstr>
      <vt:lpstr>Coiny</vt:lpstr>
      <vt:lpstr>DM Sans</vt:lpstr>
      <vt:lpstr>Baloo 2 Medium</vt:lpstr>
      <vt:lpstr>Homemade Apple</vt:lpstr>
      <vt:lpstr>BN Bilbo</vt:lpstr>
      <vt:lpstr>Gisha</vt:lpstr>
      <vt:lpstr>SlidesMania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shaul azulai</cp:lastModifiedBy>
  <cp:revision>8</cp:revision>
  <dcterms:modified xsi:type="dcterms:W3CDTF">2023-10-05T06:37:09Z</dcterms:modified>
</cp:coreProperties>
</file>